
<file path=[Content_Types].xml><?xml version="1.0" encoding="utf-8"?>
<Types xmlns="http://schemas.openxmlformats.org/package/2006/content-types">
  <Default Extension="bin" ContentType="image/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30"/>
  </p:notesMasterIdLst>
  <p:sldIdLst>
    <p:sldId id="425" r:id="rId2"/>
    <p:sldId id="259" r:id="rId3"/>
    <p:sldId id="261" r:id="rId4"/>
    <p:sldId id="264" r:id="rId5"/>
    <p:sldId id="266" r:id="rId6"/>
    <p:sldId id="268" r:id="rId7"/>
    <p:sldId id="270" r:id="rId8"/>
    <p:sldId id="298" r:id="rId9"/>
    <p:sldId id="303" r:id="rId10"/>
    <p:sldId id="300" r:id="rId11"/>
    <p:sldId id="319" r:id="rId12"/>
    <p:sldId id="299" r:id="rId13"/>
    <p:sldId id="308" r:id="rId14"/>
    <p:sldId id="301" r:id="rId15"/>
    <p:sldId id="306" r:id="rId16"/>
    <p:sldId id="302" r:id="rId17"/>
    <p:sldId id="307" r:id="rId18"/>
    <p:sldId id="320" r:id="rId19"/>
    <p:sldId id="327" r:id="rId20"/>
    <p:sldId id="273" r:id="rId21"/>
    <p:sldId id="427" r:id="rId22"/>
    <p:sldId id="430" r:id="rId23"/>
    <p:sldId id="432" r:id="rId24"/>
    <p:sldId id="433" r:id="rId25"/>
    <p:sldId id="285" r:id="rId26"/>
    <p:sldId id="286" r:id="rId27"/>
    <p:sldId id="287" r:id="rId28"/>
    <p:sldId id="28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8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9" autoAdjust="0"/>
    <p:restoredTop sz="94660"/>
  </p:normalViewPr>
  <p:slideViewPr>
    <p:cSldViewPr snapToGrid="0" showGuides="1">
      <p:cViewPr varScale="1">
        <p:scale>
          <a:sx n="72" d="100"/>
          <a:sy n="72" d="100"/>
        </p:scale>
        <p:origin x="612" y="60"/>
      </p:cViewPr>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847FF-DAE3-41F0-9754-5F3F8264733C}" type="datetimeFigureOut">
              <a:rPr lang="en-US" smtClean="0"/>
              <a:t>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9238E-9C02-4547-9C08-FA0A04F3CD5F}" type="slidenum">
              <a:rPr lang="en-US" smtClean="0"/>
              <a:t>‹#›</a:t>
            </a:fld>
            <a:endParaRPr lang="en-US"/>
          </a:p>
        </p:txBody>
      </p:sp>
    </p:spTree>
    <p:extLst>
      <p:ext uri="{BB962C8B-B14F-4D97-AF65-F5344CB8AC3E}">
        <p14:creationId xmlns:p14="http://schemas.microsoft.com/office/powerpoint/2010/main" val="4146798007"/>
      </p:ext>
    </p:extLst>
  </p:cSld>
  <p:clrMap bg1="lt1" tx1="dk1" bg2="lt2" tx2="dk2" accent1="accent1" accent2="accent2" accent3="accent3" accent4="accent4" accent5="accent5" accent6="accent6" hlink="hlink" folHlink="folHlink"/>
  <p:notesStyle>
    <a:lvl1pPr marL="0" algn="l" defTabSz="457109" rtl="0" eaLnBrk="1" latinLnBrk="0" hangingPunct="1">
      <a:defRPr sz="600" kern="1200">
        <a:solidFill>
          <a:schemeClr val="tx1"/>
        </a:solidFill>
        <a:latin typeface="+mn-lt"/>
        <a:ea typeface="+mn-ea"/>
        <a:cs typeface="+mn-cs"/>
      </a:defRPr>
    </a:lvl1pPr>
    <a:lvl2pPr marL="228554" algn="l" defTabSz="457109" rtl="0" eaLnBrk="1" latinLnBrk="0" hangingPunct="1">
      <a:defRPr sz="600" kern="1200">
        <a:solidFill>
          <a:schemeClr val="tx1"/>
        </a:solidFill>
        <a:latin typeface="+mn-lt"/>
        <a:ea typeface="+mn-ea"/>
        <a:cs typeface="+mn-cs"/>
      </a:defRPr>
    </a:lvl2pPr>
    <a:lvl3pPr marL="457109" algn="l" defTabSz="457109" rtl="0" eaLnBrk="1" latinLnBrk="0" hangingPunct="1">
      <a:defRPr sz="600" kern="1200">
        <a:solidFill>
          <a:schemeClr val="tx1"/>
        </a:solidFill>
        <a:latin typeface="+mn-lt"/>
        <a:ea typeface="+mn-ea"/>
        <a:cs typeface="+mn-cs"/>
      </a:defRPr>
    </a:lvl3pPr>
    <a:lvl4pPr marL="685663" algn="l" defTabSz="457109" rtl="0" eaLnBrk="1" latinLnBrk="0" hangingPunct="1">
      <a:defRPr sz="600" kern="1200">
        <a:solidFill>
          <a:schemeClr val="tx1"/>
        </a:solidFill>
        <a:latin typeface="+mn-lt"/>
        <a:ea typeface="+mn-ea"/>
        <a:cs typeface="+mn-cs"/>
      </a:defRPr>
    </a:lvl4pPr>
    <a:lvl5pPr marL="914217" algn="l" defTabSz="457109" rtl="0" eaLnBrk="1" latinLnBrk="0" hangingPunct="1">
      <a:defRPr sz="600" kern="1200">
        <a:solidFill>
          <a:schemeClr val="tx1"/>
        </a:solidFill>
        <a:latin typeface="+mn-lt"/>
        <a:ea typeface="+mn-ea"/>
        <a:cs typeface="+mn-cs"/>
      </a:defRPr>
    </a:lvl5pPr>
    <a:lvl6pPr marL="1142771" algn="l" defTabSz="457109" rtl="0" eaLnBrk="1" latinLnBrk="0" hangingPunct="1">
      <a:defRPr sz="600" kern="1200">
        <a:solidFill>
          <a:schemeClr val="tx1"/>
        </a:solidFill>
        <a:latin typeface="+mn-lt"/>
        <a:ea typeface="+mn-ea"/>
        <a:cs typeface="+mn-cs"/>
      </a:defRPr>
    </a:lvl6pPr>
    <a:lvl7pPr marL="1371326" algn="l" defTabSz="457109" rtl="0" eaLnBrk="1" latinLnBrk="0" hangingPunct="1">
      <a:defRPr sz="600" kern="1200">
        <a:solidFill>
          <a:schemeClr val="tx1"/>
        </a:solidFill>
        <a:latin typeface="+mn-lt"/>
        <a:ea typeface="+mn-ea"/>
        <a:cs typeface="+mn-cs"/>
      </a:defRPr>
    </a:lvl7pPr>
    <a:lvl8pPr marL="1599880" algn="l" defTabSz="457109" rtl="0" eaLnBrk="1" latinLnBrk="0" hangingPunct="1">
      <a:defRPr sz="600" kern="1200">
        <a:solidFill>
          <a:schemeClr val="tx1"/>
        </a:solidFill>
        <a:latin typeface="+mn-lt"/>
        <a:ea typeface="+mn-ea"/>
        <a:cs typeface="+mn-cs"/>
      </a:defRPr>
    </a:lvl8pPr>
    <a:lvl9pPr marL="1828434" algn="l" defTabSz="45710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1E16C-A0AF-42E4-B2A3-F7D86056D2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26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E9629FE-7B1E-974B-9C8F-FAE1F601CC5F}" type="slidenum">
              <a:rPr lang="en-US"/>
              <a:pPr/>
              <a:t>21</a:t>
            </a:fld>
            <a:endParaRPr lang="en-US"/>
          </a:p>
        </p:txBody>
      </p:sp>
      <p:sp>
        <p:nvSpPr>
          <p:cNvPr id="13313" name="Text Box 1"/>
          <p:cNvSpPr txBox="1">
            <a:spLocks noGrp="1" noRot="1" noChangeAspect="1" noChangeArrowheads="1"/>
          </p:cNvSpPr>
          <p:nvPr>
            <p:ph type="sldImg"/>
          </p:nvPr>
        </p:nvSpPr>
        <p:spPr bwMode="auto">
          <a:xfrm>
            <a:off x="384175" y="693738"/>
            <a:ext cx="6081713" cy="3421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3314" name="Text Box 2"/>
          <p:cNvSpPr txBox="1">
            <a:spLocks noGrp="1" noChangeArrowheads="1"/>
          </p:cNvSpPr>
          <p:nvPr>
            <p:ph type="body" idx="1"/>
          </p:nvPr>
        </p:nvSpPr>
        <p:spPr bwMode="auto">
          <a:xfrm>
            <a:off x="686361" y="4342535"/>
            <a:ext cx="5478276" cy="410585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17029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7066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92988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39573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solidFill>
            <a:schemeClr val="tx1">
              <a:lumMod val="10000"/>
              <a:lumOff val="90000"/>
            </a:schemeClr>
          </a:solidFill>
        </p:spPr>
        <p:txBody>
          <a:bodyPr/>
          <a:lstStyle/>
          <a:p>
            <a:endParaRPr lang="en-US"/>
          </a:p>
        </p:txBody>
      </p:sp>
    </p:spTree>
    <p:extLst>
      <p:ext uri="{BB962C8B-B14F-4D97-AF65-F5344CB8AC3E}">
        <p14:creationId xmlns:p14="http://schemas.microsoft.com/office/powerpoint/2010/main" val="1943154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 y="2382"/>
            <a:ext cx="12192000" cy="6855619"/>
          </a:xfrm>
          <a:custGeom>
            <a:avLst/>
            <a:gdLst>
              <a:gd name="connsiteX0" fmla="*/ 0 w 24387175"/>
              <a:gd name="connsiteY0" fmla="*/ 8786812 h 13711237"/>
              <a:gd name="connsiteX1" fmla="*/ 1440774 w 24387175"/>
              <a:gd name="connsiteY1" fmla="*/ 9115934 h 13711237"/>
              <a:gd name="connsiteX2" fmla="*/ 5748899 w 24387175"/>
              <a:gd name="connsiteY2" fmla="*/ 9479441 h 13711237"/>
              <a:gd name="connsiteX3" fmla="*/ 9325988 w 24387175"/>
              <a:gd name="connsiteY3" fmla="*/ 9150320 h 13711237"/>
              <a:gd name="connsiteX4" fmla="*/ 9368572 w 24387175"/>
              <a:gd name="connsiteY4" fmla="*/ 9165056 h 13711237"/>
              <a:gd name="connsiteX5" fmla="*/ 8460104 w 24387175"/>
              <a:gd name="connsiteY5" fmla="*/ 9459792 h 13711237"/>
              <a:gd name="connsiteX6" fmla="*/ 3931962 w 24387175"/>
              <a:gd name="connsiteY6" fmla="*/ 10393122 h 13711237"/>
              <a:gd name="connsiteX7" fmla="*/ 149046 w 24387175"/>
              <a:gd name="connsiteY7" fmla="*/ 10594525 h 13711237"/>
              <a:gd name="connsiteX8" fmla="*/ 0 w 24387175"/>
              <a:gd name="connsiteY8" fmla="*/ 10594525 h 13711237"/>
              <a:gd name="connsiteX9" fmla="*/ 0 w 24387175"/>
              <a:gd name="connsiteY9" fmla="*/ 8786812 h 13711237"/>
              <a:gd name="connsiteX10" fmla="*/ 14046554 w 24387175"/>
              <a:gd name="connsiteY10" fmla="*/ 3221037 h 13711237"/>
              <a:gd name="connsiteX11" fmla="*/ 14188510 w 24387175"/>
              <a:gd name="connsiteY11" fmla="*/ 3716850 h 13711237"/>
              <a:gd name="connsiteX12" fmla="*/ 14472423 w 24387175"/>
              <a:gd name="connsiteY12" fmla="*/ 5155198 h 13711237"/>
              <a:gd name="connsiteX13" fmla="*/ 14564694 w 24387175"/>
              <a:gd name="connsiteY13" fmla="*/ 6848817 h 13711237"/>
              <a:gd name="connsiteX14" fmla="*/ 14451129 w 24387175"/>
              <a:gd name="connsiteY14" fmla="*/ 8228256 h 13711237"/>
              <a:gd name="connsiteX15" fmla="*/ 13599393 w 24387175"/>
              <a:gd name="connsiteY15" fmla="*/ 11065681 h 13711237"/>
              <a:gd name="connsiteX16" fmla="*/ 11895919 w 24387175"/>
              <a:gd name="connsiteY16" fmla="*/ 13667471 h 13711237"/>
              <a:gd name="connsiteX17" fmla="*/ 11853666 w 24387175"/>
              <a:gd name="connsiteY17" fmla="*/ 13707434 h 13711237"/>
              <a:gd name="connsiteX18" fmla="*/ 11846920 w 24387175"/>
              <a:gd name="connsiteY18" fmla="*/ 13711237 h 13711237"/>
              <a:gd name="connsiteX19" fmla="*/ 0 w 24387175"/>
              <a:gd name="connsiteY19" fmla="*/ 13711237 h 13711237"/>
              <a:gd name="connsiteX20" fmla="*/ 0 w 24387175"/>
              <a:gd name="connsiteY20" fmla="*/ 10864410 h 13711237"/>
              <a:gd name="connsiteX21" fmla="*/ 1014986 w 24387175"/>
              <a:gd name="connsiteY21" fmla="*/ 10859501 h 13711237"/>
              <a:gd name="connsiteX22" fmla="*/ 2242907 w 24387175"/>
              <a:gd name="connsiteY22" fmla="*/ 10800593 h 13711237"/>
              <a:gd name="connsiteX23" fmla="*/ 4258683 w 24387175"/>
              <a:gd name="connsiteY23" fmla="*/ 10609140 h 13711237"/>
              <a:gd name="connsiteX24" fmla="*/ 7381718 w 24387175"/>
              <a:gd name="connsiteY24" fmla="*/ 10005329 h 13711237"/>
              <a:gd name="connsiteX25" fmla="*/ 10703488 w 24387175"/>
              <a:gd name="connsiteY25" fmla="*/ 8684797 h 13711237"/>
              <a:gd name="connsiteX26" fmla="*/ 13613588 w 24387175"/>
              <a:gd name="connsiteY26" fmla="*/ 5562650 h 13711237"/>
              <a:gd name="connsiteX27" fmla="*/ 14018163 w 24387175"/>
              <a:gd name="connsiteY27" fmla="*/ 3756123 h 13711237"/>
              <a:gd name="connsiteX28" fmla="*/ 14046554 w 24387175"/>
              <a:gd name="connsiteY28" fmla="*/ 3221037 h 13711237"/>
              <a:gd name="connsiteX29" fmla="*/ 21803771 w 24387175"/>
              <a:gd name="connsiteY29" fmla="*/ 1 h 13711237"/>
              <a:gd name="connsiteX30" fmla="*/ 24387175 w 24387175"/>
              <a:gd name="connsiteY30" fmla="*/ 1 h 13711237"/>
              <a:gd name="connsiteX31" fmla="*/ 24387175 w 24387175"/>
              <a:gd name="connsiteY31" fmla="*/ 13623574 h 13711237"/>
              <a:gd name="connsiteX32" fmla="*/ 24387175 w 24387175"/>
              <a:gd name="connsiteY32" fmla="*/ 13711237 h 13711237"/>
              <a:gd name="connsiteX33" fmla="*/ 12420959 w 24387175"/>
              <a:gd name="connsiteY33" fmla="*/ 13711237 h 13711237"/>
              <a:gd name="connsiteX34" fmla="*/ 12598631 w 24387175"/>
              <a:gd name="connsiteY34" fmla="*/ 13456655 h 13711237"/>
              <a:gd name="connsiteX35" fmla="*/ 13989693 w 24387175"/>
              <a:gd name="connsiteY35" fmla="*/ 11075598 h 13711237"/>
              <a:gd name="connsiteX36" fmla="*/ 14436821 w 24387175"/>
              <a:gd name="connsiteY36" fmla="*/ 9823702 h 13711237"/>
              <a:gd name="connsiteX37" fmla="*/ 14585863 w 24387175"/>
              <a:gd name="connsiteY37" fmla="*/ 9666601 h 13711237"/>
              <a:gd name="connsiteX38" fmla="*/ 15941439 w 24387175"/>
              <a:gd name="connsiteY38" fmla="*/ 8964557 h 13711237"/>
              <a:gd name="connsiteX39" fmla="*/ 16906667 w 24387175"/>
              <a:gd name="connsiteY39" fmla="*/ 8345973 h 13711237"/>
              <a:gd name="connsiteX40" fmla="*/ 18851315 w 24387175"/>
              <a:gd name="connsiteY40" fmla="*/ 6740602 h 13711237"/>
              <a:gd name="connsiteX41" fmla="*/ 20206891 w 24387175"/>
              <a:gd name="connsiteY41" fmla="*/ 5194142 h 13711237"/>
              <a:gd name="connsiteX42" fmla="*/ 21051463 w 24387175"/>
              <a:gd name="connsiteY42" fmla="*/ 3804783 h 13711237"/>
              <a:gd name="connsiteX43" fmla="*/ 21555367 w 24387175"/>
              <a:gd name="connsiteY43" fmla="*/ 2464518 h 13711237"/>
              <a:gd name="connsiteX44" fmla="*/ 21683119 w 24387175"/>
              <a:gd name="connsiteY44" fmla="*/ 1806658 h 13711237"/>
              <a:gd name="connsiteX45" fmla="*/ 21761187 w 24387175"/>
              <a:gd name="connsiteY45" fmla="*/ 265108 h 13711237"/>
              <a:gd name="connsiteX46" fmla="*/ 21803771 w 24387175"/>
              <a:gd name="connsiteY46" fmla="*/ 1 h 13711237"/>
              <a:gd name="connsiteX47" fmla="*/ 13364856 w 24387175"/>
              <a:gd name="connsiteY47" fmla="*/ 0 h 13711237"/>
              <a:gd name="connsiteX48" fmla="*/ 20711363 w 24387175"/>
              <a:gd name="connsiteY48" fmla="*/ 0 h 13711237"/>
              <a:gd name="connsiteX49" fmla="*/ 14514744 w 24387175"/>
              <a:gd name="connsiteY49" fmla="*/ 9459913 h 13711237"/>
              <a:gd name="connsiteX50" fmla="*/ 14599921 w 24387175"/>
              <a:gd name="connsiteY50" fmla="*/ 9032818 h 13711237"/>
              <a:gd name="connsiteX51" fmla="*/ 14827059 w 24387175"/>
              <a:gd name="connsiteY51" fmla="*/ 7383346 h 13711237"/>
              <a:gd name="connsiteX52" fmla="*/ 14855452 w 24387175"/>
              <a:gd name="connsiteY52" fmla="*/ 5699512 h 13711237"/>
              <a:gd name="connsiteX53" fmla="*/ 14685098 w 24387175"/>
              <a:gd name="connsiteY53" fmla="*/ 4162951 h 13711237"/>
              <a:gd name="connsiteX54" fmla="*/ 14315998 w 24387175"/>
              <a:gd name="connsiteY54" fmla="*/ 2493843 h 13711237"/>
              <a:gd name="connsiteX55" fmla="*/ 13364856 w 24387175"/>
              <a:gd name="connsiteY55" fmla="*/ 0 h 1371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387175" h="13711237">
                <a:moveTo>
                  <a:pt x="0" y="8786812"/>
                </a:moveTo>
                <a:cubicBezTo>
                  <a:pt x="482624" y="8899794"/>
                  <a:pt x="958150" y="9022601"/>
                  <a:pt x="1440774" y="9115934"/>
                </a:cubicBezTo>
                <a:cubicBezTo>
                  <a:pt x="2853157" y="9386108"/>
                  <a:pt x="4286834" y="9499090"/>
                  <a:pt x="5748899" y="9479441"/>
                </a:cubicBezTo>
                <a:cubicBezTo>
                  <a:pt x="6955457" y="9454880"/>
                  <a:pt x="8147821" y="9346810"/>
                  <a:pt x="9325988" y="9150320"/>
                </a:cubicBezTo>
                <a:cubicBezTo>
                  <a:pt x="9333085" y="9145407"/>
                  <a:pt x="9347281" y="9150320"/>
                  <a:pt x="9368572" y="9165056"/>
                </a:cubicBezTo>
                <a:cubicBezTo>
                  <a:pt x="9063384" y="9263302"/>
                  <a:pt x="8765293" y="9366459"/>
                  <a:pt x="8460104" y="9459792"/>
                </a:cubicBezTo>
                <a:cubicBezTo>
                  <a:pt x="7005138" y="9896984"/>
                  <a:pt x="5493391" y="10206456"/>
                  <a:pt x="3931962" y="10393122"/>
                </a:cubicBezTo>
                <a:cubicBezTo>
                  <a:pt x="2675721" y="10545403"/>
                  <a:pt x="1419481" y="10609262"/>
                  <a:pt x="149046" y="10594525"/>
                </a:cubicBezTo>
                <a:cubicBezTo>
                  <a:pt x="99365" y="10594525"/>
                  <a:pt x="49682" y="10594525"/>
                  <a:pt x="0" y="10594525"/>
                </a:cubicBezTo>
                <a:cubicBezTo>
                  <a:pt x="0" y="9995229"/>
                  <a:pt x="0" y="9391021"/>
                  <a:pt x="0" y="8786812"/>
                </a:cubicBezTo>
                <a:close/>
                <a:moveTo>
                  <a:pt x="14046554" y="3221037"/>
                </a:moveTo>
                <a:cubicBezTo>
                  <a:pt x="14096239" y="3387945"/>
                  <a:pt x="14153021" y="3549943"/>
                  <a:pt x="14188510" y="3716850"/>
                </a:cubicBezTo>
                <a:cubicBezTo>
                  <a:pt x="14294977" y="4193027"/>
                  <a:pt x="14415640" y="4674113"/>
                  <a:pt x="14472423" y="5155198"/>
                </a:cubicBezTo>
                <a:cubicBezTo>
                  <a:pt x="14536303" y="5719738"/>
                  <a:pt x="14564694" y="6284278"/>
                  <a:pt x="14564694" y="6848817"/>
                </a:cubicBezTo>
                <a:cubicBezTo>
                  <a:pt x="14557596" y="7305357"/>
                  <a:pt x="14522107" y="7766807"/>
                  <a:pt x="14451129" y="8228256"/>
                </a:cubicBezTo>
                <a:cubicBezTo>
                  <a:pt x="14316271" y="9190428"/>
                  <a:pt x="14032359" y="10137873"/>
                  <a:pt x="13599393" y="11065681"/>
                </a:cubicBezTo>
                <a:cubicBezTo>
                  <a:pt x="13166426" y="11978762"/>
                  <a:pt x="12605700" y="12847662"/>
                  <a:pt x="11895919" y="13667471"/>
                </a:cubicBezTo>
                <a:cubicBezTo>
                  <a:pt x="11881724" y="13683425"/>
                  <a:pt x="11867972" y="13696619"/>
                  <a:pt x="11853666" y="13707434"/>
                </a:cubicBezTo>
                <a:lnTo>
                  <a:pt x="11846920" y="13711237"/>
                </a:lnTo>
                <a:lnTo>
                  <a:pt x="0" y="13711237"/>
                </a:lnTo>
                <a:lnTo>
                  <a:pt x="0" y="10864410"/>
                </a:lnTo>
                <a:cubicBezTo>
                  <a:pt x="340694" y="10864410"/>
                  <a:pt x="674291" y="10869319"/>
                  <a:pt x="1014986" y="10859501"/>
                </a:cubicBezTo>
                <a:cubicBezTo>
                  <a:pt x="1426658" y="10849683"/>
                  <a:pt x="1831233" y="10830047"/>
                  <a:pt x="2242907" y="10800593"/>
                </a:cubicBezTo>
                <a:cubicBezTo>
                  <a:pt x="2917198" y="10741685"/>
                  <a:pt x="3591490" y="10687685"/>
                  <a:pt x="4258683" y="10609140"/>
                </a:cubicBezTo>
                <a:cubicBezTo>
                  <a:pt x="5330452" y="10481505"/>
                  <a:pt x="6366731" y="10280235"/>
                  <a:pt x="7381718" y="10005329"/>
                </a:cubicBezTo>
                <a:cubicBezTo>
                  <a:pt x="8581245" y="9681332"/>
                  <a:pt x="9709797" y="9259155"/>
                  <a:pt x="10703488" y="8684797"/>
                </a:cubicBezTo>
                <a:cubicBezTo>
                  <a:pt x="12137246" y="7850260"/>
                  <a:pt x="13109644" y="6809544"/>
                  <a:pt x="13613588" y="5562650"/>
                </a:cubicBezTo>
                <a:cubicBezTo>
                  <a:pt x="13854914" y="4973565"/>
                  <a:pt x="13982674" y="4369752"/>
                  <a:pt x="14018163" y="3756123"/>
                </a:cubicBezTo>
                <a:cubicBezTo>
                  <a:pt x="14032359" y="3579397"/>
                  <a:pt x="14018163" y="3402672"/>
                  <a:pt x="14046554" y="3221037"/>
                </a:cubicBezTo>
                <a:close/>
                <a:moveTo>
                  <a:pt x="21803771" y="1"/>
                </a:moveTo>
                <a:cubicBezTo>
                  <a:pt x="22669639" y="1"/>
                  <a:pt x="23528407" y="1"/>
                  <a:pt x="24387175" y="1"/>
                </a:cubicBezTo>
                <a:lnTo>
                  <a:pt x="24387175" y="13623574"/>
                </a:lnTo>
                <a:lnTo>
                  <a:pt x="24387175" y="13711237"/>
                </a:lnTo>
                <a:lnTo>
                  <a:pt x="12420959" y="13711237"/>
                </a:lnTo>
                <a:lnTo>
                  <a:pt x="12598631" y="13456655"/>
                </a:lnTo>
                <a:cubicBezTo>
                  <a:pt x="13159314" y="12690789"/>
                  <a:pt x="13641928" y="11900376"/>
                  <a:pt x="13989693" y="11075598"/>
                </a:cubicBezTo>
                <a:cubicBezTo>
                  <a:pt x="14167125" y="10663209"/>
                  <a:pt x="14294875" y="10241001"/>
                  <a:pt x="14436821" y="9823702"/>
                </a:cubicBezTo>
                <a:cubicBezTo>
                  <a:pt x="14458112" y="9754970"/>
                  <a:pt x="14493599" y="9705876"/>
                  <a:pt x="14585863" y="9666601"/>
                </a:cubicBezTo>
                <a:cubicBezTo>
                  <a:pt x="15075574" y="9465316"/>
                  <a:pt x="15522701" y="9224755"/>
                  <a:pt x="15941439" y="8964557"/>
                </a:cubicBezTo>
                <a:cubicBezTo>
                  <a:pt x="16267913" y="8758363"/>
                  <a:pt x="16601484" y="8561987"/>
                  <a:pt x="16906667" y="8345973"/>
                </a:cubicBezTo>
                <a:cubicBezTo>
                  <a:pt x="17616391" y="7845215"/>
                  <a:pt x="18269339" y="7315000"/>
                  <a:pt x="18851315" y="6740602"/>
                </a:cubicBezTo>
                <a:cubicBezTo>
                  <a:pt x="19355219" y="6249663"/>
                  <a:pt x="19809443" y="5734175"/>
                  <a:pt x="20206891" y="5194142"/>
                </a:cubicBezTo>
                <a:cubicBezTo>
                  <a:pt x="20533363" y="4742477"/>
                  <a:pt x="20817255" y="4280994"/>
                  <a:pt x="21051463" y="3804783"/>
                </a:cubicBezTo>
                <a:cubicBezTo>
                  <a:pt x="21264379" y="3367846"/>
                  <a:pt x="21427619" y="2921091"/>
                  <a:pt x="21555367" y="2464518"/>
                </a:cubicBezTo>
                <a:cubicBezTo>
                  <a:pt x="21612147" y="2248504"/>
                  <a:pt x="21640535" y="2027581"/>
                  <a:pt x="21683119" y="1806658"/>
                </a:cubicBezTo>
                <a:cubicBezTo>
                  <a:pt x="21775383" y="1296081"/>
                  <a:pt x="21754091" y="780594"/>
                  <a:pt x="21761187" y="265108"/>
                </a:cubicBezTo>
                <a:cubicBezTo>
                  <a:pt x="21761187" y="176739"/>
                  <a:pt x="21789579" y="88370"/>
                  <a:pt x="21803771" y="1"/>
                </a:cubicBezTo>
                <a:close/>
                <a:moveTo>
                  <a:pt x="13364856" y="0"/>
                </a:moveTo>
                <a:lnTo>
                  <a:pt x="20711363" y="0"/>
                </a:lnTo>
                <a:cubicBezTo>
                  <a:pt x="21463759" y="4369134"/>
                  <a:pt x="18120567" y="7790805"/>
                  <a:pt x="14514744" y="9459913"/>
                </a:cubicBezTo>
                <a:cubicBezTo>
                  <a:pt x="14543137" y="9312639"/>
                  <a:pt x="14578627" y="9175183"/>
                  <a:pt x="14599921" y="9032818"/>
                </a:cubicBezTo>
                <a:cubicBezTo>
                  <a:pt x="14678000" y="8482994"/>
                  <a:pt x="14784471" y="7933170"/>
                  <a:pt x="14827059" y="7383346"/>
                </a:cubicBezTo>
                <a:cubicBezTo>
                  <a:pt x="14869648" y="6823705"/>
                  <a:pt x="14876746" y="6259154"/>
                  <a:pt x="14855452" y="5699512"/>
                </a:cubicBezTo>
                <a:cubicBezTo>
                  <a:pt x="14827059" y="5184053"/>
                  <a:pt x="14770275" y="4668592"/>
                  <a:pt x="14685098" y="4162951"/>
                </a:cubicBezTo>
                <a:cubicBezTo>
                  <a:pt x="14592823" y="3603309"/>
                  <a:pt x="14465058" y="3043667"/>
                  <a:pt x="14315998" y="2493843"/>
                </a:cubicBezTo>
                <a:cubicBezTo>
                  <a:pt x="14088860" y="1644562"/>
                  <a:pt x="13762348" y="819827"/>
                  <a:pt x="1336485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745850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447611" y="0"/>
            <a:ext cx="10744389" cy="6862763"/>
          </a:xfrm>
          <a:custGeom>
            <a:avLst/>
            <a:gdLst>
              <a:gd name="connsiteX0" fmla="*/ 11928016 w 21491576"/>
              <a:gd name="connsiteY0" fmla="*/ 0 h 13725525"/>
              <a:gd name="connsiteX1" fmla="*/ 15540038 w 21491576"/>
              <a:gd name="connsiteY1" fmla="*/ 0 h 13725525"/>
              <a:gd name="connsiteX2" fmla="*/ 16041688 w 21491576"/>
              <a:gd name="connsiteY2" fmla="*/ 0 h 13725525"/>
              <a:gd name="connsiteX3" fmla="*/ 21491576 w 21491576"/>
              <a:gd name="connsiteY3" fmla="*/ 0 h 13725525"/>
              <a:gd name="connsiteX4" fmla="*/ 21491576 w 21491576"/>
              <a:gd name="connsiteY4" fmla="*/ 13725525 h 13725525"/>
              <a:gd name="connsiteX5" fmla="*/ 15540038 w 21491576"/>
              <a:gd name="connsiteY5" fmla="*/ 13725525 h 13725525"/>
              <a:gd name="connsiteX6" fmla="*/ 15540038 w 21491576"/>
              <a:gd name="connsiteY6" fmla="*/ 13720614 h 13725525"/>
              <a:gd name="connsiteX7" fmla="*/ 1515900 w 21491576"/>
              <a:gd name="connsiteY7" fmla="*/ 13720614 h 13725525"/>
              <a:gd name="connsiteX8" fmla="*/ 1471614 w 21491576"/>
              <a:gd name="connsiteY8" fmla="*/ 13720614 h 13725525"/>
              <a:gd name="connsiteX9" fmla="*/ 2022728 w 21491576"/>
              <a:gd name="connsiteY9" fmla="*/ 13509452 h 13725525"/>
              <a:gd name="connsiteX10" fmla="*/ 4010675 w 21491576"/>
              <a:gd name="connsiteY10" fmla="*/ 12728644 h 13725525"/>
              <a:gd name="connsiteX11" fmla="*/ 5555761 w 21491576"/>
              <a:gd name="connsiteY11" fmla="*/ 12070605 h 13725525"/>
              <a:gd name="connsiteX12" fmla="*/ 6195447 w 21491576"/>
              <a:gd name="connsiteY12" fmla="*/ 11775960 h 13725525"/>
              <a:gd name="connsiteX13" fmla="*/ 7681486 w 21491576"/>
              <a:gd name="connsiteY13" fmla="*/ 11044260 h 13725525"/>
              <a:gd name="connsiteX14" fmla="*/ 9507051 w 21491576"/>
              <a:gd name="connsiteY14" fmla="*/ 10003182 h 13725525"/>
              <a:gd name="connsiteX15" fmla="*/ 11047218 w 21491576"/>
              <a:gd name="connsiteY15" fmla="*/ 8957194 h 13725525"/>
              <a:gd name="connsiteX16" fmla="*/ 11775476 w 21491576"/>
              <a:gd name="connsiteY16" fmla="*/ 8367905 h 13725525"/>
              <a:gd name="connsiteX17" fmla="*/ 12341351 w 21491576"/>
              <a:gd name="connsiteY17" fmla="*/ 7852277 h 13725525"/>
              <a:gd name="connsiteX18" fmla="*/ 12892465 w 21491576"/>
              <a:gd name="connsiteY18" fmla="*/ 7248256 h 13725525"/>
              <a:gd name="connsiteX19" fmla="*/ 13414055 w 21491576"/>
              <a:gd name="connsiteY19" fmla="*/ 6536200 h 13725525"/>
              <a:gd name="connsiteX20" fmla="*/ 14068504 w 21491576"/>
              <a:gd name="connsiteY20" fmla="*/ 5087529 h 13725525"/>
              <a:gd name="connsiteX21" fmla="*/ 14181678 w 21491576"/>
              <a:gd name="connsiteY21" fmla="*/ 3884398 h 13725525"/>
              <a:gd name="connsiteX22" fmla="*/ 13812629 w 21491576"/>
              <a:gd name="connsiteY22" fmla="*/ 2435730 h 13725525"/>
              <a:gd name="connsiteX23" fmla="*/ 12902307 w 21491576"/>
              <a:gd name="connsiteY23" fmla="*/ 1016524 h 13725525"/>
              <a:gd name="connsiteX24" fmla="*/ 12272462 w 21491576"/>
              <a:gd name="connsiteY24" fmla="*/ 324110 h 13725525"/>
              <a:gd name="connsiteX25" fmla="*/ 11928016 w 21491576"/>
              <a:gd name="connsiteY25" fmla="*/ 0 h 13725525"/>
              <a:gd name="connsiteX26" fmla="*/ 0 w 21491576"/>
              <a:gd name="connsiteY26" fmla="*/ 0 h 13725525"/>
              <a:gd name="connsiteX27" fmla="*/ 6347362 w 21491576"/>
              <a:gd name="connsiteY27" fmla="*/ 0 h 13725525"/>
              <a:gd name="connsiteX28" fmla="*/ 6401486 w 21491576"/>
              <a:gd name="connsiteY28" fmla="*/ 49112 h 13725525"/>
              <a:gd name="connsiteX29" fmla="*/ 7818572 w 21491576"/>
              <a:gd name="connsiteY29" fmla="*/ 613896 h 13725525"/>
              <a:gd name="connsiteX30" fmla="*/ 8281093 w 21491576"/>
              <a:gd name="connsiteY30" fmla="*/ 839809 h 13725525"/>
              <a:gd name="connsiteX31" fmla="*/ 8571399 w 21491576"/>
              <a:gd name="connsiteY31" fmla="*/ 967499 h 13725525"/>
              <a:gd name="connsiteX32" fmla="*/ 8851863 w 21491576"/>
              <a:gd name="connsiteY32" fmla="*/ 1124657 h 13725525"/>
              <a:gd name="connsiteX33" fmla="*/ 8915829 w 21491576"/>
              <a:gd name="connsiteY33" fmla="*/ 1159035 h 13725525"/>
              <a:gd name="connsiteX34" fmla="*/ 9097885 w 21491576"/>
              <a:gd name="connsiteY34" fmla="*/ 1252347 h 13725525"/>
              <a:gd name="connsiteX35" fmla="*/ 9329146 w 21491576"/>
              <a:gd name="connsiteY35" fmla="*/ 1355481 h 13725525"/>
              <a:gd name="connsiteX36" fmla="*/ 10086893 w 21491576"/>
              <a:gd name="connsiteY36" fmla="*/ 1826953 h 13725525"/>
              <a:gd name="connsiteX37" fmla="*/ 10854481 w 21491576"/>
              <a:gd name="connsiteY37" fmla="*/ 2377003 h 13725525"/>
              <a:gd name="connsiteX38" fmla="*/ 11307161 w 21491576"/>
              <a:gd name="connsiteY38" fmla="*/ 2804274 h 13725525"/>
              <a:gd name="connsiteX39" fmla="*/ 11474455 w 21491576"/>
              <a:gd name="connsiteY39" fmla="*/ 2941787 h 13725525"/>
              <a:gd name="connsiteX40" fmla="*/ 12099351 w 21491576"/>
              <a:gd name="connsiteY40" fmla="*/ 3801240 h 13725525"/>
              <a:gd name="connsiteX41" fmla="*/ 12433940 w 21491576"/>
              <a:gd name="connsiteY41" fmla="*/ 4920986 h 13725525"/>
              <a:gd name="connsiteX42" fmla="*/ 12237123 w 21491576"/>
              <a:gd name="connsiteY42" fmla="*/ 6089842 h 13725525"/>
              <a:gd name="connsiteX43" fmla="*/ 11705716 w 21491576"/>
              <a:gd name="connsiteY43" fmla="*/ 7003318 h 13725525"/>
              <a:gd name="connsiteX44" fmla="*/ 11484296 w 21491576"/>
              <a:gd name="connsiteY44" fmla="*/ 7288165 h 13725525"/>
              <a:gd name="connsiteX45" fmla="*/ 11410490 w 21491576"/>
              <a:gd name="connsiteY45" fmla="*/ 7342188 h 13725525"/>
              <a:gd name="connsiteX46" fmla="*/ 11395729 w 21491576"/>
              <a:gd name="connsiteY46" fmla="*/ 7322544 h 13725525"/>
              <a:gd name="connsiteX47" fmla="*/ 11597466 w 21491576"/>
              <a:gd name="connsiteY47" fmla="*/ 6998407 h 13725525"/>
              <a:gd name="connsiteX48" fmla="*/ 11838568 w 21491576"/>
              <a:gd name="connsiteY48" fmla="*/ 6428712 h 13725525"/>
              <a:gd name="connsiteX49" fmla="*/ 11750000 w 21491576"/>
              <a:gd name="connsiteY49" fmla="*/ 5092876 h 13725525"/>
              <a:gd name="connsiteX50" fmla="*/ 11262877 w 21491576"/>
              <a:gd name="connsiteY50" fmla="*/ 4326734 h 13725525"/>
              <a:gd name="connsiteX51" fmla="*/ 10628141 w 21491576"/>
              <a:gd name="connsiteY51" fmla="*/ 3732484 h 13725525"/>
              <a:gd name="connsiteX52" fmla="*/ 9939280 w 21491576"/>
              <a:gd name="connsiteY52" fmla="*/ 3241367 h 13725525"/>
              <a:gd name="connsiteX53" fmla="*/ 9491520 w 21491576"/>
              <a:gd name="connsiteY53" fmla="*/ 2971254 h 13725525"/>
              <a:gd name="connsiteX54" fmla="*/ 8404104 w 21491576"/>
              <a:gd name="connsiteY54" fmla="*/ 2421204 h 13725525"/>
              <a:gd name="connsiteX55" fmla="*/ 4231575 w 21491576"/>
              <a:gd name="connsiteY55" fmla="*/ 952766 h 13725525"/>
              <a:gd name="connsiteX56" fmla="*/ 629816 w 21491576"/>
              <a:gd name="connsiteY56" fmla="*/ 117868 h 13725525"/>
              <a:gd name="connsiteX57" fmla="*/ 0 w 21491576"/>
              <a:gd name="connsiteY57" fmla="*/ 0 h 13725525"/>
              <a:gd name="connsiteX58" fmla="*/ 7400925 w 21491576"/>
              <a:gd name="connsiteY58" fmla="*/ 0 h 13725525"/>
              <a:gd name="connsiteX59" fmla="*/ 11425450 w 21491576"/>
              <a:gd name="connsiteY59" fmla="*/ 0 h 13725525"/>
              <a:gd name="connsiteX60" fmla="*/ 11538610 w 21491576"/>
              <a:gd name="connsiteY60" fmla="*/ 132586 h 13725525"/>
              <a:gd name="connsiteX61" fmla="*/ 11878086 w 21491576"/>
              <a:gd name="connsiteY61" fmla="*/ 422310 h 13725525"/>
              <a:gd name="connsiteX62" fmla="*/ 12625920 w 21491576"/>
              <a:gd name="connsiteY62" fmla="*/ 1173628 h 13725525"/>
              <a:gd name="connsiteX63" fmla="*/ 13521352 w 21491576"/>
              <a:gd name="connsiteY63" fmla="*/ 2420915 h 13725525"/>
              <a:gd name="connsiteX64" fmla="*/ 13973988 w 21491576"/>
              <a:gd name="connsiteY64" fmla="*/ 3781144 h 13725525"/>
              <a:gd name="connsiteX65" fmla="*/ 13703391 w 21491576"/>
              <a:gd name="connsiteY65" fmla="*/ 5553863 h 13725525"/>
              <a:gd name="connsiteX66" fmla="*/ 12852238 w 21491576"/>
              <a:gd name="connsiteY66" fmla="*/ 6928824 h 13725525"/>
              <a:gd name="connsiteX67" fmla="*/ 12099484 w 21491576"/>
              <a:gd name="connsiteY67" fmla="*/ 7734159 h 13725525"/>
              <a:gd name="connsiteX68" fmla="*/ 10470979 w 21491576"/>
              <a:gd name="connsiteY68" fmla="*/ 9045282 h 13725525"/>
              <a:gd name="connsiteX69" fmla="*/ 8434116 w 21491576"/>
              <a:gd name="connsiteY69" fmla="*/ 10322032 h 13725525"/>
              <a:gd name="connsiteX70" fmla="*/ 8325877 w 21491576"/>
              <a:gd name="connsiteY70" fmla="*/ 10371138 h 13725525"/>
              <a:gd name="connsiteX71" fmla="*/ 8616155 w 21491576"/>
              <a:gd name="connsiteY71" fmla="*/ 10150162 h 13725525"/>
              <a:gd name="connsiteX72" fmla="*/ 8916272 w 21491576"/>
              <a:gd name="connsiteY72" fmla="*/ 9924276 h 13725525"/>
              <a:gd name="connsiteX73" fmla="*/ 9654266 w 21491576"/>
              <a:gd name="connsiteY73" fmla="*/ 9359559 h 13725525"/>
              <a:gd name="connsiteX74" fmla="*/ 10338140 w 21491576"/>
              <a:gd name="connsiteY74" fmla="*/ 8770290 h 13725525"/>
              <a:gd name="connsiteX75" fmla="*/ 10667777 w 21491576"/>
              <a:gd name="connsiteY75" fmla="*/ 8500208 h 13725525"/>
              <a:gd name="connsiteX76" fmla="*/ 10889175 w 21491576"/>
              <a:gd name="connsiteY76" fmla="*/ 8264501 h 13725525"/>
              <a:gd name="connsiteX77" fmla="*/ 11159773 w 21491576"/>
              <a:gd name="connsiteY77" fmla="*/ 8009151 h 13725525"/>
              <a:gd name="connsiteX78" fmla="*/ 11410690 w 21491576"/>
              <a:gd name="connsiteY78" fmla="*/ 7714516 h 13725525"/>
              <a:gd name="connsiteX79" fmla="*/ 11666528 w 21491576"/>
              <a:gd name="connsiteY79" fmla="*/ 7395329 h 13725525"/>
              <a:gd name="connsiteX80" fmla="*/ 12104404 w 21491576"/>
              <a:gd name="connsiteY80" fmla="*/ 6747133 h 13725525"/>
              <a:gd name="connsiteX81" fmla="*/ 12591480 w 21491576"/>
              <a:gd name="connsiteY81" fmla="*/ 4900756 h 13725525"/>
              <a:gd name="connsiteX82" fmla="*/ 12345482 w 21491576"/>
              <a:gd name="connsiteY82" fmla="*/ 3903909 h 13725525"/>
              <a:gd name="connsiteX83" fmla="*/ 12163444 w 21491576"/>
              <a:gd name="connsiteY83" fmla="*/ 3515973 h 13725525"/>
              <a:gd name="connsiteX84" fmla="*/ 11883006 w 21491576"/>
              <a:gd name="connsiteY84" fmla="*/ 3128038 h 13725525"/>
              <a:gd name="connsiteX85" fmla="*/ 11622249 w 21491576"/>
              <a:gd name="connsiteY85" fmla="*/ 2784297 h 13725525"/>
              <a:gd name="connsiteX86" fmla="*/ 11248332 w 21491576"/>
              <a:gd name="connsiteY86" fmla="*/ 2420915 h 13725525"/>
              <a:gd name="connsiteX87" fmla="*/ 10967894 w 21491576"/>
              <a:gd name="connsiteY87" fmla="*/ 2150833 h 13725525"/>
              <a:gd name="connsiteX88" fmla="*/ 10638257 w 21491576"/>
              <a:gd name="connsiteY88" fmla="*/ 1890572 h 13725525"/>
              <a:gd name="connsiteX89" fmla="*/ 8261918 w 21491576"/>
              <a:gd name="connsiteY89" fmla="*/ 417399 h 13725525"/>
              <a:gd name="connsiteX90" fmla="*/ 7400925 w 21491576"/>
              <a:gd name="connsiteY90" fmla="*/ 0 h 1372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1491576" h="13725525">
                <a:moveTo>
                  <a:pt x="11928016" y="0"/>
                </a:moveTo>
                <a:lnTo>
                  <a:pt x="15540038" y="0"/>
                </a:lnTo>
                <a:lnTo>
                  <a:pt x="16041688" y="0"/>
                </a:lnTo>
                <a:lnTo>
                  <a:pt x="21491576" y="0"/>
                </a:lnTo>
                <a:lnTo>
                  <a:pt x="21491576" y="13725525"/>
                </a:lnTo>
                <a:lnTo>
                  <a:pt x="15540038" y="13725525"/>
                </a:lnTo>
                <a:lnTo>
                  <a:pt x="15540038" y="13720614"/>
                </a:lnTo>
                <a:lnTo>
                  <a:pt x="1515900" y="13720614"/>
                </a:lnTo>
                <a:cubicBezTo>
                  <a:pt x="1506058" y="13720614"/>
                  <a:pt x="1496217" y="13720614"/>
                  <a:pt x="1471614" y="13720614"/>
                </a:cubicBezTo>
                <a:cubicBezTo>
                  <a:pt x="1668441" y="13646953"/>
                  <a:pt x="1845584" y="13583113"/>
                  <a:pt x="2022728" y="13509452"/>
                </a:cubicBezTo>
                <a:cubicBezTo>
                  <a:pt x="2687017" y="13254094"/>
                  <a:pt x="3351306" y="12998735"/>
                  <a:pt x="4010675" y="12728644"/>
                </a:cubicBezTo>
                <a:cubicBezTo>
                  <a:pt x="4527344" y="12517482"/>
                  <a:pt x="5039093" y="12291588"/>
                  <a:pt x="5555761" y="12070605"/>
                </a:cubicBezTo>
                <a:cubicBezTo>
                  <a:pt x="5772270" y="11977301"/>
                  <a:pt x="5983858" y="11879086"/>
                  <a:pt x="6195447" y="11775960"/>
                </a:cubicBezTo>
                <a:cubicBezTo>
                  <a:pt x="6692434" y="11535334"/>
                  <a:pt x="7194341" y="11304529"/>
                  <a:pt x="7681486" y="11044260"/>
                </a:cubicBezTo>
                <a:cubicBezTo>
                  <a:pt x="8296569" y="10710329"/>
                  <a:pt x="8911652" y="10371488"/>
                  <a:pt x="9507051" y="10003182"/>
                </a:cubicBezTo>
                <a:cubicBezTo>
                  <a:pt x="10033562" y="9679073"/>
                  <a:pt x="10540390" y="9315678"/>
                  <a:pt x="11047218" y="8957194"/>
                </a:cubicBezTo>
                <a:cubicBezTo>
                  <a:pt x="11303092" y="8775497"/>
                  <a:pt x="11534363" y="8569245"/>
                  <a:pt x="11775476" y="8367905"/>
                </a:cubicBezTo>
                <a:cubicBezTo>
                  <a:pt x="11967381" y="8200940"/>
                  <a:pt x="12159287" y="8033975"/>
                  <a:pt x="12341351" y="7852277"/>
                </a:cubicBezTo>
                <a:cubicBezTo>
                  <a:pt x="12533257" y="7660758"/>
                  <a:pt x="12720242" y="7459418"/>
                  <a:pt x="12892465" y="7248256"/>
                </a:cubicBezTo>
                <a:cubicBezTo>
                  <a:pt x="13074530" y="7022362"/>
                  <a:pt x="13251674" y="6781736"/>
                  <a:pt x="13414055" y="6536200"/>
                </a:cubicBezTo>
                <a:cubicBezTo>
                  <a:pt x="13714216" y="6094232"/>
                  <a:pt x="13935644" y="5608068"/>
                  <a:pt x="14068504" y="5087529"/>
                </a:cubicBezTo>
                <a:cubicBezTo>
                  <a:pt x="14171836" y="4694670"/>
                  <a:pt x="14206282" y="4291990"/>
                  <a:pt x="14181678" y="3884398"/>
                </a:cubicBezTo>
                <a:cubicBezTo>
                  <a:pt x="14152154" y="3383503"/>
                  <a:pt x="14019296" y="2897339"/>
                  <a:pt x="13812629" y="2435730"/>
                </a:cubicBezTo>
                <a:cubicBezTo>
                  <a:pt x="13576437" y="1920101"/>
                  <a:pt x="13271356" y="1448669"/>
                  <a:pt x="12902307" y="1016524"/>
                </a:cubicBezTo>
                <a:cubicBezTo>
                  <a:pt x="12700560" y="780808"/>
                  <a:pt x="12488971" y="550003"/>
                  <a:pt x="12272462" y="324110"/>
                </a:cubicBezTo>
                <a:cubicBezTo>
                  <a:pt x="12164208" y="206251"/>
                  <a:pt x="12046112" y="103126"/>
                  <a:pt x="11928016" y="0"/>
                </a:cubicBezTo>
                <a:close/>
                <a:moveTo>
                  <a:pt x="0" y="0"/>
                </a:moveTo>
                <a:cubicBezTo>
                  <a:pt x="2115788" y="0"/>
                  <a:pt x="4231575" y="0"/>
                  <a:pt x="6347362" y="0"/>
                </a:cubicBezTo>
                <a:cubicBezTo>
                  <a:pt x="6362123" y="14734"/>
                  <a:pt x="6381805" y="39290"/>
                  <a:pt x="6401486" y="49112"/>
                </a:cubicBezTo>
                <a:cubicBezTo>
                  <a:pt x="6873848" y="235736"/>
                  <a:pt x="7351130" y="422360"/>
                  <a:pt x="7818572" y="613896"/>
                </a:cubicBezTo>
                <a:cubicBezTo>
                  <a:pt x="7976026" y="677741"/>
                  <a:pt x="8128560" y="766142"/>
                  <a:pt x="8281093" y="839809"/>
                </a:cubicBezTo>
                <a:cubicBezTo>
                  <a:pt x="8374581" y="884010"/>
                  <a:pt x="8477910" y="918388"/>
                  <a:pt x="8571399" y="967499"/>
                </a:cubicBezTo>
                <a:cubicBezTo>
                  <a:pt x="8664887" y="1016611"/>
                  <a:pt x="8758375" y="1070634"/>
                  <a:pt x="8851863" y="1124657"/>
                </a:cubicBezTo>
                <a:cubicBezTo>
                  <a:pt x="8871545" y="1134479"/>
                  <a:pt x="8891227" y="1154124"/>
                  <a:pt x="8915829" y="1159035"/>
                </a:cubicBezTo>
                <a:cubicBezTo>
                  <a:pt x="8984715" y="1168857"/>
                  <a:pt x="9038840" y="1208147"/>
                  <a:pt x="9097885" y="1252347"/>
                </a:cubicBezTo>
                <a:cubicBezTo>
                  <a:pt x="9161851" y="1301459"/>
                  <a:pt x="9260260" y="1311281"/>
                  <a:pt x="9329146" y="1355481"/>
                </a:cubicBezTo>
                <a:cubicBezTo>
                  <a:pt x="9585008" y="1507727"/>
                  <a:pt x="9840871" y="1659973"/>
                  <a:pt x="10086893" y="1826953"/>
                </a:cubicBezTo>
                <a:cubicBezTo>
                  <a:pt x="10347676" y="1998844"/>
                  <a:pt x="10603538" y="2180557"/>
                  <a:pt x="10854481" y="2377003"/>
                </a:cubicBezTo>
                <a:cubicBezTo>
                  <a:pt x="11016855" y="2504694"/>
                  <a:pt x="11154627" y="2661851"/>
                  <a:pt x="11307161" y="2804274"/>
                </a:cubicBezTo>
                <a:cubicBezTo>
                  <a:pt x="11361285" y="2853386"/>
                  <a:pt x="11425251" y="2887764"/>
                  <a:pt x="11474455" y="2941787"/>
                </a:cubicBezTo>
                <a:cubicBezTo>
                  <a:pt x="11710636" y="3206989"/>
                  <a:pt x="11932056" y="3486926"/>
                  <a:pt x="12099351" y="3801240"/>
                </a:cubicBezTo>
                <a:cubicBezTo>
                  <a:pt x="12286327" y="4154844"/>
                  <a:pt x="12409338" y="4523181"/>
                  <a:pt x="12433940" y="4920986"/>
                </a:cubicBezTo>
                <a:cubicBezTo>
                  <a:pt x="12463463" y="5323700"/>
                  <a:pt x="12389656" y="5716593"/>
                  <a:pt x="12237123" y="6089842"/>
                </a:cubicBezTo>
                <a:cubicBezTo>
                  <a:pt x="12104271" y="6418890"/>
                  <a:pt x="11932056" y="6728293"/>
                  <a:pt x="11705716" y="7003318"/>
                </a:cubicBezTo>
                <a:cubicBezTo>
                  <a:pt x="11631909" y="7096630"/>
                  <a:pt x="11558103" y="7194853"/>
                  <a:pt x="11484296" y="7288165"/>
                </a:cubicBezTo>
                <a:cubicBezTo>
                  <a:pt x="11464615" y="7307810"/>
                  <a:pt x="11435092" y="7322544"/>
                  <a:pt x="11410490" y="7342188"/>
                </a:cubicBezTo>
                <a:cubicBezTo>
                  <a:pt x="11405569" y="7332366"/>
                  <a:pt x="11400649" y="7327455"/>
                  <a:pt x="11395729" y="7322544"/>
                </a:cubicBezTo>
                <a:cubicBezTo>
                  <a:pt x="11464615" y="7214498"/>
                  <a:pt x="11543342" y="7111364"/>
                  <a:pt x="11597466" y="6998407"/>
                </a:cubicBezTo>
                <a:cubicBezTo>
                  <a:pt x="11686034" y="6811783"/>
                  <a:pt x="11779522" y="6625159"/>
                  <a:pt x="11838568" y="6428712"/>
                </a:cubicBezTo>
                <a:cubicBezTo>
                  <a:pt x="11976340" y="5976885"/>
                  <a:pt x="11932056" y="5529969"/>
                  <a:pt x="11750000" y="5092876"/>
                </a:cubicBezTo>
                <a:cubicBezTo>
                  <a:pt x="11631909" y="4808029"/>
                  <a:pt x="11449853" y="4567382"/>
                  <a:pt x="11262877" y="4326734"/>
                </a:cubicBezTo>
                <a:cubicBezTo>
                  <a:pt x="11080821" y="4095910"/>
                  <a:pt x="10854481" y="3914197"/>
                  <a:pt x="10628141" y="3732484"/>
                </a:cubicBezTo>
                <a:cubicBezTo>
                  <a:pt x="10411641" y="3555682"/>
                  <a:pt x="10175461" y="3398525"/>
                  <a:pt x="9939280" y="3241367"/>
                </a:cubicBezTo>
                <a:cubicBezTo>
                  <a:pt x="9796587" y="3143145"/>
                  <a:pt x="9648974" y="3049833"/>
                  <a:pt x="9491520" y="2971254"/>
                </a:cubicBezTo>
                <a:cubicBezTo>
                  <a:pt x="9132328" y="2779719"/>
                  <a:pt x="8773136" y="2588183"/>
                  <a:pt x="8404104" y="2421204"/>
                </a:cubicBezTo>
                <a:cubicBezTo>
                  <a:pt x="7060825" y="1792575"/>
                  <a:pt x="5658501" y="1345659"/>
                  <a:pt x="4231575" y="952766"/>
                </a:cubicBezTo>
                <a:cubicBezTo>
                  <a:pt x="3040830" y="628629"/>
                  <a:pt x="1840243" y="358515"/>
                  <a:pt x="629816" y="117868"/>
                </a:cubicBezTo>
                <a:cubicBezTo>
                  <a:pt x="418238" y="73668"/>
                  <a:pt x="211579" y="39290"/>
                  <a:pt x="0" y="0"/>
                </a:cubicBezTo>
                <a:close/>
                <a:moveTo>
                  <a:pt x="7400925" y="0"/>
                </a:moveTo>
                <a:cubicBezTo>
                  <a:pt x="8744074" y="0"/>
                  <a:pt x="10082302" y="0"/>
                  <a:pt x="11425450" y="0"/>
                </a:cubicBezTo>
                <a:cubicBezTo>
                  <a:pt x="11464810" y="44195"/>
                  <a:pt x="11499250" y="93301"/>
                  <a:pt x="11538610" y="132586"/>
                </a:cubicBezTo>
                <a:cubicBezTo>
                  <a:pt x="11651768" y="230797"/>
                  <a:pt x="11769848" y="319188"/>
                  <a:pt x="11878086" y="422310"/>
                </a:cubicBezTo>
                <a:cubicBezTo>
                  <a:pt x="12133924" y="667839"/>
                  <a:pt x="12389762" y="913367"/>
                  <a:pt x="12625920" y="1173628"/>
                </a:cubicBezTo>
                <a:cubicBezTo>
                  <a:pt x="12970317" y="1551742"/>
                  <a:pt x="13275354" y="1964231"/>
                  <a:pt x="13521352" y="2420915"/>
                </a:cubicBezTo>
                <a:cubicBezTo>
                  <a:pt x="13747670" y="2848135"/>
                  <a:pt x="13910028" y="3299908"/>
                  <a:pt x="13973988" y="3781144"/>
                </a:cubicBezTo>
                <a:cubicBezTo>
                  <a:pt x="14047788" y="4394966"/>
                  <a:pt x="13944468" y="4984236"/>
                  <a:pt x="13703391" y="5553863"/>
                </a:cubicBezTo>
                <a:cubicBezTo>
                  <a:pt x="13496752" y="6054741"/>
                  <a:pt x="13201556" y="6511425"/>
                  <a:pt x="12852238" y="6928824"/>
                </a:cubicBezTo>
                <a:cubicBezTo>
                  <a:pt x="12616080" y="7208727"/>
                  <a:pt x="12365162" y="7478809"/>
                  <a:pt x="12099484" y="7734159"/>
                </a:cubicBezTo>
                <a:cubicBezTo>
                  <a:pt x="11592729" y="8215395"/>
                  <a:pt x="11041694" y="8647526"/>
                  <a:pt x="10470979" y="9045282"/>
                </a:cubicBezTo>
                <a:cubicBezTo>
                  <a:pt x="9811704" y="9506876"/>
                  <a:pt x="9132750" y="9929186"/>
                  <a:pt x="8434116" y="10322032"/>
                </a:cubicBezTo>
                <a:cubicBezTo>
                  <a:pt x="8399676" y="10341675"/>
                  <a:pt x="8365237" y="10361317"/>
                  <a:pt x="8325877" y="10371138"/>
                </a:cubicBezTo>
                <a:cubicBezTo>
                  <a:pt x="8424276" y="10297479"/>
                  <a:pt x="8522675" y="10223821"/>
                  <a:pt x="8616155" y="10150162"/>
                </a:cubicBezTo>
                <a:cubicBezTo>
                  <a:pt x="8714554" y="10071593"/>
                  <a:pt x="8817873" y="9997934"/>
                  <a:pt x="8916272" y="9924276"/>
                </a:cubicBezTo>
                <a:cubicBezTo>
                  <a:pt x="9162270" y="9737674"/>
                  <a:pt x="9413188" y="9555982"/>
                  <a:pt x="9654266" y="9359559"/>
                </a:cubicBezTo>
                <a:cubicBezTo>
                  <a:pt x="9890424" y="9172957"/>
                  <a:pt x="10111822" y="8966713"/>
                  <a:pt x="10338140" y="8770290"/>
                </a:cubicBezTo>
                <a:cubicBezTo>
                  <a:pt x="10446379" y="8681900"/>
                  <a:pt x="10564458" y="8598420"/>
                  <a:pt x="10667777" y="8500208"/>
                </a:cubicBezTo>
                <a:cubicBezTo>
                  <a:pt x="10746496" y="8431460"/>
                  <a:pt x="10810456" y="8338159"/>
                  <a:pt x="10889175" y="8264501"/>
                </a:cubicBezTo>
                <a:cubicBezTo>
                  <a:pt x="10977734" y="8176110"/>
                  <a:pt x="11076134" y="8102452"/>
                  <a:pt x="11159773" y="8009151"/>
                </a:cubicBezTo>
                <a:cubicBezTo>
                  <a:pt x="11248332" y="7915850"/>
                  <a:pt x="11327051" y="7812728"/>
                  <a:pt x="11410690" y="7714516"/>
                </a:cubicBezTo>
                <a:cubicBezTo>
                  <a:pt x="11494330" y="7606484"/>
                  <a:pt x="11577969" y="7498451"/>
                  <a:pt x="11666528" y="7395329"/>
                </a:cubicBezTo>
                <a:cubicBezTo>
                  <a:pt x="11838727" y="7193995"/>
                  <a:pt x="11976486" y="6973019"/>
                  <a:pt x="12104404" y="6747133"/>
                </a:cubicBezTo>
                <a:cubicBezTo>
                  <a:pt x="12438962" y="6177506"/>
                  <a:pt x="12625920" y="5568594"/>
                  <a:pt x="12591480" y="4900756"/>
                </a:cubicBezTo>
                <a:cubicBezTo>
                  <a:pt x="12571800" y="4557015"/>
                  <a:pt x="12483242" y="4223097"/>
                  <a:pt x="12345482" y="3903909"/>
                </a:cubicBezTo>
                <a:cubicBezTo>
                  <a:pt x="12286443" y="3771323"/>
                  <a:pt x="12237244" y="3638738"/>
                  <a:pt x="12163444" y="3515973"/>
                </a:cubicBezTo>
                <a:cubicBezTo>
                  <a:pt x="12084725" y="3378477"/>
                  <a:pt x="11981406" y="3255713"/>
                  <a:pt x="11883006" y="3128038"/>
                </a:cubicBezTo>
                <a:cubicBezTo>
                  <a:pt x="11799368" y="3010184"/>
                  <a:pt x="11715728" y="2887419"/>
                  <a:pt x="11622249" y="2784297"/>
                </a:cubicBezTo>
                <a:cubicBezTo>
                  <a:pt x="11504170" y="2656622"/>
                  <a:pt x="11371331" y="2543679"/>
                  <a:pt x="11248332" y="2420915"/>
                </a:cubicBezTo>
                <a:cubicBezTo>
                  <a:pt x="11154853" y="2332524"/>
                  <a:pt x="11066294" y="2234313"/>
                  <a:pt x="10967894" y="2150833"/>
                </a:cubicBezTo>
                <a:cubicBezTo>
                  <a:pt x="10864575" y="2057532"/>
                  <a:pt x="10751416" y="1978963"/>
                  <a:pt x="10638257" y="1890572"/>
                </a:cubicBezTo>
                <a:cubicBezTo>
                  <a:pt x="9900264" y="1316035"/>
                  <a:pt x="9093390" y="844619"/>
                  <a:pt x="8261918" y="417399"/>
                </a:cubicBezTo>
                <a:cubicBezTo>
                  <a:pt x="7976560" y="274993"/>
                  <a:pt x="7686283" y="137496"/>
                  <a:pt x="740092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21424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5638066" y="28469"/>
            <a:ext cx="6553935" cy="6829532"/>
          </a:xfrm>
          <a:custGeom>
            <a:avLst/>
            <a:gdLst>
              <a:gd name="connsiteX0" fmla="*/ 99772 w 13109577"/>
              <a:gd name="connsiteY0" fmla="*/ 3210065 h 13659063"/>
              <a:gd name="connsiteX1" fmla="*/ 9874165 w 13109577"/>
              <a:gd name="connsiteY1" fmla="*/ 9748903 h 13659063"/>
              <a:gd name="connsiteX2" fmla="*/ 8135325 w 13109577"/>
              <a:gd name="connsiteY2" fmla="*/ 13659063 h 13659063"/>
              <a:gd name="connsiteX3" fmla="*/ 8134281 w 13109577"/>
              <a:gd name="connsiteY3" fmla="*/ 13659063 h 13659063"/>
              <a:gd name="connsiteX4" fmla="*/ 8126975 w 13109577"/>
              <a:gd name="connsiteY4" fmla="*/ 13659063 h 13659063"/>
              <a:gd name="connsiteX5" fmla="*/ 8107141 w 13109577"/>
              <a:gd name="connsiteY5" fmla="*/ 13659063 h 13659063"/>
              <a:gd name="connsiteX6" fmla="*/ 8068519 w 13109577"/>
              <a:gd name="connsiteY6" fmla="*/ 13659063 h 13659063"/>
              <a:gd name="connsiteX7" fmla="*/ 8004847 w 13109577"/>
              <a:gd name="connsiteY7" fmla="*/ 13659063 h 13659063"/>
              <a:gd name="connsiteX8" fmla="*/ 7961657 w 13109577"/>
              <a:gd name="connsiteY8" fmla="*/ 13659063 h 13659063"/>
              <a:gd name="connsiteX9" fmla="*/ 7909857 w 13109577"/>
              <a:gd name="connsiteY9" fmla="*/ 13659063 h 13659063"/>
              <a:gd name="connsiteX10" fmla="*/ 7848663 w 13109577"/>
              <a:gd name="connsiteY10" fmla="*/ 13659063 h 13659063"/>
              <a:gd name="connsiteX11" fmla="*/ 7777291 w 13109577"/>
              <a:gd name="connsiteY11" fmla="*/ 13659063 h 13659063"/>
              <a:gd name="connsiteX12" fmla="*/ 7694959 w 13109577"/>
              <a:gd name="connsiteY12" fmla="*/ 13659063 h 13659063"/>
              <a:gd name="connsiteX13" fmla="*/ 7600883 w 13109577"/>
              <a:gd name="connsiteY13" fmla="*/ 13659063 h 13659063"/>
              <a:gd name="connsiteX14" fmla="*/ 7494283 w 13109577"/>
              <a:gd name="connsiteY14" fmla="*/ 13659063 h 13659063"/>
              <a:gd name="connsiteX15" fmla="*/ 7374373 w 13109577"/>
              <a:gd name="connsiteY15" fmla="*/ 13659063 h 13659063"/>
              <a:gd name="connsiteX16" fmla="*/ 7240371 w 13109577"/>
              <a:gd name="connsiteY16" fmla="*/ 13659063 h 13659063"/>
              <a:gd name="connsiteX17" fmla="*/ 7091495 w 13109577"/>
              <a:gd name="connsiteY17" fmla="*/ 13659063 h 13659063"/>
              <a:gd name="connsiteX18" fmla="*/ 6926961 w 13109577"/>
              <a:gd name="connsiteY18" fmla="*/ 13659063 h 13659063"/>
              <a:gd name="connsiteX19" fmla="*/ 6745987 w 13109577"/>
              <a:gd name="connsiteY19" fmla="*/ 13659063 h 13659063"/>
              <a:gd name="connsiteX20" fmla="*/ 6547789 w 13109577"/>
              <a:gd name="connsiteY20" fmla="*/ 13659063 h 13659063"/>
              <a:gd name="connsiteX21" fmla="*/ 6331587 w 13109577"/>
              <a:gd name="connsiteY21" fmla="*/ 13659063 h 13659063"/>
              <a:gd name="connsiteX22" fmla="*/ 6096593 w 13109577"/>
              <a:gd name="connsiteY22" fmla="*/ 13659063 h 13659063"/>
              <a:gd name="connsiteX23" fmla="*/ 5842029 w 13109577"/>
              <a:gd name="connsiteY23" fmla="*/ 13659063 h 13659063"/>
              <a:gd name="connsiteX24" fmla="*/ 5567111 w 13109577"/>
              <a:gd name="connsiteY24" fmla="*/ 13659063 h 13659063"/>
              <a:gd name="connsiteX25" fmla="*/ 5271055 w 13109577"/>
              <a:gd name="connsiteY25" fmla="*/ 13659063 h 13659063"/>
              <a:gd name="connsiteX26" fmla="*/ 4953078 w 13109577"/>
              <a:gd name="connsiteY26" fmla="*/ 13659063 h 13659063"/>
              <a:gd name="connsiteX27" fmla="*/ 4612398 w 13109577"/>
              <a:gd name="connsiteY27" fmla="*/ 13659063 h 13659063"/>
              <a:gd name="connsiteX28" fmla="*/ 4248232 w 13109577"/>
              <a:gd name="connsiteY28" fmla="*/ 13659063 h 13659063"/>
              <a:gd name="connsiteX29" fmla="*/ 3859796 w 13109577"/>
              <a:gd name="connsiteY29" fmla="*/ 13659063 h 13659063"/>
              <a:gd name="connsiteX30" fmla="*/ 3719272 w 13109577"/>
              <a:gd name="connsiteY30" fmla="*/ 13659063 h 13659063"/>
              <a:gd name="connsiteX31" fmla="*/ 3613190 w 13109577"/>
              <a:gd name="connsiteY31" fmla="*/ 13659063 h 13659063"/>
              <a:gd name="connsiteX32" fmla="*/ 3291828 w 13109577"/>
              <a:gd name="connsiteY32" fmla="*/ 13659063 h 13659063"/>
              <a:gd name="connsiteX33" fmla="*/ 2955589 w 13109577"/>
              <a:gd name="connsiteY33" fmla="*/ 13659063 h 13659063"/>
              <a:gd name="connsiteX34" fmla="*/ 2604140 w 13109577"/>
              <a:gd name="connsiteY34" fmla="*/ 13659063 h 13659063"/>
              <a:gd name="connsiteX35" fmla="*/ 2237142 w 13109577"/>
              <a:gd name="connsiteY35" fmla="*/ 13659063 h 13659063"/>
              <a:gd name="connsiteX36" fmla="*/ 1854258 w 13109577"/>
              <a:gd name="connsiteY36" fmla="*/ 13659063 h 13659063"/>
              <a:gd name="connsiteX37" fmla="*/ 1455154 w 13109577"/>
              <a:gd name="connsiteY37" fmla="*/ 13659063 h 13659063"/>
              <a:gd name="connsiteX38" fmla="*/ 1039491 w 13109577"/>
              <a:gd name="connsiteY38" fmla="*/ 13659063 h 13659063"/>
              <a:gd name="connsiteX39" fmla="*/ 606934 w 13109577"/>
              <a:gd name="connsiteY39" fmla="*/ 13659063 h 13659063"/>
              <a:gd name="connsiteX40" fmla="*/ 99772 w 13109577"/>
              <a:gd name="connsiteY40" fmla="*/ 13659063 h 13659063"/>
              <a:gd name="connsiteX41" fmla="*/ 99772 w 13109577"/>
              <a:gd name="connsiteY41" fmla="*/ 13153042 h 13659063"/>
              <a:gd name="connsiteX42" fmla="*/ 99772 w 13109577"/>
              <a:gd name="connsiteY42" fmla="*/ 9461141 h 13659063"/>
              <a:gd name="connsiteX43" fmla="*/ 99772 w 13109577"/>
              <a:gd name="connsiteY43" fmla="*/ 9391863 h 13659063"/>
              <a:gd name="connsiteX44" fmla="*/ 99772 w 13109577"/>
              <a:gd name="connsiteY44" fmla="*/ 9215093 h 13659063"/>
              <a:gd name="connsiteX45" fmla="*/ 99772 w 13109577"/>
              <a:gd name="connsiteY45" fmla="*/ 3210065 h 13659063"/>
              <a:gd name="connsiteX46" fmla="*/ 4419470 w 13109577"/>
              <a:gd name="connsiteY46" fmla="*/ 191229 h 13659063"/>
              <a:gd name="connsiteX47" fmla="*/ 8417413 w 13109577"/>
              <a:gd name="connsiteY47" fmla="*/ 1623847 h 13659063"/>
              <a:gd name="connsiteX48" fmla="*/ 7383349 w 13109577"/>
              <a:gd name="connsiteY48" fmla="*/ 3477051 h 13659063"/>
              <a:gd name="connsiteX49" fmla="*/ 10228669 w 13109577"/>
              <a:gd name="connsiteY49" fmla="*/ 8813223 h 13659063"/>
              <a:gd name="connsiteX50" fmla="*/ 10208913 w 13109577"/>
              <a:gd name="connsiteY50" fmla="*/ 8852653 h 13659063"/>
              <a:gd name="connsiteX51" fmla="*/ 2371102 w 13109577"/>
              <a:gd name="connsiteY51" fmla="*/ 4245932 h 13659063"/>
              <a:gd name="connsiteX52" fmla="*/ 0 w 13109577"/>
              <a:gd name="connsiteY52" fmla="*/ 2011574 h 13659063"/>
              <a:gd name="connsiteX53" fmla="*/ 4419470 w 13109577"/>
              <a:gd name="connsiteY53" fmla="*/ 191229 h 13659063"/>
              <a:gd name="connsiteX54" fmla="*/ 13109577 w 13109577"/>
              <a:gd name="connsiteY54" fmla="*/ 0 h 13659063"/>
              <a:gd name="connsiteX55" fmla="*/ 13109577 w 13109577"/>
              <a:gd name="connsiteY55" fmla="*/ 1256 h 13659063"/>
              <a:gd name="connsiteX56" fmla="*/ 13109577 w 13109577"/>
              <a:gd name="connsiteY56" fmla="*/ 10049 h 13659063"/>
              <a:gd name="connsiteX57" fmla="*/ 13109577 w 13109577"/>
              <a:gd name="connsiteY57" fmla="*/ 33914 h 13659063"/>
              <a:gd name="connsiteX58" fmla="*/ 13109577 w 13109577"/>
              <a:gd name="connsiteY58" fmla="*/ 53854 h 13659063"/>
              <a:gd name="connsiteX59" fmla="*/ 13109577 w 13109577"/>
              <a:gd name="connsiteY59" fmla="*/ 80389 h 13659063"/>
              <a:gd name="connsiteX60" fmla="*/ 13109577 w 13109577"/>
              <a:gd name="connsiteY60" fmla="*/ 114459 h 13659063"/>
              <a:gd name="connsiteX61" fmla="*/ 13109577 w 13109577"/>
              <a:gd name="connsiteY61" fmla="*/ 157009 h 13659063"/>
              <a:gd name="connsiteX62" fmla="*/ 13109577 w 13109577"/>
              <a:gd name="connsiteY62" fmla="*/ 208979 h 13659063"/>
              <a:gd name="connsiteX63" fmla="*/ 13109577 w 13109577"/>
              <a:gd name="connsiteY63" fmla="*/ 271311 h 13659063"/>
              <a:gd name="connsiteX64" fmla="*/ 13109577 w 13109577"/>
              <a:gd name="connsiteY64" fmla="*/ 344948 h 13659063"/>
              <a:gd name="connsiteX65" fmla="*/ 13109577 w 13109577"/>
              <a:gd name="connsiteY65" fmla="*/ 430832 h 13659063"/>
              <a:gd name="connsiteX66" fmla="*/ 13109577 w 13109577"/>
              <a:gd name="connsiteY66" fmla="*/ 529905 h 13659063"/>
              <a:gd name="connsiteX67" fmla="*/ 13109577 w 13109577"/>
              <a:gd name="connsiteY67" fmla="*/ 643108 h 13659063"/>
              <a:gd name="connsiteX68" fmla="*/ 13109577 w 13109577"/>
              <a:gd name="connsiteY68" fmla="*/ 771384 h 13659063"/>
              <a:gd name="connsiteX69" fmla="*/ 13109577 w 13109577"/>
              <a:gd name="connsiteY69" fmla="*/ 915675 h 13659063"/>
              <a:gd name="connsiteX70" fmla="*/ 13109577 w 13109577"/>
              <a:gd name="connsiteY70" fmla="*/ 1076923 h 13659063"/>
              <a:gd name="connsiteX71" fmla="*/ 13109577 w 13109577"/>
              <a:gd name="connsiteY71" fmla="*/ 1256070 h 13659063"/>
              <a:gd name="connsiteX72" fmla="*/ 13109577 w 13109577"/>
              <a:gd name="connsiteY72" fmla="*/ 1454058 h 13659063"/>
              <a:gd name="connsiteX73" fmla="*/ 13109577 w 13109577"/>
              <a:gd name="connsiteY73" fmla="*/ 1671829 h 13659063"/>
              <a:gd name="connsiteX74" fmla="*/ 13109577 w 13109577"/>
              <a:gd name="connsiteY74" fmla="*/ 1910325 h 13659063"/>
              <a:gd name="connsiteX75" fmla="*/ 13109577 w 13109577"/>
              <a:gd name="connsiteY75" fmla="*/ 2170488 h 13659063"/>
              <a:gd name="connsiteX76" fmla="*/ 13109577 w 13109577"/>
              <a:gd name="connsiteY76" fmla="*/ 2453261 h 13659063"/>
              <a:gd name="connsiteX77" fmla="*/ 13109577 w 13109577"/>
              <a:gd name="connsiteY77" fmla="*/ 2759585 h 13659063"/>
              <a:gd name="connsiteX78" fmla="*/ 13109577 w 13109577"/>
              <a:gd name="connsiteY78" fmla="*/ 3090403 h 13659063"/>
              <a:gd name="connsiteX79" fmla="*/ 13109577 w 13109577"/>
              <a:gd name="connsiteY79" fmla="*/ 3446655 h 13659063"/>
              <a:gd name="connsiteX80" fmla="*/ 13109577 w 13109577"/>
              <a:gd name="connsiteY80" fmla="*/ 3829285 h 13659063"/>
              <a:gd name="connsiteX81" fmla="*/ 13109577 w 13109577"/>
              <a:gd name="connsiteY81" fmla="*/ 4239235 h 13659063"/>
              <a:gd name="connsiteX82" fmla="*/ 13109577 w 13109577"/>
              <a:gd name="connsiteY82" fmla="*/ 4677447 h 13659063"/>
              <a:gd name="connsiteX83" fmla="*/ 13109577 w 13109577"/>
              <a:gd name="connsiteY83" fmla="*/ 4907445 h 13659063"/>
              <a:gd name="connsiteX84" fmla="*/ 13109577 w 13109577"/>
              <a:gd name="connsiteY84" fmla="*/ 5144861 h 13659063"/>
              <a:gd name="connsiteX85" fmla="*/ 10052873 w 13109577"/>
              <a:gd name="connsiteY85" fmla="*/ 7950551 h 13659063"/>
              <a:gd name="connsiteX86" fmla="*/ 7944801 w 13109577"/>
              <a:gd name="connsiteY86" fmla="*/ 3561322 h 13659063"/>
              <a:gd name="connsiteX87" fmla="*/ 10836813 w 13109577"/>
              <a:gd name="connsiteY87" fmla="*/ 624217 h 13659063"/>
              <a:gd name="connsiteX88" fmla="*/ 13109577 w 13109577"/>
              <a:gd name="connsiteY88" fmla="*/ 0 h 1365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3109577" h="13659063">
                <a:moveTo>
                  <a:pt x="99772" y="3210065"/>
                </a:moveTo>
                <a:cubicBezTo>
                  <a:pt x="2859523" y="6088469"/>
                  <a:pt x="8662245" y="7501383"/>
                  <a:pt x="9874165" y="9748903"/>
                </a:cubicBezTo>
                <a:cubicBezTo>
                  <a:pt x="10559165" y="11017241"/>
                  <a:pt x="9808301" y="12587876"/>
                  <a:pt x="8135325" y="13659063"/>
                </a:cubicBezTo>
                <a:lnTo>
                  <a:pt x="8134281" y="13659063"/>
                </a:lnTo>
                <a:lnTo>
                  <a:pt x="8126975" y="13659063"/>
                </a:lnTo>
                <a:lnTo>
                  <a:pt x="8107141" y="13659063"/>
                </a:lnTo>
                <a:lnTo>
                  <a:pt x="8068519" y="13659063"/>
                </a:lnTo>
                <a:lnTo>
                  <a:pt x="8004847" y="13659063"/>
                </a:lnTo>
                <a:lnTo>
                  <a:pt x="7961657" y="13659063"/>
                </a:lnTo>
                <a:lnTo>
                  <a:pt x="7909857" y="13659063"/>
                </a:lnTo>
                <a:lnTo>
                  <a:pt x="7848663" y="13659063"/>
                </a:lnTo>
                <a:lnTo>
                  <a:pt x="7777291" y="13659063"/>
                </a:lnTo>
                <a:lnTo>
                  <a:pt x="7694959" y="13659063"/>
                </a:lnTo>
                <a:lnTo>
                  <a:pt x="7600883" y="13659063"/>
                </a:lnTo>
                <a:lnTo>
                  <a:pt x="7494283" y="13659063"/>
                </a:lnTo>
                <a:lnTo>
                  <a:pt x="7374373" y="13659063"/>
                </a:lnTo>
                <a:lnTo>
                  <a:pt x="7240371" y="13659063"/>
                </a:lnTo>
                <a:lnTo>
                  <a:pt x="7091495" y="13659063"/>
                </a:lnTo>
                <a:lnTo>
                  <a:pt x="6926961" y="13659063"/>
                </a:lnTo>
                <a:lnTo>
                  <a:pt x="6745987" y="13659063"/>
                </a:lnTo>
                <a:lnTo>
                  <a:pt x="6547789" y="13659063"/>
                </a:lnTo>
                <a:lnTo>
                  <a:pt x="6331587" y="13659063"/>
                </a:lnTo>
                <a:lnTo>
                  <a:pt x="6096593" y="13659063"/>
                </a:lnTo>
                <a:lnTo>
                  <a:pt x="5842029" y="13659063"/>
                </a:lnTo>
                <a:lnTo>
                  <a:pt x="5567111" y="13659063"/>
                </a:lnTo>
                <a:lnTo>
                  <a:pt x="5271055" y="13659063"/>
                </a:lnTo>
                <a:lnTo>
                  <a:pt x="4953078" y="13659063"/>
                </a:lnTo>
                <a:lnTo>
                  <a:pt x="4612398" y="13659063"/>
                </a:lnTo>
                <a:lnTo>
                  <a:pt x="4248232" y="13659063"/>
                </a:lnTo>
                <a:lnTo>
                  <a:pt x="3859796" y="13659063"/>
                </a:lnTo>
                <a:lnTo>
                  <a:pt x="3719272" y="13659063"/>
                </a:lnTo>
                <a:lnTo>
                  <a:pt x="3613190" y="13659063"/>
                </a:lnTo>
                <a:lnTo>
                  <a:pt x="3291828" y="13659063"/>
                </a:lnTo>
                <a:lnTo>
                  <a:pt x="2955589" y="13659063"/>
                </a:lnTo>
                <a:lnTo>
                  <a:pt x="2604140" y="13659063"/>
                </a:lnTo>
                <a:lnTo>
                  <a:pt x="2237142" y="13659063"/>
                </a:lnTo>
                <a:lnTo>
                  <a:pt x="1854258" y="13659063"/>
                </a:lnTo>
                <a:lnTo>
                  <a:pt x="1455154" y="13659063"/>
                </a:lnTo>
                <a:lnTo>
                  <a:pt x="1039491" y="13659063"/>
                </a:lnTo>
                <a:lnTo>
                  <a:pt x="606934" y="13659063"/>
                </a:lnTo>
                <a:lnTo>
                  <a:pt x="99772" y="13659063"/>
                </a:lnTo>
                <a:lnTo>
                  <a:pt x="99772" y="13153042"/>
                </a:lnTo>
                <a:cubicBezTo>
                  <a:pt x="99772" y="13153042"/>
                  <a:pt x="99772" y="13153042"/>
                  <a:pt x="99772" y="9461141"/>
                </a:cubicBezTo>
                <a:lnTo>
                  <a:pt x="99772" y="9391863"/>
                </a:lnTo>
                <a:lnTo>
                  <a:pt x="99772" y="9215093"/>
                </a:lnTo>
                <a:cubicBezTo>
                  <a:pt x="99772" y="7790728"/>
                  <a:pt x="99772" y="5851168"/>
                  <a:pt x="99772" y="3210065"/>
                </a:cubicBezTo>
                <a:close/>
                <a:moveTo>
                  <a:pt x="4419470" y="191229"/>
                </a:moveTo>
                <a:cubicBezTo>
                  <a:pt x="5940929" y="191229"/>
                  <a:pt x="7330657" y="730104"/>
                  <a:pt x="8417413" y="1623847"/>
                </a:cubicBezTo>
                <a:cubicBezTo>
                  <a:pt x="7811465" y="2208723"/>
                  <a:pt x="7449213" y="2865888"/>
                  <a:pt x="7383349" y="3477051"/>
                </a:cubicBezTo>
                <a:cubicBezTo>
                  <a:pt x="7179169" y="5422257"/>
                  <a:pt x="8687453" y="7124311"/>
                  <a:pt x="10228669" y="8813223"/>
                </a:cubicBezTo>
                <a:cubicBezTo>
                  <a:pt x="10222085" y="8826366"/>
                  <a:pt x="10215497" y="8839510"/>
                  <a:pt x="10208913" y="8852653"/>
                </a:cubicBezTo>
                <a:cubicBezTo>
                  <a:pt x="8456929" y="7354319"/>
                  <a:pt x="4847586" y="6118850"/>
                  <a:pt x="2371102" y="4245932"/>
                </a:cubicBezTo>
                <a:cubicBezTo>
                  <a:pt x="1514871" y="3595340"/>
                  <a:pt x="731090" y="2813314"/>
                  <a:pt x="0" y="2011574"/>
                </a:cubicBezTo>
                <a:cubicBezTo>
                  <a:pt x="1132860" y="887823"/>
                  <a:pt x="2693835" y="191229"/>
                  <a:pt x="4419470" y="191229"/>
                </a:cubicBezTo>
                <a:close/>
                <a:moveTo>
                  <a:pt x="13109577" y="0"/>
                </a:moveTo>
                <a:lnTo>
                  <a:pt x="13109577" y="1256"/>
                </a:lnTo>
                <a:lnTo>
                  <a:pt x="13109577" y="10049"/>
                </a:lnTo>
                <a:lnTo>
                  <a:pt x="13109577" y="33914"/>
                </a:lnTo>
                <a:lnTo>
                  <a:pt x="13109577" y="53854"/>
                </a:lnTo>
                <a:lnTo>
                  <a:pt x="13109577" y="80389"/>
                </a:lnTo>
                <a:lnTo>
                  <a:pt x="13109577" y="114459"/>
                </a:lnTo>
                <a:lnTo>
                  <a:pt x="13109577" y="157009"/>
                </a:lnTo>
                <a:lnTo>
                  <a:pt x="13109577" y="208979"/>
                </a:lnTo>
                <a:lnTo>
                  <a:pt x="13109577" y="271311"/>
                </a:lnTo>
                <a:lnTo>
                  <a:pt x="13109577" y="344948"/>
                </a:lnTo>
                <a:lnTo>
                  <a:pt x="13109577" y="430832"/>
                </a:lnTo>
                <a:lnTo>
                  <a:pt x="13109577" y="529905"/>
                </a:lnTo>
                <a:lnTo>
                  <a:pt x="13109577" y="643108"/>
                </a:lnTo>
                <a:lnTo>
                  <a:pt x="13109577" y="771384"/>
                </a:lnTo>
                <a:lnTo>
                  <a:pt x="13109577" y="915675"/>
                </a:lnTo>
                <a:lnTo>
                  <a:pt x="13109577" y="1076923"/>
                </a:lnTo>
                <a:lnTo>
                  <a:pt x="13109577" y="1256070"/>
                </a:lnTo>
                <a:lnTo>
                  <a:pt x="13109577" y="1454058"/>
                </a:lnTo>
                <a:lnTo>
                  <a:pt x="13109577" y="1671829"/>
                </a:lnTo>
                <a:lnTo>
                  <a:pt x="13109577" y="1910325"/>
                </a:lnTo>
                <a:lnTo>
                  <a:pt x="13109577" y="2170488"/>
                </a:lnTo>
                <a:lnTo>
                  <a:pt x="13109577" y="2453261"/>
                </a:lnTo>
                <a:lnTo>
                  <a:pt x="13109577" y="2759585"/>
                </a:lnTo>
                <a:lnTo>
                  <a:pt x="13109577" y="3090403"/>
                </a:lnTo>
                <a:lnTo>
                  <a:pt x="13109577" y="3446655"/>
                </a:lnTo>
                <a:lnTo>
                  <a:pt x="13109577" y="3829285"/>
                </a:lnTo>
                <a:lnTo>
                  <a:pt x="13109577" y="4239235"/>
                </a:lnTo>
                <a:lnTo>
                  <a:pt x="13109577" y="4677447"/>
                </a:lnTo>
                <a:lnTo>
                  <a:pt x="13109577" y="4907445"/>
                </a:lnTo>
                <a:lnTo>
                  <a:pt x="13109577" y="5144861"/>
                </a:lnTo>
                <a:cubicBezTo>
                  <a:pt x="9031777" y="5933346"/>
                  <a:pt x="10052873" y="7950551"/>
                  <a:pt x="10052873" y="7950551"/>
                </a:cubicBezTo>
                <a:cubicBezTo>
                  <a:pt x="8827557" y="6564133"/>
                  <a:pt x="7780109" y="5144861"/>
                  <a:pt x="7944801" y="3561322"/>
                </a:cubicBezTo>
                <a:cubicBezTo>
                  <a:pt x="8056793" y="2483726"/>
                  <a:pt x="9150353" y="1268146"/>
                  <a:pt x="10836813" y="624217"/>
                </a:cubicBezTo>
                <a:cubicBezTo>
                  <a:pt x="11528521" y="361389"/>
                  <a:pt x="12305873" y="157697"/>
                  <a:pt x="13109577" y="0"/>
                </a:cubicBezTo>
                <a:close/>
              </a:path>
            </a:pathLst>
          </a:custGeom>
        </p:spPr>
        <p:txBody>
          <a:bodyPr wrap="square">
            <a:noAutofit/>
          </a:bodyPr>
          <a:lstStyle/>
          <a:p>
            <a:endParaRPr lang="en-US"/>
          </a:p>
        </p:txBody>
      </p:sp>
      <p:sp>
        <p:nvSpPr>
          <p:cNvPr id="8" name="Freeform 7"/>
          <p:cNvSpPr>
            <a:spLocks noEditPoints="1"/>
          </p:cNvSpPr>
          <p:nvPr userDrawn="1"/>
        </p:nvSpPr>
        <p:spPr bwMode="auto">
          <a:xfrm>
            <a:off x="11605918" y="2600706"/>
            <a:ext cx="586082" cy="151736"/>
          </a:xfrm>
          <a:custGeom>
            <a:avLst/>
            <a:gdLst>
              <a:gd name="T0" fmla="*/ 0 w 178"/>
              <a:gd name="T1" fmla="*/ 46 h 46"/>
              <a:gd name="T2" fmla="*/ 1 w 178"/>
              <a:gd name="T3" fmla="*/ 46 h 46"/>
              <a:gd name="T4" fmla="*/ 1 w 178"/>
              <a:gd name="T5" fmla="*/ 46 h 46"/>
              <a:gd name="T6" fmla="*/ 2 w 178"/>
              <a:gd name="T7" fmla="*/ 46 h 46"/>
              <a:gd name="T8" fmla="*/ 2 w 178"/>
              <a:gd name="T9" fmla="*/ 45 h 46"/>
              <a:gd name="T10" fmla="*/ 2 w 178"/>
              <a:gd name="T11" fmla="*/ 45 h 46"/>
              <a:gd name="T12" fmla="*/ 3 w 178"/>
              <a:gd name="T13" fmla="*/ 45 h 46"/>
              <a:gd name="T14" fmla="*/ 4 w 178"/>
              <a:gd name="T15" fmla="*/ 45 h 46"/>
              <a:gd name="T16" fmla="*/ 4 w 178"/>
              <a:gd name="T17" fmla="*/ 45 h 46"/>
              <a:gd name="T18" fmla="*/ 5 w 178"/>
              <a:gd name="T19" fmla="*/ 45 h 46"/>
              <a:gd name="T20" fmla="*/ 5 w 178"/>
              <a:gd name="T21" fmla="*/ 44 h 46"/>
              <a:gd name="T22" fmla="*/ 5 w 178"/>
              <a:gd name="T23" fmla="*/ 44 h 46"/>
              <a:gd name="T24" fmla="*/ 6 w 178"/>
              <a:gd name="T25" fmla="*/ 44 h 46"/>
              <a:gd name="T26" fmla="*/ 7 w 178"/>
              <a:gd name="T27" fmla="*/ 44 h 46"/>
              <a:gd name="T28" fmla="*/ 7 w 178"/>
              <a:gd name="T29" fmla="*/ 44 h 46"/>
              <a:gd name="T30" fmla="*/ 7 w 178"/>
              <a:gd name="T31" fmla="*/ 44 h 46"/>
              <a:gd name="T32" fmla="*/ 8 w 178"/>
              <a:gd name="T33" fmla="*/ 44 h 46"/>
              <a:gd name="T34" fmla="*/ 8 w 178"/>
              <a:gd name="T35" fmla="*/ 44 h 46"/>
              <a:gd name="T36" fmla="*/ 8 w 178"/>
              <a:gd name="T37" fmla="*/ 43 h 46"/>
              <a:gd name="T38" fmla="*/ 9 w 178"/>
              <a:gd name="T39" fmla="*/ 43 h 46"/>
              <a:gd name="T40" fmla="*/ 9 w 178"/>
              <a:gd name="T41" fmla="*/ 43 h 46"/>
              <a:gd name="T42" fmla="*/ 9 w 178"/>
              <a:gd name="T43" fmla="*/ 43 h 46"/>
              <a:gd name="T44" fmla="*/ 10 w 178"/>
              <a:gd name="T45" fmla="*/ 43 h 46"/>
              <a:gd name="T46" fmla="*/ 10 w 178"/>
              <a:gd name="T47" fmla="*/ 43 h 46"/>
              <a:gd name="T48" fmla="*/ 10 w 178"/>
              <a:gd name="T49" fmla="*/ 43 h 46"/>
              <a:gd name="T50" fmla="*/ 12 w 178"/>
              <a:gd name="T51" fmla="*/ 42 h 46"/>
              <a:gd name="T52" fmla="*/ 12 w 178"/>
              <a:gd name="T53" fmla="*/ 42 h 46"/>
              <a:gd name="T54" fmla="*/ 12 w 178"/>
              <a:gd name="T55" fmla="*/ 42 h 46"/>
              <a:gd name="T56" fmla="*/ 13 w 178"/>
              <a:gd name="T57" fmla="*/ 42 h 46"/>
              <a:gd name="T58" fmla="*/ 13 w 178"/>
              <a:gd name="T59" fmla="*/ 42 h 46"/>
              <a:gd name="T60" fmla="*/ 13 w 178"/>
              <a:gd name="T61" fmla="*/ 42 h 46"/>
              <a:gd name="T62" fmla="*/ 14 w 178"/>
              <a:gd name="T63" fmla="*/ 42 h 46"/>
              <a:gd name="T64" fmla="*/ 14 w 178"/>
              <a:gd name="T65" fmla="*/ 42 h 46"/>
              <a:gd name="T66" fmla="*/ 14 w 178"/>
              <a:gd name="T67" fmla="*/ 42 h 46"/>
              <a:gd name="T68" fmla="*/ 15 w 178"/>
              <a:gd name="T69" fmla="*/ 41 h 46"/>
              <a:gd name="T70" fmla="*/ 15 w 178"/>
              <a:gd name="T71" fmla="*/ 41 h 46"/>
              <a:gd name="T72" fmla="*/ 15 w 178"/>
              <a:gd name="T73" fmla="*/ 41 h 46"/>
              <a:gd name="T74" fmla="*/ 16 w 178"/>
              <a:gd name="T75" fmla="*/ 41 h 46"/>
              <a:gd name="T76" fmla="*/ 16 w 178"/>
              <a:gd name="T77" fmla="*/ 41 h 46"/>
              <a:gd name="T78" fmla="*/ 16 w 178"/>
              <a:gd name="T79" fmla="*/ 41 h 46"/>
              <a:gd name="T80" fmla="*/ 18 w 178"/>
              <a:gd name="T81" fmla="*/ 40 h 46"/>
              <a:gd name="T82" fmla="*/ 18 w 178"/>
              <a:gd name="T83" fmla="*/ 40 h 46"/>
              <a:gd name="T84" fmla="*/ 18 w 178"/>
              <a:gd name="T85" fmla="*/ 40 h 46"/>
              <a:gd name="T86" fmla="*/ 176 w 178"/>
              <a:gd name="T87" fmla="*/ 1 h 46"/>
              <a:gd name="T88" fmla="*/ 176 w 178"/>
              <a:gd name="T89" fmla="*/ 1 h 46"/>
              <a:gd name="T90" fmla="*/ 176 w 178"/>
              <a:gd name="T91" fmla="*/ 1 h 46"/>
              <a:gd name="T92" fmla="*/ 177 w 178"/>
              <a:gd name="T93" fmla="*/ 0 h 46"/>
              <a:gd name="T94" fmla="*/ 177 w 178"/>
              <a:gd name="T95" fmla="*/ 0 h 46"/>
              <a:gd name="T96" fmla="*/ 178 w 178"/>
              <a:gd name="T9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8" h="46">
                <a:moveTo>
                  <a:pt x="0" y="46"/>
                </a:moveTo>
                <a:cubicBezTo>
                  <a:pt x="0" y="46"/>
                  <a:pt x="0" y="46"/>
                  <a:pt x="0" y="46"/>
                </a:cubicBezTo>
                <a:cubicBezTo>
                  <a:pt x="0" y="46"/>
                  <a:pt x="0" y="46"/>
                  <a:pt x="0" y="46"/>
                </a:cubicBezTo>
                <a:moveTo>
                  <a:pt x="1" y="46"/>
                </a:moveTo>
                <a:cubicBezTo>
                  <a:pt x="1" y="46"/>
                  <a:pt x="1" y="46"/>
                  <a:pt x="1" y="46"/>
                </a:cubicBezTo>
                <a:cubicBezTo>
                  <a:pt x="1" y="46"/>
                  <a:pt x="1" y="46"/>
                  <a:pt x="1" y="46"/>
                </a:cubicBezTo>
                <a:moveTo>
                  <a:pt x="2" y="46"/>
                </a:moveTo>
                <a:cubicBezTo>
                  <a:pt x="2" y="46"/>
                  <a:pt x="2" y="46"/>
                  <a:pt x="2" y="46"/>
                </a:cubicBezTo>
                <a:cubicBezTo>
                  <a:pt x="2" y="46"/>
                  <a:pt x="2" y="46"/>
                  <a:pt x="2" y="46"/>
                </a:cubicBezTo>
                <a:moveTo>
                  <a:pt x="2" y="45"/>
                </a:moveTo>
                <a:cubicBezTo>
                  <a:pt x="2" y="45"/>
                  <a:pt x="2" y="45"/>
                  <a:pt x="2" y="45"/>
                </a:cubicBezTo>
                <a:cubicBezTo>
                  <a:pt x="2" y="45"/>
                  <a:pt x="2" y="45"/>
                  <a:pt x="2" y="45"/>
                </a:cubicBezTo>
                <a:moveTo>
                  <a:pt x="3" y="45"/>
                </a:moveTo>
                <a:cubicBezTo>
                  <a:pt x="3" y="45"/>
                  <a:pt x="3" y="45"/>
                  <a:pt x="3" y="45"/>
                </a:cubicBezTo>
                <a:cubicBezTo>
                  <a:pt x="3" y="45"/>
                  <a:pt x="3" y="45"/>
                  <a:pt x="3" y="45"/>
                </a:cubicBezTo>
                <a:moveTo>
                  <a:pt x="4" y="45"/>
                </a:moveTo>
                <a:cubicBezTo>
                  <a:pt x="4" y="45"/>
                  <a:pt x="4" y="45"/>
                  <a:pt x="4" y="45"/>
                </a:cubicBezTo>
                <a:cubicBezTo>
                  <a:pt x="4" y="45"/>
                  <a:pt x="4" y="45"/>
                  <a:pt x="4" y="45"/>
                </a:cubicBezTo>
                <a:moveTo>
                  <a:pt x="5" y="45"/>
                </a:moveTo>
                <a:cubicBezTo>
                  <a:pt x="5" y="45"/>
                  <a:pt x="5" y="45"/>
                  <a:pt x="5" y="45"/>
                </a:cubicBezTo>
                <a:cubicBezTo>
                  <a:pt x="5" y="45"/>
                  <a:pt x="5" y="45"/>
                  <a:pt x="5" y="45"/>
                </a:cubicBezTo>
                <a:moveTo>
                  <a:pt x="5" y="44"/>
                </a:moveTo>
                <a:cubicBezTo>
                  <a:pt x="5" y="44"/>
                  <a:pt x="5" y="44"/>
                  <a:pt x="5" y="44"/>
                </a:cubicBezTo>
                <a:cubicBezTo>
                  <a:pt x="5" y="44"/>
                  <a:pt x="5" y="44"/>
                  <a:pt x="5" y="44"/>
                </a:cubicBezTo>
                <a:moveTo>
                  <a:pt x="6" y="44"/>
                </a:moveTo>
                <a:cubicBezTo>
                  <a:pt x="6" y="44"/>
                  <a:pt x="6" y="44"/>
                  <a:pt x="6" y="44"/>
                </a:cubicBezTo>
                <a:cubicBezTo>
                  <a:pt x="6" y="44"/>
                  <a:pt x="6" y="44"/>
                  <a:pt x="6" y="44"/>
                </a:cubicBezTo>
                <a:moveTo>
                  <a:pt x="7" y="44"/>
                </a:moveTo>
                <a:cubicBezTo>
                  <a:pt x="7" y="44"/>
                  <a:pt x="6" y="44"/>
                  <a:pt x="6" y="44"/>
                </a:cubicBezTo>
                <a:cubicBezTo>
                  <a:pt x="6" y="44"/>
                  <a:pt x="7" y="44"/>
                  <a:pt x="7" y="44"/>
                </a:cubicBezTo>
                <a:moveTo>
                  <a:pt x="7" y="44"/>
                </a:moveTo>
                <a:cubicBezTo>
                  <a:pt x="7" y="44"/>
                  <a:pt x="7" y="44"/>
                  <a:pt x="7" y="44"/>
                </a:cubicBezTo>
                <a:cubicBezTo>
                  <a:pt x="7" y="44"/>
                  <a:pt x="7" y="44"/>
                  <a:pt x="7" y="44"/>
                </a:cubicBezTo>
                <a:moveTo>
                  <a:pt x="8" y="44"/>
                </a:moveTo>
                <a:cubicBezTo>
                  <a:pt x="8" y="44"/>
                  <a:pt x="8" y="44"/>
                  <a:pt x="8" y="44"/>
                </a:cubicBezTo>
                <a:cubicBezTo>
                  <a:pt x="8" y="44"/>
                  <a:pt x="8" y="44"/>
                  <a:pt x="8" y="44"/>
                </a:cubicBezTo>
                <a:moveTo>
                  <a:pt x="9" y="43"/>
                </a:moveTo>
                <a:cubicBezTo>
                  <a:pt x="8" y="43"/>
                  <a:pt x="8" y="43"/>
                  <a:pt x="8" y="43"/>
                </a:cubicBezTo>
                <a:cubicBezTo>
                  <a:pt x="8" y="43"/>
                  <a:pt x="8" y="43"/>
                  <a:pt x="9" y="43"/>
                </a:cubicBezTo>
                <a:moveTo>
                  <a:pt x="9" y="43"/>
                </a:moveTo>
                <a:cubicBezTo>
                  <a:pt x="9" y="43"/>
                  <a:pt x="9" y="43"/>
                  <a:pt x="9" y="43"/>
                </a:cubicBezTo>
                <a:cubicBezTo>
                  <a:pt x="9" y="43"/>
                  <a:pt x="9" y="43"/>
                  <a:pt x="9" y="43"/>
                </a:cubicBezTo>
                <a:moveTo>
                  <a:pt x="10" y="43"/>
                </a:moveTo>
                <a:cubicBezTo>
                  <a:pt x="10" y="43"/>
                  <a:pt x="9" y="43"/>
                  <a:pt x="9" y="43"/>
                </a:cubicBezTo>
                <a:cubicBezTo>
                  <a:pt x="9" y="43"/>
                  <a:pt x="10" y="43"/>
                  <a:pt x="10" y="43"/>
                </a:cubicBezTo>
                <a:moveTo>
                  <a:pt x="10" y="43"/>
                </a:moveTo>
                <a:cubicBezTo>
                  <a:pt x="10" y="43"/>
                  <a:pt x="10" y="43"/>
                  <a:pt x="10" y="43"/>
                </a:cubicBezTo>
                <a:cubicBezTo>
                  <a:pt x="10" y="43"/>
                  <a:pt x="10" y="43"/>
                  <a:pt x="10" y="43"/>
                </a:cubicBezTo>
                <a:moveTo>
                  <a:pt x="11" y="43"/>
                </a:moveTo>
                <a:cubicBezTo>
                  <a:pt x="11" y="43"/>
                  <a:pt x="11" y="43"/>
                  <a:pt x="10" y="43"/>
                </a:cubicBezTo>
                <a:cubicBezTo>
                  <a:pt x="11" y="43"/>
                  <a:pt x="11" y="43"/>
                  <a:pt x="11" y="43"/>
                </a:cubicBezTo>
                <a:moveTo>
                  <a:pt x="12" y="42"/>
                </a:moveTo>
                <a:cubicBezTo>
                  <a:pt x="11" y="42"/>
                  <a:pt x="11" y="42"/>
                  <a:pt x="11" y="42"/>
                </a:cubicBezTo>
                <a:cubicBezTo>
                  <a:pt x="11" y="42"/>
                  <a:pt x="11" y="42"/>
                  <a:pt x="12" y="42"/>
                </a:cubicBezTo>
                <a:moveTo>
                  <a:pt x="12" y="42"/>
                </a:moveTo>
                <a:cubicBezTo>
                  <a:pt x="12" y="42"/>
                  <a:pt x="12" y="42"/>
                  <a:pt x="12" y="42"/>
                </a:cubicBezTo>
                <a:cubicBezTo>
                  <a:pt x="12" y="42"/>
                  <a:pt x="12" y="42"/>
                  <a:pt x="12" y="42"/>
                </a:cubicBezTo>
                <a:moveTo>
                  <a:pt x="13" y="42"/>
                </a:moveTo>
                <a:cubicBezTo>
                  <a:pt x="13" y="42"/>
                  <a:pt x="12" y="42"/>
                  <a:pt x="12" y="42"/>
                </a:cubicBezTo>
                <a:cubicBezTo>
                  <a:pt x="12" y="42"/>
                  <a:pt x="13" y="42"/>
                  <a:pt x="13" y="42"/>
                </a:cubicBezTo>
                <a:moveTo>
                  <a:pt x="13" y="42"/>
                </a:moveTo>
                <a:cubicBezTo>
                  <a:pt x="13" y="42"/>
                  <a:pt x="13" y="42"/>
                  <a:pt x="13" y="42"/>
                </a:cubicBezTo>
                <a:cubicBezTo>
                  <a:pt x="13" y="42"/>
                  <a:pt x="13" y="42"/>
                  <a:pt x="13" y="42"/>
                </a:cubicBezTo>
                <a:moveTo>
                  <a:pt x="14" y="42"/>
                </a:moveTo>
                <a:cubicBezTo>
                  <a:pt x="14" y="42"/>
                  <a:pt x="14" y="42"/>
                  <a:pt x="13" y="42"/>
                </a:cubicBezTo>
                <a:cubicBezTo>
                  <a:pt x="14" y="42"/>
                  <a:pt x="14" y="42"/>
                  <a:pt x="14" y="42"/>
                </a:cubicBezTo>
                <a:moveTo>
                  <a:pt x="15" y="41"/>
                </a:moveTo>
                <a:cubicBezTo>
                  <a:pt x="14" y="41"/>
                  <a:pt x="14" y="41"/>
                  <a:pt x="14" y="42"/>
                </a:cubicBezTo>
                <a:cubicBezTo>
                  <a:pt x="14" y="41"/>
                  <a:pt x="14" y="41"/>
                  <a:pt x="15" y="41"/>
                </a:cubicBezTo>
                <a:moveTo>
                  <a:pt x="15" y="41"/>
                </a:moveTo>
                <a:cubicBezTo>
                  <a:pt x="15" y="41"/>
                  <a:pt x="15" y="41"/>
                  <a:pt x="15" y="41"/>
                </a:cubicBezTo>
                <a:cubicBezTo>
                  <a:pt x="15" y="41"/>
                  <a:pt x="15" y="41"/>
                  <a:pt x="15" y="41"/>
                </a:cubicBezTo>
                <a:moveTo>
                  <a:pt x="16" y="41"/>
                </a:moveTo>
                <a:cubicBezTo>
                  <a:pt x="16" y="41"/>
                  <a:pt x="15" y="41"/>
                  <a:pt x="15" y="41"/>
                </a:cubicBezTo>
                <a:cubicBezTo>
                  <a:pt x="15" y="41"/>
                  <a:pt x="16" y="41"/>
                  <a:pt x="16" y="41"/>
                </a:cubicBezTo>
                <a:moveTo>
                  <a:pt x="16" y="41"/>
                </a:moveTo>
                <a:cubicBezTo>
                  <a:pt x="16" y="41"/>
                  <a:pt x="16" y="41"/>
                  <a:pt x="16" y="41"/>
                </a:cubicBezTo>
                <a:cubicBezTo>
                  <a:pt x="16" y="41"/>
                  <a:pt x="16" y="41"/>
                  <a:pt x="16" y="41"/>
                </a:cubicBezTo>
                <a:moveTo>
                  <a:pt x="18" y="40"/>
                </a:moveTo>
                <a:cubicBezTo>
                  <a:pt x="17" y="40"/>
                  <a:pt x="17" y="41"/>
                  <a:pt x="16" y="41"/>
                </a:cubicBezTo>
                <a:cubicBezTo>
                  <a:pt x="17" y="41"/>
                  <a:pt x="17" y="40"/>
                  <a:pt x="18" y="40"/>
                </a:cubicBezTo>
                <a:moveTo>
                  <a:pt x="18" y="40"/>
                </a:moveTo>
                <a:cubicBezTo>
                  <a:pt x="18" y="40"/>
                  <a:pt x="18" y="40"/>
                  <a:pt x="18" y="40"/>
                </a:cubicBezTo>
                <a:cubicBezTo>
                  <a:pt x="18" y="40"/>
                  <a:pt x="18" y="40"/>
                  <a:pt x="18" y="40"/>
                </a:cubicBezTo>
                <a:moveTo>
                  <a:pt x="174" y="1"/>
                </a:moveTo>
                <a:cubicBezTo>
                  <a:pt x="116" y="13"/>
                  <a:pt x="64" y="26"/>
                  <a:pt x="18" y="40"/>
                </a:cubicBezTo>
                <a:cubicBezTo>
                  <a:pt x="64" y="26"/>
                  <a:pt x="116" y="13"/>
                  <a:pt x="174" y="1"/>
                </a:cubicBezTo>
                <a:moveTo>
                  <a:pt x="176" y="1"/>
                </a:moveTo>
                <a:cubicBezTo>
                  <a:pt x="175" y="1"/>
                  <a:pt x="175" y="1"/>
                  <a:pt x="174" y="1"/>
                </a:cubicBezTo>
                <a:cubicBezTo>
                  <a:pt x="175" y="1"/>
                  <a:pt x="175" y="1"/>
                  <a:pt x="176" y="1"/>
                </a:cubicBezTo>
                <a:moveTo>
                  <a:pt x="177" y="1"/>
                </a:moveTo>
                <a:cubicBezTo>
                  <a:pt x="176" y="1"/>
                  <a:pt x="176" y="1"/>
                  <a:pt x="176" y="1"/>
                </a:cubicBezTo>
                <a:cubicBezTo>
                  <a:pt x="176" y="1"/>
                  <a:pt x="176" y="1"/>
                  <a:pt x="177" y="1"/>
                </a:cubicBezTo>
                <a:moveTo>
                  <a:pt x="177" y="0"/>
                </a:moveTo>
                <a:cubicBezTo>
                  <a:pt x="177" y="0"/>
                  <a:pt x="177" y="1"/>
                  <a:pt x="177" y="1"/>
                </a:cubicBezTo>
                <a:cubicBezTo>
                  <a:pt x="177" y="1"/>
                  <a:pt x="177" y="0"/>
                  <a:pt x="177" y="0"/>
                </a:cubicBezTo>
                <a:moveTo>
                  <a:pt x="178" y="0"/>
                </a:moveTo>
                <a:cubicBezTo>
                  <a:pt x="178" y="0"/>
                  <a:pt x="178" y="0"/>
                  <a:pt x="178" y="0"/>
                </a:cubicBezTo>
                <a:cubicBezTo>
                  <a:pt x="178" y="0"/>
                  <a:pt x="178" y="0"/>
                  <a:pt x="178" y="0"/>
                </a:cubicBezTo>
              </a:path>
            </a:pathLst>
          </a:custGeom>
          <a:solidFill>
            <a:srgbClr val="64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Tree>
    <p:extLst>
      <p:ext uri="{BB962C8B-B14F-4D97-AF65-F5344CB8AC3E}">
        <p14:creationId xmlns:p14="http://schemas.microsoft.com/office/powerpoint/2010/main" val="3241082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8" name="Picture Placeholder 27"/>
          <p:cNvSpPr>
            <a:spLocks noGrp="1"/>
          </p:cNvSpPr>
          <p:nvPr>
            <p:ph type="pic" sz="quarter" idx="10"/>
          </p:nvPr>
        </p:nvSpPr>
        <p:spPr>
          <a:xfrm>
            <a:off x="0" y="398208"/>
            <a:ext cx="12192000" cy="6459793"/>
          </a:xfrm>
          <a:custGeom>
            <a:avLst/>
            <a:gdLst>
              <a:gd name="connsiteX0" fmla="*/ 15402539 w 24387176"/>
              <a:gd name="connsiteY0" fmla="*/ 740 h 12919585"/>
              <a:gd name="connsiteX1" fmla="*/ 20276320 w 24387176"/>
              <a:gd name="connsiteY1" fmla="*/ 1381827 h 12919585"/>
              <a:gd name="connsiteX2" fmla="*/ 23655704 w 24387176"/>
              <a:gd name="connsiteY2" fmla="*/ 4282802 h 12919585"/>
              <a:gd name="connsiteX3" fmla="*/ 24387176 w 24387176"/>
              <a:gd name="connsiteY3" fmla="*/ 4509589 h 12919585"/>
              <a:gd name="connsiteX4" fmla="*/ 24387176 w 24387176"/>
              <a:gd name="connsiteY4" fmla="*/ 4511280 h 12919585"/>
              <a:gd name="connsiteX5" fmla="*/ 24387176 w 24387176"/>
              <a:gd name="connsiteY5" fmla="*/ 4523118 h 12919585"/>
              <a:gd name="connsiteX6" fmla="*/ 24387176 w 24387176"/>
              <a:gd name="connsiteY6" fmla="*/ 4536012 h 12919585"/>
              <a:gd name="connsiteX7" fmla="*/ 24387176 w 24387176"/>
              <a:gd name="connsiteY7" fmla="*/ 4555247 h 12919585"/>
              <a:gd name="connsiteX8" fmla="*/ 24387176 w 24387176"/>
              <a:gd name="connsiteY8" fmla="*/ 4582092 h 12919585"/>
              <a:gd name="connsiteX9" fmla="*/ 24387176 w 24387176"/>
              <a:gd name="connsiteY9" fmla="*/ 4617815 h 12919585"/>
              <a:gd name="connsiteX10" fmla="*/ 24387176 w 24387176"/>
              <a:gd name="connsiteY10" fmla="*/ 4663684 h 12919585"/>
              <a:gd name="connsiteX11" fmla="*/ 24387176 w 24387176"/>
              <a:gd name="connsiteY11" fmla="*/ 4720967 h 12919585"/>
              <a:gd name="connsiteX12" fmla="*/ 24387176 w 24387176"/>
              <a:gd name="connsiteY12" fmla="*/ 4790933 h 12919585"/>
              <a:gd name="connsiteX13" fmla="*/ 24387176 w 24387176"/>
              <a:gd name="connsiteY13" fmla="*/ 4874851 h 12919585"/>
              <a:gd name="connsiteX14" fmla="*/ 24387176 w 24387176"/>
              <a:gd name="connsiteY14" fmla="*/ 4973987 h 12919585"/>
              <a:gd name="connsiteX15" fmla="*/ 24387176 w 24387176"/>
              <a:gd name="connsiteY15" fmla="*/ 5089610 h 12919585"/>
              <a:gd name="connsiteX16" fmla="*/ 24387176 w 24387176"/>
              <a:gd name="connsiteY16" fmla="*/ 5222990 h 12919585"/>
              <a:gd name="connsiteX17" fmla="*/ 24387176 w 24387176"/>
              <a:gd name="connsiteY17" fmla="*/ 5375393 h 12919585"/>
              <a:gd name="connsiteX18" fmla="*/ 24387176 w 24387176"/>
              <a:gd name="connsiteY18" fmla="*/ 5548089 h 12919585"/>
              <a:gd name="connsiteX19" fmla="*/ 24387176 w 24387176"/>
              <a:gd name="connsiteY19" fmla="*/ 5742346 h 12919585"/>
              <a:gd name="connsiteX20" fmla="*/ 24387176 w 24387176"/>
              <a:gd name="connsiteY20" fmla="*/ 5959431 h 12919585"/>
              <a:gd name="connsiteX21" fmla="*/ 24387176 w 24387176"/>
              <a:gd name="connsiteY21" fmla="*/ 6200613 h 12919585"/>
              <a:gd name="connsiteX22" fmla="*/ 24387176 w 24387176"/>
              <a:gd name="connsiteY22" fmla="*/ 6467160 h 12919585"/>
              <a:gd name="connsiteX23" fmla="*/ 24387176 w 24387176"/>
              <a:gd name="connsiteY23" fmla="*/ 6760342 h 12919585"/>
              <a:gd name="connsiteX24" fmla="*/ 24387176 w 24387176"/>
              <a:gd name="connsiteY24" fmla="*/ 7081425 h 12919585"/>
              <a:gd name="connsiteX25" fmla="*/ 24387176 w 24387176"/>
              <a:gd name="connsiteY25" fmla="*/ 7252826 h 12919585"/>
              <a:gd name="connsiteX26" fmla="*/ 24387176 w 24387176"/>
              <a:gd name="connsiteY26" fmla="*/ 7431678 h 12919585"/>
              <a:gd name="connsiteX27" fmla="*/ 24387176 w 24387176"/>
              <a:gd name="connsiteY27" fmla="*/ 7618139 h 12919585"/>
              <a:gd name="connsiteX28" fmla="*/ 24387176 w 24387176"/>
              <a:gd name="connsiteY28" fmla="*/ 7812369 h 12919585"/>
              <a:gd name="connsiteX29" fmla="*/ 24387176 w 24387176"/>
              <a:gd name="connsiteY29" fmla="*/ 8014526 h 12919585"/>
              <a:gd name="connsiteX30" fmla="*/ 24387176 w 24387176"/>
              <a:gd name="connsiteY30" fmla="*/ 8224768 h 12919585"/>
              <a:gd name="connsiteX31" fmla="*/ 24387176 w 24387176"/>
              <a:gd name="connsiteY31" fmla="*/ 8443253 h 12919585"/>
              <a:gd name="connsiteX32" fmla="*/ 24387176 w 24387176"/>
              <a:gd name="connsiteY32" fmla="*/ 8670141 h 12919585"/>
              <a:gd name="connsiteX33" fmla="*/ 24387176 w 24387176"/>
              <a:gd name="connsiteY33" fmla="*/ 8905589 h 12919585"/>
              <a:gd name="connsiteX34" fmla="*/ 24387176 w 24387176"/>
              <a:gd name="connsiteY34" fmla="*/ 9149757 h 12919585"/>
              <a:gd name="connsiteX35" fmla="*/ 24387176 w 24387176"/>
              <a:gd name="connsiteY35" fmla="*/ 9402803 h 12919585"/>
              <a:gd name="connsiteX36" fmla="*/ 24387176 w 24387176"/>
              <a:gd name="connsiteY36" fmla="*/ 9664885 h 12919585"/>
              <a:gd name="connsiteX37" fmla="*/ 24387176 w 24387176"/>
              <a:gd name="connsiteY37" fmla="*/ 9936163 h 12919585"/>
              <a:gd name="connsiteX38" fmla="*/ 24387176 w 24387176"/>
              <a:gd name="connsiteY38" fmla="*/ 10216793 h 12919585"/>
              <a:gd name="connsiteX39" fmla="*/ 24387176 w 24387176"/>
              <a:gd name="connsiteY39" fmla="*/ 10506936 h 12919585"/>
              <a:gd name="connsiteX40" fmla="*/ 24387176 w 24387176"/>
              <a:gd name="connsiteY40" fmla="*/ 10806749 h 12919585"/>
              <a:gd name="connsiteX41" fmla="*/ 24387176 w 24387176"/>
              <a:gd name="connsiteY41" fmla="*/ 11116391 h 12919585"/>
              <a:gd name="connsiteX42" fmla="*/ 24387176 w 24387176"/>
              <a:gd name="connsiteY42" fmla="*/ 11436021 h 12919585"/>
              <a:gd name="connsiteX43" fmla="*/ 24064976 w 24387176"/>
              <a:gd name="connsiteY43" fmla="*/ 11457671 h 12919585"/>
              <a:gd name="connsiteX44" fmla="*/ 24064976 w 24387176"/>
              <a:gd name="connsiteY44" fmla="*/ 11458053 h 12919585"/>
              <a:gd name="connsiteX45" fmla="*/ 24387176 w 24387176"/>
              <a:gd name="connsiteY45" fmla="*/ 11436412 h 12919585"/>
              <a:gd name="connsiteX46" fmla="*/ 24387176 w 24387176"/>
              <a:gd name="connsiteY46" fmla="*/ 12919582 h 12919585"/>
              <a:gd name="connsiteX47" fmla="*/ 19485192 w 24387176"/>
              <a:gd name="connsiteY47" fmla="*/ 12919582 h 12919585"/>
              <a:gd name="connsiteX48" fmla="*/ 19485192 w 24387176"/>
              <a:gd name="connsiteY48" fmla="*/ 12690764 h 12919585"/>
              <a:gd name="connsiteX49" fmla="*/ 19485192 w 24387176"/>
              <a:gd name="connsiteY49" fmla="*/ 12626457 h 12919585"/>
              <a:gd name="connsiteX50" fmla="*/ 19485188 w 24387176"/>
              <a:gd name="connsiteY50" fmla="*/ 12626457 h 12919585"/>
              <a:gd name="connsiteX51" fmla="*/ 19485188 w 24387176"/>
              <a:gd name="connsiteY51" fmla="*/ 12919585 h 12919585"/>
              <a:gd name="connsiteX52" fmla="*/ 19480902 w 24387176"/>
              <a:gd name="connsiteY52" fmla="*/ 12919585 h 12919585"/>
              <a:gd name="connsiteX53" fmla="*/ 19450896 w 24387176"/>
              <a:gd name="connsiteY53" fmla="*/ 12919585 h 12919585"/>
              <a:gd name="connsiteX54" fmla="*/ 19418214 w 24387176"/>
              <a:gd name="connsiteY54" fmla="*/ 12919585 h 12919585"/>
              <a:gd name="connsiteX55" fmla="*/ 19369456 w 24387176"/>
              <a:gd name="connsiteY55" fmla="*/ 12919585 h 12919585"/>
              <a:gd name="connsiteX56" fmla="*/ 19301408 w 24387176"/>
              <a:gd name="connsiteY56" fmla="*/ 12919585 h 12919585"/>
              <a:gd name="connsiteX57" fmla="*/ 19210858 w 24387176"/>
              <a:gd name="connsiteY57" fmla="*/ 12919585 h 12919585"/>
              <a:gd name="connsiteX58" fmla="*/ 19094590 w 24387176"/>
              <a:gd name="connsiteY58" fmla="*/ 12919585 h 12919585"/>
              <a:gd name="connsiteX59" fmla="*/ 18949388 w 24387176"/>
              <a:gd name="connsiteY59" fmla="*/ 12919585 h 12919585"/>
              <a:gd name="connsiteX60" fmla="*/ 18772038 w 24387176"/>
              <a:gd name="connsiteY60" fmla="*/ 12919585 h 12919585"/>
              <a:gd name="connsiteX61" fmla="*/ 18559326 w 24387176"/>
              <a:gd name="connsiteY61" fmla="*/ 12919585 h 12919585"/>
              <a:gd name="connsiteX62" fmla="*/ 18308036 w 24387176"/>
              <a:gd name="connsiteY62" fmla="*/ 12919585 h 12919585"/>
              <a:gd name="connsiteX63" fmla="*/ 18014954 w 24387176"/>
              <a:gd name="connsiteY63" fmla="*/ 12919585 h 12919585"/>
              <a:gd name="connsiteX64" fmla="*/ 17676864 w 24387176"/>
              <a:gd name="connsiteY64" fmla="*/ 12919585 h 12919585"/>
              <a:gd name="connsiteX65" fmla="*/ 17290552 w 24387176"/>
              <a:gd name="connsiteY65" fmla="*/ 12919585 h 12919585"/>
              <a:gd name="connsiteX66" fmla="*/ 17290552 w 24387176"/>
              <a:gd name="connsiteY66" fmla="*/ 12919582 h 12919585"/>
              <a:gd name="connsiteX67" fmla="*/ 17284040 w 24387176"/>
              <a:gd name="connsiteY67" fmla="*/ 12919582 h 12919585"/>
              <a:gd name="connsiteX68" fmla="*/ 13757974 w 24387176"/>
              <a:gd name="connsiteY68" fmla="*/ 12919582 h 12919585"/>
              <a:gd name="connsiteX69" fmla="*/ 13003713 w 24387176"/>
              <a:gd name="connsiteY69" fmla="*/ 12919582 h 12919585"/>
              <a:gd name="connsiteX70" fmla="*/ 13003704 w 24387176"/>
              <a:gd name="connsiteY70" fmla="*/ 12919585 h 12919585"/>
              <a:gd name="connsiteX71" fmla="*/ 12997113 w 24387176"/>
              <a:gd name="connsiteY71" fmla="*/ 12919585 h 12919585"/>
              <a:gd name="connsiteX72" fmla="*/ 12981460 w 24387176"/>
              <a:gd name="connsiteY72" fmla="*/ 12919585 h 12919585"/>
              <a:gd name="connsiteX73" fmla="*/ 12950977 w 24387176"/>
              <a:gd name="connsiteY73" fmla="*/ 12919585 h 12919585"/>
              <a:gd name="connsiteX74" fmla="*/ 12900722 w 24387176"/>
              <a:gd name="connsiteY74" fmla="*/ 12919585 h 12919585"/>
              <a:gd name="connsiteX75" fmla="*/ 12825752 w 24387176"/>
              <a:gd name="connsiteY75" fmla="*/ 12919585 h 12919585"/>
              <a:gd name="connsiteX76" fmla="*/ 12721122 w 24387176"/>
              <a:gd name="connsiteY76" fmla="*/ 12919585 h 12919585"/>
              <a:gd name="connsiteX77" fmla="*/ 12581892 w 24387176"/>
              <a:gd name="connsiteY77" fmla="*/ 12919585 h 12919585"/>
              <a:gd name="connsiteX78" fmla="*/ 12403116 w 24387176"/>
              <a:gd name="connsiteY78" fmla="*/ 12919585 h 12919585"/>
              <a:gd name="connsiteX79" fmla="*/ 12179852 w 24387176"/>
              <a:gd name="connsiteY79" fmla="*/ 12919585 h 12919585"/>
              <a:gd name="connsiteX80" fmla="*/ 12049992 w 24387176"/>
              <a:gd name="connsiteY80" fmla="*/ 12919585 h 12919585"/>
              <a:gd name="connsiteX81" fmla="*/ 11907157 w 24387176"/>
              <a:gd name="connsiteY81" fmla="*/ 12919585 h 12919585"/>
              <a:gd name="connsiteX82" fmla="*/ 11750728 w 24387176"/>
              <a:gd name="connsiteY82" fmla="*/ 12919585 h 12919585"/>
              <a:gd name="connsiteX83" fmla="*/ 11580087 w 24387176"/>
              <a:gd name="connsiteY83" fmla="*/ 12919585 h 12919585"/>
              <a:gd name="connsiteX84" fmla="*/ 11394617 w 24387176"/>
              <a:gd name="connsiteY84" fmla="*/ 12919585 h 12919585"/>
              <a:gd name="connsiteX85" fmla="*/ 11193701 w 24387176"/>
              <a:gd name="connsiteY85" fmla="*/ 12919585 h 12919585"/>
              <a:gd name="connsiteX86" fmla="*/ 10976719 w 24387176"/>
              <a:gd name="connsiteY86" fmla="*/ 12919585 h 12919585"/>
              <a:gd name="connsiteX87" fmla="*/ 10743053 w 24387176"/>
              <a:gd name="connsiteY87" fmla="*/ 12919585 h 12919585"/>
              <a:gd name="connsiteX88" fmla="*/ 10492087 w 24387176"/>
              <a:gd name="connsiteY88" fmla="*/ 12919585 h 12919585"/>
              <a:gd name="connsiteX89" fmla="*/ 10223203 w 24387176"/>
              <a:gd name="connsiteY89" fmla="*/ 12919585 h 12919585"/>
              <a:gd name="connsiteX90" fmla="*/ 9935781 w 24387176"/>
              <a:gd name="connsiteY90" fmla="*/ 12919585 h 12919585"/>
              <a:gd name="connsiteX91" fmla="*/ 9629205 w 24387176"/>
              <a:gd name="connsiteY91" fmla="*/ 12919585 h 12919585"/>
              <a:gd name="connsiteX92" fmla="*/ 9527799 w 24387176"/>
              <a:gd name="connsiteY92" fmla="*/ 12919585 h 12919585"/>
              <a:gd name="connsiteX93" fmla="*/ 8789036 w 24387176"/>
              <a:gd name="connsiteY93" fmla="*/ 12919585 h 12919585"/>
              <a:gd name="connsiteX94" fmla="*/ 8321143 w 24387176"/>
              <a:gd name="connsiteY94" fmla="*/ 12919585 h 12919585"/>
              <a:gd name="connsiteX95" fmla="*/ 7819844 w 24387176"/>
              <a:gd name="connsiteY95" fmla="*/ 12919585 h 12919585"/>
              <a:gd name="connsiteX96" fmla="*/ 7283986 w 24387176"/>
              <a:gd name="connsiteY96" fmla="*/ 12919585 h 12919585"/>
              <a:gd name="connsiteX97" fmla="*/ 6712416 w 24387176"/>
              <a:gd name="connsiteY97" fmla="*/ 12919585 h 12919585"/>
              <a:gd name="connsiteX98" fmla="*/ 23016 w 24387176"/>
              <a:gd name="connsiteY98" fmla="*/ 12919585 h 12919585"/>
              <a:gd name="connsiteX99" fmla="*/ 23016 w 24387176"/>
              <a:gd name="connsiteY99" fmla="*/ 10429237 h 12919585"/>
              <a:gd name="connsiteX100" fmla="*/ 0 w 24387176"/>
              <a:gd name="connsiteY100" fmla="*/ 10424933 h 12919585"/>
              <a:gd name="connsiteX101" fmla="*/ 0 w 24387176"/>
              <a:gd name="connsiteY101" fmla="*/ 9508337 h 12919585"/>
              <a:gd name="connsiteX102" fmla="*/ 495591 w 24387176"/>
              <a:gd name="connsiteY102" fmla="*/ 9624593 h 12919585"/>
              <a:gd name="connsiteX103" fmla="*/ 8236342 w 24387176"/>
              <a:gd name="connsiteY103" fmla="*/ 9442190 h 12919585"/>
              <a:gd name="connsiteX104" fmla="*/ 10372230 w 24387176"/>
              <a:gd name="connsiteY104" fmla="*/ 8327157 h 12919585"/>
              <a:gd name="connsiteX105" fmla="*/ 10489264 w 24387176"/>
              <a:gd name="connsiteY105" fmla="*/ 6475072 h 12919585"/>
              <a:gd name="connsiteX106" fmla="*/ 9626132 w 24387176"/>
              <a:gd name="connsiteY106" fmla="*/ 4660782 h 12919585"/>
              <a:gd name="connsiteX107" fmla="*/ 12990888 w 24387176"/>
              <a:gd name="connsiteY107" fmla="*/ 361288 h 12919585"/>
              <a:gd name="connsiteX108" fmla="*/ 15402539 w 24387176"/>
              <a:gd name="connsiteY108" fmla="*/ 740 h 1291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4387176" h="12919585">
                <a:moveTo>
                  <a:pt x="15402539" y="740"/>
                </a:moveTo>
                <a:cubicBezTo>
                  <a:pt x="17231980" y="-21818"/>
                  <a:pt x="19089512" y="472319"/>
                  <a:pt x="20276320" y="1381827"/>
                </a:cubicBezTo>
                <a:cubicBezTo>
                  <a:pt x="21490556" y="2317323"/>
                  <a:pt x="22061100" y="3621343"/>
                  <a:pt x="23655704" y="4282802"/>
                </a:cubicBezTo>
                <a:cubicBezTo>
                  <a:pt x="23875148" y="4377297"/>
                  <a:pt x="24123844" y="4452894"/>
                  <a:pt x="24387176" y="4509589"/>
                </a:cubicBezTo>
                <a:lnTo>
                  <a:pt x="24387176" y="4511280"/>
                </a:lnTo>
                <a:lnTo>
                  <a:pt x="24387176" y="4523118"/>
                </a:lnTo>
                <a:lnTo>
                  <a:pt x="24387176" y="4536012"/>
                </a:lnTo>
                <a:lnTo>
                  <a:pt x="24387176" y="4555247"/>
                </a:lnTo>
                <a:lnTo>
                  <a:pt x="24387176" y="4582092"/>
                </a:lnTo>
                <a:lnTo>
                  <a:pt x="24387176" y="4617815"/>
                </a:lnTo>
                <a:lnTo>
                  <a:pt x="24387176" y="4663684"/>
                </a:lnTo>
                <a:lnTo>
                  <a:pt x="24387176" y="4720967"/>
                </a:lnTo>
                <a:lnTo>
                  <a:pt x="24387176" y="4790933"/>
                </a:lnTo>
                <a:lnTo>
                  <a:pt x="24387176" y="4874851"/>
                </a:lnTo>
                <a:lnTo>
                  <a:pt x="24387176" y="4973987"/>
                </a:lnTo>
                <a:lnTo>
                  <a:pt x="24387176" y="5089610"/>
                </a:lnTo>
                <a:lnTo>
                  <a:pt x="24387176" y="5222990"/>
                </a:lnTo>
                <a:lnTo>
                  <a:pt x="24387176" y="5375393"/>
                </a:lnTo>
                <a:lnTo>
                  <a:pt x="24387176" y="5548089"/>
                </a:lnTo>
                <a:lnTo>
                  <a:pt x="24387176" y="5742346"/>
                </a:lnTo>
                <a:lnTo>
                  <a:pt x="24387176" y="5959431"/>
                </a:lnTo>
                <a:lnTo>
                  <a:pt x="24387176" y="6200613"/>
                </a:lnTo>
                <a:lnTo>
                  <a:pt x="24387176" y="6467160"/>
                </a:lnTo>
                <a:lnTo>
                  <a:pt x="24387176" y="6760342"/>
                </a:lnTo>
                <a:lnTo>
                  <a:pt x="24387176" y="7081425"/>
                </a:lnTo>
                <a:lnTo>
                  <a:pt x="24387176" y="7252826"/>
                </a:lnTo>
                <a:lnTo>
                  <a:pt x="24387176" y="7431678"/>
                </a:lnTo>
                <a:lnTo>
                  <a:pt x="24387176" y="7618139"/>
                </a:lnTo>
                <a:lnTo>
                  <a:pt x="24387176" y="7812369"/>
                </a:lnTo>
                <a:lnTo>
                  <a:pt x="24387176" y="8014526"/>
                </a:lnTo>
                <a:lnTo>
                  <a:pt x="24387176" y="8224768"/>
                </a:lnTo>
                <a:lnTo>
                  <a:pt x="24387176" y="8443253"/>
                </a:lnTo>
                <a:lnTo>
                  <a:pt x="24387176" y="8670141"/>
                </a:lnTo>
                <a:lnTo>
                  <a:pt x="24387176" y="8905589"/>
                </a:lnTo>
                <a:lnTo>
                  <a:pt x="24387176" y="9149757"/>
                </a:lnTo>
                <a:lnTo>
                  <a:pt x="24387176" y="9402803"/>
                </a:lnTo>
                <a:lnTo>
                  <a:pt x="24387176" y="9664885"/>
                </a:lnTo>
                <a:lnTo>
                  <a:pt x="24387176" y="9936163"/>
                </a:lnTo>
                <a:lnTo>
                  <a:pt x="24387176" y="10216793"/>
                </a:lnTo>
                <a:lnTo>
                  <a:pt x="24387176" y="10506936"/>
                </a:lnTo>
                <a:lnTo>
                  <a:pt x="24387176" y="10806749"/>
                </a:lnTo>
                <a:lnTo>
                  <a:pt x="24387176" y="11116391"/>
                </a:lnTo>
                <a:lnTo>
                  <a:pt x="24387176" y="11436021"/>
                </a:lnTo>
                <a:lnTo>
                  <a:pt x="24064976" y="11457671"/>
                </a:lnTo>
                <a:lnTo>
                  <a:pt x="24064976" y="11458053"/>
                </a:lnTo>
                <a:lnTo>
                  <a:pt x="24387176" y="11436412"/>
                </a:lnTo>
                <a:lnTo>
                  <a:pt x="24387176" y="12919582"/>
                </a:lnTo>
                <a:cubicBezTo>
                  <a:pt x="24387176" y="12919582"/>
                  <a:pt x="24387176" y="12919582"/>
                  <a:pt x="19485192" y="12919582"/>
                </a:cubicBezTo>
                <a:cubicBezTo>
                  <a:pt x="19485192" y="12919582"/>
                  <a:pt x="19485192" y="12919582"/>
                  <a:pt x="19485192" y="12690764"/>
                </a:cubicBezTo>
                <a:lnTo>
                  <a:pt x="19485192" y="12626457"/>
                </a:lnTo>
                <a:lnTo>
                  <a:pt x="19485188" y="12626457"/>
                </a:lnTo>
                <a:lnTo>
                  <a:pt x="19485188" y="12919585"/>
                </a:lnTo>
                <a:lnTo>
                  <a:pt x="19480902" y="12919585"/>
                </a:lnTo>
                <a:lnTo>
                  <a:pt x="19450896" y="12919585"/>
                </a:lnTo>
                <a:lnTo>
                  <a:pt x="19418214" y="12919585"/>
                </a:lnTo>
                <a:lnTo>
                  <a:pt x="19369456" y="12919585"/>
                </a:lnTo>
                <a:lnTo>
                  <a:pt x="19301408" y="12919585"/>
                </a:lnTo>
                <a:lnTo>
                  <a:pt x="19210858" y="12919585"/>
                </a:lnTo>
                <a:lnTo>
                  <a:pt x="19094590" y="12919585"/>
                </a:lnTo>
                <a:lnTo>
                  <a:pt x="18949388" y="12919585"/>
                </a:lnTo>
                <a:lnTo>
                  <a:pt x="18772038" y="12919585"/>
                </a:lnTo>
                <a:lnTo>
                  <a:pt x="18559326" y="12919585"/>
                </a:lnTo>
                <a:lnTo>
                  <a:pt x="18308036" y="12919585"/>
                </a:lnTo>
                <a:lnTo>
                  <a:pt x="18014954" y="12919585"/>
                </a:lnTo>
                <a:lnTo>
                  <a:pt x="17676864" y="12919585"/>
                </a:lnTo>
                <a:lnTo>
                  <a:pt x="17290552" y="12919585"/>
                </a:lnTo>
                <a:lnTo>
                  <a:pt x="17290552" y="12919582"/>
                </a:lnTo>
                <a:lnTo>
                  <a:pt x="17284040" y="12919582"/>
                </a:lnTo>
                <a:cubicBezTo>
                  <a:pt x="17229584" y="12919582"/>
                  <a:pt x="16821160" y="12919582"/>
                  <a:pt x="13757974" y="12919582"/>
                </a:cubicBezTo>
                <a:lnTo>
                  <a:pt x="13003713" y="12919582"/>
                </a:lnTo>
                <a:lnTo>
                  <a:pt x="13003704" y="12919585"/>
                </a:lnTo>
                <a:lnTo>
                  <a:pt x="12997113" y="12919585"/>
                </a:lnTo>
                <a:lnTo>
                  <a:pt x="12981460" y="12919585"/>
                </a:lnTo>
                <a:lnTo>
                  <a:pt x="12950977" y="12919585"/>
                </a:lnTo>
                <a:lnTo>
                  <a:pt x="12900722" y="12919585"/>
                </a:lnTo>
                <a:lnTo>
                  <a:pt x="12825752" y="12919585"/>
                </a:lnTo>
                <a:lnTo>
                  <a:pt x="12721122" y="12919585"/>
                </a:lnTo>
                <a:lnTo>
                  <a:pt x="12581892" y="12919585"/>
                </a:lnTo>
                <a:lnTo>
                  <a:pt x="12403116" y="12919585"/>
                </a:lnTo>
                <a:lnTo>
                  <a:pt x="12179852" y="12919585"/>
                </a:lnTo>
                <a:lnTo>
                  <a:pt x="12049992" y="12919585"/>
                </a:lnTo>
                <a:lnTo>
                  <a:pt x="11907157" y="12919585"/>
                </a:lnTo>
                <a:lnTo>
                  <a:pt x="11750728" y="12919585"/>
                </a:lnTo>
                <a:lnTo>
                  <a:pt x="11580087" y="12919585"/>
                </a:lnTo>
                <a:lnTo>
                  <a:pt x="11394617" y="12919585"/>
                </a:lnTo>
                <a:lnTo>
                  <a:pt x="11193701" y="12919585"/>
                </a:lnTo>
                <a:lnTo>
                  <a:pt x="10976719" y="12919585"/>
                </a:lnTo>
                <a:lnTo>
                  <a:pt x="10743053" y="12919585"/>
                </a:lnTo>
                <a:lnTo>
                  <a:pt x="10492087" y="12919585"/>
                </a:lnTo>
                <a:lnTo>
                  <a:pt x="10223203" y="12919585"/>
                </a:lnTo>
                <a:lnTo>
                  <a:pt x="9935781" y="12919585"/>
                </a:lnTo>
                <a:lnTo>
                  <a:pt x="9629205" y="12919585"/>
                </a:lnTo>
                <a:lnTo>
                  <a:pt x="9527799" y="12919585"/>
                </a:lnTo>
                <a:lnTo>
                  <a:pt x="8789036" y="12919585"/>
                </a:lnTo>
                <a:lnTo>
                  <a:pt x="8321143" y="12919585"/>
                </a:lnTo>
                <a:lnTo>
                  <a:pt x="7819844" y="12919585"/>
                </a:lnTo>
                <a:lnTo>
                  <a:pt x="7283986" y="12919585"/>
                </a:lnTo>
                <a:lnTo>
                  <a:pt x="6712416" y="12919585"/>
                </a:lnTo>
                <a:lnTo>
                  <a:pt x="23016" y="12919585"/>
                </a:lnTo>
                <a:lnTo>
                  <a:pt x="23016" y="10429237"/>
                </a:lnTo>
                <a:lnTo>
                  <a:pt x="0" y="10424933"/>
                </a:lnTo>
                <a:lnTo>
                  <a:pt x="0" y="9508337"/>
                </a:lnTo>
                <a:lnTo>
                  <a:pt x="495591" y="9624593"/>
                </a:lnTo>
                <a:cubicBezTo>
                  <a:pt x="2995479" y="10166957"/>
                  <a:pt x="5808777" y="10124324"/>
                  <a:pt x="8236342" y="9442190"/>
                </a:cubicBezTo>
                <a:cubicBezTo>
                  <a:pt x="9099475" y="9196507"/>
                  <a:pt x="9947980" y="8856326"/>
                  <a:pt x="10372230" y="8327157"/>
                </a:cubicBezTo>
                <a:cubicBezTo>
                  <a:pt x="10825741" y="7760193"/>
                  <a:pt x="10737966" y="7079835"/>
                  <a:pt x="10489264" y="6475072"/>
                </a:cubicBezTo>
                <a:cubicBezTo>
                  <a:pt x="10225936" y="5860857"/>
                  <a:pt x="9816313" y="5284441"/>
                  <a:pt x="9626132" y="4660782"/>
                </a:cubicBezTo>
                <a:cubicBezTo>
                  <a:pt x="9114102" y="2959881"/>
                  <a:pt x="10577039" y="1098344"/>
                  <a:pt x="12990888" y="361288"/>
                </a:cubicBezTo>
                <a:cubicBezTo>
                  <a:pt x="13745216" y="128007"/>
                  <a:pt x="14570976" y="10996"/>
                  <a:pt x="15402539" y="740"/>
                </a:cubicBezTo>
                <a:close/>
              </a:path>
            </a:pathLst>
          </a:custGeom>
        </p:spPr>
        <p:txBody>
          <a:bodyPr wrap="square">
            <a:noAutofit/>
          </a:bodyPr>
          <a:lstStyle/>
          <a:p>
            <a:endParaRPr lang="en-US"/>
          </a:p>
        </p:txBody>
      </p:sp>
    </p:spTree>
    <p:extLst>
      <p:ext uri="{BB962C8B-B14F-4D97-AF65-F5344CB8AC3E}">
        <p14:creationId xmlns:p14="http://schemas.microsoft.com/office/powerpoint/2010/main" val="974828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4763"/>
            <a:ext cx="12197556" cy="5060157"/>
          </a:xfrm>
          <a:custGeom>
            <a:avLst/>
            <a:gdLst>
              <a:gd name="connsiteX0" fmla="*/ 0 w 24398288"/>
              <a:gd name="connsiteY0" fmla="*/ 0 h 10120313"/>
              <a:gd name="connsiteX1" fmla="*/ 5957 w 24398288"/>
              <a:gd name="connsiteY1" fmla="*/ 0 h 10120313"/>
              <a:gd name="connsiteX2" fmla="*/ 20104 w 24398288"/>
              <a:gd name="connsiteY2" fmla="*/ 0 h 10120313"/>
              <a:gd name="connsiteX3" fmla="*/ 47653 w 24398288"/>
              <a:gd name="connsiteY3" fmla="*/ 0 h 10120313"/>
              <a:gd name="connsiteX4" fmla="*/ 93072 w 24398288"/>
              <a:gd name="connsiteY4" fmla="*/ 0 h 10120313"/>
              <a:gd name="connsiteX5" fmla="*/ 160829 w 24398288"/>
              <a:gd name="connsiteY5" fmla="*/ 0 h 10120313"/>
              <a:gd name="connsiteX6" fmla="*/ 255390 w 24398288"/>
              <a:gd name="connsiteY6" fmla="*/ 0 h 10120313"/>
              <a:gd name="connsiteX7" fmla="*/ 381224 w 24398288"/>
              <a:gd name="connsiteY7" fmla="*/ 0 h 10120313"/>
              <a:gd name="connsiteX8" fmla="*/ 542797 w 24398288"/>
              <a:gd name="connsiteY8" fmla="*/ 0 h 10120313"/>
              <a:gd name="connsiteX9" fmla="*/ 744577 w 24398288"/>
              <a:gd name="connsiteY9" fmla="*/ 0 h 10120313"/>
              <a:gd name="connsiteX10" fmla="*/ 991032 w 24398288"/>
              <a:gd name="connsiteY10" fmla="*/ 0 h 10120313"/>
              <a:gd name="connsiteX11" fmla="*/ 1286629 w 24398288"/>
              <a:gd name="connsiteY11" fmla="*/ 0 h 10120313"/>
              <a:gd name="connsiteX12" fmla="*/ 1635835 w 24398288"/>
              <a:gd name="connsiteY12" fmla="*/ 0 h 10120313"/>
              <a:gd name="connsiteX13" fmla="*/ 2043119 w 24398288"/>
              <a:gd name="connsiteY13" fmla="*/ 0 h 10120313"/>
              <a:gd name="connsiteX14" fmla="*/ 2269936 w 24398288"/>
              <a:gd name="connsiteY14" fmla="*/ 0 h 10120313"/>
              <a:gd name="connsiteX15" fmla="*/ 2512947 w 24398288"/>
              <a:gd name="connsiteY15" fmla="*/ 0 h 10120313"/>
              <a:gd name="connsiteX16" fmla="*/ 2772711 w 24398288"/>
              <a:gd name="connsiteY16" fmla="*/ 0 h 10120313"/>
              <a:gd name="connsiteX17" fmla="*/ 3049786 w 24398288"/>
              <a:gd name="connsiteY17" fmla="*/ 0 h 10120313"/>
              <a:gd name="connsiteX18" fmla="*/ 3344732 w 24398288"/>
              <a:gd name="connsiteY18" fmla="*/ 0 h 10120313"/>
              <a:gd name="connsiteX19" fmla="*/ 3658106 w 24398288"/>
              <a:gd name="connsiteY19" fmla="*/ 0 h 10120313"/>
              <a:gd name="connsiteX20" fmla="*/ 3990466 w 24398288"/>
              <a:gd name="connsiteY20" fmla="*/ 0 h 10120313"/>
              <a:gd name="connsiteX21" fmla="*/ 4342372 w 24398288"/>
              <a:gd name="connsiteY21" fmla="*/ 0 h 10120313"/>
              <a:gd name="connsiteX22" fmla="*/ 4714381 w 24398288"/>
              <a:gd name="connsiteY22" fmla="*/ 0 h 10120313"/>
              <a:gd name="connsiteX23" fmla="*/ 5107052 w 24398288"/>
              <a:gd name="connsiteY23" fmla="*/ 0 h 10120313"/>
              <a:gd name="connsiteX24" fmla="*/ 5520943 w 24398288"/>
              <a:gd name="connsiteY24" fmla="*/ 0 h 10120313"/>
              <a:gd name="connsiteX25" fmla="*/ 5956614 w 24398288"/>
              <a:gd name="connsiteY25" fmla="*/ 0 h 10120313"/>
              <a:gd name="connsiteX26" fmla="*/ 6414622 w 24398288"/>
              <a:gd name="connsiteY26" fmla="*/ 0 h 10120313"/>
              <a:gd name="connsiteX27" fmla="*/ 6895525 w 24398288"/>
              <a:gd name="connsiteY27" fmla="*/ 0 h 10120313"/>
              <a:gd name="connsiteX28" fmla="*/ 7399883 w 24398288"/>
              <a:gd name="connsiteY28" fmla="*/ 0 h 10120313"/>
              <a:gd name="connsiteX29" fmla="*/ 7928253 w 24398288"/>
              <a:gd name="connsiteY29" fmla="*/ 0 h 10120313"/>
              <a:gd name="connsiteX30" fmla="*/ 8481194 w 24398288"/>
              <a:gd name="connsiteY30" fmla="*/ 0 h 10120313"/>
              <a:gd name="connsiteX31" fmla="*/ 9059265 w 24398288"/>
              <a:gd name="connsiteY31" fmla="*/ 0 h 10120313"/>
              <a:gd name="connsiteX32" fmla="*/ 9663023 w 24398288"/>
              <a:gd name="connsiteY32" fmla="*/ 0 h 10120313"/>
              <a:gd name="connsiteX33" fmla="*/ 10293028 w 24398288"/>
              <a:gd name="connsiteY33" fmla="*/ 0 h 10120313"/>
              <a:gd name="connsiteX34" fmla="*/ 10949838 w 24398288"/>
              <a:gd name="connsiteY34" fmla="*/ 0 h 10120313"/>
              <a:gd name="connsiteX35" fmla="*/ 11634011 w 24398288"/>
              <a:gd name="connsiteY35" fmla="*/ 0 h 10120313"/>
              <a:gd name="connsiteX36" fmla="*/ 12346105 w 24398288"/>
              <a:gd name="connsiteY36" fmla="*/ 0 h 10120313"/>
              <a:gd name="connsiteX37" fmla="*/ 13086679 w 24398288"/>
              <a:gd name="connsiteY37" fmla="*/ 0 h 10120313"/>
              <a:gd name="connsiteX38" fmla="*/ 13856292 w 24398288"/>
              <a:gd name="connsiteY38" fmla="*/ 0 h 10120313"/>
              <a:gd name="connsiteX39" fmla="*/ 14655502 w 24398288"/>
              <a:gd name="connsiteY39" fmla="*/ 0 h 10120313"/>
              <a:gd name="connsiteX40" fmla="*/ 15484868 w 24398288"/>
              <a:gd name="connsiteY40" fmla="*/ 0 h 10120313"/>
              <a:gd name="connsiteX41" fmla="*/ 16344947 w 24398288"/>
              <a:gd name="connsiteY41" fmla="*/ 0 h 10120313"/>
              <a:gd name="connsiteX42" fmla="*/ 17236298 w 24398288"/>
              <a:gd name="connsiteY42" fmla="*/ 0 h 10120313"/>
              <a:gd name="connsiteX43" fmla="*/ 18159480 w 24398288"/>
              <a:gd name="connsiteY43" fmla="*/ 0 h 10120313"/>
              <a:gd name="connsiteX44" fmla="*/ 19115052 w 24398288"/>
              <a:gd name="connsiteY44" fmla="*/ 0 h 10120313"/>
              <a:gd name="connsiteX45" fmla="*/ 20103570 w 24398288"/>
              <a:gd name="connsiteY45" fmla="*/ 0 h 10120313"/>
              <a:gd name="connsiteX46" fmla="*/ 21125594 w 24398288"/>
              <a:gd name="connsiteY46" fmla="*/ 0 h 10120313"/>
              <a:gd name="connsiteX47" fmla="*/ 22181684 w 24398288"/>
              <a:gd name="connsiteY47" fmla="*/ 0 h 10120313"/>
              <a:gd name="connsiteX48" fmla="*/ 23272396 w 24398288"/>
              <a:gd name="connsiteY48" fmla="*/ 0 h 10120313"/>
              <a:gd name="connsiteX49" fmla="*/ 24398288 w 24398288"/>
              <a:gd name="connsiteY49" fmla="*/ 0 h 10120313"/>
              <a:gd name="connsiteX50" fmla="*/ 24398288 w 24398288"/>
              <a:gd name="connsiteY50" fmla="*/ 1022 h 10120313"/>
              <a:gd name="connsiteX51" fmla="*/ 24398288 w 24398288"/>
              <a:gd name="connsiteY51" fmla="*/ 8173 h 10120313"/>
              <a:gd name="connsiteX52" fmla="*/ 24398288 w 24398288"/>
              <a:gd name="connsiteY52" fmla="*/ 27585 h 10120313"/>
              <a:gd name="connsiteX53" fmla="*/ 24398288 w 24398288"/>
              <a:gd name="connsiteY53" fmla="*/ 65386 h 10120313"/>
              <a:gd name="connsiteX54" fmla="*/ 24398288 w 24398288"/>
              <a:gd name="connsiteY54" fmla="*/ 93098 h 10120313"/>
              <a:gd name="connsiteX55" fmla="*/ 24398288 w 24398288"/>
              <a:gd name="connsiteY55" fmla="*/ 127707 h 10120313"/>
              <a:gd name="connsiteX56" fmla="*/ 24398288 w 24398288"/>
              <a:gd name="connsiteY56" fmla="*/ 169978 h 10120313"/>
              <a:gd name="connsiteX57" fmla="*/ 24398288 w 24398288"/>
              <a:gd name="connsiteY57" fmla="*/ 220678 h 10120313"/>
              <a:gd name="connsiteX58" fmla="*/ 24398288 w 24398288"/>
              <a:gd name="connsiteY58" fmla="*/ 280572 h 10120313"/>
              <a:gd name="connsiteX59" fmla="*/ 24398288 w 24398288"/>
              <a:gd name="connsiteY59" fmla="*/ 350428 h 10120313"/>
              <a:gd name="connsiteX60" fmla="*/ 24398288 w 24398288"/>
              <a:gd name="connsiteY60" fmla="*/ 431011 h 10120313"/>
              <a:gd name="connsiteX61" fmla="*/ 24398288 w 24398288"/>
              <a:gd name="connsiteY61" fmla="*/ 523087 h 10120313"/>
              <a:gd name="connsiteX62" fmla="*/ 24398288 w 24398288"/>
              <a:gd name="connsiteY62" fmla="*/ 627424 h 10120313"/>
              <a:gd name="connsiteX63" fmla="*/ 24398288 w 24398288"/>
              <a:gd name="connsiteY63" fmla="*/ 744786 h 10120313"/>
              <a:gd name="connsiteX64" fmla="*/ 24398288 w 24398288"/>
              <a:gd name="connsiteY64" fmla="*/ 875941 h 10120313"/>
              <a:gd name="connsiteX65" fmla="*/ 24398288 w 24398288"/>
              <a:gd name="connsiteY65" fmla="*/ 1021655 h 10120313"/>
              <a:gd name="connsiteX66" fmla="*/ 24398288 w 24398288"/>
              <a:gd name="connsiteY66" fmla="*/ 1182693 h 10120313"/>
              <a:gd name="connsiteX67" fmla="*/ 24398288 w 24398288"/>
              <a:gd name="connsiteY67" fmla="*/ 1359822 h 10120313"/>
              <a:gd name="connsiteX68" fmla="*/ 24398288 w 24398288"/>
              <a:gd name="connsiteY68" fmla="*/ 1553809 h 10120313"/>
              <a:gd name="connsiteX69" fmla="*/ 24398288 w 24398288"/>
              <a:gd name="connsiteY69" fmla="*/ 1765419 h 10120313"/>
              <a:gd name="connsiteX70" fmla="*/ 24398288 w 24398288"/>
              <a:gd name="connsiteY70" fmla="*/ 1995419 h 10120313"/>
              <a:gd name="connsiteX71" fmla="*/ 24398288 w 24398288"/>
              <a:gd name="connsiteY71" fmla="*/ 2244575 h 10120313"/>
              <a:gd name="connsiteX72" fmla="*/ 24398288 w 24398288"/>
              <a:gd name="connsiteY72" fmla="*/ 2513654 h 10120313"/>
              <a:gd name="connsiteX73" fmla="*/ 24398288 w 24398288"/>
              <a:gd name="connsiteY73" fmla="*/ 2803420 h 10120313"/>
              <a:gd name="connsiteX74" fmla="*/ 24398288 w 24398288"/>
              <a:gd name="connsiteY74" fmla="*/ 3114642 h 10120313"/>
              <a:gd name="connsiteX75" fmla="*/ 24398288 w 24398288"/>
              <a:gd name="connsiteY75" fmla="*/ 3448084 h 10120313"/>
              <a:gd name="connsiteX76" fmla="*/ 24398288 w 24398288"/>
              <a:gd name="connsiteY76" fmla="*/ 3804514 h 10120313"/>
              <a:gd name="connsiteX77" fmla="*/ 24398288 w 24398288"/>
              <a:gd name="connsiteY77" fmla="*/ 4184697 h 10120313"/>
              <a:gd name="connsiteX78" fmla="*/ 14393157 w 24398288"/>
              <a:gd name="connsiteY78" fmla="*/ 8351885 h 10120313"/>
              <a:gd name="connsiteX79" fmla="*/ 11730153 w 24398288"/>
              <a:gd name="connsiteY79" fmla="*/ 7756572 h 10120313"/>
              <a:gd name="connsiteX80" fmla="*/ 11288116 w 24398288"/>
              <a:gd name="connsiteY80" fmla="*/ 7187524 h 10120313"/>
              <a:gd name="connsiteX81" fmla="*/ 8646676 w 24398288"/>
              <a:gd name="connsiteY81" fmla="*/ 6583456 h 10120313"/>
              <a:gd name="connsiteX82" fmla="*/ 0 w 24398288"/>
              <a:gd name="connsiteY82" fmla="*/ 10120313 h 1012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4398288" h="10120313">
                <a:moveTo>
                  <a:pt x="0" y="0"/>
                </a:moveTo>
                <a:lnTo>
                  <a:pt x="5957" y="0"/>
                </a:lnTo>
                <a:lnTo>
                  <a:pt x="20104" y="0"/>
                </a:lnTo>
                <a:lnTo>
                  <a:pt x="47653" y="0"/>
                </a:lnTo>
                <a:lnTo>
                  <a:pt x="93072" y="0"/>
                </a:lnTo>
                <a:lnTo>
                  <a:pt x="160829" y="0"/>
                </a:lnTo>
                <a:lnTo>
                  <a:pt x="255390" y="0"/>
                </a:lnTo>
                <a:lnTo>
                  <a:pt x="381224" y="0"/>
                </a:lnTo>
                <a:lnTo>
                  <a:pt x="542797" y="0"/>
                </a:lnTo>
                <a:lnTo>
                  <a:pt x="744577" y="0"/>
                </a:lnTo>
                <a:lnTo>
                  <a:pt x="991032" y="0"/>
                </a:lnTo>
                <a:lnTo>
                  <a:pt x="1286629" y="0"/>
                </a:lnTo>
                <a:lnTo>
                  <a:pt x="1635835" y="0"/>
                </a:lnTo>
                <a:lnTo>
                  <a:pt x="2043119" y="0"/>
                </a:lnTo>
                <a:lnTo>
                  <a:pt x="2269936" y="0"/>
                </a:lnTo>
                <a:lnTo>
                  <a:pt x="2512947" y="0"/>
                </a:lnTo>
                <a:lnTo>
                  <a:pt x="2772711" y="0"/>
                </a:lnTo>
                <a:lnTo>
                  <a:pt x="3049786" y="0"/>
                </a:lnTo>
                <a:lnTo>
                  <a:pt x="3344732" y="0"/>
                </a:lnTo>
                <a:lnTo>
                  <a:pt x="3658106" y="0"/>
                </a:lnTo>
                <a:lnTo>
                  <a:pt x="3990466" y="0"/>
                </a:lnTo>
                <a:lnTo>
                  <a:pt x="4342372" y="0"/>
                </a:lnTo>
                <a:lnTo>
                  <a:pt x="4714381" y="0"/>
                </a:lnTo>
                <a:lnTo>
                  <a:pt x="5107052" y="0"/>
                </a:lnTo>
                <a:lnTo>
                  <a:pt x="5520943" y="0"/>
                </a:lnTo>
                <a:lnTo>
                  <a:pt x="5956614" y="0"/>
                </a:lnTo>
                <a:lnTo>
                  <a:pt x="6414622" y="0"/>
                </a:lnTo>
                <a:lnTo>
                  <a:pt x="6895525" y="0"/>
                </a:lnTo>
                <a:lnTo>
                  <a:pt x="7399883" y="0"/>
                </a:lnTo>
                <a:lnTo>
                  <a:pt x="7928253" y="0"/>
                </a:lnTo>
                <a:lnTo>
                  <a:pt x="8481194" y="0"/>
                </a:lnTo>
                <a:lnTo>
                  <a:pt x="9059265" y="0"/>
                </a:lnTo>
                <a:lnTo>
                  <a:pt x="9663023" y="0"/>
                </a:lnTo>
                <a:lnTo>
                  <a:pt x="10293028" y="0"/>
                </a:lnTo>
                <a:lnTo>
                  <a:pt x="10949838" y="0"/>
                </a:lnTo>
                <a:lnTo>
                  <a:pt x="11634011" y="0"/>
                </a:lnTo>
                <a:lnTo>
                  <a:pt x="12346105" y="0"/>
                </a:lnTo>
                <a:lnTo>
                  <a:pt x="13086679" y="0"/>
                </a:lnTo>
                <a:lnTo>
                  <a:pt x="13856292" y="0"/>
                </a:lnTo>
                <a:lnTo>
                  <a:pt x="14655502" y="0"/>
                </a:lnTo>
                <a:lnTo>
                  <a:pt x="15484868" y="0"/>
                </a:lnTo>
                <a:lnTo>
                  <a:pt x="16344947" y="0"/>
                </a:lnTo>
                <a:lnTo>
                  <a:pt x="17236298" y="0"/>
                </a:lnTo>
                <a:lnTo>
                  <a:pt x="18159480" y="0"/>
                </a:lnTo>
                <a:lnTo>
                  <a:pt x="19115052" y="0"/>
                </a:lnTo>
                <a:lnTo>
                  <a:pt x="20103570" y="0"/>
                </a:lnTo>
                <a:lnTo>
                  <a:pt x="21125594" y="0"/>
                </a:lnTo>
                <a:lnTo>
                  <a:pt x="22181684" y="0"/>
                </a:lnTo>
                <a:lnTo>
                  <a:pt x="23272396" y="0"/>
                </a:lnTo>
                <a:lnTo>
                  <a:pt x="24398288" y="0"/>
                </a:lnTo>
                <a:lnTo>
                  <a:pt x="24398288" y="1022"/>
                </a:lnTo>
                <a:lnTo>
                  <a:pt x="24398288" y="8173"/>
                </a:lnTo>
                <a:lnTo>
                  <a:pt x="24398288" y="27585"/>
                </a:lnTo>
                <a:lnTo>
                  <a:pt x="24398288" y="65386"/>
                </a:lnTo>
                <a:lnTo>
                  <a:pt x="24398288" y="93098"/>
                </a:lnTo>
                <a:lnTo>
                  <a:pt x="24398288" y="127707"/>
                </a:lnTo>
                <a:lnTo>
                  <a:pt x="24398288" y="169978"/>
                </a:lnTo>
                <a:lnTo>
                  <a:pt x="24398288" y="220678"/>
                </a:lnTo>
                <a:lnTo>
                  <a:pt x="24398288" y="280572"/>
                </a:lnTo>
                <a:lnTo>
                  <a:pt x="24398288" y="350428"/>
                </a:lnTo>
                <a:lnTo>
                  <a:pt x="24398288" y="431011"/>
                </a:lnTo>
                <a:lnTo>
                  <a:pt x="24398288" y="523087"/>
                </a:lnTo>
                <a:lnTo>
                  <a:pt x="24398288" y="627424"/>
                </a:lnTo>
                <a:lnTo>
                  <a:pt x="24398288" y="744786"/>
                </a:lnTo>
                <a:lnTo>
                  <a:pt x="24398288" y="875941"/>
                </a:lnTo>
                <a:lnTo>
                  <a:pt x="24398288" y="1021655"/>
                </a:lnTo>
                <a:lnTo>
                  <a:pt x="24398288" y="1182693"/>
                </a:lnTo>
                <a:lnTo>
                  <a:pt x="24398288" y="1359822"/>
                </a:lnTo>
                <a:lnTo>
                  <a:pt x="24398288" y="1553809"/>
                </a:lnTo>
                <a:lnTo>
                  <a:pt x="24398288" y="1765419"/>
                </a:lnTo>
                <a:lnTo>
                  <a:pt x="24398288" y="1995419"/>
                </a:lnTo>
                <a:lnTo>
                  <a:pt x="24398288" y="2244575"/>
                </a:lnTo>
                <a:lnTo>
                  <a:pt x="24398288" y="2513654"/>
                </a:lnTo>
                <a:lnTo>
                  <a:pt x="24398288" y="2803420"/>
                </a:lnTo>
                <a:lnTo>
                  <a:pt x="24398288" y="3114642"/>
                </a:lnTo>
                <a:lnTo>
                  <a:pt x="24398288" y="3448084"/>
                </a:lnTo>
                <a:lnTo>
                  <a:pt x="24398288" y="3804514"/>
                </a:lnTo>
                <a:lnTo>
                  <a:pt x="24398288" y="4184697"/>
                </a:lnTo>
                <a:cubicBezTo>
                  <a:pt x="24398288" y="4184697"/>
                  <a:pt x="24398288" y="4184697"/>
                  <a:pt x="14393157" y="8351885"/>
                </a:cubicBezTo>
                <a:cubicBezTo>
                  <a:pt x="13444395" y="8745841"/>
                  <a:pt x="12290786" y="8483204"/>
                  <a:pt x="11730153" y="7756572"/>
                </a:cubicBezTo>
                <a:cubicBezTo>
                  <a:pt x="11730153" y="7756572"/>
                  <a:pt x="11730153" y="7756572"/>
                  <a:pt x="11288116" y="7187524"/>
                </a:cubicBezTo>
                <a:cubicBezTo>
                  <a:pt x="10738266" y="6460892"/>
                  <a:pt x="9584657" y="6198254"/>
                  <a:pt x="8646676" y="6583456"/>
                </a:cubicBezTo>
                <a:cubicBezTo>
                  <a:pt x="8646676" y="6583456"/>
                  <a:pt x="8646676" y="6583456"/>
                  <a:pt x="0" y="10120313"/>
                </a:cubicBezTo>
                <a:close/>
              </a:path>
            </a:pathLst>
          </a:custGeom>
        </p:spPr>
        <p:txBody>
          <a:bodyPr wrap="square">
            <a:noAutofit/>
          </a:bodyPr>
          <a:lstStyle/>
          <a:p>
            <a:endParaRPr lang="en-US"/>
          </a:p>
        </p:txBody>
      </p:sp>
    </p:spTree>
    <p:extLst>
      <p:ext uri="{BB962C8B-B14F-4D97-AF65-F5344CB8AC3E}">
        <p14:creationId xmlns:p14="http://schemas.microsoft.com/office/powerpoint/2010/main" val="1553890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1" y="1"/>
            <a:ext cx="7762659" cy="6854786"/>
          </a:xfrm>
          <a:custGeom>
            <a:avLst/>
            <a:gdLst>
              <a:gd name="connsiteX0" fmla="*/ 11726444 w 15527339"/>
              <a:gd name="connsiteY0" fmla="*/ 11201108 h 13709571"/>
              <a:gd name="connsiteX1" fmla="*/ 15527339 w 15527339"/>
              <a:gd name="connsiteY1" fmla="*/ 13702923 h 13709571"/>
              <a:gd name="connsiteX2" fmla="*/ 13067540 w 15527339"/>
              <a:gd name="connsiteY2" fmla="*/ 13702923 h 13709571"/>
              <a:gd name="connsiteX3" fmla="*/ 12845147 w 15527339"/>
              <a:gd name="connsiteY3" fmla="*/ 13568417 h 13709571"/>
              <a:gd name="connsiteX4" fmla="*/ 11719704 w 15527339"/>
              <a:gd name="connsiteY4" fmla="*/ 11315438 h 13709571"/>
              <a:gd name="connsiteX5" fmla="*/ 11726444 w 15527339"/>
              <a:gd name="connsiteY5" fmla="*/ 11201108 h 13709571"/>
              <a:gd name="connsiteX6" fmla="*/ 9664141 w 15527339"/>
              <a:gd name="connsiteY6" fmla="*/ 9100281 h 13709571"/>
              <a:gd name="connsiteX7" fmla="*/ 9893190 w 15527339"/>
              <a:gd name="connsiteY7" fmla="*/ 9337822 h 13709571"/>
              <a:gd name="connsiteX8" fmla="*/ 12184470 w 15527339"/>
              <a:gd name="connsiteY8" fmla="*/ 12869215 h 13709571"/>
              <a:gd name="connsiteX9" fmla="*/ 12534901 w 15527339"/>
              <a:gd name="connsiteY9" fmla="*/ 13703297 h 13709571"/>
              <a:gd name="connsiteX10" fmla="*/ 10722094 w 15527339"/>
              <a:gd name="connsiteY10" fmla="*/ 13703297 h 13709571"/>
              <a:gd name="connsiteX11" fmla="*/ 10580574 w 15527339"/>
              <a:gd name="connsiteY11" fmla="*/ 13535135 h 13709571"/>
              <a:gd name="connsiteX12" fmla="*/ 9670801 w 15527339"/>
              <a:gd name="connsiteY12" fmla="*/ 9431993 h 13709571"/>
              <a:gd name="connsiteX13" fmla="*/ 9616888 w 15527339"/>
              <a:gd name="connsiteY13" fmla="*/ 9115849 h 13709571"/>
              <a:gd name="connsiteX14" fmla="*/ 9664141 w 15527339"/>
              <a:gd name="connsiteY14" fmla="*/ 9100281 h 13709571"/>
              <a:gd name="connsiteX15" fmla="*/ 7481212 w 15527339"/>
              <a:gd name="connsiteY15" fmla="*/ 7225548 h 13709571"/>
              <a:gd name="connsiteX16" fmla="*/ 8094420 w 15527339"/>
              <a:gd name="connsiteY16" fmla="*/ 8772674 h 13709571"/>
              <a:gd name="connsiteX17" fmla="*/ 8478517 w 15527339"/>
              <a:gd name="connsiteY17" fmla="*/ 12761569 h 13709571"/>
              <a:gd name="connsiteX18" fmla="*/ 8417870 w 15527339"/>
              <a:gd name="connsiteY18" fmla="*/ 13541859 h 13709571"/>
              <a:gd name="connsiteX19" fmla="*/ 8229192 w 15527339"/>
              <a:gd name="connsiteY19" fmla="*/ 13703298 h 13709571"/>
              <a:gd name="connsiteX20" fmla="*/ 5648326 w 15527339"/>
              <a:gd name="connsiteY20" fmla="*/ 13703298 h 13709571"/>
              <a:gd name="connsiteX21" fmla="*/ 7481212 w 15527339"/>
              <a:gd name="connsiteY21" fmla="*/ 7225548 h 13709571"/>
              <a:gd name="connsiteX22" fmla="*/ 7239002 w 15527339"/>
              <a:gd name="connsiteY22" fmla="*/ 5939526 h 13709571"/>
              <a:gd name="connsiteX23" fmla="*/ 7724159 w 15527339"/>
              <a:gd name="connsiteY23" fmla="*/ 6343148 h 13709571"/>
              <a:gd name="connsiteX24" fmla="*/ 9974745 w 15527339"/>
              <a:gd name="connsiteY24" fmla="*/ 11233716 h 13709571"/>
              <a:gd name="connsiteX25" fmla="*/ 10331874 w 15527339"/>
              <a:gd name="connsiteY25" fmla="*/ 13467098 h 13709571"/>
              <a:gd name="connsiteX26" fmla="*/ 10143202 w 15527339"/>
              <a:gd name="connsiteY26" fmla="*/ 13709272 h 13709571"/>
              <a:gd name="connsiteX27" fmla="*/ 8809022 w 15527339"/>
              <a:gd name="connsiteY27" fmla="*/ 13709272 h 13709571"/>
              <a:gd name="connsiteX28" fmla="*/ 8640564 w 15527339"/>
              <a:gd name="connsiteY28" fmla="*/ 13480552 h 13709571"/>
              <a:gd name="connsiteX29" fmla="*/ 8647303 w 15527339"/>
              <a:gd name="connsiteY29" fmla="*/ 10581191 h 13709571"/>
              <a:gd name="connsiteX30" fmla="*/ 7778065 w 15527339"/>
              <a:gd name="connsiteY30" fmla="*/ 7069669 h 13709571"/>
              <a:gd name="connsiteX31" fmla="*/ 7239002 w 15527339"/>
              <a:gd name="connsiteY31" fmla="*/ 5939526 h 13709571"/>
              <a:gd name="connsiteX32" fmla="*/ 622253 w 15527339"/>
              <a:gd name="connsiteY32" fmla="*/ 2168750 h 13709571"/>
              <a:gd name="connsiteX33" fmla="*/ 1624996 w 15527339"/>
              <a:gd name="connsiteY33" fmla="*/ 2267092 h 13709571"/>
              <a:gd name="connsiteX34" fmla="*/ 4805974 w 15527339"/>
              <a:gd name="connsiteY34" fmla="*/ 3652845 h 13709571"/>
              <a:gd name="connsiteX35" fmla="*/ 7164750 w 15527339"/>
              <a:gd name="connsiteY35" fmla="*/ 7426668 h 13709571"/>
              <a:gd name="connsiteX36" fmla="*/ 6625602 w 15527339"/>
              <a:gd name="connsiteY36" fmla="*/ 11819373 h 13709571"/>
              <a:gd name="connsiteX37" fmla="*/ 5378820 w 15527339"/>
              <a:gd name="connsiteY37" fmla="*/ 13534747 h 13709571"/>
              <a:gd name="connsiteX38" fmla="*/ 4954239 w 15527339"/>
              <a:gd name="connsiteY38" fmla="*/ 13702921 h 13709571"/>
              <a:gd name="connsiteX39" fmla="*/ 14289 w 15527339"/>
              <a:gd name="connsiteY39" fmla="*/ 13702921 h 13709571"/>
              <a:gd name="connsiteX40" fmla="*/ 14289 w 15527339"/>
              <a:gd name="connsiteY40" fmla="*/ 2246911 h 13709571"/>
              <a:gd name="connsiteX41" fmla="*/ 622253 w 15527339"/>
              <a:gd name="connsiteY41" fmla="*/ 2168750 h 13709571"/>
              <a:gd name="connsiteX42" fmla="*/ 10846090 w 15527339"/>
              <a:gd name="connsiteY42" fmla="*/ 7939 h 13709571"/>
              <a:gd name="connsiteX43" fmla="*/ 13211176 w 15527339"/>
              <a:gd name="connsiteY43" fmla="*/ 7939 h 13709571"/>
              <a:gd name="connsiteX44" fmla="*/ 11715310 w 15527339"/>
              <a:gd name="connsiteY44" fmla="*/ 505700 h 13709571"/>
              <a:gd name="connsiteX45" fmla="*/ 8144097 w 15527339"/>
              <a:gd name="connsiteY45" fmla="*/ 2442932 h 13709571"/>
              <a:gd name="connsiteX46" fmla="*/ 7396165 w 15527339"/>
              <a:gd name="connsiteY46" fmla="*/ 3162667 h 13709571"/>
              <a:gd name="connsiteX47" fmla="*/ 7955429 w 15527339"/>
              <a:gd name="connsiteY47" fmla="*/ 2200777 h 13709571"/>
              <a:gd name="connsiteX48" fmla="*/ 10819137 w 15527339"/>
              <a:gd name="connsiteY48" fmla="*/ 55024 h 13709571"/>
              <a:gd name="connsiteX49" fmla="*/ 10846090 w 15527339"/>
              <a:gd name="connsiteY49" fmla="*/ 7939 h 13709571"/>
              <a:gd name="connsiteX50" fmla="*/ 8049463 w 15527339"/>
              <a:gd name="connsiteY50" fmla="*/ 7939 h 13709571"/>
              <a:gd name="connsiteX51" fmla="*/ 10293351 w 15527339"/>
              <a:gd name="connsiteY51" fmla="*/ 7939 h 13709571"/>
              <a:gd name="connsiteX52" fmla="*/ 8157277 w 15527339"/>
              <a:gd name="connsiteY52" fmla="*/ 1615423 h 13709571"/>
              <a:gd name="connsiteX53" fmla="*/ 6540062 w 15527339"/>
              <a:gd name="connsiteY53" fmla="*/ 4130901 h 13709571"/>
              <a:gd name="connsiteX54" fmla="*/ 6418770 w 15527339"/>
              <a:gd name="connsiteY54" fmla="*/ 4420113 h 13709571"/>
              <a:gd name="connsiteX55" fmla="*/ 8049463 w 15527339"/>
              <a:gd name="connsiteY55" fmla="*/ 7939 h 13709571"/>
              <a:gd name="connsiteX56" fmla="*/ 244950 w 15527339"/>
              <a:gd name="connsiteY56" fmla="*/ 0 h 13709571"/>
              <a:gd name="connsiteX57" fmla="*/ 7685089 w 15527339"/>
              <a:gd name="connsiteY57" fmla="*/ 6728 h 13709571"/>
              <a:gd name="connsiteX58" fmla="*/ 6276586 w 15527339"/>
              <a:gd name="connsiteY58" fmla="*/ 3316839 h 13709571"/>
              <a:gd name="connsiteX59" fmla="*/ 6222672 w 15527339"/>
              <a:gd name="connsiteY59" fmla="*/ 4305835 h 13709571"/>
              <a:gd name="connsiteX60" fmla="*/ 6168756 w 15527339"/>
              <a:gd name="connsiteY60" fmla="*/ 4541313 h 13709571"/>
              <a:gd name="connsiteX61" fmla="*/ 5953101 w 15527339"/>
              <a:gd name="connsiteY61" fmla="*/ 4420209 h 13709571"/>
              <a:gd name="connsiteX62" fmla="*/ 5083737 w 15527339"/>
              <a:gd name="connsiteY62" fmla="*/ 3552315 h 13709571"/>
              <a:gd name="connsiteX63" fmla="*/ 2246509 w 15527339"/>
              <a:gd name="connsiteY63" fmla="*/ 2132734 h 13709571"/>
              <a:gd name="connsiteX64" fmla="*/ 550112 w 15527339"/>
              <a:gd name="connsiteY64" fmla="*/ 1938783 h 13709571"/>
              <a:gd name="connsiteX65" fmla="*/ 0 w 15527339"/>
              <a:gd name="connsiteY65" fmla="*/ 1944116 h 13709571"/>
              <a:gd name="connsiteX66" fmla="*/ 0 w 15527339"/>
              <a:gd name="connsiteY66" fmla="*/ 81459 h 13709571"/>
              <a:gd name="connsiteX67" fmla="*/ 13289 w 15527339"/>
              <a:gd name="connsiteY67" fmla="*/ 60551 h 13709571"/>
              <a:gd name="connsiteX68" fmla="*/ 244950 w 15527339"/>
              <a:gd name="connsiteY68" fmla="*/ 0 h 137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5527339" h="13709571">
                <a:moveTo>
                  <a:pt x="11726444" y="11201108"/>
                </a:moveTo>
                <a:cubicBezTo>
                  <a:pt x="12838408" y="12297333"/>
                  <a:pt x="14098634" y="13111095"/>
                  <a:pt x="15527339" y="13702923"/>
                </a:cubicBezTo>
                <a:cubicBezTo>
                  <a:pt x="14705160" y="13702923"/>
                  <a:pt x="13889719" y="13702923"/>
                  <a:pt x="13067540" y="13702923"/>
                </a:cubicBezTo>
                <a:cubicBezTo>
                  <a:pt x="12952974" y="13709648"/>
                  <a:pt x="12885582" y="13676021"/>
                  <a:pt x="12845147" y="13568417"/>
                </a:cubicBezTo>
                <a:cubicBezTo>
                  <a:pt x="12562101" y="12768105"/>
                  <a:pt x="12171229" y="12028321"/>
                  <a:pt x="11719704" y="11315438"/>
                </a:cubicBezTo>
                <a:cubicBezTo>
                  <a:pt x="11706226" y="11301988"/>
                  <a:pt x="11719704" y="11275086"/>
                  <a:pt x="11726444" y="11201108"/>
                </a:cubicBezTo>
                <a:close/>
                <a:moveTo>
                  <a:pt x="9664141" y="9100281"/>
                </a:moveTo>
                <a:cubicBezTo>
                  <a:pt x="9767149" y="9090625"/>
                  <a:pt x="9822430" y="9255423"/>
                  <a:pt x="9893190" y="9337822"/>
                </a:cubicBezTo>
                <a:cubicBezTo>
                  <a:pt x="10816441" y="10414057"/>
                  <a:pt x="11591433" y="11584461"/>
                  <a:pt x="12184470" y="12869215"/>
                </a:cubicBezTo>
                <a:cubicBezTo>
                  <a:pt x="12305773" y="13131548"/>
                  <a:pt x="12406859" y="13400606"/>
                  <a:pt x="12534901" y="13703297"/>
                </a:cubicBezTo>
                <a:cubicBezTo>
                  <a:pt x="11901430" y="13703297"/>
                  <a:pt x="11308392" y="13696571"/>
                  <a:pt x="10722094" y="13703297"/>
                </a:cubicBezTo>
                <a:cubicBezTo>
                  <a:pt x="10580574" y="13703297"/>
                  <a:pt x="10587313" y="13629306"/>
                  <a:pt x="10580574" y="13535135"/>
                </a:cubicBezTo>
                <a:cubicBezTo>
                  <a:pt x="10432315" y="12129305"/>
                  <a:pt x="10162752" y="10757106"/>
                  <a:pt x="9670801" y="9431993"/>
                </a:cubicBezTo>
                <a:cubicBezTo>
                  <a:pt x="9637106" y="9331096"/>
                  <a:pt x="9455151" y="9196567"/>
                  <a:pt x="9616888" y="9115849"/>
                </a:cubicBezTo>
                <a:cubicBezTo>
                  <a:pt x="9633736" y="9106600"/>
                  <a:pt x="9649425" y="9101660"/>
                  <a:pt x="9664141" y="9100281"/>
                </a:cubicBezTo>
                <a:close/>
                <a:moveTo>
                  <a:pt x="7481212" y="7225548"/>
                </a:moveTo>
                <a:cubicBezTo>
                  <a:pt x="7838355" y="7696412"/>
                  <a:pt x="7952911" y="8241270"/>
                  <a:pt x="8094420" y="8772674"/>
                </a:cubicBezTo>
                <a:cubicBezTo>
                  <a:pt x="8431347" y="10084368"/>
                  <a:pt x="8539164" y="11416242"/>
                  <a:pt x="8478517" y="12761569"/>
                </a:cubicBezTo>
                <a:cubicBezTo>
                  <a:pt x="8471778" y="13023908"/>
                  <a:pt x="8431347" y="13286247"/>
                  <a:pt x="8417870" y="13541859"/>
                </a:cubicBezTo>
                <a:cubicBezTo>
                  <a:pt x="8417870" y="13683118"/>
                  <a:pt x="8350484" y="13703298"/>
                  <a:pt x="8229192" y="13703298"/>
                </a:cubicBezTo>
                <a:cubicBezTo>
                  <a:pt x="7386872" y="13703298"/>
                  <a:pt x="6537815" y="13703298"/>
                  <a:pt x="5648326" y="13703298"/>
                </a:cubicBezTo>
                <a:cubicBezTo>
                  <a:pt x="7332964" y="11826567"/>
                  <a:pt x="7986604" y="9687497"/>
                  <a:pt x="7481212" y="7225548"/>
                </a:cubicBezTo>
                <a:close/>
                <a:moveTo>
                  <a:pt x="7239002" y="5939526"/>
                </a:moveTo>
                <a:cubicBezTo>
                  <a:pt x="7393983" y="5979888"/>
                  <a:pt x="7542226" y="6100973"/>
                  <a:pt x="7724159" y="6343148"/>
                </a:cubicBezTo>
                <a:cubicBezTo>
                  <a:pt x="8856190" y="7796191"/>
                  <a:pt x="9556971" y="9451047"/>
                  <a:pt x="9974745" y="11233716"/>
                </a:cubicBezTo>
                <a:cubicBezTo>
                  <a:pt x="10143202" y="11966965"/>
                  <a:pt x="10224062" y="12720395"/>
                  <a:pt x="10331874" y="13467098"/>
                </a:cubicBezTo>
                <a:cubicBezTo>
                  <a:pt x="10352089" y="13601639"/>
                  <a:pt x="10352089" y="13715999"/>
                  <a:pt x="10143202" y="13709272"/>
                </a:cubicBezTo>
                <a:cubicBezTo>
                  <a:pt x="9698475" y="13689091"/>
                  <a:pt x="9253748" y="13689091"/>
                  <a:pt x="8809022" y="13709272"/>
                </a:cubicBezTo>
                <a:cubicBezTo>
                  <a:pt x="8606873" y="13715999"/>
                  <a:pt x="8620350" y="13608366"/>
                  <a:pt x="8640564" y="13480552"/>
                </a:cubicBezTo>
                <a:cubicBezTo>
                  <a:pt x="8768592" y="12518583"/>
                  <a:pt x="8734900" y="11556615"/>
                  <a:pt x="8647303" y="10581191"/>
                </a:cubicBezTo>
                <a:cubicBezTo>
                  <a:pt x="8532752" y="9363595"/>
                  <a:pt x="8236268" y="8199814"/>
                  <a:pt x="7778065" y="7069669"/>
                </a:cubicBezTo>
                <a:cubicBezTo>
                  <a:pt x="7623084" y="6686229"/>
                  <a:pt x="7427675" y="6322967"/>
                  <a:pt x="7239002" y="5939526"/>
                </a:cubicBezTo>
                <a:close/>
                <a:moveTo>
                  <a:pt x="622253" y="2168750"/>
                </a:moveTo>
                <a:cubicBezTo>
                  <a:pt x="960011" y="2166713"/>
                  <a:pt x="1296452" y="2220844"/>
                  <a:pt x="1624996" y="2267092"/>
                </a:cubicBezTo>
                <a:cubicBezTo>
                  <a:pt x="2804384" y="2435266"/>
                  <a:pt x="3869203" y="2899425"/>
                  <a:pt x="4805974" y="3652845"/>
                </a:cubicBezTo>
                <a:cubicBezTo>
                  <a:pt x="6032538" y="4641708"/>
                  <a:pt x="6841260" y="5892923"/>
                  <a:pt x="7164750" y="7426668"/>
                </a:cubicBezTo>
                <a:cubicBezTo>
                  <a:pt x="7488240" y="8940234"/>
                  <a:pt x="7326495" y="10420165"/>
                  <a:pt x="6625602" y="11819373"/>
                </a:cubicBezTo>
                <a:cubicBezTo>
                  <a:pt x="6308851" y="12458434"/>
                  <a:pt x="5897751" y="13036952"/>
                  <a:pt x="5378820" y="13534747"/>
                </a:cubicBezTo>
                <a:cubicBezTo>
                  <a:pt x="5250772" y="13649105"/>
                  <a:pt x="5129463" y="13709648"/>
                  <a:pt x="4954239" y="13702921"/>
                </a:cubicBezTo>
                <a:cubicBezTo>
                  <a:pt x="3309836" y="13702921"/>
                  <a:pt x="1665432" y="13702921"/>
                  <a:pt x="14289" y="13702921"/>
                </a:cubicBezTo>
                <a:cubicBezTo>
                  <a:pt x="14289" y="9882009"/>
                  <a:pt x="14289" y="6067825"/>
                  <a:pt x="14289" y="2246911"/>
                </a:cubicBezTo>
                <a:cubicBezTo>
                  <a:pt x="216470" y="2191413"/>
                  <a:pt x="419598" y="2169971"/>
                  <a:pt x="622253" y="2168750"/>
                </a:cubicBezTo>
                <a:close/>
                <a:moveTo>
                  <a:pt x="10846090" y="7939"/>
                </a:moveTo>
                <a:cubicBezTo>
                  <a:pt x="11634452" y="7939"/>
                  <a:pt x="12422814" y="7939"/>
                  <a:pt x="13211176" y="7939"/>
                </a:cubicBezTo>
                <a:cubicBezTo>
                  <a:pt x="12712554" y="176102"/>
                  <a:pt x="12213932" y="330811"/>
                  <a:pt x="11715310" y="505700"/>
                </a:cubicBezTo>
                <a:cubicBezTo>
                  <a:pt x="10421587" y="949649"/>
                  <a:pt x="9208722" y="1568487"/>
                  <a:pt x="8144097" y="2442932"/>
                </a:cubicBezTo>
                <a:cubicBezTo>
                  <a:pt x="7881310" y="2658180"/>
                  <a:pt x="7672428" y="2947419"/>
                  <a:pt x="7396165" y="3162667"/>
                </a:cubicBezTo>
                <a:cubicBezTo>
                  <a:pt x="7477022" y="2772530"/>
                  <a:pt x="7726333" y="2490017"/>
                  <a:pt x="7955429" y="2200777"/>
                </a:cubicBezTo>
                <a:cubicBezTo>
                  <a:pt x="8723576" y="1245615"/>
                  <a:pt x="9680392" y="532606"/>
                  <a:pt x="10819137" y="55024"/>
                </a:cubicBezTo>
                <a:cubicBezTo>
                  <a:pt x="10832613" y="48298"/>
                  <a:pt x="10832613" y="28118"/>
                  <a:pt x="10846090" y="7939"/>
                </a:cubicBezTo>
                <a:close/>
                <a:moveTo>
                  <a:pt x="8049463" y="7939"/>
                </a:moveTo>
                <a:cubicBezTo>
                  <a:pt x="8797425" y="7939"/>
                  <a:pt x="9545388" y="7939"/>
                  <a:pt x="10293351" y="7939"/>
                </a:cubicBezTo>
                <a:cubicBezTo>
                  <a:pt x="9525173" y="472025"/>
                  <a:pt x="8783948" y="963013"/>
                  <a:pt x="8157277" y="1615423"/>
                </a:cubicBezTo>
                <a:cubicBezTo>
                  <a:pt x="7449747" y="2348544"/>
                  <a:pt x="6917413" y="3182552"/>
                  <a:pt x="6540062" y="4130901"/>
                </a:cubicBezTo>
                <a:cubicBezTo>
                  <a:pt x="6506370" y="4211611"/>
                  <a:pt x="6472677" y="4299048"/>
                  <a:pt x="6418770" y="4420113"/>
                </a:cubicBezTo>
                <a:cubicBezTo>
                  <a:pt x="6189664" y="3565927"/>
                  <a:pt x="6951104" y="1541439"/>
                  <a:pt x="8049463" y="7939"/>
                </a:cubicBezTo>
                <a:close/>
                <a:moveTo>
                  <a:pt x="244950" y="0"/>
                </a:moveTo>
                <a:cubicBezTo>
                  <a:pt x="2724997" y="13456"/>
                  <a:pt x="5205044" y="6728"/>
                  <a:pt x="7685089" y="6728"/>
                </a:cubicBezTo>
                <a:cubicBezTo>
                  <a:pt x="6943771" y="995725"/>
                  <a:pt x="6451806" y="2085639"/>
                  <a:pt x="6276586" y="3316839"/>
                </a:cubicBezTo>
                <a:cubicBezTo>
                  <a:pt x="6229411" y="3653233"/>
                  <a:pt x="6256368" y="3976170"/>
                  <a:pt x="6222672" y="4305835"/>
                </a:cubicBezTo>
                <a:cubicBezTo>
                  <a:pt x="6215931" y="4386572"/>
                  <a:pt x="6283323" y="4500944"/>
                  <a:pt x="6168756" y="4541313"/>
                </a:cubicBezTo>
                <a:cubicBezTo>
                  <a:pt x="6060928" y="4588407"/>
                  <a:pt x="6000277" y="4487487"/>
                  <a:pt x="5953101" y="4420209"/>
                </a:cubicBezTo>
                <a:cubicBezTo>
                  <a:pt x="5703749" y="4083817"/>
                  <a:pt x="5400482" y="3814702"/>
                  <a:pt x="5083737" y="3552315"/>
                </a:cubicBezTo>
                <a:cubicBezTo>
                  <a:pt x="4254808" y="2845889"/>
                  <a:pt x="3297833" y="2395121"/>
                  <a:pt x="2246509" y="2132734"/>
                </a:cubicBezTo>
                <a:cubicBezTo>
                  <a:pt x="1690521" y="1991449"/>
                  <a:pt x="1123160" y="1944775"/>
                  <a:pt x="550112" y="1938783"/>
                </a:cubicBezTo>
                <a:lnTo>
                  <a:pt x="0" y="1944116"/>
                </a:lnTo>
                <a:lnTo>
                  <a:pt x="0" y="81459"/>
                </a:lnTo>
                <a:lnTo>
                  <a:pt x="13289" y="60551"/>
                </a:lnTo>
                <a:cubicBezTo>
                  <a:pt x="52882" y="16820"/>
                  <a:pt x="123644" y="0"/>
                  <a:pt x="2449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220378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0995" y="509134"/>
            <a:ext cx="3043068" cy="1777207"/>
          </a:xfrm>
          <a:prstGeom prst="rect">
            <a:avLst/>
          </a:prstGeom>
        </p:spPr>
        <p:txBody>
          <a:bodyPr/>
          <a:lstStyle/>
          <a:p>
            <a:endParaRPr lang="en-US"/>
          </a:p>
        </p:txBody>
      </p:sp>
      <p:sp>
        <p:nvSpPr>
          <p:cNvPr id="4" name="Picture Placeholder 2"/>
          <p:cNvSpPr>
            <a:spLocks noGrp="1"/>
          </p:cNvSpPr>
          <p:nvPr>
            <p:ph type="pic" sz="quarter" idx="11"/>
          </p:nvPr>
        </p:nvSpPr>
        <p:spPr>
          <a:xfrm>
            <a:off x="3892407" y="509134"/>
            <a:ext cx="3043068" cy="1777207"/>
          </a:xfrm>
          <a:prstGeom prst="rect">
            <a:avLst/>
          </a:prstGeom>
        </p:spPr>
        <p:txBody>
          <a:bodyPr/>
          <a:lstStyle/>
          <a:p>
            <a:endParaRPr lang="en-US"/>
          </a:p>
        </p:txBody>
      </p:sp>
      <p:sp>
        <p:nvSpPr>
          <p:cNvPr id="5" name="Picture Placeholder 2"/>
          <p:cNvSpPr>
            <a:spLocks noGrp="1"/>
          </p:cNvSpPr>
          <p:nvPr>
            <p:ph type="pic" sz="quarter" idx="12"/>
          </p:nvPr>
        </p:nvSpPr>
        <p:spPr>
          <a:xfrm>
            <a:off x="600995" y="2540397"/>
            <a:ext cx="3043068" cy="1777207"/>
          </a:xfrm>
          <a:prstGeom prst="rect">
            <a:avLst/>
          </a:prstGeom>
        </p:spPr>
        <p:txBody>
          <a:bodyPr/>
          <a:lstStyle/>
          <a:p>
            <a:endParaRPr lang="en-US"/>
          </a:p>
        </p:txBody>
      </p:sp>
      <p:sp>
        <p:nvSpPr>
          <p:cNvPr id="6" name="Picture Placeholder 2"/>
          <p:cNvSpPr>
            <a:spLocks noGrp="1"/>
          </p:cNvSpPr>
          <p:nvPr>
            <p:ph type="pic" sz="quarter" idx="13"/>
          </p:nvPr>
        </p:nvSpPr>
        <p:spPr>
          <a:xfrm>
            <a:off x="3892407" y="2540397"/>
            <a:ext cx="3043068" cy="1777207"/>
          </a:xfrm>
          <a:prstGeom prst="rect">
            <a:avLst/>
          </a:prstGeom>
        </p:spPr>
        <p:txBody>
          <a:bodyPr/>
          <a:lstStyle/>
          <a:p>
            <a:endParaRPr lang="en-US"/>
          </a:p>
        </p:txBody>
      </p:sp>
      <p:sp>
        <p:nvSpPr>
          <p:cNvPr id="7" name="Picture Placeholder 2"/>
          <p:cNvSpPr>
            <a:spLocks noGrp="1"/>
          </p:cNvSpPr>
          <p:nvPr>
            <p:ph type="pic" sz="quarter" idx="14"/>
          </p:nvPr>
        </p:nvSpPr>
        <p:spPr>
          <a:xfrm>
            <a:off x="600995" y="4571660"/>
            <a:ext cx="3043068" cy="1777207"/>
          </a:xfrm>
          <a:prstGeom prst="rect">
            <a:avLst/>
          </a:prstGeom>
        </p:spPr>
        <p:txBody>
          <a:bodyPr/>
          <a:lstStyle/>
          <a:p>
            <a:endParaRPr lang="en-US"/>
          </a:p>
        </p:txBody>
      </p:sp>
      <p:sp>
        <p:nvSpPr>
          <p:cNvPr id="8" name="Picture Placeholder 2"/>
          <p:cNvSpPr>
            <a:spLocks noGrp="1"/>
          </p:cNvSpPr>
          <p:nvPr>
            <p:ph type="pic" sz="quarter" idx="15"/>
          </p:nvPr>
        </p:nvSpPr>
        <p:spPr>
          <a:xfrm>
            <a:off x="3892407" y="4571660"/>
            <a:ext cx="3043068" cy="1777207"/>
          </a:xfrm>
          <a:prstGeom prst="rect">
            <a:avLst/>
          </a:prstGeom>
        </p:spPr>
        <p:txBody>
          <a:bodyPr/>
          <a:lstStyle/>
          <a:p>
            <a:endParaRPr lang="en-US"/>
          </a:p>
        </p:txBody>
      </p:sp>
    </p:spTree>
    <p:extLst>
      <p:ext uri="{BB962C8B-B14F-4D97-AF65-F5344CB8AC3E}">
        <p14:creationId xmlns:p14="http://schemas.microsoft.com/office/powerpoint/2010/main" val="288342152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29230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625675" y="483622"/>
            <a:ext cx="10966774" cy="4010025"/>
          </a:xfrm>
          <a:custGeom>
            <a:avLst/>
            <a:gdLst>
              <a:gd name="connsiteX0" fmla="*/ 1301685 w 21936403"/>
              <a:gd name="connsiteY0" fmla="*/ 5400949 h 8020050"/>
              <a:gd name="connsiteX1" fmla="*/ 1301685 w 21936403"/>
              <a:gd name="connsiteY1" fmla="*/ 7053990 h 8020050"/>
              <a:gd name="connsiteX2" fmla="*/ 9068145 w 21936403"/>
              <a:gd name="connsiteY2" fmla="*/ 7053990 h 8020050"/>
              <a:gd name="connsiteX3" fmla="*/ 9068145 w 21936403"/>
              <a:gd name="connsiteY3" fmla="*/ 5400949 h 8020050"/>
              <a:gd name="connsiteX4" fmla="*/ 1301686 w 21936403"/>
              <a:gd name="connsiteY4" fmla="*/ 3183504 h 8020050"/>
              <a:gd name="connsiteX5" fmla="*/ 1301686 w 21936403"/>
              <a:gd name="connsiteY5" fmla="*/ 4836545 h 8020050"/>
              <a:gd name="connsiteX6" fmla="*/ 9068145 w 21936403"/>
              <a:gd name="connsiteY6" fmla="*/ 4836545 h 8020050"/>
              <a:gd name="connsiteX7" fmla="*/ 9068145 w 21936403"/>
              <a:gd name="connsiteY7" fmla="*/ 3183504 h 8020050"/>
              <a:gd name="connsiteX8" fmla="*/ 1301687 w 21936403"/>
              <a:gd name="connsiteY8" fmla="*/ 966059 h 8020050"/>
              <a:gd name="connsiteX9" fmla="*/ 1301687 w 21936403"/>
              <a:gd name="connsiteY9" fmla="*/ 2619101 h 8020050"/>
              <a:gd name="connsiteX10" fmla="*/ 9068146 w 21936403"/>
              <a:gd name="connsiteY10" fmla="*/ 2619101 h 8020050"/>
              <a:gd name="connsiteX11" fmla="*/ 9068146 w 21936403"/>
              <a:gd name="connsiteY11" fmla="*/ 966059 h 8020050"/>
              <a:gd name="connsiteX12" fmla="*/ 0 w 21936403"/>
              <a:gd name="connsiteY12" fmla="*/ 0 h 8020050"/>
              <a:gd name="connsiteX13" fmla="*/ 21936403 w 21936403"/>
              <a:gd name="connsiteY13" fmla="*/ 0 h 8020050"/>
              <a:gd name="connsiteX14" fmla="*/ 21936403 w 21936403"/>
              <a:gd name="connsiteY14" fmla="*/ 8020050 h 8020050"/>
              <a:gd name="connsiteX15" fmla="*/ 0 w 21936403"/>
              <a:gd name="connsiteY15" fmla="*/ 8020050 h 802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36403" h="8020050">
                <a:moveTo>
                  <a:pt x="1301685" y="5400949"/>
                </a:moveTo>
                <a:lnTo>
                  <a:pt x="1301685" y="7053990"/>
                </a:lnTo>
                <a:lnTo>
                  <a:pt x="9068145" y="7053990"/>
                </a:lnTo>
                <a:lnTo>
                  <a:pt x="9068145" y="5400949"/>
                </a:lnTo>
                <a:close/>
                <a:moveTo>
                  <a:pt x="1301686" y="3183504"/>
                </a:moveTo>
                <a:lnTo>
                  <a:pt x="1301686" y="4836545"/>
                </a:lnTo>
                <a:lnTo>
                  <a:pt x="9068145" y="4836545"/>
                </a:lnTo>
                <a:lnTo>
                  <a:pt x="9068145" y="3183504"/>
                </a:lnTo>
                <a:close/>
                <a:moveTo>
                  <a:pt x="1301687" y="966059"/>
                </a:moveTo>
                <a:lnTo>
                  <a:pt x="1301687" y="2619101"/>
                </a:lnTo>
                <a:lnTo>
                  <a:pt x="9068146" y="2619101"/>
                </a:lnTo>
                <a:lnTo>
                  <a:pt x="9068146" y="966059"/>
                </a:lnTo>
                <a:close/>
                <a:moveTo>
                  <a:pt x="0" y="0"/>
                </a:moveTo>
                <a:lnTo>
                  <a:pt x="21936403" y="0"/>
                </a:lnTo>
                <a:lnTo>
                  <a:pt x="21936403" y="8020050"/>
                </a:lnTo>
                <a:lnTo>
                  <a:pt x="0" y="8020050"/>
                </a:lnTo>
                <a:close/>
              </a:path>
            </a:pathLst>
          </a:custGeom>
          <a:solidFill>
            <a:schemeClr val="tx1">
              <a:lumMod val="10000"/>
              <a:lumOff val="90000"/>
            </a:schemeClr>
          </a:solidFill>
        </p:spPr>
        <p:txBody>
          <a:bodyPr wrap="square">
            <a:noAutofit/>
          </a:bodyPr>
          <a:lstStyle/>
          <a:p>
            <a:endParaRPr lang="en-US"/>
          </a:p>
        </p:txBody>
      </p:sp>
    </p:spTree>
    <p:extLst>
      <p:ext uri="{BB962C8B-B14F-4D97-AF65-F5344CB8AC3E}">
        <p14:creationId xmlns:p14="http://schemas.microsoft.com/office/powerpoint/2010/main" val="1683652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1699" y="519186"/>
            <a:ext cx="5838042" cy="5845755"/>
          </a:xfrm>
          <a:custGeom>
            <a:avLst/>
            <a:gdLst>
              <a:gd name="connsiteX0" fmla="*/ 3971109 w 11677605"/>
              <a:gd name="connsiteY0" fmla="*/ 1 h 12384088"/>
              <a:gd name="connsiteX1" fmla="*/ 7706496 w 11677605"/>
              <a:gd name="connsiteY1" fmla="*/ 1 h 12384088"/>
              <a:gd name="connsiteX2" fmla="*/ 7706496 w 11677605"/>
              <a:gd name="connsiteY2" fmla="*/ 12384088 h 12384088"/>
              <a:gd name="connsiteX3" fmla="*/ 3971109 w 11677605"/>
              <a:gd name="connsiteY3" fmla="*/ 12384088 h 12384088"/>
              <a:gd name="connsiteX4" fmla="*/ 0 w 11677605"/>
              <a:gd name="connsiteY4" fmla="*/ 1 h 12384088"/>
              <a:gd name="connsiteX5" fmla="*/ 3735387 w 11677605"/>
              <a:gd name="connsiteY5" fmla="*/ 1 h 12384088"/>
              <a:gd name="connsiteX6" fmla="*/ 3735387 w 11677605"/>
              <a:gd name="connsiteY6" fmla="*/ 12384088 h 12384088"/>
              <a:gd name="connsiteX7" fmla="*/ 0 w 11677605"/>
              <a:gd name="connsiteY7" fmla="*/ 12384088 h 12384088"/>
              <a:gd name="connsiteX8" fmla="*/ 7942218 w 11677605"/>
              <a:gd name="connsiteY8" fmla="*/ 0 h 12384088"/>
              <a:gd name="connsiteX9" fmla="*/ 11677605 w 11677605"/>
              <a:gd name="connsiteY9" fmla="*/ 0 h 12384088"/>
              <a:gd name="connsiteX10" fmla="*/ 11677605 w 11677605"/>
              <a:gd name="connsiteY10" fmla="*/ 12384087 h 12384088"/>
              <a:gd name="connsiteX11" fmla="*/ 7942218 w 11677605"/>
              <a:gd name="connsiteY11" fmla="*/ 12384087 h 1238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7605" h="12384088">
                <a:moveTo>
                  <a:pt x="3971109" y="1"/>
                </a:moveTo>
                <a:lnTo>
                  <a:pt x="7706496" y="1"/>
                </a:lnTo>
                <a:lnTo>
                  <a:pt x="7706496" y="12384088"/>
                </a:lnTo>
                <a:lnTo>
                  <a:pt x="3971109" y="12384088"/>
                </a:lnTo>
                <a:close/>
                <a:moveTo>
                  <a:pt x="0" y="1"/>
                </a:moveTo>
                <a:lnTo>
                  <a:pt x="3735387" y="1"/>
                </a:lnTo>
                <a:lnTo>
                  <a:pt x="3735387" y="12384088"/>
                </a:lnTo>
                <a:lnTo>
                  <a:pt x="0" y="12384088"/>
                </a:lnTo>
                <a:close/>
                <a:moveTo>
                  <a:pt x="7942218" y="0"/>
                </a:moveTo>
                <a:lnTo>
                  <a:pt x="11677605" y="0"/>
                </a:lnTo>
                <a:lnTo>
                  <a:pt x="11677605" y="12384087"/>
                </a:lnTo>
                <a:lnTo>
                  <a:pt x="7942218" y="12384087"/>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64096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88296" y="522288"/>
            <a:ext cx="2586495" cy="2906713"/>
          </a:xfrm>
          <a:prstGeom prst="rect">
            <a:avLst/>
          </a:prstGeom>
        </p:spPr>
        <p:txBody>
          <a:bodyPr/>
          <a:lstStyle/>
          <a:p>
            <a:endParaRPr lang="en-US"/>
          </a:p>
        </p:txBody>
      </p:sp>
      <p:sp>
        <p:nvSpPr>
          <p:cNvPr id="5" name="Picture Placeholder 3"/>
          <p:cNvSpPr>
            <a:spLocks noGrp="1"/>
          </p:cNvSpPr>
          <p:nvPr>
            <p:ph type="pic" sz="quarter" idx="11"/>
          </p:nvPr>
        </p:nvSpPr>
        <p:spPr>
          <a:xfrm>
            <a:off x="3509506" y="522288"/>
            <a:ext cx="2586495" cy="2906713"/>
          </a:xfrm>
          <a:prstGeom prst="rect">
            <a:avLst/>
          </a:prstGeom>
        </p:spPr>
        <p:txBody>
          <a:bodyPr/>
          <a:lstStyle/>
          <a:p>
            <a:endParaRPr lang="en-US"/>
          </a:p>
        </p:txBody>
      </p:sp>
      <p:sp>
        <p:nvSpPr>
          <p:cNvPr id="7" name="Picture Placeholder 3"/>
          <p:cNvSpPr>
            <a:spLocks noGrp="1"/>
          </p:cNvSpPr>
          <p:nvPr>
            <p:ph type="pic" sz="quarter" idx="13"/>
          </p:nvPr>
        </p:nvSpPr>
        <p:spPr>
          <a:xfrm>
            <a:off x="5782532" y="3722688"/>
            <a:ext cx="5920264" cy="2625861"/>
          </a:xfrm>
          <a:prstGeom prst="rect">
            <a:avLst/>
          </a:prstGeom>
        </p:spPr>
        <p:txBody>
          <a:bodyPr/>
          <a:lstStyle/>
          <a:p>
            <a:endParaRPr lang="en-US"/>
          </a:p>
        </p:txBody>
      </p:sp>
      <p:sp>
        <p:nvSpPr>
          <p:cNvPr id="8" name="Rectangle 7"/>
          <p:cNvSpPr/>
          <p:nvPr userDrawn="1"/>
        </p:nvSpPr>
        <p:spPr>
          <a:xfrm>
            <a:off x="688296" y="3722688"/>
            <a:ext cx="5094236" cy="262586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125699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74828" y="522685"/>
            <a:ext cx="3487283" cy="5812631"/>
          </a:xfrm>
          <a:prstGeom prst="rect">
            <a:avLst/>
          </a:prstGeom>
          <a:solidFill>
            <a:schemeClr val="bg1">
              <a:lumMod val="95000"/>
            </a:schemeClr>
          </a:solidFill>
        </p:spPr>
        <p:txBody>
          <a:bodyPr/>
          <a:lstStyle/>
          <a:p>
            <a:endParaRPr lang="en-US"/>
          </a:p>
        </p:txBody>
      </p:sp>
      <p:sp>
        <p:nvSpPr>
          <p:cNvPr id="5" name="Picture Placeholder 3"/>
          <p:cNvSpPr>
            <a:spLocks noGrp="1"/>
          </p:cNvSpPr>
          <p:nvPr>
            <p:ph type="pic" sz="quarter" idx="11"/>
          </p:nvPr>
        </p:nvSpPr>
        <p:spPr>
          <a:xfrm>
            <a:off x="4251544" y="522685"/>
            <a:ext cx="3487283" cy="3174104"/>
          </a:xfrm>
          <a:prstGeom prst="rect">
            <a:avLst/>
          </a:prstGeom>
          <a:solidFill>
            <a:schemeClr val="bg1">
              <a:lumMod val="95000"/>
            </a:schemeClr>
          </a:solidFill>
        </p:spPr>
        <p:txBody>
          <a:bodyPr/>
          <a:lstStyle/>
          <a:p>
            <a:endParaRPr lang="en-US"/>
          </a:p>
        </p:txBody>
      </p:sp>
      <p:sp>
        <p:nvSpPr>
          <p:cNvPr id="6" name="Picture Placeholder 3"/>
          <p:cNvSpPr>
            <a:spLocks noGrp="1"/>
          </p:cNvSpPr>
          <p:nvPr>
            <p:ph type="pic" sz="quarter" idx="12"/>
          </p:nvPr>
        </p:nvSpPr>
        <p:spPr>
          <a:xfrm>
            <a:off x="7928260" y="522685"/>
            <a:ext cx="3656987" cy="3174104"/>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67920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198340" y="470513"/>
            <a:ext cx="6452393" cy="2984613"/>
          </a:xfrm>
          <a:prstGeom prst="rect">
            <a:avLst/>
          </a:prstGeom>
        </p:spPr>
        <p:txBody>
          <a:bodyPr/>
          <a:lstStyle/>
          <a:p>
            <a:endParaRPr lang="en-US"/>
          </a:p>
        </p:txBody>
      </p:sp>
      <p:sp>
        <p:nvSpPr>
          <p:cNvPr id="5" name="Picture Placeholder 3"/>
          <p:cNvSpPr>
            <a:spLocks noGrp="1"/>
          </p:cNvSpPr>
          <p:nvPr>
            <p:ph type="pic" sz="quarter" idx="11"/>
          </p:nvPr>
        </p:nvSpPr>
        <p:spPr>
          <a:xfrm>
            <a:off x="5198340" y="3631725"/>
            <a:ext cx="6452393" cy="2716824"/>
          </a:xfrm>
          <a:prstGeom prst="rect">
            <a:avLst/>
          </a:prstGeom>
        </p:spPr>
        <p:txBody>
          <a:bodyPr/>
          <a:lstStyle/>
          <a:p>
            <a:endParaRPr lang="en-US"/>
          </a:p>
        </p:txBody>
      </p:sp>
    </p:spTree>
    <p:extLst>
      <p:ext uri="{BB962C8B-B14F-4D97-AF65-F5344CB8AC3E}">
        <p14:creationId xmlns:p14="http://schemas.microsoft.com/office/powerpoint/2010/main" val="2928609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560493" y="483394"/>
            <a:ext cx="3190460" cy="5891213"/>
          </a:xfrm>
          <a:prstGeom prst="rect">
            <a:avLst/>
          </a:prstGeom>
        </p:spPr>
        <p:txBody>
          <a:bodyPr/>
          <a:lstStyle/>
          <a:p>
            <a:endParaRPr lang="en-US"/>
          </a:p>
        </p:txBody>
      </p:sp>
      <p:sp>
        <p:nvSpPr>
          <p:cNvPr id="5" name="Picture Placeholder 3"/>
          <p:cNvSpPr>
            <a:spLocks noGrp="1"/>
          </p:cNvSpPr>
          <p:nvPr>
            <p:ph type="pic" sz="quarter" idx="11"/>
          </p:nvPr>
        </p:nvSpPr>
        <p:spPr>
          <a:xfrm>
            <a:off x="8904149" y="483393"/>
            <a:ext cx="2694158" cy="5891213"/>
          </a:xfrm>
          <a:prstGeom prst="rect">
            <a:avLst/>
          </a:prstGeom>
        </p:spPr>
        <p:txBody>
          <a:bodyPr/>
          <a:lstStyle/>
          <a:p>
            <a:endParaRPr lang="en-US"/>
          </a:p>
        </p:txBody>
      </p:sp>
      <p:sp>
        <p:nvSpPr>
          <p:cNvPr id="6" name="Picture Placeholder 3"/>
          <p:cNvSpPr>
            <a:spLocks noGrp="1"/>
          </p:cNvSpPr>
          <p:nvPr>
            <p:ph type="pic" sz="quarter" idx="12"/>
          </p:nvPr>
        </p:nvSpPr>
        <p:spPr>
          <a:xfrm>
            <a:off x="597253" y="483394"/>
            <a:ext cx="4810043" cy="3148081"/>
          </a:xfrm>
          <a:prstGeom prst="rect">
            <a:avLst/>
          </a:prstGeom>
        </p:spPr>
        <p:txBody>
          <a:bodyPr/>
          <a:lstStyle/>
          <a:p>
            <a:endParaRPr lang="en-US"/>
          </a:p>
        </p:txBody>
      </p:sp>
    </p:spTree>
    <p:extLst>
      <p:ext uri="{BB962C8B-B14F-4D97-AF65-F5344CB8AC3E}">
        <p14:creationId xmlns:p14="http://schemas.microsoft.com/office/powerpoint/2010/main" val="194984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48864" y="2168435"/>
            <a:ext cx="11101687" cy="4206036"/>
          </a:xfrm>
          <a:custGeom>
            <a:avLst/>
            <a:gdLst>
              <a:gd name="connsiteX0" fmla="*/ 11677603 w 22206265"/>
              <a:gd name="connsiteY0" fmla="*/ 4284572 h 8412072"/>
              <a:gd name="connsiteX1" fmla="*/ 22206265 w 22206265"/>
              <a:gd name="connsiteY1" fmla="*/ 4284572 h 8412072"/>
              <a:gd name="connsiteX2" fmla="*/ 22206265 w 22206265"/>
              <a:gd name="connsiteY2" fmla="*/ 8412072 h 8412072"/>
              <a:gd name="connsiteX3" fmla="*/ 11677603 w 22206265"/>
              <a:gd name="connsiteY3" fmla="*/ 8412072 h 8412072"/>
              <a:gd name="connsiteX4" fmla="*/ 0 w 22206265"/>
              <a:gd name="connsiteY4" fmla="*/ 0 h 8412072"/>
              <a:gd name="connsiteX5" fmla="*/ 11356975 w 22206265"/>
              <a:gd name="connsiteY5" fmla="*/ 0 h 8412072"/>
              <a:gd name="connsiteX6" fmla="*/ 11356975 w 22206265"/>
              <a:gd name="connsiteY6" fmla="*/ 8412072 h 8412072"/>
              <a:gd name="connsiteX7" fmla="*/ 0 w 22206265"/>
              <a:gd name="connsiteY7" fmla="*/ 8412072 h 841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265" h="8412072">
                <a:moveTo>
                  <a:pt x="11677603" y="4284572"/>
                </a:moveTo>
                <a:lnTo>
                  <a:pt x="22206265" y="4284572"/>
                </a:lnTo>
                <a:lnTo>
                  <a:pt x="22206265" y="8412072"/>
                </a:lnTo>
                <a:lnTo>
                  <a:pt x="11677603" y="8412072"/>
                </a:lnTo>
                <a:close/>
                <a:moveTo>
                  <a:pt x="0" y="0"/>
                </a:moveTo>
                <a:lnTo>
                  <a:pt x="11356975" y="0"/>
                </a:lnTo>
                <a:lnTo>
                  <a:pt x="11356975" y="8412072"/>
                </a:lnTo>
                <a:lnTo>
                  <a:pt x="0" y="8412072"/>
                </a:lnTo>
                <a:close/>
              </a:path>
            </a:pathLst>
          </a:custGeom>
        </p:spPr>
        <p:txBody>
          <a:bodyPr wrap="square">
            <a:noAutofit/>
          </a:bodyPr>
          <a:lstStyle/>
          <a:p>
            <a:endParaRPr lang="en-US"/>
          </a:p>
        </p:txBody>
      </p:sp>
      <p:sp>
        <p:nvSpPr>
          <p:cNvPr id="5" name="Rectangle 4"/>
          <p:cNvSpPr/>
          <p:nvPr userDrawn="1"/>
        </p:nvSpPr>
        <p:spPr>
          <a:xfrm>
            <a:off x="548864" y="483327"/>
            <a:ext cx="5677748" cy="1685109"/>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40598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77" y="496297"/>
            <a:ext cx="5416639" cy="4167142"/>
          </a:xfrm>
          <a:prstGeom prst="rect">
            <a:avLst/>
          </a:prstGeom>
          <a:solidFill>
            <a:schemeClr val="bg1">
              <a:lumMod val="95000"/>
            </a:schemeClr>
          </a:solidFill>
        </p:spPr>
        <p:txBody>
          <a:bodyPr/>
          <a:lstStyle/>
          <a:p>
            <a:endParaRPr lang="en-US"/>
          </a:p>
        </p:txBody>
      </p:sp>
      <p:sp>
        <p:nvSpPr>
          <p:cNvPr id="5" name="Rectangle 4"/>
          <p:cNvSpPr/>
          <p:nvPr userDrawn="1"/>
        </p:nvSpPr>
        <p:spPr>
          <a:xfrm>
            <a:off x="640178" y="4663439"/>
            <a:ext cx="5429700" cy="16720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Picture Placeholder 6"/>
          <p:cNvSpPr>
            <a:spLocks noGrp="1"/>
          </p:cNvSpPr>
          <p:nvPr>
            <p:ph type="pic" sz="quarter" idx="11"/>
          </p:nvPr>
        </p:nvSpPr>
        <p:spPr>
          <a:xfrm>
            <a:off x="6230557" y="496297"/>
            <a:ext cx="5367432" cy="3030674"/>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656757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7616" y="342900"/>
            <a:ext cx="4952355" cy="1390650"/>
          </a:xfrm>
          <a:prstGeom prst="rect">
            <a:avLst/>
          </a:prstGeom>
        </p:spPr>
        <p:txBody>
          <a:bodyPr/>
          <a:lstStyle/>
          <a:p>
            <a:endParaRPr lang="en-US"/>
          </a:p>
        </p:txBody>
      </p:sp>
      <p:sp>
        <p:nvSpPr>
          <p:cNvPr id="8" name="Picture Placeholder 3"/>
          <p:cNvSpPr>
            <a:spLocks noGrp="1"/>
          </p:cNvSpPr>
          <p:nvPr>
            <p:ph type="pic" sz="quarter" idx="11"/>
          </p:nvPr>
        </p:nvSpPr>
        <p:spPr>
          <a:xfrm>
            <a:off x="647616" y="1943100"/>
            <a:ext cx="4952355" cy="1390650"/>
          </a:xfrm>
          <a:prstGeom prst="rect">
            <a:avLst/>
          </a:prstGeom>
        </p:spPr>
        <p:txBody>
          <a:bodyPr/>
          <a:lstStyle/>
          <a:p>
            <a:endParaRPr lang="en-US"/>
          </a:p>
        </p:txBody>
      </p:sp>
      <p:sp>
        <p:nvSpPr>
          <p:cNvPr id="9" name="Picture Placeholder 3"/>
          <p:cNvSpPr>
            <a:spLocks noGrp="1"/>
          </p:cNvSpPr>
          <p:nvPr>
            <p:ph type="pic" sz="quarter" idx="12"/>
          </p:nvPr>
        </p:nvSpPr>
        <p:spPr>
          <a:xfrm>
            <a:off x="647616" y="3543300"/>
            <a:ext cx="4952355" cy="1390650"/>
          </a:xfrm>
          <a:prstGeom prst="rect">
            <a:avLst/>
          </a:prstGeom>
        </p:spPr>
        <p:txBody>
          <a:bodyPr/>
          <a:lstStyle/>
          <a:p>
            <a:endParaRPr lang="en-US"/>
          </a:p>
        </p:txBody>
      </p:sp>
      <p:sp>
        <p:nvSpPr>
          <p:cNvPr id="10" name="Picture Placeholder 3"/>
          <p:cNvSpPr>
            <a:spLocks noGrp="1"/>
          </p:cNvSpPr>
          <p:nvPr>
            <p:ph type="pic" sz="quarter" idx="13"/>
          </p:nvPr>
        </p:nvSpPr>
        <p:spPr>
          <a:xfrm>
            <a:off x="647616" y="5143500"/>
            <a:ext cx="4952355" cy="1390650"/>
          </a:xfrm>
          <a:prstGeom prst="rect">
            <a:avLst/>
          </a:prstGeom>
        </p:spPr>
        <p:txBody>
          <a:bodyPr/>
          <a:lstStyle/>
          <a:p>
            <a:endParaRPr lang="en-US"/>
          </a:p>
        </p:txBody>
      </p:sp>
    </p:spTree>
    <p:extLst>
      <p:ext uri="{BB962C8B-B14F-4D97-AF65-F5344CB8AC3E}">
        <p14:creationId xmlns:p14="http://schemas.microsoft.com/office/powerpoint/2010/main" val="348386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42293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293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190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135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72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621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37431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13332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2408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2866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118294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0189305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668"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bin"/><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image" Target="../media/image5.bin"/><Relationship Id="rId1" Type="http://schemas.openxmlformats.org/officeDocument/2006/relationships/slideLayout" Target="../slideLayouts/slideLayout22.xml"/><Relationship Id="rId4" Type="http://schemas.openxmlformats.org/officeDocument/2006/relationships/image" Target="../media/image14.bin"/></Relationships>
</file>

<file path=ppt/slides/_rels/slide13.xml.rels><?xml version="1.0" encoding="UTF-8" standalone="yes"?>
<Relationships xmlns="http://schemas.openxmlformats.org/package/2006/relationships"><Relationship Id="rId3" Type="http://schemas.openxmlformats.org/officeDocument/2006/relationships/image" Target="../media/image16.bin"/><Relationship Id="rId2" Type="http://schemas.openxmlformats.org/officeDocument/2006/relationships/image" Target="../media/image15.bin"/><Relationship Id="rId1" Type="http://schemas.openxmlformats.org/officeDocument/2006/relationships/slideLayout" Target="../slideLayouts/slideLayout23.xml"/><Relationship Id="rId4" Type="http://schemas.openxmlformats.org/officeDocument/2006/relationships/image" Target="../media/image13.bin"/></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image" Target="../media/image17.bin"/><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image" Target="../media/image18.bin"/><Relationship Id="rId1" Type="http://schemas.openxmlformats.org/officeDocument/2006/relationships/slideLayout" Target="../slideLayouts/slideLayout25.xml"/><Relationship Id="rId4" Type="http://schemas.openxmlformats.org/officeDocument/2006/relationships/image" Target="../media/image19.bin"/></Relationships>
</file>

<file path=ppt/slides/_rels/slide16.xml.rels><?xml version="1.0" encoding="UTF-8" standalone="yes"?>
<Relationships xmlns="http://schemas.openxmlformats.org/package/2006/relationships"><Relationship Id="rId2" Type="http://schemas.openxmlformats.org/officeDocument/2006/relationships/image" Target="../media/image20.bin"/><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21.bin"/><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image" Target="../media/image22.bin"/><Relationship Id="rId1" Type="http://schemas.openxmlformats.org/officeDocument/2006/relationships/slideLayout" Target="../slideLayouts/slideLayout28.xml"/><Relationship Id="rId5" Type="http://schemas.openxmlformats.org/officeDocument/2006/relationships/image" Target="../media/image12.bin"/><Relationship Id="rId4" Type="http://schemas.openxmlformats.org/officeDocument/2006/relationships/image" Target="../media/image23.bin"/></Relationships>
</file>

<file path=ppt/slides/_rels/slide2.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bin"/><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bin"/><Relationship Id="rId7" Type="http://schemas.openxmlformats.org/officeDocument/2006/relationships/image" Target="../media/image3.bin"/><Relationship Id="rId2" Type="http://schemas.openxmlformats.org/officeDocument/2006/relationships/image" Target="../media/image8.bin"/><Relationship Id="rId1" Type="http://schemas.openxmlformats.org/officeDocument/2006/relationships/slideLayout" Target="../slideLayouts/slideLayout19.xml"/><Relationship Id="rId6" Type="http://schemas.openxmlformats.org/officeDocument/2006/relationships/image" Target="../media/image10.bin"/><Relationship Id="rId5" Type="http://schemas.openxmlformats.org/officeDocument/2006/relationships/image" Target="../media/image6.bin"/><Relationship Id="rId4" Type="http://schemas.openxmlformats.org/officeDocument/2006/relationships/image" Target="../media/image1.bin"/></Relationships>
</file>

<file path=ppt/slides/_rels/slide9.xml.rels><?xml version="1.0" encoding="UTF-8" standalone="yes"?>
<Relationships xmlns="http://schemas.openxmlformats.org/package/2006/relationships"><Relationship Id="rId2" Type="http://schemas.openxmlformats.org/officeDocument/2006/relationships/image" Target="../media/image11.bin"/><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697B24AE-ABE2-8C4D-50A9-0249E9996B3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5" name="Rectangle 4">
            <a:extLst>
              <a:ext uri="{FF2B5EF4-FFF2-40B4-BE49-F238E27FC236}">
                <a16:creationId xmlns:a16="http://schemas.microsoft.com/office/drawing/2014/main" id="{A8CA0A2B-CC5C-41F1-BFCE-D818EE0C05D9}"/>
              </a:ext>
            </a:extLst>
          </p:cNvPr>
          <p:cNvSpPr/>
          <p:nvPr/>
        </p:nvSpPr>
        <p:spPr>
          <a:xfrm>
            <a:off x="0" y="447"/>
            <a:ext cx="12192000" cy="6857107"/>
          </a:xfrm>
          <a:prstGeom prst="rect">
            <a:avLst/>
          </a:prstGeom>
          <a:gradFill>
            <a:gsLst>
              <a:gs pos="0">
                <a:schemeClr val="accent1">
                  <a:alpha val="70000"/>
                </a:schemeClr>
              </a:gs>
              <a:gs pos="100000">
                <a:schemeClr val="accent4">
                  <a:alpha val="7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a:extLst>
              <a:ext uri="{FF2B5EF4-FFF2-40B4-BE49-F238E27FC236}">
                <a16:creationId xmlns:a16="http://schemas.microsoft.com/office/drawing/2014/main" id="{9970E477-92EB-4DAF-98DB-1EDC4A82A70C}"/>
              </a:ext>
            </a:extLst>
          </p:cNvPr>
          <p:cNvSpPr txBox="1"/>
          <p:nvPr/>
        </p:nvSpPr>
        <p:spPr>
          <a:xfrm>
            <a:off x="3507955" y="2757855"/>
            <a:ext cx="5176097" cy="1254061"/>
          </a:xfrm>
          <a:prstGeom prst="rect">
            <a:avLst/>
          </a:prstGeom>
          <a:noFill/>
        </p:spPr>
        <p:txBody>
          <a:bodyPr wrap="none" lIns="0" tIns="0" rIns="0" bIns="0" rtlCol="0">
            <a:spAutoFit/>
          </a:bodyPr>
          <a:lstStyle/>
          <a:p>
            <a:pPr algn="ctr"/>
            <a:r>
              <a:rPr lang="en-US" sz="5749" b="1" dirty="0">
                <a:solidFill>
                  <a:schemeClr val="bg1"/>
                </a:solidFill>
              </a:rPr>
              <a:t>LIEN</a:t>
            </a:r>
          </a:p>
          <a:p>
            <a:pPr algn="ctr"/>
            <a:r>
              <a:rPr lang="en-US" sz="2400" b="1" dirty="0">
                <a:solidFill>
                  <a:schemeClr val="bg1"/>
                </a:solidFill>
              </a:rPr>
              <a:t>Mortgage </a:t>
            </a:r>
            <a:r>
              <a:rPr lang="en-US" sz="2400" b="1" dirty="0" err="1">
                <a:solidFill>
                  <a:schemeClr val="bg1"/>
                </a:solidFill>
              </a:rPr>
              <a:t>Powerpoint</a:t>
            </a:r>
            <a:r>
              <a:rPr lang="en-US" sz="2400" b="1" dirty="0">
                <a:solidFill>
                  <a:schemeClr val="bg1"/>
                </a:solidFill>
              </a:rPr>
              <a:t> Template</a:t>
            </a:r>
          </a:p>
        </p:txBody>
      </p:sp>
    </p:spTree>
    <p:extLst>
      <p:ext uri="{BB962C8B-B14F-4D97-AF65-F5344CB8AC3E}">
        <p14:creationId xmlns:p14="http://schemas.microsoft.com/office/powerpoint/2010/main" val="5547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5EABADB0-416C-4B53-7FC9-14C712DC719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12" r="16712"/>
          <a:stretch>
            <a:fillRect/>
          </a:stretch>
        </p:blipFill>
        <p:spPr/>
      </p:pic>
      <p:sp>
        <p:nvSpPr>
          <p:cNvPr id="24" name="TextBox 23">
            <a:extLst>
              <a:ext uri="{FF2B5EF4-FFF2-40B4-BE49-F238E27FC236}">
                <a16:creationId xmlns:a16="http://schemas.microsoft.com/office/drawing/2014/main" id="{EC6A4651-10F5-F456-427C-722FF9B1154C}"/>
              </a:ext>
            </a:extLst>
          </p:cNvPr>
          <p:cNvSpPr txBox="1"/>
          <p:nvPr/>
        </p:nvSpPr>
        <p:spPr>
          <a:xfrm>
            <a:off x="6811704" y="1059609"/>
            <a:ext cx="4488238"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25" name="TextBox 24">
            <a:extLst>
              <a:ext uri="{FF2B5EF4-FFF2-40B4-BE49-F238E27FC236}">
                <a16:creationId xmlns:a16="http://schemas.microsoft.com/office/drawing/2014/main" id="{8CE0817D-D33E-BA51-62FB-7DD0A388E1FA}"/>
              </a:ext>
            </a:extLst>
          </p:cNvPr>
          <p:cNvSpPr txBox="1"/>
          <p:nvPr/>
        </p:nvSpPr>
        <p:spPr>
          <a:xfrm>
            <a:off x="6811704" y="519564"/>
            <a:ext cx="5368759" cy="400110"/>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26" name="TextBox 25">
            <a:extLst>
              <a:ext uri="{FF2B5EF4-FFF2-40B4-BE49-F238E27FC236}">
                <a16:creationId xmlns:a16="http://schemas.microsoft.com/office/drawing/2014/main" id="{8AEE6713-5828-76AF-265E-BB0F8F893C27}"/>
              </a:ext>
            </a:extLst>
          </p:cNvPr>
          <p:cNvSpPr txBox="1"/>
          <p:nvPr/>
        </p:nvSpPr>
        <p:spPr>
          <a:xfrm>
            <a:off x="6811704" y="3150689"/>
            <a:ext cx="4488238" cy="1446102"/>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labore.</a:t>
            </a:r>
          </a:p>
        </p:txBody>
      </p:sp>
      <p:sp>
        <p:nvSpPr>
          <p:cNvPr id="27" name="TextBox 26">
            <a:extLst>
              <a:ext uri="{FF2B5EF4-FFF2-40B4-BE49-F238E27FC236}">
                <a16:creationId xmlns:a16="http://schemas.microsoft.com/office/drawing/2014/main" id="{18E64884-64AE-9CC7-1165-3E6AB9AC5C38}"/>
              </a:ext>
            </a:extLst>
          </p:cNvPr>
          <p:cNvSpPr txBox="1"/>
          <p:nvPr/>
        </p:nvSpPr>
        <p:spPr>
          <a:xfrm>
            <a:off x="6811704" y="4964805"/>
            <a:ext cx="4488238" cy="1446102"/>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labore.</a:t>
            </a:r>
          </a:p>
        </p:txBody>
      </p:sp>
    </p:spTree>
    <p:extLst>
      <p:ext uri="{BB962C8B-B14F-4D97-AF65-F5344CB8AC3E}">
        <p14:creationId xmlns:p14="http://schemas.microsoft.com/office/powerpoint/2010/main" val="4081227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B2080F6-9AE2-E2D3-9D33-33244F773F0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32" b="12532"/>
          <a:stretch>
            <a:fillRect/>
          </a:stretch>
        </p:blipFill>
        <p:spPr/>
      </p:pic>
      <p:sp>
        <p:nvSpPr>
          <p:cNvPr id="3" name="Freeform 2"/>
          <p:cNvSpPr/>
          <p:nvPr/>
        </p:nvSpPr>
        <p:spPr>
          <a:xfrm>
            <a:off x="0" y="447"/>
            <a:ext cx="12192000" cy="6857107"/>
          </a:xfrm>
          <a:custGeom>
            <a:avLst/>
            <a:gdLst>
              <a:gd name="connsiteX0" fmla="*/ 24387176 w 24387176"/>
              <a:gd name="connsiteY0" fmla="*/ 12222303 h 13716000"/>
              <a:gd name="connsiteX1" fmla="*/ 24387176 w 24387176"/>
              <a:gd name="connsiteY1" fmla="*/ 13716000 h 13716000"/>
              <a:gd name="connsiteX2" fmla="*/ 22463084 w 24387176"/>
              <a:gd name="connsiteY2" fmla="*/ 13716000 h 13716000"/>
              <a:gd name="connsiteX3" fmla="*/ 22749486 w 24387176"/>
              <a:gd name="connsiteY3" fmla="*/ 13551323 h 13716000"/>
              <a:gd name="connsiteX4" fmla="*/ 24225308 w 24387176"/>
              <a:gd name="connsiteY4" fmla="*/ 12392081 h 13716000"/>
              <a:gd name="connsiteX5" fmla="*/ 18691226 w 24387176"/>
              <a:gd name="connsiteY5" fmla="*/ 4166373 h 13716000"/>
              <a:gd name="connsiteX6" fmla="*/ 15999598 w 24387176"/>
              <a:gd name="connsiteY6" fmla="*/ 6858001 h 13716000"/>
              <a:gd name="connsiteX7" fmla="*/ 18691226 w 24387176"/>
              <a:gd name="connsiteY7" fmla="*/ 9549628 h 13716000"/>
              <a:gd name="connsiteX8" fmla="*/ 21382854 w 24387176"/>
              <a:gd name="connsiteY8" fmla="*/ 6858001 h 13716000"/>
              <a:gd name="connsiteX9" fmla="*/ 18691226 w 24387176"/>
              <a:gd name="connsiteY9" fmla="*/ 4166373 h 13716000"/>
              <a:gd name="connsiteX10" fmla="*/ 18691224 w 24387176"/>
              <a:gd name="connsiteY10" fmla="*/ 3693179 h 13716000"/>
              <a:gd name="connsiteX11" fmla="*/ 21856046 w 24387176"/>
              <a:gd name="connsiteY11" fmla="*/ 6858000 h 13716000"/>
              <a:gd name="connsiteX12" fmla="*/ 18691224 w 24387176"/>
              <a:gd name="connsiteY12" fmla="*/ 10022819 h 13716000"/>
              <a:gd name="connsiteX13" fmla="*/ 15526404 w 24387176"/>
              <a:gd name="connsiteY13" fmla="*/ 6858000 h 13716000"/>
              <a:gd name="connsiteX14" fmla="*/ 18691224 w 24387176"/>
              <a:gd name="connsiteY14" fmla="*/ 3693179 h 13716000"/>
              <a:gd name="connsiteX15" fmla="*/ 18691224 w 24387176"/>
              <a:gd name="connsiteY15" fmla="*/ 2366053 h 13716000"/>
              <a:gd name="connsiteX16" fmla="*/ 14199278 w 24387176"/>
              <a:gd name="connsiteY16" fmla="*/ 6858000 h 13716000"/>
              <a:gd name="connsiteX17" fmla="*/ 18691224 w 24387176"/>
              <a:gd name="connsiteY17" fmla="*/ 11349947 h 13716000"/>
              <a:gd name="connsiteX18" fmla="*/ 23183172 w 24387176"/>
              <a:gd name="connsiteY18" fmla="*/ 6858000 h 13716000"/>
              <a:gd name="connsiteX19" fmla="*/ 18691224 w 24387176"/>
              <a:gd name="connsiteY19" fmla="*/ 2366053 h 13716000"/>
              <a:gd name="connsiteX20" fmla="*/ 18691224 w 24387176"/>
              <a:gd name="connsiteY20" fmla="*/ 1894045 h 13716000"/>
              <a:gd name="connsiteX21" fmla="*/ 23655184 w 24387176"/>
              <a:gd name="connsiteY21" fmla="*/ 6858000 h 13716000"/>
              <a:gd name="connsiteX22" fmla="*/ 18691224 w 24387176"/>
              <a:gd name="connsiteY22" fmla="*/ 11821956 h 13716000"/>
              <a:gd name="connsiteX23" fmla="*/ 13727269 w 24387176"/>
              <a:gd name="connsiteY23" fmla="*/ 6858000 h 13716000"/>
              <a:gd name="connsiteX24" fmla="*/ 18691224 w 24387176"/>
              <a:gd name="connsiteY24" fmla="*/ 1894045 h 13716000"/>
              <a:gd name="connsiteX25" fmla="*/ 22463084 w 24387176"/>
              <a:gd name="connsiteY25" fmla="*/ 0 h 13716000"/>
              <a:gd name="connsiteX26" fmla="*/ 24387176 w 24387176"/>
              <a:gd name="connsiteY26" fmla="*/ 0 h 13716000"/>
              <a:gd name="connsiteX27" fmla="*/ 24387176 w 24387176"/>
              <a:gd name="connsiteY27" fmla="*/ 1493697 h 13716000"/>
              <a:gd name="connsiteX28" fmla="*/ 24225308 w 24387176"/>
              <a:gd name="connsiteY28" fmla="*/ 1323919 h 13716000"/>
              <a:gd name="connsiteX29" fmla="*/ 22749486 w 24387176"/>
              <a:gd name="connsiteY29" fmla="*/ 164678 h 13716000"/>
              <a:gd name="connsiteX30" fmla="*/ 0 w 24387176"/>
              <a:gd name="connsiteY30" fmla="*/ 0 h 13716000"/>
              <a:gd name="connsiteX31" fmla="*/ 14919367 w 24387176"/>
              <a:gd name="connsiteY31" fmla="*/ 0 h 13716000"/>
              <a:gd name="connsiteX32" fmla="*/ 14632965 w 24387176"/>
              <a:gd name="connsiteY32" fmla="*/ 164678 h 13716000"/>
              <a:gd name="connsiteX33" fmla="*/ 10864851 w 24387176"/>
              <a:gd name="connsiteY33" fmla="*/ 6858000 h 13716000"/>
              <a:gd name="connsiteX34" fmla="*/ 14632965 w 24387176"/>
              <a:gd name="connsiteY34" fmla="*/ 13551323 h 13716000"/>
              <a:gd name="connsiteX35" fmla="*/ 14919367 w 24387176"/>
              <a:gd name="connsiteY35" fmla="*/ 13716000 h 13716000"/>
              <a:gd name="connsiteX36" fmla="*/ 0 w 24387176"/>
              <a:gd name="connsiteY3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387176" h="13716000">
                <a:moveTo>
                  <a:pt x="24387176" y="12222303"/>
                </a:moveTo>
                <a:lnTo>
                  <a:pt x="24387176" y="13716000"/>
                </a:lnTo>
                <a:lnTo>
                  <a:pt x="22463084" y="13716000"/>
                </a:lnTo>
                <a:lnTo>
                  <a:pt x="22749486" y="13551323"/>
                </a:lnTo>
                <a:cubicBezTo>
                  <a:pt x="23287360" y="13224502"/>
                  <a:pt x="23782716" y="12834673"/>
                  <a:pt x="24225308" y="12392081"/>
                </a:cubicBezTo>
                <a:close/>
                <a:moveTo>
                  <a:pt x="18691226" y="4166373"/>
                </a:moveTo>
                <a:cubicBezTo>
                  <a:pt x="17204682" y="4166373"/>
                  <a:pt x="15999598" y="5371457"/>
                  <a:pt x="15999598" y="6858001"/>
                </a:cubicBezTo>
                <a:cubicBezTo>
                  <a:pt x="15999598" y="8344545"/>
                  <a:pt x="17204682" y="9549628"/>
                  <a:pt x="18691226" y="9549628"/>
                </a:cubicBezTo>
                <a:cubicBezTo>
                  <a:pt x="20177772" y="9549628"/>
                  <a:pt x="21382854" y="8344545"/>
                  <a:pt x="21382854" y="6858001"/>
                </a:cubicBezTo>
                <a:cubicBezTo>
                  <a:pt x="21382854" y="5371457"/>
                  <a:pt x="20177772" y="4166373"/>
                  <a:pt x="18691226" y="4166373"/>
                </a:cubicBezTo>
                <a:close/>
                <a:moveTo>
                  <a:pt x="18691224" y="3693179"/>
                </a:moveTo>
                <a:cubicBezTo>
                  <a:pt x="20439104" y="3693179"/>
                  <a:pt x="21856046" y="5110118"/>
                  <a:pt x="21856046" y="6858000"/>
                </a:cubicBezTo>
                <a:cubicBezTo>
                  <a:pt x="21856046" y="8605880"/>
                  <a:pt x="20439104" y="10022819"/>
                  <a:pt x="18691224" y="10022819"/>
                </a:cubicBezTo>
                <a:cubicBezTo>
                  <a:pt x="16943342" y="10022819"/>
                  <a:pt x="15526404" y="8605880"/>
                  <a:pt x="15526404" y="6858000"/>
                </a:cubicBezTo>
                <a:cubicBezTo>
                  <a:pt x="15526404" y="5110118"/>
                  <a:pt x="16943342" y="3693179"/>
                  <a:pt x="18691224" y="3693179"/>
                </a:cubicBezTo>
                <a:close/>
                <a:moveTo>
                  <a:pt x="18691224" y="2366053"/>
                </a:moveTo>
                <a:cubicBezTo>
                  <a:pt x="16210392" y="2366053"/>
                  <a:pt x="14199278" y="4377166"/>
                  <a:pt x="14199278" y="6858000"/>
                </a:cubicBezTo>
                <a:cubicBezTo>
                  <a:pt x="14199278" y="9338833"/>
                  <a:pt x="16210392" y="11349947"/>
                  <a:pt x="18691224" y="11349947"/>
                </a:cubicBezTo>
                <a:cubicBezTo>
                  <a:pt x="21172058" y="11349947"/>
                  <a:pt x="23183172" y="9338833"/>
                  <a:pt x="23183172" y="6858000"/>
                </a:cubicBezTo>
                <a:cubicBezTo>
                  <a:pt x="23183172" y="4377166"/>
                  <a:pt x="21172058" y="2366053"/>
                  <a:pt x="18691224" y="2366053"/>
                </a:cubicBezTo>
                <a:close/>
                <a:moveTo>
                  <a:pt x="18691224" y="1894045"/>
                </a:moveTo>
                <a:cubicBezTo>
                  <a:pt x="21432744" y="1894045"/>
                  <a:pt x="23655184" y="4116483"/>
                  <a:pt x="23655184" y="6858000"/>
                </a:cubicBezTo>
                <a:cubicBezTo>
                  <a:pt x="23655184" y="9599516"/>
                  <a:pt x="21432744" y="11821956"/>
                  <a:pt x="18691224" y="11821956"/>
                </a:cubicBezTo>
                <a:cubicBezTo>
                  <a:pt x="15949708" y="11821956"/>
                  <a:pt x="13727269" y="9599516"/>
                  <a:pt x="13727269" y="6858000"/>
                </a:cubicBezTo>
                <a:cubicBezTo>
                  <a:pt x="13727269" y="4116483"/>
                  <a:pt x="15949708" y="1894045"/>
                  <a:pt x="18691224" y="1894045"/>
                </a:cubicBezTo>
                <a:close/>
                <a:moveTo>
                  <a:pt x="22463084" y="0"/>
                </a:moveTo>
                <a:lnTo>
                  <a:pt x="24387176" y="0"/>
                </a:lnTo>
                <a:lnTo>
                  <a:pt x="24387176" y="1493697"/>
                </a:lnTo>
                <a:lnTo>
                  <a:pt x="24225308" y="1323919"/>
                </a:lnTo>
                <a:cubicBezTo>
                  <a:pt x="23782716" y="881327"/>
                  <a:pt x="23287360" y="491498"/>
                  <a:pt x="22749486" y="164678"/>
                </a:cubicBezTo>
                <a:close/>
                <a:moveTo>
                  <a:pt x="0" y="0"/>
                </a:moveTo>
                <a:lnTo>
                  <a:pt x="14919367" y="0"/>
                </a:lnTo>
                <a:lnTo>
                  <a:pt x="14632965" y="164678"/>
                </a:lnTo>
                <a:cubicBezTo>
                  <a:pt x="12373892" y="1537324"/>
                  <a:pt x="10864851" y="4021434"/>
                  <a:pt x="10864851" y="6858000"/>
                </a:cubicBezTo>
                <a:cubicBezTo>
                  <a:pt x="10864851" y="9694566"/>
                  <a:pt x="12373892" y="12178677"/>
                  <a:pt x="14632965" y="13551323"/>
                </a:cubicBezTo>
                <a:lnTo>
                  <a:pt x="14919367" y="13716000"/>
                </a:lnTo>
                <a:lnTo>
                  <a:pt x="0" y="13716000"/>
                </a:lnTo>
                <a:close/>
              </a:path>
            </a:pathLst>
          </a:custGeom>
          <a:gradFill>
            <a:gsLst>
              <a:gs pos="18000">
                <a:schemeClr val="accent2">
                  <a:alpha val="75000"/>
                </a:schemeClr>
              </a:gs>
              <a:gs pos="100000">
                <a:schemeClr val="accent3">
                  <a:alpha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a:extLst>
              <a:ext uri="{FF2B5EF4-FFF2-40B4-BE49-F238E27FC236}">
                <a16:creationId xmlns:a16="http://schemas.microsoft.com/office/drawing/2014/main" id="{EBDBA454-C042-8DE2-6745-515001208AAC}"/>
              </a:ext>
            </a:extLst>
          </p:cNvPr>
          <p:cNvSpPr txBox="1"/>
          <p:nvPr/>
        </p:nvSpPr>
        <p:spPr>
          <a:xfrm>
            <a:off x="354594" y="1093786"/>
            <a:ext cx="4531095" cy="1723100"/>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lorem ipsum,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dolor sit, </a:t>
            </a:r>
            <a:r>
              <a:rPr lang="en-US" sz="1200" dirty="0" err="1">
                <a:solidFill>
                  <a:schemeClr val="bg1"/>
                </a:solidFill>
                <a:latin typeface="Montserrat" panose="00000500000000000000" pitchFamily="2" charset="0"/>
              </a:rPr>
              <a:t>amet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consectetur</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adipiscivelit</a:t>
            </a:r>
            <a:r>
              <a:rPr lang="en-US" sz="1200" dirty="0">
                <a:solidFill>
                  <a:schemeClr val="bg1"/>
                </a:solidFill>
                <a:latin typeface="Montserrat" panose="00000500000000000000" pitchFamily="2" charset="0"/>
              </a:rPr>
              <a:t>, sed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non </a:t>
            </a:r>
            <a:r>
              <a:rPr lang="en-US" sz="1200" dirty="0" err="1">
                <a:solidFill>
                  <a:schemeClr val="bg1"/>
                </a:solidFill>
                <a:latin typeface="Montserrat" panose="00000500000000000000" pitchFamily="2" charset="0"/>
              </a:rPr>
              <a:t>numquam</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eius</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modi</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tempora</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incidunt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ut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labore</a:t>
            </a:r>
            <a:r>
              <a:rPr lang="en-US" sz="1200" dirty="0">
                <a:solidFill>
                  <a:schemeClr val="bg1"/>
                </a:solidFill>
                <a:latin typeface="Montserrat" panose="00000500000000000000" pitchFamily="2" charset="0"/>
              </a:rPr>
              <a:t>.</a:t>
            </a:r>
          </a:p>
          <a:p>
            <a:pPr algn="just">
              <a:lnSpc>
                <a:spcPct val="150000"/>
              </a:lnSpc>
            </a:pPr>
            <a:endParaRPr lang="id-ID" sz="1200" dirty="0">
              <a:solidFill>
                <a:schemeClr val="bg1"/>
              </a:solidFill>
              <a:latin typeface="Montserrat" panose="00000500000000000000" pitchFamily="2" charset="0"/>
            </a:endParaRPr>
          </a:p>
        </p:txBody>
      </p:sp>
      <p:sp>
        <p:nvSpPr>
          <p:cNvPr id="33" name="TextBox 32">
            <a:extLst>
              <a:ext uri="{FF2B5EF4-FFF2-40B4-BE49-F238E27FC236}">
                <a16:creationId xmlns:a16="http://schemas.microsoft.com/office/drawing/2014/main" id="{D1246025-27A9-71AD-A39A-D35617D6ED6E}"/>
              </a:ext>
            </a:extLst>
          </p:cNvPr>
          <p:cNvSpPr txBox="1"/>
          <p:nvPr/>
        </p:nvSpPr>
        <p:spPr>
          <a:xfrm>
            <a:off x="354595" y="553740"/>
            <a:ext cx="5106218" cy="400110"/>
          </a:xfrm>
          <a:prstGeom prst="rect">
            <a:avLst/>
          </a:prstGeom>
          <a:noFill/>
        </p:spPr>
        <p:txBody>
          <a:bodyPr wrap="square" rtlCol="0">
            <a:spAutoFit/>
          </a:bodyPr>
          <a:lstStyle/>
          <a:p>
            <a:r>
              <a:rPr lang="en-US" sz="2000" spc="150" dirty="0">
                <a:solidFill>
                  <a:schemeClr val="bg1"/>
                </a:solidFill>
                <a:latin typeface="Montserrat" charset="0"/>
                <a:ea typeface="Montserrat" charset="0"/>
                <a:cs typeface="Montserrat" charset="0"/>
              </a:rPr>
              <a:t>YOUR TITLE HERE</a:t>
            </a:r>
          </a:p>
        </p:txBody>
      </p:sp>
      <p:sp>
        <p:nvSpPr>
          <p:cNvPr id="34" name="TextBox 33">
            <a:extLst>
              <a:ext uri="{FF2B5EF4-FFF2-40B4-BE49-F238E27FC236}">
                <a16:creationId xmlns:a16="http://schemas.microsoft.com/office/drawing/2014/main" id="{41995183-BD24-8ECB-358C-95B8CDA222B7}"/>
              </a:ext>
            </a:extLst>
          </p:cNvPr>
          <p:cNvSpPr txBox="1"/>
          <p:nvPr/>
        </p:nvSpPr>
        <p:spPr>
          <a:xfrm>
            <a:off x="354594" y="3001381"/>
            <a:ext cx="4531095" cy="1446102"/>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lorem ipsum,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dolor sit, </a:t>
            </a:r>
            <a:r>
              <a:rPr lang="en-US" sz="1200" dirty="0" err="1">
                <a:solidFill>
                  <a:schemeClr val="bg1"/>
                </a:solidFill>
                <a:latin typeface="Montserrat" panose="00000500000000000000" pitchFamily="2" charset="0"/>
              </a:rPr>
              <a:t>amet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consectetur</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adipiscivelit</a:t>
            </a:r>
            <a:r>
              <a:rPr lang="en-US" sz="1200" dirty="0">
                <a:solidFill>
                  <a:schemeClr val="bg1"/>
                </a:solidFill>
                <a:latin typeface="Montserrat" panose="00000500000000000000" pitchFamily="2" charset="0"/>
              </a:rPr>
              <a:t>, sed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non </a:t>
            </a:r>
            <a:r>
              <a:rPr lang="en-US" sz="1200" dirty="0" err="1">
                <a:solidFill>
                  <a:schemeClr val="bg1"/>
                </a:solidFill>
                <a:latin typeface="Montserrat" panose="00000500000000000000" pitchFamily="2" charset="0"/>
              </a:rPr>
              <a:t>numquam</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eius</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modi</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tempora</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incidunt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ut</a:t>
            </a:r>
            <a:r>
              <a:rPr lang="en-US" sz="1200" dirty="0">
                <a:solidFill>
                  <a:schemeClr val="bg1"/>
                </a:solidFill>
                <a:latin typeface="Montserrat" panose="00000500000000000000" pitchFamily="2" charset="0"/>
              </a:rPr>
              <a:t> labore.</a:t>
            </a:r>
          </a:p>
        </p:txBody>
      </p:sp>
      <p:sp>
        <p:nvSpPr>
          <p:cNvPr id="35" name="TextBox 34">
            <a:extLst>
              <a:ext uri="{FF2B5EF4-FFF2-40B4-BE49-F238E27FC236}">
                <a16:creationId xmlns:a16="http://schemas.microsoft.com/office/drawing/2014/main" id="{8ED2551D-B262-61FB-0D1B-3C1CFBAB204C}"/>
              </a:ext>
            </a:extLst>
          </p:cNvPr>
          <p:cNvSpPr txBox="1"/>
          <p:nvPr/>
        </p:nvSpPr>
        <p:spPr>
          <a:xfrm>
            <a:off x="354594" y="4873366"/>
            <a:ext cx="4531095" cy="1446102"/>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lorem ipsum,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dolor sit, </a:t>
            </a:r>
            <a:r>
              <a:rPr lang="en-US" sz="1200" dirty="0" err="1">
                <a:solidFill>
                  <a:schemeClr val="bg1"/>
                </a:solidFill>
                <a:latin typeface="Montserrat" panose="00000500000000000000" pitchFamily="2" charset="0"/>
              </a:rPr>
              <a:t>amet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consectetur</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adipiscivelit</a:t>
            </a:r>
            <a:r>
              <a:rPr lang="en-US" sz="1200" dirty="0">
                <a:solidFill>
                  <a:schemeClr val="bg1"/>
                </a:solidFill>
                <a:latin typeface="Montserrat" panose="00000500000000000000" pitchFamily="2" charset="0"/>
              </a:rPr>
              <a:t>, sed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non </a:t>
            </a:r>
            <a:r>
              <a:rPr lang="en-US" sz="1200" dirty="0" err="1">
                <a:solidFill>
                  <a:schemeClr val="bg1"/>
                </a:solidFill>
                <a:latin typeface="Montserrat" panose="00000500000000000000" pitchFamily="2" charset="0"/>
              </a:rPr>
              <a:t>numquam</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eius</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modi</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tempora</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incidunt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ut</a:t>
            </a:r>
            <a:r>
              <a:rPr lang="en-US" sz="1200" dirty="0">
                <a:solidFill>
                  <a:schemeClr val="bg1"/>
                </a:solidFill>
                <a:latin typeface="Montserrat" panose="00000500000000000000" pitchFamily="2" charset="0"/>
              </a:rPr>
              <a:t> labore.</a:t>
            </a:r>
          </a:p>
        </p:txBody>
      </p:sp>
    </p:spTree>
    <p:extLst>
      <p:ext uri="{BB962C8B-B14F-4D97-AF65-F5344CB8AC3E}">
        <p14:creationId xmlns:p14="http://schemas.microsoft.com/office/powerpoint/2010/main" val="232102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B08FE718-9422-310A-3825-8BB18D16DCD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480" r="20480"/>
          <a:stretch>
            <a:fillRect/>
          </a:stretch>
        </p:blipFill>
        <p:spPr/>
      </p:pic>
      <p:pic>
        <p:nvPicPr>
          <p:cNvPr id="32" name="Picture Placeholder 31">
            <a:extLst>
              <a:ext uri="{FF2B5EF4-FFF2-40B4-BE49-F238E27FC236}">
                <a16:creationId xmlns:a16="http://schemas.microsoft.com/office/drawing/2014/main" id="{ADE96BD1-140F-AE05-1A2E-CCFD946B3C0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623" r="16623"/>
          <a:stretch>
            <a:fillRect/>
          </a:stretch>
        </p:blipFill>
        <p:spPr/>
      </p:pic>
      <p:pic>
        <p:nvPicPr>
          <p:cNvPr id="30" name="Picture Placeholder 29">
            <a:extLst>
              <a:ext uri="{FF2B5EF4-FFF2-40B4-BE49-F238E27FC236}">
                <a16:creationId xmlns:a16="http://schemas.microsoft.com/office/drawing/2014/main" id="{7C4B4ADF-71AC-9C71-9722-8CAF51D9691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6734" b="16734"/>
          <a:stretch>
            <a:fillRect/>
          </a:stretch>
        </p:blipFill>
        <p:spPr/>
      </p:pic>
      <p:sp>
        <p:nvSpPr>
          <p:cNvPr id="35" name="TextBox 34">
            <a:extLst>
              <a:ext uri="{FF2B5EF4-FFF2-40B4-BE49-F238E27FC236}">
                <a16:creationId xmlns:a16="http://schemas.microsoft.com/office/drawing/2014/main" id="{017D7F98-1425-ABD3-0568-322B535D95A5}"/>
              </a:ext>
            </a:extLst>
          </p:cNvPr>
          <p:cNvSpPr txBox="1"/>
          <p:nvPr/>
        </p:nvSpPr>
        <p:spPr>
          <a:xfrm>
            <a:off x="6492481" y="1062711"/>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36" name="TextBox 35">
            <a:extLst>
              <a:ext uri="{FF2B5EF4-FFF2-40B4-BE49-F238E27FC236}">
                <a16:creationId xmlns:a16="http://schemas.microsoft.com/office/drawing/2014/main" id="{DC31746E-12B0-D892-A1ED-523D8D0654DE}"/>
              </a:ext>
            </a:extLst>
          </p:cNvPr>
          <p:cNvSpPr txBox="1"/>
          <p:nvPr/>
        </p:nvSpPr>
        <p:spPr>
          <a:xfrm>
            <a:off x="6492481" y="522666"/>
            <a:ext cx="4121316" cy="400110"/>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37" name="TextBox 36">
            <a:extLst>
              <a:ext uri="{FF2B5EF4-FFF2-40B4-BE49-F238E27FC236}">
                <a16:creationId xmlns:a16="http://schemas.microsoft.com/office/drawing/2014/main" id="{FFD2B564-39A9-505B-4AE4-B50C8391E7BA}"/>
              </a:ext>
            </a:extLst>
          </p:cNvPr>
          <p:cNvSpPr txBox="1"/>
          <p:nvPr/>
        </p:nvSpPr>
        <p:spPr>
          <a:xfrm>
            <a:off x="882178" y="4197052"/>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942307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51544" y="3879610"/>
            <a:ext cx="3487283" cy="2455327"/>
          </a:xfrm>
          <a:prstGeom prst="rect">
            <a:avLst/>
          </a:prstGeom>
          <a:gradFill>
            <a:gsLst>
              <a:gs pos="25000">
                <a:schemeClr val="accent4"/>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8" name="Picture Placeholder 27">
            <a:extLst>
              <a:ext uri="{FF2B5EF4-FFF2-40B4-BE49-F238E27FC236}">
                <a16:creationId xmlns:a16="http://schemas.microsoft.com/office/drawing/2014/main" id="{9DE4D382-F4D4-3C35-21B4-26CC1686978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093" r="30093"/>
          <a:stretch>
            <a:fillRect/>
          </a:stretch>
        </p:blipFill>
        <p:spPr/>
      </p:pic>
      <p:pic>
        <p:nvPicPr>
          <p:cNvPr id="26" name="Picture Placeholder 25">
            <a:extLst>
              <a:ext uri="{FF2B5EF4-FFF2-40B4-BE49-F238E27FC236}">
                <a16:creationId xmlns:a16="http://schemas.microsoft.com/office/drawing/2014/main" id="{10FCE438-8274-D243-CF65-0B8B277D7EF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383" r="13383"/>
          <a:stretch>
            <a:fillRect/>
          </a:stretch>
        </p:blipFill>
        <p:spPr/>
      </p:pic>
      <p:pic>
        <p:nvPicPr>
          <p:cNvPr id="24" name="Picture Placeholder 23">
            <a:extLst>
              <a:ext uri="{FF2B5EF4-FFF2-40B4-BE49-F238E27FC236}">
                <a16:creationId xmlns:a16="http://schemas.microsoft.com/office/drawing/2014/main" id="{27D44315-7238-E294-CD9B-7DAE6E772AD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6781" r="6781"/>
          <a:stretch>
            <a:fillRect/>
          </a:stretch>
        </p:blipFill>
        <p:spPr/>
      </p:pic>
      <p:sp>
        <p:nvSpPr>
          <p:cNvPr id="29" name="TextBox 28">
            <a:extLst>
              <a:ext uri="{FF2B5EF4-FFF2-40B4-BE49-F238E27FC236}">
                <a16:creationId xmlns:a16="http://schemas.microsoft.com/office/drawing/2014/main" id="{AAF4EC00-5151-BF41-195A-3F5747F81397}"/>
              </a:ext>
            </a:extLst>
          </p:cNvPr>
          <p:cNvSpPr txBox="1"/>
          <p:nvPr/>
        </p:nvSpPr>
        <p:spPr>
          <a:xfrm>
            <a:off x="4531324" y="3991954"/>
            <a:ext cx="2927722" cy="2277098"/>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lorem ipsum,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dolor sit, </a:t>
            </a:r>
            <a:r>
              <a:rPr lang="en-US" sz="1200" dirty="0" err="1">
                <a:solidFill>
                  <a:schemeClr val="bg1"/>
                </a:solidFill>
                <a:latin typeface="Montserrat" panose="00000500000000000000" pitchFamily="2" charset="0"/>
              </a:rPr>
              <a:t>amet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consectetur</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adipiscivelit</a:t>
            </a:r>
            <a:r>
              <a:rPr lang="en-US" sz="1200" dirty="0">
                <a:solidFill>
                  <a:schemeClr val="bg1"/>
                </a:solidFill>
                <a:latin typeface="Montserrat" panose="00000500000000000000" pitchFamily="2" charset="0"/>
              </a:rPr>
              <a:t>, sed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non </a:t>
            </a:r>
            <a:r>
              <a:rPr lang="en-US" sz="1200" dirty="0" err="1">
                <a:solidFill>
                  <a:schemeClr val="bg1"/>
                </a:solidFill>
                <a:latin typeface="Montserrat" panose="00000500000000000000" pitchFamily="2" charset="0"/>
              </a:rPr>
              <a:t>numquam</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eius</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modi</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tempora</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incidunt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ut</a:t>
            </a:r>
            <a:r>
              <a:rPr lang="en-US" sz="1200" dirty="0">
                <a:solidFill>
                  <a:schemeClr val="bg1"/>
                </a:solidFill>
                <a:latin typeface="Montserrat" panose="00000500000000000000" pitchFamily="2" charset="0"/>
              </a:rPr>
              <a:t> labore</a:t>
            </a:r>
            <a:r>
              <a:rPr lang="en-US" sz="1200" dirty="0">
                <a:solidFill>
                  <a:schemeClr val="bg1">
                    <a:lumMod val="50000"/>
                  </a:schemeClr>
                </a:solidFill>
                <a:latin typeface="Montserrat" panose="00000500000000000000" pitchFamily="2" charset="0"/>
              </a:rPr>
              <a:t>.</a:t>
            </a:r>
          </a:p>
        </p:txBody>
      </p:sp>
      <p:sp>
        <p:nvSpPr>
          <p:cNvPr id="30" name="TextBox 29">
            <a:extLst>
              <a:ext uri="{FF2B5EF4-FFF2-40B4-BE49-F238E27FC236}">
                <a16:creationId xmlns:a16="http://schemas.microsoft.com/office/drawing/2014/main" id="{26E190A5-C4E7-EDB2-8132-363A7215DADA}"/>
              </a:ext>
            </a:extLst>
          </p:cNvPr>
          <p:cNvSpPr txBox="1"/>
          <p:nvPr/>
        </p:nvSpPr>
        <p:spPr>
          <a:xfrm>
            <a:off x="8292892" y="3991954"/>
            <a:ext cx="2927722" cy="2277098"/>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labore.</a:t>
            </a:r>
          </a:p>
        </p:txBody>
      </p:sp>
    </p:spTree>
    <p:extLst>
      <p:ext uri="{BB962C8B-B14F-4D97-AF65-F5344CB8AC3E}">
        <p14:creationId xmlns:p14="http://schemas.microsoft.com/office/powerpoint/2010/main" val="3912600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B94DEEBD-5556-D58F-E7E1-0FB8628B9C1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885" b="8885"/>
          <a:stretch>
            <a:fillRect/>
          </a:stretch>
        </p:blipFill>
        <p:spPr/>
      </p:pic>
      <p:pic>
        <p:nvPicPr>
          <p:cNvPr id="22" name="Picture Placeholder 21">
            <a:extLst>
              <a:ext uri="{FF2B5EF4-FFF2-40B4-BE49-F238E27FC236}">
                <a16:creationId xmlns:a16="http://schemas.microsoft.com/office/drawing/2014/main" id="{A26C5A9B-3B51-24E3-754A-FDBAB0C5E3B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1945" b="21945"/>
          <a:stretch>
            <a:fillRect/>
          </a:stretch>
        </p:blipFill>
        <p:spPr/>
      </p:pic>
      <p:sp>
        <p:nvSpPr>
          <p:cNvPr id="29" name="TextBox 28">
            <a:extLst>
              <a:ext uri="{FF2B5EF4-FFF2-40B4-BE49-F238E27FC236}">
                <a16:creationId xmlns:a16="http://schemas.microsoft.com/office/drawing/2014/main" id="{F0377F36-7CC5-6231-D2C4-FAE697108742}"/>
              </a:ext>
            </a:extLst>
          </p:cNvPr>
          <p:cNvSpPr txBox="1"/>
          <p:nvPr/>
        </p:nvSpPr>
        <p:spPr>
          <a:xfrm>
            <a:off x="368880" y="1010943"/>
            <a:ext cx="3445386" cy="2277098"/>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30" name="TextBox 29">
            <a:extLst>
              <a:ext uri="{FF2B5EF4-FFF2-40B4-BE49-F238E27FC236}">
                <a16:creationId xmlns:a16="http://schemas.microsoft.com/office/drawing/2014/main" id="{8B264C4F-6B41-2D45-E77B-C9AE5FA3EEAC}"/>
              </a:ext>
            </a:extLst>
          </p:cNvPr>
          <p:cNvSpPr txBox="1"/>
          <p:nvPr/>
        </p:nvSpPr>
        <p:spPr>
          <a:xfrm>
            <a:off x="368880" y="470898"/>
            <a:ext cx="4121316" cy="400110"/>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32" name="TextBox 31">
            <a:extLst>
              <a:ext uri="{FF2B5EF4-FFF2-40B4-BE49-F238E27FC236}">
                <a16:creationId xmlns:a16="http://schemas.microsoft.com/office/drawing/2014/main" id="{05FC19C4-0D30-6461-8E6A-3849FD2A8CDD}"/>
              </a:ext>
            </a:extLst>
          </p:cNvPr>
          <p:cNvSpPr txBox="1"/>
          <p:nvPr/>
        </p:nvSpPr>
        <p:spPr>
          <a:xfrm>
            <a:off x="368880" y="3199104"/>
            <a:ext cx="3445386" cy="2277098"/>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1381788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EB6D7BCC-8ED5-9FD9-72D0-3E77FE988BF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645" r="12645"/>
          <a:stretch>
            <a:fillRect/>
          </a:stretch>
        </p:blipFill>
        <p:spPr/>
      </p:pic>
      <p:pic>
        <p:nvPicPr>
          <p:cNvPr id="20" name="Picture Placeholder 19">
            <a:extLst>
              <a:ext uri="{FF2B5EF4-FFF2-40B4-BE49-F238E27FC236}">
                <a16:creationId xmlns:a16="http://schemas.microsoft.com/office/drawing/2014/main" id="{C576EF59-BFE4-5ADB-C0B3-957D5A73DF8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2844" r="32844"/>
          <a:stretch/>
        </p:blipFill>
        <p:spPr/>
      </p:pic>
      <p:pic>
        <p:nvPicPr>
          <p:cNvPr id="12" name="Picture Placeholder 11">
            <a:extLst>
              <a:ext uri="{FF2B5EF4-FFF2-40B4-BE49-F238E27FC236}">
                <a16:creationId xmlns:a16="http://schemas.microsoft.com/office/drawing/2014/main" id="{452C8B4A-F3C7-6B5D-D46A-2DA97D12379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916" b="916"/>
          <a:stretch>
            <a:fillRect/>
          </a:stretch>
        </p:blipFill>
        <p:spPr/>
      </p:pic>
      <p:sp>
        <p:nvSpPr>
          <p:cNvPr id="21" name="TextBox 20">
            <a:extLst>
              <a:ext uri="{FF2B5EF4-FFF2-40B4-BE49-F238E27FC236}">
                <a16:creationId xmlns:a16="http://schemas.microsoft.com/office/drawing/2014/main" id="{04F2DA67-6123-5BC0-C619-3627DA502A99}"/>
              </a:ext>
            </a:extLst>
          </p:cNvPr>
          <p:cNvSpPr txBox="1"/>
          <p:nvPr/>
        </p:nvSpPr>
        <p:spPr>
          <a:xfrm>
            <a:off x="597253" y="4207252"/>
            <a:ext cx="4813603"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3651570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56831E8-6ACA-661E-BC10-A4A3AD2D65F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357" b="16357"/>
          <a:stretch>
            <a:fillRect/>
          </a:stretch>
        </p:blipFill>
        <p:spPr/>
      </p:pic>
      <p:sp>
        <p:nvSpPr>
          <p:cNvPr id="22" name="TextBox 21">
            <a:extLst>
              <a:ext uri="{FF2B5EF4-FFF2-40B4-BE49-F238E27FC236}">
                <a16:creationId xmlns:a16="http://schemas.microsoft.com/office/drawing/2014/main" id="{44667282-66D9-5625-6CFC-9B031BE451A3}"/>
              </a:ext>
            </a:extLst>
          </p:cNvPr>
          <p:cNvSpPr txBox="1"/>
          <p:nvPr/>
        </p:nvSpPr>
        <p:spPr>
          <a:xfrm>
            <a:off x="6454562" y="768846"/>
            <a:ext cx="487395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25" name="TextBox 24">
            <a:extLst>
              <a:ext uri="{FF2B5EF4-FFF2-40B4-BE49-F238E27FC236}">
                <a16:creationId xmlns:a16="http://schemas.microsoft.com/office/drawing/2014/main" id="{7FD5D4A3-E833-298C-8F9D-DABB29E1F414}"/>
              </a:ext>
            </a:extLst>
          </p:cNvPr>
          <p:cNvSpPr txBox="1"/>
          <p:nvPr/>
        </p:nvSpPr>
        <p:spPr>
          <a:xfrm>
            <a:off x="6454562" y="2592974"/>
            <a:ext cx="487395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26" name="TextBox 25">
            <a:extLst>
              <a:ext uri="{FF2B5EF4-FFF2-40B4-BE49-F238E27FC236}">
                <a16:creationId xmlns:a16="http://schemas.microsoft.com/office/drawing/2014/main" id="{2E7D09B9-795F-585B-EBB5-4666B298BCF7}"/>
              </a:ext>
            </a:extLst>
          </p:cNvPr>
          <p:cNvSpPr txBox="1"/>
          <p:nvPr/>
        </p:nvSpPr>
        <p:spPr>
          <a:xfrm>
            <a:off x="863488" y="768847"/>
            <a:ext cx="487395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795488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flipH="1">
            <a:off x="1391284" y="4860845"/>
            <a:ext cx="4275364" cy="522772"/>
          </a:xfrm>
          <a:prstGeom prst="rect">
            <a:avLst/>
          </a:prstGeom>
          <a:noFill/>
        </p:spPr>
        <p:txBody>
          <a:bodyPr wrap="square" lIns="0" tIns="0" rIns="0" bIns="0" rtlCol="0">
            <a:spAutoFit/>
          </a:bodyPr>
          <a:lstStyle/>
          <a:p>
            <a:pPr>
              <a:lnSpc>
                <a:spcPct val="150000"/>
              </a:lnSpc>
            </a:pPr>
            <a:r>
              <a:rPr lang="en-US" sz="1200">
                <a:solidFill>
                  <a:schemeClr val="bg1">
                    <a:lumMod val="50000"/>
                  </a:schemeClr>
                </a:solidFill>
                <a:ea typeface="Lato regular" panose="020F0502020204030203" pitchFamily="34" charset="0"/>
                <a:cs typeface="Lato regular" panose="020F0502020204030203" pitchFamily="34" charset="0"/>
              </a:rPr>
              <a:t>Lorem ipsum dolor sit amet, consectetur adipiscing elit, sed do eiusmod tempor incididunt ut labore et</a:t>
            </a:r>
            <a:endParaRPr lang="en-US" sz="1200" dirty="0">
              <a:solidFill>
                <a:schemeClr val="bg1">
                  <a:lumMod val="50000"/>
                </a:schemeClr>
              </a:solidFill>
              <a:ea typeface="Lato regular" panose="020F0502020204030203" pitchFamily="34" charset="0"/>
              <a:cs typeface="Lato regular" panose="020F0502020204030203" pitchFamily="34" charset="0"/>
            </a:endParaRPr>
          </a:p>
        </p:txBody>
      </p:sp>
      <p:sp>
        <p:nvSpPr>
          <p:cNvPr id="17" name="Oval 16"/>
          <p:cNvSpPr/>
          <p:nvPr/>
        </p:nvSpPr>
        <p:spPr>
          <a:xfrm>
            <a:off x="1030346" y="4952285"/>
            <a:ext cx="145124" cy="1451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p:nvSpPr>
        <p:spPr>
          <a:xfrm flipH="1">
            <a:off x="1391284" y="5580257"/>
            <a:ext cx="4275364" cy="522772"/>
          </a:xfrm>
          <a:prstGeom prst="rect">
            <a:avLst/>
          </a:prstGeom>
          <a:noFill/>
        </p:spPr>
        <p:txBody>
          <a:bodyPr wrap="square" lIns="0" tIns="0" rIns="0" bIns="0" rtlCol="0">
            <a:spAutoFit/>
          </a:bodyPr>
          <a:lstStyle/>
          <a:p>
            <a:pPr>
              <a:lnSpc>
                <a:spcPct val="150000"/>
              </a:lnSpc>
            </a:pPr>
            <a:r>
              <a:rPr lang="en-US" sz="1200">
                <a:solidFill>
                  <a:schemeClr val="bg1">
                    <a:lumMod val="50000"/>
                  </a:schemeClr>
                </a:solidFill>
                <a:ea typeface="Lato regular" panose="020F0502020204030203" pitchFamily="34" charset="0"/>
                <a:cs typeface="Lato regular" panose="020F0502020204030203" pitchFamily="34" charset="0"/>
              </a:rPr>
              <a:t>Lorem ipsum dolor sit amet, consectetur adipiscing elit, sed do eiusmod tempor incididunt ut labore et</a:t>
            </a:r>
            <a:endParaRPr lang="en-US" sz="1200" dirty="0">
              <a:solidFill>
                <a:schemeClr val="bg1">
                  <a:lumMod val="50000"/>
                </a:schemeClr>
              </a:solidFill>
              <a:ea typeface="Lato regular" panose="020F0502020204030203" pitchFamily="34" charset="0"/>
              <a:cs typeface="Lato regular" panose="020F0502020204030203" pitchFamily="34" charset="0"/>
            </a:endParaRPr>
          </a:p>
        </p:txBody>
      </p:sp>
      <p:sp>
        <p:nvSpPr>
          <p:cNvPr id="21" name="Oval 20"/>
          <p:cNvSpPr/>
          <p:nvPr/>
        </p:nvSpPr>
        <p:spPr>
          <a:xfrm>
            <a:off x="1030346" y="5671697"/>
            <a:ext cx="145124" cy="1451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6" name="Picture Placeholder 15">
            <a:extLst>
              <a:ext uri="{FF2B5EF4-FFF2-40B4-BE49-F238E27FC236}">
                <a16:creationId xmlns:a16="http://schemas.microsoft.com/office/drawing/2014/main" id="{E0C86F68-B4CB-339E-3037-78483B9E724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673" r="6673"/>
          <a:stretch>
            <a:fillRect/>
          </a:stretch>
        </p:blipFill>
        <p:spPr/>
      </p:pic>
      <p:pic>
        <p:nvPicPr>
          <p:cNvPr id="23" name="Picture Placeholder 22">
            <a:extLst>
              <a:ext uri="{FF2B5EF4-FFF2-40B4-BE49-F238E27FC236}">
                <a16:creationId xmlns:a16="http://schemas.microsoft.com/office/drawing/2014/main" id="{DF8F2143-3DC4-E996-C8AF-B78D77A2877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653" b="7653"/>
          <a:stretch>
            <a:fillRect/>
          </a:stretch>
        </p:blipFill>
        <p:spPr/>
      </p:pic>
      <p:sp>
        <p:nvSpPr>
          <p:cNvPr id="24" name="TextBox 23">
            <a:extLst>
              <a:ext uri="{FF2B5EF4-FFF2-40B4-BE49-F238E27FC236}">
                <a16:creationId xmlns:a16="http://schemas.microsoft.com/office/drawing/2014/main" id="{73850BC1-5D19-F0AF-3C4C-D919D7803B17}"/>
              </a:ext>
            </a:extLst>
          </p:cNvPr>
          <p:cNvSpPr txBox="1"/>
          <p:nvPr/>
        </p:nvSpPr>
        <p:spPr>
          <a:xfrm>
            <a:off x="6230557" y="3625094"/>
            <a:ext cx="5367432" cy="1446102"/>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25" name="TextBox 24">
            <a:extLst>
              <a:ext uri="{FF2B5EF4-FFF2-40B4-BE49-F238E27FC236}">
                <a16:creationId xmlns:a16="http://schemas.microsoft.com/office/drawing/2014/main" id="{DAC247CB-D96A-EAF0-3780-24ABB63F32B5}"/>
              </a:ext>
            </a:extLst>
          </p:cNvPr>
          <p:cNvSpPr txBox="1"/>
          <p:nvPr/>
        </p:nvSpPr>
        <p:spPr>
          <a:xfrm>
            <a:off x="6230557" y="5182865"/>
            <a:ext cx="5367432"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labore.</a:t>
            </a:r>
          </a:p>
        </p:txBody>
      </p:sp>
    </p:spTree>
    <p:extLst>
      <p:ext uri="{BB962C8B-B14F-4D97-AF65-F5344CB8AC3E}">
        <p14:creationId xmlns:p14="http://schemas.microsoft.com/office/powerpoint/2010/main" val="2594370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68B56A21-DFE0-9173-B61C-2E02223FE9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4" name="Freeform 13"/>
          <p:cNvSpPr/>
          <p:nvPr/>
        </p:nvSpPr>
        <p:spPr>
          <a:xfrm>
            <a:off x="0" y="447"/>
            <a:ext cx="12192000" cy="6857107"/>
          </a:xfrm>
          <a:custGeom>
            <a:avLst/>
            <a:gdLst>
              <a:gd name="connsiteX0" fmla="*/ 24387176 w 24387176"/>
              <a:gd name="connsiteY0" fmla="*/ 13712825 h 13716000"/>
              <a:gd name="connsiteX1" fmla="*/ 24387176 w 24387176"/>
              <a:gd name="connsiteY1" fmla="*/ 13716000 h 13716000"/>
              <a:gd name="connsiteX2" fmla="*/ 24384000 w 24387176"/>
              <a:gd name="connsiteY2" fmla="*/ 13716000 h 13716000"/>
              <a:gd name="connsiteX3" fmla="*/ 24387176 w 24387176"/>
              <a:gd name="connsiteY3" fmla="*/ 8797924 h 13716000"/>
              <a:gd name="connsiteX4" fmla="*/ 24387176 w 24387176"/>
              <a:gd name="connsiteY4" fmla="*/ 9634665 h 13716000"/>
              <a:gd name="connsiteX5" fmla="*/ 20305840 w 24387176"/>
              <a:gd name="connsiteY5" fmla="*/ 13716000 h 13716000"/>
              <a:gd name="connsiteX6" fmla="*/ 19469100 w 24387176"/>
              <a:gd name="connsiteY6" fmla="*/ 13716000 h 13716000"/>
              <a:gd name="connsiteX7" fmla="*/ 24387176 w 24387176"/>
              <a:gd name="connsiteY7" fmla="*/ 3959224 h 13716000"/>
              <a:gd name="connsiteX8" fmla="*/ 24387176 w 24387176"/>
              <a:gd name="connsiteY8" fmla="*/ 4719765 h 13716000"/>
              <a:gd name="connsiteX9" fmla="*/ 15390940 w 24387176"/>
              <a:gd name="connsiteY9" fmla="*/ 13716000 h 13716000"/>
              <a:gd name="connsiteX10" fmla="*/ 14630400 w 24387176"/>
              <a:gd name="connsiteY10" fmla="*/ 13716000 h 13716000"/>
              <a:gd name="connsiteX11" fmla="*/ 0 w 24387176"/>
              <a:gd name="connsiteY11" fmla="*/ 0 h 13716000"/>
              <a:gd name="connsiteX12" fmla="*/ 15240000 w 24387176"/>
              <a:gd name="connsiteY12" fmla="*/ 0 h 13716000"/>
              <a:gd name="connsiteX13" fmla="*/ 11582400 w 24387176"/>
              <a:gd name="connsiteY13" fmla="*/ 3657600 h 13716000"/>
              <a:gd name="connsiteX14" fmla="*/ 11582400 w 24387176"/>
              <a:gd name="connsiteY14" fmla="*/ 7315201 h 13716000"/>
              <a:gd name="connsiteX15" fmla="*/ 18897600 w 24387176"/>
              <a:gd name="connsiteY15" fmla="*/ 0 h 13716000"/>
              <a:gd name="connsiteX16" fmla="*/ 19697684 w 24387176"/>
              <a:gd name="connsiteY16" fmla="*/ 0 h 13716000"/>
              <a:gd name="connsiteX17" fmla="*/ 11582400 w 24387176"/>
              <a:gd name="connsiteY17" fmla="*/ 8115283 h 13716000"/>
              <a:gd name="connsiteX18" fmla="*/ 11582400 w 24387176"/>
              <a:gd name="connsiteY18" fmla="*/ 12115799 h 13716000"/>
              <a:gd name="connsiteX19" fmla="*/ 23698200 w 24387176"/>
              <a:gd name="connsiteY19" fmla="*/ 0 h 13716000"/>
              <a:gd name="connsiteX20" fmla="*/ 24387176 w 24387176"/>
              <a:gd name="connsiteY20" fmla="*/ 0 h 13716000"/>
              <a:gd name="connsiteX21" fmla="*/ 24387176 w 24387176"/>
              <a:gd name="connsiteY21" fmla="*/ 100320 h 13716000"/>
              <a:gd name="connsiteX22" fmla="*/ 11582400 w 24387176"/>
              <a:gd name="connsiteY22" fmla="*/ 12905094 h 13716000"/>
              <a:gd name="connsiteX23" fmla="*/ 11582400 w 24387176"/>
              <a:gd name="connsiteY23" fmla="*/ 13716000 h 13716000"/>
              <a:gd name="connsiteX24" fmla="*/ 0 w 24387176"/>
              <a:gd name="connsiteY24"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387176" h="13716000">
                <a:moveTo>
                  <a:pt x="24387176" y="13712825"/>
                </a:moveTo>
                <a:lnTo>
                  <a:pt x="24387176" y="13716000"/>
                </a:lnTo>
                <a:lnTo>
                  <a:pt x="24384000" y="13716000"/>
                </a:lnTo>
                <a:close/>
                <a:moveTo>
                  <a:pt x="24387176" y="8797924"/>
                </a:moveTo>
                <a:lnTo>
                  <a:pt x="24387176" y="9634665"/>
                </a:lnTo>
                <a:lnTo>
                  <a:pt x="20305840" y="13716000"/>
                </a:lnTo>
                <a:lnTo>
                  <a:pt x="19469100" y="13716000"/>
                </a:lnTo>
                <a:close/>
                <a:moveTo>
                  <a:pt x="24387176" y="3959224"/>
                </a:moveTo>
                <a:lnTo>
                  <a:pt x="24387176" y="4719765"/>
                </a:lnTo>
                <a:lnTo>
                  <a:pt x="15390940" y="13716000"/>
                </a:lnTo>
                <a:lnTo>
                  <a:pt x="14630400" y="13716000"/>
                </a:lnTo>
                <a:close/>
                <a:moveTo>
                  <a:pt x="0" y="0"/>
                </a:moveTo>
                <a:lnTo>
                  <a:pt x="15240000" y="0"/>
                </a:lnTo>
                <a:lnTo>
                  <a:pt x="11582400" y="3657600"/>
                </a:lnTo>
                <a:lnTo>
                  <a:pt x="11582400" y="7315201"/>
                </a:lnTo>
                <a:lnTo>
                  <a:pt x="18897600" y="0"/>
                </a:lnTo>
                <a:lnTo>
                  <a:pt x="19697684" y="0"/>
                </a:lnTo>
                <a:lnTo>
                  <a:pt x="11582400" y="8115283"/>
                </a:lnTo>
                <a:lnTo>
                  <a:pt x="11582400" y="12115799"/>
                </a:lnTo>
                <a:lnTo>
                  <a:pt x="23698200" y="0"/>
                </a:lnTo>
                <a:lnTo>
                  <a:pt x="24387176" y="0"/>
                </a:lnTo>
                <a:lnTo>
                  <a:pt x="24387176" y="100320"/>
                </a:lnTo>
                <a:lnTo>
                  <a:pt x="11582400" y="12905094"/>
                </a:lnTo>
                <a:lnTo>
                  <a:pt x="11582400" y="13716000"/>
                </a:lnTo>
                <a:lnTo>
                  <a:pt x="0" y="13716000"/>
                </a:lnTo>
                <a:close/>
              </a:path>
            </a:pathLst>
          </a:custGeom>
          <a:gradFill>
            <a:gsLst>
              <a:gs pos="18000">
                <a:schemeClr val="accent2">
                  <a:alpha val="75000"/>
                </a:schemeClr>
              </a:gs>
              <a:gs pos="100000">
                <a:schemeClr val="accent3">
                  <a:alpha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TextBox 24">
            <a:extLst>
              <a:ext uri="{FF2B5EF4-FFF2-40B4-BE49-F238E27FC236}">
                <a16:creationId xmlns:a16="http://schemas.microsoft.com/office/drawing/2014/main" id="{39DDB47F-A1AA-F05D-F7D0-AB2F6FC0D258}"/>
              </a:ext>
            </a:extLst>
          </p:cNvPr>
          <p:cNvSpPr txBox="1"/>
          <p:nvPr/>
        </p:nvSpPr>
        <p:spPr>
          <a:xfrm>
            <a:off x="354594" y="1093786"/>
            <a:ext cx="4531095" cy="1723100"/>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lorem ipsum,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dolor sit, </a:t>
            </a:r>
            <a:r>
              <a:rPr lang="en-US" sz="1200" dirty="0" err="1">
                <a:solidFill>
                  <a:schemeClr val="bg1"/>
                </a:solidFill>
                <a:latin typeface="Montserrat" panose="00000500000000000000" pitchFamily="2" charset="0"/>
              </a:rPr>
              <a:t>amet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consectetur</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adipiscivelit</a:t>
            </a:r>
            <a:r>
              <a:rPr lang="en-US" sz="1200" dirty="0">
                <a:solidFill>
                  <a:schemeClr val="bg1"/>
                </a:solidFill>
                <a:latin typeface="Montserrat" panose="00000500000000000000" pitchFamily="2" charset="0"/>
              </a:rPr>
              <a:t>, sed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non </a:t>
            </a:r>
            <a:r>
              <a:rPr lang="en-US" sz="1200" dirty="0" err="1">
                <a:solidFill>
                  <a:schemeClr val="bg1"/>
                </a:solidFill>
                <a:latin typeface="Montserrat" panose="00000500000000000000" pitchFamily="2" charset="0"/>
              </a:rPr>
              <a:t>numquam</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eius</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modi</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tempora</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incidunt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ut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labore</a:t>
            </a:r>
            <a:r>
              <a:rPr lang="en-US" sz="1200" dirty="0">
                <a:solidFill>
                  <a:schemeClr val="bg1"/>
                </a:solidFill>
                <a:latin typeface="Montserrat" panose="00000500000000000000" pitchFamily="2" charset="0"/>
              </a:rPr>
              <a:t>.</a:t>
            </a:r>
          </a:p>
          <a:p>
            <a:pPr algn="just">
              <a:lnSpc>
                <a:spcPct val="150000"/>
              </a:lnSpc>
            </a:pPr>
            <a:endParaRPr lang="id-ID" sz="1200" dirty="0">
              <a:solidFill>
                <a:schemeClr val="bg1"/>
              </a:solidFill>
              <a:latin typeface="Montserrat" panose="00000500000000000000" pitchFamily="2" charset="0"/>
            </a:endParaRPr>
          </a:p>
        </p:txBody>
      </p:sp>
      <p:sp>
        <p:nvSpPr>
          <p:cNvPr id="26" name="TextBox 25">
            <a:extLst>
              <a:ext uri="{FF2B5EF4-FFF2-40B4-BE49-F238E27FC236}">
                <a16:creationId xmlns:a16="http://schemas.microsoft.com/office/drawing/2014/main" id="{EE135B44-139C-329E-4417-7B0159901360}"/>
              </a:ext>
            </a:extLst>
          </p:cNvPr>
          <p:cNvSpPr txBox="1"/>
          <p:nvPr/>
        </p:nvSpPr>
        <p:spPr>
          <a:xfrm>
            <a:off x="354595" y="553740"/>
            <a:ext cx="5106218" cy="400110"/>
          </a:xfrm>
          <a:prstGeom prst="rect">
            <a:avLst/>
          </a:prstGeom>
          <a:noFill/>
        </p:spPr>
        <p:txBody>
          <a:bodyPr wrap="square" rtlCol="0">
            <a:spAutoFit/>
          </a:bodyPr>
          <a:lstStyle/>
          <a:p>
            <a:r>
              <a:rPr lang="en-US" sz="2000" spc="150" dirty="0">
                <a:solidFill>
                  <a:schemeClr val="bg1"/>
                </a:solidFill>
                <a:latin typeface="Montserrat" charset="0"/>
                <a:ea typeface="Montserrat" charset="0"/>
                <a:cs typeface="Montserrat" charset="0"/>
              </a:rPr>
              <a:t>YOUR TITLE HERE</a:t>
            </a:r>
          </a:p>
        </p:txBody>
      </p:sp>
      <p:sp>
        <p:nvSpPr>
          <p:cNvPr id="27" name="TextBox 26">
            <a:extLst>
              <a:ext uri="{FF2B5EF4-FFF2-40B4-BE49-F238E27FC236}">
                <a16:creationId xmlns:a16="http://schemas.microsoft.com/office/drawing/2014/main" id="{6CF57957-5734-352B-C762-56ECB4917729}"/>
              </a:ext>
            </a:extLst>
          </p:cNvPr>
          <p:cNvSpPr txBox="1"/>
          <p:nvPr/>
        </p:nvSpPr>
        <p:spPr>
          <a:xfrm>
            <a:off x="354594" y="3001381"/>
            <a:ext cx="4531095" cy="1446102"/>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lorem ipsum,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dolor sit, </a:t>
            </a:r>
            <a:r>
              <a:rPr lang="en-US" sz="1200" dirty="0" err="1">
                <a:solidFill>
                  <a:schemeClr val="bg1"/>
                </a:solidFill>
                <a:latin typeface="Montserrat" panose="00000500000000000000" pitchFamily="2" charset="0"/>
              </a:rPr>
              <a:t>amet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consectetur</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adipiscivelit</a:t>
            </a:r>
            <a:r>
              <a:rPr lang="en-US" sz="1200" dirty="0">
                <a:solidFill>
                  <a:schemeClr val="bg1"/>
                </a:solidFill>
                <a:latin typeface="Montserrat" panose="00000500000000000000" pitchFamily="2" charset="0"/>
              </a:rPr>
              <a:t>, sed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non </a:t>
            </a:r>
            <a:r>
              <a:rPr lang="en-US" sz="1200" dirty="0" err="1">
                <a:solidFill>
                  <a:schemeClr val="bg1"/>
                </a:solidFill>
                <a:latin typeface="Montserrat" panose="00000500000000000000" pitchFamily="2" charset="0"/>
              </a:rPr>
              <a:t>numquam</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eius</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modi</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tempora</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incidunt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ut</a:t>
            </a:r>
            <a:r>
              <a:rPr lang="en-US" sz="1200" dirty="0">
                <a:solidFill>
                  <a:schemeClr val="bg1"/>
                </a:solidFill>
                <a:latin typeface="Montserrat" panose="00000500000000000000" pitchFamily="2" charset="0"/>
              </a:rPr>
              <a:t> labore.</a:t>
            </a:r>
          </a:p>
        </p:txBody>
      </p:sp>
      <p:sp>
        <p:nvSpPr>
          <p:cNvPr id="28" name="TextBox 27">
            <a:extLst>
              <a:ext uri="{FF2B5EF4-FFF2-40B4-BE49-F238E27FC236}">
                <a16:creationId xmlns:a16="http://schemas.microsoft.com/office/drawing/2014/main" id="{83B92131-D3B1-980C-363A-E9C1BAD72A45}"/>
              </a:ext>
            </a:extLst>
          </p:cNvPr>
          <p:cNvSpPr txBox="1"/>
          <p:nvPr/>
        </p:nvSpPr>
        <p:spPr>
          <a:xfrm>
            <a:off x="354594" y="4873366"/>
            <a:ext cx="4531095" cy="1446102"/>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lorem ipsum,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dolor sit, </a:t>
            </a:r>
            <a:r>
              <a:rPr lang="en-US" sz="1200" dirty="0" err="1">
                <a:solidFill>
                  <a:schemeClr val="bg1"/>
                </a:solidFill>
                <a:latin typeface="Montserrat" panose="00000500000000000000" pitchFamily="2" charset="0"/>
              </a:rPr>
              <a:t>amet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consectetur</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adipiscivelit</a:t>
            </a:r>
            <a:r>
              <a:rPr lang="en-US" sz="1200" dirty="0">
                <a:solidFill>
                  <a:schemeClr val="bg1"/>
                </a:solidFill>
                <a:latin typeface="Montserrat" panose="00000500000000000000" pitchFamily="2" charset="0"/>
              </a:rPr>
              <a:t>, sed </a:t>
            </a:r>
            <a:r>
              <a:rPr lang="en-US" sz="1200" dirty="0" err="1">
                <a:solidFill>
                  <a:schemeClr val="bg1"/>
                </a:solidFill>
                <a:latin typeface="Montserrat" panose="00000500000000000000" pitchFamily="2" charset="0"/>
              </a:rPr>
              <a:t>quia</a:t>
            </a:r>
            <a:r>
              <a:rPr lang="en-US" sz="1200" dirty="0">
                <a:solidFill>
                  <a:schemeClr val="bg1"/>
                </a:solidFill>
                <a:latin typeface="Montserrat" panose="00000500000000000000" pitchFamily="2" charset="0"/>
              </a:rPr>
              <a:t> non </a:t>
            </a:r>
            <a:r>
              <a:rPr lang="en-US" sz="1200" dirty="0" err="1">
                <a:solidFill>
                  <a:schemeClr val="bg1"/>
                </a:solidFill>
                <a:latin typeface="Montserrat" panose="00000500000000000000" pitchFamily="2" charset="0"/>
              </a:rPr>
              <a:t>numquam</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eius</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modi</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tempora</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incidunt</a:t>
            </a:r>
            <a:r>
              <a:rPr lang="en-US" sz="1200" dirty="0">
                <a:solidFill>
                  <a:schemeClr val="bg1"/>
                </a:solidFill>
                <a:latin typeface="Montserrat" panose="00000500000000000000" pitchFamily="2" charset="0"/>
              </a:rPr>
              <a:t>, </a:t>
            </a:r>
            <a:r>
              <a:rPr lang="en-US" sz="1200" dirty="0" err="1">
                <a:solidFill>
                  <a:schemeClr val="bg1"/>
                </a:solidFill>
                <a:latin typeface="Montserrat" panose="00000500000000000000" pitchFamily="2" charset="0"/>
              </a:rPr>
              <a:t>ut</a:t>
            </a:r>
            <a:r>
              <a:rPr lang="en-US" sz="1200" dirty="0">
                <a:solidFill>
                  <a:schemeClr val="bg1"/>
                </a:solidFill>
                <a:latin typeface="Montserrat" panose="00000500000000000000" pitchFamily="2" charset="0"/>
              </a:rPr>
              <a:t> labore.</a:t>
            </a:r>
          </a:p>
        </p:txBody>
      </p:sp>
    </p:spTree>
    <p:extLst>
      <p:ext uri="{BB962C8B-B14F-4D97-AF65-F5344CB8AC3E}">
        <p14:creationId xmlns:p14="http://schemas.microsoft.com/office/powerpoint/2010/main" val="2958051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99971" y="343302"/>
            <a:ext cx="1523802" cy="13904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p:cNvSpPr/>
          <p:nvPr/>
        </p:nvSpPr>
        <p:spPr>
          <a:xfrm>
            <a:off x="5599971" y="1943293"/>
            <a:ext cx="1523802" cy="1390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p:nvSpPr>
        <p:spPr>
          <a:xfrm>
            <a:off x="5599971" y="3543285"/>
            <a:ext cx="1523802" cy="1390469"/>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Rectangle 8"/>
          <p:cNvSpPr/>
          <p:nvPr/>
        </p:nvSpPr>
        <p:spPr>
          <a:xfrm>
            <a:off x="5599971" y="5143277"/>
            <a:ext cx="1523802" cy="13904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Shape 5459"/>
          <p:cNvSpPr/>
          <p:nvPr/>
        </p:nvSpPr>
        <p:spPr>
          <a:xfrm>
            <a:off x="6182428" y="633155"/>
            <a:ext cx="358887" cy="35888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518"/>
                  <a:pt x="16835" y="21600"/>
                  <a:pt x="10800" y="21600"/>
                </a:cubicBezTo>
                <a:cubicBezTo>
                  <a:pt x="4765" y="21600"/>
                  <a:pt x="0" y="16518"/>
                  <a:pt x="0" y="10800"/>
                </a:cubicBezTo>
                <a:cubicBezTo>
                  <a:pt x="0" y="4765"/>
                  <a:pt x="4765" y="0"/>
                  <a:pt x="10800" y="0"/>
                </a:cubicBezTo>
                <a:cubicBezTo>
                  <a:pt x="16835" y="0"/>
                  <a:pt x="21600" y="4765"/>
                  <a:pt x="21600" y="10800"/>
                </a:cubicBezTo>
                <a:close/>
                <a:moveTo>
                  <a:pt x="4765" y="12706"/>
                </a:moveTo>
                <a:cubicBezTo>
                  <a:pt x="4765" y="12071"/>
                  <a:pt x="4447" y="11435"/>
                  <a:pt x="4447" y="10800"/>
                </a:cubicBezTo>
                <a:cubicBezTo>
                  <a:pt x="4447" y="9847"/>
                  <a:pt x="4765" y="9212"/>
                  <a:pt x="4765" y="8576"/>
                </a:cubicBezTo>
                <a:cubicBezTo>
                  <a:pt x="2541" y="6353"/>
                  <a:pt x="2541" y="6353"/>
                  <a:pt x="2541" y="6353"/>
                </a:cubicBezTo>
                <a:cubicBezTo>
                  <a:pt x="1906" y="7624"/>
                  <a:pt x="1588" y="9212"/>
                  <a:pt x="1588" y="10800"/>
                </a:cubicBezTo>
                <a:cubicBezTo>
                  <a:pt x="1588" y="12388"/>
                  <a:pt x="1906" y="13659"/>
                  <a:pt x="2541" y="14929"/>
                </a:cubicBezTo>
                <a:lnTo>
                  <a:pt x="4765" y="12706"/>
                </a:lnTo>
                <a:close/>
                <a:moveTo>
                  <a:pt x="15247" y="10800"/>
                </a:moveTo>
                <a:cubicBezTo>
                  <a:pt x="15247" y="8259"/>
                  <a:pt x="13341" y="6035"/>
                  <a:pt x="10800" y="6035"/>
                </a:cubicBezTo>
                <a:cubicBezTo>
                  <a:pt x="8259" y="6035"/>
                  <a:pt x="6035" y="8259"/>
                  <a:pt x="6035" y="10800"/>
                </a:cubicBezTo>
                <a:cubicBezTo>
                  <a:pt x="6035" y="13341"/>
                  <a:pt x="8259" y="15247"/>
                  <a:pt x="10800" y="15247"/>
                </a:cubicBezTo>
                <a:cubicBezTo>
                  <a:pt x="13341" y="15247"/>
                  <a:pt x="15247" y="13341"/>
                  <a:pt x="15247" y="10800"/>
                </a:cubicBezTo>
                <a:close/>
                <a:moveTo>
                  <a:pt x="6353" y="2541"/>
                </a:moveTo>
                <a:cubicBezTo>
                  <a:pt x="8576" y="4765"/>
                  <a:pt x="8576" y="4765"/>
                  <a:pt x="8576" y="4765"/>
                </a:cubicBezTo>
                <a:cubicBezTo>
                  <a:pt x="9212" y="4765"/>
                  <a:pt x="10165" y="4447"/>
                  <a:pt x="10800" y="4447"/>
                </a:cubicBezTo>
                <a:cubicBezTo>
                  <a:pt x="11435" y="4447"/>
                  <a:pt x="12071" y="4765"/>
                  <a:pt x="12706" y="4765"/>
                </a:cubicBezTo>
                <a:cubicBezTo>
                  <a:pt x="14929" y="2541"/>
                  <a:pt x="14929" y="2541"/>
                  <a:pt x="14929" y="2541"/>
                </a:cubicBezTo>
                <a:cubicBezTo>
                  <a:pt x="13659" y="1906"/>
                  <a:pt x="12388" y="1588"/>
                  <a:pt x="10800" y="1588"/>
                </a:cubicBezTo>
                <a:cubicBezTo>
                  <a:pt x="9212" y="1588"/>
                  <a:pt x="7624" y="1906"/>
                  <a:pt x="6353" y="2541"/>
                </a:cubicBezTo>
                <a:close/>
                <a:moveTo>
                  <a:pt x="14929" y="18741"/>
                </a:moveTo>
                <a:cubicBezTo>
                  <a:pt x="12706" y="16518"/>
                  <a:pt x="12706" y="16518"/>
                  <a:pt x="12706" y="16518"/>
                </a:cubicBezTo>
                <a:cubicBezTo>
                  <a:pt x="12071" y="16835"/>
                  <a:pt x="11435" y="16835"/>
                  <a:pt x="10800" y="16835"/>
                </a:cubicBezTo>
                <a:cubicBezTo>
                  <a:pt x="10165" y="16835"/>
                  <a:pt x="9212" y="16835"/>
                  <a:pt x="8576" y="16518"/>
                </a:cubicBezTo>
                <a:cubicBezTo>
                  <a:pt x="6353" y="18741"/>
                  <a:pt x="6353" y="18741"/>
                  <a:pt x="6353" y="18741"/>
                </a:cubicBezTo>
                <a:cubicBezTo>
                  <a:pt x="7624" y="19694"/>
                  <a:pt x="9212" y="20012"/>
                  <a:pt x="10800" y="20012"/>
                </a:cubicBezTo>
                <a:cubicBezTo>
                  <a:pt x="12388" y="20012"/>
                  <a:pt x="13659" y="19694"/>
                  <a:pt x="14929" y="18741"/>
                </a:cubicBezTo>
                <a:close/>
                <a:moveTo>
                  <a:pt x="19059" y="14929"/>
                </a:moveTo>
                <a:cubicBezTo>
                  <a:pt x="19694" y="13659"/>
                  <a:pt x="20012" y="12388"/>
                  <a:pt x="20012" y="10800"/>
                </a:cubicBezTo>
                <a:cubicBezTo>
                  <a:pt x="20012" y="9212"/>
                  <a:pt x="19694" y="7624"/>
                  <a:pt x="19059" y="6353"/>
                </a:cubicBezTo>
                <a:cubicBezTo>
                  <a:pt x="16518" y="8576"/>
                  <a:pt x="16518" y="8576"/>
                  <a:pt x="16518" y="8576"/>
                </a:cubicBezTo>
                <a:cubicBezTo>
                  <a:pt x="16835" y="9212"/>
                  <a:pt x="16835" y="10165"/>
                  <a:pt x="16835" y="10800"/>
                </a:cubicBezTo>
                <a:cubicBezTo>
                  <a:pt x="16835" y="11435"/>
                  <a:pt x="16835" y="12071"/>
                  <a:pt x="16518" y="12706"/>
                </a:cubicBezTo>
                <a:lnTo>
                  <a:pt x="19059" y="14929"/>
                </a:lnTo>
                <a:close/>
              </a:path>
            </a:pathLst>
          </a:custGeom>
          <a:solidFill>
            <a:schemeClr val="bg1"/>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9" name="Shape 5498"/>
          <p:cNvSpPr/>
          <p:nvPr/>
        </p:nvSpPr>
        <p:spPr>
          <a:xfrm>
            <a:off x="6193415" y="5352332"/>
            <a:ext cx="336914" cy="317383"/>
          </a:xfrm>
          <a:custGeom>
            <a:avLst/>
            <a:gdLst/>
            <a:ahLst/>
            <a:cxnLst>
              <a:cxn ang="0">
                <a:pos x="wd2" y="hd2"/>
              </a:cxn>
              <a:cxn ang="5400000">
                <a:pos x="wd2" y="hd2"/>
              </a:cxn>
              <a:cxn ang="10800000">
                <a:pos x="wd2" y="hd2"/>
              </a:cxn>
              <a:cxn ang="16200000">
                <a:pos x="wd2" y="hd2"/>
              </a:cxn>
            </a:cxnLst>
            <a:rect l="0" t="0" r="r" b="b"/>
            <a:pathLst>
              <a:path w="21600" h="21600" extrusionOk="0">
                <a:moveTo>
                  <a:pt x="21263" y="9000"/>
                </a:moveTo>
                <a:cubicBezTo>
                  <a:pt x="16538" y="14040"/>
                  <a:pt x="16538" y="14040"/>
                  <a:pt x="16538" y="14040"/>
                </a:cubicBezTo>
                <a:cubicBezTo>
                  <a:pt x="17550" y="20520"/>
                  <a:pt x="17550" y="20520"/>
                  <a:pt x="17550" y="20520"/>
                </a:cubicBezTo>
                <a:cubicBezTo>
                  <a:pt x="17550" y="20880"/>
                  <a:pt x="17550" y="20880"/>
                  <a:pt x="17550" y="20880"/>
                </a:cubicBezTo>
                <a:cubicBezTo>
                  <a:pt x="17550" y="21240"/>
                  <a:pt x="17550" y="21600"/>
                  <a:pt x="17213" y="21600"/>
                </a:cubicBezTo>
                <a:cubicBezTo>
                  <a:pt x="16875" y="21600"/>
                  <a:pt x="16875" y="21600"/>
                  <a:pt x="16538" y="21600"/>
                </a:cubicBezTo>
                <a:cubicBezTo>
                  <a:pt x="10800" y="18360"/>
                  <a:pt x="10800" y="18360"/>
                  <a:pt x="10800" y="18360"/>
                </a:cubicBezTo>
                <a:cubicBezTo>
                  <a:pt x="5062" y="21600"/>
                  <a:pt x="5062" y="21600"/>
                  <a:pt x="5062" y="21600"/>
                </a:cubicBezTo>
                <a:cubicBezTo>
                  <a:pt x="4725" y="21600"/>
                  <a:pt x="4725" y="21600"/>
                  <a:pt x="4387" y="21600"/>
                </a:cubicBezTo>
                <a:cubicBezTo>
                  <a:pt x="4050" y="21600"/>
                  <a:pt x="4050" y="21240"/>
                  <a:pt x="4050" y="20880"/>
                </a:cubicBezTo>
                <a:cubicBezTo>
                  <a:pt x="4050" y="20880"/>
                  <a:pt x="4050" y="20880"/>
                  <a:pt x="4050" y="20520"/>
                </a:cubicBezTo>
                <a:cubicBezTo>
                  <a:pt x="5062" y="14040"/>
                  <a:pt x="5062" y="14040"/>
                  <a:pt x="5062" y="14040"/>
                </a:cubicBezTo>
                <a:cubicBezTo>
                  <a:pt x="337" y="9000"/>
                  <a:pt x="337" y="9000"/>
                  <a:pt x="337" y="9000"/>
                </a:cubicBezTo>
                <a:cubicBezTo>
                  <a:pt x="337" y="9000"/>
                  <a:pt x="0" y="8640"/>
                  <a:pt x="0" y="8280"/>
                </a:cubicBezTo>
                <a:cubicBezTo>
                  <a:pt x="0" y="7920"/>
                  <a:pt x="675" y="7920"/>
                  <a:pt x="1012" y="7920"/>
                </a:cubicBezTo>
                <a:cubicBezTo>
                  <a:pt x="7425" y="6840"/>
                  <a:pt x="7425" y="6840"/>
                  <a:pt x="7425" y="6840"/>
                </a:cubicBezTo>
                <a:cubicBezTo>
                  <a:pt x="10125" y="360"/>
                  <a:pt x="10125" y="360"/>
                  <a:pt x="10125" y="360"/>
                </a:cubicBezTo>
                <a:cubicBezTo>
                  <a:pt x="10462" y="360"/>
                  <a:pt x="10462" y="0"/>
                  <a:pt x="10800" y="0"/>
                </a:cubicBezTo>
                <a:cubicBezTo>
                  <a:pt x="11138" y="0"/>
                  <a:pt x="11475" y="360"/>
                  <a:pt x="11475" y="360"/>
                </a:cubicBezTo>
                <a:cubicBezTo>
                  <a:pt x="14175" y="6840"/>
                  <a:pt x="14175" y="6840"/>
                  <a:pt x="14175" y="6840"/>
                </a:cubicBezTo>
                <a:cubicBezTo>
                  <a:pt x="20588" y="7920"/>
                  <a:pt x="20588" y="7920"/>
                  <a:pt x="20588" y="7920"/>
                </a:cubicBezTo>
                <a:cubicBezTo>
                  <a:pt x="20925" y="7920"/>
                  <a:pt x="21600" y="7920"/>
                  <a:pt x="21600" y="8280"/>
                </a:cubicBezTo>
                <a:cubicBezTo>
                  <a:pt x="21600" y="8640"/>
                  <a:pt x="21263" y="9000"/>
                  <a:pt x="21263" y="9000"/>
                </a:cubicBezTo>
                <a:close/>
              </a:path>
            </a:pathLst>
          </a:custGeom>
          <a:solidFill>
            <a:schemeClr val="bg1"/>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0" name="Shape 5516"/>
          <p:cNvSpPr/>
          <p:nvPr/>
        </p:nvSpPr>
        <p:spPr>
          <a:xfrm>
            <a:off x="6192194" y="2127387"/>
            <a:ext cx="339356" cy="322266"/>
          </a:xfrm>
          <a:custGeom>
            <a:avLst/>
            <a:gdLst/>
            <a:ahLst/>
            <a:cxnLst>
              <a:cxn ang="0">
                <a:pos x="wd2" y="hd2"/>
              </a:cxn>
              <a:cxn ang="5400000">
                <a:pos x="wd2" y="hd2"/>
              </a:cxn>
              <a:cxn ang="10800000">
                <a:pos x="wd2" y="hd2"/>
              </a:cxn>
              <a:cxn ang="16200000">
                <a:pos x="wd2" y="hd2"/>
              </a:cxn>
            </a:cxnLst>
            <a:rect l="0" t="0" r="r" b="b"/>
            <a:pathLst>
              <a:path w="21600" h="21600" extrusionOk="0">
                <a:moveTo>
                  <a:pt x="21600" y="20184"/>
                </a:moveTo>
                <a:cubicBezTo>
                  <a:pt x="21600" y="20892"/>
                  <a:pt x="20925" y="21600"/>
                  <a:pt x="20250" y="21600"/>
                </a:cubicBezTo>
                <a:cubicBezTo>
                  <a:pt x="1350" y="21600"/>
                  <a:pt x="1350" y="21600"/>
                  <a:pt x="1350" y="21600"/>
                </a:cubicBezTo>
                <a:cubicBezTo>
                  <a:pt x="675" y="21600"/>
                  <a:pt x="0" y="20892"/>
                  <a:pt x="0" y="20184"/>
                </a:cubicBezTo>
                <a:cubicBezTo>
                  <a:pt x="0" y="15934"/>
                  <a:pt x="0" y="15934"/>
                  <a:pt x="0" y="15934"/>
                </a:cubicBezTo>
                <a:cubicBezTo>
                  <a:pt x="0" y="15226"/>
                  <a:pt x="675" y="14518"/>
                  <a:pt x="1350" y="14518"/>
                </a:cubicBezTo>
                <a:cubicBezTo>
                  <a:pt x="6750" y="14518"/>
                  <a:pt x="6750" y="14518"/>
                  <a:pt x="6750" y="14518"/>
                </a:cubicBezTo>
                <a:cubicBezTo>
                  <a:pt x="7088" y="15580"/>
                  <a:pt x="8100" y="16289"/>
                  <a:pt x="9113" y="16289"/>
                </a:cubicBezTo>
                <a:cubicBezTo>
                  <a:pt x="12487" y="16289"/>
                  <a:pt x="12487" y="16289"/>
                  <a:pt x="12487" y="16289"/>
                </a:cubicBezTo>
                <a:cubicBezTo>
                  <a:pt x="13500" y="16289"/>
                  <a:pt x="14512" y="15580"/>
                  <a:pt x="14850" y="14518"/>
                </a:cubicBezTo>
                <a:cubicBezTo>
                  <a:pt x="20250" y="14518"/>
                  <a:pt x="20250" y="14518"/>
                  <a:pt x="20250" y="14518"/>
                </a:cubicBezTo>
                <a:cubicBezTo>
                  <a:pt x="20925" y="14518"/>
                  <a:pt x="21600" y="15226"/>
                  <a:pt x="21600" y="15934"/>
                </a:cubicBezTo>
                <a:lnTo>
                  <a:pt x="21600" y="20184"/>
                </a:lnTo>
                <a:close/>
                <a:moveTo>
                  <a:pt x="16537" y="7790"/>
                </a:moveTo>
                <a:cubicBezTo>
                  <a:pt x="13162" y="7790"/>
                  <a:pt x="13162" y="7790"/>
                  <a:pt x="13162" y="7790"/>
                </a:cubicBezTo>
                <a:cubicBezTo>
                  <a:pt x="13162" y="13810"/>
                  <a:pt x="13162" y="13810"/>
                  <a:pt x="13162" y="13810"/>
                </a:cubicBezTo>
                <a:cubicBezTo>
                  <a:pt x="13162" y="14164"/>
                  <a:pt x="12825" y="14518"/>
                  <a:pt x="12487" y="14518"/>
                </a:cubicBezTo>
                <a:cubicBezTo>
                  <a:pt x="9113" y="14518"/>
                  <a:pt x="9113" y="14518"/>
                  <a:pt x="9113" y="14518"/>
                </a:cubicBezTo>
                <a:cubicBezTo>
                  <a:pt x="8775" y="14518"/>
                  <a:pt x="8438" y="14164"/>
                  <a:pt x="8438" y="13810"/>
                </a:cubicBezTo>
                <a:cubicBezTo>
                  <a:pt x="8438" y="7790"/>
                  <a:pt x="8438" y="7790"/>
                  <a:pt x="8438" y="7790"/>
                </a:cubicBezTo>
                <a:cubicBezTo>
                  <a:pt x="5063" y="7790"/>
                  <a:pt x="5063" y="7790"/>
                  <a:pt x="5063" y="7790"/>
                </a:cubicBezTo>
                <a:cubicBezTo>
                  <a:pt x="4725" y="7790"/>
                  <a:pt x="4388" y="7436"/>
                  <a:pt x="4388" y="7082"/>
                </a:cubicBezTo>
                <a:cubicBezTo>
                  <a:pt x="4050" y="7082"/>
                  <a:pt x="4388" y="6728"/>
                  <a:pt x="4388" y="6374"/>
                </a:cubicBezTo>
                <a:cubicBezTo>
                  <a:pt x="10125" y="354"/>
                  <a:pt x="10125" y="354"/>
                  <a:pt x="10125" y="354"/>
                </a:cubicBezTo>
                <a:cubicBezTo>
                  <a:pt x="10463" y="0"/>
                  <a:pt x="10463" y="0"/>
                  <a:pt x="10800" y="0"/>
                </a:cubicBezTo>
                <a:cubicBezTo>
                  <a:pt x="11137" y="0"/>
                  <a:pt x="11137" y="0"/>
                  <a:pt x="11475" y="354"/>
                </a:cubicBezTo>
                <a:cubicBezTo>
                  <a:pt x="17212" y="6374"/>
                  <a:pt x="17212" y="6374"/>
                  <a:pt x="17212" y="6374"/>
                </a:cubicBezTo>
                <a:cubicBezTo>
                  <a:pt x="17212" y="6728"/>
                  <a:pt x="17550" y="7082"/>
                  <a:pt x="17212" y="7082"/>
                </a:cubicBezTo>
                <a:cubicBezTo>
                  <a:pt x="17212" y="7436"/>
                  <a:pt x="16875" y="7790"/>
                  <a:pt x="16537" y="7790"/>
                </a:cubicBezTo>
                <a:close/>
                <a:moveTo>
                  <a:pt x="15862" y="18059"/>
                </a:moveTo>
                <a:cubicBezTo>
                  <a:pt x="15187" y="18059"/>
                  <a:pt x="14850" y="18413"/>
                  <a:pt x="14850" y="19121"/>
                </a:cubicBezTo>
                <a:cubicBezTo>
                  <a:pt x="14850" y="19475"/>
                  <a:pt x="15187" y="19830"/>
                  <a:pt x="15862" y="19830"/>
                </a:cubicBezTo>
                <a:cubicBezTo>
                  <a:pt x="16200" y="19830"/>
                  <a:pt x="16537" y="19475"/>
                  <a:pt x="16537" y="19121"/>
                </a:cubicBezTo>
                <a:cubicBezTo>
                  <a:pt x="16537" y="18413"/>
                  <a:pt x="16200" y="18059"/>
                  <a:pt x="15862" y="18059"/>
                </a:cubicBezTo>
                <a:close/>
                <a:moveTo>
                  <a:pt x="18900" y="18059"/>
                </a:moveTo>
                <a:cubicBezTo>
                  <a:pt x="18562" y="18059"/>
                  <a:pt x="18225" y="18413"/>
                  <a:pt x="18225" y="19121"/>
                </a:cubicBezTo>
                <a:cubicBezTo>
                  <a:pt x="18225" y="19475"/>
                  <a:pt x="18562" y="19830"/>
                  <a:pt x="18900" y="19830"/>
                </a:cubicBezTo>
                <a:cubicBezTo>
                  <a:pt x="19575" y="19830"/>
                  <a:pt x="19912" y="19475"/>
                  <a:pt x="19912" y="19121"/>
                </a:cubicBezTo>
                <a:cubicBezTo>
                  <a:pt x="19912" y="18413"/>
                  <a:pt x="19575" y="18059"/>
                  <a:pt x="18900" y="18059"/>
                </a:cubicBezTo>
                <a:close/>
              </a:path>
            </a:pathLst>
          </a:custGeom>
          <a:solidFill>
            <a:schemeClr val="bg1"/>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1" name="Shape 5517"/>
          <p:cNvSpPr/>
          <p:nvPr/>
        </p:nvSpPr>
        <p:spPr>
          <a:xfrm>
            <a:off x="6169001" y="3763145"/>
            <a:ext cx="385742" cy="361327"/>
          </a:xfrm>
          <a:custGeom>
            <a:avLst/>
            <a:gdLst/>
            <a:ahLst/>
            <a:cxnLst>
              <a:cxn ang="0">
                <a:pos x="wd2" y="hd2"/>
              </a:cxn>
              <a:cxn ang="5400000">
                <a:pos x="wd2" y="hd2"/>
              </a:cxn>
              <a:cxn ang="10800000">
                <a:pos x="wd2" y="hd2"/>
              </a:cxn>
              <a:cxn ang="16200000">
                <a:pos x="wd2" y="hd2"/>
              </a:cxn>
            </a:cxnLst>
            <a:rect l="0" t="0" r="r" b="b"/>
            <a:pathLst>
              <a:path w="21600" h="21600" extrusionOk="0">
                <a:moveTo>
                  <a:pt x="3847" y="12388"/>
                </a:moveTo>
                <a:cubicBezTo>
                  <a:pt x="2367" y="12388"/>
                  <a:pt x="2367" y="12388"/>
                  <a:pt x="2367" y="12388"/>
                </a:cubicBezTo>
                <a:cubicBezTo>
                  <a:pt x="1184" y="12388"/>
                  <a:pt x="0" y="11753"/>
                  <a:pt x="0" y="10482"/>
                </a:cubicBezTo>
                <a:cubicBezTo>
                  <a:pt x="0" y="9212"/>
                  <a:pt x="0" y="6035"/>
                  <a:pt x="1479" y="6035"/>
                </a:cubicBezTo>
                <a:cubicBezTo>
                  <a:pt x="1775" y="6035"/>
                  <a:pt x="2959" y="6988"/>
                  <a:pt x="4438" y="6988"/>
                </a:cubicBezTo>
                <a:cubicBezTo>
                  <a:pt x="5030" y="6988"/>
                  <a:pt x="5326" y="6988"/>
                  <a:pt x="5918" y="6671"/>
                </a:cubicBezTo>
                <a:cubicBezTo>
                  <a:pt x="5918" y="6988"/>
                  <a:pt x="5918" y="7306"/>
                  <a:pt x="5918" y="7624"/>
                </a:cubicBezTo>
                <a:cubicBezTo>
                  <a:pt x="5918" y="8576"/>
                  <a:pt x="6214" y="9847"/>
                  <a:pt x="6805" y="10800"/>
                </a:cubicBezTo>
                <a:cubicBezTo>
                  <a:pt x="5622" y="10800"/>
                  <a:pt x="4438" y="11435"/>
                  <a:pt x="3847" y="12388"/>
                </a:cubicBezTo>
                <a:close/>
                <a:moveTo>
                  <a:pt x="4438" y="6035"/>
                </a:moveTo>
                <a:cubicBezTo>
                  <a:pt x="2959" y="6035"/>
                  <a:pt x="1479" y="4765"/>
                  <a:pt x="1479" y="2859"/>
                </a:cubicBezTo>
                <a:cubicBezTo>
                  <a:pt x="1479" y="1271"/>
                  <a:pt x="2959" y="0"/>
                  <a:pt x="4438" y="0"/>
                </a:cubicBezTo>
                <a:cubicBezTo>
                  <a:pt x="5918" y="0"/>
                  <a:pt x="7397" y="1271"/>
                  <a:pt x="7397" y="2859"/>
                </a:cubicBezTo>
                <a:cubicBezTo>
                  <a:pt x="7397" y="4765"/>
                  <a:pt x="5918" y="6035"/>
                  <a:pt x="4438" y="6035"/>
                </a:cubicBezTo>
                <a:close/>
                <a:moveTo>
                  <a:pt x="15682" y="21600"/>
                </a:moveTo>
                <a:cubicBezTo>
                  <a:pt x="5918" y="21600"/>
                  <a:pt x="5918" y="21600"/>
                  <a:pt x="5918" y="21600"/>
                </a:cubicBezTo>
                <a:cubicBezTo>
                  <a:pt x="4142" y="21600"/>
                  <a:pt x="2959" y="20329"/>
                  <a:pt x="2959" y="18424"/>
                </a:cubicBezTo>
                <a:cubicBezTo>
                  <a:pt x="2959" y="15565"/>
                  <a:pt x="3551" y="11435"/>
                  <a:pt x="6805" y="11435"/>
                </a:cubicBezTo>
                <a:cubicBezTo>
                  <a:pt x="7397" y="11435"/>
                  <a:pt x="8581" y="13024"/>
                  <a:pt x="10948" y="13024"/>
                </a:cubicBezTo>
                <a:cubicBezTo>
                  <a:pt x="13019" y="13024"/>
                  <a:pt x="14499" y="11435"/>
                  <a:pt x="14795" y="11435"/>
                </a:cubicBezTo>
                <a:cubicBezTo>
                  <a:pt x="18345" y="11435"/>
                  <a:pt x="18937" y="15565"/>
                  <a:pt x="18937" y="18424"/>
                </a:cubicBezTo>
                <a:cubicBezTo>
                  <a:pt x="18937" y="20329"/>
                  <a:pt x="17753" y="21600"/>
                  <a:pt x="15682" y="21600"/>
                </a:cubicBezTo>
                <a:close/>
                <a:moveTo>
                  <a:pt x="10948" y="12388"/>
                </a:moveTo>
                <a:cubicBezTo>
                  <a:pt x="8581" y="12388"/>
                  <a:pt x="6510" y="10165"/>
                  <a:pt x="6510" y="7624"/>
                </a:cubicBezTo>
                <a:cubicBezTo>
                  <a:pt x="6510" y="5082"/>
                  <a:pt x="8581" y="2859"/>
                  <a:pt x="10948" y="2859"/>
                </a:cubicBezTo>
                <a:cubicBezTo>
                  <a:pt x="13315" y="2859"/>
                  <a:pt x="15090" y="5082"/>
                  <a:pt x="15090" y="7624"/>
                </a:cubicBezTo>
                <a:cubicBezTo>
                  <a:pt x="15090" y="10165"/>
                  <a:pt x="13315" y="12388"/>
                  <a:pt x="10948" y="12388"/>
                </a:cubicBezTo>
                <a:close/>
                <a:moveTo>
                  <a:pt x="17458" y="6035"/>
                </a:moveTo>
                <a:cubicBezTo>
                  <a:pt x="15682" y="6035"/>
                  <a:pt x="14499" y="4765"/>
                  <a:pt x="14499" y="2859"/>
                </a:cubicBezTo>
                <a:cubicBezTo>
                  <a:pt x="14499" y="1271"/>
                  <a:pt x="15682" y="0"/>
                  <a:pt x="17458" y="0"/>
                </a:cubicBezTo>
                <a:cubicBezTo>
                  <a:pt x="18937" y="0"/>
                  <a:pt x="20121" y="1271"/>
                  <a:pt x="20121" y="2859"/>
                </a:cubicBezTo>
                <a:cubicBezTo>
                  <a:pt x="20121" y="4765"/>
                  <a:pt x="18937" y="6035"/>
                  <a:pt x="17458" y="6035"/>
                </a:cubicBezTo>
                <a:close/>
                <a:moveTo>
                  <a:pt x="19529" y="12388"/>
                </a:moveTo>
                <a:cubicBezTo>
                  <a:pt x="18049" y="12388"/>
                  <a:pt x="18049" y="12388"/>
                  <a:pt x="18049" y="12388"/>
                </a:cubicBezTo>
                <a:cubicBezTo>
                  <a:pt x="17162" y="11435"/>
                  <a:pt x="16274" y="10800"/>
                  <a:pt x="15090" y="10800"/>
                </a:cubicBezTo>
                <a:cubicBezTo>
                  <a:pt x="15682" y="9847"/>
                  <a:pt x="15978" y="8576"/>
                  <a:pt x="15978" y="7624"/>
                </a:cubicBezTo>
                <a:cubicBezTo>
                  <a:pt x="15978" y="7306"/>
                  <a:pt x="15978" y="6988"/>
                  <a:pt x="15978" y="6671"/>
                </a:cubicBezTo>
                <a:cubicBezTo>
                  <a:pt x="16274" y="6988"/>
                  <a:pt x="16866" y="6988"/>
                  <a:pt x="17458" y="6988"/>
                </a:cubicBezTo>
                <a:cubicBezTo>
                  <a:pt x="18937" y="6988"/>
                  <a:pt x="20121" y="6035"/>
                  <a:pt x="20416" y="6035"/>
                </a:cubicBezTo>
                <a:cubicBezTo>
                  <a:pt x="21600" y="6035"/>
                  <a:pt x="21600" y="9212"/>
                  <a:pt x="21600" y="10482"/>
                </a:cubicBezTo>
                <a:cubicBezTo>
                  <a:pt x="21600" y="11753"/>
                  <a:pt x="20712" y="12388"/>
                  <a:pt x="19529" y="12388"/>
                </a:cubicBezTo>
                <a:close/>
              </a:path>
            </a:pathLst>
          </a:custGeom>
          <a:solidFill>
            <a:schemeClr val="bg1"/>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2" name="TextBox 31"/>
          <p:cNvSpPr txBox="1"/>
          <p:nvPr/>
        </p:nvSpPr>
        <p:spPr>
          <a:xfrm>
            <a:off x="5845831" y="1156500"/>
            <a:ext cx="1032081" cy="430887"/>
          </a:xfrm>
          <a:prstGeom prst="rect">
            <a:avLst/>
          </a:prstGeom>
          <a:noFill/>
        </p:spPr>
        <p:txBody>
          <a:bodyPr wrap="square" lIns="0" tIns="0" rIns="0" bIns="0" rtlCol="0">
            <a:spAutoFit/>
          </a:bodyPr>
          <a:lstStyle/>
          <a:p>
            <a:pPr algn="ctr"/>
            <a:r>
              <a:rPr lang="en-US" sz="1400">
                <a:solidFill>
                  <a:schemeClr val="bg1"/>
                </a:solidFill>
                <a:latin typeface="Raleway" panose="020B0503030101060003" pitchFamily="34" charset="0"/>
                <a:ea typeface="Lato regular" panose="020F0502020204030203" pitchFamily="34" charset="0"/>
                <a:cs typeface="Lato regular" panose="020F0502020204030203" pitchFamily="34" charset="0"/>
              </a:rPr>
              <a:t>Lorem ipsum dolor</a:t>
            </a:r>
            <a:endParaRPr lang="en-US" sz="1400">
              <a:solidFill>
                <a:schemeClr val="bg1"/>
              </a:solidFill>
              <a:latin typeface="Raleway" panose="020B0503030101060003" pitchFamily="34" charset="0"/>
            </a:endParaRPr>
          </a:p>
        </p:txBody>
      </p:sp>
      <p:sp>
        <p:nvSpPr>
          <p:cNvPr id="33" name="TextBox 32"/>
          <p:cNvSpPr txBox="1"/>
          <p:nvPr/>
        </p:nvSpPr>
        <p:spPr>
          <a:xfrm>
            <a:off x="5845831" y="2693936"/>
            <a:ext cx="1032081" cy="430887"/>
          </a:xfrm>
          <a:prstGeom prst="rect">
            <a:avLst/>
          </a:prstGeom>
          <a:noFill/>
        </p:spPr>
        <p:txBody>
          <a:bodyPr wrap="square" lIns="0" tIns="0" rIns="0" bIns="0" rtlCol="0">
            <a:spAutoFit/>
          </a:bodyPr>
          <a:lstStyle/>
          <a:p>
            <a:pPr algn="ctr"/>
            <a:r>
              <a:rPr lang="en-US" sz="1400">
                <a:solidFill>
                  <a:schemeClr val="bg1"/>
                </a:solidFill>
                <a:latin typeface="Raleway" panose="020B0503030101060003" pitchFamily="34" charset="0"/>
                <a:ea typeface="Lato regular" panose="020F0502020204030203" pitchFamily="34" charset="0"/>
                <a:cs typeface="Lato regular" panose="020F0502020204030203" pitchFamily="34" charset="0"/>
              </a:rPr>
              <a:t>Lorem ipsum dolor</a:t>
            </a:r>
            <a:endParaRPr lang="en-US" sz="1400">
              <a:solidFill>
                <a:schemeClr val="bg1"/>
              </a:solidFill>
              <a:latin typeface="Raleway" panose="020B0503030101060003" pitchFamily="34" charset="0"/>
            </a:endParaRPr>
          </a:p>
        </p:txBody>
      </p:sp>
      <p:sp>
        <p:nvSpPr>
          <p:cNvPr id="34" name="TextBox 33"/>
          <p:cNvSpPr txBox="1"/>
          <p:nvPr/>
        </p:nvSpPr>
        <p:spPr>
          <a:xfrm>
            <a:off x="5833105" y="4313697"/>
            <a:ext cx="1032081" cy="430887"/>
          </a:xfrm>
          <a:prstGeom prst="rect">
            <a:avLst/>
          </a:prstGeom>
          <a:noFill/>
        </p:spPr>
        <p:txBody>
          <a:bodyPr wrap="square" lIns="0" tIns="0" rIns="0" bIns="0" rtlCol="0">
            <a:spAutoFit/>
          </a:bodyPr>
          <a:lstStyle/>
          <a:p>
            <a:pPr algn="ctr"/>
            <a:r>
              <a:rPr lang="en-US" sz="1400">
                <a:solidFill>
                  <a:schemeClr val="bg1"/>
                </a:solidFill>
                <a:latin typeface="Raleway" panose="020B0503030101060003" pitchFamily="34" charset="0"/>
                <a:ea typeface="Lato regular" panose="020F0502020204030203" pitchFamily="34" charset="0"/>
                <a:cs typeface="Lato regular" panose="020F0502020204030203" pitchFamily="34" charset="0"/>
              </a:rPr>
              <a:t>Lorem ipsum dolor</a:t>
            </a:r>
            <a:endParaRPr lang="en-US" sz="1400">
              <a:solidFill>
                <a:schemeClr val="bg1"/>
              </a:solidFill>
              <a:latin typeface="Raleway" panose="020B0503030101060003" pitchFamily="34" charset="0"/>
            </a:endParaRPr>
          </a:p>
        </p:txBody>
      </p:sp>
      <p:sp>
        <p:nvSpPr>
          <p:cNvPr id="35" name="TextBox 34"/>
          <p:cNvSpPr txBox="1"/>
          <p:nvPr/>
        </p:nvSpPr>
        <p:spPr>
          <a:xfrm>
            <a:off x="5846166" y="5878771"/>
            <a:ext cx="1032081" cy="430887"/>
          </a:xfrm>
          <a:prstGeom prst="rect">
            <a:avLst/>
          </a:prstGeom>
          <a:noFill/>
        </p:spPr>
        <p:txBody>
          <a:bodyPr wrap="square" lIns="0" tIns="0" rIns="0" bIns="0" rtlCol="0">
            <a:spAutoFit/>
          </a:bodyPr>
          <a:lstStyle/>
          <a:p>
            <a:pPr algn="ctr"/>
            <a:r>
              <a:rPr lang="en-US" sz="1400">
                <a:solidFill>
                  <a:schemeClr val="bg1"/>
                </a:solidFill>
                <a:latin typeface="Raleway" panose="020B0503030101060003" pitchFamily="34" charset="0"/>
                <a:ea typeface="Lato regular" panose="020F0502020204030203" pitchFamily="34" charset="0"/>
                <a:cs typeface="Lato regular" panose="020F0502020204030203" pitchFamily="34" charset="0"/>
              </a:rPr>
              <a:t>Lorem ipsum dolor</a:t>
            </a:r>
            <a:endParaRPr lang="en-US" sz="1400">
              <a:solidFill>
                <a:schemeClr val="bg1"/>
              </a:solidFill>
              <a:latin typeface="Raleway" panose="020B0503030101060003" pitchFamily="34" charset="0"/>
            </a:endParaRPr>
          </a:p>
        </p:txBody>
      </p:sp>
      <p:pic>
        <p:nvPicPr>
          <p:cNvPr id="40" name="Picture Placeholder 39">
            <a:extLst>
              <a:ext uri="{FF2B5EF4-FFF2-40B4-BE49-F238E27FC236}">
                <a16:creationId xmlns:a16="http://schemas.microsoft.com/office/drawing/2014/main" id="{547BBB6D-0BC6-518F-1D9A-F1BE36F3F4A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8979" b="28979"/>
          <a:stretch/>
        </p:blipFill>
        <p:spPr/>
      </p:pic>
      <p:pic>
        <p:nvPicPr>
          <p:cNvPr id="46" name="Picture Placeholder 45">
            <a:extLst>
              <a:ext uri="{FF2B5EF4-FFF2-40B4-BE49-F238E27FC236}">
                <a16:creationId xmlns:a16="http://schemas.microsoft.com/office/drawing/2014/main" id="{57261D38-FA45-B28D-BCF5-BC2FFF6B027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1290" b="31290"/>
          <a:stretch>
            <a:fillRect/>
          </a:stretch>
        </p:blipFill>
        <p:spPr/>
      </p:pic>
      <p:pic>
        <p:nvPicPr>
          <p:cNvPr id="48" name="Picture Placeholder 47">
            <a:extLst>
              <a:ext uri="{FF2B5EF4-FFF2-40B4-BE49-F238E27FC236}">
                <a16:creationId xmlns:a16="http://schemas.microsoft.com/office/drawing/2014/main" id="{03ECD2F9-D55A-D982-892F-662692E361F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8942" b="28942"/>
          <a:stretch>
            <a:fillRect/>
          </a:stretch>
        </p:blipFill>
        <p:spPr/>
      </p:pic>
      <p:pic>
        <p:nvPicPr>
          <p:cNvPr id="50" name="Picture Placeholder 49">
            <a:extLst>
              <a:ext uri="{FF2B5EF4-FFF2-40B4-BE49-F238E27FC236}">
                <a16:creationId xmlns:a16="http://schemas.microsoft.com/office/drawing/2014/main" id="{02D93079-B6C5-3F69-C01B-0E84EFE22529}"/>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28942" b="28942"/>
          <a:stretch>
            <a:fillRect/>
          </a:stretch>
        </p:blipFill>
        <p:spPr/>
      </p:pic>
      <p:sp>
        <p:nvSpPr>
          <p:cNvPr id="41" name="TextBox 40">
            <a:extLst>
              <a:ext uri="{FF2B5EF4-FFF2-40B4-BE49-F238E27FC236}">
                <a16:creationId xmlns:a16="http://schemas.microsoft.com/office/drawing/2014/main" id="{F7E3E9B8-BEE5-06BC-D5D0-32C0047B19A6}"/>
              </a:ext>
            </a:extLst>
          </p:cNvPr>
          <p:cNvSpPr txBox="1"/>
          <p:nvPr/>
        </p:nvSpPr>
        <p:spPr>
          <a:xfrm>
            <a:off x="7332336" y="525865"/>
            <a:ext cx="4212049" cy="1307602"/>
          </a:xfrm>
          <a:prstGeom prst="rect">
            <a:avLst/>
          </a:prstGeom>
          <a:noFill/>
        </p:spPr>
        <p:txBody>
          <a:bodyPr wrap="square" rtlCol="0">
            <a:spAutoFit/>
          </a:bodyPr>
          <a:lstStyle/>
          <a:p>
            <a:pPr algn="just">
              <a:lnSpc>
                <a:spcPct val="150000"/>
              </a:lnSpc>
            </a:pPr>
            <a:r>
              <a:rPr lang="id-ID" sz="1000" b="1" dirty="0">
                <a:solidFill>
                  <a:schemeClr val="bg1">
                    <a:lumMod val="50000"/>
                  </a:schemeClr>
                </a:solidFill>
                <a:latin typeface="Montserrat" panose="00000500000000000000" pitchFamily="2" charset="0"/>
              </a:rPr>
              <a:t>lorem ipsum</a:t>
            </a:r>
            <a:r>
              <a:rPr lang="id-ID" sz="10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000" dirty="0">
                <a:solidFill>
                  <a:schemeClr val="bg1">
                    <a:lumMod val="50000"/>
                  </a:schemeClr>
                </a:solidFill>
                <a:latin typeface="Montserrat" panose="00000500000000000000" pitchFamily="2" charset="0"/>
              </a:rPr>
              <a:t>. lorem ipsum,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dolor sit, </a:t>
            </a:r>
            <a:r>
              <a:rPr lang="en-US" sz="1000" dirty="0" err="1">
                <a:solidFill>
                  <a:schemeClr val="bg1">
                    <a:lumMod val="50000"/>
                  </a:schemeClr>
                </a:solidFill>
                <a:latin typeface="Montserrat" panose="00000500000000000000" pitchFamily="2" charset="0"/>
              </a:rPr>
              <a:t>amet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consectetur</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adipiscivelit</a:t>
            </a:r>
            <a:r>
              <a:rPr lang="en-US" sz="1000" dirty="0">
                <a:solidFill>
                  <a:schemeClr val="bg1">
                    <a:lumMod val="50000"/>
                  </a:schemeClr>
                </a:solidFill>
                <a:latin typeface="Montserrat" panose="00000500000000000000" pitchFamily="2" charset="0"/>
              </a:rPr>
              <a:t>, sed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non </a:t>
            </a:r>
            <a:r>
              <a:rPr lang="en-US" sz="1000" dirty="0" err="1">
                <a:solidFill>
                  <a:schemeClr val="bg1">
                    <a:lumMod val="50000"/>
                  </a:schemeClr>
                </a:solidFill>
                <a:latin typeface="Montserrat" panose="00000500000000000000" pitchFamily="2" charset="0"/>
              </a:rPr>
              <a:t>numquam</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eius</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modi</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tempora</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incidunt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ut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42" name="TextBox 41">
            <a:extLst>
              <a:ext uri="{FF2B5EF4-FFF2-40B4-BE49-F238E27FC236}">
                <a16:creationId xmlns:a16="http://schemas.microsoft.com/office/drawing/2014/main" id="{F59FEB71-2B93-9CD6-827F-8621686A8A85}"/>
              </a:ext>
            </a:extLst>
          </p:cNvPr>
          <p:cNvSpPr txBox="1"/>
          <p:nvPr/>
        </p:nvSpPr>
        <p:spPr>
          <a:xfrm>
            <a:off x="7369632" y="2007893"/>
            <a:ext cx="4212049" cy="1307602"/>
          </a:xfrm>
          <a:prstGeom prst="rect">
            <a:avLst/>
          </a:prstGeom>
          <a:noFill/>
        </p:spPr>
        <p:txBody>
          <a:bodyPr wrap="square" rtlCol="0">
            <a:spAutoFit/>
          </a:bodyPr>
          <a:lstStyle/>
          <a:p>
            <a:pPr algn="just">
              <a:lnSpc>
                <a:spcPct val="150000"/>
              </a:lnSpc>
            </a:pPr>
            <a:r>
              <a:rPr lang="id-ID" sz="1000" b="1" dirty="0">
                <a:solidFill>
                  <a:schemeClr val="bg1">
                    <a:lumMod val="50000"/>
                  </a:schemeClr>
                </a:solidFill>
                <a:latin typeface="Montserrat" panose="00000500000000000000" pitchFamily="2" charset="0"/>
              </a:rPr>
              <a:t>lorem ipsum</a:t>
            </a:r>
            <a:r>
              <a:rPr lang="id-ID" sz="10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000" dirty="0">
                <a:solidFill>
                  <a:schemeClr val="bg1">
                    <a:lumMod val="50000"/>
                  </a:schemeClr>
                </a:solidFill>
                <a:latin typeface="Montserrat" panose="00000500000000000000" pitchFamily="2" charset="0"/>
              </a:rPr>
              <a:t>. lorem ipsum,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dolor sit, </a:t>
            </a:r>
            <a:r>
              <a:rPr lang="en-US" sz="1000" dirty="0" err="1">
                <a:solidFill>
                  <a:schemeClr val="bg1">
                    <a:lumMod val="50000"/>
                  </a:schemeClr>
                </a:solidFill>
                <a:latin typeface="Montserrat" panose="00000500000000000000" pitchFamily="2" charset="0"/>
              </a:rPr>
              <a:t>amet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consectetur</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adipiscivelit</a:t>
            </a:r>
            <a:r>
              <a:rPr lang="en-US" sz="1000" dirty="0">
                <a:solidFill>
                  <a:schemeClr val="bg1">
                    <a:lumMod val="50000"/>
                  </a:schemeClr>
                </a:solidFill>
                <a:latin typeface="Montserrat" panose="00000500000000000000" pitchFamily="2" charset="0"/>
              </a:rPr>
              <a:t>, sed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non </a:t>
            </a:r>
            <a:r>
              <a:rPr lang="en-US" sz="1000" dirty="0" err="1">
                <a:solidFill>
                  <a:schemeClr val="bg1">
                    <a:lumMod val="50000"/>
                  </a:schemeClr>
                </a:solidFill>
                <a:latin typeface="Montserrat" panose="00000500000000000000" pitchFamily="2" charset="0"/>
              </a:rPr>
              <a:t>numquam</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eius</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modi</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tempora</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incidunt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ut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43" name="TextBox 42">
            <a:extLst>
              <a:ext uri="{FF2B5EF4-FFF2-40B4-BE49-F238E27FC236}">
                <a16:creationId xmlns:a16="http://schemas.microsoft.com/office/drawing/2014/main" id="{FF842B04-EA1B-AE86-9F0F-9B8ACF6813B4}"/>
              </a:ext>
            </a:extLst>
          </p:cNvPr>
          <p:cNvSpPr txBox="1"/>
          <p:nvPr/>
        </p:nvSpPr>
        <p:spPr>
          <a:xfrm>
            <a:off x="7332336" y="3609953"/>
            <a:ext cx="4212049" cy="1307602"/>
          </a:xfrm>
          <a:prstGeom prst="rect">
            <a:avLst/>
          </a:prstGeom>
          <a:noFill/>
        </p:spPr>
        <p:txBody>
          <a:bodyPr wrap="square" rtlCol="0">
            <a:spAutoFit/>
          </a:bodyPr>
          <a:lstStyle/>
          <a:p>
            <a:pPr algn="just">
              <a:lnSpc>
                <a:spcPct val="150000"/>
              </a:lnSpc>
            </a:pPr>
            <a:r>
              <a:rPr lang="id-ID" sz="1000" b="1" dirty="0">
                <a:solidFill>
                  <a:schemeClr val="bg1">
                    <a:lumMod val="50000"/>
                  </a:schemeClr>
                </a:solidFill>
                <a:latin typeface="Montserrat" panose="00000500000000000000" pitchFamily="2" charset="0"/>
              </a:rPr>
              <a:t>lorem ipsum</a:t>
            </a:r>
            <a:r>
              <a:rPr lang="id-ID" sz="10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000" dirty="0">
                <a:solidFill>
                  <a:schemeClr val="bg1">
                    <a:lumMod val="50000"/>
                  </a:schemeClr>
                </a:solidFill>
                <a:latin typeface="Montserrat" panose="00000500000000000000" pitchFamily="2" charset="0"/>
              </a:rPr>
              <a:t>. lorem ipsum,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dolor sit, </a:t>
            </a:r>
            <a:r>
              <a:rPr lang="en-US" sz="1000" dirty="0" err="1">
                <a:solidFill>
                  <a:schemeClr val="bg1">
                    <a:lumMod val="50000"/>
                  </a:schemeClr>
                </a:solidFill>
                <a:latin typeface="Montserrat" panose="00000500000000000000" pitchFamily="2" charset="0"/>
              </a:rPr>
              <a:t>amet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consectetur</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adipiscivelit</a:t>
            </a:r>
            <a:r>
              <a:rPr lang="en-US" sz="1000" dirty="0">
                <a:solidFill>
                  <a:schemeClr val="bg1">
                    <a:lumMod val="50000"/>
                  </a:schemeClr>
                </a:solidFill>
                <a:latin typeface="Montserrat" panose="00000500000000000000" pitchFamily="2" charset="0"/>
              </a:rPr>
              <a:t>, sed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non </a:t>
            </a:r>
            <a:r>
              <a:rPr lang="en-US" sz="1000" dirty="0" err="1">
                <a:solidFill>
                  <a:schemeClr val="bg1">
                    <a:lumMod val="50000"/>
                  </a:schemeClr>
                </a:solidFill>
                <a:latin typeface="Montserrat" panose="00000500000000000000" pitchFamily="2" charset="0"/>
              </a:rPr>
              <a:t>numquam</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eius</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modi</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tempora</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incidunt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ut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44" name="TextBox 43">
            <a:extLst>
              <a:ext uri="{FF2B5EF4-FFF2-40B4-BE49-F238E27FC236}">
                <a16:creationId xmlns:a16="http://schemas.microsoft.com/office/drawing/2014/main" id="{22818BD1-FEAC-1DC4-61E2-02DA02CA3390}"/>
              </a:ext>
            </a:extLst>
          </p:cNvPr>
          <p:cNvSpPr txBox="1"/>
          <p:nvPr/>
        </p:nvSpPr>
        <p:spPr>
          <a:xfrm>
            <a:off x="7332336" y="5207876"/>
            <a:ext cx="4212049" cy="1307602"/>
          </a:xfrm>
          <a:prstGeom prst="rect">
            <a:avLst/>
          </a:prstGeom>
          <a:noFill/>
        </p:spPr>
        <p:txBody>
          <a:bodyPr wrap="square" rtlCol="0">
            <a:spAutoFit/>
          </a:bodyPr>
          <a:lstStyle/>
          <a:p>
            <a:pPr algn="just">
              <a:lnSpc>
                <a:spcPct val="150000"/>
              </a:lnSpc>
            </a:pPr>
            <a:r>
              <a:rPr lang="id-ID" sz="1000" b="1" dirty="0">
                <a:solidFill>
                  <a:schemeClr val="bg1">
                    <a:lumMod val="50000"/>
                  </a:schemeClr>
                </a:solidFill>
                <a:latin typeface="Montserrat" panose="00000500000000000000" pitchFamily="2" charset="0"/>
              </a:rPr>
              <a:t>lorem ipsum</a:t>
            </a:r>
            <a:r>
              <a:rPr lang="id-ID" sz="10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000" dirty="0">
                <a:solidFill>
                  <a:schemeClr val="bg1">
                    <a:lumMod val="50000"/>
                  </a:schemeClr>
                </a:solidFill>
                <a:latin typeface="Montserrat" panose="00000500000000000000" pitchFamily="2" charset="0"/>
              </a:rPr>
              <a:t>. lorem ipsum,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dolor sit, </a:t>
            </a:r>
            <a:r>
              <a:rPr lang="en-US" sz="1000" dirty="0" err="1">
                <a:solidFill>
                  <a:schemeClr val="bg1">
                    <a:lumMod val="50000"/>
                  </a:schemeClr>
                </a:solidFill>
                <a:latin typeface="Montserrat" panose="00000500000000000000" pitchFamily="2" charset="0"/>
              </a:rPr>
              <a:t>amet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consectetur</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adipiscivelit</a:t>
            </a:r>
            <a:r>
              <a:rPr lang="en-US" sz="1000" dirty="0">
                <a:solidFill>
                  <a:schemeClr val="bg1">
                    <a:lumMod val="50000"/>
                  </a:schemeClr>
                </a:solidFill>
                <a:latin typeface="Montserrat" panose="00000500000000000000" pitchFamily="2" charset="0"/>
              </a:rPr>
              <a:t>, sed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non </a:t>
            </a:r>
            <a:r>
              <a:rPr lang="en-US" sz="1000" dirty="0" err="1">
                <a:solidFill>
                  <a:schemeClr val="bg1">
                    <a:lumMod val="50000"/>
                  </a:schemeClr>
                </a:solidFill>
                <a:latin typeface="Montserrat" panose="00000500000000000000" pitchFamily="2" charset="0"/>
              </a:rPr>
              <a:t>numquam</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eius</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modi</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tempora</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incidunt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ut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2553854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1906AC-5D02-F6CA-B53F-61489B6FFEA1}"/>
              </a:ext>
            </a:extLst>
          </p:cNvPr>
          <p:cNvSpPr txBox="1"/>
          <p:nvPr/>
        </p:nvSpPr>
        <p:spPr>
          <a:xfrm>
            <a:off x="726021" y="1165214"/>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12" name="TextBox 11">
            <a:extLst>
              <a:ext uri="{FF2B5EF4-FFF2-40B4-BE49-F238E27FC236}">
                <a16:creationId xmlns:a16="http://schemas.microsoft.com/office/drawing/2014/main" id="{3CA96D2E-700C-3ADA-F7C1-11B7A1C4FE10}"/>
              </a:ext>
            </a:extLst>
          </p:cNvPr>
          <p:cNvSpPr txBox="1"/>
          <p:nvPr/>
        </p:nvSpPr>
        <p:spPr>
          <a:xfrm>
            <a:off x="726021" y="625169"/>
            <a:ext cx="4121316" cy="400110"/>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14" name="TextBox 13">
            <a:extLst>
              <a:ext uri="{FF2B5EF4-FFF2-40B4-BE49-F238E27FC236}">
                <a16:creationId xmlns:a16="http://schemas.microsoft.com/office/drawing/2014/main" id="{ACB4CAA3-8447-54C6-930E-2586C1E54D8E}"/>
              </a:ext>
            </a:extLst>
          </p:cNvPr>
          <p:cNvSpPr txBox="1"/>
          <p:nvPr/>
        </p:nvSpPr>
        <p:spPr>
          <a:xfrm>
            <a:off x="726021" y="2841929"/>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pic>
        <p:nvPicPr>
          <p:cNvPr id="16" name="Picture Placeholder 15">
            <a:extLst>
              <a:ext uri="{FF2B5EF4-FFF2-40B4-BE49-F238E27FC236}">
                <a16:creationId xmlns:a16="http://schemas.microsoft.com/office/drawing/2014/main" id="{10445A5D-CE30-6577-2C8F-7A2672595C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50" b="12550"/>
          <a:stretch>
            <a:fillRect/>
          </a:stretch>
        </p:blipFill>
        <p:spPr/>
      </p:pic>
    </p:spTree>
    <p:extLst>
      <p:ext uri="{BB962C8B-B14F-4D97-AF65-F5344CB8AC3E}">
        <p14:creationId xmlns:p14="http://schemas.microsoft.com/office/powerpoint/2010/main" val="15705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p:cNvCxnSpPr/>
          <p:nvPr/>
        </p:nvCxnSpPr>
        <p:spPr>
          <a:xfrm>
            <a:off x="8536309" y="2586135"/>
            <a:ext cx="25193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6" name="Rectangle: Rounded Corners 95"/>
          <p:cNvSpPr/>
          <p:nvPr/>
        </p:nvSpPr>
        <p:spPr>
          <a:xfrm>
            <a:off x="8607061" y="1593296"/>
            <a:ext cx="2441294" cy="3671409"/>
          </a:xfrm>
          <a:prstGeom prst="roundRect">
            <a:avLst>
              <a:gd name="adj" fmla="val 2657"/>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sz="900">
              <a:solidFill>
                <a:srgbClr val="FFFFFF"/>
              </a:solidFill>
              <a:latin typeface="+mj-lt"/>
            </a:endParaRPr>
          </a:p>
        </p:txBody>
      </p:sp>
      <p:sp>
        <p:nvSpPr>
          <p:cNvPr id="98" name="TextBox 97"/>
          <p:cNvSpPr txBox="1"/>
          <p:nvPr/>
        </p:nvSpPr>
        <p:spPr>
          <a:xfrm>
            <a:off x="9520573" y="1766260"/>
            <a:ext cx="614272" cy="276999"/>
          </a:xfrm>
          <a:prstGeom prst="rect">
            <a:avLst/>
          </a:prstGeom>
          <a:noFill/>
        </p:spPr>
        <p:txBody>
          <a:bodyPr wrap="none" rtlCol="0">
            <a:spAutoFit/>
          </a:bodyPr>
          <a:lstStyle/>
          <a:p>
            <a:pPr algn="ctr" defTabSz="914217">
              <a:defRPr/>
            </a:pPr>
            <a:r>
              <a:rPr lang="en-US" sz="1200" spc="30">
                <a:solidFill>
                  <a:srgbClr val="000000"/>
                </a:solidFill>
                <a:latin typeface="+mj-lt"/>
                <a:ea typeface="Open Sans" panose="020B0606030504020204" pitchFamily="34" charset="0"/>
                <a:cs typeface="Open Sans" panose="020B0606030504020204" pitchFamily="34" charset="0"/>
              </a:rPr>
              <a:t>Basic</a:t>
            </a:r>
          </a:p>
        </p:txBody>
      </p:sp>
      <p:sp>
        <p:nvSpPr>
          <p:cNvPr id="99" name="TextBox 98"/>
          <p:cNvSpPr txBox="1"/>
          <p:nvPr/>
        </p:nvSpPr>
        <p:spPr>
          <a:xfrm>
            <a:off x="9331739" y="2004653"/>
            <a:ext cx="991938" cy="523092"/>
          </a:xfrm>
          <a:prstGeom prst="rect">
            <a:avLst/>
          </a:prstGeom>
          <a:noFill/>
        </p:spPr>
        <p:txBody>
          <a:bodyPr wrap="none" rtlCol="0">
            <a:spAutoFit/>
          </a:bodyPr>
          <a:lstStyle/>
          <a:p>
            <a:pPr lvl="0" algn="ctr">
              <a:defRPr/>
            </a:pPr>
            <a:r>
              <a:rPr lang="en-US" sz="2799" spc="30">
                <a:solidFill>
                  <a:schemeClr val="accent1"/>
                </a:solidFill>
                <a:latin typeface="+mj-lt"/>
                <a:ea typeface="Open Sans Semibold" panose="020B0706030804020204" pitchFamily="34" charset="0"/>
                <a:cs typeface="Arial" panose="020B0604020202020204" pitchFamily="34" charset="0"/>
              </a:rPr>
              <a:t>150$</a:t>
            </a:r>
          </a:p>
        </p:txBody>
      </p:sp>
      <p:sp>
        <p:nvSpPr>
          <p:cNvPr id="100" name="Rectangle: Rounded Corners 99"/>
          <p:cNvSpPr/>
          <p:nvPr/>
        </p:nvSpPr>
        <p:spPr>
          <a:xfrm>
            <a:off x="9249120" y="4582756"/>
            <a:ext cx="1157177" cy="4108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sz="900">
              <a:solidFill>
                <a:schemeClr val="bg1"/>
              </a:solidFill>
              <a:latin typeface="+mj-lt"/>
            </a:endParaRPr>
          </a:p>
        </p:txBody>
      </p:sp>
      <p:sp>
        <p:nvSpPr>
          <p:cNvPr id="79" name="Rectangle: Rounded Corners 78"/>
          <p:cNvSpPr/>
          <p:nvPr/>
        </p:nvSpPr>
        <p:spPr>
          <a:xfrm>
            <a:off x="5803318" y="1252323"/>
            <a:ext cx="2866283" cy="4353355"/>
          </a:xfrm>
          <a:prstGeom prst="roundRect">
            <a:avLst>
              <a:gd name="adj" fmla="val 2657"/>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sz="900">
              <a:solidFill>
                <a:srgbClr val="FFFFFF"/>
              </a:solidFill>
              <a:latin typeface="+mj-lt"/>
            </a:endParaRPr>
          </a:p>
        </p:txBody>
      </p:sp>
      <p:sp>
        <p:nvSpPr>
          <p:cNvPr id="82" name="TextBox 81"/>
          <p:cNvSpPr txBox="1"/>
          <p:nvPr/>
        </p:nvSpPr>
        <p:spPr>
          <a:xfrm>
            <a:off x="6805573" y="1511155"/>
            <a:ext cx="861774" cy="276999"/>
          </a:xfrm>
          <a:prstGeom prst="rect">
            <a:avLst/>
          </a:prstGeom>
          <a:noFill/>
        </p:spPr>
        <p:txBody>
          <a:bodyPr wrap="none" rtlCol="0">
            <a:spAutoFit/>
          </a:bodyPr>
          <a:lstStyle/>
          <a:p>
            <a:pPr algn="ctr" defTabSz="914217">
              <a:defRPr/>
            </a:pPr>
            <a:r>
              <a:rPr lang="en-US" sz="1200" spc="30">
                <a:solidFill>
                  <a:srgbClr val="FFFFFF"/>
                </a:solidFill>
                <a:latin typeface="+mj-lt"/>
                <a:ea typeface="Open Sans" panose="020B0606030504020204" pitchFamily="34" charset="0"/>
                <a:cs typeface="Open Sans" panose="020B0606030504020204" pitchFamily="34" charset="0"/>
              </a:rPr>
              <a:t>Medium</a:t>
            </a:r>
          </a:p>
        </p:txBody>
      </p:sp>
      <p:sp>
        <p:nvSpPr>
          <p:cNvPr id="83" name="TextBox 82"/>
          <p:cNvSpPr txBox="1"/>
          <p:nvPr/>
        </p:nvSpPr>
        <p:spPr>
          <a:xfrm>
            <a:off x="6703622" y="1793827"/>
            <a:ext cx="1065676" cy="523092"/>
          </a:xfrm>
          <a:prstGeom prst="rect">
            <a:avLst/>
          </a:prstGeom>
          <a:noFill/>
        </p:spPr>
        <p:txBody>
          <a:bodyPr wrap="none" rtlCol="0">
            <a:spAutoFit/>
          </a:bodyPr>
          <a:lstStyle/>
          <a:p>
            <a:pPr lvl="0" algn="ctr">
              <a:defRPr/>
            </a:pPr>
            <a:r>
              <a:rPr lang="en-US" sz="2799" spc="30">
                <a:solidFill>
                  <a:schemeClr val="bg1"/>
                </a:solidFill>
                <a:latin typeface="+mj-lt"/>
                <a:ea typeface="Open Sans Semibold" panose="020B0706030804020204" pitchFamily="34" charset="0"/>
                <a:cs typeface="Arial" panose="020B0604020202020204" pitchFamily="34" charset="0"/>
              </a:rPr>
              <a:t>250$</a:t>
            </a:r>
          </a:p>
        </p:txBody>
      </p:sp>
      <p:sp>
        <p:nvSpPr>
          <p:cNvPr id="84" name="Rectangle: Rounded Corners 83"/>
          <p:cNvSpPr/>
          <p:nvPr/>
        </p:nvSpPr>
        <p:spPr>
          <a:xfrm>
            <a:off x="6631341" y="4840776"/>
            <a:ext cx="1210240" cy="4296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sz="900">
              <a:solidFill>
                <a:srgbClr val="FFFFFF"/>
              </a:solidFill>
              <a:latin typeface="+mj-lt"/>
            </a:endParaRPr>
          </a:p>
        </p:txBody>
      </p:sp>
      <p:sp>
        <p:nvSpPr>
          <p:cNvPr id="3" name="TextBox 2"/>
          <p:cNvSpPr txBox="1"/>
          <p:nvPr/>
        </p:nvSpPr>
        <p:spPr>
          <a:xfrm>
            <a:off x="6838167" y="4963287"/>
            <a:ext cx="867225" cy="184666"/>
          </a:xfrm>
          <a:prstGeom prst="rect">
            <a:avLst/>
          </a:prstGeom>
          <a:noFill/>
        </p:spPr>
        <p:txBody>
          <a:bodyPr wrap="none" lIns="0" tIns="0" rIns="0" bIns="0" rtlCol="0">
            <a:spAutoFit/>
          </a:bodyPr>
          <a:lstStyle/>
          <a:p>
            <a:r>
              <a:rPr lang="en-US" sz="1200" b="1">
                <a:latin typeface="+mj-lt"/>
              </a:rPr>
              <a:t>Read More</a:t>
            </a:r>
          </a:p>
        </p:txBody>
      </p:sp>
      <p:sp>
        <p:nvSpPr>
          <p:cNvPr id="52" name="TextBox 51"/>
          <p:cNvSpPr txBox="1"/>
          <p:nvPr/>
        </p:nvSpPr>
        <p:spPr>
          <a:xfrm>
            <a:off x="9429414" y="4695848"/>
            <a:ext cx="867225" cy="184666"/>
          </a:xfrm>
          <a:prstGeom prst="rect">
            <a:avLst/>
          </a:prstGeom>
          <a:noFill/>
        </p:spPr>
        <p:txBody>
          <a:bodyPr wrap="none" lIns="0" tIns="0" rIns="0" bIns="0" rtlCol="0">
            <a:spAutoFit/>
          </a:bodyPr>
          <a:lstStyle/>
          <a:p>
            <a:r>
              <a:rPr lang="en-US" sz="1200" b="1">
                <a:solidFill>
                  <a:schemeClr val="bg1"/>
                </a:solidFill>
                <a:latin typeface="+mj-lt"/>
              </a:rPr>
              <a:t>Read More</a:t>
            </a:r>
          </a:p>
        </p:txBody>
      </p:sp>
      <p:cxnSp>
        <p:nvCxnSpPr>
          <p:cNvPr id="5" name="Straight Connector 4"/>
          <p:cNvCxnSpPr/>
          <p:nvPr/>
        </p:nvCxnSpPr>
        <p:spPr>
          <a:xfrm>
            <a:off x="5803318" y="2416760"/>
            <a:ext cx="28662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flipH="1">
            <a:off x="6182514" y="2705559"/>
            <a:ext cx="2107892" cy="2051459"/>
          </a:xfrm>
          <a:prstGeom prst="rect">
            <a:avLst/>
          </a:prstGeom>
          <a:noFill/>
        </p:spPr>
        <p:txBody>
          <a:bodyPr wrap="square" lIns="0" tIns="0" rIns="0" bIns="0" rtlCol="0">
            <a:spAutoFit/>
          </a:bodyPr>
          <a:lstStyle/>
          <a:p>
            <a:pPr algn="ctr">
              <a:lnSpc>
                <a:spcPct val="150000"/>
              </a:lnSpc>
            </a:pPr>
            <a:r>
              <a:rPr lang="en-US" sz="1000">
                <a:solidFill>
                  <a:schemeClr val="bg1"/>
                </a:solidFill>
                <a:latin typeface="+mj-lt"/>
                <a:ea typeface="Lato regular" panose="020F0502020204030203" pitchFamily="34" charset="0"/>
                <a:cs typeface="Lato regular"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1000" dirty="0">
              <a:solidFill>
                <a:schemeClr val="bg1"/>
              </a:solidFill>
              <a:latin typeface="+mj-lt"/>
              <a:ea typeface="Lato regular" panose="020F0502020204030203" pitchFamily="34" charset="0"/>
              <a:cs typeface="Lato regular" panose="020F0502020204030203" pitchFamily="34" charset="0"/>
            </a:endParaRPr>
          </a:p>
        </p:txBody>
      </p:sp>
      <p:sp>
        <p:nvSpPr>
          <p:cNvPr id="65" name="TextBox 64"/>
          <p:cNvSpPr txBox="1"/>
          <p:nvPr/>
        </p:nvSpPr>
        <p:spPr>
          <a:xfrm flipH="1">
            <a:off x="8773762" y="2847382"/>
            <a:ext cx="2107892" cy="1589794"/>
          </a:xfrm>
          <a:prstGeom prst="rect">
            <a:avLst/>
          </a:prstGeom>
          <a:noFill/>
        </p:spPr>
        <p:txBody>
          <a:bodyPr wrap="square" lIns="0" tIns="0" rIns="0" bIns="0" rtlCol="0">
            <a:spAutoFit/>
          </a:bodyPr>
          <a:lstStyle/>
          <a:p>
            <a:pPr algn="ctr">
              <a:lnSpc>
                <a:spcPct val="150000"/>
              </a:lnSpc>
            </a:pPr>
            <a:r>
              <a:rPr lang="en-US" sz="1000">
                <a:solidFill>
                  <a:schemeClr val="tx1">
                    <a:lumMod val="75000"/>
                    <a:lumOff val="25000"/>
                  </a:schemeClr>
                </a:solidFill>
                <a:latin typeface="+mj-lt"/>
                <a:ea typeface="Lato regular" panose="020F0502020204030203" pitchFamily="34" charset="0"/>
                <a:cs typeface="Lato regular" panose="020F0502020204030203" pitchFamily="34" charset="0"/>
              </a:rPr>
              <a:t>Lorem ipsum dolor sit amet, consectetur adipiscing elit, sed do eiusmod tempor incididunt ut labore et dolore magna aliqua. Ut enim ad minim veniam, quis nostrud exercitation </a:t>
            </a:r>
            <a:endParaRPr lang="en-US" sz="1000" dirty="0">
              <a:solidFill>
                <a:schemeClr val="tx1">
                  <a:lumMod val="75000"/>
                  <a:lumOff val="25000"/>
                </a:schemeClr>
              </a:solidFill>
              <a:latin typeface="+mj-lt"/>
              <a:ea typeface="Lato regular" panose="020F0502020204030203" pitchFamily="34" charset="0"/>
              <a:cs typeface="Lato regular" panose="020F0502020204030203" pitchFamily="34" charset="0"/>
            </a:endParaRPr>
          </a:p>
        </p:txBody>
      </p:sp>
      <p:sp>
        <p:nvSpPr>
          <p:cNvPr id="4" name="Oval 3"/>
          <p:cNvSpPr/>
          <p:nvPr/>
        </p:nvSpPr>
        <p:spPr>
          <a:xfrm>
            <a:off x="6040061" y="948000"/>
            <a:ext cx="608644" cy="60864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66" name="Shape 5498"/>
          <p:cNvSpPr/>
          <p:nvPr/>
        </p:nvSpPr>
        <p:spPr>
          <a:xfrm>
            <a:off x="6217937" y="1133206"/>
            <a:ext cx="252892" cy="238232"/>
          </a:xfrm>
          <a:custGeom>
            <a:avLst/>
            <a:gdLst/>
            <a:ahLst/>
            <a:cxnLst>
              <a:cxn ang="0">
                <a:pos x="wd2" y="hd2"/>
              </a:cxn>
              <a:cxn ang="5400000">
                <a:pos x="wd2" y="hd2"/>
              </a:cxn>
              <a:cxn ang="10800000">
                <a:pos x="wd2" y="hd2"/>
              </a:cxn>
              <a:cxn ang="16200000">
                <a:pos x="wd2" y="hd2"/>
              </a:cxn>
            </a:cxnLst>
            <a:rect l="0" t="0" r="r" b="b"/>
            <a:pathLst>
              <a:path w="21600" h="21600" extrusionOk="0">
                <a:moveTo>
                  <a:pt x="21263" y="9000"/>
                </a:moveTo>
                <a:cubicBezTo>
                  <a:pt x="16538" y="14040"/>
                  <a:pt x="16538" y="14040"/>
                  <a:pt x="16538" y="14040"/>
                </a:cubicBezTo>
                <a:cubicBezTo>
                  <a:pt x="17550" y="20520"/>
                  <a:pt x="17550" y="20520"/>
                  <a:pt x="17550" y="20520"/>
                </a:cubicBezTo>
                <a:cubicBezTo>
                  <a:pt x="17550" y="20880"/>
                  <a:pt x="17550" y="20880"/>
                  <a:pt x="17550" y="20880"/>
                </a:cubicBezTo>
                <a:cubicBezTo>
                  <a:pt x="17550" y="21240"/>
                  <a:pt x="17550" y="21600"/>
                  <a:pt x="17213" y="21600"/>
                </a:cubicBezTo>
                <a:cubicBezTo>
                  <a:pt x="16875" y="21600"/>
                  <a:pt x="16875" y="21600"/>
                  <a:pt x="16538" y="21600"/>
                </a:cubicBezTo>
                <a:cubicBezTo>
                  <a:pt x="10800" y="18360"/>
                  <a:pt x="10800" y="18360"/>
                  <a:pt x="10800" y="18360"/>
                </a:cubicBezTo>
                <a:cubicBezTo>
                  <a:pt x="5062" y="21600"/>
                  <a:pt x="5062" y="21600"/>
                  <a:pt x="5062" y="21600"/>
                </a:cubicBezTo>
                <a:cubicBezTo>
                  <a:pt x="4725" y="21600"/>
                  <a:pt x="4725" y="21600"/>
                  <a:pt x="4387" y="21600"/>
                </a:cubicBezTo>
                <a:cubicBezTo>
                  <a:pt x="4050" y="21600"/>
                  <a:pt x="4050" y="21240"/>
                  <a:pt x="4050" y="20880"/>
                </a:cubicBezTo>
                <a:cubicBezTo>
                  <a:pt x="4050" y="20880"/>
                  <a:pt x="4050" y="20880"/>
                  <a:pt x="4050" y="20520"/>
                </a:cubicBezTo>
                <a:cubicBezTo>
                  <a:pt x="5062" y="14040"/>
                  <a:pt x="5062" y="14040"/>
                  <a:pt x="5062" y="14040"/>
                </a:cubicBezTo>
                <a:cubicBezTo>
                  <a:pt x="337" y="9000"/>
                  <a:pt x="337" y="9000"/>
                  <a:pt x="337" y="9000"/>
                </a:cubicBezTo>
                <a:cubicBezTo>
                  <a:pt x="337" y="9000"/>
                  <a:pt x="0" y="8640"/>
                  <a:pt x="0" y="8280"/>
                </a:cubicBezTo>
                <a:cubicBezTo>
                  <a:pt x="0" y="7920"/>
                  <a:pt x="675" y="7920"/>
                  <a:pt x="1012" y="7920"/>
                </a:cubicBezTo>
                <a:cubicBezTo>
                  <a:pt x="7425" y="6840"/>
                  <a:pt x="7425" y="6840"/>
                  <a:pt x="7425" y="6840"/>
                </a:cubicBezTo>
                <a:cubicBezTo>
                  <a:pt x="10125" y="360"/>
                  <a:pt x="10125" y="360"/>
                  <a:pt x="10125" y="360"/>
                </a:cubicBezTo>
                <a:cubicBezTo>
                  <a:pt x="10462" y="360"/>
                  <a:pt x="10462" y="0"/>
                  <a:pt x="10800" y="0"/>
                </a:cubicBezTo>
                <a:cubicBezTo>
                  <a:pt x="11138" y="0"/>
                  <a:pt x="11475" y="360"/>
                  <a:pt x="11475" y="360"/>
                </a:cubicBezTo>
                <a:cubicBezTo>
                  <a:pt x="14175" y="6840"/>
                  <a:pt x="14175" y="6840"/>
                  <a:pt x="14175" y="6840"/>
                </a:cubicBezTo>
                <a:cubicBezTo>
                  <a:pt x="20588" y="7920"/>
                  <a:pt x="20588" y="7920"/>
                  <a:pt x="20588" y="7920"/>
                </a:cubicBezTo>
                <a:cubicBezTo>
                  <a:pt x="20925" y="7920"/>
                  <a:pt x="21600" y="7920"/>
                  <a:pt x="21600" y="8280"/>
                </a:cubicBezTo>
                <a:cubicBezTo>
                  <a:pt x="21600" y="8640"/>
                  <a:pt x="21263" y="9000"/>
                  <a:pt x="21263" y="9000"/>
                </a:cubicBezTo>
                <a:close/>
              </a:path>
            </a:pathLst>
          </a:custGeom>
          <a:solidFill>
            <a:srgbClr val="FFC000"/>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latin typeface="+mj-lt"/>
            </a:endParaRPr>
          </a:p>
        </p:txBody>
      </p:sp>
      <p:sp>
        <p:nvSpPr>
          <p:cNvPr id="33" name="TextBox 32">
            <a:extLst>
              <a:ext uri="{FF2B5EF4-FFF2-40B4-BE49-F238E27FC236}">
                <a16:creationId xmlns:a16="http://schemas.microsoft.com/office/drawing/2014/main" id="{0A9C1B63-B4D5-300A-C09A-59BFB31D125A}"/>
              </a:ext>
            </a:extLst>
          </p:cNvPr>
          <p:cNvSpPr txBox="1"/>
          <p:nvPr/>
        </p:nvSpPr>
        <p:spPr>
          <a:xfrm>
            <a:off x="660593" y="2131325"/>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34" name="TextBox 33">
            <a:extLst>
              <a:ext uri="{FF2B5EF4-FFF2-40B4-BE49-F238E27FC236}">
                <a16:creationId xmlns:a16="http://schemas.microsoft.com/office/drawing/2014/main" id="{59E76EFB-A3D1-2BB0-F1E4-CA859232EDD7}"/>
              </a:ext>
            </a:extLst>
          </p:cNvPr>
          <p:cNvSpPr txBox="1"/>
          <p:nvPr/>
        </p:nvSpPr>
        <p:spPr>
          <a:xfrm>
            <a:off x="660593" y="1591280"/>
            <a:ext cx="4121316" cy="400110"/>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35" name="TextBox 34">
            <a:extLst>
              <a:ext uri="{FF2B5EF4-FFF2-40B4-BE49-F238E27FC236}">
                <a16:creationId xmlns:a16="http://schemas.microsoft.com/office/drawing/2014/main" id="{25FB58E4-8567-48DD-9CB8-E41AB58BFDB8}"/>
              </a:ext>
            </a:extLst>
          </p:cNvPr>
          <p:cNvSpPr txBox="1"/>
          <p:nvPr/>
        </p:nvSpPr>
        <p:spPr>
          <a:xfrm>
            <a:off x="660593" y="3808041"/>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13716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500"/>
                                        <p:tgtEl>
                                          <p:spTgt spid="9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fade">
                                      <p:cBhvr>
                                        <p:cTn id="3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8" grpId="0"/>
      <p:bldP spid="99" grpId="0"/>
      <p:bldP spid="100" grpId="0" animBg="1"/>
      <p:bldP spid="79" grpId="0" animBg="1"/>
      <p:bldP spid="82" grpId="0"/>
      <p:bldP spid="83" grpId="0"/>
      <p:bldP spid="8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374"/>
          <p:cNvSpPr>
            <a:spLocks noChangeArrowheads="1"/>
          </p:cNvSpPr>
          <p:nvPr/>
        </p:nvSpPr>
        <p:spPr bwMode="auto">
          <a:xfrm>
            <a:off x="2769326" y="2173814"/>
            <a:ext cx="2127509" cy="4224072"/>
          </a:xfrm>
          <a:custGeom>
            <a:avLst/>
            <a:gdLst>
              <a:gd name="T0" fmla="*/ 2818 w 3199"/>
              <a:gd name="T1" fmla="*/ 7113 h 7114"/>
              <a:gd name="T2" fmla="*/ 2818 w 3199"/>
              <a:gd name="T3" fmla="*/ 7113 h 7114"/>
              <a:gd name="T4" fmla="*/ 905 w 3199"/>
              <a:gd name="T5" fmla="*/ 7113 h 7114"/>
              <a:gd name="T6" fmla="*/ 0 w 3199"/>
              <a:gd name="T7" fmla="*/ 6202 h 7114"/>
              <a:gd name="T8" fmla="*/ 0 w 3199"/>
              <a:gd name="T9" fmla="*/ 187 h 7114"/>
              <a:gd name="T10" fmla="*/ 187 w 3199"/>
              <a:gd name="T11" fmla="*/ 0 h 7114"/>
              <a:gd name="T12" fmla="*/ 2818 w 3199"/>
              <a:gd name="T13" fmla="*/ 0 h 7114"/>
              <a:gd name="T14" fmla="*/ 3198 w 3199"/>
              <a:gd name="T15" fmla="*/ 380 h 7114"/>
              <a:gd name="T16" fmla="*/ 3198 w 3199"/>
              <a:gd name="T17" fmla="*/ 6733 h 7114"/>
              <a:gd name="T18" fmla="*/ 2818 w 3199"/>
              <a:gd name="T19" fmla="*/ 7113 h 7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9" h="7114">
                <a:moveTo>
                  <a:pt x="2818" y="7113"/>
                </a:moveTo>
                <a:lnTo>
                  <a:pt x="2818" y="7113"/>
                </a:lnTo>
                <a:cubicBezTo>
                  <a:pt x="905" y="7113"/>
                  <a:pt x="905" y="7113"/>
                  <a:pt x="905" y="7113"/>
                </a:cubicBezTo>
                <a:cubicBezTo>
                  <a:pt x="405" y="7113"/>
                  <a:pt x="0" y="6703"/>
                  <a:pt x="0" y="6202"/>
                </a:cubicBezTo>
                <a:cubicBezTo>
                  <a:pt x="0" y="187"/>
                  <a:pt x="0" y="187"/>
                  <a:pt x="0" y="187"/>
                </a:cubicBezTo>
                <a:cubicBezTo>
                  <a:pt x="0" y="85"/>
                  <a:pt x="85" y="0"/>
                  <a:pt x="187" y="0"/>
                </a:cubicBezTo>
                <a:cubicBezTo>
                  <a:pt x="2818" y="0"/>
                  <a:pt x="2818" y="0"/>
                  <a:pt x="2818" y="0"/>
                </a:cubicBezTo>
                <a:cubicBezTo>
                  <a:pt x="3029" y="0"/>
                  <a:pt x="3198" y="169"/>
                  <a:pt x="3198" y="380"/>
                </a:cubicBezTo>
                <a:cubicBezTo>
                  <a:pt x="3198" y="6733"/>
                  <a:pt x="3198" y="6733"/>
                  <a:pt x="3198" y="6733"/>
                </a:cubicBezTo>
                <a:cubicBezTo>
                  <a:pt x="3198" y="6944"/>
                  <a:pt x="3029" y="7113"/>
                  <a:pt x="2818" y="7113"/>
                </a:cubicBezTo>
              </a:path>
            </a:pathLst>
          </a:custGeom>
          <a:solidFill>
            <a:schemeClr val="accent2"/>
          </a:solidFill>
          <a:ln>
            <a:noFill/>
          </a:ln>
          <a:effectLst/>
        </p:spPr>
        <p:txBody>
          <a:bodyPr wrap="none" anchor="ctr"/>
          <a:lstStyle/>
          <a:p>
            <a:endParaRPr lang="en-US" sz="5749"/>
          </a:p>
        </p:txBody>
      </p:sp>
      <p:sp>
        <p:nvSpPr>
          <p:cNvPr id="66" name="Freeform 377"/>
          <p:cNvSpPr>
            <a:spLocks noChangeArrowheads="1"/>
          </p:cNvSpPr>
          <p:nvPr/>
        </p:nvSpPr>
        <p:spPr bwMode="auto">
          <a:xfrm>
            <a:off x="2769326" y="2173817"/>
            <a:ext cx="2127509" cy="1112247"/>
          </a:xfrm>
          <a:custGeom>
            <a:avLst/>
            <a:gdLst>
              <a:gd name="T0" fmla="*/ 3198 w 3199"/>
              <a:gd name="T1" fmla="*/ 1671 h 1672"/>
              <a:gd name="T2" fmla="*/ 3198 w 3199"/>
              <a:gd name="T3" fmla="*/ 1671 h 1672"/>
              <a:gd name="T4" fmla="*/ 3198 w 3199"/>
              <a:gd name="T5" fmla="*/ 332 h 1672"/>
              <a:gd name="T6" fmla="*/ 2866 w 3199"/>
              <a:gd name="T7" fmla="*/ 0 h 1672"/>
              <a:gd name="T8" fmla="*/ 163 w 3199"/>
              <a:gd name="T9" fmla="*/ 0 h 1672"/>
              <a:gd name="T10" fmla="*/ 0 w 3199"/>
              <a:gd name="T11" fmla="*/ 169 h 1672"/>
              <a:gd name="T12" fmla="*/ 0 w 3199"/>
              <a:gd name="T13" fmla="*/ 1671 h 1672"/>
              <a:gd name="T14" fmla="*/ 3198 w 3199"/>
              <a:gd name="T15" fmla="*/ 1671 h 16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9" h="1672">
                <a:moveTo>
                  <a:pt x="3198" y="1671"/>
                </a:moveTo>
                <a:lnTo>
                  <a:pt x="3198" y="1671"/>
                </a:lnTo>
                <a:cubicBezTo>
                  <a:pt x="3198" y="332"/>
                  <a:pt x="3198" y="332"/>
                  <a:pt x="3198" y="332"/>
                </a:cubicBezTo>
                <a:cubicBezTo>
                  <a:pt x="3198" y="151"/>
                  <a:pt x="3047" y="0"/>
                  <a:pt x="2866" y="0"/>
                </a:cubicBezTo>
                <a:cubicBezTo>
                  <a:pt x="163" y="0"/>
                  <a:pt x="163" y="0"/>
                  <a:pt x="163" y="0"/>
                </a:cubicBezTo>
                <a:cubicBezTo>
                  <a:pt x="73" y="0"/>
                  <a:pt x="0" y="78"/>
                  <a:pt x="0" y="169"/>
                </a:cubicBezTo>
                <a:cubicBezTo>
                  <a:pt x="0" y="1671"/>
                  <a:pt x="0" y="1671"/>
                  <a:pt x="0" y="1671"/>
                </a:cubicBezTo>
                <a:lnTo>
                  <a:pt x="3198" y="1671"/>
                </a:lnTo>
              </a:path>
            </a:pathLst>
          </a:custGeom>
          <a:solidFill>
            <a:schemeClr val="accent2">
              <a:lumMod val="75000"/>
            </a:schemeClr>
          </a:solidFill>
          <a:ln>
            <a:noFill/>
          </a:ln>
          <a:effectLst/>
        </p:spPr>
        <p:txBody>
          <a:bodyPr wrap="none" anchor="ctr"/>
          <a:lstStyle/>
          <a:p>
            <a:endParaRPr lang="en-US" sz="5749"/>
          </a:p>
        </p:txBody>
      </p:sp>
      <p:sp>
        <p:nvSpPr>
          <p:cNvPr id="86" name="TextBox 85"/>
          <p:cNvSpPr txBox="1"/>
          <p:nvPr/>
        </p:nvSpPr>
        <p:spPr>
          <a:xfrm>
            <a:off x="2757689" y="3401466"/>
            <a:ext cx="2139146" cy="2480647"/>
          </a:xfrm>
          <a:prstGeom prst="rect">
            <a:avLst/>
          </a:prstGeom>
          <a:noFill/>
        </p:spPr>
        <p:txBody>
          <a:bodyPr wrap="square" lIns="109696" tIns="54848" rIns="109696" bIns="54848" rtlCol="0">
            <a:spAutoFit/>
          </a:bodyPr>
          <a:lstStyle/>
          <a:p>
            <a:pPr marL="228554" indent="-228554">
              <a:buFont typeface="Arial"/>
              <a:buChar char="•"/>
            </a:pPr>
            <a:r>
              <a:rPr lang="en-US" sz="1400" dirty="0">
                <a:solidFill>
                  <a:schemeClr val="bg1"/>
                </a:solidFill>
                <a:ea typeface="Lato"/>
                <a:cs typeface="Calibri Light"/>
              </a:rPr>
              <a:t>Lorem Ipsum has two main statistical data analysis which summarizes data </a:t>
            </a:r>
          </a:p>
          <a:p>
            <a:pPr marL="228554" indent="-228554">
              <a:buFont typeface="Arial"/>
              <a:buChar char="•"/>
            </a:pPr>
            <a:endParaRPr lang="en-US" sz="1400" dirty="0">
              <a:solidFill>
                <a:schemeClr val="bg1"/>
              </a:solidFill>
              <a:ea typeface="Lato"/>
              <a:cs typeface="Calibri Light"/>
            </a:endParaRPr>
          </a:p>
          <a:p>
            <a:pPr marL="228554" indent="-228554">
              <a:buFont typeface="Arial"/>
              <a:buChar char="•"/>
            </a:pPr>
            <a:r>
              <a:rPr lang="en-US" sz="1400" dirty="0">
                <a:solidFill>
                  <a:schemeClr val="bg1"/>
                </a:solidFill>
                <a:ea typeface="Lato"/>
                <a:cs typeface="Calibri Light"/>
              </a:rPr>
              <a:t>Methodologies are used in data analysis which summarizes data</a:t>
            </a:r>
          </a:p>
          <a:p>
            <a:endParaRPr lang="en-US" sz="1400" dirty="0">
              <a:solidFill>
                <a:schemeClr val="bg1"/>
              </a:solidFill>
              <a:ea typeface="Lato"/>
              <a:cs typeface="Calibri Light"/>
            </a:endParaRPr>
          </a:p>
        </p:txBody>
      </p:sp>
      <p:sp>
        <p:nvSpPr>
          <p:cNvPr id="87" name="Freeform 374"/>
          <p:cNvSpPr>
            <a:spLocks noChangeArrowheads="1"/>
          </p:cNvSpPr>
          <p:nvPr/>
        </p:nvSpPr>
        <p:spPr bwMode="auto">
          <a:xfrm>
            <a:off x="5032246" y="2173814"/>
            <a:ext cx="2127509" cy="4224072"/>
          </a:xfrm>
          <a:custGeom>
            <a:avLst/>
            <a:gdLst>
              <a:gd name="T0" fmla="*/ 2818 w 3199"/>
              <a:gd name="T1" fmla="*/ 7113 h 7114"/>
              <a:gd name="T2" fmla="*/ 2818 w 3199"/>
              <a:gd name="T3" fmla="*/ 7113 h 7114"/>
              <a:gd name="T4" fmla="*/ 905 w 3199"/>
              <a:gd name="T5" fmla="*/ 7113 h 7114"/>
              <a:gd name="T6" fmla="*/ 0 w 3199"/>
              <a:gd name="T7" fmla="*/ 6202 h 7114"/>
              <a:gd name="T8" fmla="*/ 0 w 3199"/>
              <a:gd name="T9" fmla="*/ 187 h 7114"/>
              <a:gd name="T10" fmla="*/ 187 w 3199"/>
              <a:gd name="T11" fmla="*/ 0 h 7114"/>
              <a:gd name="T12" fmla="*/ 2818 w 3199"/>
              <a:gd name="T13" fmla="*/ 0 h 7114"/>
              <a:gd name="T14" fmla="*/ 3198 w 3199"/>
              <a:gd name="T15" fmla="*/ 380 h 7114"/>
              <a:gd name="T16" fmla="*/ 3198 w 3199"/>
              <a:gd name="T17" fmla="*/ 6733 h 7114"/>
              <a:gd name="T18" fmla="*/ 2818 w 3199"/>
              <a:gd name="T19" fmla="*/ 7113 h 7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9" h="7114">
                <a:moveTo>
                  <a:pt x="2818" y="7113"/>
                </a:moveTo>
                <a:lnTo>
                  <a:pt x="2818" y="7113"/>
                </a:lnTo>
                <a:cubicBezTo>
                  <a:pt x="905" y="7113"/>
                  <a:pt x="905" y="7113"/>
                  <a:pt x="905" y="7113"/>
                </a:cubicBezTo>
                <a:cubicBezTo>
                  <a:pt x="405" y="7113"/>
                  <a:pt x="0" y="6703"/>
                  <a:pt x="0" y="6202"/>
                </a:cubicBezTo>
                <a:cubicBezTo>
                  <a:pt x="0" y="187"/>
                  <a:pt x="0" y="187"/>
                  <a:pt x="0" y="187"/>
                </a:cubicBezTo>
                <a:cubicBezTo>
                  <a:pt x="0" y="85"/>
                  <a:pt x="85" y="0"/>
                  <a:pt x="187" y="0"/>
                </a:cubicBezTo>
                <a:cubicBezTo>
                  <a:pt x="2818" y="0"/>
                  <a:pt x="2818" y="0"/>
                  <a:pt x="2818" y="0"/>
                </a:cubicBezTo>
                <a:cubicBezTo>
                  <a:pt x="3029" y="0"/>
                  <a:pt x="3198" y="169"/>
                  <a:pt x="3198" y="380"/>
                </a:cubicBezTo>
                <a:cubicBezTo>
                  <a:pt x="3198" y="6733"/>
                  <a:pt x="3198" y="6733"/>
                  <a:pt x="3198" y="6733"/>
                </a:cubicBezTo>
                <a:cubicBezTo>
                  <a:pt x="3198" y="6944"/>
                  <a:pt x="3029" y="7113"/>
                  <a:pt x="2818" y="7113"/>
                </a:cubicBezTo>
              </a:path>
            </a:pathLst>
          </a:custGeom>
          <a:solidFill>
            <a:schemeClr val="accent3"/>
          </a:solidFill>
          <a:ln>
            <a:noFill/>
          </a:ln>
          <a:effectLst/>
        </p:spPr>
        <p:txBody>
          <a:bodyPr wrap="none" anchor="ctr"/>
          <a:lstStyle/>
          <a:p>
            <a:endParaRPr lang="en-US" sz="5749"/>
          </a:p>
        </p:txBody>
      </p:sp>
      <p:sp>
        <p:nvSpPr>
          <p:cNvPr id="88" name="Freeform 377"/>
          <p:cNvSpPr>
            <a:spLocks noChangeArrowheads="1"/>
          </p:cNvSpPr>
          <p:nvPr/>
        </p:nvSpPr>
        <p:spPr bwMode="auto">
          <a:xfrm>
            <a:off x="5032246" y="2173817"/>
            <a:ext cx="2127509" cy="1112247"/>
          </a:xfrm>
          <a:custGeom>
            <a:avLst/>
            <a:gdLst>
              <a:gd name="T0" fmla="*/ 3198 w 3199"/>
              <a:gd name="T1" fmla="*/ 1671 h 1672"/>
              <a:gd name="T2" fmla="*/ 3198 w 3199"/>
              <a:gd name="T3" fmla="*/ 1671 h 1672"/>
              <a:gd name="T4" fmla="*/ 3198 w 3199"/>
              <a:gd name="T5" fmla="*/ 332 h 1672"/>
              <a:gd name="T6" fmla="*/ 2866 w 3199"/>
              <a:gd name="T7" fmla="*/ 0 h 1672"/>
              <a:gd name="T8" fmla="*/ 163 w 3199"/>
              <a:gd name="T9" fmla="*/ 0 h 1672"/>
              <a:gd name="T10" fmla="*/ 0 w 3199"/>
              <a:gd name="T11" fmla="*/ 169 h 1672"/>
              <a:gd name="T12" fmla="*/ 0 w 3199"/>
              <a:gd name="T13" fmla="*/ 1671 h 1672"/>
              <a:gd name="T14" fmla="*/ 3198 w 3199"/>
              <a:gd name="T15" fmla="*/ 1671 h 16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9" h="1672">
                <a:moveTo>
                  <a:pt x="3198" y="1671"/>
                </a:moveTo>
                <a:lnTo>
                  <a:pt x="3198" y="1671"/>
                </a:lnTo>
                <a:cubicBezTo>
                  <a:pt x="3198" y="332"/>
                  <a:pt x="3198" y="332"/>
                  <a:pt x="3198" y="332"/>
                </a:cubicBezTo>
                <a:cubicBezTo>
                  <a:pt x="3198" y="151"/>
                  <a:pt x="3047" y="0"/>
                  <a:pt x="2866" y="0"/>
                </a:cubicBezTo>
                <a:cubicBezTo>
                  <a:pt x="163" y="0"/>
                  <a:pt x="163" y="0"/>
                  <a:pt x="163" y="0"/>
                </a:cubicBezTo>
                <a:cubicBezTo>
                  <a:pt x="73" y="0"/>
                  <a:pt x="0" y="78"/>
                  <a:pt x="0" y="169"/>
                </a:cubicBezTo>
                <a:cubicBezTo>
                  <a:pt x="0" y="1671"/>
                  <a:pt x="0" y="1671"/>
                  <a:pt x="0" y="1671"/>
                </a:cubicBezTo>
                <a:lnTo>
                  <a:pt x="3198" y="1671"/>
                </a:lnTo>
              </a:path>
            </a:pathLst>
          </a:custGeom>
          <a:solidFill>
            <a:schemeClr val="accent3">
              <a:lumMod val="75000"/>
            </a:schemeClr>
          </a:solidFill>
          <a:ln>
            <a:noFill/>
          </a:ln>
          <a:effectLst/>
        </p:spPr>
        <p:txBody>
          <a:bodyPr wrap="none" anchor="ctr"/>
          <a:lstStyle/>
          <a:p>
            <a:endParaRPr lang="en-US" sz="5749"/>
          </a:p>
        </p:txBody>
      </p:sp>
      <p:sp>
        <p:nvSpPr>
          <p:cNvPr id="91" name="TextBox 90"/>
          <p:cNvSpPr txBox="1"/>
          <p:nvPr/>
        </p:nvSpPr>
        <p:spPr>
          <a:xfrm>
            <a:off x="5020609" y="3401466"/>
            <a:ext cx="2139146" cy="2696090"/>
          </a:xfrm>
          <a:prstGeom prst="rect">
            <a:avLst/>
          </a:prstGeom>
          <a:noFill/>
        </p:spPr>
        <p:txBody>
          <a:bodyPr wrap="square" lIns="109696" tIns="54848" rIns="109696" bIns="54848" rtlCol="0">
            <a:spAutoFit/>
          </a:bodyPr>
          <a:lstStyle/>
          <a:p>
            <a:pPr marL="228554" indent="-228554">
              <a:buFont typeface="Arial"/>
              <a:buChar char="•"/>
            </a:pPr>
            <a:r>
              <a:rPr lang="en-US" sz="1400" dirty="0">
                <a:solidFill>
                  <a:schemeClr val="bg1"/>
                </a:solidFill>
                <a:ea typeface="Lato"/>
                <a:cs typeface="Calibri Light"/>
              </a:rPr>
              <a:t>Lorem Ipsum has two main statistical </a:t>
            </a:r>
          </a:p>
          <a:p>
            <a:pPr marL="228554" indent="-228554">
              <a:buFont typeface="Arial"/>
              <a:buChar char="•"/>
            </a:pPr>
            <a:endParaRPr lang="en-US" sz="1400" dirty="0">
              <a:solidFill>
                <a:schemeClr val="bg1"/>
              </a:solidFill>
              <a:ea typeface="Lato"/>
              <a:cs typeface="Calibri Light"/>
            </a:endParaRPr>
          </a:p>
          <a:p>
            <a:pPr marL="228554" indent="-228554">
              <a:buFont typeface="Arial"/>
              <a:buChar char="•"/>
            </a:pPr>
            <a:r>
              <a:rPr lang="en-US" sz="1400" dirty="0">
                <a:solidFill>
                  <a:schemeClr val="bg1"/>
                </a:solidFill>
                <a:ea typeface="Lato"/>
                <a:cs typeface="Calibri Light"/>
              </a:rPr>
              <a:t>Methodologies are used in data analysis which summarizes data</a:t>
            </a:r>
          </a:p>
          <a:p>
            <a:endParaRPr lang="en-US" sz="1400" dirty="0">
              <a:solidFill>
                <a:schemeClr val="bg1"/>
              </a:solidFill>
              <a:ea typeface="Lato"/>
              <a:cs typeface="Calibri Light"/>
            </a:endParaRPr>
          </a:p>
          <a:p>
            <a:pPr marL="228554" indent="-228554">
              <a:buFont typeface="Arial"/>
              <a:buChar char="•"/>
            </a:pPr>
            <a:r>
              <a:rPr lang="en-US" sz="1400" dirty="0">
                <a:solidFill>
                  <a:schemeClr val="bg1"/>
                </a:solidFill>
                <a:ea typeface="Lato"/>
                <a:cs typeface="Calibri Light"/>
              </a:rPr>
              <a:t>Lorem Ipsum has two main statistical </a:t>
            </a:r>
          </a:p>
        </p:txBody>
      </p:sp>
      <p:sp>
        <p:nvSpPr>
          <p:cNvPr id="92" name="Freeform 374"/>
          <p:cNvSpPr>
            <a:spLocks noChangeArrowheads="1"/>
          </p:cNvSpPr>
          <p:nvPr/>
        </p:nvSpPr>
        <p:spPr bwMode="auto">
          <a:xfrm>
            <a:off x="9558993" y="2173814"/>
            <a:ext cx="2127509" cy="4224072"/>
          </a:xfrm>
          <a:custGeom>
            <a:avLst/>
            <a:gdLst>
              <a:gd name="T0" fmla="*/ 2818 w 3199"/>
              <a:gd name="T1" fmla="*/ 7113 h 7114"/>
              <a:gd name="T2" fmla="*/ 2818 w 3199"/>
              <a:gd name="T3" fmla="*/ 7113 h 7114"/>
              <a:gd name="T4" fmla="*/ 905 w 3199"/>
              <a:gd name="T5" fmla="*/ 7113 h 7114"/>
              <a:gd name="T6" fmla="*/ 0 w 3199"/>
              <a:gd name="T7" fmla="*/ 6202 h 7114"/>
              <a:gd name="T8" fmla="*/ 0 w 3199"/>
              <a:gd name="T9" fmla="*/ 187 h 7114"/>
              <a:gd name="T10" fmla="*/ 187 w 3199"/>
              <a:gd name="T11" fmla="*/ 0 h 7114"/>
              <a:gd name="T12" fmla="*/ 2818 w 3199"/>
              <a:gd name="T13" fmla="*/ 0 h 7114"/>
              <a:gd name="T14" fmla="*/ 3198 w 3199"/>
              <a:gd name="T15" fmla="*/ 380 h 7114"/>
              <a:gd name="T16" fmla="*/ 3198 w 3199"/>
              <a:gd name="T17" fmla="*/ 6733 h 7114"/>
              <a:gd name="T18" fmla="*/ 2818 w 3199"/>
              <a:gd name="T19" fmla="*/ 7113 h 7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9" h="7114">
                <a:moveTo>
                  <a:pt x="2818" y="7113"/>
                </a:moveTo>
                <a:lnTo>
                  <a:pt x="2818" y="7113"/>
                </a:lnTo>
                <a:cubicBezTo>
                  <a:pt x="905" y="7113"/>
                  <a:pt x="905" y="7113"/>
                  <a:pt x="905" y="7113"/>
                </a:cubicBezTo>
                <a:cubicBezTo>
                  <a:pt x="405" y="7113"/>
                  <a:pt x="0" y="6703"/>
                  <a:pt x="0" y="6202"/>
                </a:cubicBezTo>
                <a:cubicBezTo>
                  <a:pt x="0" y="187"/>
                  <a:pt x="0" y="187"/>
                  <a:pt x="0" y="187"/>
                </a:cubicBezTo>
                <a:cubicBezTo>
                  <a:pt x="0" y="85"/>
                  <a:pt x="85" y="0"/>
                  <a:pt x="187" y="0"/>
                </a:cubicBezTo>
                <a:cubicBezTo>
                  <a:pt x="2818" y="0"/>
                  <a:pt x="2818" y="0"/>
                  <a:pt x="2818" y="0"/>
                </a:cubicBezTo>
                <a:cubicBezTo>
                  <a:pt x="3029" y="0"/>
                  <a:pt x="3198" y="169"/>
                  <a:pt x="3198" y="380"/>
                </a:cubicBezTo>
                <a:cubicBezTo>
                  <a:pt x="3198" y="6733"/>
                  <a:pt x="3198" y="6733"/>
                  <a:pt x="3198" y="6733"/>
                </a:cubicBezTo>
                <a:cubicBezTo>
                  <a:pt x="3198" y="6944"/>
                  <a:pt x="3029" y="7113"/>
                  <a:pt x="2818" y="7113"/>
                </a:cubicBezTo>
              </a:path>
            </a:pathLst>
          </a:custGeom>
          <a:solidFill>
            <a:schemeClr val="accent5"/>
          </a:solidFill>
          <a:ln>
            <a:noFill/>
          </a:ln>
          <a:effectLst/>
        </p:spPr>
        <p:txBody>
          <a:bodyPr wrap="none" anchor="ctr"/>
          <a:lstStyle/>
          <a:p>
            <a:endParaRPr lang="en-US" sz="5749"/>
          </a:p>
        </p:txBody>
      </p:sp>
      <p:sp>
        <p:nvSpPr>
          <p:cNvPr id="93" name="Freeform 377"/>
          <p:cNvSpPr>
            <a:spLocks noChangeArrowheads="1"/>
          </p:cNvSpPr>
          <p:nvPr/>
        </p:nvSpPr>
        <p:spPr bwMode="auto">
          <a:xfrm>
            <a:off x="9558993" y="2173817"/>
            <a:ext cx="2127509" cy="1112247"/>
          </a:xfrm>
          <a:custGeom>
            <a:avLst/>
            <a:gdLst>
              <a:gd name="T0" fmla="*/ 3198 w 3199"/>
              <a:gd name="T1" fmla="*/ 1671 h 1672"/>
              <a:gd name="T2" fmla="*/ 3198 w 3199"/>
              <a:gd name="T3" fmla="*/ 1671 h 1672"/>
              <a:gd name="T4" fmla="*/ 3198 w 3199"/>
              <a:gd name="T5" fmla="*/ 332 h 1672"/>
              <a:gd name="T6" fmla="*/ 2866 w 3199"/>
              <a:gd name="T7" fmla="*/ 0 h 1672"/>
              <a:gd name="T8" fmla="*/ 163 w 3199"/>
              <a:gd name="T9" fmla="*/ 0 h 1672"/>
              <a:gd name="T10" fmla="*/ 0 w 3199"/>
              <a:gd name="T11" fmla="*/ 169 h 1672"/>
              <a:gd name="T12" fmla="*/ 0 w 3199"/>
              <a:gd name="T13" fmla="*/ 1671 h 1672"/>
              <a:gd name="T14" fmla="*/ 3198 w 3199"/>
              <a:gd name="T15" fmla="*/ 1671 h 16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9" h="1672">
                <a:moveTo>
                  <a:pt x="3198" y="1671"/>
                </a:moveTo>
                <a:lnTo>
                  <a:pt x="3198" y="1671"/>
                </a:lnTo>
                <a:cubicBezTo>
                  <a:pt x="3198" y="332"/>
                  <a:pt x="3198" y="332"/>
                  <a:pt x="3198" y="332"/>
                </a:cubicBezTo>
                <a:cubicBezTo>
                  <a:pt x="3198" y="151"/>
                  <a:pt x="3047" y="0"/>
                  <a:pt x="2866" y="0"/>
                </a:cubicBezTo>
                <a:cubicBezTo>
                  <a:pt x="163" y="0"/>
                  <a:pt x="163" y="0"/>
                  <a:pt x="163" y="0"/>
                </a:cubicBezTo>
                <a:cubicBezTo>
                  <a:pt x="73" y="0"/>
                  <a:pt x="0" y="78"/>
                  <a:pt x="0" y="169"/>
                </a:cubicBezTo>
                <a:cubicBezTo>
                  <a:pt x="0" y="1671"/>
                  <a:pt x="0" y="1671"/>
                  <a:pt x="0" y="1671"/>
                </a:cubicBezTo>
                <a:lnTo>
                  <a:pt x="3198" y="1671"/>
                </a:lnTo>
              </a:path>
            </a:pathLst>
          </a:custGeom>
          <a:solidFill>
            <a:schemeClr val="accent5">
              <a:lumMod val="75000"/>
            </a:schemeClr>
          </a:solidFill>
          <a:ln>
            <a:noFill/>
          </a:ln>
          <a:effectLst/>
        </p:spPr>
        <p:txBody>
          <a:bodyPr wrap="none" anchor="ctr"/>
          <a:lstStyle/>
          <a:p>
            <a:endParaRPr lang="en-US" sz="5749"/>
          </a:p>
        </p:txBody>
      </p:sp>
      <p:sp>
        <p:nvSpPr>
          <p:cNvPr id="96" name="TextBox 95"/>
          <p:cNvSpPr txBox="1"/>
          <p:nvPr/>
        </p:nvSpPr>
        <p:spPr>
          <a:xfrm>
            <a:off x="9547356" y="3401466"/>
            <a:ext cx="2139146" cy="2696090"/>
          </a:xfrm>
          <a:prstGeom prst="rect">
            <a:avLst/>
          </a:prstGeom>
          <a:noFill/>
        </p:spPr>
        <p:txBody>
          <a:bodyPr wrap="square" lIns="109696" tIns="54848" rIns="109696" bIns="54848" rtlCol="0">
            <a:spAutoFit/>
          </a:bodyPr>
          <a:lstStyle/>
          <a:p>
            <a:pPr marL="228554" indent="-228554">
              <a:buFont typeface="Arial"/>
              <a:buChar char="•"/>
            </a:pPr>
            <a:r>
              <a:rPr lang="en-US" sz="1400" dirty="0">
                <a:solidFill>
                  <a:schemeClr val="bg1"/>
                </a:solidFill>
                <a:ea typeface="Lato"/>
                <a:cs typeface="Calibri Light"/>
              </a:rPr>
              <a:t>Lorem Ipsum has two main statistical </a:t>
            </a:r>
          </a:p>
          <a:p>
            <a:pPr marL="228554" indent="-228554">
              <a:buFont typeface="Arial"/>
              <a:buChar char="•"/>
            </a:pPr>
            <a:endParaRPr lang="en-US" sz="1400" dirty="0">
              <a:solidFill>
                <a:schemeClr val="bg1"/>
              </a:solidFill>
              <a:ea typeface="Lato"/>
              <a:cs typeface="Calibri Light"/>
            </a:endParaRPr>
          </a:p>
          <a:p>
            <a:pPr marL="228554" indent="-228554">
              <a:buFont typeface="Arial"/>
              <a:buChar char="•"/>
            </a:pPr>
            <a:r>
              <a:rPr lang="en-US" sz="1400" dirty="0">
                <a:solidFill>
                  <a:schemeClr val="bg1"/>
                </a:solidFill>
                <a:ea typeface="Lato"/>
                <a:cs typeface="Calibri Light"/>
              </a:rPr>
              <a:t>Methodologies are used in data analysis which summarizes data</a:t>
            </a:r>
          </a:p>
          <a:p>
            <a:endParaRPr lang="en-US" sz="1400" dirty="0">
              <a:solidFill>
                <a:schemeClr val="bg1"/>
              </a:solidFill>
              <a:ea typeface="Lato"/>
              <a:cs typeface="Calibri Light"/>
            </a:endParaRPr>
          </a:p>
          <a:p>
            <a:pPr marL="228554" indent="-228554">
              <a:buFont typeface="Arial"/>
              <a:buChar char="•"/>
            </a:pPr>
            <a:r>
              <a:rPr lang="en-US" sz="1400" dirty="0">
                <a:solidFill>
                  <a:schemeClr val="bg1"/>
                </a:solidFill>
                <a:ea typeface="Lato"/>
                <a:cs typeface="Calibri Light"/>
              </a:rPr>
              <a:t>Lorem Ipsum has two main statistical </a:t>
            </a:r>
          </a:p>
        </p:txBody>
      </p:sp>
      <p:sp>
        <p:nvSpPr>
          <p:cNvPr id="97" name="Freeform 374"/>
          <p:cNvSpPr>
            <a:spLocks noChangeArrowheads="1"/>
          </p:cNvSpPr>
          <p:nvPr/>
        </p:nvSpPr>
        <p:spPr bwMode="auto">
          <a:xfrm>
            <a:off x="517137" y="2173814"/>
            <a:ext cx="2127509" cy="4224072"/>
          </a:xfrm>
          <a:custGeom>
            <a:avLst/>
            <a:gdLst>
              <a:gd name="T0" fmla="*/ 2818 w 3199"/>
              <a:gd name="T1" fmla="*/ 7113 h 7114"/>
              <a:gd name="T2" fmla="*/ 2818 w 3199"/>
              <a:gd name="T3" fmla="*/ 7113 h 7114"/>
              <a:gd name="T4" fmla="*/ 905 w 3199"/>
              <a:gd name="T5" fmla="*/ 7113 h 7114"/>
              <a:gd name="T6" fmla="*/ 0 w 3199"/>
              <a:gd name="T7" fmla="*/ 6202 h 7114"/>
              <a:gd name="T8" fmla="*/ 0 w 3199"/>
              <a:gd name="T9" fmla="*/ 187 h 7114"/>
              <a:gd name="T10" fmla="*/ 187 w 3199"/>
              <a:gd name="T11" fmla="*/ 0 h 7114"/>
              <a:gd name="T12" fmla="*/ 2818 w 3199"/>
              <a:gd name="T13" fmla="*/ 0 h 7114"/>
              <a:gd name="T14" fmla="*/ 3198 w 3199"/>
              <a:gd name="T15" fmla="*/ 380 h 7114"/>
              <a:gd name="T16" fmla="*/ 3198 w 3199"/>
              <a:gd name="T17" fmla="*/ 6733 h 7114"/>
              <a:gd name="T18" fmla="*/ 2818 w 3199"/>
              <a:gd name="T19" fmla="*/ 7113 h 7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9" h="7114">
                <a:moveTo>
                  <a:pt x="2818" y="7113"/>
                </a:moveTo>
                <a:lnTo>
                  <a:pt x="2818" y="7113"/>
                </a:lnTo>
                <a:cubicBezTo>
                  <a:pt x="905" y="7113"/>
                  <a:pt x="905" y="7113"/>
                  <a:pt x="905" y="7113"/>
                </a:cubicBezTo>
                <a:cubicBezTo>
                  <a:pt x="405" y="7113"/>
                  <a:pt x="0" y="6703"/>
                  <a:pt x="0" y="6202"/>
                </a:cubicBezTo>
                <a:cubicBezTo>
                  <a:pt x="0" y="187"/>
                  <a:pt x="0" y="187"/>
                  <a:pt x="0" y="187"/>
                </a:cubicBezTo>
                <a:cubicBezTo>
                  <a:pt x="0" y="85"/>
                  <a:pt x="85" y="0"/>
                  <a:pt x="187" y="0"/>
                </a:cubicBezTo>
                <a:cubicBezTo>
                  <a:pt x="2818" y="0"/>
                  <a:pt x="2818" y="0"/>
                  <a:pt x="2818" y="0"/>
                </a:cubicBezTo>
                <a:cubicBezTo>
                  <a:pt x="3029" y="0"/>
                  <a:pt x="3198" y="169"/>
                  <a:pt x="3198" y="380"/>
                </a:cubicBezTo>
                <a:cubicBezTo>
                  <a:pt x="3198" y="6733"/>
                  <a:pt x="3198" y="6733"/>
                  <a:pt x="3198" y="6733"/>
                </a:cubicBezTo>
                <a:cubicBezTo>
                  <a:pt x="3198" y="6944"/>
                  <a:pt x="3029" y="7113"/>
                  <a:pt x="2818" y="7113"/>
                </a:cubicBezTo>
              </a:path>
            </a:pathLst>
          </a:custGeom>
          <a:solidFill>
            <a:schemeClr val="accent1"/>
          </a:solidFill>
          <a:ln>
            <a:noFill/>
          </a:ln>
          <a:effectLst/>
        </p:spPr>
        <p:txBody>
          <a:bodyPr wrap="none" anchor="ctr"/>
          <a:lstStyle/>
          <a:p>
            <a:endParaRPr lang="en-US" sz="5749"/>
          </a:p>
        </p:txBody>
      </p:sp>
      <p:sp>
        <p:nvSpPr>
          <p:cNvPr id="98" name="Freeform 377"/>
          <p:cNvSpPr>
            <a:spLocks noChangeArrowheads="1"/>
          </p:cNvSpPr>
          <p:nvPr/>
        </p:nvSpPr>
        <p:spPr bwMode="auto">
          <a:xfrm>
            <a:off x="517137" y="2173817"/>
            <a:ext cx="2127509" cy="1112247"/>
          </a:xfrm>
          <a:custGeom>
            <a:avLst/>
            <a:gdLst>
              <a:gd name="T0" fmla="*/ 3198 w 3199"/>
              <a:gd name="T1" fmla="*/ 1671 h 1672"/>
              <a:gd name="T2" fmla="*/ 3198 w 3199"/>
              <a:gd name="T3" fmla="*/ 1671 h 1672"/>
              <a:gd name="T4" fmla="*/ 3198 w 3199"/>
              <a:gd name="T5" fmla="*/ 332 h 1672"/>
              <a:gd name="T6" fmla="*/ 2866 w 3199"/>
              <a:gd name="T7" fmla="*/ 0 h 1672"/>
              <a:gd name="T8" fmla="*/ 163 w 3199"/>
              <a:gd name="T9" fmla="*/ 0 h 1672"/>
              <a:gd name="T10" fmla="*/ 0 w 3199"/>
              <a:gd name="T11" fmla="*/ 169 h 1672"/>
              <a:gd name="T12" fmla="*/ 0 w 3199"/>
              <a:gd name="T13" fmla="*/ 1671 h 1672"/>
              <a:gd name="T14" fmla="*/ 3198 w 3199"/>
              <a:gd name="T15" fmla="*/ 1671 h 16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9" h="1672">
                <a:moveTo>
                  <a:pt x="3198" y="1671"/>
                </a:moveTo>
                <a:lnTo>
                  <a:pt x="3198" y="1671"/>
                </a:lnTo>
                <a:cubicBezTo>
                  <a:pt x="3198" y="332"/>
                  <a:pt x="3198" y="332"/>
                  <a:pt x="3198" y="332"/>
                </a:cubicBezTo>
                <a:cubicBezTo>
                  <a:pt x="3198" y="151"/>
                  <a:pt x="3047" y="0"/>
                  <a:pt x="2866" y="0"/>
                </a:cubicBezTo>
                <a:cubicBezTo>
                  <a:pt x="163" y="0"/>
                  <a:pt x="163" y="0"/>
                  <a:pt x="163" y="0"/>
                </a:cubicBezTo>
                <a:cubicBezTo>
                  <a:pt x="73" y="0"/>
                  <a:pt x="0" y="78"/>
                  <a:pt x="0" y="169"/>
                </a:cubicBezTo>
                <a:cubicBezTo>
                  <a:pt x="0" y="1671"/>
                  <a:pt x="0" y="1671"/>
                  <a:pt x="0" y="1671"/>
                </a:cubicBezTo>
                <a:lnTo>
                  <a:pt x="3198" y="1671"/>
                </a:lnTo>
              </a:path>
            </a:pathLst>
          </a:custGeom>
          <a:solidFill>
            <a:schemeClr val="accent1">
              <a:lumMod val="75000"/>
            </a:schemeClr>
          </a:solidFill>
          <a:ln>
            <a:noFill/>
          </a:ln>
          <a:effectLst/>
        </p:spPr>
        <p:txBody>
          <a:bodyPr wrap="none" anchor="ctr"/>
          <a:lstStyle/>
          <a:p>
            <a:endParaRPr lang="en-US" sz="5749"/>
          </a:p>
        </p:txBody>
      </p:sp>
      <p:sp>
        <p:nvSpPr>
          <p:cNvPr id="101" name="TextBox 100"/>
          <p:cNvSpPr txBox="1"/>
          <p:nvPr/>
        </p:nvSpPr>
        <p:spPr>
          <a:xfrm>
            <a:off x="505499" y="3401466"/>
            <a:ext cx="2139146" cy="2696090"/>
          </a:xfrm>
          <a:prstGeom prst="rect">
            <a:avLst/>
          </a:prstGeom>
          <a:noFill/>
        </p:spPr>
        <p:txBody>
          <a:bodyPr wrap="square" lIns="109696" tIns="54848" rIns="109696" bIns="54848" rtlCol="0">
            <a:spAutoFit/>
          </a:bodyPr>
          <a:lstStyle/>
          <a:p>
            <a:pPr marL="228554" indent="-228554">
              <a:buFont typeface="Arial"/>
              <a:buChar char="•"/>
            </a:pPr>
            <a:r>
              <a:rPr lang="en-US" sz="1400" dirty="0">
                <a:solidFill>
                  <a:schemeClr val="bg1"/>
                </a:solidFill>
                <a:ea typeface="Lato"/>
                <a:cs typeface="Calibri Light"/>
              </a:rPr>
              <a:t>Lorem Ipsum has two main statistical </a:t>
            </a:r>
          </a:p>
          <a:p>
            <a:pPr marL="228554" indent="-228554">
              <a:buFont typeface="Arial"/>
              <a:buChar char="•"/>
            </a:pPr>
            <a:endParaRPr lang="en-US" sz="1400" dirty="0">
              <a:solidFill>
                <a:schemeClr val="bg1"/>
              </a:solidFill>
              <a:ea typeface="Lato"/>
              <a:cs typeface="Calibri Light"/>
            </a:endParaRPr>
          </a:p>
          <a:p>
            <a:pPr marL="228554" indent="-228554">
              <a:buFont typeface="Arial"/>
              <a:buChar char="•"/>
            </a:pPr>
            <a:r>
              <a:rPr lang="en-US" sz="1400" dirty="0">
                <a:solidFill>
                  <a:schemeClr val="bg1"/>
                </a:solidFill>
                <a:ea typeface="Lato"/>
                <a:cs typeface="Calibri Light"/>
              </a:rPr>
              <a:t>Methodologies are used in data analysis which summarizes data</a:t>
            </a:r>
          </a:p>
          <a:p>
            <a:endParaRPr lang="en-US" sz="1400" dirty="0">
              <a:solidFill>
                <a:schemeClr val="bg1"/>
              </a:solidFill>
              <a:ea typeface="Lato"/>
              <a:cs typeface="Calibri Light"/>
            </a:endParaRPr>
          </a:p>
          <a:p>
            <a:pPr marL="228554" indent="-228554">
              <a:buFont typeface="Arial"/>
              <a:buChar char="•"/>
            </a:pPr>
            <a:r>
              <a:rPr lang="en-US" sz="1400" dirty="0">
                <a:solidFill>
                  <a:schemeClr val="bg1"/>
                </a:solidFill>
                <a:ea typeface="Lato"/>
                <a:cs typeface="Calibri Light"/>
              </a:rPr>
              <a:t>Lorem Ipsum has two main statistical </a:t>
            </a:r>
          </a:p>
        </p:txBody>
      </p:sp>
      <p:sp>
        <p:nvSpPr>
          <p:cNvPr id="102" name="Freeform 374"/>
          <p:cNvSpPr>
            <a:spLocks noChangeArrowheads="1"/>
          </p:cNvSpPr>
          <p:nvPr/>
        </p:nvSpPr>
        <p:spPr bwMode="auto">
          <a:xfrm>
            <a:off x="7289802" y="2173814"/>
            <a:ext cx="2127509" cy="4224072"/>
          </a:xfrm>
          <a:custGeom>
            <a:avLst/>
            <a:gdLst>
              <a:gd name="T0" fmla="*/ 2818 w 3199"/>
              <a:gd name="T1" fmla="*/ 7113 h 7114"/>
              <a:gd name="T2" fmla="*/ 2818 w 3199"/>
              <a:gd name="T3" fmla="*/ 7113 h 7114"/>
              <a:gd name="T4" fmla="*/ 905 w 3199"/>
              <a:gd name="T5" fmla="*/ 7113 h 7114"/>
              <a:gd name="T6" fmla="*/ 0 w 3199"/>
              <a:gd name="T7" fmla="*/ 6202 h 7114"/>
              <a:gd name="T8" fmla="*/ 0 w 3199"/>
              <a:gd name="T9" fmla="*/ 187 h 7114"/>
              <a:gd name="T10" fmla="*/ 187 w 3199"/>
              <a:gd name="T11" fmla="*/ 0 h 7114"/>
              <a:gd name="T12" fmla="*/ 2818 w 3199"/>
              <a:gd name="T13" fmla="*/ 0 h 7114"/>
              <a:gd name="T14" fmla="*/ 3198 w 3199"/>
              <a:gd name="T15" fmla="*/ 380 h 7114"/>
              <a:gd name="T16" fmla="*/ 3198 w 3199"/>
              <a:gd name="T17" fmla="*/ 6733 h 7114"/>
              <a:gd name="T18" fmla="*/ 2818 w 3199"/>
              <a:gd name="T19" fmla="*/ 7113 h 7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9" h="7114">
                <a:moveTo>
                  <a:pt x="2818" y="7113"/>
                </a:moveTo>
                <a:lnTo>
                  <a:pt x="2818" y="7113"/>
                </a:lnTo>
                <a:cubicBezTo>
                  <a:pt x="905" y="7113"/>
                  <a:pt x="905" y="7113"/>
                  <a:pt x="905" y="7113"/>
                </a:cubicBezTo>
                <a:cubicBezTo>
                  <a:pt x="405" y="7113"/>
                  <a:pt x="0" y="6703"/>
                  <a:pt x="0" y="6202"/>
                </a:cubicBezTo>
                <a:cubicBezTo>
                  <a:pt x="0" y="187"/>
                  <a:pt x="0" y="187"/>
                  <a:pt x="0" y="187"/>
                </a:cubicBezTo>
                <a:cubicBezTo>
                  <a:pt x="0" y="85"/>
                  <a:pt x="85" y="0"/>
                  <a:pt x="187" y="0"/>
                </a:cubicBezTo>
                <a:cubicBezTo>
                  <a:pt x="2818" y="0"/>
                  <a:pt x="2818" y="0"/>
                  <a:pt x="2818" y="0"/>
                </a:cubicBezTo>
                <a:cubicBezTo>
                  <a:pt x="3029" y="0"/>
                  <a:pt x="3198" y="169"/>
                  <a:pt x="3198" y="380"/>
                </a:cubicBezTo>
                <a:cubicBezTo>
                  <a:pt x="3198" y="6733"/>
                  <a:pt x="3198" y="6733"/>
                  <a:pt x="3198" y="6733"/>
                </a:cubicBezTo>
                <a:cubicBezTo>
                  <a:pt x="3198" y="6944"/>
                  <a:pt x="3029" y="7113"/>
                  <a:pt x="2818" y="7113"/>
                </a:cubicBezTo>
              </a:path>
            </a:pathLst>
          </a:custGeom>
          <a:solidFill>
            <a:schemeClr val="accent4"/>
          </a:solidFill>
          <a:ln>
            <a:noFill/>
          </a:ln>
          <a:effectLst/>
        </p:spPr>
        <p:txBody>
          <a:bodyPr wrap="none" anchor="ctr"/>
          <a:lstStyle/>
          <a:p>
            <a:endParaRPr lang="en-US" sz="5749"/>
          </a:p>
        </p:txBody>
      </p:sp>
      <p:sp>
        <p:nvSpPr>
          <p:cNvPr id="103" name="Freeform 377"/>
          <p:cNvSpPr>
            <a:spLocks noChangeArrowheads="1"/>
          </p:cNvSpPr>
          <p:nvPr/>
        </p:nvSpPr>
        <p:spPr bwMode="auto">
          <a:xfrm>
            <a:off x="7289802" y="2173817"/>
            <a:ext cx="2127509" cy="1112247"/>
          </a:xfrm>
          <a:custGeom>
            <a:avLst/>
            <a:gdLst>
              <a:gd name="T0" fmla="*/ 3198 w 3199"/>
              <a:gd name="T1" fmla="*/ 1671 h 1672"/>
              <a:gd name="T2" fmla="*/ 3198 w 3199"/>
              <a:gd name="T3" fmla="*/ 1671 h 1672"/>
              <a:gd name="T4" fmla="*/ 3198 w 3199"/>
              <a:gd name="T5" fmla="*/ 332 h 1672"/>
              <a:gd name="T6" fmla="*/ 2866 w 3199"/>
              <a:gd name="T7" fmla="*/ 0 h 1672"/>
              <a:gd name="T8" fmla="*/ 163 w 3199"/>
              <a:gd name="T9" fmla="*/ 0 h 1672"/>
              <a:gd name="T10" fmla="*/ 0 w 3199"/>
              <a:gd name="T11" fmla="*/ 169 h 1672"/>
              <a:gd name="T12" fmla="*/ 0 w 3199"/>
              <a:gd name="T13" fmla="*/ 1671 h 1672"/>
              <a:gd name="T14" fmla="*/ 3198 w 3199"/>
              <a:gd name="T15" fmla="*/ 1671 h 16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9" h="1672">
                <a:moveTo>
                  <a:pt x="3198" y="1671"/>
                </a:moveTo>
                <a:lnTo>
                  <a:pt x="3198" y="1671"/>
                </a:lnTo>
                <a:cubicBezTo>
                  <a:pt x="3198" y="332"/>
                  <a:pt x="3198" y="332"/>
                  <a:pt x="3198" y="332"/>
                </a:cubicBezTo>
                <a:cubicBezTo>
                  <a:pt x="3198" y="151"/>
                  <a:pt x="3047" y="0"/>
                  <a:pt x="2866" y="0"/>
                </a:cubicBezTo>
                <a:cubicBezTo>
                  <a:pt x="163" y="0"/>
                  <a:pt x="163" y="0"/>
                  <a:pt x="163" y="0"/>
                </a:cubicBezTo>
                <a:cubicBezTo>
                  <a:pt x="73" y="0"/>
                  <a:pt x="0" y="78"/>
                  <a:pt x="0" y="169"/>
                </a:cubicBezTo>
                <a:cubicBezTo>
                  <a:pt x="0" y="1671"/>
                  <a:pt x="0" y="1671"/>
                  <a:pt x="0" y="1671"/>
                </a:cubicBezTo>
                <a:lnTo>
                  <a:pt x="3198" y="1671"/>
                </a:lnTo>
              </a:path>
            </a:pathLst>
          </a:custGeom>
          <a:solidFill>
            <a:schemeClr val="accent4">
              <a:lumMod val="75000"/>
            </a:schemeClr>
          </a:solidFill>
          <a:ln>
            <a:noFill/>
          </a:ln>
          <a:effectLst/>
        </p:spPr>
        <p:txBody>
          <a:bodyPr wrap="none" anchor="ctr"/>
          <a:lstStyle/>
          <a:p>
            <a:endParaRPr lang="en-US" sz="5749"/>
          </a:p>
        </p:txBody>
      </p:sp>
      <p:sp>
        <p:nvSpPr>
          <p:cNvPr id="106" name="TextBox 105"/>
          <p:cNvSpPr txBox="1"/>
          <p:nvPr/>
        </p:nvSpPr>
        <p:spPr>
          <a:xfrm>
            <a:off x="7278164" y="3401466"/>
            <a:ext cx="2139146" cy="2696090"/>
          </a:xfrm>
          <a:prstGeom prst="rect">
            <a:avLst/>
          </a:prstGeom>
          <a:noFill/>
        </p:spPr>
        <p:txBody>
          <a:bodyPr wrap="square" lIns="109696" tIns="54848" rIns="109696" bIns="54848" rtlCol="0">
            <a:spAutoFit/>
          </a:bodyPr>
          <a:lstStyle/>
          <a:p>
            <a:pPr marL="228554" indent="-228554">
              <a:buFont typeface="Arial"/>
              <a:buChar char="•"/>
            </a:pPr>
            <a:r>
              <a:rPr lang="en-US" sz="1400" dirty="0">
                <a:solidFill>
                  <a:schemeClr val="bg1"/>
                </a:solidFill>
                <a:ea typeface="Lato"/>
                <a:cs typeface="Calibri Light"/>
              </a:rPr>
              <a:t>Lorem Ipsum has two main statistical </a:t>
            </a:r>
          </a:p>
          <a:p>
            <a:pPr marL="228554" indent="-228554">
              <a:buFont typeface="Arial"/>
              <a:buChar char="•"/>
            </a:pPr>
            <a:endParaRPr lang="en-US" sz="1400" dirty="0">
              <a:solidFill>
                <a:schemeClr val="bg1"/>
              </a:solidFill>
              <a:ea typeface="Lato"/>
              <a:cs typeface="Calibri Light"/>
            </a:endParaRPr>
          </a:p>
          <a:p>
            <a:pPr marL="228554" indent="-228554">
              <a:buFont typeface="Arial"/>
              <a:buChar char="•"/>
            </a:pPr>
            <a:r>
              <a:rPr lang="en-US" sz="1400" dirty="0">
                <a:solidFill>
                  <a:schemeClr val="bg1"/>
                </a:solidFill>
                <a:ea typeface="Lato"/>
                <a:cs typeface="Calibri Light"/>
              </a:rPr>
              <a:t>Methodologies are used in data analysis which summarizes data</a:t>
            </a:r>
          </a:p>
          <a:p>
            <a:endParaRPr lang="en-US" sz="1400" dirty="0">
              <a:solidFill>
                <a:schemeClr val="bg1"/>
              </a:solidFill>
              <a:ea typeface="Lato"/>
              <a:cs typeface="Calibri Light"/>
            </a:endParaRPr>
          </a:p>
          <a:p>
            <a:pPr marL="228554" indent="-228554">
              <a:buFont typeface="Arial"/>
              <a:buChar char="•"/>
            </a:pPr>
            <a:r>
              <a:rPr lang="en-US" sz="1400" dirty="0">
                <a:solidFill>
                  <a:schemeClr val="bg1"/>
                </a:solidFill>
                <a:ea typeface="Lato"/>
                <a:cs typeface="Calibri Light"/>
              </a:rPr>
              <a:t>Lorem Ipsum has two main statistical </a:t>
            </a:r>
          </a:p>
        </p:txBody>
      </p:sp>
      <p:grpSp>
        <p:nvGrpSpPr>
          <p:cNvPr id="4" name="Group 3"/>
          <p:cNvGrpSpPr/>
          <p:nvPr/>
        </p:nvGrpSpPr>
        <p:grpSpPr>
          <a:xfrm>
            <a:off x="1029459" y="2288493"/>
            <a:ext cx="1102866" cy="937319"/>
            <a:chOff x="2047544" y="4111479"/>
            <a:chExt cx="2206020" cy="1874884"/>
          </a:xfrm>
        </p:grpSpPr>
        <p:sp>
          <p:nvSpPr>
            <p:cNvPr id="63" name="TextBox 62"/>
            <p:cNvSpPr txBox="1"/>
            <p:nvPr/>
          </p:nvSpPr>
          <p:spPr>
            <a:xfrm>
              <a:off x="2111348" y="5309166"/>
              <a:ext cx="2078405" cy="677197"/>
            </a:xfrm>
            <a:prstGeom prst="rect">
              <a:avLst/>
            </a:prstGeom>
            <a:noFill/>
          </p:spPr>
          <p:txBody>
            <a:bodyPr wrap="none" rtlCol="0">
              <a:spAutoFit/>
            </a:bodyPr>
            <a:lstStyle/>
            <a:p>
              <a:pPr algn="ctr"/>
              <a:r>
                <a:rPr lang="id-ID" sz="1600" i="1" dirty="0">
                  <a:solidFill>
                    <a:schemeClr val="bg1"/>
                  </a:solidFill>
                </a:rPr>
                <a:t>per year</a:t>
              </a:r>
            </a:p>
          </p:txBody>
        </p:sp>
        <p:sp>
          <p:nvSpPr>
            <p:cNvPr id="65" name="TextBox 64"/>
            <p:cNvSpPr txBox="1"/>
            <p:nvPr/>
          </p:nvSpPr>
          <p:spPr>
            <a:xfrm>
              <a:off x="2047544" y="4111479"/>
              <a:ext cx="2206020" cy="1354138"/>
            </a:xfrm>
            <a:prstGeom prst="rect">
              <a:avLst/>
            </a:prstGeom>
            <a:noFill/>
          </p:spPr>
          <p:txBody>
            <a:bodyPr wrap="none" lIns="0" tIns="0" rIns="0" bIns="0" rtlCol="0">
              <a:spAutoFit/>
            </a:bodyPr>
            <a:lstStyle/>
            <a:p>
              <a:pPr algn="ctr"/>
              <a:r>
                <a:rPr lang="en-US" sz="4399" b="1">
                  <a:solidFill>
                    <a:schemeClr val="bg1"/>
                  </a:solidFill>
                  <a:cs typeface="Arial" panose="020B0604020202020204" pitchFamily="34" charset="0"/>
                </a:rPr>
                <a:t>90$</a:t>
              </a:r>
            </a:p>
          </p:txBody>
        </p:sp>
      </p:grpSp>
      <p:grpSp>
        <p:nvGrpSpPr>
          <p:cNvPr id="67" name="Group 66"/>
          <p:cNvGrpSpPr/>
          <p:nvPr/>
        </p:nvGrpSpPr>
        <p:grpSpPr>
          <a:xfrm>
            <a:off x="3281647" y="2288493"/>
            <a:ext cx="1102866" cy="937319"/>
            <a:chOff x="2047544" y="4111479"/>
            <a:chExt cx="2206020" cy="1874884"/>
          </a:xfrm>
        </p:grpSpPr>
        <p:sp>
          <p:nvSpPr>
            <p:cNvPr id="68" name="TextBox 67"/>
            <p:cNvSpPr txBox="1"/>
            <p:nvPr/>
          </p:nvSpPr>
          <p:spPr>
            <a:xfrm>
              <a:off x="2111348" y="5309166"/>
              <a:ext cx="2078405" cy="677197"/>
            </a:xfrm>
            <a:prstGeom prst="rect">
              <a:avLst/>
            </a:prstGeom>
            <a:noFill/>
          </p:spPr>
          <p:txBody>
            <a:bodyPr wrap="none" rtlCol="0">
              <a:spAutoFit/>
            </a:bodyPr>
            <a:lstStyle/>
            <a:p>
              <a:pPr algn="ctr"/>
              <a:r>
                <a:rPr lang="id-ID" sz="1600" i="1" dirty="0">
                  <a:solidFill>
                    <a:schemeClr val="bg1"/>
                  </a:solidFill>
                </a:rPr>
                <a:t>per year</a:t>
              </a:r>
            </a:p>
          </p:txBody>
        </p:sp>
        <p:sp>
          <p:nvSpPr>
            <p:cNvPr id="69" name="TextBox 68"/>
            <p:cNvSpPr txBox="1"/>
            <p:nvPr/>
          </p:nvSpPr>
          <p:spPr>
            <a:xfrm>
              <a:off x="2047544" y="4111479"/>
              <a:ext cx="2206020" cy="1354138"/>
            </a:xfrm>
            <a:prstGeom prst="rect">
              <a:avLst/>
            </a:prstGeom>
            <a:noFill/>
          </p:spPr>
          <p:txBody>
            <a:bodyPr wrap="none" lIns="0" tIns="0" rIns="0" bIns="0" rtlCol="0">
              <a:spAutoFit/>
            </a:bodyPr>
            <a:lstStyle/>
            <a:p>
              <a:pPr algn="ctr"/>
              <a:r>
                <a:rPr lang="en-US" sz="4399" b="1">
                  <a:solidFill>
                    <a:schemeClr val="bg1"/>
                  </a:solidFill>
                  <a:cs typeface="Arial" panose="020B0604020202020204" pitchFamily="34" charset="0"/>
                </a:rPr>
                <a:t>90$</a:t>
              </a:r>
            </a:p>
          </p:txBody>
        </p:sp>
      </p:grpSp>
      <p:grpSp>
        <p:nvGrpSpPr>
          <p:cNvPr id="70" name="Group 69"/>
          <p:cNvGrpSpPr/>
          <p:nvPr/>
        </p:nvGrpSpPr>
        <p:grpSpPr>
          <a:xfrm>
            <a:off x="5551811" y="2288493"/>
            <a:ext cx="1102866" cy="937319"/>
            <a:chOff x="2047544" y="4111479"/>
            <a:chExt cx="2206020" cy="1874884"/>
          </a:xfrm>
        </p:grpSpPr>
        <p:sp>
          <p:nvSpPr>
            <p:cNvPr id="71" name="TextBox 70"/>
            <p:cNvSpPr txBox="1"/>
            <p:nvPr/>
          </p:nvSpPr>
          <p:spPr>
            <a:xfrm>
              <a:off x="2111348" y="5309166"/>
              <a:ext cx="2078405" cy="677197"/>
            </a:xfrm>
            <a:prstGeom prst="rect">
              <a:avLst/>
            </a:prstGeom>
            <a:noFill/>
          </p:spPr>
          <p:txBody>
            <a:bodyPr wrap="none" rtlCol="0">
              <a:spAutoFit/>
            </a:bodyPr>
            <a:lstStyle/>
            <a:p>
              <a:pPr algn="ctr"/>
              <a:r>
                <a:rPr lang="id-ID" sz="1600" i="1" dirty="0">
                  <a:solidFill>
                    <a:schemeClr val="bg1"/>
                  </a:solidFill>
                </a:rPr>
                <a:t>per year</a:t>
              </a:r>
            </a:p>
          </p:txBody>
        </p:sp>
        <p:sp>
          <p:nvSpPr>
            <p:cNvPr id="72" name="TextBox 71"/>
            <p:cNvSpPr txBox="1"/>
            <p:nvPr/>
          </p:nvSpPr>
          <p:spPr>
            <a:xfrm>
              <a:off x="2047544" y="4111479"/>
              <a:ext cx="2206020" cy="1354138"/>
            </a:xfrm>
            <a:prstGeom prst="rect">
              <a:avLst/>
            </a:prstGeom>
            <a:noFill/>
          </p:spPr>
          <p:txBody>
            <a:bodyPr wrap="none" lIns="0" tIns="0" rIns="0" bIns="0" rtlCol="0">
              <a:spAutoFit/>
            </a:bodyPr>
            <a:lstStyle/>
            <a:p>
              <a:pPr algn="ctr"/>
              <a:r>
                <a:rPr lang="en-US" sz="4399" b="1">
                  <a:solidFill>
                    <a:schemeClr val="bg1"/>
                  </a:solidFill>
                  <a:cs typeface="Arial" panose="020B0604020202020204" pitchFamily="34" charset="0"/>
                </a:rPr>
                <a:t>90$</a:t>
              </a:r>
            </a:p>
          </p:txBody>
        </p:sp>
      </p:grpSp>
      <p:grpSp>
        <p:nvGrpSpPr>
          <p:cNvPr id="73" name="Group 72"/>
          <p:cNvGrpSpPr/>
          <p:nvPr/>
        </p:nvGrpSpPr>
        <p:grpSpPr>
          <a:xfrm>
            <a:off x="7796304" y="2288493"/>
            <a:ext cx="1102866" cy="937319"/>
            <a:chOff x="2047544" y="4111479"/>
            <a:chExt cx="2206020" cy="1874884"/>
          </a:xfrm>
        </p:grpSpPr>
        <p:sp>
          <p:nvSpPr>
            <p:cNvPr id="74" name="TextBox 73"/>
            <p:cNvSpPr txBox="1"/>
            <p:nvPr/>
          </p:nvSpPr>
          <p:spPr>
            <a:xfrm>
              <a:off x="2111348" y="5309166"/>
              <a:ext cx="2078405" cy="677197"/>
            </a:xfrm>
            <a:prstGeom prst="rect">
              <a:avLst/>
            </a:prstGeom>
            <a:noFill/>
          </p:spPr>
          <p:txBody>
            <a:bodyPr wrap="none" rtlCol="0">
              <a:spAutoFit/>
            </a:bodyPr>
            <a:lstStyle/>
            <a:p>
              <a:pPr algn="ctr"/>
              <a:r>
                <a:rPr lang="id-ID" sz="1600" i="1" dirty="0">
                  <a:solidFill>
                    <a:schemeClr val="bg1"/>
                  </a:solidFill>
                </a:rPr>
                <a:t>per year</a:t>
              </a:r>
            </a:p>
          </p:txBody>
        </p:sp>
        <p:sp>
          <p:nvSpPr>
            <p:cNvPr id="75" name="TextBox 74"/>
            <p:cNvSpPr txBox="1"/>
            <p:nvPr/>
          </p:nvSpPr>
          <p:spPr>
            <a:xfrm>
              <a:off x="2047544" y="4111479"/>
              <a:ext cx="2206020" cy="1354138"/>
            </a:xfrm>
            <a:prstGeom prst="rect">
              <a:avLst/>
            </a:prstGeom>
            <a:noFill/>
          </p:spPr>
          <p:txBody>
            <a:bodyPr wrap="none" lIns="0" tIns="0" rIns="0" bIns="0" rtlCol="0">
              <a:spAutoFit/>
            </a:bodyPr>
            <a:lstStyle/>
            <a:p>
              <a:pPr algn="ctr"/>
              <a:r>
                <a:rPr lang="en-US" sz="4399" b="1">
                  <a:solidFill>
                    <a:schemeClr val="bg1"/>
                  </a:solidFill>
                  <a:cs typeface="Arial" panose="020B0604020202020204" pitchFamily="34" charset="0"/>
                </a:rPr>
                <a:t>90$</a:t>
              </a:r>
            </a:p>
          </p:txBody>
        </p:sp>
      </p:grpSp>
      <p:grpSp>
        <p:nvGrpSpPr>
          <p:cNvPr id="76" name="Group 75"/>
          <p:cNvGrpSpPr/>
          <p:nvPr/>
        </p:nvGrpSpPr>
        <p:grpSpPr>
          <a:xfrm>
            <a:off x="10071315" y="2288493"/>
            <a:ext cx="1102866" cy="937319"/>
            <a:chOff x="2047544" y="4111479"/>
            <a:chExt cx="2206020" cy="1874884"/>
          </a:xfrm>
        </p:grpSpPr>
        <p:sp>
          <p:nvSpPr>
            <p:cNvPr id="77" name="TextBox 76"/>
            <p:cNvSpPr txBox="1"/>
            <p:nvPr/>
          </p:nvSpPr>
          <p:spPr>
            <a:xfrm>
              <a:off x="2111348" y="5309166"/>
              <a:ext cx="2078405" cy="677197"/>
            </a:xfrm>
            <a:prstGeom prst="rect">
              <a:avLst/>
            </a:prstGeom>
            <a:noFill/>
          </p:spPr>
          <p:txBody>
            <a:bodyPr wrap="none" rtlCol="0">
              <a:spAutoFit/>
            </a:bodyPr>
            <a:lstStyle/>
            <a:p>
              <a:pPr algn="ctr"/>
              <a:r>
                <a:rPr lang="id-ID" sz="1600" i="1" dirty="0">
                  <a:solidFill>
                    <a:schemeClr val="bg1"/>
                  </a:solidFill>
                </a:rPr>
                <a:t>per year</a:t>
              </a:r>
            </a:p>
          </p:txBody>
        </p:sp>
        <p:sp>
          <p:nvSpPr>
            <p:cNvPr id="79" name="TextBox 78"/>
            <p:cNvSpPr txBox="1"/>
            <p:nvPr/>
          </p:nvSpPr>
          <p:spPr>
            <a:xfrm>
              <a:off x="2047544" y="4111479"/>
              <a:ext cx="2206020" cy="1354138"/>
            </a:xfrm>
            <a:prstGeom prst="rect">
              <a:avLst/>
            </a:prstGeom>
            <a:noFill/>
          </p:spPr>
          <p:txBody>
            <a:bodyPr wrap="none" lIns="0" tIns="0" rIns="0" bIns="0" rtlCol="0">
              <a:spAutoFit/>
            </a:bodyPr>
            <a:lstStyle/>
            <a:p>
              <a:pPr algn="ctr"/>
              <a:r>
                <a:rPr lang="en-US" sz="4399" b="1">
                  <a:solidFill>
                    <a:schemeClr val="bg1"/>
                  </a:solidFill>
                  <a:cs typeface="Arial" panose="020B0604020202020204" pitchFamily="34" charset="0"/>
                </a:rPr>
                <a:t>90$</a:t>
              </a:r>
            </a:p>
          </p:txBody>
        </p:sp>
      </p:grpSp>
      <p:sp>
        <p:nvSpPr>
          <p:cNvPr id="83" name="TextBox 82">
            <a:extLst>
              <a:ext uri="{FF2B5EF4-FFF2-40B4-BE49-F238E27FC236}">
                <a16:creationId xmlns:a16="http://schemas.microsoft.com/office/drawing/2014/main" id="{B10BBD18-59CD-33B4-932B-A02545B5F2BE}"/>
              </a:ext>
            </a:extLst>
          </p:cNvPr>
          <p:cNvSpPr txBox="1"/>
          <p:nvPr/>
        </p:nvSpPr>
        <p:spPr>
          <a:xfrm>
            <a:off x="1346784" y="751350"/>
            <a:ext cx="9498432" cy="338106"/>
          </a:xfrm>
          <a:prstGeom prst="rect">
            <a:avLst/>
          </a:prstGeom>
          <a:noFill/>
        </p:spPr>
        <p:txBody>
          <a:bodyPr wrap="square" rtlCol="0">
            <a:spAutoFit/>
          </a:bodyPr>
          <a:lstStyle/>
          <a:p>
            <a:pPr algn="ctr">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a:t>
            </a:r>
          </a:p>
        </p:txBody>
      </p:sp>
      <p:sp>
        <p:nvSpPr>
          <p:cNvPr id="84" name="TextBox 83">
            <a:extLst>
              <a:ext uri="{FF2B5EF4-FFF2-40B4-BE49-F238E27FC236}">
                <a16:creationId xmlns:a16="http://schemas.microsoft.com/office/drawing/2014/main" id="{CD628031-2AF6-5B54-B466-7AE1625E3593}"/>
              </a:ext>
            </a:extLst>
          </p:cNvPr>
          <p:cNvSpPr txBox="1"/>
          <p:nvPr/>
        </p:nvSpPr>
        <p:spPr>
          <a:xfrm>
            <a:off x="4035342" y="428727"/>
            <a:ext cx="4121316" cy="400110"/>
          </a:xfrm>
          <a:prstGeom prst="rect">
            <a:avLst/>
          </a:prstGeom>
          <a:noFill/>
        </p:spPr>
        <p:txBody>
          <a:bodyPr wrap="square" rtlCol="0">
            <a:spAutoFit/>
          </a:bodyPr>
          <a:lstStyle/>
          <a:p>
            <a:pPr algn="ctr"/>
            <a:r>
              <a:rPr lang="en-US" sz="2000" spc="150" dirty="0">
                <a:latin typeface="Montserrat" charset="0"/>
                <a:ea typeface="Montserrat" charset="0"/>
                <a:cs typeface="Montserrat" charset="0"/>
              </a:rPr>
              <a:t>YOUR TITLE HERE</a:t>
            </a:r>
          </a:p>
        </p:txBody>
      </p:sp>
    </p:spTree>
    <p:extLst>
      <p:ext uri="{BB962C8B-B14F-4D97-AF65-F5344CB8AC3E}">
        <p14:creationId xmlns:p14="http://schemas.microsoft.com/office/powerpoint/2010/main" val="2056106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4705" y="1807600"/>
            <a:ext cx="3636053" cy="4356467"/>
          </a:xfrm>
          <a:prstGeom prst="rect">
            <a:avLst/>
          </a:prstGeom>
          <a:solidFill>
            <a:srgbClr val="F9F9F9"/>
          </a:solidFill>
          <a:ln w="38100" cap="sq"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8" name="Rectangle 7"/>
          <p:cNvSpPr/>
          <p:nvPr/>
        </p:nvSpPr>
        <p:spPr>
          <a:xfrm>
            <a:off x="454705" y="2198332"/>
            <a:ext cx="3636053" cy="1553812"/>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13" name="Rectangle 12"/>
          <p:cNvSpPr/>
          <p:nvPr/>
        </p:nvSpPr>
        <p:spPr>
          <a:xfrm>
            <a:off x="454705" y="1807600"/>
            <a:ext cx="3636053" cy="414178"/>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14" name="Rectangle 13"/>
          <p:cNvSpPr/>
          <p:nvPr/>
        </p:nvSpPr>
        <p:spPr>
          <a:xfrm>
            <a:off x="454705" y="1784153"/>
            <a:ext cx="3636053" cy="414178"/>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3" name="Rectangle 22"/>
          <p:cNvSpPr/>
          <p:nvPr/>
        </p:nvSpPr>
        <p:spPr>
          <a:xfrm>
            <a:off x="1259808" y="5521850"/>
            <a:ext cx="2025854" cy="494280"/>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 name="Rectangle 1"/>
          <p:cNvSpPr/>
          <p:nvPr/>
        </p:nvSpPr>
        <p:spPr>
          <a:xfrm>
            <a:off x="454705" y="1784153"/>
            <a:ext cx="3636053" cy="437297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26" name="Rectangle 25"/>
          <p:cNvSpPr/>
          <p:nvPr/>
        </p:nvSpPr>
        <p:spPr>
          <a:xfrm>
            <a:off x="4290730" y="1807599"/>
            <a:ext cx="3636053" cy="4611604"/>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7" name="Rectangle 26"/>
          <p:cNvSpPr/>
          <p:nvPr/>
        </p:nvSpPr>
        <p:spPr>
          <a:xfrm>
            <a:off x="4290730" y="2198330"/>
            <a:ext cx="3636053" cy="155381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32" name="Rectangle 31"/>
          <p:cNvSpPr/>
          <p:nvPr/>
        </p:nvSpPr>
        <p:spPr>
          <a:xfrm>
            <a:off x="4290730" y="1807599"/>
            <a:ext cx="3636053" cy="414178"/>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33" name="Rectangle 32"/>
          <p:cNvSpPr/>
          <p:nvPr/>
        </p:nvSpPr>
        <p:spPr>
          <a:xfrm>
            <a:off x="4290730" y="1564415"/>
            <a:ext cx="3636053" cy="633916"/>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2" name="Rectangle 41"/>
          <p:cNvSpPr/>
          <p:nvPr/>
        </p:nvSpPr>
        <p:spPr>
          <a:xfrm>
            <a:off x="5095833" y="5662843"/>
            <a:ext cx="2025854" cy="494280"/>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3" name="Rectangle 2"/>
          <p:cNvSpPr/>
          <p:nvPr/>
        </p:nvSpPr>
        <p:spPr>
          <a:xfrm>
            <a:off x="4290730" y="1564415"/>
            <a:ext cx="3636053" cy="4854788"/>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5" name="Rectangle 44"/>
          <p:cNvSpPr/>
          <p:nvPr/>
        </p:nvSpPr>
        <p:spPr>
          <a:xfrm>
            <a:off x="8127365" y="1807600"/>
            <a:ext cx="3636053" cy="4356467"/>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6" name="Rectangle 45"/>
          <p:cNvSpPr/>
          <p:nvPr/>
        </p:nvSpPr>
        <p:spPr>
          <a:xfrm>
            <a:off x="8127365" y="2198332"/>
            <a:ext cx="3636053" cy="1553812"/>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51" name="Rectangle 50"/>
          <p:cNvSpPr/>
          <p:nvPr/>
        </p:nvSpPr>
        <p:spPr>
          <a:xfrm>
            <a:off x="8127365" y="1807600"/>
            <a:ext cx="3636053" cy="414178"/>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52" name="Rectangle 51"/>
          <p:cNvSpPr/>
          <p:nvPr/>
        </p:nvSpPr>
        <p:spPr>
          <a:xfrm>
            <a:off x="8127365" y="1784153"/>
            <a:ext cx="3636053" cy="414178"/>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61" name="Rectangle 60"/>
          <p:cNvSpPr/>
          <p:nvPr/>
        </p:nvSpPr>
        <p:spPr>
          <a:xfrm>
            <a:off x="8932468" y="5521850"/>
            <a:ext cx="2025854" cy="494280"/>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63" name="Freeform 13"/>
          <p:cNvSpPr>
            <a:spLocks noEditPoints="1"/>
          </p:cNvSpPr>
          <p:nvPr/>
        </p:nvSpPr>
        <p:spPr bwMode="auto">
          <a:xfrm>
            <a:off x="9094204" y="5672849"/>
            <a:ext cx="248730" cy="243809"/>
          </a:xfrm>
          <a:custGeom>
            <a:avLst/>
            <a:gdLst>
              <a:gd name="T0" fmla="*/ 179 w 208"/>
              <a:gd name="T1" fmla="*/ 79 h 204"/>
              <a:gd name="T2" fmla="*/ 174 w 208"/>
              <a:gd name="T3" fmla="*/ 66 h 204"/>
              <a:gd name="T4" fmla="*/ 185 w 208"/>
              <a:gd name="T5" fmla="*/ 38 h 204"/>
              <a:gd name="T6" fmla="*/ 169 w 208"/>
              <a:gd name="T7" fmla="*/ 22 h 204"/>
              <a:gd name="T8" fmla="*/ 140 w 208"/>
              <a:gd name="T9" fmla="*/ 33 h 204"/>
              <a:gd name="T10" fmla="*/ 128 w 208"/>
              <a:gd name="T11" fmla="*/ 28 h 204"/>
              <a:gd name="T12" fmla="*/ 115 w 208"/>
              <a:gd name="T13" fmla="*/ 0 h 204"/>
              <a:gd name="T14" fmla="*/ 92 w 208"/>
              <a:gd name="T15" fmla="*/ 0 h 204"/>
              <a:gd name="T16" fmla="*/ 80 w 208"/>
              <a:gd name="T17" fmla="*/ 28 h 204"/>
              <a:gd name="T18" fmla="*/ 67 w 208"/>
              <a:gd name="T19" fmla="*/ 33 h 204"/>
              <a:gd name="T20" fmla="*/ 38 w 208"/>
              <a:gd name="T21" fmla="*/ 22 h 204"/>
              <a:gd name="T22" fmla="*/ 22 w 208"/>
              <a:gd name="T23" fmla="*/ 38 h 204"/>
              <a:gd name="T24" fmla="*/ 34 w 208"/>
              <a:gd name="T25" fmla="*/ 66 h 204"/>
              <a:gd name="T26" fmla="*/ 28 w 208"/>
              <a:gd name="T27" fmla="*/ 79 h 204"/>
              <a:gd name="T28" fmla="*/ 0 w 208"/>
              <a:gd name="T29" fmla="*/ 91 h 204"/>
              <a:gd name="T30" fmla="*/ 0 w 208"/>
              <a:gd name="T31" fmla="*/ 114 h 204"/>
              <a:gd name="T32" fmla="*/ 28 w 208"/>
              <a:gd name="T33" fmla="*/ 125 h 204"/>
              <a:gd name="T34" fmla="*/ 34 w 208"/>
              <a:gd name="T35" fmla="*/ 138 h 204"/>
              <a:gd name="T36" fmla="*/ 22 w 208"/>
              <a:gd name="T37" fmla="*/ 167 h 204"/>
              <a:gd name="T38" fmla="*/ 39 w 208"/>
              <a:gd name="T39" fmla="*/ 182 h 204"/>
              <a:gd name="T40" fmla="*/ 67 w 208"/>
              <a:gd name="T41" fmla="*/ 171 h 204"/>
              <a:gd name="T42" fmla="*/ 80 w 208"/>
              <a:gd name="T43" fmla="*/ 176 h 204"/>
              <a:gd name="T44" fmla="*/ 93 w 208"/>
              <a:gd name="T45" fmla="*/ 204 h 204"/>
              <a:gd name="T46" fmla="*/ 116 w 208"/>
              <a:gd name="T47" fmla="*/ 204 h 204"/>
              <a:gd name="T48" fmla="*/ 128 w 208"/>
              <a:gd name="T49" fmla="*/ 176 h 204"/>
              <a:gd name="T50" fmla="*/ 141 w 208"/>
              <a:gd name="T51" fmla="*/ 171 h 204"/>
              <a:gd name="T52" fmla="*/ 170 w 208"/>
              <a:gd name="T53" fmla="*/ 182 h 204"/>
              <a:gd name="T54" fmla="*/ 186 w 208"/>
              <a:gd name="T55" fmla="*/ 166 h 204"/>
              <a:gd name="T56" fmla="*/ 174 w 208"/>
              <a:gd name="T57" fmla="*/ 138 h 204"/>
              <a:gd name="T58" fmla="*/ 179 w 208"/>
              <a:gd name="T59" fmla="*/ 125 h 204"/>
              <a:gd name="T60" fmla="*/ 208 w 208"/>
              <a:gd name="T61" fmla="*/ 113 h 204"/>
              <a:gd name="T62" fmla="*/ 208 w 208"/>
              <a:gd name="T63" fmla="*/ 90 h 204"/>
              <a:gd name="T64" fmla="*/ 179 w 208"/>
              <a:gd name="T65" fmla="*/ 79 h 204"/>
              <a:gd name="T66" fmla="*/ 137 w 208"/>
              <a:gd name="T67" fmla="*/ 102 h 204"/>
              <a:gd name="T68" fmla="*/ 104 w 208"/>
              <a:gd name="T69" fmla="*/ 135 h 204"/>
              <a:gd name="T70" fmla="*/ 70 w 208"/>
              <a:gd name="T71" fmla="*/ 102 h 204"/>
              <a:gd name="T72" fmla="*/ 104 w 208"/>
              <a:gd name="T73" fmla="*/ 69 h 204"/>
              <a:gd name="T74" fmla="*/ 137 w 208"/>
              <a:gd name="T75"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204">
                <a:moveTo>
                  <a:pt x="179" y="79"/>
                </a:moveTo>
                <a:cubicBezTo>
                  <a:pt x="174" y="66"/>
                  <a:pt x="174" y="66"/>
                  <a:pt x="174" y="66"/>
                </a:cubicBezTo>
                <a:cubicBezTo>
                  <a:pt x="174" y="66"/>
                  <a:pt x="186" y="39"/>
                  <a:pt x="185" y="38"/>
                </a:cubicBezTo>
                <a:cubicBezTo>
                  <a:pt x="169" y="22"/>
                  <a:pt x="169" y="22"/>
                  <a:pt x="169" y="22"/>
                </a:cubicBezTo>
                <a:cubicBezTo>
                  <a:pt x="168" y="21"/>
                  <a:pt x="140" y="33"/>
                  <a:pt x="140" y="33"/>
                </a:cubicBezTo>
                <a:cubicBezTo>
                  <a:pt x="128" y="28"/>
                  <a:pt x="128" y="28"/>
                  <a:pt x="128" y="28"/>
                </a:cubicBezTo>
                <a:cubicBezTo>
                  <a:pt x="128" y="28"/>
                  <a:pt x="116" y="0"/>
                  <a:pt x="115" y="0"/>
                </a:cubicBezTo>
                <a:cubicBezTo>
                  <a:pt x="92" y="0"/>
                  <a:pt x="92" y="0"/>
                  <a:pt x="92" y="0"/>
                </a:cubicBezTo>
                <a:cubicBezTo>
                  <a:pt x="90" y="0"/>
                  <a:pt x="80" y="28"/>
                  <a:pt x="80" y="28"/>
                </a:cubicBezTo>
                <a:cubicBezTo>
                  <a:pt x="67" y="33"/>
                  <a:pt x="67" y="33"/>
                  <a:pt x="67" y="33"/>
                </a:cubicBezTo>
                <a:cubicBezTo>
                  <a:pt x="67" y="33"/>
                  <a:pt x="39" y="21"/>
                  <a:pt x="38" y="22"/>
                </a:cubicBezTo>
                <a:cubicBezTo>
                  <a:pt x="22" y="38"/>
                  <a:pt x="22" y="38"/>
                  <a:pt x="22" y="38"/>
                </a:cubicBezTo>
                <a:cubicBezTo>
                  <a:pt x="21" y="39"/>
                  <a:pt x="34" y="66"/>
                  <a:pt x="34" y="66"/>
                </a:cubicBezTo>
                <a:cubicBezTo>
                  <a:pt x="28" y="79"/>
                  <a:pt x="28" y="79"/>
                  <a:pt x="28" y="79"/>
                </a:cubicBezTo>
                <a:cubicBezTo>
                  <a:pt x="28" y="79"/>
                  <a:pt x="0" y="90"/>
                  <a:pt x="0" y="91"/>
                </a:cubicBezTo>
                <a:cubicBezTo>
                  <a:pt x="0" y="114"/>
                  <a:pt x="0" y="114"/>
                  <a:pt x="0" y="114"/>
                </a:cubicBezTo>
                <a:cubicBezTo>
                  <a:pt x="0" y="115"/>
                  <a:pt x="28" y="125"/>
                  <a:pt x="28" y="125"/>
                </a:cubicBezTo>
                <a:cubicBezTo>
                  <a:pt x="34" y="138"/>
                  <a:pt x="34" y="138"/>
                  <a:pt x="34" y="138"/>
                </a:cubicBezTo>
                <a:cubicBezTo>
                  <a:pt x="34" y="138"/>
                  <a:pt x="21" y="166"/>
                  <a:pt x="22" y="167"/>
                </a:cubicBezTo>
                <a:cubicBezTo>
                  <a:pt x="39" y="182"/>
                  <a:pt x="39" y="182"/>
                  <a:pt x="39" y="182"/>
                </a:cubicBezTo>
                <a:cubicBezTo>
                  <a:pt x="40" y="183"/>
                  <a:pt x="67" y="171"/>
                  <a:pt x="67" y="171"/>
                </a:cubicBezTo>
                <a:cubicBezTo>
                  <a:pt x="80" y="176"/>
                  <a:pt x="80" y="176"/>
                  <a:pt x="80" y="176"/>
                </a:cubicBezTo>
                <a:cubicBezTo>
                  <a:pt x="80" y="176"/>
                  <a:pt x="91" y="204"/>
                  <a:pt x="93" y="204"/>
                </a:cubicBezTo>
                <a:cubicBezTo>
                  <a:pt x="116" y="204"/>
                  <a:pt x="116" y="204"/>
                  <a:pt x="116" y="204"/>
                </a:cubicBezTo>
                <a:cubicBezTo>
                  <a:pt x="117" y="204"/>
                  <a:pt x="128" y="176"/>
                  <a:pt x="128" y="176"/>
                </a:cubicBezTo>
                <a:cubicBezTo>
                  <a:pt x="141" y="171"/>
                  <a:pt x="141" y="171"/>
                  <a:pt x="141" y="171"/>
                </a:cubicBezTo>
                <a:cubicBezTo>
                  <a:pt x="141" y="171"/>
                  <a:pt x="169" y="183"/>
                  <a:pt x="170" y="182"/>
                </a:cubicBezTo>
                <a:cubicBezTo>
                  <a:pt x="186" y="166"/>
                  <a:pt x="186" y="166"/>
                  <a:pt x="186" y="166"/>
                </a:cubicBezTo>
                <a:cubicBezTo>
                  <a:pt x="187" y="165"/>
                  <a:pt x="174" y="138"/>
                  <a:pt x="174" y="138"/>
                </a:cubicBezTo>
                <a:cubicBezTo>
                  <a:pt x="179" y="125"/>
                  <a:pt x="179" y="125"/>
                  <a:pt x="179" y="125"/>
                </a:cubicBezTo>
                <a:cubicBezTo>
                  <a:pt x="179" y="125"/>
                  <a:pt x="208" y="114"/>
                  <a:pt x="208" y="113"/>
                </a:cubicBezTo>
                <a:cubicBezTo>
                  <a:pt x="208" y="90"/>
                  <a:pt x="208" y="90"/>
                  <a:pt x="208" y="90"/>
                </a:cubicBezTo>
                <a:cubicBezTo>
                  <a:pt x="208" y="89"/>
                  <a:pt x="179" y="79"/>
                  <a:pt x="179" y="79"/>
                </a:cubicBezTo>
                <a:moveTo>
                  <a:pt x="137" y="102"/>
                </a:moveTo>
                <a:cubicBezTo>
                  <a:pt x="137" y="120"/>
                  <a:pt x="122" y="135"/>
                  <a:pt x="104" y="135"/>
                </a:cubicBezTo>
                <a:cubicBezTo>
                  <a:pt x="85" y="135"/>
                  <a:pt x="70" y="120"/>
                  <a:pt x="70" y="102"/>
                </a:cubicBezTo>
                <a:cubicBezTo>
                  <a:pt x="70" y="84"/>
                  <a:pt x="85" y="69"/>
                  <a:pt x="104" y="69"/>
                </a:cubicBezTo>
                <a:cubicBezTo>
                  <a:pt x="122" y="69"/>
                  <a:pt x="137" y="84"/>
                  <a:pt x="137" y="102"/>
                </a:cubicBezTo>
              </a:path>
            </a:pathLst>
          </a:custGeom>
          <a:solidFill>
            <a:schemeClr val="tx1">
              <a:lumMod val="75000"/>
              <a:lumOff val="25000"/>
            </a:schemeClr>
          </a:solidFill>
          <a:ln>
            <a:noFill/>
          </a:ln>
        </p:spPr>
        <p:txBody>
          <a:bodyPr vert="horz" wrap="square" lIns="60952" tIns="30476" rIns="60952" bIns="30476" numCol="1" anchor="t" anchorCtr="0" compatLnSpc="1">
            <a:prstTxWarp prst="textNoShape">
              <a:avLst/>
            </a:prstTxWarp>
          </a:bodyPr>
          <a:lstStyle/>
          <a:p>
            <a:endParaRPr lang="id-ID" sz="2400"/>
          </a:p>
        </p:txBody>
      </p:sp>
      <p:sp>
        <p:nvSpPr>
          <p:cNvPr id="66" name="Rectangle 65"/>
          <p:cNvSpPr/>
          <p:nvPr/>
        </p:nvSpPr>
        <p:spPr>
          <a:xfrm>
            <a:off x="8127365" y="1784153"/>
            <a:ext cx="3636053" cy="4372972"/>
          </a:xfrm>
          <a:prstGeom prst="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4" name="Oval 43"/>
          <p:cNvSpPr/>
          <p:nvPr/>
        </p:nvSpPr>
        <p:spPr>
          <a:xfrm>
            <a:off x="1582566" y="2290827"/>
            <a:ext cx="1380332" cy="1380332"/>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Oval 79"/>
          <p:cNvSpPr/>
          <p:nvPr/>
        </p:nvSpPr>
        <p:spPr>
          <a:xfrm>
            <a:off x="5418590" y="2298131"/>
            <a:ext cx="1380332" cy="1380332"/>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 name="Oval 80"/>
          <p:cNvSpPr/>
          <p:nvPr/>
        </p:nvSpPr>
        <p:spPr>
          <a:xfrm>
            <a:off x="9255225" y="2290363"/>
            <a:ext cx="1380332" cy="1380332"/>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TextBox 77"/>
          <p:cNvSpPr txBox="1"/>
          <p:nvPr/>
        </p:nvSpPr>
        <p:spPr>
          <a:xfrm>
            <a:off x="9477956" y="3200281"/>
            <a:ext cx="934871" cy="307777"/>
          </a:xfrm>
          <a:prstGeom prst="rect">
            <a:avLst/>
          </a:prstGeom>
          <a:noFill/>
        </p:spPr>
        <p:txBody>
          <a:bodyPr wrap="none" rtlCol="0">
            <a:spAutoFit/>
          </a:bodyPr>
          <a:lstStyle/>
          <a:p>
            <a:pPr algn="ctr"/>
            <a:r>
              <a:rPr lang="id-ID" sz="1400" i="1" dirty="0">
                <a:solidFill>
                  <a:schemeClr val="bg1"/>
                </a:solidFill>
              </a:rPr>
              <a:t>per year</a:t>
            </a:r>
          </a:p>
        </p:txBody>
      </p:sp>
      <p:sp>
        <p:nvSpPr>
          <p:cNvPr id="79" name="TextBox 78"/>
          <p:cNvSpPr txBox="1"/>
          <p:nvPr/>
        </p:nvSpPr>
        <p:spPr>
          <a:xfrm>
            <a:off x="9393959" y="2497025"/>
            <a:ext cx="1102866" cy="676980"/>
          </a:xfrm>
          <a:prstGeom prst="rect">
            <a:avLst/>
          </a:prstGeom>
          <a:noFill/>
        </p:spPr>
        <p:txBody>
          <a:bodyPr wrap="none" lIns="0" tIns="0" rIns="0" bIns="0" rtlCol="0">
            <a:spAutoFit/>
          </a:bodyPr>
          <a:lstStyle/>
          <a:p>
            <a:pPr algn="ctr"/>
            <a:r>
              <a:rPr lang="en-US" sz="4399" b="1">
                <a:solidFill>
                  <a:schemeClr val="bg1"/>
                </a:solidFill>
                <a:cs typeface="Arial" panose="020B0604020202020204" pitchFamily="34" charset="0"/>
              </a:rPr>
              <a:t>90$</a:t>
            </a:r>
          </a:p>
        </p:txBody>
      </p:sp>
      <p:sp>
        <p:nvSpPr>
          <p:cNvPr id="75" name="TextBox 74"/>
          <p:cNvSpPr txBox="1"/>
          <p:nvPr/>
        </p:nvSpPr>
        <p:spPr>
          <a:xfrm>
            <a:off x="5641321" y="3200281"/>
            <a:ext cx="934871" cy="307777"/>
          </a:xfrm>
          <a:prstGeom prst="rect">
            <a:avLst/>
          </a:prstGeom>
          <a:noFill/>
        </p:spPr>
        <p:txBody>
          <a:bodyPr wrap="none" rtlCol="0">
            <a:spAutoFit/>
          </a:bodyPr>
          <a:lstStyle/>
          <a:p>
            <a:pPr algn="ctr"/>
            <a:r>
              <a:rPr lang="id-ID" sz="1400" i="1" dirty="0">
                <a:solidFill>
                  <a:schemeClr val="bg1"/>
                </a:solidFill>
              </a:rPr>
              <a:t>per year</a:t>
            </a:r>
          </a:p>
        </p:txBody>
      </p:sp>
      <p:sp>
        <p:nvSpPr>
          <p:cNvPr id="76" name="TextBox 75"/>
          <p:cNvSpPr txBox="1"/>
          <p:nvPr/>
        </p:nvSpPr>
        <p:spPr>
          <a:xfrm>
            <a:off x="5557324" y="2497025"/>
            <a:ext cx="1102866" cy="676980"/>
          </a:xfrm>
          <a:prstGeom prst="rect">
            <a:avLst/>
          </a:prstGeom>
          <a:noFill/>
        </p:spPr>
        <p:txBody>
          <a:bodyPr wrap="none" lIns="0" tIns="0" rIns="0" bIns="0" rtlCol="0">
            <a:spAutoFit/>
          </a:bodyPr>
          <a:lstStyle/>
          <a:p>
            <a:pPr algn="ctr"/>
            <a:r>
              <a:rPr lang="en-US" sz="4399" b="1">
                <a:solidFill>
                  <a:schemeClr val="bg1"/>
                </a:solidFill>
                <a:cs typeface="Arial" panose="020B0604020202020204" pitchFamily="34" charset="0"/>
              </a:rPr>
              <a:t>90$</a:t>
            </a:r>
          </a:p>
        </p:txBody>
      </p:sp>
      <p:sp>
        <p:nvSpPr>
          <p:cNvPr id="18" name="TextBox 17"/>
          <p:cNvSpPr txBox="1"/>
          <p:nvPr/>
        </p:nvSpPr>
        <p:spPr>
          <a:xfrm>
            <a:off x="1805296" y="3200281"/>
            <a:ext cx="934871" cy="307777"/>
          </a:xfrm>
          <a:prstGeom prst="rect">
            <a:avLst/>
          </a:prstGeom>
          <a:noFill/>
        </p:spPr>
        <p:txBody>
          <a:bodyPr wrap="none" rtlCol="0">
            <a:spAutoFit/>
          </a:bodyPr>
          <a:lstStyle/>
          <a:p>
            <a:pPr algn="ctr"/>
            <a:r>
              <a:rPr lang="id-ID" sz="1400" i="1" dirty="0">
                <a:solidFill>
                  <a:schemeClr val="bg1"/>
                </a:solidFill>
              </a:rPr>
              <a:t>per year</a:t>
            </a:r>
          </a:p>
        </p:txBody>
      </p:sp>
      <p:sp>
        <p:nvSpPr>
          <p:cNvPr id="5" name="TextBox 4"/>
          <p:cNvSpPr txBox="1"/>
          <p:nvPr/>
        </p:nvSpPr>
        <p:spPr>
          <a:xfrm>
            <a:off x="1721299" y="2497025"/>
            <a:ext cx="1102866" cy="676980"/>
          </a:xfrm>
          <a:prstGeom prst="rect">
            <a:avLst/>
          </a:prstGeom>
          <a:noFill/>
        </p:spPr>
        <p:txBody>
          <a:bodyPr wrap="none" lIns="0" tIns="0" rIns="0" bIns="0" rtlCol="0">
            <a:spAutoFit/>
          </a:bodyPr>
          <a:lstStyle/>
          <a:p>
            <a:pPr algn="ctr"/>
            <a:r>
              <a:rPr lang="en-US" sz="4399" b="1">
                <a:solidFill>
                  <a:schemeClr val="bg1"/>
                </a:solidFill>
                <a:cs typeface="Arial" panose="020B0604020202020204" pitchFamily="34" charset="0"/>
              </a:rPr>
              <a:t>90$</a:t>
            </a:r>
          </a:p>
        </p:txBody>
      </p:sp>
      <p:sp>
        <p:nvSpPr>
          <p:cNvPr id="83" name="TextBox 82"/>
          <p:cNvSpPr txBox="1"/>
          <p:nvPr/>
        </p:nvSpPr>
        <p:spPr>
          <a:xfrm>
            <a:off x="1623200" y="1864218"/>
            <a:ext cx="1391407" cy="246221"/>
          </a:xfrm>
          <a:prstGeom prst="rect">
            <a:avLst/>
          </a:prstGeom>
          <a:noFill/>
        </p:spPr>
        <p:txBody>
          <a:bodyPr wrap="none" lIns="0" tIns="0" rIns="0" bIns="0" rtlCol="0">
            <a:spAutoFit/>
          </a:bodyPr>
          <a:lstStyle/>
          <a:p>
            <a:r>
              <a:rPr lang="en-US" sz="1600">
                <a:solidFill>
                  <a:schemeClr val="bg1"/>
                </a:solidFill>
              </a:rPr>
              <a:t>The best plan</a:t>
            </a:r>
          </a:p>
        </p:txBody>
      </p:sp>
      <p:sp>
        <p:nvSpPr>
          <p:cNvPr id="84" name="TextBox 83"/>
          <p:cNvSpPr txBox="1"/>
          <p:nvPr/>
        </p:nvSpPr>
        <p:spPr>
          <a:xfrm>
            <a:off x="5459224" y="1758767"/>
            <a:ext cx="1391407" cy="246221"/>
          </a:xfrm>
          <a:prstGeom prst="rect">
            <a:avLst/>
          </a:prstGeom>
          <a:noFill/>
        </p:spPr>
        <p:txBody>
          <a:bodyPr wrap="none" lIns="0" tIns="0" rIns="0" bIns="0" rtlCol="0">
            <a:spAutoFit/>
          </a:bodyPr>
          <a:lstStyle/>
          <a:p>
            <a:r>
              <a:rPr lang="en-US" sz="1600">
                <a:solidFill>
                  <a:schemeClr val="bg1"/>
                </a:solidFill>
              </a:rPr>
              <a:t>The best plan</a:t>
            </a:r>
          </a:p>
        </p:txBody>
      </p:sp>
      <p:sp>
        <p:nvSpPr>
          <p:cNvPr id="85" name="TextBox 84"/>
          <p:cNvSpPr txBox="1"/>
          <p:nvPr/>
        </p:nvSpPr>
        <p:spPr>
          <a:xfrm>
            <a:off x="9295860" y="1876303"/>
            <a:ext cx="1391407" cy="246221"/>
          </a:xfrm>
          <a:prstGeom prst="rect">
            <a:avLst/>
          </a:prstGeom>
          <a:noFill/>
        </p:spPr>
        <p:txBody>
          <a:bodyPr wrap="none" lIns="0" tIns="0" rIns="0" bIns="0" rtlCol="0">
            <a:spAutoFit/>
          </a:bodyPr>
          <a:lstStyle/>
          <a:p>
            <a:r>
              <a:rPr lang="en-US" sz="1600">
                <a:solidFill>
                  <a:schemeClr val="bg1"/>
                </a:solidFill>
              </a:rPr>
              <a:t>The best plan</a:t>
            </a:r>
          </a:p>
        </p:txBody>
      </p:sp>
      <p:sp>
        <p:nvSpPr>
          <p:cNvPr id="86" name="TextBox 85"/>
          <p:cNvSpPr txBox="1"/>
          <p:nvPr/>
        </p:nvSpPr>
        <p:spPr>
          <a:xfrm flipH="1">
            <a:off x="705336" y="3929602"/>
            <a:ext cx="3134790" cy="1353769"/>
          </a:xfrm>
          <a:prstGeom prst="rect">
            <a:avLst/>
          </a:prstGeom>
          <a:noFill/>
        </p:spPr>
        <p:txBody>
          <a:bodyPr wrap="square" lIns="0" tIns="0" rIns="0" bIns="0" rtlCol="0">
            <a:spAutoFit/>
          </a:bodyPr>
          <a:lstStyle/>
          <a:p>
            <a:pPr algn="ctr">
              <a:lnSpc>
                <a:spcPct val="150000"/>
              </a:lnSpc>
            </a:pPr>
            <a:r>
              <a:rPr lang="en-US" sz="1200" dirty="0">
                <a:solidFill>
                  <a:schemeClr val="tx1">
                    <a:lumMod val="75000"/>
                    <a:lumOff val="25000"/>
                  </a:schemeClr>
                </a:solidFill>
                <a:ea typeface="Lato regular" panose="020F0502020204030203" pitchFamily="34" charset="0"/>
                <a:cs typeface="Lato regular" panose="020F0502020204030203" pitchFamily="34" charset="0"/>
              </a:rPr>
              <a:t>Lorem ipsum dolor sit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amet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consectetur</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adipiscing</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elit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sed</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do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eiusmod</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tempor</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incididunt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labore</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et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dolore</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magna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aliqua</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Ut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enim</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ad minim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veniam</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quis</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nostrud</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exercitation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ullamco</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ut</a:t>
            </a:r>
            <a:endParaRPr lang="en-US" sz="1200" dirty="0">
              <a:solidFill>
                <a:schemeClr val="tx1">
                  <a:lumMod val="75000"/>
                  <a:lumOff val="25000"/>
                </a:schemeClr>
              </a:solidFill>
              <a:ea typeface="Lato regular" panose="020F0502020204030203" pitchFamily="34" charset="0"/>
              <a:cs typeface="Lato regular" panose="020F0502020204030203" pitchFamily="34" charset="0"/>
            </a:endParaRPr>
          </a:p>
        </p:txBody>
      </p:sp>
      <p:sp>
        <p:nvSpPr>
          <p:cNvPr id="87" name="TextBox 86"/>
          <p:cNvSpPr txBox="1"/>
          <p:nvPr/>
        </p:nvSpPr>
        <p:spPr>
          <a:xfrm flipH="1">
            <a:off x="4541667" y="3981847"/>
            <a:ext cx="3134790" cy="1353769"/>
          </a:xfrm>
          <a:prstGeom prst="rect">
            <a:avLst/>
          </a:prstGeom>
          <a:noFill/>
        </p:spPr>
        <p:txBody>
          <a:bodyPr wrap="square" lIns="0" tIns="0" rIns="0" bIns="0" rtlCol="0">
            <a:spAutoFit/>
          </a:bodyPr>
          <a:lstStyle/>
          <a:p>
            <a:pPr algn="ctr">
              <a:lnSpc>
                <a:spcPct val="150000"/>
              </a:lnSpc>
            </a:pPr>
            <a:r>
              <a:rPr lang="en-US" sz="1200" dirty="0">
                <a:solidFill>
                  <a:schemeClr val="tx1">
                    <a:lumMod val="75000"/>
                    <a:lumOff val="25000"/>
                  </a:schemeClr>
                </a:solidFill>
                <a:ea typeface="Lato regular" panose="020F0502020204030203" pitchFamily="34" charset="0"/>
                <a:cs typeface="Lato regular" panose="020F0502020204030203" pitchFamily="34" charset="0"/>
              </a:rPr>
              <a:t>Lorem ipsum dolor sit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amet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consectetur</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adipiscing</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elit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sed</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do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eiusmod</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tempor</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incididunt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labore</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et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dolore</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magna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aliqua</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enim</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ad minim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veniam</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quis</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nostrud</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exercitation </a:t>
            </a:r>
            <a:r>
              <a:rPr lang="en-US" sz="1200" err="1">
                <a:solidFill>
                  <a:schemeClr val="tx1">
                    <a:lumMod val="75000"/>
                    <a:lumOff val="25000"/>
                  </a:schemeClr>
                </a:solidFill>
                <a:ea typeface="Lato regular" panose="020F0502020204030203" pitchFamily="34" charset="0"/>
                <a:cs typeface="Lato regular" panose="020F0502020204030203" pitchFamily="34" charset="0"/>
              </a:rPr>
              <a:t>ullamco</a:t>
            </a:r>
            <a:r>
              <a:rPr lang="en-US" sz="1200">
                <a:solidFill>
                  <a:schemeClr val="tx1">
                    <a:lumMod val="75000"/>
                    <a:lumOff val="25000"/>
                  </a:schemeClr>
                </a:solidFill>
                <a:ea typeface="Lato regular" panose="020F0502020204030203" pitchFamily="34" charset="0"/>
                <a:cs typeface="Lato regular" panose="020F0502020204030203" pitchFamily="34" charset="0"/>
              </a:rPr>
              <a:t> ut</a:t>
            </a:r>
            <a:endParaRPr lang="en-US" sz="1200" dirty="0">
              <a:solidFill>
                <a:schemeClr val="tx1">
                  <a:lumMod val="75000"/>
                  <a:lumOff val="25000"/>
                </a:schemeClr>
              </a:solidFill>
              <a:ea typeface="Lato regular" panose="020F0502020204030203" pitchFamily="34" charset="0"/>
              <a:cs typeface="Lato regular" panose="020F0502020204030203" pitchFamily="34" charset="0"/>
            </a:endParaRPr>
          </a:p>
        </p:txBody>
      </p:sp>
      <p:sp>
        <p:nvSpPr>
          <p:cNvPr id="88" name="TextBox 87"/>
          <p:cNvSpPr txBox="1"/>
          <p:nvPr/>
        </p:nvSpPr>
        <p:spPr>
          <a:xfrm flipH="1">
            <a:off x="8377996" y="3929602"/>
            <a:ext cx="3134790" cy="1353769"/>
          </a:xfrm>
          <a:prstGeom prst="rect">
            <a:avLst/>
          </a:prstGeom>
          <a:noFill/>
        </p:spPr>
        <p:txBody>
          <a:bodyPr wrap="square" lIns="0" tIns="0" rIns="0" bIns="0" rtlCol="0">
            <a:spAutoFit/>
          </a:bodyPr>
          <a:lstStyle/>
          <a:p>
            <a:pPr algn="ctr">
              <a:lnSpc>
                <a:spcPct val="150000"/>
              </a:lnSpc>
            </a:pPr>
            <a:r>
              <a:rPr lang="en-US" sz="1200" dirty="0">
                <a:solidFill>
                  <a:schemeClr val="tx1">
                    <a:lumMod val="75000"/>
                    <a:lumOff val="25000"/>
                  </a:schemeClr>
                </a:solidFill>
                <a:ea typeface="Lato regular" panose="020F0502020204030203" pitchFamily="34" charset="0"/>
                <a:cs typeface="Lato regular" panose="020F0502020204030203" pitchFamily="34" charset="0"/>
              </a:rPr>
              <a:t>Lorem ipsum dolor sit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amet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consectetur</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adipiscing</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elit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sed</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do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eiusmod</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tempor</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incididunt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labore</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et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dolore</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magna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aliqua</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enim</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ad minim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veniam</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quis</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a:t>
            </a:r>
            <a:r>
              <a:rPr lang="en-US" sz="1200" dirty="0" err="1">
                <a:solidFill>
                  <a:schemeClr val="tx1">
                    <a:lumMod val="75000"/>
                    <a:lumOff val="25000"/>
                  </a:schemeClr>
                </a:solidFill>
                <a:ea typeface="Lato regular" panose="020F0502020204030203" pitchFamily="34" charset="0"/>
                <a:cs typeface="Lato regular" panose="020F0502020204030203" pitchFamily="34" charset="0"/>
              </a:rPr>
              <a:t>nostrud</a:t>
            </a:r>
            <a:r>
              <a:rPr lang="en-US" sz="1200" dirty="0">
                <a:solidFill>
                  <a:schemeClr val="tx1">
                    <a:lumMod val="75000"/>
                    <a:lumOff val="25000"/>
                  </a:schemeClr>
                </a:solidFill>
                <a:ea typeface="Lato regular" panose="020F0502020204030203" pitchFamily="34" charset="0"/>
                <a:cs typeface="Lato regular" panose="020F0502020204030203" pitchFamily="34" charset="0"/>
              </a:rPr>
              <a:t> exercitation </a:t>
            </a:r>
            <a:r>
              <a:rPr lang="en-US" sz="1200" err="1">
                <a:solidFill>
                  <a:schemeClr val="tx1">
                    <a:lumMod val="75000"/>
                    <a:lumOff val="25000"/>
                  </a:schemeClr>
                </a:solidFill>
                <a:ea typeface="Lato regular" panose="020F0502020204030203" pitchFamily="34" charset="0"/>
                <a:cs typeface="Lato regular" panose="020F0502020204030203" pitchFamily="34" charset="0"/>
              </a:rPr>
              <a:t>ullamco</a:t>
            </a:r>
            <a:r>
              <a:rPr lang="en-US" sz="1200">
                <a:solidFill>
                  <a:schemeClr val="tx1">
                    <a:lumMod val="75000"/>
                    <a:lumOff val="25000"/>
                  </a:schemeClr>
                </a:solidFill>
                <a:ea typeface="Lato regular" panose="020F0502020204030203" pitchFamily="34" charset="0"/>
                <a:cs typeface="Lato regular" panose="020F0502020204030203" pitchFamily="34" charset="0"/>
              </a:rPr>
              <a:t> ut</a:t>
            </a:r>
            <a:endParaRPr lang="en-US" sz="1200" dirty="0">
              <a:solidFill>
                <a:schemeClr val="tx1">
                  <a:lumMod val="75000"/>
                  <a:lumOff val="25000"/>
                </a:schemeClr>
              </a:solidFill>
              <a:ea typeface="Lato regular" panose="020F0502020204030203" pitchFamily="34" charset="0"/>
              <a:cs typeface="Lato regular" panose="020F0502020204030203" pitchFamily="34" charset="0"/>
            </a:endParaRPr>
          </a:p>
        </p:txBody>
      </p:sp>
      <p:sp>
        <p:nvSpPr>
          <p:cNvPr id="89" name="TextBox 88"/>
          <p:cNvSpPr txBox="1"/>
          <p:nvPr/>
        </p:nvSpPr>
        <p:spPr>
          <a:xfrm>
            <a:off x="1831947" y="5649783"/>
            <a:ext cx="1117294" cy="246221"/>
          </a:xfrm>
          <a:prstGeom prst="rect">
            <a:avLst/>
          </a:prstGeom>
          <a:noFill/>
        </p:spPr>
        <p:txBody>
          <a:bodyPr wrap="none" lIns="0" tIns="0" rIns="0" bIns="0" rtlCol="0">
            <a:spAutoFit/>
          </a:bodyPr>
          <a:lstStyle/>
          <a:p>
            <a:pPr algn="ctr"/>
            <a:r>
              <a:rPr lang="en-US" sz="1600"/>
              <a:t>Read More</a:t>
            </a:r>
          </a:p>
        </p:txBody>
      </p:sp>
      <p:sp>
        <p:nvSpPr>
          <p:cNvPr id="90" name="TextBox 89"/>
          <p:cNvSpPr txBox="1"/>
          <p:nvPr/>
        </p:nvSpPr>
        <p:spPr>
          <a:xfrm>
            <a:off x="9502333" y="5649783"/>
            <a:ext cx="1117294" cy="246221"/>
          </a:xfrm>
          <a:prstGeom prst="rect">
            <a:avLst/>
          </a:prstGeom>
          <a:noFill/>
        </p:spPr>
        <p:txBody>
          <a:bodyPr wrap="none" lIns="0" tIns="0" rIns="0" bIns="0" rtlCol="0">
            <a:spAutoFit/>
          </a:bodyPr>
          <a:lstStyle/>
          <a:p>
            <a:pPr algn="ctr"/>
            <a:r>
              <a:rPr lang="en-US" sz="1600"/>
              <a:t>Read More</a:t>
            </a:r>
          </a:p>
        </p:txBody>
      </p:sp>
      <p:sp>
        <p:nvSpPr>
          <p:cNvPr id="91" name="TextBox 90"/>
          <p:cNvSpPr txBox="1"/>
          <p:nvPr/>
        </p:nvSpPr>
        <p:spPr>
          <a:xfrm>
            <a:off x="5629395" y="5786889"/>
            <a:ext cx="1117294" cy="246221"/>
          </a:xfrm>
          <a:prstGeom prst="rect">
            <a:avLst/>
          </a:prstGeom>
          <a:noFill/>
        </p:spPr>
        <p:txBody>
          <a:bodyPr wrap="none" lIns="0" tIns="0" rIns="0" bIns="0" rtlCol="0">
            <a:spAutoFit/>
          </a:bodyPr>
          <a:lstStyle/>
          <a:p>
            <a:pPr algn="ctr"/>
            <a:r>
              <a:rPr lang="en-US" sz="1600">
                <a:solidFill>
                  <a:schemeClr val="bg1"/>
                </a:solidFill>
              </a:rPr>
              <a:t>Read More</a:t>
            </a:r>
          </a:p>
        </p:txBody>
      </p:sp>
      <p:sp>
        <p:nvSpPr>
          <p:cNvPr id="48" name="Shape 2960"/>
          <p:cNvSpPr/>
          <p:nvPr/>
        </p:nvSpPr>
        <p:spPr>
          <a:xfrm>
            <a:off x="5237048" y="5815124"/>
            <a:ext cx="279253" cy="203069"/>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chemeClr val="bg1"/>
          </a:solidFill>
          <a:ln w="12700">
            <a:miter lim="400000"/>
          </a:ln>
        </p:spPr>
        <p:txBody>
          <a:bodyPr lIns="19038" tIns="19038" rIns="19038" bIns="19038" anchor="ctr"/>
          <a:lstStyle/>
          <a:p>
            <a:pPr defTabSz="228418">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99"/>
          </a:p>
        </p:txBody>
      </p:sp>
      <p:sp>
        <p:nvSpPr>
          <p:cNvPr id="50" name="Shape 2962"/>
          <p:cNvSpPr/>
          <p:nvPr/>
        </p:nvSpPr>
        <p:spPr>
          <a:xfrm>
            <a:off x="1413074" y="5647279"/>
            <a:ext cx="279219" cy="279219"/>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chemeClr val="tx1"/>
          </a:solidFill>
          <a:ln w="12700">
            <a:miter lim="400000"/>
          </a:ln>
        </p:spPr>
        <p:txBody>
          <a:bodyPr lIns="19038" tIns="19038" rIns="19038" bIns="19038" anchor="ctr"/>
          <a:lstStyle/>
          <a:p>
            <a:pPr defTabSz="228418">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99"/>
          </a:p>
        </p:txBody>
      </p:sp>
      <p:sp>
        <p:nvSpPr>
          <p:cNvPr id="43" name="TextBox 42">
            <a:extLst>
              <a:ext uri="{FF2B5EF4-FFF2-40B4-BE49-F238E27FC236}">
                <a16:creationId xmlns:a16="http://schemas.microsoft.com/office/drawing/2014/main" id="{20A9F96B-E9BE-9388-BA13-CAE086044DAB}"/>
              </a:ext>
            </a:extLst>
          </p:cNvPr>
          <p:cNvSpPr txBox="1"/>
          <p:nvPr/>
        </p:nvSpPr>
        <p:spPr>
          <a:xfrm>
            <a:off x="1346784" y="751350"/>
            <a:ext cx="9498432" cy="338106"/>
          </a:xfrm>
          <a:prstGeom prst="rect">
            <a:avLst/>
          </a:prstGeom>
          <a:noFill/>
        </p:spPr>
        <p:txBody>
          <a:bodyPr wrap="square" rtlCol="0">
            <a:spAutoFit/>
          </a:bodyPr>
          <a:lstStyle/>
          <a:p>
            <a:pPr algn="ctr">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a:t>
            </a:r>
          </a:p>
        </p:txBody>
      </p:sp>
      <p:sp>
        <p:nvSpPr>
          <p:cNvPr id="49" name="TextBox 48">
            <a:extLst>
              <a:ext uri="{FF2B5EF4-FFF2-40B4-BE49-F238E27FC236}">
                <a16:creationId xmlns:a16="http://schemas.microsoft.com/office/drawing/2014/main" id="{B292A015-94A0-A36D-6DF9-B7DFD8934B62}"/>
              </a:ext>
            </a:extLst>
          </p:cNvPr>
          <p:cNvSpPr txBox="1"/>
          <p:nvPr/>
        </p:nvSpPr>
        <p:spPr>
          <a:xfrm>
            <a:off x="4035342" y="428727"/>
            <a:ext cx="4121316" cy="400110"/>
          </a:xfrm>
          <a:prstGeom prst="rect">
            <a:avLst/>
          </a:prstGeom>
          <a:noFill/>
        </p:spPr>
        <p:txBody>
          <a:bodyPr wrap="square" rtlCol="0">
            <a:spAutoFit/>
          </a:bodyPr>
          <a:lstStyle/>
          <a:p>
            <a:pPr algn="ctr"/>
            <a:r>
              <a:rPr lang="en-US" sz="2000" spc="150" dirty="0">
                <a:latin typeface="Montserrat" charset="0"/>
                <a:ea typeface="Montserrat" charset="0"/>
                <a:cs typeface="Montserrat" charset="0"/>
              </a:rPr>
              <a:t>YOUR TITLE HERE</a:t>
            </a:r>
          </a:p>
        </p:txBody>
      </p:sp>
    </p:spTree>
    <p:extLst>
      <p:ext uri="{BB962C8B-B14F-4D97-AF65-F5344CB8AC3E}">
        <p14:creationId xmlns:p14="http://schemas.microsoft.com/office/powerpoint/2010/main" val="26661739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p:cNvSpPr>
          <p:nvPr/>
        </p:nvSpPr>
        <p:spPr bwMode="auto">
          <a:xfrm>
            <a:off x="543573" y="1993294"/>
            <a:ext cx="2285954" cy="4083696"/>
          </a:xfrm>
          <a:prstGeom prst="rect">
            <a:avLst/>
          </a:prstGeom>
          <a:solidFill>
            <a:srgbClr val="F4F4F4"/>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78" name="Round Same Side Corner Rectangle 77"/>
          <p:cNvSpPr/>
          <p:nvPr/>
        </p:nvSpPr>
        <p:spPr>
          <a:xfrm rot="10800000">
            <a:off x="543571" y="1985200"/>
            <a:ext cx="2285956" cy="91076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696" tIns="54848" rIns="109696" bIns="54848" rtlCol="0" anchor="ctr"/>
          <a:lstStyle/>
          <a:p>
            <a:pPr algn="ctr"/>
            <a:endParaRPr lang="bg-BG" sz="900" dirty="0"/>
          </a:p>
        </p:txBody>
      </p:sp>
      <p:sp>
        <p:nvSpPr>
          <p:cNvPr id="7" name="Rectangle 3"/>
          <p:cNvSpPr>
            <a:spLocks/>
          </p:cNvSpPr>
          <p:nvPr/>
        </p:nvSpPr>
        <p:spPr bwMode="auto">
          <a:xfrm>
            <a:off x="543573" y="1531973"/>
            <a:ext cx="2285954" cy="465333"/>
          </a:xfrm>
          <a:prstGeom prst="rect">
            <a:avLst/>
          </a:prstGeom>
          <a:solidFill>
            <a:schemeClr val="accent1">
              <a:lumMod val="75000"/>
            </a:schemeClr>
          </a:solidFill>
          <a:ln w="12700">
            <a:noFill/>
            <a:miter lim="800000"/>
            <a:headEnd/>
            <a:tailEnd/>
          </a:ln>
        </p:spPr>
        <p:txBody>
          <a:bodyPr lIns="0" tIns="0" rIns="0" bIns="0"/>
          <a:lstStyle/>
          <a:p>
            <a:pPr algn="ctr"/>
            <a:endParaRPr lang="es-ES" sz="900" dirty="0"/>
          </a:p>
        </p:txBody>
      </p:sp>
      <p:sp>
        <p:nvSpPr>
          <p:cNvPr id="10" name="Rectangle 6"/>
          <p:cNvSpPr>
            <a:spLocks/>
          </p:cNvSpPr>
          <p:nvPr/>
        </p:nvSpPr>
        <p:spPr bwMode="auto">
          <a:xfrm>
            <a:off x="1097015" y="1606233"/>
            <a:ext cx="1179071"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400" dirty="0">
                <a:solidFill>
                  <a:schemeClr val="bg1"/>
                </a:solidFill>
                <a:ea typeface="ＭＳ Ｐゴシック" charset="0"/>
                <a:cs typeface="Lato Regular"/>
                <a:sym typeface="Lato Bold" charset="0"/>
              </a:rPr>
              <a:t>Basic</a:t>
            </a:r>
          </a:p>
        </p:txBody>
      </p:sp>
      <p:sp>
        <p:nvSpPr>
          <p:cNvPr id="11" name="Rectangle 7"/>
          <p:cNvSpPr>
            <a:spLocks/>
          </p:cNvSpPr>
          <p:nvPr/>
        </p:nvSpPr>
        <p:spPr bwMode="auto">
          <a:xfrm>
            <a:off x="543573" y="5631715"/>
            <a:ext cx="2285954" cy="850436"/>
          </a:xfrm>
          <a:prstGeom prst="rect">
            <a:avLst/>
          </a:prstGeom>
          <a:solidFill>
            <a:schemeClr val="accent1"/>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2" name="Rectangle 8"/>
          <p:cNvSpPr>
            <a:spLocks/>
          </p:cNvSpPr>
          <p:nvPr/>
        </p:nvSpPr>
        <p:spPr bwMode="auto">
          <a:xfrm>
            <a:off x="1080973" y="2183888"/>
            <a:ext cx="1179071" cy="465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3299" dirty="0">
                <a:solidFill>
                  <a:schemeClr val="bg1"/>
                </a:solidFill>
                <a:ea typeface="ＭＳ Ｐゴシック" charset="0"/>
                <a:cs typeface="Arial" panose="020B0604020202020204" pitchFamily="34" charset="0"/>
                <a:sym typeface="Lato Bold" charset="0"/>
              </a:rPr>
              <a:t>$10</a:t>
            </a:r>
          </a:p>
        </p:txBody>
      </p:sp>
      <p:sp>
        <p:nvSpPr>
          <p:cNvPr id="13" name="Rectangle 9"/>
          <p:cNvSpPr>
            <a:spLocks/>
          </p:cNvSpPr>
          <p:nvPr/>
        </p:nvSpPr>
        <p:spPr bwMode="auto">
          <a:xfrm>
            <a:off x="1097015" y="3027040"/>
            <a:ext cx="1179071"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400">
                <a:solidFill>
                  <a:schemeClr val="tx1">
                    <a:lumMod val="75000"/>
                    <a:lumOff val="25000"/>
                  </a:schemeClr>
                </a:solidFill>
                <a:ea typeface="ＭＳ Ｐゴシック" charset="0"/>
                <a:cs typeface="ＭＳ Ｐゴシック" charset="0"/>
                <a:sym typeface="Lato Regular" charset="0"/>
              </a:rPr>
              <a:t>Service</a:t>
            </a:r>
            <a:endParaRPr lang="en-US" sz="1400" dirty="0">
              <a:solidFill>
                <a:schemeClr val="tx1">
                  <a:lumMod val="75000"/>
                  <a:lumOff val="25000"/>
                </a:schemeClr>
              </a:solidFill>
              <a:ea typeface="ＭＳ Ｐゴシック" charset="0"/>
              <a:cs typeface="ＭＳ Ｐゴシック" charset="0"/>
              <a:sym typeface="Lato Regular" charset="0"/>
            </a:endParaRPr>
          </a:p>
        </p:txBody>
      </p:sp>
      <p:sp>
        <p:nvSpPr>
          <p:cNvPr id="15" name="Rectangle 11"/>
          <p:cNvSpPr>
            <a:spLocks/>
          </p:cNvSpPr>
          <p:nvPr/>
        </p:nvSpPr>
        <p:spPr bwMode="auto">
          <a:xfrm>
            <a:off x="712012" y="3738292"/>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6" name="Rectangle 12"/>
          <p:cNvSpPr>
            <a:spLocks/>
          </p:cNvSpPr>
          <p:nvPr/>
        </p:nvSpPr>
        <p:spPr bwMode="auto">
          <a:xfrm>
            <a:off x="712012" y="4080809"/>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7" name="Rectangle 13"/>
          <p:cNvSpPr>
            <a:spLocks/>
          </p:cNvSpPr>
          <p:nvPr/>
        </p:nvSpPr>
        <p:spPr bwMode="auto">
          <a:xfrm>
            <a:off x="712012" y="4423325"/>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8" name="Rectangle 14"/>
          <p:cNvSpPr>
            <a:spLocks/>
          </p:cNvSpPr>
          <p:nvPr/>
        </p:nvSpPr>
        <p:spPr bwMode="auto">
          <a:xfrm>
            <a:off x="712012" y="4765842"/>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9" name="Rectangle 15"/>
          <p:cNvSpPr>
            <a:spLocks/>
          </p:cNvSpPr>
          <p:nvPr/>
        </p:nvSpPr>
        <p:spPr bwMode="auto">
          <a:xfrm>
            <a:off x="712012" y="5108359"/>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20" name="Rectangle 16"/>
          <p:cNvSpPr>
            <a:spLocks/>
          </p:cNvSpPr>
          <p:nvPr/>
        </p:nvSpPr>
        <p:spPr bwMode="auto">
          <a:xfrm>
            <a:off x="543573" y="3518687"/>
            <a:ext cx="2285954" cy="16046"/>
          </a:xfrm>
          <a:prstGeom prst="rect">
            <a:avLst/>
          </a:prstGeom>
          <a:solidFill>
            <a:srgbClr val="D6D6D6"/>
          </a:solidFill>
          <a:ln>
            <a:solidFill>
              <a:schemeClr val="tx1">
                <a:lumMod val="25000"/>
                <a:lumOff val="75000"/>
              </a:schemeClr>
            </a:solid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79" name="Rectangle 6"/>
          <p:cNvSpPr>
            <a:spLocks/>
          </p:cNvSpPr>
          <p:nvPr/>
        </p:nvSpPr>
        <p:spPr bwMode="auto">
          <a:xfrm>
            <a:off x="543573" y="5631715"/>
            <a:ext cx="2285954" cy="850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endParaRPr lang="en-US" sz="2400" b="1" dirty="0">
              <a:solidFill>
                <a:schemeClr val="bg1"/>
              </a:solidFill>
              <a:ea typeface="ＭＳ Ｐゴシック" charset="0"/>
              <a:cs typeface="Lato Regular"/>
              <a:sym typeface="Lato Bold" charset="0"/>
            </a:endParaRPr>
          </a:p>
        </p:txBody>
      </p:sp>
      <p:sp>
        <p:nvSpPr>
          <p:cNvPr id="126" name="Rectangle 4"/>
          <p:cNvSpPr>
            <a:spLocks/>
          </p:cNvSpPr>
          <p:nvPr/>
        </p:nvSpPr>
        <p:spPr bwMode="auto">
          <a:xfrm>
            <a:off x="3560778" y="1993294"/>
            <a:ext cx="2285954" cy="4083696"/>
          </a:xfrm>
          <a:prstGeom prst="rect">
            <a:avLst/>
          </a:prstGeom>
          <a:solidFill>
            <a:srgbClr val="F4F4F4"/>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27" name="Round Same Side Corner Rectangle 126"/>
          <p:cNvSpPr/>
          <p:nvPr/>
        </p:nvSpPr>
        <p:spPr>
          <a:xfrm rot="10800000">
            <a:off x="3560776" y="1985200"/>
            <a:ext cx="2285956" cy="910762"/>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9696" tIns="54848" rIns="109696" bIns="54848" rtlCol="0" anchor="ctr"/>
          <a:lstStyle/>
          <a:p>
            <a:pPr algn="ctr"/>
            <a:endParaRPr lang="bg-BG" sz="900" dirty="0"/>
          </a:p>
        </p:txBody>
      </p:sp>
      <p:sp>
        <p:nvSpPr>
          <p:cNvPr id="128" name="Rectangle 3"/>
          <p:cNvSpPr>
            <a:spLocks/>
          </p:cNvSpPr>
          <p:nvPr/>
        </p:nvSpPr>
        <p:spPr bwMode="auto">
          <a:xfrm>
            <a:off x="3560778" y="1531973"/>
            <a:ext cx="2285954" cy="465333"/>
          </a:xfrm>
          <a:prstGeom prst="rect">
            <a:avLst/>
          </a:prstGeom>
          <a:solidFill>
            <a:schemeClr val="accent2">
              <a:lumMod val="75000"/>
            </a:schemeClr>
          </a:solidFill>
          <a:ln w="12700">
            <a:noFill/>
            <a:miter lim="800000"/>
            <a:headEnd/>
            <a:tailEnd/>
          </a:ln>
        </p:spPr>
        <p:txBody>
          <a:bodyPr lIns="0" tIns="0" rIns="0" bIns="0"/>
          <a:lstStyle/>
          <a:p>
            <a:pPr algn="ctr"/>
            <a:endParaRPr lang="es-ES" sz="900" dirty="0"/>
          </a:p>
        </p:txBody>
      </p:sp>
      <p:sp>
        <p:nvSpPr>
          <p:cNvPr id="129" name="Rectangle 6"/>
          <p:cNvSpPr>
            <a:spLocks/>
          </p:cNvSpPr>
          <p:nvPr/>
        </p:nvSpPr>
        <p:spPr bwMode="auto">
          <a:xfrm>
            <a:off x="4114219" y="1606233"/>
            <a:ext cx="1179071"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400" dirty="0">
                <a:solidFill>
                  <a:schemeClr val="bg1"/>
                </a:solidFill>
                <a:ea typeface="ＭＳ Ｐゴシック" charset="0"/>
                <a:cs typeface="Lato Regular"/>
                <a:sym typeface="Lato Bold" charset="0"/>
              </a:rPr>
              <a:t>Basic</a:t>
            </a:r>
          </a:p>
        </p:txBody>
      </p:sp>
      <p:sp>
        <p:nvSpPr>
          <p:cNvPr id="130" name="Rectangle 7"/>
          <p:cNvSpPr>
            <a:spLocks/>
          </p:cNvSpPr>
          <p:nvPr/>
        </p:nvSpPr>
        <p:spPr bwMode="auto">
          <a:xfrm>
            <a:off x="3560778" y="5631715"/>
            <a:ext cx="2285954" cy="850436"/>
          </a:xfrm>
          <a:prstGeom prst="rect">
            <a:avLst/>
          </a:prstGeom>
          <a:solidFill>
            <a:schemeClr val="accent2"/>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31" name="Rectangle 8"/>
          <p:cNvSpPr>
            <a:spLocks/>
          </p:cNvSpPr>
          <p:nvPr/>
        </p:nvSpPr>
        <p:spPr bwMode="auto">
          <a:xfrm>
            <a:off x="4098178" y="2183888"/>
            <a:ext cx="1179071" cy="465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3299" dirty="0">
                <a:solidFill>
                  <a:schemeClr val="bg1"/>
                </a:solidFill>
                <a:ea typeface="ＭＳ Ｐゴシック" charset="0"/>
                <a:cs typeface="Arial" panose="020B0604020202020204" pitchFamily="34" charset="0"/>
                <a:sym typeface="Lato Bold" charset="0"/>
              </a:rPr>
              <a:t>$10</a:t>
            </a:r>
          </a:p>
        </p:txBody>
      </p:sp>
      <p:sp>
        <p:nvSpPr>
          <p:cNvPr id="132" name="Rectangle 9"/>
          <p:cNvSpPr>
            <a:spLocks/>
          </p:cNvSpPr>
          <p:nvPr/>
        </p:nvSpPr>
        <p:spPr bwMode="auto">
          <a:xfrm>
            <a:off x="4114219" y="3027040"/>
            <a:ext cx="1179071"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400">
                <a:solidFill>
                  <a:schemeClr val="tx1">
                    <a:lumMod val="75000"/>
                    <a:lumOff val="25000"/>
                  </a:schemeClr>
                </a:solidFill>
                <a:ea typeface="ＭＳ Ｐゴシック" charset="0"/>
                <a:cs typeface="ＭＳ Ｐゴシック" charset="0"/>
                <a:sym typeface="Lato Regular" charset="0"/>
              </a:rPr>
              <a:t>Service</a:t>
            </a:r>
            <a:endParaRPr lang="en-US" sz="1400" dirty="0">
              <a:solidFill>
                <a:schemeClr val="tx1">
                  <a:lumMod val="75000"/>
                  <a:lumOff val="25000"/>
                </a:schemeClr>
              </a:solidFill>
              <a:ea typeface="ＭＳ Ｐゴシック" charset="0"/>
              <a:cs typeface="ＭＳ Ｐゴシック" charset="0"/>
              <a:sym typeface="Lato Regular" charset="0"/>
            </a:endParaRPr>
          </a:p>
        </p:txBody>
      </p:sp>
      <p:sp>
        <p:nvSpPr>
          <p:cNvPr id="133" name="Rectangle 11"/>
          <p:cNvSpPr>
            <a:spLocks/>
          </p:cNvSpPr>
          <p:nvPr/>
        </p:nvSpPr>
        <p:spPr bwMode="auto">
          <a:xfrm>
            <a:off x="3729217" y="3738292"/>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34" name="Rectangle 12"/>
          <p:cNvSpPr>
            <a:spLocks/>
          </p:cNvSpPr>
          <p:nvPr/>
        </p:nvSpPr>
        <p:spPr bwMode="auto">
          <a:xfrm>
            <a:off x="3729217" y="4080809"/>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35" name="Rectangle 13"/>
          <p:cNvSpPr>
            <a:spLocks/>
          </p:cNvSpPr>
          <p:nvPr/>
        </p:nvSpPr>
        <p:spPr bwMode="auto">
          <a:xfrm>
            <a:off x="3729217" y="4423325"/>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36" name="Rectangle 14"/>
          <p:cNvSpPr>
            <a:spLocks/>
          </p:cNvSpPr>
          <p:nvPr/>
        </p:nvSpPr>
        <p:spPr bwMode="auto">
          <a:xfrm>
            <a:off x="3729217" y="4765842"/>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37" name="Rectangle 15"/>
          <p:cNvSpPr>
            <a:spLocks/>
          </p:cNvSpPr>
          <p:nvPr/>
        </p:nvSpPr>
        <p:spPr bwMode="auto">
          <a:xfrm>
            <a:off x="3729217" y="5108359"/>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38" name="Rectangle 16"/>
          <p:cNvSpPr>
            <a:spLocks/>
          </p:cNvSpPr>
          <p:nvPr/>
        </p:nvSpPr>
        <p:spPr bwMode="auto">
          <a:xfrm>
            <a:off x="3560778" y="3518687"/>
            <a:ext cx="2285954" cy="16046"/>
          </a:xfrm>
          <a:prstGeom prst="rect">
            <a:avLst/>
          </a:prstGeom>
          <a:solidFill>
            <a:srgbClr val="D6D6D6"/>
          </a:solidFill>
          <a:ln>
            <a:solidFill>
              <a:schemeClr val="tx1">
                <a:lumMod val="25000"/>
                <a:lumOff val="75000"/>
              </a:schemeClr>
            </a:solid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39" name="Rectangle 6"/>
          <p:cNvSpPr>
            <a:spLocks/>
          </p:cNvSpPr>
          <p:nvPr/>
        </p:nvSpPr>
        <p:spPr bwMode="auto">
          <a:xfrm>
            <a:off x="3560778" y="5631715"/>
            <a:ext cx="2285954" cy="850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endParaRPr lang="en-US" sz="2400" b="1" dirty="0">
              <a:solidFill>
                <a:schemeClr val="bg1"/>
              </a:solidFill>
              <a:ea typeface="ＭＳ Ｐゴシック" charset="0"/>
              <a:cs typeface="Lato Regular"/>
              <a:sym typeface="Lato Bold" charset="0"/>
            </a:endParaRPr>
          </a:p>
        </p:txBody>
      </p:sp>
      <p:sp>
        <p:nvSpPr>
          <p:cNvPr id="141" name="Rectangle 4"/>
          <p:cNvSpPr>
            <a:spLocks/>
          </p:cNvSpPr>
          <p:nvPr/>
        </p:nvSpPr>
        <p:spPr bwMode="auto">
          <a:xfrm>
            <a:off x="6397516" y="1993294"/>
            <a:ext cx="2285954" cy="4083696"/>
          </a:xfrm>
          <a:prstGeom prst="rect">
            <a:avLst/>
          </a:prstGeom>
          <a:solidFill>
            <a:srgbClr val="F4F4F4"/>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42" name="Round Same Side Corner Rectangle 141"/>
          <p:cNvSpPr/>
          <p:nvPr/>
        </p:nvSpPr>
        <p:spPr>
          <a:xfrm rot="10800000">
            <a:off x="6397514" y="1985200"/>
            <a:ext cx="2285956" cy="91076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9696" tIns="54848" rIns="109696" bIns="54848" rtlCol="0" anchor="ctr"/>
          <a:lstStyle/>
          <a:p>
            <a:pPr algn="ctr"/>
            <a:endParaRPr lang="bg-BG" sz="900" dirty="0"/>
          </a:p>
        </p:txBody>
      </p:sp>
      <p:sp>
        <p:nvSpPr>
          <p:cNvPr id="143" name="Rectangle 3"/>
          <p:cNvSpPr>
            <a:spLocks/>
          </p:cNvSpPr>
          <p:nvPr/>
        </p:nvSpPr>
        <p:spPr bwMode="auto">
          <a:xfrm>
            <a:off x="6397516" y="1531973"/>
            <a:ext cx="2285954" cy="465333"/>
          </a:xfrm>
          <a:prstGeom prst="rect">
            <a:avLst/>
          </a:prstGeom>
          <a:solidFill>
            <a:schemeClr val="accent3">
              <a:lumMod val="75000"/>
            </a:schemeClr>
          </a:solidFill>
          <a:ln w="12700">
            <a:noFill/>
            <a:miter lim="800000"/>
            <a:headEnd/>
            <a:tailEnd/>
          </a:ln>
        </p:spPr>
        <p:txBody>
          <a:bodyPr lIns="0" tIns="0" rIns="0" bIns="0"/>
          <a:lstStyle/>
          <a:p>
            <a:pPr algn="ctr"/>
            <a:endParaRPr lang="es-ES" sz="900" dirty="0"/>
          </a:p>
        </p:txBody>
      </p:sp>
      <p:sp>
        <p:nvSpPr>
          <p:cNvPr id="144" name="Rectangle 6"/>
          <p:cNvSpPr>
            <a:spLocks/>
          </p:cNvSpPr>
          <p:nvPr/>
        </p:nvSpPr>
        <p:spPr bwMode="auto">
          <a:xfrm>
            <a:off x="6950958" y="1606233"/>
            <a:ext cx="1179071"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400" dirty="0">
                <a:solidFill>
                  <a:schemeClr val="bg1"/>
                </a:solidFill>
                <a:ea typeface="ＭＳ Ｐゴシック" charset="0"/>
                <a:cs typeface="Lato Regular"/>
                <a:sym typeface="Lato Bold" charset="0"/>
              </a:rPr>
              <a:t>Basic</a:t>
            </a:r>
          </a:p>
        </p:txBody>
      </p:sp>
      <p:sp>
        <p:nvSpPr>
          <p:cNvPr id="145" name="Rectangle 7"/>
          <p:cNvSpPr>
            <a:spLocks/>
          </p:cNvSpPr>
          <p:nvPr/>
        </p:nvSpPr>
        <p:spPr bwMode="auto">
          <a:xfrm>
            <a:off x="6397516" y="5631715"/>
            <a:ext cx="2285954" cy="850436"/>
          </a:xfrm>
          <a:prstGeom prst="rect">
            <a:avLst/>
          </a:prstGeom>
          <a:solidFill>
            <a:schemeClr val="accent3"/>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46" name="Rectangle 8"/>
          <p:cNvSpPr>
            <a:spLocks/>
          </p:cNvSpPr>
          <p:nvPr/>
        </p:nvSpPr>
        <p:spPr bwMode="auto">
          <a:xfrm>
            <a:off x="6934916" y="2183888"/>
            <a:ext cx="1179071" cy="465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3299" dirty="0">
                <a:solidFill>
                  <a:schemeClr val="bg1"/>
                </a:solidFill>
                <a:ea typeface="ＭＳ Ｐゴシック" charset="0"/>
                <a:cs typeface="Arial" panose="020B0604020202020204" pitchFamily="34" charset="0"/>
                <a:sym typeface="Lato Bold" charset="0"/>
              </a:rPr>
              <a:t>$10</a:t>
            </a:r>
          </a:p>
        </p:txBody>
      </p:sp>
      <p:sp>
        <p:nvSpPr>
          <p:cNvPr id="147" name="Rectangle 9"/>
          <p:cNvSpPr>
            <a:spLocks/>
          </p:cNvSpPr>
          <p:nvPr/>
        </p:nvSpPr>
        <p:spPr bwMode="auto">
          <a:xfrm>
            <a:off x="6950958" y="3027040"/>
            <a:ext cx="1179071"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400">
                <a:solidFill>
                  <a:schemeClr val="tx1">
                    <a:lumMod val="75000"/>
                    <a:lumOff val="25000"/>
                  </a:schemeClr>
                </a:solidFill>
                <a:ea typeface="ＭＳ Ｐゴシック" charset="0"/>
                <a:cs typeface="ＭＳ Ｐゴシック" charset="0"/>
                <a:sym typeface="Lato Regular" charset="0"/>
              </a:rPr>
              <a:t>Service</a:t>
            </a:r>
            <a:endParaRPr lang="en-US" sz="1400" dirty="0">
              <a:solidFill>
                <a:schemeClr val="tx1">
                  <a:lumMod val="75000"/>
                  <a:lumOff val="25000"/>
                </a:schemeClr>
              </a:solidFill>
              <a:ea typeface="ＭＳ Ｐゴシック" charset="0"/>
              <a:cs typeface="ＭＳ Ｐゴシック" charset="0"/>
              <a:sym typeface="Lato Regular" charset="0"/>
            </a:endParaRPr>
          </a:p>
        </p:txBody>
      </p:sp>
      <p:sp>
        <p:nvSpPr>
          <p:cNvPr id="148" name="Rectangle 11"/>
          <p:cNvSpPr>
            <a:spLocks/>
          </p:cNvSpPr>
          <p:nvPr/>
        </p:nvSpPr>
        <p:spPr bwMode="auto">
          <a:xfrm>
            <a:off x="6565955" y="3738292"/>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49" name="Rectangle 12"/>
          <p:cNvSpPr>
            <a:spLocks/>
          </p:cNvSpPr>
          <p:nvPr/>
        </p:nvSpPr>
        <p:spPr bwMode="auto">
          <a:xfrm>
            <a:off x="6565955" y="4080809"/>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50" name="Rectangle 13"/>
          <p:cNvSpPr>
            <a:spLocks/>
          </p:cNvSpPr>
          <p:nvPr/>
        </p:nvSpPr>
        <p:spPr bwMode="auto">
          <a:xfrm>
            <a:off x="6565955" y="4423325"/>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51" name="Rectangle 14"/>
          <p:cNvSpPr>
            <a:spLocks/>
          </p:cNvSpPr>
          <p:nvPr/>
        </p:nvSpPr>
        <p:spPr bwMode="auto">
          <a:xfrm>
            <a:off x="6565955" y="4765842"/>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52" name="Rectangle 15"/>
          <p:cNvSpPr>
            <a:spLocks/>
          </p:cNvSpPr>
          <p:nvPr/>
        </p:nvSpPr>
        <p:spPr bwMode="auto">
          <a:xfrm>
            <a:off x="6565955" y="5108359"/>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53" name="Rectangle 16"/>
          <p:cNvSpPr>
            <a:spLocks/>
          </p:cNvSpPr>
          <p:nvPr/>
        </p:nvSpPr>
        <p:spPr bwMode="auto">
          <a:xfrm>
            <a:off x="6397516" y="3518687"/>
            <a:ext cx="2285954" cy="16046"/>
          </a:xfrm>
          <a:prstGeom prst="rect">
            <a:avLst/>
          </a:prstGeom>
          <a:solidFill>
            <a:srgbClr val="D6D6D6"/>
          </a:solidFill>
          <a:ln>
            <a:solidFill>
              <a:schemeClr val="tx1">
                <a:lumMod val="25000"/>
                <a:lumOff val="75000"/>
              </a:schemeClr>
            </a:solid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54" name="Rectangle 6"/>
          <p:cNvSpPr>
            <a:spLocks/>
          </p:cNvSpPr>
          <p:nvPr/>
        </p:nvSpPr>
        <p:spPr bwMode="auto">
          <a:xfrm>
            <a:off x="6397516" y="5631715"/>
            <a:ext cx="2285954" cy="850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endParaRPr lang="en-US" sz="2400" b="1" dirty="0">
              <a:solidFill>
                <a:schemeClr val="bg1"/>
              </a:solidFill>
              <a:ea typeface="ＭＳ Ｐゴシック" charset="0"/>
              <a:cs typeface="Lato Regular"/>
              <a:sym typeface="Lato Bold" charset="0"/>
            </a:endParaRPr>
          </a:p>
        </p:txBody>
      </p:sp>
      <p:sp>
        <p:nvSpPr>
          <p:cNvPr id="156" name="Rectangle 4"/>
          <p:cNvSpPr>
            <a:spLocks/>
          </p:cNvSpPr>
          <p:nvPr/>
        </p:nvSpPr>
        <p:spPr bwMode="auto">
          <a:xfrm>
            <a:off x="9414721" y="1993294"/>
            <a:ext cx="2285954" cy="4083696"/>
          </a:xfrm>
          <a:prstGeom prst="rect">
            <a:avLst/>
          </a:prstGeom>
          <a:solidFill>
            <a:srgbClr val="F4F4F4"/>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57" name="Round Same Side Corner Rectangle 156"/>
          <p:cNvSpPr/>
          <p:nvPr/>
        </p:nvSpPr>
        <p:spPr>
          <a:xfrm rot="10800000">
            <a:off x="9414719" y="1985200"/>
            <a:ext cx="2285956" cy="91076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9696" tIns="54848" rIns="109696" bIns="54848" rtlCol="0" anchor="ctr"/>
          <a:lstStyle/>
          <a:p>
            <a:pPr algn="ctr"/>
            <a:endParaRPr lang="bg-BG" sz="900" dirty="0"/>
          </a:p>
        </p:txBody>
      </p:sp>
      <p:sp>
        <p:nvSpPr>
          <p:cNvPr id="158" name="Rectangle 3"/>
          <p:cNvSpPr>
            <a:spLocks/>
          </p:cNvSpPr>
          <p:nvPr/>
        </p:nvSpPr>
        <p:spPr bwMode="auto">
          <a:xfrm>
            <a:off x="9414721" y="1531973"/>
            <a:ext cx="2285954" cy="465333"/>
          </a:xfrm>
          <a:prstGeom prst="rect">
            <a:avLst/>
          </a:prstGeom>
          <a:solidFill>
            <a:schemeClr val="accent4">
              <a:lumMod val="75000"/>
            </a:schemeClr>
          </a:solidFill>
          <a:ln w="12700">
            <a:noFill/>
            <a:miter lim="800000"/>
            <a:headEnd/>
            <a:tailEnd/>
          </a:ln>
        </p:spPr>
        <p:txBody>
          <a:bodyPr lIns="0" tIns="0" rIns="0" bIns="0"/>
          <a:lstStyle/>
          <a:p>
            <a:pPr algn="ctr"/>
            <a:endParaRPr lang="es-ES" sz="900" dirty="0"/>
          </a:p>
        </p:txBody>
      </p:sp>
      <p:sp>
        <p:nvSpPr>
          <p:cNvPr id="159" name="Rectangle 6"/>
          <p:cNvSpPr>
            <a:spLocks/>
          </p:cNvSpPr>
          <p:nvPr/>
        </p:nvSpPr>
        <p:spPr bwMode="auto">
          <a:xfrm>
            <a:off x="9968163" y="1606233"/>
            <a:ext cx="1179071"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400" dirty="0">
                <a:solidFill>
                  <a:schemeClr val="bg1"/>
                </a:solidFill>
                <a:ea typeface="ＭＳ Ｐゴシック" charset="0"/>
                <a:cs typeface="Lato Regular"/>
                <a:sym typeface="Lato Bold" charset="0"/>
              </a:rPr>
              <a:t>Basic</a:t>
            </a:r>
          </a:p>
        </p:txBody>
      </p:sp>
      <p:sp>
        <p:nvSpPr>
          <p:cNvPr id="160" name="Rectangle 7"/>
          <p:cNvSpPr>
            <a:spLocks/>
          </p:cNvSpPr>
          <p:nvPr/>
        </p:nvSpPr>
        <p:spPr bwMode="auto">
          <a:xfrm>
            <a:off x="9414721" y="5631715"/>
            <a:ext cx="2285954" cy="850436"/>
          </a:xfrm>
          <a:prstGeom prst="rect">
            <a:avLst/>
          </a:prstGeom>
          <a:solidFill>
            <a:schemeClr val="accent4"/>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61" name="Rectangle 8"/>
          <p:cNvSpPr>
            <a:spLocks/>
          </p:cNvSpPr>
          <p:nvPr/>
        </p:nvSpPr>
        <p:spPr bwMode="auto">
          <a:xfrm>
            <a:off x="9952121" y="2183888"/>
            <a:ext cx="1179071" cy="465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3299" dirty="0">
                <a:solidFill>
                  <a:schemeClr val="bg1"/>
                </a:solidFill>
                <a:ea typeface="ＭＳ Ｐゴシック" charset="0"/>
                <a:cs typeface="Arial" panose="020B0604020202020204" pitchFamily="34" charset="0"/>
                <a:sym typeface="Lato Bold" charset="0"/>
              </a:rPr>
              <a:t>$10</a:t>
            </a:r>
          </a:p>
        </p:txBody>
      </p:sp>
      <p:sp>
        <p:nvSpPr>
          <p:cNvPr id="162" name="Rectangle 9"/>
          <p:cNvSpPr>
            <a:spLocks/>
          </p:cNvSpPr>
          <p:nvPr/>
        </p:nvSpPr>
        <p:spPr bwMode="auto">
          <a:xfrm>
            <a:off x="9968163" y="3027040"/>
            <a:ext cx="1179071"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400">
                <a:solidFill>
                  <a:schemeClr val="tx1">
                    <a:lumMod val="75000"/>
                    <a:lumOff val="25000"/>
                  </a:schemeClr>
                </a:solidFill>
                <a:ea typeface="ＭＳ Ｐゴシック" charset="0"/>
                <a:cs typeface="ＭＳ Ｐゴシック" charset="0"/>
                <a:sym typeface="Lato Regular" charset="0"/>
              </a:rPr>
              <a:t>Service</a:t>
            </a:r>
            <a:endParaRPr lang="en-US" sz="1400" dirty="0">
              <a:solidFill>
                <a:schemeClr val="tx1">
                  <a:lumMod val="75000"/>
                  <a:lumOff val="25000"/>
                </a:schemeClr>
              </a:solidFill>
              <a:ea typeface="ＭＳ Ｐゴシック" charset="0"/>
              <a:cs typeface="ＭＳ Ｐゴシック" charset="0"/>
              <a:sym typeface="Lato Regular" charset="0"/>
            </a:endParaRPr>
          </a:p>
        </p:txBody>
      </p:sp>
      <p:sp>
        <p:nvSpPr>
          <p:cNvPr id="163" name="Rectangle 11"/>
          <p:cNvSpPr>
            <a:spLocks/>
          </p:cNvSpPr>
          <p:nvPr/>
        </p:nvSpPr>
        <p:spPr bwMode="auto">
          <a:xfrm>
            <a:off x="9583160" y="3738292"/>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64" name="Rectangle 12"/>
          <p:cNvSpPr>
            <a:spLocks/>
          </p:cNvSpPr>
          <p:nvPr/>
        </p:nvSpPr>
        <p:spPr bwMode="auto">
          <a:xfrm>
            <a:off x="9583160" y="4080809"/>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65" name="Rectangle 13"/>
          <p:cNvSpPr>
            <a:spLocks/>
          </p:cNvSpPr>
          <p:nvPr/>
        </p:nvSpPr>
        <p:spPr bwMode="auto">
          <a:xfrm>
            <a:off x="9583160" y="4423325"/>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66" name="Rectangle 14"/>
          <p:cNvSpPr>
            <a:spLocks/>
          </p:cNvSpPr>
          <p:nvPr/>
        </p:nvSpPr>
        <p:spPr bwMode="auto">
          <a:xfrm>
            <a:off x="9583160" y="4765842"/>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67" name="Rectangle 15"/>
          <p:cNvSpPr>
            <a:spLocks/>
          </p:cNvSpPr>
          <p:nvPr/>
        </p:nvSpPr>
        <p:spPr bwMode="auto">
          <a:xfrm>
            <a:off x="9583160" y="5108359"/>
            <a:ext cx="1949077" cy="320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r>
              <a:rPr lang="en-US" sz="1200">
                <a:solidFill>
                  <a:schemeClr val="tx1">
                    <a:lumMod val="50000"/>
                    <a:lumOff val="50000"/>
                  </a:schemeClr>
                </a:solidFill>
                <a:ea typeface="ＭＳ Ｐゴシック" charset="0"/>
                <a:cs typeface="ＭＳ Ｐゴシック" charset="0"/>
                <a:sym typeface="Lato Regular" charset="0"/>
              </a:rPr>
              <a:t>Lorem ipsum dolor sit </a:t>
            </a:r>
            <a:endParaRPr lang="en-US" sz="1200" dirty="0">
              <a:solidFill>
                <a:schemeClr val="tx1">
                  <a:lumMod val="50000"/>
                  <a:lumOff val="50000"/>
                </a:schemeClr>
              </a:solidFill>
              <a:ea typeface="ＭＳ Ｐゴシック" charset="0"/>
              <a:cs typeface="ＭＳ Ｐゴシック" charset="0"/>
              <a:sym typeface="Lato Regular" charset="0"/>
            </a:endParaRPr>
          </a:p>
        </p:txBody>
      </p:sp>
      <p:sp>
        <p:nvSpPr>
          <p:cNvPr id="168" name="Rectangle 16"/>
          <p:cNvSpPr>
            <a:spLocks/>
          </p:cNvSpPr>
          <p:nvPr/>
        </p:nvSpPr>
        <p:spPr bwMode="auto">
          <a:xfrm>
            <a:off x="9414721" y="3518687"/>
            <a:ext cx="2285954" cy="16046"/>
          </a:xfrm>
          <a:prstGeom prst="rect">
            <a:avLst/>
          </a:prstGeom>
          <a:solidFill>
            <a:srgbClr val="D6D6D6"/>
          </a:solidFill>
          <a:ln>
            <a:solidFill>
              <a:schemeClr val="tx1">
                <a:lumMod val="25000"/>
                <a:lumOff val="75000"/>
              </a:schemeClr>
            </a:solid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sz="900" dirty="0"/>
          </a:p>
        </p:txBody>
      </p:sp>
      <p:sp>
        <p:nvSpPr>
          <p:cNvPr id="169" name="Rectangle 6"/>
          <p:cNvSpPr>
            <a:spLocks/>
          </p:cNvSpPr>
          <p:nvPr/>
        </p:nvSpPr>
        <p:spPr bwMode="auto">
          <a:xfrm>
            <a:off x="9414721" y="5631715"/>
            <a:ext cx="2285954" cy="850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22857" rIns="22857" anchor="ctr"/>
          <a:lstStyle/>
          <a:p>
            <a:pPr algn="ctr"/>
            <a:endParaRPr lang="en-US" sz="2400" b="1" dirty="0">
              <a:solidFill>
                <a:schemeClr val="bg1"/>
              </a:solidFill>
              <a:ea typeface="ＭＳ Ｐゴシック" charset="0"/>
              <a:cs typeface="Lato Regular"/>
              <a:sym typeface="Lato Bold" charset="0"/>
            </a:endParaRPr>
          </a:p>
        </p:txBody>
      </p:sp>
      <p:sp>
        <p:nvSpPr>
          <p:cNvPr id="4" name="Rounded Rectangle 3"/>
          <p:cNvSpPr/>
          <p:nvPr/>
        </p:nvSpPr>
        <p:spPr>
          <a:xfrm>
            <a:off x="919481" y="5820734"/>
            <a:ext cx="1534135" cy="472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2"/>
          <p:cNvSpPr txBox="1"/>
          <p:nvPr/>
        </p:nvSpPr>
        <p:spPr>
          <a:xfrm>
            <a:off x="1180802" y="5920657"/>
            <a:ext cx="1011495" cy="215444"/>
          </a:xfrm>
          <a:prstGeom prst="rect">
            <a:avLst/>
          </a:prstGeom>
          <a:noFill/>
        </p:spPr>
        <p:txBody>
          <a:bodyPr wrap="none" lIns="0" tIns="0" rIns="0" bIns="0" rtlCol="0">
            <a:spAutoFit/>
          </a:bodyPr>
          <a:lstStyle/>
          <a:p>
            <a:pPr algn="ctr"/>
            <a:r>
              <a:rPr lang="en-US" sz="1400" b="1"/>
              <a:t>Read More</a:t>
            </a:r>
          </a:p>
        </p:txBody>
      </p:sp>
      <p:sp>
        <p:nvSpPr>
          <p:cNvPr id="70" name="Rounded Rectangle 69"/>
          <p:cNvSpPr/>
          <p:nvPr/>
        </p:nvSpPr>
        <p:spPr>
          <a:xfrm>
            <a:off x="3920646" y="5820734"/>
            <a:ext cx="1534135" cy="472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 name="TextBox 70"/>
          <p:cNvSpPr txBox="1"/>
          <p:nvPr/>
        </p:nvSpPr>
        <p:spPr>
          <a:xfrm>
            <a:off x="4181967" y="5949051"/>
            <a:ext cx="1011495" cy="215444"/>
          </a:xfrm>
          <a:prstGeom prst="rect">
            <a:avLst/>
          </a:prstGeom>
          <a:noFill/>
        </p:spPr>
        <p:txBody>
          <a:bodyPr wrap="none" lIns="0" tIns="0" rIns="0" bIns="0" rtlCol="0">
            <a:spAutoFit/>
          </a:bodyPr>
          <a:lstStyle/>
          <a:p>
            <a:pPr algn="ctr"/>
            <a:r>
              <a:rPr lang="en-US" sz="1400" b="1"/>
              <a:t>Read More</a:t>
            </a:r>
          </a:p>
        </p:txBody>
      </p:sp>
      <p:sp>
        <p:nvSpPr>
          <p:cNvPr id="73" name="Rounded Rectangle 72"/>
          <p:cNvSpPr/>
          <p:nvPr/>
        </p:nvSpPr>
        <p:spPr>
          <a:xfrm>
            <a:off x="6773424" y="5820734"/>
            <a:ext cx="1534135" cy="472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TextBox 73"/>
          <p:cNvSpPr txBox="1"/>
          <p:nvPr/>
        </p:nvSpPr>
        <p:spPr>
          <a:xfrm>
            <a:off x="7034745" y="5949051"/>
            <a:ext cx="1011495" cy="215444"/>
          </a:xfrm>
          <a:prstGeom prst="rect">
            <a:avLst/>
          </a:prstGeom>
          <a:noFill/>
        </p:spPr>
        <p:txBody>
          <a:bodyPr wrap="none" lIns="0" tIns="0" rIns="0" bIns="0" rtlCol="0">
            <a:spAutoFit/>
          </a:bodyPr>
          <a:lstStyle/>
          <a:p>
            <a:pPr algn="ctr"/>
            <a:r>
              <a:rPr lang="en-US" sz="1400" b="1"/>
              <a:t>Read More</a:t>
            </a:r>
          </a:p>
        </p:txBody>
      </p:sp>
      <p:sp>
        <p:nvSpPr>
          <p:cNvPr id="76" name="Rounded Rectangle 75"/>
          <p:cNvSpPr/>
          <p:nvPr/>
        </p:nvSpPr>
        <p:spPr>
          <a:xfrm>
            <a:off x="9790629" y="5820734"/>
            <a:ext cx="1534135" cy="472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TextBox 76"/>
          <p:cNvSpPr txBox="1"/>
          <p:nvPr/>
        </p:nvSpPr>
        <p:spPr>
          <a:xfrm>
            <a:off x="10051950" y="5949051"/>
            <a:ext cx="1011495" cy="215444"/>
          </a:xfrm>
          <a:prstGeom prst="rect">
            <a:avLst/>
          </a:prstGeom>
          <a:noFill/>
        </p:spPr>
        <p:txBody>
          <a:bodyPr wrap="none" lIns="0" tIns="0" rIns="0" bIns="0" rtlCol="0">
            <a:spAutoFit/>
          </a:bodyPr>
          <a:lstStyle/>
          <a:p>
            <a:pPr algn="ctr"/>
            <a:r>
              <a:rPr lang="en-US" sz="1400" b="1"/>
              <a:t>Read More</a:t>
            </a:r>
          </a:p>
        </p:txBody>
      </p:sp>
      <p:sp>
        <p:nvSpPr>
          <p:cNvPr id="84" name="TextBox 83">
            <a:extLst>
              <a:ext uri="{FF2B5EF4-FFF2-40B4-BE49-F238E27FC236}">
                <a16:creationId xmlns:a16="http://schemas.microsoft.com/office/drawing/2014/main" id="{3CCB8620-8ECD-6B98-279B-71F2E19AD963}"/>
              </a:ext>
            </a:extLst>
          </p:cNvPr>
          <p:cNvSpPr txBox="1"/>
          <p:nvPr/>
        </p:nvSpPr>
        <p:spPr>
          <a:xfrm>
            <a:off x="1346784" y="751350"/>
            <a:ext cx="9498432" cy="338106"/>
          </a:xfrm>
          <a:prstGeom prst="rect">
            <a:avLst/>
          </a:prstGeom>
          <a:noFill/>
        </p:spPr>
        <p:txBody>
          <a:bodyPr wrap="square" rtlCol="0">
            <a:spAutoFit/>
          </a:bodyPr>
          <a:lstStyle/>
          <a:p>
            <a:pPr algn="ctr">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a:t>
            </a:r>
          </a:p>
        </p:txBody>
      </p:sp>
      <p:sp>
        <p:nvSpPr>
          <p:cNvPr id="85" name="TextBox 84">
            <a:extLst>
              <a:ext uri="{FF2B5EF4-FFF2-40B4-BE49-F238E27FC236}">
                <a16:creationId xmlns:a16="http://schemas.microsoft.com/office/drawing/2014/main" id="{674D3DE1-7488-DEB9-421D-0672EF7CED1A}"/>
              </a:ext>
            </a:extLst>
          </p:cNvPr>
          <p:cNvSpPr txBox="1"/>
          <p:nvPr/>
        </p:nvSpPr>
        <p:spPr>
          <a:xfrm>
            <a:off x="4035342" y="428727"/>
            <a:ext cx="4121316" cy="400110"/>
          </a:xfrm>
          <a:prstGeom prst="rect">
            <a:avLst/>
          </a:prstGeom>
          <a:noFill/>
        </p:spPr>
        <p:txBody>
          <a:bodyPr wrap="square" rtlCol="0">
            <a:spAutoFit/>
          </a:bodyPr>
          <a:lstStyle/>
          <a:p>
            <a:pPr algn="ctr"/>
            <a:r>
              <a:rPr lang="en-US" sz="2000" spc="150" dirty="0">
                <a:latin typeface="Montserrat" charset="0"/>
                <a:ea typeface="Montserrat" charset="0"/>
                <a:cs typeface="Montserrat" charset="0"/>
              </a:rPr>
              <a:t>YOUR TITLE HERE</a:t>
            </a:r>
          </a:p>
        </p:txBody>
      </p:sp>
    </p:spTree>
    <p:extLst>
      <p:ext uri="{BB962C8B-B14F-4D97-AF65-F5344CB8AC3E}">
        <p14:creationId xmlns:p14="http://schemas.microsoft.com/office/powerpoint/2010/main" val="12188817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a:spLocks/>
          </p:cNvSpPr>
          <p:nvPr/>
        </p:nvSpPr>
        <p:spPr bwMode="auto">
          <a:xfrm>
            <a:off x="611766" y="2003381"/>
            <a:ext cx="2649248" cy="4119127"/>
          </a:xfrm>
          <a:custGeom>
            <a:avLst/>
            <a:gdLst>
              <a:gd name="connsiteX0" fmla="*/ 0 w 5299185"/>
              <a:gd name="connsiteY0" fmla="*/ 2900542 h 8239326"/>
              <a:gd name="connsiteX1" fmla="*/ 5299185 w 5299185"/>
              <a:gd name="connsiteY1" fmla="*/ 2900542 h 8239326"/>
              <a:gd name="connsiteX2" fmla="*/ 5299185 w 5299185"/>
              <a:gd name="connsiteY2" fmla="*/ 8239326 h 8239326"/>
              <a:gd name="connsiteX3" fmla="*/ 0 w 5299185"/>
              <a:gd name="connsiteY3" fmla="*/ 8239326 h 8239326"/>
              <a:gd name="connsiteX4" fmla="*/ 0 w 5299185"/>
              <a:gd name="connsiteY4" fmla="*/ 0 h 8239326"/>
              <a:gd name="connsiteX5" fmla="*/ 5299185 w 5299185"/>
              <a:gd name="connsiteY5" fmla="*/ 0 h 8239326"/>
              <a:gd name="connsiteX6" fmla="*/ 5299185 w 5299185"/>
              <a:gd name="connsiteY6" fmla="*/ 2768764 h 8239326"/>
              <a:gd name="connsiteX7" fmla="*/ 0 w 5299185"/>
              <a:gd name="connsiteY7" fmla="*/ 2768764 h 82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185" h="8239326">
                <a:moveTo>
                  <a:pt x="0" y="2900542"/>
                </a:moveTo>
                <a:lnTo>
                  <a:pt x="5299185" y="2900542"/>
                </a:lnTo>
                <a:lnTo>
                  <a:pt x="5299185" y="8239326"/>
                </a:lnTo>
                <a:lnTo>
                  <a:pt x="0" y="8239326"/>
                </a:lnTo>
                <a:close/>
                <a:moveTo>
                  <a:pt x="0" y="0"/>
                </a:moveTo>
                <a:lnTo>
                  <a:pt x="5299185" y="0"/>
                </a:lnTo>
                <a:lnTo>
                  <a:pt x="5299185" y="2768764"/>
                </a:lnTo>
                <a:lnTo>
                  <a:pt x="0" y="2768764"/>
                </a:lnTo>
                <a:close/>
              </a:path>
            </a:pathLst>
          </a:custGeom>
          <a:solidFill>
            <a:schemeClr val="bg1">
              <a:lumMod val="90000"/>
            </a:schemeClr>
          </a:solidFill>
          <a:ln w="9525">
            <a:solidFill>
              <a:schemeClr val="bg1">
                <a:lumMod val="10000"/>
                <a:lumOff val="90000"/>
              </a:schemeClr>
            </a:solidFill>
            <a:round/>
            <a:headEnd/>
            <a:tailEnd/>
          </a:ln>
        </p:spPr>
        <p:txBody>
          <a:bodyPr vert="horz" wrap="square" lIns="91428" tIns="45714" rIns="91428" bIns="45714" numCol="1" anchor="t" anchorCtr="0" compatLnSpc="1">
            <a:prstTxWarp prst="textNoShape">
              <a:avLst/>
            </a:prstTxWarp>
            <a:noAutofit/>
          </a:bodyPr>
          <a:lstStyle/>
          <a:p>
            <a:endParaRPr lang="id-ID" sz="1400"/>
          </a:p>
        </p:txBody>
      </p:sp>
      <p:sp>
        <p:nvSpPr>
          <p:cNvPr id="38" name="Freeform 37"/>
          <p:cNvSpPr>
            <a:spLocks/>
          </p:cNvSpPr>
          <p:nvPr/>
        </p:nvSpPr>
        <p:spPr bwMode="auto">
          <a:xfrm>
            <a:off x="3393548" y="2003381"/>
            <a:ext cx="2649248" cy="4119127"/>
          </a:xfrm>
          <a:custGeom>
            <a:avLst/>
            <a:gdLst>
              <a:gd name="connsiteX0" fmla="*/ 0 w 5299185"/>
              <a:gd name="connsiteY0" fmla="*/ 2900542 h 8239326"/>
              <a:gd name="connsiteX1" fmla="*/ 5299185 w 5299185"/>
              <a:gd name="connsiteY1" fmla="*/ 2900542 h 8239326"/>
              <a:gd name="connsiteX2" fmla="*/ 5299185 w 5299185"/>
              <a:gd name="connsiteY2" fmla="*/ 8239326 h 8239326"/>
              <a:gd name="connsiteX3" fmla="*/ 0 w 5299185"/>
              <a:gd name="connsiteY3" fmla="*/ 8239326 h 8239326"/>
              <a:gd name="connsiteX4" fmla="*/ 0 w 5299185"/>
              <a:gd name="connsiteY4" fmla="*/ 0 h 8239326"/>
              <a:gd name="connsiteX5" fmla="*/ 5299185 w 5299185"/>
              <a:gd name="connsiteY5" fmla="*/ 0 h 8239326"/>
              <a:gd name="connsiteX6" fmla="*/ 5299185 w 5299185"/>
              <a:gd name="connsiteY6" fmla="*/ 2768764 h 8239326"/>
              <a:gd name="connsiteX7" fmla="*/ 0 w 5299185"/>
              <a:gd name="connsiteY7" fmla="*/ 2768764 h 82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185" h="8239326">
                <a:moveTo>
                  <a:pt x="0" y="2900542"/>
                </a:moveTo>
                <a:lnTo>
                  <a:pt x="5299185" y="2900542"/>
                </a:lnTo>
                <a:lnTo>
                  <a:pt x="5299185" y="8239326"/>
                </a:lnTo>
                <a:lnTo>
                  <a:pt x="0" y="8239326"/>
                </a:lnTo>
                <a:close/>
                <a:moveTo>
                  <a:pt x="0" y="0"/>
                </a:moveTo>
                <a:lnTo>
                  <a:pt x="5299185" y="0"/>
                </a:lnTo>
                <a:lnTo>
                  <a:pt x="5299185" y="2768764"/>
                </a:lnTo>
                <a:lnTo>
                  <a:pt x="0" y="2768764"/>
                </a:lnTo>
                <a:close/>
              </a:path>
            </a:pathLst>
          </a:custGeom>
          <a:solidFill>
            <a:schemeClr val="bg1">
              <a:lumMod val="90000"/>
            </a:schemeClr>
          </a:solidFill>
          <a:ln w="9525">
            <a:solidFill>
              <a:schemeClr val="bg1">
                <a:lumMod val="10000"/>
                <a:lumOff val="90000"/>
              </a:schemeClr>
            </a:solidFill>
            <a:round/>
            <a:headEnd/>
            <a:tailEnd/>
          </a:ln>
        </p:spPr>
        <p:txBody>
          <a:bodyPr vert="horz" wrap="square" lIns="91428" tIns="45714" rIns="91428" bIns="45714" numCol="1" anchor="t" anchorCtr="0" compatLnSpc="1">
            <a:prstTxWarp prst="textNoShape">
              <a:avLst/>
            </a:prstTxWarp>
            <a:noAutofit/>
          </a:bodyPr>
          <a:lstStyle/>
          <a:p>
            <a:endParaRPr lang="id-ID" sz="1400"/>
          </a:p>
        </p:txBody>
      </p:sp>
      <p:sp>
        <p:nvSpPr>
          <p:cNvPr id="40" name="Freeform 39"/>
          <p:cNvSpPr>
            <a:spLocks/>
          </p:cNvSpPr>
          <p:nvPr/>
        </p:nvSpPr>
        <p:spPr bwMode="auto">
          <a:xfrm>
            <a:off x="6175329" y="1698576"/>
            <a:ext cx="2649248" cy="4728737"/>
          </a:xfrm>
          <a:custGeom>
            <a:avLst/>
            <a:gdLst>
              <a:gd name="connsiteX0" fmla="*/ 0 w 5299186"/>
              <a:gd name="connsiteY0" fmla="*/ 3169015 h 9458705"/>
              <a:gd name="connsiteX1" fmla="*/ 5299186 w 5299186"/>
              <a:gd name="connsiteY1" fmla="*/ 3169015 h 9458705"/>
              <a:gd name="connsiteX2" fmla="*/ 5299186 w 5299186"/>
              <a:gd name="connsiteY2" fmla="*/ 9458705 h 9458705"/>
              <a:gd name="connsiteX3" fmla="*/ 0 w 5299186"/>
              <a:gd name="connsiteY3" fmla="*/ 9458705 h 9458705"/>
              <a:gd name="connsiteX4" fmla="*/ 0 w 5299186"/>
              <a:gd name="connsiteY4" fmla="*/ 0 h 9458705"/>
              <a:gd name="connsiteX5" fmla="*/ 5299186 w 5299186"/>
              <a:gd name="connsiteY5" fmla="*/ 0 h 9458705"/>
              <a:gd name="connsiteX6" fmla="*/ 5299186 w 5299186"/>
              <a:gd name="connsiteY6" fmla="*/ 3037237 h 9458705"/>
              <a:gd name="connsiteX7" fmla="*/ 0 w 5299186"/>
              <a:gd name="connsiteY7" fmla="*/ 3037237 h 945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186" h="9458705">
                <a:moveTo>
                  <a:pt x="0" y="3169015"/>
                </a:moveTo>
                <a:lnTo>
                  <a:pt x="5299186" y="3169015"/>
                </a:lnTo>
                <a:lnTo>
                  <a:pt x="5299186" y="9458705"/>
                </a:lnTo>
                <a:lnTo>
                  <a:pt x="0" y="9458705"/>
                </a:lnTo>
                <a:close/>
                <a:moveTo>
                  <a:pt x="0" y="0"/>
                </a:moveTo>
                <a:lnTo>
                  <a:pt x="5299186" y="0"/>
                </a:lnTo>
                <a:lnTo>
                  <a:pt x="5299186" y="3037237"/>
                </a:lnTo>
                <a:lnTo>
                  <a:pt x="0" y="3037237"/>
                </a:lnTo>
                <a:close/>
              </a:path>
            </a:pathLst>
          </a:custGeom>
          <a:gradFill>
            <a:gsLst>
              <a:gs pos="0">
                <a:schemeClr val="accent1"/>
              </a:gs>
              <a:gs pos="88000">
                <a:schemeClr val="accent4"/>
              </a:gs>
            </a:gsLst>
            <a:lin ang="2700000" scaled="0"/>
          </a:gradFill>
          <a:ln w="9525">
            <a:solidFill>
              <a:schemeClr val="bg1">
                <a:lumMod val="10000"/>
                <a:lumOff val="90000"/>
              </a:schemeClr>
            </a:solidFill>
            <a:round/>
            <a:headEnd/>
            <a:tailEnd/>
          </a:ln>
        </p:spPr>
        <p:txBody>
          <a:bodyPr vert="horz" wrap="square" lIns="91428" tIns="45714" rIns="91428" bIns="45714" numCol="1" anchor="t" anchorCtr="0" compatLnSpc="1">
            <a:prstTxWarp prst="textNoShape">
              <a:avLst/>
            </a:prstTxWarp>
            <a:noAutofit/>
          </a:bodyPr>
          <a:lstStyle/>
          <a:p>
            <a:endParaRPr lang="id-ID" sz="1400"/>
          </a:p>
        </p:txBody>
      </p:sp>
      <p:sp>
        <p:nvSpPr>
          <p:cNvPr id="39" name="Freeform 38"/>
          <p:cNvSpPr>
            <a:spLocks/>
          </p:cNvSpPr>
          <p:nvPr/>
        </p:nvSpPr>
        <p:spPr bwMode="auto">
          <a:xfrm>
            <a:off x="8957110" y="2003381"/>
            <a:ext cx="2649247" cy="4119127"/>
          </a:xfrm>
          <a:custGeom>
            <a:avLst/>
            <a:gdLst>
              <a:gd name="connsiteX0" fmla="*/ 0 w 5299184"/>
              <a:gd name="connsiteY0" fmla="*/ 2900542 h 8239326"/>
              <a:gd name="connsiteX1" fmla="*/ 5299184 w 5299184"/>
              <a:gd name="connsiteY1" fmla="*/ 2900542 h 8239326"/>
              <a:gd name="connsiteX2" fmla="*/ 5299184 w 5299184"/>
              <a:gd name="connsiteY2" fmla="*/ 8239326 h 8239326"/>
              <a:gd name="connsiteX3" fmla="*/ 0 w 5299184"/>
              <a:gd name="connsiteY3" fmla="*/ 8239326 h 8239326"/>
              <a:gd name="connsiteX4" fmla="*/ 0 w 5299184"/>
              <a:gd name="connsiteY4" fmla="*/ 0 h 8239326"/>
              <a:gd name="connsiteX5" fmla="*/ 5299184 w 5299184"/>
              <a:gd name="connsiteY5" fmla="*/ 0 h 8239326"/>
              <a:gd name="connsiteX6" fmla="*/ 5299184 w 5299184"/>
              <a:gd name="connsiteY6" fmla="*/ 2768764 h 8239326"/>
              <a:gd name="connsiteX7" fmla="*/ 0 w 5299184"/>
              <a:gd name="connsiteY7" fmla="*/ 2768764 h 82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184" h="8239326">
                <a:moveTo>
                  <a:pt x="0" y="2900542"/>
                </a:moveTo>
                <a:lnTo>
                  <a:pt x="5299184" y="2900542"/>
                </a:lnTo>
                <a:lnTo>
                  <a:pt x="5299184" y="8239326"/>
                </a:lnTo>
                <a:lnTo>
                  <a:pt x="0" y="8239326"/>
                </a:lnTo>
                <a:close/>
                <a:moveTo>
                  <a:pt x="0" y="0"/>
                </a:moveTo>
                <a:lnTo>
                  <a:pt x="5299184" y="0"/>
                </a:lnTo>
                <a:lnTo>
                  <a:pt x="5299184" y="2768764"/>
                </a:lnTo>
                <a:lnTo>
                  <a:pt x="0" y="2768764"/>
                </a:lnTo>
                <a:close/>
              </a:path>
            </a:pathLst>
          </a:custGeom>
          <a:solidFill>
            <a:schemeClr val="bg1">
              <a:lumMod val="90000"/>
            </a:schemeClr>
          </a:solidFill>
          <a:ln w="9525">
            <a:solidFill>
              <a:schemeClr val="bg1">
                <a:lumMod val="10000"/>
                <a:lumOff val="90000"/>
              </a:schemeClr>
            </a:solidFill>
            <a:round/>
            <a:headEnd/>
            <a:tailEnd/>
          </a:ln>
        </p:spPr>
        <p:txBody>
          <a:bodyPr vert="horz" wrap="square" lIns="91428" tIns="45714" rIns="91428" bIns="45714" numCol="1" anchor="t" anchorCtr="0" compatLnSpc="1">
            <a:prstTxWarp prst="textNoShape">
              <a:avLst/>
            </a:prstTxWarp>
            <a:noAutofit/>
          </a:bodyPr>
          <a:lstStyle/>
          <a:p>
            <a:endParaRPr lang="id-ID" sz="1400"/>
          </a:p>
        </p:txBody>
      </p:sp>
      <p:sp>
        <p:nvSpPr>
          <p:cNvPr id="9" name="Freeform 8"/>
          <p:cNvSpPr>
            <a:spLocks/>
          </p:cNvSpPr>
          <p:nvPr/>
        </p:nvSpPr>
        <p:spPr bwMode="auto">
          <a:xfrm>
            <a:off x="869915" y="5231797"/>
            <a:ext cx="2132951" cy="621690"/>
          </a:xfrm>
          <a:prstGeom prst="rect">
            <a:avLst/>
          </a:prstGeom>
          <a:gradFill>
            <a:gsLst>
              <a:gs pos="0">
                <a:schemeClr val="accent1"/>
              </a:gs>
              <a:gs pos="88000">
                <a:schemeClr val="accent4"/>
              </a:gs>
            </a:gsLst>
            <a:lin ang="2700000" scaled="0"/>
          </a:gradFill>
          <a:ln>
            <a:noFill/>
          </a:ln>
        </p:spPr>
        <p:txBody>
          <a:bodyPr vert="horz" wrap="square" lIns="91428" tIns="45714" rIns="91428" bIns="45714" numCol="1" anchor="ctr" anchorCtr="0" compatLnSpc="1">
            <a:prstTxWarp prst="textNoShape">
              <a:avLst/>
            </a:prstTxWarp>
          </a:bodyPr>
          <a:lstStyle/>
          <a:p>
            <a:pPr algn="ctr"/>
            <a:r>
              <a:rPr lang="id-ID" sz="900" b="1">
                <a:solidFill>
                  <a:schemeClr val="bg1"/>
                </a:solidFill>
                <a:ea typeface="Roboto Condensed" panose="02000000000000000000" pitchFamily="2" charset="0"/>
              </a:rPr>
              <a:t>BASIC</a:t>
            </a:r>
          </a:p>
        </p:txBody>
      </p:sp>
      <p:sp>
        <p:nvSpPr>
          <p:cNvPr id="25" name="Freeform 8"/>
          <p:cNvSpPr>
            <a:spLocks/>
          </p:cNvSpPr>
          <p:nvPr/>
        </p:nvSpPr>
        <p:spPr bwMode="auto">
          <a:xfrm>
            <a:off x="3651696" y="5231797"/>
            <a:ext cx="2132951" cy="621690"/>
          </a:xfrm>
          <a:prstGeom prst="rect">
            <a:avLst/>
          </a:prstGeom>
          <a:gradFill>
            <a:gsLst>
              <a:gs pos="0">
                <a:schemeClr val="accent1"/>
              </a:gs>
              <a:gs pos="88000">
                <a:schemeClr val="accent4"/>
              </a:gs>
            </a:gsLst>
            <a:lin ang="2700000" scaled="0"/>
          </a:gradFill>
          <a:ln>
            <a:noFill/>
          </a:ln>
        </p:spPr>
        <p:txBody>
          <a:bodyPr vert="horz" wrap="square" lIns="91428" tIns="45714" rIns="91428" bIns="45714" numCol="1" anchor="ctr" anchorCtr="0" compatLnSpc="1">
            <a:prstTxWarp prst="textNoShape">
              <a:avLst/>
            </a:prstTxWarp>
          </a:bodyPr>
          <a:lstStyle/>
          <a:p>
            <a:pPr algn="ctr"/>
            <a:r>
              <a:rPr lang="en-US" sz="900" b="1" dirty="0">
                <a:solidFill>
                  <a:schemeClr val="bg1"/>
                </a:solidFill>
                <a:ea typeface="Roboto Condensed" panose="02000000000000000000" pitchFamily="2" charset="0"/>
              </a:rPr>
              <a:t>STANDARD</a:t>
            </a:r>
            <a:endParaRPr lang="id-ID" sz="900" b="1" dirty="0">
              <a:solidFill>
                <a:schemeClr val="bg1"/>
              </a:solidFill>
              <a:ea typeface="Roboto Condensed" panose="02000000000000000000" pitchFamily="2" charset="0"/>
            </a:endParaRPr>
          </a:p>
        </p:txBody>
      </p:sp>
      <p:sp>
        <p:nvSpPr>
          <p:cNvPr id="28" name="Freeform 8"/>
          <p:cNvSpPr>
            <a:spLocks/>
          </p:cNvSpPr>
          <p:nvPr/>
        </p:nvSpPr>
        <p:spPr bwMode="auto">
          <a:xfrm>
            <a:off x="6433478" y="5500818"/>
            <a:ext cx="2132951" cy="621690"/>
          </a:xfrm>
          <a:prstGeom prst="rect">
            <a:avLst/>
          </a:prstGeom>
          <a:solidFill>
            <a:schemeClr val="bg1"/>
          </a:solidFill>
          <a:ln>
            <a:noFill/>
          </a:ln>
        </p:spPr>
        <p:txBody>
          <a:bodyPr vert="horz" wrap="square" lIns="91428" tIns="45714" rIns="91428" bIns="45714" numCol="1" anchor="ctr" anchorCtr="0" compatLnSpc="1">
            <a:prstTxWarp prst="textNoShape">
              <a:avLst/>
            </a:prstTxWarp>
          </a:bodyPr>
          <a:lstStyle/>
          <a:p>
            <a:pPr algn="ctr"/>
            <a:r>
              <a:rPr lang="en-US" sz="900" b="1" dirty="0">
                <a:solidFill>
                  <a:schemeClr val="accent3"/>
                </a:solidFill>
                <a:ea typeface="Roboto Condensed" panose="02000000000000000000" pitchFamily="2" charset="0"/>
              </a:rPr>
              <a:t>MASTER</a:t>
            </a:r>
            <a:endParaRPr lang="id-ID" sz="900" b="1" dirty="0">
              <a:solidFill>
                <a:schemeClr val="accent3"/>
              </a:solidFill>
              <a:ea typeface="Roboto Condensed" panose="02000000000000000000" pitchFamily="2" charset="0"/>
            </a:endParaRPr>
          </a:p>
        </p:txBody>
      </p:sp>
      <p:sp>
        <p:nvSpPr>
          <p:cNvPr id="31" name="Freeform 8"/>
          <p:cNvSpPr>
            <a:spLocks/>
          </p:cNvSpPr>
          <p:nvPr/>
        </p:nvSpPr>
        <p:spPr bwMode="auto">
          <a:xfrm>
            <a:off x="9215259" y="5231797"/>
            <a:ext cx="2132951" cy="621690"/>
          </a:xfrm>
          <a:prstGeom prst="rect">
            <a:avLst/>
          </a:prstGeom>
          <a:gradFill>
            <a:gsLst>
              <a:gs pos="0">
                <a:schemeClr val="accent1"/>
              </a:gs>
              <a:gs pos="88000">
                <a:schemeClr val="accent4"/>
              </a:gs>
            </a:gsLst>
            <a:lin ang="2700000" scaled="0"/>
          </a:gradFill>
          <a:ln>
            <a:noFill/>
          </a:ln>
        </p:spPr>
        <p:txBody>
          <a:bodyPr vert="horz" wrap="square" lIns="91428" tIns="45714" rIns="91428" bIns="45714" numCol="1" anchor="ctr" anchorCtr="0" compatLnSpc="1">
            <a:prstTxWarp prst="textNoShape">
              <a:avLst/>
            </a:prstTxWarp>
          </a:bodyPr>
          <a:lstStyle/>
          <a:p>
            <a:pPr algn="ctr"/>
            <a:r>
              <a:rPr lang="en-US" sz="900" b="1" dirty="0">
                <a:solidFill>
                  <a:schemeClr val="bg1"/>
                </a:solidFill>
                <a:ea typeface="Roboto Condensed" panose="02000000000000000000" pitchFamily="2" charset="0"/>
              </a:rPr>
              <a:t>ELITE</a:t>
            </a:r>
            <a:endParaRPr lang="id-ID" sz="900" b="1" dirty="0">
              <a:solidFill>
                <a:schemeClr val="bg1"/>
              </a:solidFill>
              <a:ea typeface="Roboto Condensed" panose="02000000000000000000" pitchFamily="2" charset="0"/>
            </a:endParaRPr>
          </a:p>
        </p:txBody>
      </p:sp>
      <p:sp>
        <p:nvSpPr>
          <p:cNvPr id="14" name="TextBox 13"/>
          <p:cNvSpPr txBox="1"/>
          <p:nvPr/>
        </p:nvSpPr>
        <p:spPr>
          <a:xfrm>
            <a:off x="1376934" y="2337516"/>
            <a:ext cx="1263487" cy="769313"/>
          </a:xfrm>
          <a:prstGeom prst="rect">
            <a:avLst/>
          </a:prstGeom>
          <a:noFill/>
        </p:spPr>
        <p:txBody>
          <a:bodyPr wrap="none" rtlCol="0">
            <a:spAutoFit/>
          </a:bodyPr>
          <a:lstStyle/>
          <a:p>
            <a:r>
              <a:rPr lang="en-US" sz="4399" b="1">
                <a:cs typeface="Arial" panose="020B0604020202020204" pitchFamily="34" charset="0"/>
              </a:rPr>
              <a:t>$99</a:t>
            </a:r>
          </a:p>
        </p:txBody>
      </p:sp>
      <p:sp>
        <p:nvSpPr>
          <p:cNvPr id="41" name="TextBox 40"/>
          <p:cNvSpPr txBox="1"/>
          <p:nvPr/>
        </p:nvSpPr>
        <p:spPr>
          <a:xfrm>
            <a:off x="4158716" y="2337516"/>
            <a:ext cx="1263487" cy="769313"/>
          </a:xfrm>
          <a:prstGeom prst="rect">
            <a:avLst/>
          </a:prstGeom>
          <a:noFill/>
        </p:spPr>
        <p:txBody>
          <a:bodyPr wrap="none" rtlCol="0">
            <a:spAutoFit/>
          </a:bodyPr>
          <a:lstStyle/>
          <a:p>
            <a:r>
              <a:rPr lang="en-US" sz="4399" b="1">
                <a:cs typeface="Arial" panose="020B0604020202020204" pitchFamily="34" charset="0"/>
              </a:rPr>
              <a:t>$99</a:t>
            </a:r>
          </a:p>
        </p:txBody>
      </p:sp>
      <p:sp>
        <p:nvSpPr>
          <p:cNvPr id="42" name="TextBox 41"/>
          <p:cNvSpPr txBox="1"/>
          <p:nvPr/>
        </p:nvSpPr>
        <p:spPr>
          <a:xfrm>
            <a:off x="9722278" y="2337516"/>
            <a:ext cx="1263487" cy="769313"/>
          </a:xfrm>
          <a:prstGeom prst="rect">
            <a:avLst/>
          </a:prstGeom>
          <a:noFill/>
        </p:spPr>
        <p:txBody>
          <a:bodyPr wrap="none" rtlCol="0">
            <a:spAutoFit/>
          </a:bodyPr>
          <a:lstStyle/>
          <a:p>
            <a:r>
              <a:rPr lang="en-US" sz="4399" b="1">
                <a:cs typeface="Arial" panose="020B0604020202020204" pitchFamily="34" charset="0"/>
              </a:rPr>
              <a:t>$99</a:t>
            </a:r>
          </a:p>
        </p:txBody>
      </p:sp>
      <p:sp>
        <p:nvSpPr>
          <p:cNvPr id="43" name="TextBox 42"/>
          <p:cNvSpPr txBox="1"/>
          <p:nvPr/>
        </p:nvSpPr>
        <p:spPr>
          <a:xfrm>
            <a:off x="6940497" y="2086476"/>
            <a:ext cx="1263487" cy="769313"/>
          </a:xfrm>
          <a:prstGeom prst="rect">
            <a:avLst/>
          </a:prstGeom>
          <a:noFill/>
        </p:spPr>
        <p:txBody>
          <a:bodyPr wrap="none" rtlCol="0">
            <a:spAutoFit/>
          </a:bodyPr>
          <a:lstStyle/>
          <a:p>
            <a:r>
              <a:rPr lang="en-US" sz="4399" b="1">
                <a:solidFill>
                  <a:schemeClr val="bg1"/>
                </a:solidFill>
                <a:cs typeface="Arial" panose="020B0604020202020204" pitchFamily="34" charset="0"/>
              </a:rPr>
              <a:t>$99</a:t>
            </a:r>
          </a:p>
        </p:txBody>
      </p:sp>
      <p:sp>
        <p:nvSpPr>
          <p:cNvPr id="44" name="TextBox 43"/>
          <p:cNvSpPr txBox="1"/>
          <p:nvPr/>
        </p:nvSpPr>
        <p:spPr>
          <a:xfrm flipH="1">
            <a:off x="819164" y="3674002"/>
            <a:ext cx="2234451" cy="1223092"/>
          </a:xfrm>
          <a:prstGeom prst="rect">
            <a:avLst/>
          </a:prstGeom>
          <a:noFill/>
        </p:spPr>
        <p:txBody>
          <a:bodyPr wrap="square" lIns="0" tIns="0" rIns="0" bIns="0" rtlCol="0">
            <a:spAutoFit/>
          </a:bodyPr>
          <a:lstStyle/>
          <a:p>
            <a:pPr algn="ctr">
              <a:lnSpc>
                <a:spcPct val="150000"/>
              </a:lnSpc>
            </a:pPr>
            <a:r>
              <a:rPr lang="en-US" sz="900" dirty="0">
                <a:solidFill>
                  <a:schemeClr val="tx1">
                    <a:lumMod val="75000"/>
                    <a:lumOff val="25000"/>
                  </a:schemeClr>
                </a:solidFill>
                <a:ea typeface="Lato regular" panose="020F0502020204030203" pitchFamily="34" charset="0"/>
                <a:cs typeface="Lato regular" panose="020F0502020204030203" pitchFamily="34" charset="0"/>
              </a:rPr>
              <a:t>Lorem ipsum dolor sit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amet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consectetur</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adipiscing</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elit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sed</a:t>
            </a:r>
            <a:r>
              <a:rPr lang="en-US" sz="900" dirty="0">
                <a:solidFill>
                  <a:schemeClr val="tx1">
                    <a:lumMod val="75000"/>
                    <a:lumOff val="25000"/>
                  </a:schemeClr>
                </a:solidFill>
                <a:ea typeface="Lato regular" panose="020F0502020204030203" pitchFamily="34" charset="0"/>
                <a:cs typeface="Lato regular" panose="020F0502020204030203" pitchFamily="34" charset="0"/>
              </a:rPr>
              <a:t> do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eiusmod</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tempor</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incididunt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labore</a:t>
            </a:r>
            <a:r>
              <a:rPr lang="en-US" sz="900" dirty="0">
                <a:solidFill>
                  <a:schemeClr val="tx1">
                    <a:lumMod val="75000"/>
                    <a:lumOff val="25000"/>
                  </a:schemeClr>
                </a:solidFill>
                <a:ea typeface="Lato regular" panose="020F0502020204030203" pitchFamily="34" charset="0"/>
                <a:cs typeface="Lato regular" panose="020F0502020204030203" pitchFamily="34" charset="0"/>
              </a:rPr>
              <a:t> et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dolore</a:t>
            </a:r>
            <a:r>
              <a:rPr lang="en-US" sz="900" dirty="0">
                <a:solidFill>
                  <a:schemeClr val="tx1">
                    <a:lumMod val="75000"/>
                    <a:lumOff val="25000"/>
                  </a:schemeClr>
                </a:solidFill>
                <a:ea typeface="Lato regular" panose="020F0502020204030203" pitchFamily="34" charset="0"/>
                <a:cs typeface="Lato regular" panose="020F0502020204030203" pitchFamily="34" charset="0"/>
              </a:rPr>
              <a:t> magna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aliqua</a:t>
            </a:r>
            <a:r>
              <a:rPr lang="en-US" sz="900" dirty="0">
                <a:solidFill>
                  <a:schemeClr val="tx1">
                    <a:lumMod val="75000"/>
                    <a:lumOff val="25000"/>
                  </a:schemeClr>
                </a:solidFill>
                <a:ea typeface="Lato regular" panose="020F0502020204030203" pitchFamily="34" charset="0"/>
                <a:cs typeface="Lato regular" panose="020F0502020204030203" pitchFamily="34" charset="0"/>
              </a:rPr>
              <a:t>. Ut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enim</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ad minim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veniam</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quis</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nostrud</a:t>
            </a:r>
            <a:r>
              <a:rPr lang="en-US" sz="900" dirty="0">
                <a:solidFill>
                  <a:schemeClr val="tx1">
                    <a:lumMod val="75000"/>
                    <a:lumOff val="25000"/>
                  </a:schemeClr>
                </a:solidFill>
                <a:ea typeface="Lato regular" panose="020F0502020204030203" pitchFamily="34" charset="0"/>
                <a:cs typeface="Lato regular" panose="020F0502020204030203" pitchFamily="34" charset="0"/>
              </a:rPr>
              <a:t> exercitation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ullamco</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ut</a:t>
            </a:r>
            <a:endParaRPr lang="en-US" sz="900" dirty="0">
              <a:solidFill>
                <a:schemeClr val="tx1">
                  <a:lumMod val="75000"/>
                  <a:lumOff val="25000"/>
                </a:schemeClr>
              </a:solidFill>
              <a:ea typeface="Lato regular" panose="020F0502020204030203" pitchFamily="34" charset="0"/>
              <a:cs typeface="Lato regular" panose="020F0502020204030203" pitchFamily="34" charset="0"/>
            </a:endParaRPr>
          </a:p>
        </p:txBody>
      </p:sp>
      <p:sp>
        <p:nvSpPr>
          <p:cNvPr id="45" name="TextBox 44"/>
          <p:cNvSpPr txBox="1"/>
          <p:nvPr/>
        </p:nvSpPr>
        <p:spPr>
          <a:xfrm flipH="1">
            <a:off x="3600946" y="3674002"/>
            <a:ext cx="2234451" cy="1223092"/>
          </a:xfrm>
          <a:prstGeom prst="rect">
            <a:avLst/>
          </a:prstGeom>
          <a:noFill/>
        </p:spPr>
        <p:txBody>
          <a:bodyPr wrap="square" lIns="0" tIns="0" rIns="0" bIns="0" rtlCol="0">
            <a:spAutoFit/>
          </a:bodyPr>
          <a:lstStyle/>
          <a:p>
            <a:pPr algn="ctr">
              <a:lnSpc>
                <a:spcPct val="150000"/>
              </a:lnSpc>
            </a:pPr>
            <a:r>
              <a:rPr lang="en-US" sz="900" dirty="0">
                <a:solidFill>
                  <a:schemeClr val="tx1">
                    <a:lumMod val="75000"/>
                    <a:lumOff val="25000"/>
                  </a:schemeClr>
                </a:solidFill>
                <a:ea typeface="Lato regular" panose="020F0502020204030203" pitchFamily="34" charset="0"/>
                <a:cs typeface="Lato regular" panose="020F0502020204030203" pitchFamily="34" charset="0"/>
              </a:rPr>
              <a:t>Lorem ipsum dolor sit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amet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consectetur</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adipiscing</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elit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sed</a:t>
            </a:r>
            <a:r>
              <a:rPr lang="en-US" sz="900" dirty="0">
                <a:solidFill>
                  <a:schemeClr val="tx1">
                    <a:lumMod val="75000"/>
                    <a:lumOff val="25000"/>
                  </a:schemeClr>
                </a:solidFill>
                <a:ea typeface="Lato regular" panose="020F0502020204030203" pitchFamily="34" charset="0"/>
                <a:cs typeface="Lato regular" panose="020F0502020204030203" pitchFamily="34" charset="0"/>
              </a:rPr>
              <a:t> do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eiusmod</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tempor</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incididunt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labore</a:t>
            </a:r>
            <a:r>
              <a:rPr lang="en-US" sz="900" dirty="0">
                <a:solidFill>
                  <a:schemeClr val="tx1">
                    <a:lumMod val="75000"/>
                    <a:lumOff val="25000"/>
                  </a:schemeClr>
                </a:solidFill>
                <a:ea typeface="Lato regular" panose="020F0502020204030203" pitchFamily="34" charset="0"/>
                <a:cs typeface="Lato regular" panose="020F0502020204030203" pitchFamily="34" charset="0"/>
              </a:rPr>
              <a:t> et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dolore</a:t>
            </a:r>
            <a:r>
              <a:rPr lang="en-US" sz="900" dirty="0">
                <a:solidFill>
                  <a:schemeClr val="tx1">
                    <a:lumMod val="75000"/>
                    <a:lumOff val="25000"/>
                  </a:schemeClr>
                </a:solidFill>
                <a:ea typeface="Lato regular" panose="020F0502020204030203" pitchFamily="34" charset="0"/>
                <a:cs typeface="Lato regular" panose="020F0502020204030203" pitchFamily="34" charset="0"/>
              </a:rPr>
              <a:t> magna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aliqua</a:t>
            </a:r>
            <a:r>
              <a:rPr lang="en-US" sz="900" dirty="0">
                <a:solidFill>
                  <a:schemeClr val="tx1">
                    <a:lumMod val="75000"/>
                    <a:lumOff val="25000"/>
                  </a:schemeClr>
                </a:solidFill>
                <a:ea typeface="Lato regular" panose="020F0502020204030203" pitchFamily="34" charset="0"/>
                <a:cs typeface="Lato regular" panose="020F0502020204030203" pitchFamily="34" charset="0"/>
              </a:rPr>
              <a:t>. Ut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enim</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ad minim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veniam</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quis</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nostrud</a:t>
            </a:r>
            <a:r>
              <a:rPr lang="en-US" sz="900" dirty="0">
                <a:solidFill>
                  <a:schemeClr val="tx1">
                    <a:lumMod val="75000"/>
                    <a:lumOff val="25000"/>
                  </a:schemeClr>
                </a:solidFill>
                <a:ea typeface="Lato regular" panose="020F0502020204030203" pitchFamily="34" charset="0"/>
                <a:cs typeface="Lato regular" panose="020F0502020204030203" pitchFamily="34" charset="0"/>
              </a:rPr>
              <a:t> exercitation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ullamco</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ut</a:t>
            </a:r>
            <a:endParaRPr lang="en-US" sz="900" dirty="0">
              <a:solidFill>
                <a:schemeClr val="tx1">
                  <a:lumMod val="75000"/>
                  <a:lumOff val="25000"/>
                </a:schemeClr>
              </a:solidFill>
              <a:ea typeface="Lato regular" panose="020F0502020204030203" pitchFamily="34" charset="0"/>
              <a:cs typeface="Lato regular" panose="020F0502020204030203" pitchFamily="34" charset="0"/>
            </a:endParaRPr>
          </a:p>
        </p:txBody>
      </p:sp>
      <p:sp>
        <p:nvSpPr>
          <p:cNvPr id="48" name="TextBox 47"/>
          <p:cNvSpPr txBox="1"/>
          <p:nvPr/>
        </p:nvSpPr>
        <p:spPr>
          <a:xfrm flipH="1">
            <a:off x="6505215" y="3477820"/>
            <a:ext cx="1989475" cy="1589794"/>
          </a:xfrm>
          <a:prstGeom prst="rect">
            <a:avLst/>
          </a:prstGeom>
          <a:noFill/>
        </p:spPr>
        <p:txBody>
          <a:bodyPr wrap="square" lIns="0" tIns="0" rIns="0" bIns="0" rtlCol="0">
            <a:spAutoFit/>
          </a:bodyPr>
          <a:lstStyle/>
          <a:p>
            <a:pPr algn="ctr">
              <a:lnSpc>
                <a:spcPct val="150000"/>
              </a:lnSpc>
            </a:pPr>
            <a:r>
              <a:rPr lang="en-US" sz="1000" dirty="0">
                <a:solidFill>
                  <a:schemeClr val="bg1"/>
                </a:solidFill>
                <a:ea typeface="Lato regular" panose="020F0502020204030203" pitchFamily="34" charset="0"/>
                <a:cs typeface="Lato regular" panose="020F0502020204030203" pitchFamily="34" charset="0"/>
              </a:rPr>
              <a:t>Lorem ipsum dolor sit </a:t>
            </a:r>
            <a:r>
              <a:rPr lang="en-US" sz="1000" dirty="0" err="1">
                <a:solidFill>
                  <a:schemeClr val="bg1"/>
                </a:solidFill>
                <a:ea typeface="Lato regular" panose="020F0502020204030203" pitchFamily="34" charset="0"/>
                <a:cs typeface="Lato regular" panose="020F0502020204030203" pitchFamily="34" charset="0"/>
              </a:rPr>
              <a:t>amet</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consectetur</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adipiscing</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elit</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sed</a:t>
            </a:r>
            <a:r>
              <a:rPr lang="en-US" sz="1000" dirty="0">
                <a:solidFill>
                  <a:schemeClr val="bg1"/>
                </a:solidFill>
                <a:ea typeface="Lato regular" panose="020F0502020204030203" pitchFamily="34" charset="0"/>
                <a:cs typeface="Lato regular" panose="020F0502020204030203" pitchFamily="34" charset="0"/>
              </a:rPr>
              <a:t> do </a:t>
            </a:r>
            <a:r>
              <a:rPr lang="en-US" sz="1000" dirty="0" err="1">
                <a:solidFill>
                  <a:schemeClr val="bg1"/>
                </a:solidFill>
                <a:ea typeface="Lato regular" panose="020F0502020204030203" pitchFamily="34" charset="0"/>
                <a:cs typeface="Lato regular" panose="020F0502020204030203" pitchFamily="34" charset="0"/>
              </a:rPr>
              <a:t>eiusmod</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tempor</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incididunt</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ut</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labore</a:t>
            </a:r>
            <a:r>
              <a:rPr lang="en-US" sz="1000" dirty="0">
                <a:solidFill>
                  <a:schemeClr val="bg1"/>
                </a:solidFill>
                <a:ea typeface="Lato regular" panose="020F0502020204030203" pitchFamily="34" charset="0"/>
                <a:cs typeface="Lato regular" panose="020F0502020204030203" pitchFamily="34" charset="0"/>
              </a:rPr>
              <a:t> et </a:t>
            </a:r>
            <a:r>
              <a:rPr lang="en-US" sz="1000" dirty="0" err="1">
                <a:solidFill>
                  <a:schemeClr val="bg1"/>
                </a:solidFill>
                <a:ea typeface="Lato regular" panose="020F0502020204030203" pitchFamily="34" charset="0"/>
                <a:cs typeface="Lato regular" panose="020F0502020204030203" pitchFamily="34" charset="0"/>
              </a:rPr>
              <a:t>dolore</a:t>
            </a:r>
            <a:r>
              <a:rPr lang="en-US" sz="1000" dirty="0">
                <a:solidFill>
                  <a:schemeClr val="bg1"/>
                </a:solidFill>
                <a:ea typeface="Lato regular" panose="020F0502020204030203" pitchFamily="34" charset="0"/>
                <a:cs typeface="Lato regular" panose="020F0502020204030203" pitchFamily="34" charset="0"/>
              </a:rPr>
              <a:t> magna </a:t>
            </a:r>
            <a:r>
              <a:rPr lang="en-US" sz="1000" dirty="0" err="1">
                <a:solidFill>
                  <a:schemeClr val="bg1"/>
                </a:solidFill>
                <a:ea typeface="Lato regular" panose="020F0502020204030203" pitchFamily="34" charset="0"/>
                <a:cs typeface="Lato regular" panose="020F0502020204030203" pitchFamily="34" charset="0"/>
              </a:rPr>
              <a:t>aliqua</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Ut</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enim</a:t>
            </a:r>
            <a:r>
              <a:rPr lang="en-US" sz="1000" dirty="0">
                <a:solidFill>
                  <a:schemeClr val="bg1"/>
                </a:solidFill>
                <a:ea typeface="Lato regular" panose="020F0502020204030203" pitchFamily="34" charset="0"/>
                <a:cs typeface="Lato regular" panose="020F0502020204030203" pitchFamily="34" charset="0"/>
              </a:rPr>
              <a:t> ad minim </a:t>
            </a:r>
            <a:r>
              <a:rPr lang="en-US" sz="1000" dirty="0" err="1">
                <a:solidFill>
                  <a:schemeClr val="bg1"/>
                </a:solidFill>
                <a:ea typeface="Lato regular" panose="020F0502020204030203" pitchFamily="34" charset="0"/>
                <a:cs typeface="Lato regular" panose="020F0502020204030203" pitchFamily="34" charset="0"/>
              </a:rPr>
              <a:t>veniam</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quis</a:t>
            </a:r>
            <a:r>
              <a:rPr lang="en-US" sz="1000" dirty="0">
                <a:solidFill>
                  <a:schemeClr val="bg1"/>
                </a:solidFill>
                <a:ea typeface="Lato regular" panose="020F0502020204030203" pitchFamily="34" charset="0"/>
                <a:cs typeface="Lato regular" panose="020F0502020204030203" pitchFamily="34" charset="0"/>
              </a:rPr>
              <a:t> </a:t>
            </a:r>
            <a:r>
              <a:rPr lang="en-US" sz="1000" dirty="0" err="1">
                <a:solidFill>
                  <a:schemeClr val="bg1"/>
                </a:solidFill>
                <a:ea typeface="Lato regular" panose="020F0502020204030203" pitchFamily="34" charset="0"/>
                <a:cs typeface="Lato regular" panose="020F0502020204030203" pitchFamily="34" charset="0"/>
              </a:rPr>
              <a:t>nostrud</a:t>
            </a:r>
            <a:r>
              <a:rPr lang="en-US" sz="1000" dirty="0">
                <a:solidFill>
                  <a:schemeClr val="bg1"/>
                </a:solidFill>
                <a:ea typeface="Lato regular" panose="020F0502020204030203" pitchFamily="34" charset="0"/>
                <a:cs typeface="Lato regular" panose="020F0502020204030203" pitchFamily="34" charset="0"/>
              </a:rPr>
              <a:t> exercitation </a:t>
            </a:r>
            <a:r>
              <a:rPr lang="en-US" sz="1000" err="1">
                <a:solidFill>
                  <a:schemeClr val="bg1"/>
                </a:solidFill>
                <a:ea typeface="Lato regular" panose="020F0502020204030203" pitchFamily="34" charset="0"/>
                <a:cs typeface="Lato regular" panose="020F0502020204030203" pitchFamily="34" charset="0"/>
              </a:rPr>
              <a:t>ullamco</a:t>
            </a:r>
            <a:r>
              <a:rPr lang="en-US" sz="1000">
                <a:solidFill>
                  <a:schemeClr val="bg1"/>
                </a:solidFill>
                <a:ea typeface="Lato regular" panose="020F0502020204030203" pitchFamily="34" charset="0"/>
                <a:cs typeface="Lato regular" panose="020F0502020204030203" pitchFamily="34" charset="0"/>
              </a:rPr>
              <a:t> ut</a:t>
            </a:r>
            <a:endParaRPr lang="en-US" sz="1000" dirty="0">
              <a:solidFill>
                <a:schemeClr val="bg1"/>
              </a:solidFill>
              <a:ea typeface="Lato regular" panose="020F0502020204030203" pitchFamily="34" charset="0"/>
              <a:cs typeface="Lato regular" panose="020F0502020204030203" pitchFamily="34" charset="0"/>
            </a:endParaRPr>
          </a:p>
        </p:txBody>
      </p:sp>
      <p:sp>
        <p:nvSpPr>
          <p:cNvPr id="49" name="TextBox 48"/>
          <p:cNvSpPr txBox="1"/>
          <p:nvPr/>
        </p:nvSpPr>
        <p:spPr>
          <a:xfrm flipH="1">
            <a:off x="9164507" y="3674002"/>
            <a:ext cx="2234451" cy="1223092"/>
          </a:xfrm>
          <a:prstGeom prst="rect">
            <a:avLst/>
          </a:prstGeom>
          <a:noFill/>
        </p:spPr>
        <p:txBody>
          <a:bodyPr wrap="square" lIns="0" tIns="0" rIns="0" bIns="0" rtlCol="0">
            <a:spAutoFit/>
          </a:bodyPr>
          <a:lstStyle/>
          <a:p>
            <a:pPr algn="ctr">
              <a:lnSpc>
                <a:spcPct val="150000"/>
              </a:lnSpc>
            </a:pPr>
            <a:r>
              <a:rPr lang="en-US" sz="900" dirty="0">
                <a:solidFill>
                  <a:schemeClr val="tx1">
                    <a:lumMod val="75000"/>
                    <a:lumOff val="25000"/>
                  </a:schemeClr>
                </a:solidFill>
                <a:ea typeface="Lato regular" panose="020F0502020204030203" pitchFamily="34" charset="0"/>
                <a:cs typeface="Lato regular" panose="020F0502020204030203" pitchFamily="34" charset="0"/>
              </a:rPr>
              <a:t>Lorem ipsum dolor sit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amet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consectetur</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adipiscing</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elit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sed</a:t>
            </a:r>
            <a:r>
              <a:rPr lang="en-US" sz="900" dirty="0">
                <a:solidFill>
                  <a:schemeClr val="tx1">
                    <a:lumMod val="75000"/>
                    <a:lumOff val="25000"/>
                  </a:schemeClr>
                </a:solidFill>
                <a:ea typeface="Lato regular" panose="020F0502020204030203" pitchFamily="34" charset="0"/>
                <a:cs typeface="Lato regular" panose="020F0502020204030203" pitchFamily="34" charset="0"/>
              </a:rPr>
              <a:t> do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eiusmod</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tempor</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incididunt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labore</a:t>
            </a:r>
            <a:r>
              <a:rPr lang="en-US" sz="900" dirty="0">
                <a:solidFill>
                  <a:schemeClr val="tx1">
                    <a:lumMod val="75000"/>
                    <a:lumOff val="25000"/>
                  </a:schemeClr>
                </a:solidFill>
                <a:ea typeface="Lato regular" panose="020F0502020204030203" pitchFamily="34" charset="0"/>
                <a:cs typeface="Lato regular" panose="020F0502020204030203" pitchFamily="34" charset="0"/>
              </a:rPr>
              <a:t> et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dolore</a:t>
            </a:r>
            <a:r>
              <a:rPr lang="en-US" sz="900" dirty="0">
                <a:solidFill>
                  <a:schemeClr val="tx1">
                    <a:lumMod val="75000"/>
                    <a:lumOff val="25000"/>
                  </a:schemeClr>
                </a:solidFill>
                <a:ea typeface="Lato regular" panose="020F0502020204030203" pitchFamily="34" charset="0"/>
                <a:cs typeface="Lato regular" panose="020F0502020204030203" pitchFamily="34" charset="0"/>
              </a:rPr>
              <a:t> magna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aliqua</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enim</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ad minim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veniam</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quis</a:t>
            </a:r>
            <a:r>
              <a:rPr lang="en-US" sz="900" dirty="0">
                <a:solidFill>
                  <a:schemeClr val="tx1">
                    <a:lumMod val="75000"/>
                    <a:lumOff val="25000"/>
                  </a:schemeClr>
                </a:solidFill>
                <a:ea typeface="Lato regular" panose="020F0502020204030203" pitchFamily="34" charset="0"/>
                <a:cs typeface="Lato regular" panose="020F0502020204030203" pitchFamily="34" charset="0"/>
              </a:rPr>
              <a:t> </a:t>
            </a:r>
            <a:r>
              <a:rPr lang="en-US" sz="900" dirty="0" err="1">
                <a:solidFill>
                  <a:schemeClr val="tx1">
                    <a:lumMod val="75000"/>
                    <a:lumOff val="25000"/>
                  </a:schemeClr>
                </a:solidFill>
                <a:ea typeface="Lato regular" panose="020F0502020204030203" pitchFamily="34" charset="0"/>
                <a:cs typeface="Lato regular" panose="020F0502020204030203" pitchFamily="34" charset="0"/>
              </a:rPr>
              <a:t>nostrud</a:t>
            </a:r>
            <a:r>
              <a:rPr lang="en-US" sz="900" dirty="0">
                <a:solidFill>
                  <a:schemeClr val="tx1">
                    <a:lumMod val="75000"/>
                    <a:lumOff val="25000"/>
                  </a:schemeClr>
                </a:solidFill>
                <a:ea typeface="Lato regular" panose="020F0502020204030203" pitchFamily="34" charset="0"/>
                <a:cs typeface="Lato regular" panose="020F0502020204030203" pitchFamily="34" charset="0"/>
              </a:rPr>
              <a:t> exercitation </a:t>
            </a:r>
            <a:r>
              <a:rPr lang="en-US" sz="900" err="1">
                <a:solidFill>
                  <a:schemeClr val="tx1">
                    <a:lumMod val="75000"/>
                    <a:lumOff val="25000"/>
                  </a:schemeClr>
                </a:solidFill>
                <a:ea typeface="Lato regular" panose="020F0502020204030203" pitchFamily="34" charset="0"/>
                <a:cs typeface="Lato regular" panose="020F0502020204030203" pitchFamily="34" charset="0"/>
              </a:rPr>
              <a:t>ullamco</a:t>
            </a:r>
            <a:r>
              <a:rPr lang="en-US" sz="900">
                <a:solidFill>
                  <a:schemeClr val="tx1">
                    <a:lumMod val="75000"/>
                    <a:lumOff val="25000"/>
                  </a:schemeClr>
                </a:solidFill>
                <a:ea typeface="Lato regular" panose="020F0502020204030203" pitchFamily="34" charset="0"/>
                <a:cs typeface="Lato regular" panose="020F0502020204030203" pitchFamily="34" charset="0"/>
              </a:rPr>
              <a:t> ut</a:t>
            </a:r>
            <a:endParaRPr lang="en-US" sz="900" dirty="0">
              <a:solidFill>
                <a:schemeClr val="tx1">
                  <a:lumMod val="75000"/>
                  <a:lumOff val="25000"/>
                </a:schemeClr>
              </a:solidFill>
              <a:ea typeface="Lato regular" panose="020F0502020204030203" pitchFamily="34" charset="0"/>
              <a:cs typeface="Lato regular" panose="020F0502020204030203" pitchFamily="34" charset="0"/>
            </a:endParaRPr>
          </a:p>
        </p:txBody>
      </p:sp>
      <p:sp>
        <p:nvSpPr>
          <p:cNvPr id="20" name="TextBox 19">
            <a:extLst>
              <a:ext uri="{FF2B5EF4-FFF2-40B4-BE49-F238E27FC236}">
                <a16:creationId xmlns:a16="http://schemas.microsoft.com/office/drawing/2014/main" id="{259D6EB4-E53F-DCE1-3DC1-7EFE4121B619}"/>
              </a:ext>
            </a:extLst>
          </p:cNvPr>
          <p:cNvSpPr txBox="1"/>
          <p:nvPr/>
        </p:nvSpPr>
        <p:spPr>
          <a:xfrm>
            <a:off x="1346784" y="751350"/>
            <a:ext cx="9498432" cy="338106"/>
          </a:xfrm>
          <a:prstGeom prst="rect">
            <a:avLst/>
          </a:prstGeom>
          <a:noFill/>
        </p:spPr>
        <p:txBody>
          <a:bodyPr wrap="square" rtlCol="0">
            <a:spAutoFit/>
          </a:bodyPr>
          <a:lstStyle/>
          <a:p>
            <a:pPr algn="ctr">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a:t>
            </a:r>
          </a:p>
        </p:txBody>
      </p:sp>
      <p:sp>
        <p:nvSpPr>
          <p:cNvPr id="21" name="TextBox 20">
            <a:extLst>
              <a:ext uri="{FF2B5EF4-FFF2-40B4-BE49-F238E27FC236}">
                <a16:creationId xmlns:a16="http://schemas.microsoft.com/office/drawing/2014/main" id="{5F06EC3C-E81A-D00D-7636-B3FAB850FDF3}"/>
              </a:ext>
            </a:extLst>
          </p:cNvPr>
          <p:cNvSpPr txBox="1"/>
          <p:nvPr/>
        </p:nvSpPr>
        <p:spPr>
          <a:xfrm>
            <a:off x="4035342" y="428727"/>
            <a:ext cx="4121316" cy="400110"/>
          </a:xfrm>
          <a:prstGeom prst="rect">
            <a:avLst/>
          </a:prstGeom>
          <a:noFill/>
        </p:spPr>
        <p:txBody>
          <a:bodyPr wrap="square" rtlCol="0">
            <a:spAutoFit/>
          </a:bodyPr>
          <a:lstStyle/>
          <a:p>
            <a:pPr algn="ctr"/>
            <a:r>
              <a:rPr lang="en-US" sz="2000" spc="150" dirty="0">
                <a:latin typeface="Montserrat" charset="0"/>
                <a:ea typeface="Montserrat" charset="0"/>
                <a:cs typeface="Montserrat" charset="0"/>
              </a:rPr>
              <a:t>YOUR TITLE HERE</a:t>
            </a:r>
          </a:p>
        </p:txBody>
      </p:sp>
    </p:spTree>
    <p:extLst>
      <p:ext uri="{BB962C8B-B14F-4D97-AF65-F5344CB8AC3E}">
        <p14:creationId xmlns:p14="http://schemas.microsoft.com/office/powerpoint/2010/main" val="1582287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93"/>
          <p:cNvSpPr/>
          <p:nvPr/>
        </p:nvSpPr>
        <p:spPr>
          <a:xfrm>
            <a:off x="871991" y="1419906"/>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 name="Shape 2894"/>
          <p:cNvSpPr/>
          <p:nvPr/>
        </p:nvSpPr>
        <p:spPr>
          <a:xfrm>
            <a:off x="1405183" y="1419906"/>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 name="Shape 2895"/>
          <p:cNvSpPr/>
          <p:nvPr/>
        </p:nvSpPr>
        <p:spPr>
          <a:xfrm>
            <a:off x="2008197" y="1419906"/>
            <a:ext cx="139646" cy="279292"/>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 name="Shape 2896"/>
          <p:cNvSpPr/>
          <p:nvPr/>
        </p:nvSpPr>
        <p:spPr>
          <a:xfrm>
            <a:off x="2541389" y="1419906"/>
            <a:ext cx="139646" cy="279292"/>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 name="Shape 2897"/>
          <p:cNvSpPr/>
          <p:nvPr/>
        </p:nvSpPr>
        <p:spPr>
          <a:xfrm>
            <a:off x="3004757" y="1489729"/>
            <a:ext cx="279292" cy="139646"/>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 name="Shape 2898"/>
          <p:cNvSpPr/>
          <p:nvPr/>
        </p:nvSpPr>
        <p:spPr>
          <a:xfrm>
            <a:off x="3537949" y="1489729"/>
            <a:ext cx="279292" cy="139646"/>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 name="Shape 2899"/>
          <p:cNvSpPr/>
          <p:nvPr/>
        </p:nvSpPr>
        <p:spPr>
          <a:xfrm>
            <a:off x="4083836" y="1496076"/>
            <a:ext cx="253902" cy="12695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 name="Shape 2900"/>
          <p:cNvSpPr/>
          <p:nvPr/>
        </p:nvSpPr>
        <p:spPr>
          <a:xfrm>
            <a:off x="4617028" y="1496076"/>
            <a:ext cx="253902" cy="126951"/>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0" name="Shape 2901"/>
          <p:cNvSpPr/>
          <p:nvPr/>
        </p:nvSpPr>
        <p:spPr>
          <a:xfrm>
            <a:off x="5213694" y="1432601"/>
            <a:ext cx="126951" cy="253902"/>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 name="Shape 2902"/>
          <p:cNvSpPr/>
          <p:nvPr/>
        </p:nvSpPr>
        <p:spPr>
          <a:xfrm>
            <a:off x="5746886" y="1432601"/>
            <a:ext cx="126951" cy="253902"/>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2" name="Shape 2903"/>
          <p:cNvSpPr/>
          <p:nvPr/>
        </p:nvSpPr>
        <p:spPr>
          <a:xfrm>
            <a:off x="871991"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 name="Shape 2904"/>
          <p:cNvSpPr/>
          <p:nvPr/>
        </p:nvSpPr>
        <p:spPr>
          <a:xfrm>
            <a:off x="1405183"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 name="Shape 2905"/>
          <p:cNvSpPr/>
          <p:nvPr/>
        </p:nvSpPr>
        <p:spPr>
          <a:xfrm>
            <a:off x="1938374"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906"/>
          <p:cNvSpPr/>
          <p:nvPr/>
        </p:nvSpPr>
        <p:spPr>
          <a:xfrm>
            <a:off x="2471566"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6" name="Shape 2907"/>
          <p:cNvSpPr/>
          <p:nvPr/>
        </p:nvSpPr>
        <p:spPr>
          <a:xfrm>
            <a:off x="3004757"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7" name="Shape 2908"/>
          <p:cNvSpPr/>
          <p:nvPr/>
        </p:nvSpPr>
        <p:spPr>
          <a:xfrm>
            <a:off x="3537949" y="2016572"/>
            <a:ext cx="279292" cy="152341"/>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 name="Shape 2909"/>
          <p:cNvSpPr/>
          <p:nvPr/>
        </p:nvSpPr>
        <p:spPr>
          <a:xfrm>
            <a:off x="4071140" y="2016572"/>
            <a:ext cx="279292" cy="152341"/>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9" name="Shape 2910"/>
          <p:cNvSpPr/>
          <p:nvPr/>
        </p:nvSpPr>
        <p:spPr>
          <a:xfrm>
            <a:off x="4667807" y="1953097"/>
            <a:ext cx="152341" cy="279292"/>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0" name="Shape 2911"/>
          <p:cNvSpPr/>
          <p:nvPr/>
        </p:nvSpPr>
        <p:spPr>
          <a:xfrm>
            <a:off x="5201000" y="1953097"/>
            <a:ext cx="152341" cy="279292"/>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1" name="Shape 2912"/>
          <p:cNvSpPr/>
          <p:nvPr/>
        </p:nvSpPr>
        <p:spPr>
          <a:xfrm>
            <a:off x="5670715"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2" name="Shape 2913"/>
          <p:cNvSpPr/>
          <p:nvPr/>
        </p:nvSpPr>
        <p:spPr>
          <a:xfrm>
            <a:off x="6203908" y="1419906"/>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 name="Shape 2914"/>
          <p:cNvSpPr/>
          <p:nvPr/>
        </p:nvSpPr>
        <p:spPr>
          <a:xfrm>
            <a:off x="6737099" y="1419906"/>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 name="Shape 2915"/>
          <p:cNvSpPr/>
          <p:nvPr/>
        </p:nvSpPr>
        <p:spPr>
          <a:xfrm>
            <a:off x="7270291" y="1419906"/>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 name="Shape 2916"/>
          <p:cNvSpPr/>
          <p:nvPr/>
        </p:nvSpPr>
        <p:spPr>
          <a:xfrm>
            <a:off x="7803482" y="1419906"/>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6" name="Shape 2917"/>
          <p:cNvSpPr/>
          <p:nvPr/>
        </p:nvSpPr>
        <p:spPr>
          <a:xfrm>
            <a:off x="8381107" y="1419906"/>
            <a:ext cx="190426"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7" name="Shape 2918"/>
          <p:cNvSpPr/>
          <p:nvPr/>
        </p:nvSpPr>
        <p:spPr>
          <a:xfrm>
            <a:off x="8914298" y="1419906"/>
            <a:ext cx="190426" cy="279292"/>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8" name="Shape 2919"/>
          <p:cNvSpPr/>
          <p:nvPr/>
        </p:nvSpPr>
        <p:spPr>
          <a:xfrm>
            <a:off x="9403057" y="1464338"/>
            <a:ext cx="279292" cy="190426"/>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9" name="Shape 2920"/>
          <p:cNvSpPr/>
          <p:nvPr/>
        </p:nvSpPr>
        <p:spPr>
          <a:xfrm>
            <a:off x="9936249" y="1464338"/>
            <a:ext cx="279292" cy="190426"/>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0" name="Shape 2921"/>
          <p:cNvSpPr/>
          <p:nvPr/>
        </p:nvSpPr>
        <p:spPr>
          <a:xfrm>
            <a:off x="10507525" y="1419906"/>
            <a:ext cx="203122" cy="279292"/>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1" name="Shape 2922"/>
          <p:cNvSpPr/>
          <p:nvPr/>
        </p:nvSpPr>
        <p:spPr>
          <a:xfrm>
            <a:off x="11002632" y="1457991"/>
            <a:ext cx="279292" cy="203122"/>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2" name="Shape 2923"/>
          <p:cNvSpPr/>
          <p:nvPr/>
        </p:nvSpPr>
        <p:spPr>
          <a:xfrm>
            <a:off x="6203908"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3" name="Shape 2924"/>
          <p:cNvSpPr/>
          <p:nvPr/>
        </p:nvSpPr>
        <p:spPr>
          <a:xfrm>
            <a:off x="6737099"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4" name="Shape 2925"/>
          <p:cNvSpPr/>
          <p:nvPr/>
        </p:nvSpPr>
        <p:spPr>
          <a:xfrm>
            <a:off x="7270291"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5" name="Shape 2926"/>
          <p:cNvSpPr/>
          <p:nvPr/>
        </p:nvSpPr>
        <p:spPr>
          <a:xfrm>
            <a:off x="7803482"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6" name="Shape 2927"/>
          <p:cNvSpPr/>
          <p:nvPr/>
        </p:nvSpPr>
        <p:spPr>
          <a:xfrm>
            <a:off x="8336674"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7" name="Shape 2928"/>
          <p:cNvSpPr/>
          <p:nvPr/>
        </p:nvSpPr>
        <p:spPr>
          <a:xfrm>
            <a:off x="8869866"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8" name="Shape 2929"/>
          <p:cNvSpPr/>
          <p:nvPr/>
        </p:nvSpPr>
        <p:spPr>
          <a:xfrm>
            <a:off x="9403057" y="195309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9" name="Shape 2930"/>
          <p:cNvSpPr/>
          <p:nvPr/>
        </p:nvSpPr>
        <p:spPr>
          <a:xfrm>
            <a:off x="9936249" y="2003878"/>
            <a:ext cx="279292" cy="177731"/>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0" name="Shape 2931"/>
          <p:cNvSpPr/>
          <p:nvPr/>
        </p:nvSpPr>
        <p:spPr>
          <a:xfrm>
            <a:off x="10469440" y="1991182"/>
            <a:ext cx="279292" cy="203122"/>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1" name="Shape 2932"/>
          <p:cNvSpPr/>
          <p:nvPr/>
        </p:nvSpPr>
        <p:spPr>
          <a:xfrm>
            <a:off x="11002632" y="1978487"/>
            <a:ext cx="279292" cy="228511"/>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2" name="Shape 2934"/>
          <p:cNvSpPr/>
          <p:nvPr/>
        </p:nvSpPr>
        <p:spPr>
          <a:xfrm>
            <a:off x="910076" y="3282457"/>
            <a:ext cx="20312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3" name="Shape 2935"/>
          <p:cNvSpPr/>
          <p:nvPr/>
        </p:nvSpPr>
        <p:spPr>
          <a:xfrm>
            <a:off x="1405182" y="3282457"/>
            <a:ext cx="279090" cy="279131"/>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4" name="Shape 2936"/>
          <p:cNvSpPr/>
          <p:nvPr/>
        </p:nvSpPr>
        <p:spPr>
          <a:xfrm>
            <a:off x="2014545" y="3282457"/>
            <a:ext cx="126951"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5" name="Shape 2937"/>
          <p:cNvSpPr/>
          <p:nvPr/>
        </p:nvSpPr>
        <p:spPr>
          <a:xfrm>
            <a:off x="2471566" y="328245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6" name="Shape 2938"/>
          <p:cNvSpPr/>
          <p:nvPr/>
        </p:nvSpPr>
        <p:spPr>
          <a:xfrm>
            <a:off x="3004757" y="328245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7" name="Shape 2939"/>
          <p:cNvSpPr/>
          <p:nvPr/>
        </p:nvSpPr>
        <p:spPr>
          <a:xfrm>
            <a:off x="3537949" y="328245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8" name="Shape 2940"/>
          <p:cNvSpPr/>
          <p:nvPr/>
        </p:nvSpPr>
        <p:spPr>
          <a:xfrm>
            <a:off x="4071140" y="328245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9" name="Shape 2941"/>
          <p:cNvSpPr/>
          <p:nvPr/>
        </p:nvSpPr>
        <p:spPr>
          <a:xfrm>
            <a:off x="4604332" y="3282457"/>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0" name="Shape 2942"/>
          <p:cNvSpPr/>
          <p:nvPr/>
        </p:nvSpPr>
        <p:spPr>
          <a:xfrm>
            <a:off x="5162915" y="3282457"/>
            <a:ext cx="228511" cy="279292"/>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1" name="Shape 2943"/>
          <p:cNvSpPr/>
          <p:nvPr/>
        </p:nvSpPr>
        <p:spPr>
          <a:xfrm>
            <a:off x="5696106" y="3282457"/>
            <a:ext cx="228511" cy="279292"/>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2" name="Shape 2944"/>
          <p:cNvSpPr/>
          <p:nvPr/>
        </p:nvSpPr>
        <p:spPr>
          <a:xfrm>
            <a:off x="6241993" y="3275901"/>
            <a:ext cx="279292" cy="279291"/>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3" name="Shape 2945"/>
          <p:cNvSpPr/>
          <p:nvPr/>
        </p:nvSpPr>
        <p:spPr>
          <a:xfrm>
            <a:off x="6775184" y="3275901"/>
            <a:ext cx="279292" cy="279291"/>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4" name="Shape 2946"/>
          <p:cNvSpPr/>
          <p:nvPr/>
        </p:nvSpPr>
        <p:spPr>
          <a:xfrm>
            <a:off x="7308376" y="3275901"/>
            <a:ext cx="279292" cy="279291"/>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 name="Shape 2947"/>
          <p:cNvSpPr/>
          <p:nvPr/>
        </p:nvSpPr>
        <p:spPr>
          <a:xfrm>
            <a:off x="7841568" y="3275901"/>
            <a:ext cx="279292" cy="279291"/>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6" name="Shape 2948"/>
          <p:cNvSpPr/>
          <p:nvPr/>
        </p:nvSpPr>
        <p:spPr>
          <a:xfrm>
            <a:off x="8412844" y="3275901"/>
            <a:ext cx="203122" cy="279291"/>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7" name="Shape 2949"/>
          <p:cNvSpPr/>
          <p:nvPr/>
        </p:nvSpPr>
        <p:spPr>
          <a:xfrm>
            <a:off x="8933341" y="3275901"/>
            <a:ext cx="228511" cy="279291"/>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8" name="Shape 2950"/>
          <p:cNvSpPr/>
          <p:nvPr/>
        </p:nvSpPr>
        <p:spPr>
          <a:xfrm>
            <a:off x="9466532" y="3275901"/>
            <a:ext cx="228511" cy="279291"/>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9" name="Shape 2951"/>
          <p:cNvSpPr/>
          <p:nvPr/>
        </p:nvSpPr>
        <p:spPr>
          <a:xfrm>
            <a:off x="9974334" y="3301291"/>
            <a:ext cx="279292" cy="228511"/>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0" name="Shape 2952"/>
          <p:cNvSpPr/>
          <p:nvPr/>
        </p:nvSpPr>
        <p:spPr>
          <a:xfrm>
            <a:off x="10507525" y="3275901"/>
            <a:ext cx="279292" cy="279291"/>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953"/>
          <p:cNvSpPr/>
          <p:nvPr/>
        </p:nvSpPr>
        <p:spPr>
          <a:xfrm>
            <a:off x="11040717" y="3275901"/>
            <a:ext cx="279292" cy="279291"/>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2" name="Shape 2955"/>
          <p:cNvSpPr/>
          <p:nvPr/>
        </p:nvSpPr>
        <p:spPr>
          <a:xfrm>
            <a:off x="871991" y="4625613"/>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3" name="Shape 2956"/>
          <p:cNvSpPr/>
          <p:nvPr/>
        </p:nvSpPr>
        <p:spPr>
          <a:xfrm>
            <a:off x="1405183" y="4625613"/>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9040" y="18655"/>
                </a:lnTo>
                <a:lnTo>
                  <a:pt x="9327" y="18655"/>
                </a:lnTo>
                <a:cubicBezTo>
                  <a:pt x="9598" y="18655"/>
                  <a:pt x="9818" y="18435"/>
                  <a:pt x="9818" y="18164"/>
                </a:cubicBezTo>
                <a:lnTo>
                  <a:pt x="9818" y="15709"/>
                </a:lnTo>
                <a:lnTo>
                  <a:pt x="11782" y="15709"/>
                </a:lnTo>
                <a:lnTo>
                  <a:pt x="11782" y="18164"/>
                </a:lnTo>
                <a:cubicBezTo>
                  <a:pt x="11782" y="18435"/>
                  <a:pt x="12002" y="18655"/>
                  <a:pt x="12273" y="18655"/>
                </a:cubicBezTo>
                <a:lnTo>
                  <a:pt x="12560" y="18655"/>
                </a:lnTo>
                <a:cubicBezTo>
                  <a:pt x="12560" y="18655"/>
                  <a:pt x="10800" y="20415"/>
                  <a:pt x="10800" y="20415"/>
                </a:cubicBezTo>
                <a:close/>
                <a:moveTo>
                  <a:pt x="13745" y="17673"/>
                </a:moveTo>
                <a:lnTo>
                  <a:pt x="12764" y="17673"/>
                </a:lnTo>
                <a:lnTo>
                  <a:pt x="12764" y="15218"/>
                </a:lnTo>
                <a:cubicBezTo>
                  <a:pt x="12764" y="14947"/>
                  <a:pt x="12544" y="14727"/>
                  <a:pt x="12273" y="14727"/>
                </a:cubicBezTo>
                <a:lnTo>
                  <a:pt x="9327" y="14727"/>
                </a:lnTo>
                <a:cubicBezTo>
                  <a:pt x="9056" y="14727"/>
                  <a:pt x="8836" y="14947"/>
                  <a:pt x="8836" y="15218"/>
                </a:cubicBezTo>
                <a:lnTo>
                  <a:pt x="8836" y="17673"/>
                </a:lnTo>
                <a:lnTo>
                  <a:pt x="7855" y="17673"/>
                </a:lnTo>
                <a:cubicBezTo>
                  <a:pt x="7584" y="17673"/>
                  <a:pt x="7364" y="17892"/>
                  <a:pt x="7364" y="18164"/>
                </a:cubicBezTo>
                <a:cubicBezTo>
                  <a:pt x="7364" y="18299"/>
                  <a:pt x="7419" y="18422"/>
                  <a:pt x="7507" y="18511"/>
                </a:cubicBezTo>
                <a:lnTo>
                  <a:pt x="10453" y="21456"/>
                </a:lnTo>
                <a:cubicBezTo>
                  <a:pt x="10542" y="21545"/>
                  <a:pt x="10665" y="21600"/>
                  <a:pt x="10800" y="21600"/>
                </a:cubicBezTo>
                <a:cubicBezTo>
                  <a:pt x="10935" y="21600"/>
                  <a:pt x="11058" y="21545"/>
                  <a:pt x="11147" y="21456"/>
                </a:cubicBezTo>
                <a:lnTo>
                  <a:pt x="14093" y="18511"/>
                </a:lnTo>
                <a:cubicBezTo>
                  <a:pt x="14181" y="18422"/>
                  <a:pt x="14236" y="18299"/>
                  <a:pt x="14236" y="18164"/>
                </a:cubicBezTo>
                <a:cubicBezTo>
                  <a:pt x="14236" y="17892"/>
                  <a:pt x="14016" y="17673"/>
                  <a:pt x="13745" y="17673"/>
                </a:cubicBezTo>
                <a:moveTo>
                  <a:pt x="5891" y="10800"/>
                </a:moveTo>
                <a:cubicBezTo>
                  <a:pt x="5891" y="8088"/>
                  <a:pt x="8089" y="5891"/>
                  <a:pt x="10800" y="5891"/>
                </a:cubicBezTo>
                <a:cubicBezTo>
                  <a:pt x="13511" y="5891"/>
                  <a:pt x="15709" y="8088"/>
                  <a:pt x="15709" y="10800"/>
                </a:cubicBezTo>
                <a:cubicBezTo>
                  <a:pt x="15709" y="10800"/>
                  <a:pt x="5891" y="10800"/>
                  <a:pt x="5891" y="10800"/>
                </a:cubicBezTo>
                <a:close/>
                <a:moveTo>
                  <a:pt x="21109" y="10800"/>
                </a:moveTo>
                <a:lnTo>
                  <a:pt x="16691" y="10800"/>
                </a:lnTo>
                <a:cubicBezTo>
                  <a:pt x="16691" y="7547"/>
                  <a:pt x="14053" y="4909"/>
                  <a:pt x="10800" y="4909"/>
                </a:cubicBezTo>
                <a:cubicBezTo>
                  <a:pt x="7547" y="4909"/>
                  <a:pt x="4909" y="7547"/>
                  <a:pt x="4909" y="10800"/>
                </a:cubicBezTo>
                <a:lnTo>
                  <a:pt x="491" y="10800"/>
                </a:lnTo>
                <a:cubicBezTo>
                  <a:pt x="220" y="10800"/>
                  <a:pt x="0" y="11020"/>
                  <a:pt x="0" y="11291"/>
                </a:cubicBezTo>
                <a:cubicBezTo>
                  <a:pt x="0" y="11562"/>
                  <a:pt x="220" y="11782"/>
                  <a:pt x="491" y="11782"/>
                </a:cubicBezTo>
                <a:lnTo>
                  <a:pt x="21109" y="11782"/>
                </a:lnTo>
                <a:cubicBezTo>
                  <a:pt x="21380" y="11782"/>
                  <a:pt x="21600" y="11562"/>
                  <a:pt x="21600" y="11291"/>
                </a:cubicBezTo>
                <a:cubicBezTo>
                  <a:pt x="21600" y="11020"/>
                  <a:pt x="21380" y="10800"/>
                  <a:pt x="21109" y="10800"/>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16354" y="5940"/>
                </a:moveTo>
                <a:lnTo>
                  <a:pt x="18437" y="3857"/>
                </a:lnTo>
                <a:cubicBezTo>
                  <a:pt x="18628" y="3666"/>
                  <a:pt x="18628" y="3355"/>
                  <a:pt x="18437" y="3163"/>
                </a:cubicBezTo>
                <a:cubicBezTo>
                  <a:pt x="18245" y="2971"/>
                  <a:pt x="17934" y="2971"/>
                  <a:pt x="17742" y="3163"/>
                </a:cubicBezTo>
                <a:lnTo>
                  <a:pt x="15659" y="5247"/>
                </a:lnTo>
                <a:cubicBezTo>
                  <a:pt x="15468" y="5437"/>
                  <a:pt x="15468" y="5749"/>
                  <a:pt x="15659" y="5940"/>
                </a:cubicBezTo>
                <a:cubicBezTo>
                  <a:pt x="15851" y="6132"/>
                  <a:pt x="16162" y="6132"/>
                  <a:pt x="16354" y="5940"/>
                </a:cubicBezTo>
                <a:moveTo>
                  <a:pt x="5246" y="5940"/>
                </a:moveTo>
                <a:cubicBezTo>
                  <a:pt x="5438" y="6132"/>
                  <a:pt x="5749" y="6132"/>
                  <a:pt x="5941" y="5940"/>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0"/>
                  <a:pt x="5246" y="5940"/>
                </a:cubicBezTo>
                <a:close/>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2957"/>
          <p:cNvSpPr/>
          <p:nvPr/>
        </p:nvSpPr>
        <p:spPr>
          <a:xfrm>
            <a:off x="1938374" y="4625613"/>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1185"/>
                </a:moveTo>
                <a:lnTo>
                  <a:pt x="12560" y="2945"/>
                </a:lnTo>
                <a:lnTo>
                  <a:pt x="12273" y="2945"/>
                </a:lnTo>
                <a:cubicBezTo>
                  <a:pt x="12002" y="2945"/>
                  <a:pt x="11782" y="3165"/>
                  <a:pt x="11782" y="3436"/>
                </a:cubicBezTo>
                <a:lnTo>
                  <a:pt x="11782" y="5891"/>
                </a:lnTo>
                <a:lnTo>
                  <a:pt x="9818" y="5891"/>
                </a:lnTo>
                <a:lnTo>
                  <a:pt x="9818" y="3436"/>
                </a:lnTo>
                <a:cubicBezTo>
                  <a:pt x="9818" y="3165"/>
                  <a:pt x="9598" y="2945"/>
                  <a:pt x="9327" y="2945"/>
                </a:cubicBezTo>
                <a:lnTo>
                  <a:pt x="9040" y="2945"/>
                </a:lnTo>
                <a:cubicBezTo>
                  <a:pt x="9040" y="2945"/>
                  <a:pt x="10800" y="1185"/>
                  <a:pt x="10800" y="1185"/>
                </a:cubicBezTo>
                <a:close/>
                <a:moveTo>
                  <a:pt x="7855" y="3927"/>
                </a:moveTo>
                <a:lnTo>
                  <a:pt x="8836" y="3927"/>
                </a:lnTo>
                <a:lnTo>
                  <a:pt x="8836" y="6382"/>
                </a:lnTo>
                <a:cubicBezTo>
                  <a:pt x="8836" y="6653"/>
                  <a:pt x="9056" y="6873"/>
                  <a:pt x="9327" y="6873"/>
                </a:cubicBezTo>
                <a:lnTo>
                  <a:pt x="12273" y="6873"/>
                </a:lnTo>
                <a:cubicBezTo>
                  <a:pt x="12544" y="6873"/>
                  <a:pt x="12764" y="6653"/>
                  <a:pt x="12764" y="6382"/>
                </a:cubicBezTo>
                <a:lnTo>
                  <a:pt x="12764" y="3927"/>
                </a:lnTo>
                <a:lnTo>
                  <a:pt x="13745" y="3927"/>
                </a:lnTo>
                <a:cubicBezTo>
                  <a:pt x="14016" y="3927"/>
                  <a:pt x="14236" y="3708"/>
                  <a:pt x="14236" y="3436"/>
                </a:cubicBezTo>
                <a:cubicBezTo>
                  <a:pt x="14236" y="3301"/>
                  <a:pt x="14181" y="3178"/>
                  <a:pt x="14093" y="3089"/>
                </a:cubicBezTo>
                <a:lnTo>
                  <a:pt x="11147" y="144"/>
                </a:lnTo>
                <a:cubicBezTo>
                  <a:pt x="11059" y="55"/>
                  <a:pt x="10935" y="0"/>
                  <a:pt x="10800" y="0"/>
                </a:cubicBezTo>
                <a:cubicBezTo>
                  <a:pt x="10665" y="0"/>
                  <a:pt x="10542" y="55"/>
                  <a:pt x="10452" y="144"/>
                </a:cubicBezTo>
                <a:lnTo>
                  <a:pt x="7507" y="3089"/>
                </a:lnTo>
                <a:cubicBezTo>
                  <a:pt x="7419" y="3178"/>
                  <a:pt x="7364" y="3301"/>
                  <a:pt x="7364" y="3436"/>
                </a:cubicBezTo>
                <a:cubicBezTo>
                  <a:pt x="7364" y="3708"/>
                  <a:pt x="7584" y="3927"/>
                  <a:pt x="7855" y="3927"/>
                </a:cubicBezTo>
                <a:moveTo>
                  <a:pt x="5246" y="15759"/>
                </a:moveTo>
                <a:cubicBezTo>
                  <a:pt x="5438" y="15950"/>
                  <a:pt x="5749" y="15950"/>
                  <a:pt x="5941" y="15759"/>
                </a:cubicBezTo>
                <a:cubicBezTo>
                  <a:pt x="6132" y="15567"/>
                  <a:pt x="6132" y="15256"/>
                  <a:pt x="5941" y="15064"/>
                </a:cubicBezTo>
                <a:lnTo>
                  <a:pt x="3858" y="12981"/>
                </a:lnTo>
                <a:cubicBezTo>
                  <a:pt x="3666" y="12790"/>
                  <a:pt x="3355" y="12790"/>
                  <a:pt x="3163" y="12981"/>
                </a:cubicBezTo>
                <a:cubicBezTo>
                  <a:pt x="2971" y="13173"/>
                  <a:pt x="2971" y="13484"/>
                  <a:pt x="3163" y="13675"/>
                </a:cubicBezTo>
                <a:cubicBezTo>
                  <a:pt x="3163" y="13675"/>
                  <a:pt x="5246" y="15759"/>
                  <a:pt x="5246" y="15759"/>
                </a:cubicBezTo>
                <a:close/>
                <a:moveTo>
                  <a:pt x="10309" y="10309"/>
                </a:moveTo>
                <a:lnTo>
                  <a:pt x="10309" y="13255"/>
                </a:lnTo>
                <a:cubicBezTo>
                  <a:pt x="10309" y="13526"/>
                  <a:pt x="10529" y="13745"/>
                  <a:pt x="10800" y="13745"/>
                </a:cubicBezTo>
                <a:cubicBezTo>
                  <a:pt x="11071" y="13745"/>
                  <a:pt x="11291" y="13526"/>
                  <a:pt x="11291" y="13255"/>
                </a:cubicBezTo>
                <a:lnTo>
                  <a:pt x="11291" y="10309"/>
                </a:lnTo>
                <a:cubicBezTo>
                  <a:pt x="11291" y="10038"/>
                  <a:pt x="11071" y="9818"/>
                  <a:pt x="10800" y="9818"/>
                </a:cubicBezTo>
                <a:cubicBezTo>
                  <a:pt x="10529" y="9818"/>
                  <a:pt x="10309" y="10038"/>
                  <a:pt x="10309" y="10309"/>
                </a:cubicBezTo>
                <a:moveTo>
                  <a:pt x="16354" y="15759"/>
                </a:moveTo>
                <a:lnTo>
                  <a:pt x="18437" y="13675"/>
                </a:lnTo>
                <a:cubicBezTo>
                  <a:pt x="18628" y="13484"/>
                  <a:pt x="18628" y="13173"/>
                  <a:pt x="18437" y="12981"/>
                </a:cubicBezTo>
                <a:cubicBezTo>
                  <a:pt x="18245" y="12790"/>
                  <a:pt x="17934" y="12790"/>
                  <a:pt x="17742" y="12981"/>
                </a:cubicBezTo>
                <a:lnTo>
                  <a:pt x="15659" y="15064"/>
                </a:lnTo>
                <a:cubicBezTo>
                  <a:pt x="15468" y="15256"/>
                  <a:pt x="15468" y="15567"/>
                  <a:pt x="15659" y="15759"/>
                </a:cubicBezTo>
                <a:cubicBezTo>
                  <a:pt x="15851" y="15950"/>
                  <a:pt x="16162" y="15950"/>
                  <a:pt x="16354" y="15759"/>
                </a:cubicBezTo>
                <a:moveTo>
                  <a:pt x="5891" y="20618"/>
                </a:moveTo>
                <a:cubicBezTo>
                  <a:pt x="5891" y="17907"/>
                  <a:pt x="8089" y="15709"/>
                  <a:pt x="10800" y="15709"/>
                </a:cubicBezTo>
                <a:cubicBezTo>
                  <a:pt x="13511" y="15709"/>
                  <a:pt x="15709" y="17907"/>
                  <a:pt x="15709" y="20618"/>
                </a:cubicBezTo>
                <a:cubicBezTo>
                  <a:pt x="15709" y="20618"/>
                  <a:pt x="5891" y="20618"/>
                  <a:pt x="5891" y="20618"/>
                </a:cubicBezTo>
                <a:close/>
                <a:moveTo>
                  <a:pt x="21109" y="20618"/>
                </a:moveTo>
                <a:lnTo>
                  <a:pt x="16691" y="20618"/>
                </a:lnTo>
                <a:cubicBezTo>
                  <a:pt x="16691" y="17365"/>
                  <a:pt x="14053" y="14727"/>
                  <a:pt x="10800" y="14727"/>
                </a:cubicBezTo>
                <a:cubicBezTo>
                  <a:pt x="7547" y="14727"/>
                  <a:pt x="4909" y="17365"/>
                  <a:pt x="4909" y="20618"/>
                </a:cubicBezTo>
                <a:lnTo>
                  <a:pt x="491" y="20618"/>
                </a:lnTo>
                <a:cubicBezTo>
                  <a:pt x="220" y="20618"/>
                  <a:pt x="0" y="20838"/>
                  <a:pt x="0" y="21109"/>
                </a:cubicBezTo>
                <a:cubicBezTo>
                  <a:pt x="0" y="21380"/>
                  <a:pt x="220" y="21600"/>
                  <a:pt x="491" y="21600"/>
                </a:cubicBezTo>
                <a:lnTo>
                  <a:pt x="21109" y="21600"/>
                </a:lnTo>
                <a:cubicBezTo>
                  <a:pt x="21380" y="21600"/>
                  <a:pt x="21600" y="21380"/>
                  <a:pt x="21600" y="21109"/>
                </a:cubicBezTo>
                <a:cubicBezTo>
                  <a:pt x="21600" y="20838"/>
                  <a:pt x="21380" y="20618"/>
                  <a:pt x="21109" y="20618"/>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5" name="Shape 2958"/>
          <p:cNvSpPr/>
          <p:nvPr/>
        </p:nvSpPr>
        <p:spPr>
          <a:xfrm>
            <a:off x="2471566" y="4625613"/>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6" name="Shape 2959"/>
          <p:cNvSpPr/>
          <p:nvPr/>
        </p:nvSpPr>
        <p:spPr>
          <a:xfrm>
            <a:off x="3004757" y="4625613"/>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7855" y="8836"/>
                </a:moveTo>
                <a:cubicBezTo>
                  <a:pt x="6770" y="8836"/>
                  <a:pt x="5891" y="7957"/>
                  <a:pt x="5891" y="6873"/>
                </a:cubicBezTo>
                <a:cubicBezTo>
                  <a:pt x="5891" y="5788"/>
                  <a:pt x="6770" y="4909"/>
                  <a:pt x="7855" y="4909"/>
                </a:cubicBezTo>
                <a:cubicBezTo>
                  <a:pt x="8939" y="4909"/>
                  <a:pt x="9818" y="5788"/>
                  <a:pt x="9818" y="6873"/>
                </a:cubicBezTo>
                <a:cubicBezTo>
                  <a:pt x="9818" y="7957"/>
                  <a:pt x="8939" y="8836"/>
                  <a:pt x="7855" y="8836"/>
                </a:cubicBezTo>
                <a:moveTo>
                  <a:pt x="7855" y="3927"/>
                </a:moveTo>
                <a:cubicBezTo>
                  <a:pt x="6228" y="3927"/>
                  <a:pt x="4909" y="5247"/>
                  <a:pt x="4909" y="6873"/>
                </a:cubicBezTo>
                <a:cubicBezTo>
                  <a:pt x="4909" y="8500"/>
                  <a:pt x="6228" y="9818"/>
                  <a:pt x="7855" y="9818"/>
                </a:cubicBezTo>
                <a:cubicBezTo>
                  <a:pt x="9481" y="9818"/>
                  <a:pt x="10800" y="8500"/>
                  <a:pt x="10800" y="6873"/>
                </a:cubicBezTo>
                <a:cubicBezTo>
                  <a:pt x="10800" y="5247"/>
                  <a:pt x="9481" y="3927"/>
                  <a:pt x="7855" y="3927"/>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273" y="10800"/>
                </a:moveTo>
                <a:cubicBezTo>
                  <a:pt x="12002" y="10800"/>
                  <a:pt x="11782" y="11020"/>
                  <a:pt x="11782" y="11291"/>
                </a:cubicBezTo>
                <a:cubicBezTo>
                  <a:pt x="11782" y="11562"/>
                  <a:pt x="12002" y="11782"/>
                  <a:pt x="12273" y="11782"/>
                </a:cubicBezTo>
                <a:cubicBezTo>
                  <a:pt x="12544" y="11782"/>
                  <a:pt x="12764" y="11562"/>
                  <a:pt x="12764" y="11291"/>
                </a:cubicBezTo>
                <a:cubicBezTo>
                  <a:pt x="12764" y="11020"/>
                  <a:pt x="12544" y="10800"/>
                  <a:pt x="12273" y="10800"/>
                </a:cubicBezTo>
                <a:moveTo>
                  <a:pt x="9327" y="15709"/>
                </a:moveTo>
                <a:cubicBezTo>
                  <a:pt x="9056" y="15709"/>
                  <a:pt x="8836" y="15490"/>
                  <a:pt x="8836" y="15218"/>
                </a:cubicBezTo>
                <a:cubicBezTo>
                  <a:pt x="8836" y="14947"/>
                  <a:pt x="9056" y="14727"/>
                  <a:pt x="9327" y="14727"/>
                </a:cubicBezTo>
                <a:cubicBezTo>
                  <a:pt x="9598" y="14727"/>
                  <a:pt x="9818" y="14947"/>
                  <a:pt x="9818" y="15218"/>
                </a:cubicBezTo>
                <a:cubicBezTo>
                  <a:pt x="9818" y="15490"/>
                  <a:pt x="9598" y="15709"/>
                  <a:pt x="9327" y="15709"/>
                </a:cubicBezTo>
                <a:moveTo>
                  <a:pt x="9327" y="13745"/>
                </a:moveTo>
                <a:cubicBezTo>
                  <a:pt x="8514" y="13745"/>
                  <a:pt x="7855" y="14405"/>
                  <a:pt x="7855" y="15218"/>
                </a:cubicBezTo>
                <a:cubicBezTo>
                  <a:pt x="7855" y="16032"/>
                  <a:pt x="8514" y="16691"/>
                  <a:pt x="9327" y="16691"/>
                </a:cubicBezTo>
                <a:cubicBezTo>
                  <a:pt x="10141" y="16691"/>
                  <a:pt x="10800" y="16032"/>
                  <a:pt x="10800" y="15218"/>
                </a:cubicBezTo>
                <a:cubicBezTo>
                  <a:pt x="10800" y="14405"/>
                  <a:pt x="10141" y="13745"/>
                  <a:pt x="9327" y="13745"/>
                </a:cubicBezTo>
                <a:moveTo>
                  <a:pt x="4909" y="11782"/>
                </a:moveTo>
                <a:cubicBezTo>
                  <a:pt x="4367" y="11782"/>
                  <a:pt x="3927" y="12222"/>
                  <a:pt x="3927" y="12764"/>
                </a:cubicBezTo>
                <a:cubicBezTo>
                  <a:pt x="3927" y="13305"/>
                  <a:pt x="4367" y="13745"/>
                  <a:pt x="4909" y="13745"/>
                </a:cubicBezTo>
                <a:cubicBezTo>
                  <a:pt x="5451" y="13745"/>
                  <a:pt x="5891" y="13305"/>
                  <a:pt x="5891" y="12764"/>
                </a:cubicBezTo>
                <a:cubicBezTo>
                  <a:pt x="5891" y="12222"/>
                  <a:pt x="5451" y="11782"/>
                  <a:pt x="4909" y="11782"/>
                </a:cubicBezTo>
                <a:moveTo>
                  <a:pt x="14236" y="16691"/>
                </a:moveTo>
                <a:cubicBezTo>
                  <a:pt x="13966" y="16691"/>
                  <a:pt x="13745" y="16911"/>
                  <a:pt x="13745" y="17182"/>
                </a:cubicBezTo>
                <a:cubicBezTo>
                  <a:pt x="13745" y="17453"/>
                  <a:pt x="13966" y="17673"/>
                  <a:pt x="14236" y="17673"/>
                </a:cubicBezTo>
                <a:cubicBezTo>
                  <a:pt x="14507" y="17673"/>
                  <a:pt x="14727" y="17453"/>
                  <a:pt x="14727" y="17182"/>
                </a:cubicBezTo>
                <a:cubicBezTo>
                  <a:pt x="14727" y="16911"/>
                  <a:pt x="14507" y="16691"/>
                  <a:pt x="14236" y="16691"/>
                </a:cubicBezTo>
                <a:moveTo>
                  <a:pt x="16691" y="11782"/>
                </a:moveTo>
                <a:cubicBezTo>
                  <a:pt x="16149" y="11782"/>
                  <a:pt x="15709" y="11342"/>
                  <a:pt x="15709" y="10800"/>
                </a:cubicBezTo>
                <a:cubicBezTo>
                  <a:pt x="15709" y="10258"/>
                  <a:pt x="16149" y="9818"/>
                  <a:pt x="16691" y="9818"/>
                </a:cubicBezTo>
                <a:cubicBezTo>
                  <a:pt x="17233" y="9818"/>
                  <a:pt x="17673" y="10258"/>
                  <a:pt x="17673" y="10800"/>
                </a:cubicBezTo>
                <a:cubicBezTo>
                  <a:pt x="17673" y="11342"/>
                  <a:pt x="17233" y="11782"/>
                  <a:pt x="16691" y="11782"/>
                </a:cubicBezTo>
                <a:moveTo>
                  <a:pt x="16691" y="8836"/>
                </a:moveTo>
                <a:cubicBezTo>
                  <a:pt x="15606" y="8836"/>
                  <a:pt x="14727" y="9716"/>
                  <a:pt x="14727" y="10800"/>
                </a:cubicBezTo>
                <a:cubicBezTo>
                  <a:pt x="14727" y="11884"/>
                  <a:pt x="15606" y="12764"/>
                  <a:pt x="16691" y="12764"/>
                </a:cubicBezTo>
                <a:cubicBezTo>
                  <a:pt x="17775" y="12764"/>
                  <a:pt x="18655" y="11884"/>
                  <a:pt x="18655" y="10800"/>
                </a:cubicBezTo>
                <a:cubicBezTo>
                  <a:pt x="18655" y="9716"/>
                  <a:pt x="17775" y="8836"/>
                  <a:pt x="16691" y="8836"/>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7" name="Shape 2960"/>
          <p:cNvSpPr/>
          <p:nvPr/>
        </p:nvSpPr>
        <p:spPr>
          <a:xfrm>
            <a:off x="3537949" y="4663698"/>
            <a:ext cx="279326" cy="203122"/>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8" name="Shape 2961"/>
          <p:cNvSpPr/>
          <p:nvPr/>
        </p:nvSpPr>
        <p:spPr>
          <a:xfrm>
            <a:off x="4109225" y="4625613"/>
            <a:ext cx="20312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581" y="20618"/>
                  <a:pt x="1350" y="17422"/>
                  <a:pt x="1350" y="13478"/>
                </a:cubicBezTo>
                <a:cubicBezTo>
                  <a:pt x="1350" y="8836"/>
                  <a:pt x="10125" y="1166"/>
                  <a:pt x="10800" y="1166"/>
                </a:cubicBezTo>
                <a:cubicBezTo>
                  <a:pt x="11475" y="1166"/>
                  <a:pt x="20250" y="8836"/>
                  <a:pt x="20250" y="13478"/>
                </a:cubicBezTo>
                <a:cubicBezTo>
                  <a:pt x="20250" y="17422"/>
                  <a:pt x="16019" y="20618"/>
                  <a:pt x="10800" y="20618"/>
                </a:cubicBezTo>
                <a:moveTo>
                  <a:pt x="10800" y="0"/>
                </a:moveTo>
                <a:cubicBezTo>
                  <a:pt x="9450" y="0"/>
                  <a:pt x="0" y="8345"/>
                  <a:pt x="0" y="13745"/>
                </a:cubicBezTo>
                <a:cubicBezTo>
                  <a:pt x="0" y="18083"/>
                  <a:pt x="4836" y="21600"/>
                  <a:pt x="10800" y="21600"/>
                </a:cubicBezTo>
                <a:cubicBezTo>
                  <a:pt x="16765" y="21600"/>
                  <a:pt x="21600" y="18083"/>
                  <a:pt x="21600" y="13745"/>
                </a:cubicBezTo>
                <a:cubicBezTo>
                  <a:pt x="21600" y="8345"/>
                  <a:pt x="12150" y="0"/>
                  <a:pt x="10800" y="0"/>
                </a:cubicBezTo>
                <a:moveTo>
                  <a:pt x="10800" y="18655"/>
                </a:moveTo>
                <a:cubicBezTo>
                  <a:pt x="7072" y="18655"/>
                  <a:pt x="4050" y="16456"/>
                  <a:pt x="4050" y="13745"/>
                </a:cubicBezTo>
                <a:cubicBezTo>
                  <a:pt x="4050" y="13474"/>
                  <a:pt x="3748" y="13255"/>
                  <a:pt x="3375" y="13255"/>
                </a:cubicBezTo>
                <a:cubicBezTo>
                  <a:pt x="3002" y="13255"/>
                  <a:pt x="2700" y="13474"/>
                  <a:pt x="2700" y="13745"/>
                </a:cubicBezTo>
                <a:cubicBezTo>
                  <a:pt x="2700" y="16999"/>
                  <a:pt x="6327" y="19636"/>
                  <a:pt x="10800" y="19636"/>
                </a:cubicBezTo>
                <a:cubicBezTo>
                  <a:pt x="11173" y="19636"/>
                  <a:pt x="11475" y="19417"/>
                  <a:pt x="11475" y="19145"/>
                </a:cubicBezTo>
                <a:cubicBezTo>
                  <a:pt x="11475" y="18875"/>
                  <a:pt x="11173" y="18655"/>
                  <a:pt x="10800" y="18655"/>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9" name="Shape 2962"/>
          <p:cNvSpPr/>
          <p:nvPr/>
        </p:nvSpPr>
        <p:spPr>
          <a:xfrm>
            <a:off x="4604332" y="4625613"/>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0" name="Shape 2963"/>
          <p:cNvSpPr/>
          <p:nvPr/>
        </p:nvSpPr>
        <p:spPr>
          <a:xfrm>
            <a:off x="5137524" y="4689089"/>
            <a:ext cx="279292" cy="152341"/>
          </a:xfrm>
          <a:custGeom>
            <a:avLst/>
            <a:gdLst/>
            <a:ahLst/>
            <a:cxnLst>
              <a:cxn ang="0">
                <a:pos x="wd2" y="hd2"/>
              </a:cxn>
              <a:cxn ang="5400000">
                <a:pos x="wd2" y="hd2"/>
              </a:cxn>
              <a:cxn ang="10800000">
                <a:pos x="wd2" y="hd2"/>
              </a:cxn>
              <a:cxn ang="16200000">
                <a:pos x="wd2" y="hd2"/>
              </a:cxn>
            </a:cxnLst>
            <a:rect l="0" t="0" r="r" b="b"/>
            <a:pathLst>
              <a:path w="21600" h="21600" extrusionOk="0">
                <a:moveTo>
                  <a:pt x="18632" y="19800"/>
                </a:moveTo>
                <a:cubicBezTo>
                  <a:pt x="18391" y="11772"/>
                  <a:pt x="14982" y="5400"/>
                  <a:pt x="10800" y="5400"/>
                </a:cubicBezTo>
                <a:cubicBezTo>
                  <a:pt x="6618" y="5400"/>
                  <a:pt x="3209" y="11772"/>
                  <a:pt x="2968" y="19800"/>
                </a:cubicBezTo>
                <a:lnTo>
                  <a:pt x="1005" y="19800"/>
                </a:lnTo>
                <a:cubicBezTo>
                  <a:pt x="1251" y="9783"/>
                  <a:pt x="5535" y="1800"/>
                  <a:pt x="10800" y="1800"/>
                </a:cubicBezTo>
                <a:cubicBezTo>
                  <a:pt x="16065" y="1800"/>
                  <a:pt x="20349" y="9783"/>
                  <a:pt x="20595" y="19800"/>
                </a:cubicBezTo>
                <a:cubicBezTo>
                  <a:pt x="20595" y="19800"/>
                  <a:pt x="18632" y="19800"/>
                  <a:pt x="18632" y="19800"/>
                </a:cubicBezTo>
                <a:close/>
                <a:moveTo>
                  <a:pt x="15687" y="19800"/>
                </a:moveTo>
                <a:cubicBezTo>
                  <a:pt x="15461" y="14755"/>
                  <a:pt x="13360" y="10800"/>
                  <a:pt x="10800" y="10800"/>
                </a:cubicBezTo>
                <a:cubicBezTo>
                  <a:pt x="8240" y="10800"/>
                  <a:pt x="6139" y="14755"/>
                  <a:pt x="5913" y="19800"/>
                </a:cubicBezTo>
                <a:lnTo>
                  <a:pt x="3950" y="19800"/>
                </a:lnTo>
                <a:cubicBezTo>
                  <a:pt x="4187" y="12767"/>
                  <a:pt x="7159" y="7200"/>
                  <a:pt x="10800" y="7200"/>
                </a:cubicBezTo>
                <a:cubicBezTo>
                  <a:pt x="14441" y="7200"/>
                  <a:pt x="17413" y="12767"/>
                  <a:pt x="17650" y="19800"/>
                </a:cubicBezTo>
                <a:cubicBezTo>
                  <a:pt x="17650" y="19800"/>
                  <a:pt x="15687" y="19800"/>
                  <a:pt x="15687" y="19800"/>
                </a:cubicBezTo>
                <a:close/>
                <a:moveTo>
                  <a:pt x="12724" y="19800"/>
                </a:moveTo>
                <a:cubicBezTo>
                  <a:pt x="12542" y="17747"/>
                  <a:pt x="11750" y="16200"/>
                  <a:pt x="10800" y="16200"/>
                </a:cubicBezTo>
                <a:cubicBezTo>
                  <a:pt x="9850" y="16200"/>
                  <a:pt x="9058" y="17747"/>
                  <a:pt x="8876" y="19800"/>
                </a:cubicBezTo>
                <a:lnTo>
                  <a:pt x="6899" y="19800"/>
                </a:lnTo>
                <a:cubicBezTo>
                  <a:pt x="7115" y="15751"/>
                  <a:pt x="8779" y="12600"/>
                  <a:pt x="10800" y="12600"/>
                </a:cubicBezTo>
                <a:cubicBezTo>
                  <a:pt x="12821" y="12600"/>
                  <a:pt x="14485" y="15751"/>
                  <a:pt x="14701" y="19800"/>
                </a:cubicBezTo>
                <a:cubicBezTo>
                  <a:pt x="14701" y="19800"/>
                  <a:pt x="12724" y="19800"/>
                  <a:pt x="12724" y="19800"/>
                </a:cubicBezTo>
                <a:close/>
                <a:moveTo>
                  <a:pt x="10800" y="0"/>
                </a:moveTo>
                <a:cubicBezTo>
                  <a:pt x="4835" y="0"/>
                  <a:pt x="0" y="9268"/>
                  <a:pt x="0" y="20700"/>
                </a:cubicBezTo>
                <a:cubicBezTo>
                  <a:pt x="0" y="21197"/>
                  <a:pt x="220" y="21600"/>
                  <a:pt x="491" y="21600"/>
                </a:cubicBezTo>
                <a:lnTo>
                  <a:pt x="9327" y="21600"/>
                </a:lnTo>
                <a:cubicBezTo>
                  <a:pt x="9599" y="21600"/>
                  <a:pt x="9818" y="21197"/>
                  <a:pt x="9818" y="20700"/>
                </a:cubicBezTo>
                <a:cubicBezTo>
                  <a:pt x="9818" y="19209"/>
                  <a:pt x="10258" y="18000"/>
                  <a:pt x="10800" y="18000"/>
                </a:cubicBezTo>
                <a:cubicBezTo>
                  <a:pt x="11342" y="18000"/>
                  <a:pt x="11782" y="19209"/>
                  <a:pt x="11782" y="20700"/>
                </a:cubicBezTo>
                <a:cubicBezTo>
                  <a:pt x="11782" y="21197"/>
                  <a:pt x="12001" y="21600"/>
                  <a:pt x="12273" y="21600"/>
                </a:cubicBezTo>
                <a:lnTo>
                  <a:pt x="21109" y="21600"/>
                </a:lnTo>
                <a:cubicBezTo>
                  <a:pt x="21380" y="21600"/>
                  <a:pt x="21600" y="21197"/>
                  <a:pt x="21600" y="20700"/>
                </a:cubicBezTo>
                <a:cubicBezTo>
                  <a:pt x="21600" y="9268"/>
                  <a:pt x="16765"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1" name="Shape 2964"/>
          <p:cNvSpPr/>
          <p:nvPr/>
        </p:nvSpPr>
        <p:spPr>
          <a:xfrm>
            <a:off x="5670715" y="4663698"/>
            <a:ext cx="279292" cy="203122"/>
          </a:xfrm>
          <a:custGeom>
            <a:avLst/>
            <a:gdLst/>
            <a:ahLst/>
            <a:cxnLst>
              <a:cxn ang="0">
                <a:pos x="wd2" y="hd2"/>
              </a:cxn>
              <a:cxn ang="5400000">
                <a:pos x="wd2" y="hd2"/>
              </a:cxn>
              <a:cxn ang="10800000">
                <a:pos x="wd2" y="hd2"/>
              </a:cxn>
              <a:cxn ang="16200000">
                <a:pos x="wd2" y="hd2"/>
              </a:cxn>
            </a:cxnLst>
            <a:rect l="0" t="0" r="r" b="b"/>
            <a:pathLst>
              <a:path w="21600" h="21600" extrusionOk="0">
                <a:moveTo>
                  <a:pt x="16691" y="20250"/>
                </a:moveTo>
                <a:lnTo>
                  <a:pt x="4418" y="20250"/>
                </a:lnTo>
                <a:cubicBezTo>
                  <a:pt x="2524" y="20250"/>
                  <a:pt x="982" y="18130"/>
                  <a:pt x="982" y="15525"/>
                </a:cubicBezTo>
                <a:cubicBezTo>
                  <a:pt x="982" y="13489"/>
                  <a:pt x="1926" y="11690"/>
                  <a:pt x="3333" y="11045"/>
                </a:cubicBezTo>
                <a:lnTo>
                  <a:pt x="4165" y="10664"/>
                </a:lnTo>
                <a:lnTo>
                  <a:pt x="3982" y="9484"/>
                </a:lnTo>
                <a:cubicBezTo>
                  <a:pt x="3946" y="9247"/>
                  <a:pt x="3927" y="9008"/>
                  <a:pt x="3927" y="8775"/>
                </a:cubicBezTo>
                <a:cubicBezTo>
                  <a:pt x="3927" y="6914"/>
                  <a:pt x="5028" y="5400"/>
                  <a:pt x="6382" y="5400"/>
                </a:cubicBezTo>
                <a:cubicBezTo>
                  <a:pt x="6662" y="5400"/>
                  <a:pt x="6942" y="5470"/>
                  <a:pt x="7215" y="5605"/>
                </a:cubicBezTo>
                <a:lnTo>
                  <a:pt x="8019" y="6006"/>
                </a:lnTo>
                <a:lnTo>
                  <a:pt x="8418" y="4965"/>
                </a:lnTo>
                <a:cubicBezTo>
                  <a:pt x="9272" y="2735"/>
                  <a:pt x="10937" y="1350"/>
                  <a:pt x="12764" y="1350"/>
                </a:cubicBezTo>
                <a:cubicBezTo>
                  <a:pt x="15470" y="1350"/>
                  <a:pt x="17673" y="4378"/>
                  <a:pt x="17673" y="8100"/>
                </a:cubicBezTo>
                <a:cubicBezTo>
                  <a:pt x="17673" y="8218"/>
                  <a:pt x="17666" y="8333"/>
                  <a:pt x="17660" y="8449"/>
                </a:cubicBezTo>
                <a:lnTo>
                  <a:pt x="17655" y="8565"/>
                </a:lnTo>
                <a:lnTo>
                  <a:pt x="17610" y="9515"/>
                </a:lnTo>
                <a:lnTo>
                  <a:pt x="18245" y="9892"/>
                </a:lnTo>
                <a:cubicBezTo>
                  <a:pt x="19687" y="10747"/>
                  <a:pt x="20618" y="12693"/>
                  <a:pt x="20618" y="14850"/>
                </a:cubicBezTo>
                <a:cubicBezTo>
                  <a:pt x="20618" y="17828"/>
                  <a:pt x="18856" y="20250"/>
                  <a:pt x="16691" y="20250"/>
                </a:cubicBezTo>
                <a:moveTo>
                  <a:pt x="18634" y="8652"/>
                </a:moveTo>
                <a:cubicBezTo>
                  <a:pt x="18643" y="8469"/>
                  <a:pt x="18655" y="8287"/>
                  <a:pt x="18655" y="8100"/>
                </a:cubicBezTo>
                <a:cubicBezTo>
                  <a:pt x="18655" y="3627"/>
                  <a:pt x="16017" y="0"/>
                  <a:pt x="12764" y="0"/>
                </a:cubicBezTo>
                <a:cubicBezTo>
                  <a:pt x="10499" y="0"/>
                  <a:pt x="8536" y="1759"/>
                  <a:pt x="7550" y="4336"/>
                </a:cubicBezTo>
                <a:cubicBezTo>
                  <a:pt x="7185" y="4154"/>
                  <a:pt x="6793" y="4050"/>
                  <a:pt x="6382" y="4050"/>
                </a:cubicBezTo>
                <a:cubicBezTo>
                  <a:pt x="4484" y="4050"/>
                  <a:pt x="2945" y="6165"/>
                  <a:pt x="2945" y="8775"/>
                </a:cubicBezTo>
                <a:cubicBezTo>
                  <a:pt x="2945" y="9114"/>
                  <a:pt x="2973" y="9445"/>
                  <a:pt x="3022" y="9764"/>
                </a:cubicBezTo>
                <a:cubicBezTo>
                  <a:pt x="1267" y="10569"/>
                  <a:pt x="0" y="12841"/>
                  <a:pt x="0" y="15525"/>
                </a:cubicBezTo>
                <a:cubicBezTo>
                  <a:pt x="0" y="18880"/>
                  <a:pt x="1978" y="21600"/>
                  <a:pt x="4418" y="21600"/>
                </a:cubicBezTo>
                <a:lnTo>
                  <a:pt x="16691" y="21600"/>
                </a:lnTo>
                <a:cubicBezTo>
                  <a:pt x="19401" y="21600"/>
                  <a:pt x="21600" y="18578"/>
                  <a:pt x="21600" y="14850"/>
                </a:cubicBezTo>
                <a:cubicBezTo>
                  <a:pt x="21600" y="12072"/>
                  <a:pt x="20378" y="9687"/>
                  <a:pt x="18634" y="8652"/>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2" name="Shape 2965"/>
          <p:cNvSpPr/>
          <p:nvPr/>
        </p:nvSpPr>
        <p:spPr>
          <a:xfrm>
            <a:off x="871991" y="5222280"/>
            <a:ext cx="279292" cy="165037"/>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3" name="Shape 2966"/>
          <p:cNvSpPr/>
          <p:nvPr/>
        </p:nvSpPr>
        <p:spPr>
          <a:xfrm>
            <a:off x="1405183" y="5184195"/>
            <a:ext cx="279292" cy="228511"/>
          </a:xfrm>
          <a:custGeom>
            <a:avLst/>
            <a:gdLst/>
            <a:ahLst/>
            <a:cxnLst>
              <a:cxn ang="0">
                <a:pos x="wd2" y="hd2"/>
              </a:cxn>
              <a:cxn ang="5400000">
                <a:pos x="wd2" y="hd2"/>
              </a:cxn>
              <a:cxn ang="10800000">
                <a:pos x="wd2" y="hd2"/>
              </a:cxn>
              <a:cxn ang="16200000">
                <a:pos x="wd2" y="hd2"/>
              </a:cxn>
            </a:cxnLst>
            <a:rect l="0" t="0" r="r" b="b"/>
            <a:pathLst>
              <a:path w="21600" h="21600" extrusionOk="0">
                <a:moveTo>
                  <a:pt x="17673" y="20400"/>
                </a:moveTo>
                <a:lnTo>
                  <a:pt x="3927" y="20400"/>
                </a:lnTo>
                <a:cubicBezTo>
                  <a:pt x="2303" y="20400"/>
                  <a:pt x="982" y="18785"/>
                  <a:pt x="982" y="16800"/>
                </a:cubicBezTo>
                <a:cubicBezTo>
                  <a:pt x="982" y="15128"/>
                  <a:pt x="1912" y="13690"/>
                  <a:pt x="3244" y="13302"/>
                </a:cubicBezTo>
                <a:cubicBezTo>
                  <a:pt x="3634" y="13189"/>
                  <a:pt x="3929" y="12796"/>
                  <a:pt x="3988" y="12312"/>
                </a:cubicBezTo>
                <a:cubicBezTo>
                  <a:pt x="4343" y="9397"/>
                  <a:pt x="6427" y="7200"/>
                  <a:pt x="8836" y="7200"/>
                </a:cubicBezTo>
                <a:cubicBezTo>
                  <a:pt x="10501" y="7200"/>
                  <a:pt x="11547" y="7626"/>
                  <a:pt x="12457" y="9344"/>
                </a:cubicBezTo>
                <a:cubicBezTo>
                  <a:pt x="12612" y="9636"/>
                  <a:pt x="13354" y="10432"/>
                  <a:pt x="13636" y="10480"/>
                </a:cubicBezTo>
                <a:cubicBezTo>
                  <a:pt x="13682" y="10488"/>
                  <a:pt x="13773" y="10492"/>
                  <a:pt x="13773" y="10492"/>
                </a:cubicBezTo>
                <a:cubicBezTo>
                  <a:pt x="14009" y="10492"/>
                  <a:pt x="14238" y="10388"/>
                  <a:pt x="14419" y="10195"/>
                </a:cubicBezTo>
                <a:cubicBezTo>
                  <a:pt x="14777" y="9812"/>
                  <a:pt x="15236" y="9600"/>
                  <a:pt x="15709" y="9600"/>
                </a:cubicBezTo>
                <a:cubicBezTo>
                  <a:pt x="16792" y="9600"/>
                  <a:pt x="17673" y="10677"/>
                  <a:pt x="17671" y="12013"/>
                </a:cubicBezTo>
                <a:lnTo>
                  <a:pt x="17667" y="12101"/>
                </a:lnTo>
                <a:cubicBezTo>
                  <a:pt x="17646" y="12669"/>
                  <a:pt x="17953" y="13177"/>
                  <a:pt x="18404" y="13318"/>
                </a:cubicBezTo>
                <a:cubicBezTo>
                  <a:pt x="19708" y="13726"/>
                  <a:pt x="20618" y="15158"/>
                  <a:pt x="20618" y="16800"/>
                </a:cubicBezTo>
                <a:cubicBezTo>
                  <a:pt x="20618" y="18785"/>
                  <a:pt x="19297" y="20400"/>
                  <a:pt x="17673" y="20400"/>
                </a:cubicBezTo>
                <a:moveTo>
                  <a:pt x="15709" y="1200"/>
                </a:moveTo>
                <a:cubicBezTo>
                  <a:pt x="18420" y="1200"/>
                  <a:pt x="20618" y="3887"/>
                  <a:pt x="20618" y="7200"/>
                </a:cubicBezTo>
                <a:cubicBezTo>
                  <a:pt x="20618" y="9162"/>
                  <a:pt x="19844" y="10898"/>
                  <a:pt x="18654" y="11992"/>
                </a:cubicBezTo>
                <a:cubicBezTo>
                  <a:pt x="18651" y="10008"/>
                  <a:pt x="17334" y="8400"/>
                  <a:pt x="15709" y="8400"/>
                </a:cubicBezTo>
                <a:cubicBezTo>
                  <a:pt x="14967" y="8400"/>
                  <a:pt x="14290" y="8738"/>
                  <a:pt x="13773" y="9292"/>
                </a:cubicBezTo>
                <a:cubicBezTo>
                  <a:pt x="13082" y="7989"/>
                  <a:pt x="12054" y="6984"/>
                  <a:pt x="10843" y="6443"/>
                </a:cubicBezTo>
                <a:cubicBezTo>
                  <a:pt x="11149" y="3488"/>
                  <a:pt x="13208" y="1200"/>
                  <a:pt x="15709" y="1200"/>
                </a:cubicBezTo>
                <a:moveTo>
                  <a:pt x="19575" y="12625"/>
                </a:moveTo>
                <a:cubicBezTo>
                  <a:pt x="20814" y="11304"/>
                  <a:pt x="21600" y="9367"/>
                  <a:pt x="21600" y="7200"/>
                </a:cubicBezTo>
                <a:cubicBezTo>
                  <a:pt x="21600" y="3224"/>
                  <a:pt x="18962" y="0"/>
                  <a:pt x="15709" y="0"/>
                </a:cubicBezTo>
                <a:cubicBezTo>
                  <a:pt x="12754" y="0"/>
                  <a:pt x="10314" y="2663"/>
                  <a:pt x="9890" y="6130"/>
                </a:cubicBezTo>
                <a:cubicBezTo>
                  <a:pt x="9547" y="6053"/>
                  <a:pt x="9198" y="6000"/>
                  <a:pt x="8836" y="6000"/>
                </a:cubicBezTo>
                <a:cubicBezTo>
                  <a:pt x="5880" y="6000"/>
                  <a:pt x="3439" y="8665"/>
                  <a:pt x="3017" y="12135"/>
                </a:cubicBezTo>
                <a:cubicBezTo>
                  <a:pt x="1288" y="12638"/>
                  <a:pt x="0" y="14532"/>
                  <a:pt x="0" y="16800"/>
                </a:cubicBezTo>
                <a:cubicBezTo>
                  <a:pt x="0" y="19451"/>
                  <a:pt x="1758" y="21600"/>
                  <a:pt x="3927" y="21600"/>
                </a:cubicBezTo>
                <a:lnTo>
                  <a:pt x="17673" y="21600"/>
                </a:lnTo>
                <a:cubicBezTo>
                  <a:pt x="19842" y="21600"/>
                  <a:pt x="21600" y="19451"/>
                  <a:pt x="21600" y="16800"/>
                </a:cubicBezTo>
                <a:cubicBezTo>
                  <a:pt x="21600" y="14997"/>
                  <a:pt x="20778" y="13443"/>
                  <a:pt x="19575" y="12625"/>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4" name="Shape 2967"/>
          <p:cNvSpPr/>
          <p:nvPr/>
        </p:nvSpPr>
        <p:spPr>
          <a:xfrm>
            <a:off x="1938374" y="5171500"/>
            <a:ext cx="279292" cy="253902"/>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5" name="Shape 2968"/>
          <p:cNvSpPr/>
          <p:nvPr/>
        </p:nvSpPr>
        <p:spPr>
          <a:xfrm>
            <a:off x="2471566" y="5184195"/>
            <a:ext cx="279292" cy="228511"/>
          </a:xfrm>
          <a:custGeom>
            <a:avLst/>
            <a:gdLst/>
            <a:ahLst/>
            <a:cxnLst>
              <a:cxn ang="0">
                <a:pos x="wd2" y="hd2"/>
              </a:cxn>
              <a:cxn ang="5400000">
                <a:pos x="wd2" y="hd2"/>
              </a:cxn>
              <a:cxn ang="10800000">
                <a:pos x="wd2" y="hd2"/>
              </a:cxn>
              <a:cxn ang="16200000">
                <a:pos x="wd2" y="hd2"/>
              </a:cxn>
            </a:cxnLst>
            <a:rect l="0" t="0" r="r" b="b"/>
            <a:pathLst>
              <a:path w="21600" h="21600" extrusionOk="0">
                <a:moveTo>
                  <a:pt x="17673" y="14400"/>
                </a:moveTo>
                <a:lnTo>
                  <a:pt x="3927" y="14400"/>
                </a:lnTo>
                <a:cubicBezTo>
                  <a:pt x="2303" y="14400"/>
                  <a:pt x="982" y="12785"/>
                  <a:pt x="982" y="10800"/>
                </a:cubicBezTo>
                <a:cubicBezTo>
                  <a:pt x="982" y="9128"/>
                  <a:pt x="1912" y="7690"/>
                  <a:pt x="3244" y="7302"/>
                </a:cubicBezTo>
                <a:cubicBezTo>
                  <a:pt x="3634" y="7189"/>
                  <a:pt x="3929" y="6796"/>
                  <a:pt x="3988" y="6312"/>
                </a:cubicBezTo>
                <a:cubicBezTo>
                  <a:pt x="4343" y="3397"/>
                  <a:pt x="6427" y="1200"/>
                  <a:pt x="8836" y="1200"/>
                </a:cubicBezTo>
                <a:cubicBezTo>
                  <a:pt x="10501" y="1200"/>
                  <a:pt x="11547" y="1626"/>
                  <a:pt x="12457" y="3344"/>
                </a:cubicBezTo>
                <a:cubicBezTo>
                  <a:pt x="12612" y="3636"/>
                  <a:pt x="13354" y="4432"/>
                  <a:pt x="13636" y="4480"/>
                </a:cubicBezTo>
                <a:cubicBezTo>
                  <a:pt x="13682" y="4488"/>
                  <a:pt x="13773" y="4492"/>
                  <a:pt x="13773" y="4492"/>
                </a:cubicBezTo>
                <a:cubicBezTo>
                  <a:pt x="14009" y="4492"/>
                  <a:pt x="14238" y="4388"/>
                  <a:pt x="14419" y="4195"/>
                </a:cubicBezTo>
                <a:cubicBezTo>
                  <a:pt x="14777" y="3812"/>
                  <a:pt x="15236" y="3600"/>
                  <a:pt x="15709" y="3600"/>
                </a:cubicBezTo>
                <a:cubicBezTo>
                  <a:pt x="16792" y="3600"/>
                  <a:pt x="17673" y="4676"/>
                  <a:pt x="17671" y="6013"/>
                </a:cubicBezTo>
                <a:lnTo>
                  <a:pt x="17667" y="6101"/>
                </a:lnTo>
                <a:cubicBezTo>
                  <a:pt x="17646" y="6669"/>
                  <a:pt x="17953" y="7177"/>
                  <a:pt x="18404" y="7318"/>
                </a:cubicBezTo>
                <a:cubicBezTo>
                  <a:pt x="19708" y="7726"/>
                  <a:pt x="20618" y="9158"/>
                  <a:pt x="20618" y="10800"/>
                </a:cubicBezTo>
                <a:cubicBezTo>
                  <a:pt x="20618" y="12785"/>
                  <a:pt x="19297" y="14400"/>
                  <a:pt x="17673" y="14400"/>
                </a:cubicBezTo>
                <a:moveTo>
                  <a:pt x="18648" y="6156"/>
                </a:moveTo>
                <a:cubicBezTo>
                  <a:pt x="18650" y="6104"/>
                  <a:pt x="18655" y="6053"/>
                  <a:pt x="18655" y="6000"/>
                </a:cubicBezTo>
                <a:cubicBezTo>
                  <a:pt x="18655" y="4012"/>
                  <a:pt x="17335" y="2400"/>
                  <a:pt x="15709" y="2400"/>
                </a:cubicBezTo>
                <a:cubicBezTo>
                  <a:pt x="14967" y="2400"/>
                  <a:pt x="14290" y="2738"/>
                  <a:pt x="13773" y="3292"/>
                </a:cubicBezTo>
                <a:cubicBezTo>
                  <a:pt x="12724" y="1314"/>
                  <a:pt x="10909" y="0"/>
                  <a:pt x="8836" y="0"/>
                </a:cubicBezTo>
                <a:cubicBezTo>
                  <a:pt x="5880" y="0"/>
                  <a:pt x="3439" y="2665"/>
                  <a:pt x="3017" y="6135"/>
                </a:cubicBezTo>
                <a:cubicBezTo>
                  <a:pt x="1288" y="6638"/>
                  <a:pt x="0" y="8532"/>
                  <a:pt x="0" y="10800"/>
                </a:cubicBezTo>
                <a:cubicBezTo>
                  <a:pt x="0" y="13451"/>
                  <a:pt x="1758" y="15600"/>
                  <a:pt x="3927" y="15600"/>
                </a:cubicBezTo>
                <a:lnTo>
                  <a:pt x="17673" y="15600"/>
                </a:lnTo>
                <a:cubicBezTo>
                  <a:pt x="19842" y="15600"/>
                  <a:pt x="21600" y="13451"/>
                  <a:pt x="21600" y="10800"/>
                </a:cubicBezTo>
                <a:cubicBezTo>
                  <a:pt x="21600" y="8562"/>
                  <a:pt x="20344" y="6687"/>
                  <a:pt x="18648" y="6156"/>
                </a:cubicBezTo>
                <a:moveTo>
                  <a:pt x="15218" y="16800"/>
                </a:moveTo>
                <a:cubicBezTo>
                  <a:pt x="15083" y="16800"/>
                  <a:pt x="14960" y="16867"/>
                  <a:pt x="14871" y="16976"/>
                </a:cubicBezTo>
                <a:lnTo>
                  <a:pt x="11926" y="20575"/>
                </a:lnTo>
                <a:cubicBezTo>
                  <a:pt x="11837" y="20685"/>
                  <a:pt x="11782" y="20835"/>
                  <a:pt x="11782" y="21000"/>
                </a:cubicBezTo>
                <a:cubicBezTo>
                  <a:pt x="11782" y="21332"/>
                  <a:pt x="12002" y="21600"/>
                  <a:pt x="12273" y="21600"/>
                </a:cubicBezTo>
                <a:cubicBezTo>
                  <a:pt x="12408" y="21600"/>
                  <a:pt x="12531" y="21533"/>
                  <a:pt x="12620" y="21424"/>
                </a:cubicBezTo>
                <a:lnTo>
                  <a:pt x="15565" y="17824"/>
                </a:lnTo>
                <a:cubicBezTo>
                  <a:pt x="15654" y="17716"/>
                  <a:pt x="15709" y="17566"/>
                  <a:pt x="15709" y="17400"/>
                </a:cubicBezTo>
                <a:cubicBezTo>
                  <a:pt x="15709" y="17069"/>
                  <a:pt x="15489" y="16800"/>
                  <a:pt x="15218" y="16800"/>
                </a:cubicBezTo>
                <a:moveTo>
                  <a:pt x="12764" y="17400"/>
                </a:moveTo>
                <a:cubicBezTo>
                  <a:pt x="12764" y="17069"/>
                  <a:pt x="12544" y="16800"/>
                  <a:pt x="12273" y="16800"/>
                </a:cubicBezTo>
                <a:cubicBezTo>
                  <a:pt x="12137" y="16800"/>
                  <a:pt x="12015" y="16867"/>
                  <a:pt x="11925" y="16976"/>
                </a:cubicBezTo>
                <a:lnTo>
                  <a:pt x="8981" y="20575"/>
                </a:lnTo>
                <a:cubicBezTo>
                  <a:pt x="8891" y="20685"/>
                  <a:pt x="8836" y="20835"/>
                  <a:pt x="8836" y="21000"/>
                </a:cubicBezTo>
                <a:cubicBezTo>
                  <a:pt x="8836" y="21332"/>
                  <a:pt x="9056" y="21600"/>
                  <a:pt x="9327" y="21600"/>
                </a:cubicBezTo>
                <a:cubicBezTo>
                  <a:pt x="9463" y="21600"/>
                  <a:pt x="9585" y="21533"/>
                  <a:pt x="9674" y="21424"/>
                </a:cubicBezTo>
                <a:lnTo>
                  <a:pt x="12620" y="17824"/>
                </a:lnTo>
                <a:cubicBezTo>
                  <a:pt x="12709" y="17716"/>
                  <a:pt x="12764" y="17566"/>
                  <a:pt x="12764" y="17400"/>
                </a:cubicBezTo>
                <a:moveTo>
                  <a:pt x="6873" y="17400"/>
                </a:moveTo>
                <a:cubicBezTo>
                  <a:pt x="6873" y="17069"/>
                  <a:pt x="6653" y="16800"/>
                  <a:pt x="6382" y="16800"/>
                </a:cubicBezTo>
                <a:cubicBezTo>
                  <a:pt x="6246" y="16800"/>
                  <a:pt x="6124" y="16867"/>
                  <a:pt x="6034" y="16976"/>
                </a:cubicBezTo>
                <a:lnTo>
                  <a:pt x="3090" y="20575"/>
                </a:lnTo>
                <a:cubicBezTo>
                  <a:pt x="3000" y="20685"/>
                  <a:pt x="2945" y="20835"/>
                  <a:pt x="2945" y="21000"/>
                </a:cubicBezTo>
                <a:cubicBezTo>
                  <a:pt x="2945" y="21332"/>
                  <a:pt x="3166" y="21600"/>
                  <a:pt x="3436" y="21600"/>
                </a:cubicBezTo>
                <a:cubicBezTo>
                  <a:pt x="3572" y="21600"/>
                  <a:pt x="3695" y="21533"/>
                  <a:pt x="3783" y="21424"/>
                </a:cubicBezTo>
                <a:lnTo>
                  <a:pt x="6729" y="17824"/>
                </a:lnTo>
                <a:cubicBezTo>
                  <a:pt x="6818" y="17716"/>
                  <a:pt x="6873" y="17566"/>
                  <a:pt x="6873" y="17400"/>
                </a:cubicBezTo>
                <a:moveTo>
                  <a:pt x="9818" y="17400"/>
                </a:moveTo>
                <a:cubicBezTo>
                  <a:pt x="9818" y="17069"/>
                  <a:pt x="9598" y="16800"/>
                  <a:pt x="9327" y="16800"/>
                </a:cubicBezTo>
                <a:cubicBezTo>
                  <a:pt x="9192" y="16800"/>
                  <a:pt x="9069" y="16867"/>
                  <a:pt x="8980" y="16976"/>
                </a:cubicBezTo>
                <a:lnTo>
                  <a:pt x="6035" y="20575"/>
                </a:lnTo>
                <a:cubicBezTo>
                  <a:pt x="5946" y="20685"/>
                  <a:pt x="5891" y="20835"/>
                  <a:pt x="5891" y="21000"/>
                </a:cubicBezTo>
                <a:cubicBezTo>
                  <a:pt x="5891" y="21332"/>
                  <a:pt x="6111" y="21600"/>
                  <a:pt x="6382" y="21600"/>
                </a:cubicBezTo>
                <a:cubicBezTo>
                  <a:pt x="6517" y="21600"/>
                  <a:pt x="6640" y="21533"/>
                  <a:pt x="6729" y="21424"/>
                </a:cubicBezTo>
                <a:lnTo>
                  <a:pt x="9674" y="17824"/>
                </a:lnTo>
                <a:cubicBezTo>
                  <a:pt x="9763" y="17716"/>
                  <a:pt x="9818" y="17566"/>
                  <a:pt x="9818" y="1740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6" name="Shape 2969"/>
          <p:cNvSpPr/>
          <p:nvPr/>
        </p:nvSpPr>
        <p:spPr>
          <a:xfrm>
            <a:off x="3004757" y="5171500"/>
            <a:ext cx="279292" cy="253902"/>
          </a:xfrm>
          <a:custGeom>
            <a:avLst/>
            <a:gdLst/>
            <a:ahLst/>
            <a:cxnLst>
              <a:cxn ang="0">
                <a:pos x="wd2" y="hd2"/>
              </a:cxn>
              <a:cxn ang="5400000">
                <a:pos x="wd2" y="hd2"/>
              </a:cxn>
              <a:cxn ang="10800000">
                <a:pos x="wd2" y="hd2"/>
              </a:cxn>
              <a:cxn ang="16200000">
                <a:pos x="wd2" y="hd2"/>
              </a:cxn>
            </a:cxnLst>
            <a:rect l="0" t="0" r="r" b="b"/>
            <a:pathLst>
              <a:path w="21600" h="21600" extrusionOk="0">
                <a:moveTo>
                  <a:pt x="18164" y="15120"/>
                </a:moveTo>
                <a:cubicBezTo>
                  <a:pt x="17893" y="15120"/>
                  <a:pt x="17673" y="15362"/>
                  <a:pt x="17673" y="15660"/>
                </a:cubicBezTo>
                <a:lnTo>
                  <a:pt x="17673" y="17820"/>
                </a:lnTo>
                <a:cubicBezTo>
                  <a:pt x="17673" y="18118"/>
                  <a:pt x="17893" y="18360"/>
                  <a:pt x="18164" y="18360"/>
                </a:cubicBezTo>
                <a:cubicBezTo>
                  <a:pt x="18434" y="18360"/>
                  <a:pt x="18655" y="18118"/>
                  <a:pt x="18655" y="17820"/>
                </a:cubicBezTo>
                <a:lnTo>
                  <a:pt x="18655" y="15660"/>
                </a:lnTo>
                <a:cubicBezTo>
                  <a:pt x="18655" y="15362"/>
                  <a:pt x="18434" y="15120"/>
                  <a:pt x="18164" y="15120"/>
                </a:cubicBezTo>
                <a:moveTo>
                  <a:pt x="15218" y="15120"/>
                </a:moveTo>
                <a:cubicBezTo>
                  <a:pt x="14947" y="15120"/>
                  <a:pt x="14727" y="15362"/>
                  <a:pt x="14727" y="15660"/>
                </a:cubicBezTo>
                <a:lnTo>
                  <a:pt x="14727" y="18900"/>
                </a:lnTo>
                <a:cubicBezTo>
                  <a:pt x="14727" y="19198"/>
                  <a:pt x="14947" y="19440"/>
                  <a:pt x="15218" y="19440"/>
                </a:cubicBezTo>
                <a:cubicBezTo>
                  <a:pt x="15489" y="19440"/>
                  <a:pt x="15709" y="19198"/>
                  <a:pt x="15709" y="18900"/>
                </a:cubicBezTo>
                <a:lnTo>
                  <a:pt x="15709" y="15660"/>
                </a:lnTo>
                <a:cubicBezTo>
                  <a:pt x="15709" y="15362"/>
                  <a:pt x="15489" y="15120"/>
                  <a:pt x="15218" y="1512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moveTo>
                  <a:pt x="6382" y="16200"/>
                </a:moveTo>
                <a:cubicBezTo>
                  <a:pt x="6111" y="16200"/>
                  <a:pt x="5891" y="16442"/>
                  <a:pt x="5891" y="16740"/>
                </a:cubicBezTo>
                <a:lnTo>
                  <a:pt x="5891" y="18900"/>
                </a:lnTo>
                <a:cubicBezTo>
                  <a:pt x="5891" y="19198"/>
                  <a:pt x="6111" y="19440"/>
                  <a:pt x="6382" y="19440"/>
                </a:cubicBezTo>
                <a:cubicBezTo>
                  <a:pt x="6653" y="19440"/>
                  <a:pt x="6873" y="19198"/>
                  <a:pt x="6873" y="18900"/>
                </a:cubicBezTo>
                <a:lnTo>
                  <a:pt x="6873" y="16740"/>
                </a:lnTo>
                <a:cubicBezTo>
                  <a:pt x="6873" y="16442"/>
                  <a:pt x="6653" y="16200"/>
                  <a:pt x="6382" y="16200"/>
                </a:cubicBezTo>
                <a:moveTo>
                  <a:pt x="3436" y="15120"/>
                </a:moveTo>
                <a:cubicBezTo>
                  <a:pt x="3166" y="15120"/>
                  <a:pt x="2945" y="15362"/>
                  <a:pt x="2945" y="15660"/>
                </a:cubicBezTo>
                <a:lnTo>
                  <a:pt x="2945" y="18900"/>
                </a:lnTo>
                <a:cubicBezTo>
                  <a:pt x="2945" y="19198"/>
                  <a:pt x="3166" y="19440"/>
                  <a:pt x="3436" y="19440"/>
                </a:cubicBezTo>
                <a:cubicBezTo>
                  <a:pt x="3707" y="19440"/>
                  <a:pt x="3927" y="19198"/>
                  <a:pt x="3927" y="18900"/>
                </a:cubicBezTo>
                <a:lnTo>
                  <a:pt x="3927" y="15660"/>
                </a:lnTo>
                <a:cubicBezTo>
                  <a:pt x="3927" y="15362"/>
                  <a:pt x="3707" y="15120"/>
                  <a:pt x="3436" y="15120"/>
                </a:cubicBezTo>
                <a:moveTo>
                  <a:pt x="12273" y="16200"/>
                </a:moveTo>
                <a:cubicBezTo>
                  <a:pt x="12002" y="16200"/>
                  <a:pt x="11782" y="16442"/>
                  <a:pt x="11782" y="16740"/>
                </a:cubicBezTo>
                <a:lnTo>
                  <a:pt x="11782" y="19980"/>
                </a:lnTo>
                <a:cubicBezTo>
                  <a:pt x="11782" y="20278"/>
                  <a:pt x="12002" y="20520"/>
                  <a:pt x="12273" y="20520"/>
                </a:cubicBezTo>
                <a:cubicBezTo>
                  <a:pt x="12544" y="20520"/>
                  <a:pt x="12764" y="20278"/>
                  <a:pt x="12764" y="19980"/>
                </a:cubicBezTo>
                <a:lnTo>
                  <a:pt x="12764" y="16740"/>
                </a:lnTo>
                <a:cubicBezTo>
                  <a:pt x="12764" y="16442"/>
                  <a:pt x="12544" y="16200"/>
                  <a:pt x="12273" y="16200"/>
                </a:cubicBezTo>
                <a:moveTo>
                  <a:pt x="9327" y="17280"/>
                </a:moveTo>
                <a:cubicBezTo>
                  <a:pt x="9056" y="17280"/>
                  <a:pt x="8836" y="17522"/>
                  <a:pt x="8836" y="17820"/>
                </a:cubicBezTo>
                <a:lnTo>
                  <a:pt x="8836" y="21060"/>
                </a:lnTo>
                <a:cubicBezTo>
                  <a:pt x="8836" y="21358"/>
                  <a:pt x="9056" y="21600"/>
                  <a:pt x="9327" y="21600"/>
                </a:cubicBezTo>
                <a:cubicBezTo>
                  <a:pt x="9598" y="21600"/>
                  <a:pt x="9818" y="21358"/>
                  <a:pt x="9818" y="21060"/>
                </a:cubicBezTo>
                <a:lnTo>
                  <a:pt x="9818" y="17820"/>
                </a:lnTo>
                <a:cubicBezTo>
                  <a:pt x="9818" y="17522"/>
                  <a:pt x="9598" y="17280"/>
                  <a:pt x="9327" y="1728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7" name="Shape 2970"/>
          <p:cNvSpPr/>
          <p:nvPr/>
        </p:nvSpPr>
        <p:spPr>
          <a:xfrm>
            <a:off x="3537949" y="5158804"/>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6"/>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7"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6"/>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8" name="Shape 2971"/>
          <p:cNvSpPr/>
          <p:nvPr/>
        </p:nvSpPr>
        <p:spPr>
          <a:xfrm>
            <a:off x="4071140" y="5158804"/>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9" name="Shape 2972"/>
          <p:cNvSpPr/>
          <p:nvPr/>
        </p:nvSpPr>
        <p:spPr>
          <a:xfrm>
            <a:off x="4604332" y="5158804"/>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0" name="Shape 2973"/>
          <p:cNvSpPr/>
          <p:nvPr/>
        </p:nvSpPr>
        <p:spPr>
          <a:xfrm>
            <a:off x="5137524" y="5177847"/>
            <a:ext cx="279292" cy="241207"/>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1" name="Shape 2974"/>
          <p:cNvSpPr/>
          <p:nvPr/>
        </p:nvSpPr>
        <p:spPr>
          <a:xfrm>
            <a:off x="5670715" y="5158804"/>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480" y="13937"/>
                </a:moveTo>
                <a:cubicBezTo>
                  <a:pt x="14147" y="14117"/>
                  <a:pt x="13804" y="14208"/>
                  <a:pt x="13451" y="14208"/>
                </a:cubicBezTo>
                <a:cubicBezTo>
                  <a:pt x="12999" y="14208"/>
                  <a:pt x="12590" y="14119"/>
                  <a:pt x="12225" y="13943"/>
                </a:cubicBezTo>
                <a:cubicBezTo>
                  <a:pt x="11859" y="13768"/>
                  <a:pt x="11545" y="13525"/>
                  <a:pt x="11282" y="13217"/>
                </a:cubicBezTo>
                <a:cubicBezTo>
                  <a:pt x="11020" y="12909"/>
                  <a:pt x="10816" y="12544"/>
                  <a:pt x="10672" y="12121"/>
                </a:cubicBezTo>
                <a:cubicBezTo>
                  <a:pt x="10529" y="11698"/>
                  <a:pt x="10457" y="11236"/>
                  <a:pt x="10457" y="10734"/>
                </a:cubicBezTo>
                <a:cubicBezTo>
                  <a:pt x="10457" y="10268"/>
                  <a:pt x="10529" y="9832"/>
                  <a:pt x="10672" y="9427"/>
                </a:cubicBezTo>
                <a:cubicBezTo>
                  <a:pt x="10816" y="9022"/>
                  <a:pt x="11020" y="8668"/>
                  <a:pt x="11282" y="8364"/>
                </a:cubicBezTo>
                <a:cubicBezTo>
                  <a:pt x="11545" y="8060"/>
                  <a:pt x="11859" y="7823"/>
                  <a:pt x="12225" y="7651"/>
                </a:cubicBezTo>
                <a:cubicBezTo>
                  <a:pt x="12590" y="7479"/>
                  <a:pt x="12999" y="7393"/>
                  <a:pt x="13451" y="7393"/>
                </a:cubicBezTo>
                <a:cubicBezTo>
                  <a:pt x="13755" y="7393"/>
                  <a:pt x="14057" y="7456"/>
                  <a:pt x="14357" y="7579"/>
                </a:cubicBezTo>
                <a:cubicBezTo>
                  <a:pt x="14656" y="7702"/>
                  <a:pt x="14966" y="7948"/>
                  <a:pt x="15287" y="8318"/>
                </a:cubicBezTo>
                <a:lnTo>
                  <a:pt x="16494" y="7367"/>
                </a:lnTo>
                <a:cubicBezTo>
                  <a:pt x="16059" y="6830"/>
                  <a:pt x="15589" y="6449"/>
                  <a:pt x="15083" y="6225"/>
                </a:cubicBezTo>
                <a:cubicBezTo>
                  <a:pt x="14578" y="6000"/>
                  <a:pt x="14030" y="5888"/>
                  <a:pt x="13439" y="5888"/>
                </a:cubicBezTo>
                <a:cubicBezTo>
                  <a:pt x="12765" y="5888"/>
                  <a:pt x="12147" y="6005"/>
                  <a:pt x="11584" y="6238"/>
                </a:cubicBezTo>
                <a:cubicBezTo>
                  <a:pt x="11021" y="6471"/>
                  <a:pt x="10537" y="6804"/>
                  <a:pt x="10131" y="7235"/>
                </a:cubicBezTo>
                <a:cubicBezTo>
                  <a:pt x="9724" y="7666"/>
                  <a:pt x="9405" y="8188"/>
                  <a:pt x="9176" y="8800"/>
                </a:cubicBezTo>
                <a:cubicBezTo>
                  <a:pt x="8946" y="9412"/>
                  <a:pt x="8831" y="10092"/>
                  <a:pt x="8831" y="10840"/>
                </a:cubicBezTo>
                <a:cubicBezTo>
                  <a:pt x="8831" y="11571"/>
                  <a:pt x="8946" y="12235"/>
                  <a:pt x="9176" y="12835"/>
                </a:cubicBezTo>
                <a:cubicBezTo>
                  <a:pt x="9405" y="13433"/>
                  <a:pt x="9724" y="13946"/>
                  <a:pt x="10131" y="14373"/>
                </a:cubicBezTo>
                <a:cubicBezTo>
                  <a:pt x="10537" y="14800"/>
                  <a:pt x="11021" y="15130"/>
                  <a:pt x="11584" y="15363"/>
                </a:cubicBezTo>
                <a:cubicBezTo>
                  <a:pt x="12147" y="15597"/>
                  <a:pt x="12765" y="15713"/>
                  <a:pt x="13439" y="15713"/>
                </a:cubicBezTo>
                <a:cubicBezTo>
                  <a:pt x="14079" y="15713"/>
                  <a:pt x="14683" y="15581"/>
                  <a:pt x="15250" y="15317"/>
                </a:cubicBezTo>
                <a:cubicBezTo>
                  <a:pt x="15816" y="15053"/>
                  <a:pt x="16297" y="14630"/>
                  <a:pt x="16691" y="14049"/>
                </a:cubicBezTo>
                <a:lnTo>
                  <a:pt x="15410" y="13072"/>
                </a:lnTo>
                <a:cubicBezTo>
                  <a:pt x="15122" y="13468"/>
                  <a:pt x="14813" y="13756"/>
                  <a:pt x="14480" y="13937"/>
                </a:cubicBezTo>
                <a:moveTo>
                  <a:pt x="5891" y="6873"/>
                </a:moveTo>
                <a:cubicBezTo>
                  <a:pt x="5349" y="6873"/>
                  <a:pt x="4909" y="6433"/>
                  <a:pt x="4909" y="5891"/>
                </a:cubicBezTo>
                <a:cubicBezTo>
                  <a:pt x="4909" y="5349"/>
                  <a:pt x="5349" y="4909"/>
                  <a:pt x="5891" y="4909"/>
                </a:cubicBezTo>
                <a:cubicBezTo>
                  <a:pt x="6433" y="4909"/>
                  <a:pt x="6873" y="5349"/>
                  <a:pt x="6873" y="5891"/>
                </a:cubicBezTo>
                <a:cubicBezTo>
                  <a:pt x="6873" y="6433"/>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2" name="Shape 2975"/>
          <p:cNvSpPr/>
          <p:nvPr/>
        </p:nvSpPr>
        <p:spPr>
          <a:xfrm>
            <a:off x="6280078" y="4663698"/>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9825" y="15704"/>
                </a:moveTo>
                <a:lnTo>
                  <a:pt x="11291" y="15709"/>
                </a:lnTo>
                <a:lnTo>
                  <a:pt x="11291" y="11782"/>
                </a:lnTo>
                <a:lnTo>
                  <a:pt x="15218" y="11782"/>
                </a:lnTo>
                <a:lnTo>
                  <a:pt x="15218" y="10309"/>
                </a:lnTo>
                <a:lnTo>
                  <a:pt x="11291" y="10309"/>
                </a:lnTo>
                <a:lnTo>
                  <a:pt x="11291" y="7364"/>
                </a:lnTo>
                <a:lnTo>
                  <a:pt x="15709" y="7364"/>
                </a:lnTo>
                <a:lnTo>
                  <a:pt x="15711" y="5897"/>
                </a:lnTo>
                <a:lnTo>
                  <a:pt x="9825" y="5897"/>
                </a:lnTo>
                <a:cubicBezTo>
                  <a:pt x="9825" y="5897"/>
                  <a:pt x="9825" y="15704"/>
                  <a:pt x="9825" y="15704"/>
                </a:cubicBezTo>
                <a:close/>
                <a:moveTo>
                  <a:pt x="5891" y="6873"/>
                </a:moveTo>
                <a:cubicBezTo>
                  <a:pt x="5349" y="6873"/>
                  <a:pt x="4909" y="6434"/>
                  <a:pt x="4909" y="5891"/>
                </a:cubicBezTo>
                <a:cubicBezTo>
                  <a:pt x="4909" y="5349"/>
                  <a:pt x="5349" y="4909"/>
                  <a:pt x="5891" y="4909"/>
                </a:cubicBezTo>
                <a:cubicBezTo>
                  <a:pt x="6433" y="4909"/>
                  <a:pt x="6873" y="5349"/>
                  <a:pt x="6873" y="5891"/>
                </a:cubicBezTo>
                <a:cubicBezTo>
                  <a:pt x="6873" y="6434"/>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3" name="Shape 2976"/>
          <p:cNvSpPr/>
          <p:nvPr/>
        </p:nvSpPr>
        <p:spPr>
          <a:xfrm>
            <a:off x="6813269" y="4663698"/>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4" name="Shape 2977"/>
          <p:cNvSpPr/>
          <p:nvPr/>
        </p:nvSpPr>
        <p:spPr>
          <a:xfrm>
            <a:off x="7346461" y="4663698"/>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2086" y="20524"/>
                </a:moveTo>
                <a:cubicBezTo>
                  <a:pt x="11664" y="20580"/>
                  <a:pt x="11237" y="20618"/>
                  <a:pt x="10800" y="20618"/>
                </a:cubicBezTo>
                <a:cubicBezTo>
                  <a:pt x="5377" y="20618"/>
                  <a:pt x="982" y="16223"/>
                  <a:pt x="982" y="10800"/>
                </a:cubicBezTo>
                <a:cubicBezTo>
                  <a:pt x="982" y="5378"/>
                  <a:pt x="5377" y="982"/>
                  <a:pt x="10800" y="982"/>
                </a:cubicBezTo>
                <a:cubicBezTo>
                  <a:pt x="11237" y="982"/>
                  <a:pt x="11665" y="1020"/>
                  <a:pt x="12086" y="1076"/>
                </a:cubicBezTo>
                <a:cubicBezTo>
                  <a:pt x="14339" y="3664"/>
                  <a:pt x="15709" y="7100"/>
                  <a:pt x="15709" y="10800"/>
                </a:cubicBezTo>
                <a:cubicBezTo>
                  <a:pt x="15709" y="14500"/>
                  <a:pt x="14339" y="17936"/>
                  <a:pt x="12086" y="20524"/>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5" name="Shape 2978"/>
          <p:cNvSpPr/>
          <p:nvPr/>
        </p:nvSpPr>
        <p:spPr>
          <a:xfrm>
            <a:off x="7879653" y="4663698"/>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0800" y="982"/>
                  <a:pt x="10800" y="20618"/>
                  <a:pt x="10800" y="20618"/>
                </a:cubicBezTo>
                <a:close/>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6" name="Shape 2979"/>
          <p:cNvSpPr/>
          <p:nvPr/>
        </p:nvSpPr>
        <p:spPr>
          <a:xfrm>
            <a:off x="8412844" y="4663698"/>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9570" y="20533"/>
                </a:moveTo>
                <a:cubicBezTo>
                  <a:pt x="4730" y="19927"/>
                  <a:pt x="982" y="15805"/>
                  <a:pt x="982" y="10800"/>
                </a:cubicBezTo>
                <a:cubicBezTo>
                  <a:pt x="982" y="5795"/>
                  <a:pt x="4730" y="1673"/>
                  <a:pt x="9570" y="1067"/>
                </a:cubicBezTo>
                <a:cubicBezTo>
                  <a:pt x="7282" y="3663"/>
                  <a:pt x="5891" y="7068"/>
                  <a:pt x="5891" y="10800"/>
                </a:cubicBezTo>
                <a:cubicBezTo>
                  <a:pt x="5891" y="14532"/>
                  <a:pt x="7282" y="17937"/>
                  <a:pt x="9570" y="20533"/>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7" name="Shape 2980"/>
          <p:cNvSpPr/>
          <p:nvPr/>
        </p:nvSpPr>
        <p:spPr>
          <a:xfrm>
            <a:off x="8946036" y="4663698"/>
            <a:ext cx="279292" cy="279292"/>
          </a:xfrm>
          <a:prstGeom prst="ellipse">
            <a:avLst/>
          </a:pr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8" name="Shape 2981"/>
          <p:cNvSpPr/>
          <p:nvPr/>
        </p:nvSpPr>
        <p:spPr>
          <a:xfrm>
            <a:off x="9479227" y="4663698"/>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2030" y="20533"/>
                </a:moveTo>
                <a:cubicBezTo>
                  <a:pt x="14318" y="17937"/>
                  <a:pt x="15709" y="14532"/>
                  <a:pt x="15709" y="10800"/>
                </a:cubicBezTo>
                <a:cubicBezTo>
                  <a:pt x="15709" y="7068"/>
                  <a:pt x="14318" y="3663"/>
                  <a:pt x="12030" y="1067"/>
                </a:cubicBezTo>
                <a:cubicBezTo>
                  <a:pt x="16870" y="1673"/>
                  <a:pt x="20618" y="5795"/>
                  <a:pt x="20618" y="10800"/>
                </a:cubicBezTo>
                <a:cubicBezTo>
                  <a:pt x="20618" y="15805"/>
                  <a:pt x="16870" y="19927"/>
                  <a:pt x="12030" y="2053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9" name="Shape 2982"/>
          <p:cNvSpPr/>
          <p:nvPr/>
        </p:nvSpPr>
        <p:spPr>
          <a:xfrm>
            <a:off x="10012419" y="4663698"/>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lnTo>
                  <a:pt x="10800" y="982"/>
                </a:ln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0" name="Shape 2983"/>
          <p:cNvSpPr/>
          <p:nvPr/>
        </p:nvSpPr>
        <p:spPr>
          <a:xfrm>
            <a:off x="10545610" y="4663698"/>
            <a:ext cx="279292"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10378" y="20618"/>
                  <a:pt x="9964" y="20583"/>
                  <a:pt x="9556" y="20531"/>
                </a:cubicBezTo>
                <a:cubicBezTo>
                  <a:pt x="7276" y="17937"/>
                  <a:pt x="5891" y="14524"/>
                  <a:pt x="5891" y="10800"/>
                </a:cubicBezTo>
                <a:cubicBezTo>
                  <a:pt x="5891" y="7076"/>
                  <a:pt x="7276" y="3663"/>
                  <a:pt x="9556" y="1069"/>
                </a:cubicBezTo>
                <a:cubicBezTo>
                  <a:pt x="9964" y="1017"/>
                  <a:pt x="10378"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1" name="Shape 2984"/>
          <p:cNvSpPr/>
          <p:nvPr/>
        </p:nvSpPr>
        <p:spPr>
          <a:xfrm>
            <a:off x="11154974" y="4663698"/>
            <a:ext cx="126951" cy="27929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chemeClr val="bg2">
              <a:lumMod val="25000"/>
            </a:schemeClr>
          </a:solidFill>
          <a:ln w="12700">
            <a:miter lim="400000"/>
          </a:ln>
        </p:spPr>
        <p:txBody>
          <a:bodyPr lIns="19043" tIns="19043" rIns="19043" bIns="19043" anchor="ctr"/>
          <a:lstStyle/>
          <a:p>
            <a:pPr defTabSz="22848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Tree>
    <p:extLst>
      <p:ext uri="{BB962C8B-B14F-4D97-AF65-F5344CB8AC3E}">
        <p14:creationId xmlns:p14="http://schemas.microsoft.com/office/powerpoint/2010/main" val="2751189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210"/>
          <p:cNvSpPr/>
          <p:nvPr/>
        </p:nvSpPr>
        <p:spPr>
          <a:xfrm>
            <a:off x="908019" y="1925780"/>
            <a:ext cx="218102"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0604" y="3142"/>
                </a:moveTo>
                <a:cubicBezTo>
                  <a:pt x="6284" y="3142"/>
                  <a:pt x="3142" y="6284"/>
                  <a:pt x="3142" y="10604"/>
                </a:cubicBezTo>
                <a:cubicBezTo>
                  <a:pt x="3142" y="14924"/>
                  <a:pt x="6284" y="18458"/>
                  <a:pt x="10604" y="18458"/>
                </a:cubicBezTo>
                <a:lnTo>
                  <a:pt x="10604" y="314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 name="Shape 5211"/>
          <p:cNvSpPr/>
          <p:nvPr/>
        </p:nvSpPr>
        <p:spPr>
          <a:xfrm>
            <a:off x="1391875" y="1925780"/>
            <a:ext cx="252925" cy="197941"/>
          </a:xfrm>
          <a:custGeom>
            <a:avLst/>
            <a:gdLst/>
            <a:ahLst/>
            <a:cxnLst>
              <a:cxn ang="0">
                <a:pos x="wd2" y="hd2"/>
              </a:cxn>
              <a:cxn ang="5400000">
                <a:pos x="wd2" y="hd2"/>
              </a:cxn>
              <a:cxn ang="10800000">
                <a:pos x="wd2" y="hd2"/>
              </a:cxn>
              <a:cxn ang="16200000">
                <a:pos x="wd2" y="hd2"/>
              </a:cxn>
            </a:cxnLst>
            <a:rect l="0" t="0" r="r" b="b"/>
            <a:pathLst>
              <a:path w="21600" h="21600" extrusionOk="0">
                <a:moveTo>
                  <a:pt x="21600" y="20736"/>
                </a:moveTo>
                <a:cubicBezTo>
                  <a:pt x="21600" y="21168"/>
                  <a:pt x="21262" y="21600"/>
                  <a:pt x="20587" y="21600"/>
                </a:cubicBezTo>
                <a:cubicBezTo>
                  <a:pt x="675" y="21600"/>
                  <a:pt x="675" y="21600"/>
                  <a:pt x="675" y="21600"/>
                </a:cubicBezTo>
                <a:cubicBezTo>
                  <a:pt x="338" y="21600"/>
                  <a:pt x="0" y="21168"/>
                  <a:pt x="0" y="20736"/>
                </a:cubicBezTo>
                <a:cubicBezTo>
                  <a:pt x="0" y="18576"/>
                  <a:pt x="0" y="18576"/>
                  <a:pt x="0" y="18576"/>
                </a:cubicBezTo>
                <a:cubicBezTo>
                  <a:pt x="0" y="18144"/>
                  <a:pt x="338" y="17712"/>
                  <a:pt x="675" y="17712"/>
                </a:cubicBezTo>
                <a:cubicBezTo>
                  <a:pt x="20587" y="17712"/>
                  <a:pt x="20587" y="17712"/>
                  <a:pt x="20587" y="17712"/>
                </a:cubicBezTo>
                <a:cubicBezTo>
                  <a:pt x="21262" y="17712"/>
                  <a:pt x="21600" y="18144"/>
                  <a:pt x="21600" y="18576"/>
                </a:cubicBezTo>
                <a:lnTo>
                  <a:pt x="21600" y="20736"/>
                </a:lnTo>
                <a:close/>
                <a:moveTo>
                  <a:pt x="19912" y="8640"/>
                </a:moveTo>
                <a:cubicBezTo>
                  <a:pt x="19912" y="9504"/>
                  <a:pt x="19575" y="9936"/>
                  <a:pt x="19237" y="9936"/>
                </a:cubicBezTo>
                <a:cubicBezTo>
                  <a:pt x="2363" y="9936"/>
                  <a:pt x="2363" y="9936"/>
                  <a:pt x="2363" y="9936"/>
                </a:cubicBezTo>
                <a:cubicBezTo>
                  <a:pt x="1688" y="9936"/>
                  <a:pt x="1350" y="9504"/>
                  <a:pt x="1350" y="8640"/>
                </a:cubicBezTo>
                <a:cubicBezTo>
                  <a:pt x="1350" y="6912"/>
                  <a:pt x="1350" y="6912"/>
                  <a:pt x="1350" y="6912"/>
                </a:cubicBezTo>
                <a:cubicBezTo>
                  <a:pt x="1350" y="6048"/>
                  <a:pt x="1688" y="5616"/>
                  <a:pt x="2363" y="5616"/>
                </a:cubicBezTo>
                <a:cubicBezTo>
                  <a:pt x="19237" y="5616"/>
                  <a:pt x="19237" y="5616"/>
                  <a:pt x="19237" y="5616"/>
                </a:cubicBezTo>
                <a:cubicBezTo>
                  <a:pt x="19575" y="5616"/>
                  <a:pt x="19912" y="6048"/>
                  <a:pt x="19912" y="6912"/>
                </a:cubicBezTo>
                <a:lnTo>
                  <a:pt x="19912" y="8640"/>
                </a:lnTo>
                <a:close/>
                <a:moveTo>
                  <a:pt x="16875" y="14688"/>
                </a:moveTo>
                <a:cubicBezTo>
                  <a:pt x="16875" y="15120"/>
                  <a:pt x="16537" y="15552"/>
                  <a:pt x="16200" y="15552"/>
                </a:cubicBezTo>
                <a:cubicBezTo>
                  <a:pt x="5400" y="15552"/>
                  <a:pt x="5400" y="15552"/>
                  <a:pt x="5400" y="15552"/>
                </a:cubicBezTo>
                <a:cubicBezTo>
                  <a:pt x="5063" y="15552"/>
                  <a:pt x="4388" y="15120"/>
                  <a:pt x="4388" y="14688"/>
                </a:cubicBezTo>
                <a:cubicBezTo>
                  <a:pt x="4388" y="12528"/>
                  <a:pt x="4388" y="12528"/>
                  <a:pt x="4388" y="12528"/>
                </a:cubicBezTo>
                <a:cubicBezTo>
                  <a:pt x="4388" y="12096"/>
                  <a:pt x="5063" y="11664"/>
                  <a:pt x="5400" y="11664"/>
                </a:cubicBezTo>
                <a:cubicBezTo>
                  <a:pt x="16200" y="11664"/>
                  <a:pt x="16200" y="11664"/>
                  <a:pt x="16200" y="11664"/>
                </a:cubicBezTo>
                <a:cubicBezTo>
                  <a:pt x="16537" y="11664"/>
                  <a:pt x="16875" y="12096"/>
                  <a:pt x="16875" y="12528"/>
                </a:cubicBezTo>
                <a:lnTo>
                  <a:pt x="16875" y="14688"/>
                </a:lnTo>
                <a:close/>
                <a:moveTo>
                  <a:pt x="15187" y="3024"/>
                </a:moveTo>
                <a:cubicBezTo>
                  <a:pt x="15187" y="3456"/>
                  <a:pt x="14850" y="3888"/>
                  <a:pt x="14512" y="3888"/>
                </a:cubicBezTo>
                <a:cubicBezTo>
                  <a:pt x="6750" y="3888"/>
                  <a:pt x="6750" y="3888"/>
                  <a:pt x="6750" y="3888"/>
                </a:cubicBezTo>
                <a:cubicBezTo>
                  <a:pt x="6413" y="3888"/>
                  <a:pt x="6075" y="3456"/>
                  <a:pt x="6075" y="3024"/>
                </a:cubicBezTo>
                <a:cubicBezTo>
                  <a:pt x="6075" y="864"/>
                  <a:pt x="6075" y="864"/>
                  <a:pt x="6075" y="864"/>
                </a:cubicBezTo>
                <a:cubicBezTo>
                  <a:pt x="6075" y="432"/>
                  <a:pt x="6413" y="0"/>
                  <a:pt x="6750" y="0"/>
                </a:cubicBezTo>
                <a:cubicBezTo>
                  <a:pt x="14512" y="0"/>
                  <a:pt x="14512" y="0"/>
                  <a:pt x="14512" y="0"/>
                </a:cubicBezTo>
                <a:cubicBezTo>
                  <a:pt x="14850" y="0"/>
                  <a:pt x="15187" y="432"/>
                  <a:pt x="15187" y="864"/>
                </a:cubicBezTo>
                <a:lnTo>
                  <a:pt x="15187" y="302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 name="Shape 5212"/>
          <p:cNvSpPr/>
          <p:nvPr/>
        </p:nvSpPr>
        <p:spPr>
          <a:xfrm>
            <a:off x="1961872" y="1925780"/>
            <a:ext cx="254758" cy="197941"/>
          </a:xfrm>
          <a:custGeom>
            <a:avLst/>
            <a:gdLst/>
            <a:ahLst/>
            <a:cxnLst>
              <a:cxn ang="0">
                <a:pos x="wd2" y="hd2"/>
              </a:cxn>
              <a:cxn ang="5400000">
                <a:pos x="wd2" y="hd2"/>
              </a:cxn>
              <a:cxn ang="10800000">
                <a:pos x="wd2" y="hd2"/>
              </a:cxn>
              <a:cxn ang="16200000">
                <a:pos x="wd2" y="hd2"/>
              </a:cxn>
            </a:cxnLst>
            <a:rect l="0" t="0" r="r" b="b"/>
            <a:pathLst>
              <a:path w="21600" h="21600" extrusionOk="0">
                <a:moveTo>
                  <a:pt x="15187" y="3024"/>
                </a:moveTo>
                <a:cubicBezTo>
                  <a:pt x="15187" y="3456"/>
                  <a:pt x="14850" y="3888"/>
                  <a:pt x="14512" y="3888"/>
                </a:cubicBezTo>
                <a:cubicBezTo>
                  <a:pt x="675" y="3888"/>
                  <a:pt x="675" y="3888"/>
                  <a:pt x="675" y="3888"/>
                </a:cubicBezTo>
                <a:cubicBezTo>
                  <a:pt x="338" y="3888"/>
                  <a:pt x="0" y="3456"/>
                  <a:pt x="0" y="3024"/>
                </a:cubicBezTo>
                <a:cubicBezTo>
                  <a:pt x="0" y="864"/>
                  <a:pt x="0" y="864"/>
                  <a:pt x="0" y="864"/>
                </a:cubicBezTo>
                <a:cubicBezTo>
                  <a:pt x="0" y="432"/>
                  <a:pt x="338" y="0"/>
                  <a:pt x="675" y="0"/>
                </a:cubicBezTo>
                <a:cubicBezTo>
                  <a:pt x="14512" y="0"/>
                  <a:pt x="14512" y="0"/>
                  <a:pt x="14512" y="0"/>
                </a:cubicBezTo>
                <a:cubicBezTo>
                  <a:pt x="14850" y="0"/>
                  <a:pt x="15187" y="432"/>
                  <a:pt x="15187" y="864"/>
                </a:cubicBezTo>
                <a:lnTo>
                  <a:pt x="15187" y="3024"/>
                </a:lnTo>
                <a:close/>
                <a:moveTo>
                  <a:pt x="19912" y="8640"/>
                </a:moveTo>
                <a:cubicBezTo>
                  <a:pt x="19912" y="9504"/>
                  <a:pt x="19575" y="9936"/>
                  <a:pt x="19237" y="9936"/>
                </a:cubicBezTo>
                <a:cubicBezTo>
                  <a:pt x="675" y="9936"/>
                  <a:pt x="675" y="9936"/>
                  <a:pt x="675" y="9936"/>
                </a:cubicBezTo>
                <a:cubicBezTo>
                  <a:pt x="338" y="9936"/>
                  <a:pt x="0" y="9504"/>
                  <a:pt x="0" y="8640"/>
                </a:cubicBezTo>
                <a:cubicBezTo>
                  <a:pt x="0" y="6912"/>
                  <a:pt x="0" y="6912"/>
                  <a:pt x="0" y="6912"/>
                </a:cubicBezTo>
                <a:cubicBezTo>
                  <a:pt x="0" y="6048"/>
                  <a:pt x="338" y="5616"/>
                  <a:pt x="675" y="5616"/>
                </a:cubicBezTo>
                <a:cubicBezTo>
                  <a:pt x="19237" y="5616"/>
                  <a:pt x="19237" y="5616"/>
                  <a:pt x="19237" y="5616"/>
                </a:cubicBezTo>
                <a:cubicBezTo>
                  <a:pt x="19575" y="5616"/>
                  <a:pt x="19912" y="6048"/>
                  <a:pt x="19912" y="6912"/>
                </a:cubicBezTo>
                <a:lnTo>
                  <a:pt x="19912" y="8640"/>
                </a:lnTo>
                <a:close/>
                <a:moveTo>
                  <a:pt x="16875" y="14688"/>
                </a:moveTo>
                <a:cubicBezTo>
                  <a:pt x="16875" y="15120"/>
                  <a:pt x="16537" y="15552"/>
                  <a:pt x="16200" y="15552"/>
                </a:cubicBezTo>
                <a:cubicBezTo>
                  <a:pt x="675" y="15552"/>
                  <a:pt x="675" y="15552"/>
                  <a:pt x="675" y="15552"/>
                </a:cubicBezTo>
                <a:cubicBezTo>
                  <a:pt x="338" y="15552"/>
                  <a:pt x="0" y="15120"/>
                  <a:pt x="0" y="14688"/>
                </a:cubicBezTo>
                <a:cubicBezTo>
                  <a:pt x="0" y="12528"/>
                  <a:pt x="0" y="12528"/>
                  <a:pt x="0" y="12528"/>
                </a:cubicBezTo>
                <a:cubicBezTo>
                  <a:pt x="0" y="12096"/>
                  <a:pt x="338" y="11664"/>
                  <a:pt x="675" y="11664"/>
                </a:cubicBezTo>
                <a:cubicBezTo>
                  <a:pt x="16200" y="11664"/>
                  <a:pt x="16200" y="11664"/>
                  <a:pt x="16200" y="11664"/>
                </a:cubicBezTo>
                <a:cubicBezTo>
                  <a:pt x="16537" y="11664"/>
                  <a:pt x="16875" y="12096"/>
                  <a:pt x="16875" y="12528"/>
                </a:cubicBezTo>
                <a:lnTo>
                  <a:pt x="16875" y="14688"/>
                </a:lnTo>
                <a:close/>
                <a:moveTo>
                  <a:pt x="21600" y="20736"/>
                </a:moveTo>
                <a:cubicBezTo>
                  <a:pt x="21600" y="21168"/>
                  <a:pt x="21262" y="21600"/>
                  <a:pt x="20587" y="21600"/>
                </a:cubicBezTo>
                <a:cubicBezTo>
                  <a:pt x="675" y="21600"/>
                  <a:pt x="675" y="21600"/>
                  <a:pt x="675" y="21600"/>
                </a:cubicBezTo>
                <a:cubicBezTo>
                  <a:pt x="338" y="21600"/>
                  <a:pt x="0" y="21168"/>
                  <a:pt x="0" y="20736"/>
                </a:cubicBezTo>
                <a:cubicBezTo>
                  <a:pt x="0" y="18576"/>
                  <a:pt x="0" y="18576"/>
                  <a:pt x="0" y="18576"/>
                </a:cubicBezTo>
                <a:cubicBezTo>
                  <a:pt x="0" y="18144"/>
                  <a:pt x="338" y="17712"/>
                  <a:pt x="675" y="17712"/>
                </a:cubicBezTo>
                <a:cubicBezTo>
                  <a:pt x="20587" y="17712"/>
                  <a:pt x="20587" y="17712"/>
                  <a:pt x="20587" y="17712"/>
                </a:cubicBezTo>
                <a:cubicBezTo>
                  <a:pt x="21262" y="17712"/>
                  <a:pt x="21600" y="18144"/>
                  <a:pt x="21600" y="18576"/>
                </a:cubicBezTo>
                <a:lnTo>
                  <a:pt x="21600" y="2073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 name="Shape 5213"/>
          <p:cNvSpPr/>
          <p:nvPr/>
        </p:nvSpPr>
        <p:spPr>
          <a:xfrm>
            <a:off x="2541032" y="1925780"/>
            <a:ext cx="262089"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6887"/>
                </a:moveTo>
                <a:cubicBezTo>
                  <a:pt x="21600" y="17280"/>
                  <a:pt x="21273" y="17673"/>
                  <a:pt x="20945" y="17673"/>
                </a:cubicBezTo>
                <a:cubicBezTo>
                  <a:pt x="18655" y="17673"/>
                  <a:pt x="18655" y="17673"/>
                  <a:pt x="18655" y="17673"/>
                </a:cubicBezTo>
                <a:cubicBezTo>
                  <a:pt x="18655" y="19636"/>
                  <a:pt x="17345" y="21600"/>
                  <a:pt x="15709" y="21600"/>
                </a:cubicBezTo>
                <a:cubicBezTo>
                  <a:pt x="14073" y="21600"/>
                  <a:pt x="12764" y="19636"/>
                  <a:pt x="12764" y="17673"/>
                </a:cubicBezTo>
                <a:cubicBezTo>
                  <a:pt x="8182" y="17673"/>
                  <a:pt x="8182" y="17673"/>
                  <a:pt x="8182" y="17673"/>
                </a:cubicBezTo>
                <a:cubicBezTo>
                  <a:pt x="8182" y="19636"/>
                  <a:pt x="6873" y="21600"/>
                  <a:pt x="5236" y="21600"/>
                </a:cubicBezTo>
                <a:cubicBezTo>
                  <a:pt x="3600" y="21600"/>
                  <a:pt x="2291" y="19636"/>
                  <a:pt x="2291" y="17673"/>
                </a:cubicBezTo>
                <a:cubicBezTo>
                  <a:pt x="655" y="17673"/>
                  <a:pt x="655" y="17673"/>
                  <a:pt x="655" y="17673"/>
                </a:cubicBezTo>
                <a:cubicBezTo>
                  <a:pt x="327" y="17673"/>
                  <a:pt x="0" y="17280"/>
                  <a:pt x="0" y="16887"/>
                </a:cubicBezTo>
                <a:cubicBezTo>
                  <a:pt x="0" y="16495"/>
                  <a:pt x="327" y="16102"/>
                  <a:pt x="655" y="16102"/>
                </a:cubicBezTo>
                <a:cubicBezTo>
                  <a:pt x="655" y="10211"/>
                  <a:pt x="655" y="10211"/>
                  <a:pt x="655" y="10211"/>
                </a:cubicBezTo>
                <a:cubicBezTo>
                  <a:pt x="655" y="9818"/>
                  <a:pt x="982" y="9033"/>
                  <a:pt x="1309" y="8640"/>
                </a:cubicBezTo>
                <a:cubicBezTo>
                  <a:pt x="3600" y="5891"/>
                  <a:pt x="3600" y="5891"/>
                  <a:pt x="3600" y="5891"/>
                </a:cubicBezTo>
                <a:cubicBezTo>
                  <a:pt x="3927" y="5498"/>
                  <a:pt x="4582" y="5105"/>
                  <a:pt x="4909" y="5105"/>
                </a:cubicBezTo>
                <a:cubicBezTo>
                  <a:pt x="6873" y="5105"/>
                  <a:pt x="6873" y="5105"/>
                  <a:pt x="6873" y="5105"/>
                </a:cubicBezTo>
                <a:cubicBezTo>
                  <a:pt x="6873" y="785"/>
                  <a:pt x="6873" y="785"/>
                  <a:pt x="6873" y="785"/>
                </a:cubicBezTo>
                <a:cubicBezTo>
                  <a:pt x="6873" y="393"/>
                  <a:pt x="7200" y="0"/>
                  <a:pt x="7527" y="0"/>
                </a:cubicBezTo>
                <a:cubicBezTo>
                  <a:pt x="20945" y="0"/>
                  <a:pt x="20945" y="0"/>
                  <a:pt x="20945" y="0"/>
                </a:cubicBezTo>
                <a:cubicBezTo>
                  <a:pt x="21273" y="0"/>
                  <a:pt x="21600" y="393"/>
                  <a:pt x="21600" y="785"/>
                </a:cubicBezTo>
                <a:lnTo>
                  <a:pt x="21600" y="16887"/>
                </a:lnTo>
                <a:close/>
                <a:moveTo>
                  <a:pt x="6873" y="10604"/>
                </a:moveTo>
                <a:cubicBezTo>
                  <a:pt x="6873" y="7069"/>
                  <a:pt x="6873" y="7069"/>
                  <a:pt x="6873" y="7069"/>
                </a:cubicBezTo>
                <a:cubicBezTo>
                  <a:pt x="4909" y="7069"/>
                  <a:pt x="4909" y="7069"/>
                  <a:pt x="4909" y="7069"/>
                </a:cubicBezTo>
                <a:cubicBezTo>
                  <a:pt x="4909" y="7069"/>
                  <a:pt x="4582" y="7069"/>
                  <a:pt x="4582" y="7069"/>
                </a:cubicBezTo>
                <a:cubicBezTo>
                  <a:pt x="2291" y="9818"/>
                  <a:pt x="2291" y="9818"/>
                  <a:pt x="2291" y="9818"/>
                </a:cubicBezTo>
                <a:cubicBezTo>
                  <a:pt x="2291" y="9818"/>
                  <a:pt x="2291" y="10211"/>
                  <a:pt x="2291" y="10211"/>
                </a:cubicBezTo>
                <a:cubicBezTo>
                  <a:pt x="2291" y="10604"/>
                  <a:pt x="2291" y="10604"/>
                  <a:pt x="2291" y="10604"/>
                </a:cubicBezTo>
                <a:lnTo>
                  <a:pt x="6873" y="10604"/>
                </a:lnTo>
                <a:close/>
                <a:moveTo>
                  <a:pt x="5236" y="16102"/>
                </a:moveTo>
                <a:cubicBezTo>
                  <a:pt x="4582" y="16102"/>
                  <a:pt x="3600" y="16887"/>
                  <a:pt x="3600" y="17673"/>
                </a:cubicBezTo>
                <a:cubicBezTo>
                  <a:pt x="3600" y="18851"/>
                  <a:pt x="4582" y="19636"/>
                  <a:pt x="5236" y="19636"/>
                </a:cubicBezTo>
                <a:cubicBezTo>
                  <a:pt x="6218" y="19636"/>
                  <a:pt x="6873" y="18851"/>
                  <a:pt x="6873" y="17673"/>
                </a:cubicBezTo>
                <a:cubicBezTo>
                  <a:pt x="6873" y="16887"/>
                  <a:pt x="6218" y="16102"/>
                  <a:pt x="5236" y="16102"/>
                </a:cubicBezTo>
                <a:close/>
                <a:moveTo>
                  <a:pt x="18655" y="5891"/>
                </a:moveTo>
                <a:cubicBezTo>
                  <a:pt x="18655" y="5498"/>
                  <a:pt x="18655" y="5105"/>
                  <a:pt x="18327" y="5105"/>
                </a:cubicBezTo>
                <a:cubicBezTo>
                  <a:pt x="15709" y="5105"/>
                  <a:pt x="15709" y="5105"/>
                  <a:pt x="15709" y="5105"/>
                </a:cubicBezTo>
                <a:cubicBezTo>
                  <a:pt x="15709" y="1964"/>
                  <a:pt x="15709" y="1964"/>
                  <a:pt x="15709" y="1964"/>
                </a:cubicBezTo>
                <a:cubicBezTo>
                  <a:pt x="15709" y="1964"/>
                  <a:pt x="15709" y="1571"/>
                  <a:pt x="15382" y="1571"/>
                </a:cubicBezTo>
                <a:cubicBezTo>
                  <a:pt x="13091" y="1571"/>
                  <a:pt x="13091" y="1571"/>
                  <a:pt x="13091" y="1571"/>
                </a:cubicBezTo>
                <a:cubicBezTo>
                  <a:pt x="12764" y="1571"/>
                  <a:pt x="12764" y="1964"/>
                  <a:pt x="12764" y="1964"/>
                </a:cubicBezTo>
                <a:cubicBezTo>
                  <a:pt x="12764" y="5105"/>
                  <a:pt x="12764" y="5105"/>
                  <a:pt x="12764" y="5105"/>
                </a:cubicBezTo>
                <a:cubicBezTo>
                  <a:pt x="10145" y="5105"/>
                  <a:pt x="10145" y="5105"/>
                  <a:pt x="10145" y="5105"/>
                </a:cubicBezTo>
                <a:cubicBezTo>
                  <a:pt x="9818" y="5105"/>
                  <a:pt x="9818" y="5498"/>
                  <a:pt x="9818" y="5891"/>
                </a:cubicBezTo>
                <a:cubicBezTo>
                  <a:pt x="9818" y="8247"/>
                  <a:pt x="9818" y="8247"/>
                  <a:pt x="9818" y="8247"/>
                </a:cubicBezTo>
                <a:cubicBezTo>
                  <a:pt x="9818" y="8640"/>
                  <a:pt x="9818" y="9033"/>
                  <a:pt x="10145" y="9033"/>
                </a:cubicBezTo>
                <a:cubicBezTo>
                  <a:pt x="12764" y="9033"/>
                  <a:pt x="12764" y="9033"/>
                  <a:pt x="12764" y="9033"/>
                </a:cubicBezTo>
                <a:cubicBezTo>
                  <a:pt x="12764" y="12175"/>
                  <a:pt x="12764" y="12175"/>
                  <a:pt x="12764" y="12175"/>
                </a:cubicBezTo>
                <a:cubicBezTo>
                  <a:pt x="12764" y="12175"/>
                  <a:pt x="12764" y="12567"/>
                  <a:pt x="13091" y="12567"/>
                </a:cubicBezTo>
                <a:cubicBezTo>
                  <a:pt x="15382" y="12567"/>
                  <a:pt x="15382" y="12567"/>
                  <a:pt x="15382" y="12567"/>
                </a:cubicBezTo>
                <a:cubicBezTo>
                  <a:pt x="15709" y="12567"/>
                  <a:pt x="15709" y="12175"/>
                  <a:pt x="15709" y="12175"/>
                </a:cubicBezTo>
                <a:cubicBezTo>
                  <a:pt x="15709" y="9033"/>
                  <a:pt x="15709" y="9033"/>
                  <a:pt x="15709" y="9033"/>
                </a:cubicBezTo>
                <a:cubicBezTo>
                  <a:pt x="18327" y="9033"/>
                  <a:pt x="18327" y="9033"/>
                  <a:pt x="18327" y="9033"/>
                </a:cubicBezTo>
                <a:cubicBezTo>
                  <a:pt x="18655" y="9033"/>
                  <a:pt x="18655" y="8640"/>
                  <a:pt x="18655" y="8247"/>
                </a:cubicBezTo>
                <a:lnTo>
                  <a:pt x="18655" y="5891"/>
                </a:lnTo>
                <a:close/>
                <a:moveTo>
                  <a:pt x="15709" y="16102"/>
                </a:moveTo>
                <a:cubicBezTo>
                  <a:pt x="14727" y="16102"/>
                  <a:pt x="14073" y="16887"/>
                  <a:pt x="14073" y="17673"/>
                </a:cubicBezTo>
                <a:cubicBezTo>
                  <a:pt x="14073" y="18851"/>
                  <a:pt x="14727" y="19636"/>
                  <a:pt x="15709" y="19636"/>
                </a:cubicBezTo>
                <a:cubicBezTo>
                  <a:pt x="16691" y="19636"/>
                  <a:pt x="17345" y="18851"/>
                  <a:pt x="17345" y="17673"/>
                </a:cubicBezTo>
                <a:cubicBezTo>
                  <a:pt x="17345" y="16887"/>
                  <a:pt x="16691" y="16102"/>
                  <a:pt x="15709" y="1610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 name="Shape 5214"/>
          <p:cNvSpPr/>
          <p:nvPr/>
        </p:nvSpPr>
        <p:spPr>
          <a:xfrm>
            <a:off x="3116526" y="1962435"/>
            <a:ext cx="139293" cy="137460"/>
          </a:xfrm>
          <a:custGeom>
            <a:avLst/>
            <a:gdLst/>
            <a:ahLst/>
            <a:cxnLst>
              <a:cxn ang="0">
                <a:pos x="wd2" y="hd2"/>
              </a:cxn>
              <a:cxn ang="5400000">
                <a:pos x="wd2" y="hd2"/>
              </a:cxn>
              <a:cxn ang="10800000">
                <a:pos x="wd2" y="hd2"/>
              </a:cxn>
              <a:cxn ang="16200000">
                <a:pos x="wd2" y="hd2"/>
              </a:cxn>
            </a:cxnLst>
            <a:rect l="0" t="0" r="r" b="b"/>
            <a:pathLst>
              <a:path w="21600" h="21600" extrusionOk="0">
                <a:moveTo>
                  <a:pt x="21600" y="2469"/>
                </a:moveTo>
                <a:cubicBezTo>
                  <a:pt x="11109" y="12960"/>
                  <a:pt x="11109" y="12960"/>
                  <a:pt x="11109" y="12960"/>
                </a:cubicBezTo>
                <a:cubicBezTo>
                  <a:pt x="11109" y="12960"/>
                  <a:pt x="11109" y="12960"/>
                  <a:pt x="10491" y="12960"/>
                </a:cubicBezTo>
                <a:cubicBezTo>
                  <a:pt x="10491" y="12960"/>
                  <a:pt x="10491" y="12960"/>
                  <a:pt x="10491" y="12960"/>
                </a:cubicBezTo>
                <a:cubicBezTo>
                  <a:pt x="0" y="2469"/>
                  <a:pt x="0" y="2469"/>
                  <a:pt x="0" y="2469"/>
                </a:cubicBezTo>
                <a:cubicBezTo>
                  <a:pt x="0" y="2469"/>
                  <a:pt x="0" y="2469"/>
                  <a:pt x="0" y="1851"/>
                </a:cubicBezTo>
                <a:cubicBezTo>
                  <a:pt x="0" y="1851"/>
                  <a:pt x="0" y="1851"/>
                  <a:pt x="0" y="1234"/>
                </a:cubicBezTo>
                <a:cubicBezTo>
                  <a:pt x="1234" y="617"/>
                  <a:pt x="1234" y="617"/>
                  <a:pt x="1234" y="617"/>
                </a:cubicBezTo>
                <a:cubicBezTo>
                  <a:pt x="1234" y="0"/>
                  <a:pt x="1234" y="0"/>
                  <a:pt x="1234" y="0"/>
                </a:cubicBezTo>
                <a:cubicBezTo>
                  <a:pt x="1851" y="0"/>
                  <a:pt x="1851" y="0"/>
                  <a:pt x="1851" y="617"/>
                </a:cubicBezTo>
                <a:cubicBezTo>
                  <a:pt x="10491" y="9257"/>
                  <a:pt x="10491" y="9257"/>
                  <a:pt x="10491" y="9257"/>
                </a:cubicBezTo>
                <a:cubicBezTo>
                  <a:pt x="19131" y="617"/>
                  <a:pt x="19131" y="617"/>
                  <a:pt x="19131" y="617"/>
                </a:cubicBezTo>
                <a:cubicBezTo>
                  <a:pt x="19749" y="0"/>
                  <a:pt x="19749" y="0"/>
                  <a:pt x="19749" y="0"/>
                </a:cubicBezTo>
                <a:cubicBezTo>
                  <a:pt x="19749" y="0"/>
                  <a:pt x="20366" y="0"/>
                  <a:pt x="20366" y="617"/>
                </a:cubicBezTo>
                <a:cubicBezTo>
                  <a:pt x="21600" y="1234"/>
                  <a:pt x="21600" y="1234"/>
                  <a:pt x="21600" y="1234"/>
                </a:cubicBezTo>
                <a:cubicBezTo>
                  <a:pt x="21600" y="1851"/>
                  <a:pt x="21600" y="1851"/>
                  <a:pt x="21600" y="1851"/>
                </a:cubicBezTo>
                <a:cubicBezTo>
                  <a:pt x="21600" y="2469"/>
                  <a:pt x="21600" y="2469"/>
                  <a:pt x="21600" y="2469"/>
                </a:cubicBezTo>
                <a:close/>
                <a:moveTo>
                  <a:pt x="21600" y="11109"/>
                </a:moveTo>
                <a:cubicBezTo>
                  <a:pt x="11109" y="20983"/>
                  <a:pt x="11109" y="20983"/>
                  <a:pt x="11109" y="20983"/>
                </a:cubicBezTo>
                <a:cubicBezTo>
                  <a:pt x="11109" y="21600"/>
                  <a:pt x="11109" y="21600"/>
                  <a:pt x="10491" y="21600"/>
                </a:cubicBezTo>
                <a:cubicBezTo>
                  <a:pt x="10491" y="21600"/>
                  <a:pt x="10491" y="21600"/>
                  <a:pt x="10491" y="20983"/>
                </a:cubicBezTo>
                <a:cubicBezTo>
                  <a:pt x="0" y="11109"/>
                  <a:pt x="0" y="11109"/>
                  <a:pt x="0" y="11109"/>
                </a:cubicBezTo>
                <a:cubicBezTo>
                  <a:pt x="0" y="11109"/>
                  <a:pt x="0" y="10491"/>
                  <a:pt x="0" y="10491"/>
                </a:cubicBezTo>
                <a:cubicBezTo>
                  <a:pt x="0" y="10491"/>
                  <a:pt x="0" y="9874"/>
                  <a:pt x="0" y="9874"/>
                </a:cubicBezTo>
                <a:cubicBezTo>
                  <a:pt x="1234" y="8640"/>
                  <a:pt x="1234" y="8640"/>
                  <a:pt x="1234" y="8640"/>
                </a:cubicBezTo>
                <a:cubicBezTo>
                  <a:pt x="1234" y="8640"/>
                  <a:pt x="1234" y="8640"/>
                  <a:pt x="1234" y="8640"/>
                </a:cubicBezTo>
                <a:cubicBezTo>
                  <a:pt x="1851" y="8640"/>
                  <a:pt x="1851" y="8640"/>
                  <a:pt x="1851" y="8640"/>
                </a:cubicBezTo>
                <a:cubicBezTo>
                  <a:pt x="10491" y="17280"/>
                  <a:pt x="10491" y="17280"/>
                  <a:pt x="10491" y="17280"/>
                </a:cubicBezTo>
                <a:cubicBezTo>
                  <a:pt x="19131" y="8640"/>
                  <a:pt x="19131" y="8640"/>
                  <a:pt x="19131" y="8640"/>
                </a:cubicBezTo>
                <a:cubicBezTo>
                  <a:pt x="19749" y="8640"/>
                  <a:pt x="19749" y="8640"/>
                  <a:pt x="19749" y="8640"/>
                </a:cubicBezTo>
                <a:cubicBezTo>
                  <a:pt x="19749" y="8640"/>
                  <a:pt x="20366" y="8640"/>
                  <a:pt x="20366" y="8640"/>
                </a:cubicBezTo>
                <a:cubicBezTo>
                  <a:pt x="21600" y="9874"/>
                  <a:pt x="21600" y="9874"/>
                  <a:pt x="21600" y="9874"/>
                </a:cubicBezTo>
                <a:cubicBezTo>
                  <a:pt x="21600" y="9874"/>
                  <a:pt x="21600" y="10491"/>
                  <a:pt x="21600" y="10491"/>
                </a:cubicBezTo>
                <a:cubicBezTo>
                  <a:pt x="21600" y="10491"/>
                  <a:pt x="21600" y="11109"/>
                  <a:pt x="21600" y="1110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 name="Shape 5215"/>
          <p:cNvSpPr/>
          <p:nvPr/>
        </p:nvSpPr>
        <p:spPr>
          <a:xfrm>
            <a:off x="3677359" y="1973432"/>
            <a:ext cx="137459" cy="139293"/>
          </a:xfrm>
          <a:custGeom>
            <a:avLst/>
            <a:gdLst/>
            <a:ahLst/>
            <a:cxnLst>
              <a:cxn ang="0">
                <a:pos x="wd2" y="hd2"/>
              </a:cxn>
              <a:cxn ang="5400000">
                <a:pos x="wd2" y="hd2"/>
              </a:cxn>
              <a:cxn ang="10800000">
                <a:pos x="wd2" y="hd2"/>
              </a:cxn>
              <a:cxn ang="16200000">
                <a:pos x="wd2" y="hd2"/>
              </a:cxn>
            </a:cxnLst>
            <a:rect l="0" t="0" r="r" b="b"/>
            <a:pathLst>
              <a:path w="21600" h="21600" extrusionOk="0">
                <a:moveTo>
                  <a:pt x="12960" y="11109"/>
                </a:moveTo>
                <a:cubicBezTo>
                  <a:pt x="2469" y="21600"/>
                  <a:pt x="2469" y="21600"/>
                  <a:pt x="2469" y="21600"/>
                </a:cubicBezTo>
                <a:cubicBezTo>
                  <a:pt x="2469" y="21600"/>
                  <a:pt x="1851" y="21600"/>
                  <a:pt x="1851" y="21600"/>
                </a:cubicBezTo>
                <a:cubicBezTo>
                  <a:pt x="1851" y="21600"/>
                  <a:pt x="1851" y="21600"/>
                  <a:pt x="1234" y="21600"/>
                </a:cubicBezTo>
                <a:cubicBezTo>
                  <a:pt x="617" y="20366"/>
                  <a:pt x="617" y="20366"/>
                  <a:pt x="617" y="20366"/>
                </a:cubicBezTo>
                <a:cubicBezTo>
                  <a:pt x="0" y="20366"/>
                  <a:pt x="0" y="20366"/>
                  <a:pt x="0" y="19749"/>
                </a:cubicBezTo>
                <a:cubicBezTo>
                  <a:pt x="0" y="19749"/>
                  <a:pt x="0" y="19749"/>
                  <a:pt x="617" y="19131"/>
                </a:cubicBezTo>
                <a:cubicBezTo>
                  <a:pt x="9257" y="10491"/>
                  <a:pt x="9257" y="10491"/>
                  <a:pt x="9257" y="10491"/>
                </a:cubicBezTo>
                <a:cubicBezTo>
                  <a:pt x="617" y="1851"/>
                  <a:pt x="617" y="1851"/>
                  <a:pt x="617" y="1851"/>
                </a:cubicBezTo>
                <a:cubicBezTo>
                  <a:pt x="0" y="1851"/>
                  <a:pt x="0" y="1851"/>
                  <a:pt x="0" y="1851"/>
                </a:cubicBezTo>
                <a:cubicBezTo>
                  <a:pt x="0" y="1234"/>
                  <a:pt x="0" y="1234"/>
                  <a:pt x="617" y="1234"/>
                </a:cubicBezTo>
                <a:cubicBezTo>
                  <a:pt x="1234" y="0"/>
                  <a:pt x="1234" y="0"/>
                  <a:pt x="1234" y="0"/>
                </a:cubicBezTo>
                <a:cubicBezTo>
                  <a:pt x="1851" y="0"/>
                  <a:pt x="1851" y="0"/>
                  <a:pt x="1851" y="0"/>
                </a:cubicBezTo>
                <a:cubicBezTo>
                  <a:pt x="1851" y="0"/>
                  <a:pt x="2469" y="0"/>
                  <a:pt x="2469" y="0"/>
                </a:cubicBezTo>
                <a:cubicBezTo>
                  <a:pt x="12960" y="10491"/>
                  <a:pt x="12960" y="10491"/>
                  <a:pt x="12960" y="10491"/>
                </a:cubicBezTo>
                <a:cubicBezTo>
                  <a:pt x="12960" y="10491"/>
                  <a:pt x="12960" y="10491"/>
                  <a:pt x="12960" y="10491"/>
                </a:cubicBezTo>
                <a:cubicBezTo>
                  <a:pt x="12960" y="11109"/>
                  <a:pt x="12960" y="11109"/>
                  <a:pt x="12960" y="11109"/>
                </a:cubicBezTo>
                <a:close/>
                <a:moveTo>
                  <a:pt x="20983" y="11109"/>
                </a:moveTo>
                <a:cubicBezTo>
                  <a:pt x="11109" y="21600"/>
                  <a:pt x="11109" y="21600"/>
                  <a:pt x="11109" y="21600"/>
                </a:cubicBezTo>
                <a:cubicBezTo>
                  <a:pt x="11109" y="21600"/>
                  <a:pt x="10491" y="21600"/>
                  <a:pt x="10491" y="21600"/>
                </a:cubicBezTo>
                <a:cubicBezTo>
                  <a:pt x="10491" y="21600"/>
                  <a:pt x="9874" y="21600"/>
                  <a:pt x="9874" y="21600"/>
                </a:cubicBezTo>
                <a:cubicBezTo>
                  <a:pt x="8640" y="20366"/>
                  <a:pt x="8640" y="20366"/>
                  <a:pt x="8640" y="20366"/>
                </a:cubicBezTo>
                <a:cubicBezTo>
                  <a:pt x="8640" y="20366"/>
                  <a:pt x="8640" y="20366"/>
                  <a:pt x="8640" y="19749"/>
                </a:cubicBezTo>
                <a:cubicBezTo>
                  <a:pt x="8640" y="19749"/>
                  <a:pt x="8640" y="19749"/>
                  <a:pt x="8640" y="19131"/>
                </a:cubicBezTo>
                <a:cubicBezTo>
                  <a:pt x="17280" y="10491"/>
                  <a:pt x="17280" y="10491"/>
                  <a:pt x="17280" y="10491"/>
                </a:cubicBezTo>
                <a:cubicBezTo>
                  <a:pt x="8640" y="1851"/>
                  <a:pt x="8640" y="1851"/>
                  <a:pt x="8640" y="1851"/>
                </a:cubicBezTo>
                <a:cubicBezTo>
                  <a:pt x="8640" y="1851"/>
                  <a:pt x="8640" y="1851"/>
                  <a:pt x="8640" y="1851"/>
                </a:cubicBezTo>
                <a:cubicBezTo>
                  <a:pt x="8640" y="1234"/>
                  <a:pt x="8640" y="1234"/>
                  <a:pt x="8640" y="1234"/>
                </a:cubicBezTo>
                <a:cubicBezTo>
                  <a:pt x="9874" y="0"/>
                  <a:pt x="9874" y="0"/>
                  <a:pt x="9874" y="0"/>
                </a:cubicBezTo>
                <a:cubicBezTo>
                  <a:pt x="9874" y="0"/>
                  <a:pt x="10491" y="0"/>
                  <a:pt x="10491" y="0"/>
                </a:cubicBezTo>
                <a:cubicBezTo>
                  <a:pt x="10491" y="0"/>
                  <a:pt x="11109" y="0"/>
                  <a:pt x="11109" y="0"/>
                </a:cubicBezTo>
                <a:cubicBezTo>
                  <a:pt x="20983" y="10491"/>
                  <a:pt x="20983" y="10491"/>
                  <a:pt x="20983" y="10491"/>
                </a:cubicBezTo>
                <a:cubicBezTo>
                  <a:pt x="21600" y="10491"/>
                  <a:pt x="21600" y="10491"/>
                  <a:pt x="21600" y="10491"/>
                </a:cubicBezTo>
                <a:cubicBezTo>
                  <a:pt x="21600" y="11109"/>
                  <a:pt x="21600" y="11109"/>
                  <a:pt x="20983" y="1110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 name="Shape 5216"/>
          <p:cNvSpPr/>
          <p:nvPr/>
        </p:nvSpPr>
        <p:spPr>
          <a:xfrm>
            <a:off x="4260186" y="1997259"/>
            <a:ext cx="137459" cy="84308"/>
          </a:xfrm>
          <a:custGeom>
            <a:avLst/>
            <a:gdLst/>
            <a:ahLst/>
            <a:cxnLst>
              <a:cxn ang="0">
                <a:pos x="wd2" y="hd2"/>
              </a:cxn>
              <a:cxn ang="5400000">
                <a:pos x="wd2" y="hd2"/>
              </a:cxn>
              <a:cxn ang="10800000">
                <a:pos x="wd2" y="hd2"/>
              </a:cxn>
              <a:cxn ang="16200000">
                <a:pos x="wd2" y="hd2"/>
              </a:cxn>
            </a:cxnLst>
            <a:rect l="0" t="0" r="r" b="b"/>
            <a:pathLst>
              <a:path w="21600" h="21600" extrusionOk="0">
                <a:moveTo>
                  <a:pt x="21600" y="4114"/>
                </a:moveTo>
                <a:cubicBezTo>
                  <a:pt x="11109" y="21600"/>
                  <a:pt x="11109" y="21600"/>
                  <a:pt x="11109" y="21600"/>
                </a:cubicBezTo>
                <a:cubicBezTo>
                  <a:pt x="11109" y="21600"/>
                  <a:pt x="11109" y="21600"/>
                  <a:pt x="10491" y="21600"/>
                </a:cubicBezTo>
                <a:cubicBezTo>
                  <a:pt x="10491" y="21600"/>
                  <a:pt x="10491" y="21600"/>
                  <a:pt x="10491" y="21600"/>
                </a:cubicBezTo>
                <a:cubicBezTo>
                  <a:pt x="0" y="4114"/>
                  <a:pt x="0" y="4114"/>
                  <a:pt x="0" y="4114"/>
                </a:cubicBezTo>
                <a:cubicBezTo>
                  <a:pt x="0" y="4114"/>
                  <a:pt x="0" y="4114"/>
                  <a:pt x="0" y="3086"/>
                </a:cubicBezTo>
                <a:cubicBezTo>
                  <a:pt x="0" y="3086"/>
                  <a:pt x="0" y="3086"/>
                  <a:pt x="0" y="3086"/>
                </a:cubicBezTo>
                <a:cubicBezTo>
                  <a:pt x="1234" y="1029"/>
                  <a:pt x="1234" y="1029"/>
                  <a:pt x="1234" y="1029"/>
                </a:cubicBezTo>
                <a:cubicBezTo>
                  <a:pt x="1234" y="1029"/>
                  <a:pt x="1234" y="0"/>
                  <a:pt x="1234" y="0"/>
                </a:cubicBezTo>
                <a:cubicBezTo>
                  <a:pt x="1851" y="0"/>
                  <a:pt x="1851" y="1029"/>
                  <a:pt x="1851" y="1029"/>
                </a:cubicBezTo>
                <a:cubicBezTo>
                  <a:pt x="10491" y="15429"/>
                  <a:pt x="10491" y="15429"/>
                  <a:pt x="10491" y="15429"/>
                </a:cubicBezTo>
                <a:cubicBezTo>
                  <a:pt x="19131" y="1029"/>
                  <a:pt x="19131" y="1029"/>
                  <a:pt x="19131" y="1029"/>
                </a:cubicBezTo>
                <a:cubicBezTo>
                  <a:pt x="19749" y="1029"/>
                  <a:pt x="19749" y="0"/>
                  <a:pt x="19749" y="0"/>
                </a:cubicBezTo>
                <a:cubicBezTo>
                  <a:pt x="19749" y="0"/>
                  <a:pt x="20366" y="1029"/>
                  <a:pt x="20366" y="1029"/>
                </a:cubicBezTo>
                <a:cubicBezTo>
                  <a:pt x="21600" y="3086"/>
                  <a:pt x="21600" y="3086"/>
                  <a:pt x="21600" y="3086"/>
                </a:cubicBezTo>
                <a:cubicBezTo>
                  <a:pt x="21600" y="3086"/>
                  <a:pt x="21600" y="3086"/>
                  <a:pt x="21600" y="3086"/>
                </a:cubicBezTo>
                <a:cubicBezTo>
                  <a:pt x="21600" y="4114"/>
                  <a:pt x="21600" y="4114"/>
                  <a:pt x="21600" y="411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 name="Shape 5217"/>
          <p:cNvSpPr/>
          <p:nvPr/>
        </p:nvSpPr>
        <p:spPr>
          <a:xfrm>
            <a:off x="4819185" y="1973432"/>
            <a:ext cx="82476" cy="139293"/>
          </a:xfrm>
          <a:custGeom>
            <a:avLst/>
            <a:gdLst/>
            <a:ahLst/>
            <a:cxnLst>
              <a:cxn ang="0">
                <a:pos x="wd2" y="hd2"/>
              </a:cxn>
              <a:cxn ang="5400000">
                <a:pos x="wd2" y="hd2"/>
              </a:cxn>
              <a:cxn ang="10800000">
                <a:pos x="wd2" y="hd2"/>
              </a:cxn>
              <a:cxn ang="16200000">
                <a:pos x="wd2" y="hd2"/>
              </a:cxn>
            </a:cxnLst>
            <a:rect l="0" t="0" r="r" b="b"/>
            <a:pathLst>
              <a:path w="21600" h="21600" extrusionOk="0">
                <a:moveTo>
                  <a:pt x="21600" y="11109"/>
                </a:moveTo>
                <a:cubicBezTo>
                  <a:pt x="4114" y="21600"/>
                  <a:pt x="4114" y="21600"/>
                  <a:pt x="4114" y="21600"/>
                </a:cubicBezTo>
                <a:cubicBezTo>
                  <a:pt x="4114" y="21600"/>
                  <a:pt x="3086" y="21600"/>
                  <a:pt x="3086" y="21600"/>
                </a:cubicBezTo>
                <a:cubicBezTo>
                  <a:pt x="3086" y="21600"/>
                  <a:pt x="3086" y="21600"/>
                  <a:pt x="2057" y="21600"/>
                </a:cubicBezTo>
                <a:cubicBezTo>
                  <a:pt x="1029" y="20366"/>
                  <a:pt x="1029" y="20366"/>
                  <a:pt x="1029" y="20366"/>
                </a:cubicBezTo>
                <a:cubicBezTo>
                  <a:pt x="0" y="20366"/>
                  <a:pt x="0" y="20366"/>
                  <a:pt x="0" y="19749"/>
                </a:cubicBezTo>
                <a:cubicBezTo>
                  <a:pt x="0" y="19749"/>
                  <a:pt x="0" y="19749"/>
                  <a:pt x="1029" y="19131"/>
                </a:cubicBezTo>
                <a:cubicBezTo>
                  <a:pt x="15429" y="10491"/>
                  <a:pt x="15429" y="10491"/>
                  <a:pt x="15429" y="10491"/>
                </a:cubicBezTo>
                <a:cubicBezTo>
                  <a:pt x="1029" y="1851"/>
                  <a:pt x="1029" y="1851"/>
                  <a:pt x="1029" y="1851"/>
                </a:cubicBezTo>
                <a:cubicBezTo>
                  <a:pt x="0" y="1851"/>
                  <a:pt x="0" y="1851"/>
                  <a:pt x="0" y="1851"/>
                </a:cubicBezTo>
                <a:cubicBezTo>
                  <a:pt x="0" y="1234"/>
                  <a:pt x="0" y="1234"/>
                  <a:pt x="1029" y="1234"/>
                </a:cubicBezTo>
                <a:cubicBezTo>
                  <a:pt x="2057" y="0"/>
                  <a:pt x="2057" y="0"/>
                  <a:pt x="2057" y="0"/>
                </a:cubicBezTo>
                <a:cubicBezTo>
                  <a:pt x="3086" y="0"/>
                  <a:pt x="3086" y="0"/>
                  <a:pt x="3086" y="0"/>
                </a:cubicBezTo>
                <a:cubicBezTo>
                  <a:pt x="3086" y="0"/>
                  <a:pt x="4114" y="0"/>
                  <a:pt x="4114" y="0"/>
                </a:cubicBezTo>
                <a:cubicBezTo>
                  <a:pt x="21600" y="10491"/>
                  <a:pt x="21600" y="10491"/>
                  <a:pt x="21600" y="10491"/>
                </a:cubicBezTo>
                <a:cubicBezTo>
                  <a:pt x="21600" y="10491"/>
                  <a:pt x="21600" y="10491"/>
                  <a:pt x="21600" y="10491"/>
                </a:cubicBezTo>
                <a:cubicBezTo>
                  <a:pt x="21600" y="11109"/>
                  <a:pt x="21600" y="11109"/>
                  <a:pt x="21600" y="1110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 name="Shape 5218"/>
          <p:cNvSpPr/>
          <p:nvPr/>
        </p:nvSpPr>
        <p:spPr>
          <a:xfrm>
            <a:off x="5391014" y="1925780"/>
            <a:ext cx="289581"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094" y="0"/>
                </a:lnTo>
                <a:lnTo>
                  <a:pt x="1094" y="19603"/>
                </a:lnTo>
                <a:lnTo>
                  <a:pt x="21600" y="19603"/>
                </a:lnTo>
                <a:lnTo>
                  <a:pt x="21600" y="21600"/>
                </a:lnTo>
                <a:close/>
                <a:moveTo>
                  <a:pt x="20096" y="17788"/>
                </a:moveTo>
                <a:lnTo>
                  <a:pt x="2597" y="17788"/>
                </a:lnTo>
                <a:lnTo>
                  <a:pt x="2597" y="9802"/>
                </a:lnTo>
                <a:lnTo>
                  <a:pt x="7382" y="1634"/>
                </a:lnTo>
                <a:lnTo>
                  <a:pt x="13261" y="9802"/>
                </a:lnTo>
                <a:lnTo>
                  <a:pt x="17362" y="5082"/>
                </a:lnTo>
                <a:lnTo>
                  <a:pt x="20096" y="1778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 name="Shape 5219"/>
          <p:cNvSpPr/>
          <p:nvPr/>
        </p:nvSpPr>
        <p:spPr>
          <a:xfrm>
            <a:off x="5961010" y="1925780"/>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7673" y="9818"/>
                </a:moveTo>
                <a:cubicBezTo>
                  <a:pt x="17673" y="9425"/>
                  <a:pt x="17280" y="9033"/>
                  <a:pt x="16887" y="9033"/>
                </a:cubicBezTo>
                <a:cubicBezTo>
                  <a:pt x="9818" y="9033"/>
                  <a:pt x="9818" y="9033"/>
                  <a:pt x="9818" y="9033"/>
                </a:cubicBezTo>
                <a:cubicBezTo>
                  <a:pt x="12567" y="6284"/>
                  <a:pt x="12567" y="6284"/>
                  <a:pt x="12567" y="6284"/>
                </a:cubicBezTo>
                <a:cubicBezTo>
                  <a:pt x="12567" y="5891"/>
                  <a:pt x="12960" y="5891"/>
                  <a:pt x="12960" y="5498"/>
                </a:cubicBezTo>
                <a:cubicBezTo>
                  <a:pt x="12960" y="5498"/>
                  <a:pt x="12567" y="5105"/>
                  <a:pt x="12567" y="5105"/>
                </a:cubicBezTo>
                <a:cubicBezTo>
                  <a:pt x="11389" y="3535"/>
                  <a:pt x="11389" y="3535"/>
                  <a:pt x="11389" y="3535"/>
                </a:cubicBezTo>
                <a:cubicBezTo>
                  <a:pt x="10996" y="3535"/>
                  <a:pt x="10996" y="3535"/>
                  <a:pt x="10604" y="3535"/>
                </a:cubicBezTo>
                <a:cubicBezTo>
                  <a:pt x="10604" y="3535"/>
                  <a:pt x="10211" y="3535"/>
                  <a:pt x="10211" y="3535"/>
                </a:cubicBezTo>
                <a:cubicBezTo>
                  <a:pt x="5105" y="8640"/>
                  <a:pt x="5105" y="8640"/>
                  <a:pt x="5105" y="8640"/>
                </a:cubicBezTo>
                <a:cubicBezTo>
                  <a:pt x="3535" y="10211"/>
                  <a:pt x="3535" y="10211"/>
                  <a:pt x="3535" y="10211"/>
                </a:cubicBezTo>
                <a:cubicBezTo>
                  <a:pt x="3535" y="10211"/>
                  <a:pt x="3535" y="10604"/>
                  <a:pt x="3535" y="10604"/>
                </a:cubicBezTo>
                <a:cubicBezTo>
                  <a:pt x="3535" y="10996"/>
                  <a:pt x="3535" y="10996"/>
                  <a:pt x="3535" y="11389"/>
                </a:cubicBezTo>
                <a:cubicBezTo>
                  <a:pt x="5105" y="12567"/>
                  <a:pt x="5105" y="12567"/>
                  <a:pt x="5105" y="12567"/>
                </a:cubicBezTo>
                <a:cubicBezTo>
                  <a:pt x="10211" y="17673"/>
                  <a:pt x="10211" y="17673"/>
                  <a:pt x="10211" y="17673"/>
                </a:cubicBezTo>
                <a:cubicBezTo>
                  <a:pt x="10211" y="17673"/>
                  <a:pt x="10604" y="18065"/>
                  <a:pt x="10604" y="18065"/>
                </a:cubicBezTo>
                <a:cubicBezTo>
                  <a:pt x="10996" y="18065"/>
                  <a:pt x="10996" y="17673"/>
                  <a:pt x="11389" y="17673"/>
                </a:cubicBezTo>
                <a:cubicBezTo>
                  <a:pt x="12567" y="16495"/>
                  <a:pt x="12567" y="16495"/>
                  <a:pt x="12567" y="16495"/>
                </a:cubicBezTo>
                <a:cubicBezTo>
                  <a:pt x="12567" y="16102"/>
                  <a:pt x="12960" y="16102"/>
                  <a:pt x="12960" y="15709"/>
                </a:cubicBezTo>
                <a:cubicBezTo>
                  <a:pt x="12960" y="15316"/>
                  <a:pt x="12567" y="15316"/>
                  <a:pt x="12567" y="14924"/>
                </a:cubicBezTo>
                <a:cubicBezTo>
                  <a:pt x="9818" y="12567"/>
                  <a:pt x="9818" y="12567"/>
                  <a:pt x="9818" y="12567"/>
                </a:cubicBezTo>
                <a:cubicBezTo>
                  <a:pt x="16887" y="12567"/>
                  <a:pt x="16887" y="12567"/>
                  <a:pt x="16887" y="12567"/>
                </a:cubicBezTo>
                <a:cubicBezTo>
                  <a:pt x="17280" y="12567"/>
                  <a:pt x="17673" y="12175"/>
                  <a:pt x="17673" y="11389"/>
                </a:cubicBezTo>
                <a:lnTo>
                  <a:pt x="17673" y="981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 name="Shape 5220"/>
          <p:cNvSpPr/>
          <p:nvPr/>
        </p:nvSpPr>
        <p:spPr>
          <a:xfrm>
            <a:off x="6532840" y="1925780"/>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0604" y="3142"/>
                </a:moveTo>
                <a:cubicBezTo>
                  <a:pt x="6284" y="3142"/>
                  <a:pt x="3142" y="6284"/>
                  <a:pt x="3142" y="10604"/>
                </a:cubicBezTo>
                <a:cubicBezTo>
                  <a:pt x="3142" y="14924"/>
                  <a:pt x="6284" y="18458"/>
                  <a:pt x="10604" y="18458"/>
                </a:cubicBezTo>
                <a:cubicBezTo>
                  <a:pt x="14924" y="18458"/>
                  <a:pt x="18458" y="14924"/>
                  <a:pt x="18458" y="10604"/>
                </a:cubicBezTo>
                <a:cubicBezTo>
                  <a:pt x="18458" y="6284"/>
                  <a:pt x="14924" y="3142"/>
                  <a:pt x="10604" y="3142"/>
                </a:cubicBezTo>
                <a:close/>
                <a:moveTo>
                  <a:pt x="16102" y="12175"/>
                </a:moveTo>
                <a:cubicBezTo>
                  <a:pt x="16102" y="12175"/>
                  <a:pt x="15709" y="12567"/>
                  <a:pt x="15709" y="12567"/>
                </a:cubicBezTo>
                <a:cubicBezTo>
                  <a:pt x="10604" y="12567"/>
                  <a:pt x="10604" y="12567"/>
                  <a:pt x="10604" y="12567"/>
                </a:cubicBezTo>
                <a:cubicBezTo>
                  <a:pt x="10604" y="15316"/>
                  <a:pt x="10604" y="15316"/>
                  <a:pt x="10604" y="15316"/>
                </a:cubicBezTo>
                <a:cubicBezTo>
                  <a:pt x="10604" y="15316"/>
                  <a:pt x="10604" y="15709"/>
                  <a:pt x="10211" y="15709"/>
                </a:cubicBezTo>
                <a:cubicBezTo>
                  <a:pt x="10211" y="15709"/>
                  <a:pt x="9818" y="15709"/>
                  <a:pt x="9818" y="15316"/>
                </a:cubicBezTo>
                <a:cubicBezTo>
                  <a:pt x="5498" y="10996"/>
                  <a:pt x="5498" y="10996"/>
                  <a:pt x="5498" y="10996"/>
                </a:cubicBezTo>
                <a:cubicBezTo>
                  <a:pt x="5498" y="10996"/>
                  <a:pt x="5105" y="10604"/>
                  <a:pt x="5105" y="10604"/>
                </a:cubicBezTo>
                <a:cubicBezTo>
                  <a:pt x="5105" y="10604"/>
                  <a:pt x="5498" y="10604"/>
                  <a:pt x="5498" y="10211"/>
                </a:cubicBezTo>
                <a:cubicBezTo>
                  <a:pt x="9818" y="5891"/>
                  <a:pt x="9818" y="5891"/>
                  <a:pt x="9818" y="5891"/>
                </a:cubicBezTo>
                <a:cubicBezTo>
                  <a:pt x="9818" y="5891"/>
                  <a:pt x="10211" y="5891"/>
                  <a:pt x="10211" y="5891"/>
                </a:cubicBezTo>
                <a:cubicBezTo>
                  <a:pt x="10604" y="5891"/>
                  <a:pt x="10604" y="5891"/>
                  <a:pt x="10604" y="6284"/>
                </a:cubicBezTo>
                <a:cubicBezTo>
                  <a:pt x="10604" y="9033"/>
                  <a:pt x="10604" y="9033"/>
                  <a:pt x="10604" y="9033"/>
                </a:cubicBezTo>
                <a:cubicBezTo>
                  <a:pt x="15709" y="9033"/>
                  <a:pt x="15709" y="9033"/>
                  <a:pt x="15709" y="9033"/>
                </a:cubicBezTo>
                <a:cubicBezTo>
                  <a:pt x="15709" y="9033"/>
                  <a:pt x="16102" y="9033"/>
                  <a:pt x="16102" y="9425"/>
                </a:cubicBezTo>
                <a:lnTo>
                  <a:pt x="16102" y="121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 name="Shape 5221"/>
          <p:cNvSpPr/>
          <p:nvPr/>
        </p:nvSpPr>
        <p:spPr>
          <a:xfrm>
            <a:off x="7104669" y="1925780"/>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3142" y="10604"/>
                </a:moveTo>
                <a:cubicBezTo>
                  <a:pt x="3142" y="14924"/>
                  <a:pt x="6284" y="18458"/>
                  <a:pt x="10604" y="18458"/>
                </a:cubicBezTo>
                <a:cubicBezTo>
                  <a:pt x="14924" y="18458"/>
                  <a:pt x="18458" y="14924"/>
                  <a:pt x="18458" y="10604"/>
                </a:cubicBezTo>
                <a:cubicBezTo>
                  <a:pt x="18458" y="6284"/>
                  <a:pt x="14924" y="3142"/>
                  <a:pt x="10604" y="3142"/>
                </a:cubicBezTo>
                <a:cubicBezTo>
                  <a:pt x="6284" y="3142"/>
                  <a:pt x="3142" y="6284"/>
                  <a:pt x="3142" y="10604"/>
                </a:cubicBezTo>
                <a:close/>
                <a:moveTo>
                  <a:pt x="15316" y="10604"/>
                </a:moveTo>
                <a:cubicBezTo>
                  <a:pt x="12567" y="10604"/>
                  <a:pt x="12567" y="10604"/>
                  <a:pt x="12567" y="10604"/>
                </a:cubicBezTo>
                <a:cubicBezTo>
                  <a:pt x="12567" y="15709"/>
                  <a:pt x="12567" y="15709"/>
                  <a:pt x="12567" y="15709"/>
                </a:cubicBezTo>
                <a:cubicBezTo>
                  <a:pt x="12567" y="15709"/>
                  <a:pt x="12175" y="16102"/>
                  <a:pt x="12175" y="16102"/>
                </a:cubicBezTo>
                <a:cubicBezTo>
                  <a:pt x="9425" y="16102"/>
                  <a:pt x="9425" y="16102"/>
                  <a:pt x="9425" y="16102"/>
                </a:cubicBezTo>
                <a:cubicBezTo>
                  <a:pt x="9033" y="16102"/>
                  <a:pt x="9033" y="15709"/>
                  <a:pt x="9033" y="15709"/>
                </a:cubicBezTo>
                <a:cubicBezTo>
                  <a:pt x="9033" y="10604"/>
                  <a:pt x="9033" y="10604"/>
                  <a:pt x="9033" y="10604"/>
                </a:cubicBezTo>
                <a:cubicBezTo>
                  <a:pt x="6284" y="10604"/>
                  <a:pt x="6284" y="10604"/>
                  <a:pt x="6284" y="10604"/>
                </a:cubicBezTo>
                <a:cubicBezTo>
                  <a:pt x="5891" y="10604"/>
                  <a:pt x="5891" y="10604"/>
                  <a:pt x="5891" y="10211"/>
                </a:cubicBezTo>
                <a:cubicBezTo>
                  <a:pt x="5891" y="10211"/>
                  <a:pt x="5891" y="9818"/>
                  <a:pt x="5891" y="9818"/>
                </a:cubicBezTo>
                <a:cubicBezTo>
                  <a:pt x="10211" y="5498"/>
                  <a:pt x="10211" y="5498"/>
                  <a:pt x="10211" y="5498"/>
                </a:cubicBezTo>
                <a:cubicBezTo>
                  <a:pt x="10604" y="5498"/>
                  <a:pt x="10604" y="5105"/>
                  <a:pt x="10604" y="5105"/>
                </a:cubicBezTo>
                <a:cubicBezTo>
                  <a:pt x="10604" y="5105"/>
                  <a:pt x="10996" y="5498"/>
                  <a:pt x="10996" y="5498"/>
                </a:cubicBezTo>
                <a:cubicBezTo>
                  <a:pt x="15316" y="9818"/>
                  <a:pt x="15316" y="9818"/>
                  <a:pt x="15316" y="9818"/>
                </a:cubicBezTo>
                <a:cubicBezTo>
                  <a:pt x="15709" y="10211"/>
                  <a:pt x="15709" y="10211"/>
                  <a:pt x="15709" y="10211"/>
                </a:cubicBezTo>
                <a:cubicBezTo>
                  <a:pt x="15709" y="10604"/>
                  <a:pt x="15316" y="10604"/>
                  <a:pt x="15316" y="1060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 name="Shape 5222"/>
          <p:cNvSpPr/>
          <p:nvPr/>
        </p:nvSpPr>
        <p:spPr>
          <a:xfrm>
            <a:off x="7674666" y="1925780"/>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7673" y="10211"/>
                </a:moveTo>
                <a:cubicBezTo>
                  <a:pt x="12567" y="5105"/>
                  <a:pt x="12567" y="5105"/>
                  <a:pt x="12567" y="5105"/>
                </a:cubicBezTo>
                <a:cubicBezTo>
                  <a:pt x="11389" y="3535"/>
                  <a:pt x="11389" y="3535"/>
                  <a:pt x="11389" y="3535"/>
                </a:cubicBezTo>
                <a:cubicBezTo>
                  <a:pt x="10996" y="3535"/>
                  <a:pt x="10996" y="3535"/>
                  <a:pt x="10604" y="3535"/>
                </a:cubicBezTo>
                <a:cubicBezTo>
                  <a:pt x="10604" y="3535"/>
                  <a:pt x="10211" y="3535"/>
                  <a:pt x="10211" y="3535"/>
                </a:cubicBezTo>
                <a:cubicBezTo>
                  <a:pt x="8640" y="5105"/>
                  <a:pt x="8640" y="5105"/>
                  <a:pt x="8640" y="5105"/>
                </a:cubicBezTo>
                <a:cubicBezTo>
                  <a:pt x="3535" y="10211"/>
                  <a:pt x="3535" y="10211"/>
                  <a:pt x="3535" y="10211"/>
                </a:cubicBezTo>
                <a:cubicBezTo>
                  <a:pt x="3535" y="10211"/>
                  <a:pt x="3535" y="10604"/>
                  <a:pt x="3535" y="10604"/>
                </a:cubicBezTo>
                <a:cubicBezTo>
                  <a:pt x="3535" y="10996"/>
                  <a:pt x="3535" y="10996"/>
                  <a:pt x="3535" y="11389"/>
                </a:cubicBezTo>
                <a:cubicBezTo>
                  <a:pt x="5105" y="12567"/>
                  <a:pt x="5105" y="12567"/>
                  <a:pt x="5105" y="12567"/>
                </a:cubicBezTo>
                <a:cubicBezTo>
                  <a:pt x="5105" y="12567"/>
                  <a:pt x="5498" y="12960"/>
                  <a:pt x="5498" y="12960"/>
                </a:cubicBezTo>
                <a:cubicBezTo>
                  <a:pt x="5891" y="12960"/>
                  <a:pt x="5891" y="12567"/>
                  <a:pt x="6284" y="12567"/>
                </a:cubicBezTo>
                <a:cubicBezTo>
                  <a:pt x="9033" y="9818"/>
                  <a:pt x="9033" y="9818"/>
                  <a:pt x="9033" y="9818"/>
                </a:cubicBezTo>
                <a:cubicBezTo>
                  <a:pt x="9033" y="16887"/>
                  <a:pt x="9033" y="16887"/>
                  <a:pt x="9033" y="16887"/>
                </a:cubicBezTo>
                <a:cubicBezTo>
                  <a:pt x="9033" y="17280"/>
                  <a:pt x="9425" y="17673"/>
                  <a:pt x="9818" y="17673"/>
                </a:cubicBezTo>
                <a:cubicBezTo>
                  <a:pt x="11389" y="17673"/>
                  <a:pt x="11389" y="17673"/>
                  <a:pt x="11389" y="17673"/>
                </a:cubicBezTo>
                <a:cubicBezTo>
                  <a:pt x="12175" y="17673"/>
                  <a:pt x="12567" y="17280"/>
                  <a:pt x="12567" y="16887"/>
                </a:cubicBezTo>
                <a:cubicBezTo>
                  <a:pt x="12567" y="9818"/>
                  <a:pt x="12567" y="9818"/>
                  <a:pt x="12567" y="9818"/>
                </a:cubicBezTo>
                <a:cubicBezTo>
                  <a:pt x="15316" y="12567"/>
                  <a:pt x="15316" y="12567"/>
                  <a:pt x="15316" y="12567"/>
                </a:cubicBezTo>
                <a:cubicBezTo>
                  <a:pt x="15316" y="12567"/>
                  <a:pt x="15709" y="12960"/>
                  <a:pt x="15709" y="12960"/>
                </a:cubicBezTo>
                <a:cubicBezTo>
                  <a:pt x="16102" y="12960"/>
                  <a:pt x="16102" y="12567"/>
                  <a:pt x="16495" y="12567"/>
                </a:cubicBezTo>
                <a:cubicBezTo>
                  <a:pt x="17673" y="11389"/>
                  <a:pt x="17673" y="11389"/>
                  <a:pt x="17673" y="11389"/>
                </a:cubicBezTo>
                <a:cubicBezTo>
                  <a:pt x="17673" y="10996"/>
                  <a:pt x="18065" y="10996"/>
                  <a:pt x="18065" y="10604"/>
                </a:cubicBezTo>
                <a:cubicBezTo>
                  <a:pt x="18065" y="10604"/>
                  <a:pt x="17673" y="10211"/>
                  <a:pt x="17673" y="1021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 name="Shape 5223"/>
          <p:cNvSpPr/>
          <p:nvPr/>
        </p:nvSpPr>
        <p:spPr>
          <a:xfrm>
            <a:off x="8253826" y="1933111"/>
            <a:ext cx="210771" cy="219934"/>
          </a:xfrm>
          <a:custGeom>
            <a:avLst/>
            <a:gdLst/>
            <a:ahLst/>
            <a:cxnLst>
              <a:cxn ang="0">
                <a:pos x="wd2" y="hd2"/>
              </a:cxn>
              <a:cxn ang="5400000">
                <a:pos x="wd2" y="hd2"/>
              </a:cxn>
              <a:cxn ang="10800000">
                <a:pos x="wd2" y="hd2"/>
              </a:cxn>
              <a:cxn ang="16200000">
                <a:pos x="wd2" y="hd2"/>
              </a:cxn>
            </a:cxnLst>
            <a:rect l="0" t="0" r="r" b="b"/>
            <a:pathLst>
              <a:path w="21600" h="21600" extrusionOk="0">
                <a:moveTo>
                  <a:pt x="21600" y="11782"/>
                </a:moveTo>
                <a:cubicBezTo>
                  <a:pt x="21600" y="12567"/>
                  <a:pt x="20785" y="13353"/>
                  <a:pt x="19562" y="13353"/>
                </a:cubicBezTo>
                <a:cubicBezTo>
                  <a:pt x="9374" y="13353"/>
                  <a:pt x="9374" y="13353"/>
                  <a:pt x="9374" y="13353"/>
                </a:cubicBezTo>
                <a:cubicBezTo>
                  <a:pt x="13857" y="17673"/>
                  <a:pt x="13857" y="17673"/>
                  <a:pt x="13857" y="17673"/>
                </a:cubicBezTo>
                <a:cubicBezTo>
                  <a:pt x="14264" y="18065"/>
                  <a:pt x="14264" y="18458"/>
                  <a:pt x="14264" y="18851"/>
                </a:cubicBezTo>
                <a:cubicBezTo>
                  <a:pt x="14264" y="19244"/>
                  <a:pt x="14264" y="19636"/>
                  <a:pt x="13857" y="20029"/>
                </a:cubicBezTo>
                <a:cubicBezTo>
                  <a:pt x="12634" y="21207"/>
                  <a:pt x="12634" y="21207"/>
                  <a:pt x="12634" y="21207"/>
                </a:cubicBezTo>
                <a:cubicBezTo>
                  <a:pt x="12226" y="21600"/>
                  <a:pt x="11819" y="21600"/>
                  <a:pt x="11411" y="21600"/>
                </a:cubicBezTo>
                <a:cubicBezTo>
                  <a:pt x="11004" y="21600"/>
                  <a:pt x="10189" y="21600"/>
                  <a:pt x="10189" y="21207"/>
                </a:cubicBezTo>
                <a:cubicBezTo>
                  <a:pt x="408" y="12175"/>
                  <a:pt x="408" y="12175"/>
                  <a:pt x="408" y="12175"/>
                </a:cubicBezTo>
                <a:cubicBezTo>
                  <a:pt x="408" y="11782"/>
                  <a:pt x="0" y="11389"/>
                  <a:pt x="0" y="10604"/>
                </a:cubicBezTo>
                <a:cubicBezTo>
                  <a:pt x="0" y="10211"/>
                  <a:pt x="408" y="9818"/>
                  <a:pt x="408" y="9425"/>
                </a:cubicBezTo>
                <a:cubicBezTo>
                  <a:pt x="10189" y="393"/>
                  <a:pt x="10189" y="393"/>
                  <a:pt x="10189" y="393"/>
                </a:cubicBezTo>
                <a:cubicBezTo>
                  <a:pt x="10189" y="0"/>
                  <a:pt x="11004" y="0"/>
                  <a:pt x="11411" y="0"/>
                </a:cubicBezTo>
                <a:cubicBezTo>
                  <a:pt x="11819" y="0"/>
                  <a:pt x="12226" y="0"/>
                  <a:pt x="12634" y="393"/>
                </a:cubicBezTo>
                <a:cubicBezTo>
                  <a:pt x="13857" y="1571"/>
                  <a:pt x="13857" y="1571"/>
                  <a:pt x="13857" y="1571"/>
                </a:cubicBezTo>
                <a:cubicBezTo>
                  <a:pt x="14264" y="1571"/>
                  <a:pt x="14264" y="2356"/>
                  <a:pt x="14264" y="2749"/>
                </a:cubicBezTo>
                <a:cubicBezTo>
                  <a:pt x="14264" y="3142"/>
                  <a:pt x="14264" y="3535"/>
                  <a:pt x="13857" y="3927"/>
                </a:cubicBezTo>
                <a:cubicBezTo>
                  <a:pt x="9374" y="8247"/>
                  <a:pt x="9374" y="8247"/>
                  <a:pt x="9374" y="8247"/>
                </a:cubicBezTo>
                <a:cubicBezTo>
                  <a:pt x="19562" y="8247"/>
                  <a:pt x="19562" y="8247"/>
                  <a:pt x="19562" y="8247"/>
                </a:cubicBezTo>
                <a:cubicBezTo>
                  <a:pt x="20785" y="8247"/>
                  <a:pt x="21600" y="9033"/>
                  <a:pt x="21600" y="9818"/>
                </a:cubicBezTo>
                <a:lnTo>
                  <a:pt x="21600" y="1178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 name="Shape 5224"/>
          <p:cNvSpPr/>
          <p:nvPr/>
        </p:nvSpPr>
        <p:spPr>
          <a:xfrm>
            <a:off x="8825655" y="1933111"/>
            <a:ext cx="218102" cy="210771"/>
          </a:xfrm>
          <a:custGeom>
            <a:avLst/>
            <a:gdLst/>
            <a:ahLst/>
            <a:cxnLst>
              <a:cxn ang="0">
                <a:pos x="wd2" y="hd2"/>
              </a:cxn>
              <a:cxn ang="5400000">
                <a:pos x="wd2" y="hd2"/>
              </a:cxn>
              <a:cxn ang="10800000">
                <a:pos x="wd2" y="hd2"/>
              </a:cxn>
              <a:cxn ang="16200000">
                <a:pos x="wd2" y="hd2"/>
              </a:cxn>
            </a:cxnLst>
            <a:rect l="0" t="0" r="r" b="b"/>
            <a:pathLst>
              <a:path w="21600" h="21600" extrusionOk="0">
                <a:moveTo>
                  <a:pt x="21207" y="12634"/>
                </a:moveTo>
                <a:cubicBezTo>
                  <a:pt x="20029" y="13857"/>
                  <a:pt x="20029" y="13857"/>
                  <a:pt x="20029" y="13857"/>
                </a:cubicBezTo>
                <a:cubicBezTo>
                  <a:pt x="19636" y="14264"/>
                  <a:pt x="19244" y="14264"/>
                  <a:pt x="18851" y="14264"/>
                </a:cubicBezTo>
                <a:cubicBezTo>
                  <a:pt x="18458" y="14264"/>
                  <a:pt x="18065" y="14264"/>
                  <a:pt x="17673" y="13857"/>
                </a:cubicBezTo>
                <a:cubicBezTo>
                  <a:pt x="13353" y="9374"/>
                  <a:pt x="13353" y="9374"/>
                  <a:pt x="13353" y="9374"/>
                </a:cubicBezTo>
                <a:cubicBezTo>
                  <a:pt x="13353" y="19562"/>
                  <a:pt x="13353" y="19562"/>
                  <a:pt x="13353" y="19562"/>
                </a:cubicBezTo>
                <a:cubicBezTo>
                  <a:pt x="13353" y="20785"/>
                  <a:pt x="12567" y="21600"/>
                  <a:pt x="11782" y="21600"/>
                </a:cubicBezTo>
                <a:cubicBezTo>
                  <a:pt x="9818" y="21600"/>
                  <a:pt x="9818" y="21600"/>
                  <a:pt x="9818" y="21600"/>
                </a:cubicBezTo>
                <a:cubicBezTo>
                  <a:pt x="9033" y="21600"/>
                  <a:pt x="8247" y="20785"/>
                  <a:pt x="8247" y="19562"/>
                </a:cubicBezTo>
                <a:cubicBezTo>
                  <a:pt x="8247" y="9374"/>
                  <a:pt x="8247" y="9374"/>
                  <a:pt x="8247" y="9374"/>
                </a:cubicBezTo>
                <a:cubicBezTo>
                  <a:pt x="3927" y="13857"/>
                  <a:pt x="3927" y="13857"/>
                  <a:pt x="3927" y="13857"/>
                </a:cubicBezTo>
                <a:cubicBezTo>
                  <a:pt x="3535" y="14264"/>
                  <a:pt x="3142" y="14264"/>
                  <a:pt x="2749" y="14264"/>
                </a:cubicBezTo>
                <a:cubicBezTo>
                  <a:pt x="2356" y="14264"/>
                  <a:pt x="1964" y="14264"/>
                  <a:pt x="1571" y="13857"/>
                </a:cubicBezTo>
                <a:cubicBezTo>
                  <a:pt x="393" y="12634"/>
                  <a:pt x="393" y="12634"/>
                  <a:pt x="393" y="12634"/>
                </a:cubicBezTo>
                <a:cubicBezTo>
                  <a:pt x="0" y="12226"/>
                  <a:pt x="0" y="11819"/>
                  <a:pt x="0" y="11411"/>
                </a:cubicBezTo>
                <a:cubicBezTo>
                  <a:pt x="0" y="11004"/>
                  <a:pt x="0" y="10189"/>
                  <a:pt x="393" y="10189"/>
                </a:cubicBezTo>
                <a:cubicBezTo>
                  <a:pt x="9425" y="408"/>
                  <a:pt x="9425" y="408"/>
                  <a:pt x="9425" y="408"/>
                </a:cubicBezTo>
                <a:cubicBezTo>
                  <a:pt x="9818" y="0"/>
                  <a:pt x="10211" y="0"/>
                  <a:pt x="10604" y="0"/>
                </a:cubicBezTo>
                <a:cubicBezTo>
                  <a:pt x="11389" y="0"/>
                  <a:pt x="11782" y="0"/>
                  <a:pt x="12175" y="408"/>
                </a:cubicBezTo>
                <a:cubicBezTo>
                  <a:pt x="21207" y="10189"/>
                  <a:pt x="21207" y="10189"/>
                  <a:pt x="21207" y="10189"/>
                </a:cubicBezTo>
                <a:cubicBezTo>
                  <a:pt x="21600" y="10189"/>
                  <a:pt x="21600" y="11004"/>
                  <a:pt x="21600" y="11411"/>
                </a:cubicBezTo>
                <a:cubicBezTo>
                  <a:pt x="21600" y="11819"/>
                  <a:pt x="21600" y="12226"/>
                  <a:pt x="21207" y="1263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7" name="Shape 5225"/>
          <p:cNvSpPr/>
          <p:nvPr/>
        </p:nvSpPr>
        <p:spPr>
          <a:xfrm>
            <a:off x="9390153" y="1925780"/>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2960" y="10604"/>
                </a:moveTo>
                <a:cubicBezTo>
                  <a:pt x="18065" y="15709"/>
                  <a:pt x="18065" y="15709"/>
                  <a:pt x="18065" y="15709"/>
                </a:cubicBezTo>
                <a:cubicBezTo>
                  <a:pt x="20029" y="13745"/>
                  <a:pt x="20029" y="13745"/>
                  <a:pt x="20029" y="13745"/>
                </a:cubicBezTo>
                <a:cubicBezTo>
                  <a:pt x="20029" y="13353"/>
                  <a:pt x="20422" y="13353"/>
                  <a:pt x="20815" y="13353"/>
                </a:cubicBezTo>
                <a:cubicBezTo>
                  <a:pt x="21207" y="13745"/>
                  <a:pt x="21600" y="13745"/>
                  <a:pt x="21600" y="14138"/>
                </a:cubicBezTo>
                <a:cubicBezTo>
                  <a:pt x="21600" y="20422"/>
                  <a:pt x="21600" y="20422"/>
                  <a:pt x="21600" y="20422"/>
                </a:cubicBezTo>
                <a:cubicBezTo>
                  <a:pt x="21600" y="21207"/>
                  <a:pt x="21207" y="21600"/>
                  <a:pt x="20422" y="21600"/>
                </a:cubicBezTo>
                <a:cubicBezTo>
                  <a:pt x="14138" y="21600"/>
                  <a:pt x="14138" y="21600"/>
                  <a:pt x="14138" y="21600"/>
                </a:cubicBezTo>
                <a:cubicBezTo>
                  <a:pt x="13745" y="21600"/>
                  <a:pt x="13745" y="21207"/>
                  <a:pt x="13353" y="20815"/>
                </a:cubicBezTo>
                <a:cubicBezTo>
                  <a:pt x="13353" y="20422"/>
                  <a:pt x="13353" y="20029"/>
                  <a:pt x="13745" y="20029"/>
                </a:cubicBezTo>
                <a:cubicBezTo>
                  <a:pt x="15709" y="18065"/>
                  <a:pt x="15709" y="18065"/>
                  <a:pt x="15709" y="18065"/>
                </a:cubicBezTo>
                <a:cubicBezTo>
                  <a:pt x="10604" y="12960"/>
                  <a:pt x="10604" y="12960"/>
                  <a:pt x="10604" y="12960"/>
                </a:cubicBezTo>
                <a:cubicBezTo>
                  <a:pt x="5891" y="18065"/>
                  <a:pt x="5891" y="18065"/>
                  <a:pt x="5891" y="18065"/>
                </a:cubicBezTo>
                <a:cubicBezTo>
                  <a:pt x="7855" y="20029"/>
                  <a:pt x="7855" y="20029"/>
                  <a:pt x="7855" y="20029"/>
                </a:cubicBezTo>
                <a:cubicBezTo>
                  <a:pt x="7855" y="20029"/>
                  <a:pt x="8247" y="20422"/>
                  <a:pt x="7855" y="20815"/>
                </a:cubicBezTo>
                <a:cubicBezTo>
                  <a:pt x="7855" y="21207"/>
                  <a:pt x="7462" y="21600"/>
                  <a:pt x="7069" y="21600"/>
                </a:cubicBezTo>
                <a:cubicBezTo>
                  <a:pt x="785" y="21600"/>
                  <a:pt x="785" y="21600"/>
                  <a:pt x="785" y="21600"/>
                </a:cubicBezTo>
                <a:cubicBezTo>
                  <a:pt x="393" y="21600"/>
                  <a:pt x="0" y="21207"/>
                  <a:pt x="0" y="20422"/>
                </a:cubicBezTo>
                <a:cubicBezTo>
                  <a:pt x="0" y="14138"/>
                  <a:pt x="0" y="14138"/>
                  <a:pt x="0" y="14138"/>
                </a:cubicBezTo>
                <a:cubicBezTo>
                  <a:pt x="0" y="13745"/>
                  <a:pt x="0" y="13745"/>
                  <a:pt x="393" y="13353"/>
                </a:cubicBezTo>
                <a:cubicBezTo>
                  <a:pt x="785" y="13353"/>
                  <a:pt x="1178" y="13353"/>
                  <a:pt x="1571" y="13745"/>
                </a:cubicBezTo>
                <a:cubicBezTo>
                  <a:pt x="3535" y="15709"/>
                  <a:pt x="3535" y="15709"/>
                  <a:pt x="3535" y="15709"/>
                </a:cubicBezTo>
                <a:cubicBezTo>
                  <a:pt x="8247" y="10604"/>
                  <a:pt x="8247" y="10604"/>
                  <a:pt x="8247" y="10604"/>
                </a:cubicBezTo>
                <a:cubicBezTo>
                  <a:pt x="3535" y="5498"/>
                  <a:pt x="3535" y="5498"/>
                  <a:pt x="3535" y="5498"/>
                </a:cubicBezTo>
                <a:cubicBezTo>
                  <a:pt x="1571" y="7855"/>
                  <a:pt x="1571" y="7855"/>
                  <a:pt x="1571" y="7855"/>
                </a:cubicBezTo>
                <a:cubicBezTo>
                  <a:pt x="1178" y="7855"/>
                  <a:pt x="1178" y="7855"/>
                  <a:pt x="785" y="7855"/>
                </a:cubicBezTo>
                <a:cubicBezTo>
                  <a:pt x="785" y="7855"/>
                  <a:pt x="393" y="7855"/>
                  <a:pt x="393" y="7855"/>
                </a:cubicBezTo>
                <a:cubicBezTo>
                  <a:pt x="0" y="7855"/>
                  <a:pt x="0" y="7462"/>
                  <a:pt x="0" y="7069"/>
                </a:cubicBezTo>
                <a:cubicBezTo>
                  <a:pt x="0" y="785"/>
                  <a:pt x="0" y="785"/>
                  <a:pt x="0" y="785"/>
                </a:cubicBezTo>
                <a:cubicBezTo>
                  <a:pt x="0" y="393"/>
                  <a:pt x="393" y="0"/>
                  <a:pt x="785" y="0"/>
                </a:cubicBezTo>
                <a:cubicBezTo>
                  <a:pt x="7069" y="0"/>
                  <a:pt x="7069" y="0"/>
                  <a:pt x="7069" y="0"/>
                </a:cubicBezTo>
                <a:cubicBezTo>
                  <a:pt x="7462" y="0"/>
                  <a:pt x="7855" y="0"/>
                  <a:pt x="7855" y="393"/>
                </a:cubicBezTo>
                <a:cubicBezTo>
                  <a:pt x="8247" y="785"/>
                  <a:pt x="7855" y="1178"/>
                  <a:pt x="7855" y="1571"/>
                </a:cubicBezTo>
                <a:cubicBezTo>
                  <a:pt x="5891" y="3535"/>
                  <a:pt x="5891" y="3535"/>
                  <a:pt x="5891" y="3535"/>
                </a:cubicBezTo>
                <a:cubicBezTo>
                  <a:pt x="10604" y="8247"/>
                  <a:pt x="10604" y="8247"/>
                  <a:pt x="10604" y="8247"/>
                </a:cubicBezTo>
                <a:cubicBezTo>
                  <a:pt x="15709" y="3535"/>
                  <a:pt x="15709" y="3535"/>
                  <a:pt x="15709" y="3535"/>
                </a:cubicBezTo>
                <a:cubicBezTo>
                  <a:pt x="13745" y="1571"/>
                  <a:pt x="13745" y="1571"/>
                  <a:pt x="13745" y="1571"/>
                </a:cubicBezTo>
                <a:cubicBezTo>
                  <a:pt x="13353" y="1178"/>
                  <a:pt x="13353" y="785"/>
                  <a:pt x="13353" y="393"/>
                </a:cubicBezTo>
                <a:cubicBezTo>
                  <a:pt x="13745" y="0"/>
                  <a:pt x="13745" y="0"/>
                  <a:pt x="14138" y="0"/>
                </a:cubicBezTo>
                <a:cubicBezTo>
                  <a:pt x="20422" y="0"/>
                  <a:pt x="20422" y="0"/>
                  <a:pt x="20422" y="0"/>
                </a:cubicBezTo>
                <a:cubicBezTo>
                  <a:pt x="21207" y="0"/>
                  <a:pt x="21600" y="393"/>
                  <a:pt x="21600" y="785"/>
                </a:cubicBezTo>
                <a:cubicBezTo>
                  <a:pt x="21600" y="7069"/>
                  <a:pt x="21600" y="7069"/>
                  <a:pt x="21600" y="7069"/>
                </a:cubicBezTo>
                <a:cubicBezTo>
                  <a:pt x="21600" y="7462"/>
                  <a:pt x="21207" y="7855"/>
                  <a:pt x="20815" y="7855"/>
                </a:cubicBezTo>
                <a:cubicBezTo>
                  <a:pt x="20815" y="7855"/>
                  <a:pt x="20815" y="7855"/>
                  <a:pt x="20422" y="7855"/>
                </a:cubicBezTo>
                <a:cubicBezTo>
                  <a:pt x="20422" y="7855"/>
                  <a:pt x="20029" y="7855"/>
                  <a:pt x="20029" y="7855"/>
                </a:cubicBezTo>
                <a:cubicBezTo>
                  <a:pt x="18065" y="5498"/>
                  <a:pt x="18065" y="5498"/>
                  <a:pt x="18065" y="5498"/>
                </a:cubicBezTo>
                <a:lnTo>
                  <a:pt x="12960" y="1060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8" name="Shape 5226"/>
          <p:cNvSpPr/>
          <p:nvPr/>
        </p:nvSpPr>
        <p:spPr>
          <a:xfrm>
            <a:off x="9969314" y="1905620"/>
            <a:ext cx="89807" cy="254758"/>
          </a:xfrm>
          <a:custGeom>
            <a:avLst/>
            <a:gdLst/>
            <a:ahLst/>
            <a:cxnLst>
              <a:cxn ang="0">
                <a:pos x="wd2" y="hd2"/>
              </a:cxn>
              <a:cxn ang="5400000">
                <a:pos x="wd2" y="hd2"/>
              </a:cxn>
              <a:cxn ang="10800000">
                <a:pos x="wd2" y="hd2"/>
              </a:cxn>
              <a:cxn ang="16200000">
                <a:pos x="wd2" y="hd2"/>
              </a:cxn>
            </a:cxnLst>
            <a:rect l="0" t="0" r="r" b="b"/>
            <a:pathLst>
              <a:path w="21600" h="21600" extrusionOk="0">
                <a:moveTo>
                  <a:pt x="19722" y="4725"/>
                </a:moveTo>
                <a:cubicBezTo>
                  <a:pt x="15026" y="4725"/>
                  <a:pt x="15026" y="4725"/>
                  <a:pt x="15026" y="4725"/>
                </a:cubicBezTo>
                <a:cubicBezTo>
                  <a:pt x="15026" y="16875"/>
                  <a:pt x="15026" y="16875"/>
                  <a:pt x="15026" y="16875"/>
                </a:cubicBezTo>
                <a:cubicBezTo>
                  <a:pt x="19722" y="16875"/>
                  <a:pt x="19722" y="16875"/>
                  <a:pt x="19722" y="16875"/>
                </a:cubicBezTo>
                <a:cubicBezTo>
                  <a:pt x="20661" y="16875"/>
                  <a:pt x="21600" y="17212"/>
                  <a:pt x="21600" y="17887"/>
                </a:cubicBezTo>
                <a:cubicBezTo>
                  <a:pt x="21600" y="17887"/>
                  <a:pt x="21600" y="18225"/>
                  <a:pt x="20661" y="18225"/>
                </a:cubicBezTo>
                <a:cubicBezTo>
                  <a:pt x="12209" y="21262"/>
                  <a:pt x="12209" y="21262"/>
                  <a:pt x="12209" y="21262"/>
                </a:cubicBezTo>
                <a:cubicBezTo>
                  <a:pt x="12209" y="21600"/>
                  <a:pt x="11270" y="21600"/>
                  <a:pt x="10330" y="21600"/>
                </a:cubicBezTo>
                <a:cubicBezTo>
                  <a:pt x="10330" y="21600"/>
                  <a:pt x="9391" y="21600"/>
                  <a:pt x="9391" y="21262"/>
                </a:cubicBezTo>
                <a:cubicBezTo>
                  <a:pt x="939" y="18225"/>
                  <a:pt x="939" y="18225"/>
                  <a:pt x="939" y="18225"/>
                </a:cubicBezTo>
                <a:cubicBezTo>
                  <a:pt x="0" y="18225"/>
                  <a:pt x="0" y="17887"/>
                  <a:pt x="0" y="17887"/>
                </a:cubicBezTo>
                <a:cubicBezTo>
                  <a:pt x="0" y="17212"/>
                  <a:pt x="939" y="16875"/>
                  <a:pt x="1878" y="16875"/>
                </a:cubicBezTo>
                <a:cubicBezTo>
                  <a:pt x="6574" y="16875"/>
                  <a:pt x="6574" y="16875"/>
                  <a:pt x="6574" y="16875"/>
                </a:cubicBezTo>
                <a:cubicBezTo>
                  <a:pt x="6574" y="4725"/>
                  <a:pt x="6574" y="4725"/>
                  <a:pt x="6574" y="4725"/>
                </a:cubicBezTo>
                <a:cubicBezTo>
                  <a:pt x="1878" y="4725"/>
                  <a:pt x="1878" y="4725"/>
                  <a:pt x="1878" y="4725"/>
                </a:cubicBezTo>
                <a:cubicBezTo>
                  <a:pt x="939" y="4725"/>
                  <a:pt x="0" y="4388"/>
                  <a:pt x="0" y="4050"/>
                </a:cubicBezTo>
                <a:cubicBezTo>
                  <a:pt x="0" y="3713"/>
                  <a:pt x="0" y="3375"/>
                  <a:pt x="939" y="3375"/>
                </a:cubicBezTo>
                <a:cubicBezTo>
                  <a:pt x="9391" y="338"/>
                  <a:pt x="9391" y="338"/>
                  <a:pt x="9391" y="338"/>
                </a:cubicBezTo>
                <a:cubicBezTo>
                  <a:pt x="9391" y="0"/>
                  <a:pt x="10330" y="0"/>
                  <a:pt x="10330" y="0"/>
                </a:cubicBezTo>
                <a:cubicBezTo>
                  <a:pt x="11270" y="0"/>
                  <a:pt x="12209" y="0"/>
                  <a:pt x="12209" y="338"/>
                </a:cubicBezTo>
                <a:cubicBezTo>
                  <a:pt x="20661" y="3375"/>
                  <a:pt x="20661" y="3375"/>
                  <a:pt x="20661" y="3375"/>
                </a:cubicBezTo>
                <a:cubicBezTo>
                  <a:pt x="21600" y="3375"/>
                  <a:pt x="21600" y="3713"/>
                  <a:pt x="21600" y="4050"/>
                </a:cubicBezTo>
                <a:cubicBezTo>
                  <a:pt x="21600" y="4388"/>
                  <a:pt x="20661" y="4725"/>
                  <a:pt x="19722" y="472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9" name="Shape 5227"/>
          <p:cNvSpPr/>
          <p:nvPr/>
        </p:nvSpPr>
        <p:spPr>
          <a:xfrm>
            <a:off x="10549466" y="1924434"/>
            <a:ext cx="217111" cy="218090"/>
          </a:xfrm>
          <a:custGeom>
            <a:avLst/>
            <a:gdLst/>
            <a:ahLst/>
            <a:cxnLst>
              <a:cxn ang="0">
                <a:pos x="wd2" y="hd2"/>
              </a:cxn>
              <a:cxn ang="5400000">
                <a:pos x="wd2" y="hd2"/>
              </a:cxn>
              <a:cxn ang="10800000">
                <a:pos x="wd2" y="hd2"/>
              </a:cxn>
              <a:cxn ang="16200000">
                <a:pos x="wd2" y="hd2"/>
              </a:cxn>
            </a:cxnLst>
            <a:rect l="0" t="0" r="r" b="b"/>
            <a:pathLst>
              <a:path w="21502" h="21242" extrusionOk="0">
                <a:moveTo>
                  <a:pt x="21502" y="545"/>
                </a:moveTo>
                <a:cubicBezTo>
                  <a:pt x="21502" y="20603"/>
                  <a:pt x="21502" y="20603"/>
                  <a:pt x="21502" y="20603"/>
                </a:cubicBezTo>
                <a:cubicBezTo>
                  <a:pt x="21502" y="21374"/>
                  <a:pt x="21109" y="21374"/>
                  <a:pt x="21109" y="20988"/>
                </a:cubicBezTo>
                <a:cubicBezTo>
                  <a:pt x="10898" y="11345"/>
                  <a:pt x="10898" y="11345"/>
                  <a:pt x="10898" y="11345"/>
                </a:cubicBezTo>
                <a:cubicBezTo>
                  <a:pt x="10898" y="11345"/>
                  <a:pt x="10898" y="10960"/>
                  <a:pt x="10898" y="10960"/>
                </a:cubicBezTo>
                <a:cubicBezTo>
                  <a:pt x="10898" y="20603"/>
                  <a:pt x="10898" y="20603"/>
                  <a:pt x="10898" y="20603"/>
                </a:cubicBezTo>
                <a:cubicBezTo>
                  <a:pt x="10898" y="21374"/>
                  <a:pt x="10506" y="21374"/>
                  <a:pt x="10113" y="20988"/>
                </a:cubicBezTo>
                <a:cubicBezTo>
                  <a:pt x="295" y="11345"/>
                  <a:pt x="295" y="11345"/>
                  <a:pt x="295" y="11345"/>
                </a:cubicBezTo>
                <a:cubicBezTo>
                  <a:pt x="-98" y="10960"/>
                  <a:pt x="-98" y="10188"/>
                  <a:pt x="295" y="10188"/>
                </a:cubicBezTo>
                <a:cubicBezTo>
                  <a:pt x="10113" y="160"/>
                  <a:pt x="10113" y="160"/>
                  <a:pt x="10113" y="160"/>
                </a:cubicBezTo>
                <a:cubicBezTo>
                  <a:pt x="10506" y="-226"/>
                  <a:pt x="10898" y="160"/>
                  <a:pt x="10898" y="545"/>
                </a:cubicBezTo>
                <a:cubicBezTo>
                  <a:pt x="10898" y="10188"/>
                  <a:pt x="10898" y="10188"/>
                  <a:pt x="10898" y="10188"/>
                </a:cubicBezTo>
                <a:cubicBezTo>
                  <a:pt x="10898" y="10188"/>
                  <a:pt x="10898" y="10188"/>
                  <a:pt x="10898" y="10188"/>
                </a:cubicBezTo>
                <a:cubicBezTo>
                  <a:pt x="21109" y="160"/>
                  <a:pt x="21109" y="160"/>
                  <a:pt x="21109" y="160"/>
                </a:cubicBezTo>
                <a:cubicBezTo>
                  <a:pt x="21109" y="-226"/>
                  <a:pt x="21502" y="160"/>
                  <a:pt x="21502" y="54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0" name="Shape 5228"/>
          <p:cNvSpPr/>
          <p:nvPr/>
        </p:nvSpPr>
        <p:spPr>
          <a:xfrm>
            <a:off x="11022061" y="1905620"/>
            <a:ext cx="269420"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4725"/>
                </a:moveTo>
                <a:cubicBezTo>
                  <a:pt x="21600" y="6075"/>
                  <a:pt x="21600" y="6075"/>
                  <a:pt x="21600" y="6075"/>
                </a:cubicBezTo>
                <a:cubicBezTo>
                  <a:pt x="20329" y="6075"/>
                  <a:pt x="20329" y="6075"/>
                  <a:pt x="20329" y="6075"/>
                </a:cubicBezTo>
                <a:cubicBezTo>
                  <a:pt x="20329" y="6750"/>
                  <a:pt x="20012" y="7088"/>
                  <a:pt x="19376" y="7088"/>
                </a:cubicBezTo>
                <a:cubicBezTo>
                  <a:pt x="2224" y="7088"/>
                  <a:pt x="2224" y="7088"/>
                  <a:pt x="2224" y="7088"/>
                </a:cubicBezTo>
                <a:cubicBezTo>
                  <a:pt x="1588" y="7088"/>
                  <a:pt x="1271" y="6750"/>
                  <a:pt x="1271" y="6075"/>
                </a:cubicBezTo>
                <a:cubicBezTo>
                  <a:pt x="0" y="6075"/>
                  <a:pt x="0" y="6075"/>
                  <a:pt x="0" y="6075"/>
                </a:cubicBezTo>
                <a:cubicBezTo>
                  <a:pt x="0" y="4725"/>
                  <a:pt x="0" y="4725"/>
                  <a:pt x="0" y="4725"/>
                </a:cubicBezTo>
                <a:cubicBezTo>
                  <a:pt x="10800" y="0"/>
                  <a:pt x="10800" y="0"/>
                  <a:pt x="10800" y="0"/>
                </a:cubicBezTo>
                <a:lnTo>
                  <a:pt x="21600" y="4725"/>
                </a:lnTo>
                <a:close/>
                <a:moveTo>
                  <a:pt x="21600" y="20250"/>
                </a:moveTo>
                <a:cubicBezTo>
                  <a:pt x="21600" y="21600"/>
                  <a:pt x="21600" y="21600"/>
                  <a:pt x="21600" y="21600"/>
                </a:cubicBezTo>
                <a:cubicBezTo>
                  <a:pt x="0" y="21600"/>
                  <a:pt x="0" y="21600"/>
                  <a:pt x="0" y="21600"/>
                </a:cubicBezTo>
                <a:cubicBezTo>
                  <a:pt x="0" y="20250"/>
                  <a:pt x="0" y="20250"/>
                  <a:pt x="0" y="20250"/>
                </a:cubicBezTo>
                <a:cubicBezTo>
                  <a:pt x="0" y="19575"/>
                  <a:pt x="318" y="19237"/>
                  <a:pt x="635" y="19237"/>
                </a:cubicBezTo>
                <a:cubicBezTo>
                  <a:pt x="20965" y="19237"/>
                  <a:pt x="20965" y="19237"/>
                  <a:pt x="20965" y="19237"/>
                </a:cubicBezTo>
                <a:cubicBezTo>
                  <a:pt x="21282" y="19237"/>
                  <a:pt x="21600" y="19575"/>
                  <a:pt x="21600" y="20250"/>
                </a:cubicBezTo>
                <a:close/>
                <a:moveTo>
                  <a:pt x="5718" y="7763"/>
                </a:moveTo>
                <a:cubicBezTo>
                  <a:pt x="5718" y="16875"/>
                  <a:pt x="5718" y="16875"/>
                  <a:pt x="5718" y="16875"/>
                </a:cubicBezTo>
                <a:cubicBezTo>
                  <a:pt x="7306" y="16875"/>
                  <a:pt x="7306" y="16875"/>
                  <a:pt x="7306" y="16875"/>
                </a:cubicBezTo>
                <a:cubicBezTo>
                  <a:pt x="7306" y="7763"/>
                  <a:pt x="7306" y="7763"/>
                  <a:pt x="7306" y="7763"/>
                </a:cubicBezTo>
                <a:cubicBezTo>
                  <a:pt x="10165" y="7763"/>
                  <a:pt x="10165" y="7763"/>
                  <a:pt x="10165" y="7763"/>
                </a:cubicBezTo>
                <a:cubicBezTo>
                  <a:pt x="10165" y="16875"/>
                  <a:pt x="10165" y="16875"/>
                  <a:pt x="10165" y="16875"/>
                </a:cubicBezTo>
                <a:cubicBezTo>
                  <a:pt x="11435" y="16875"/>
                  <a:pt x="11435" y="16875"/>
                  <a:pt x="11435" y="16875"/>
                </a:cubicBezTo>
                <a:cubicBezTo>
                  <a:pt x="11435" y="7763"/>
                  <a:pt x="11435" y="7763"/>
                  <a:pt x="11435" y="7763"/>
                </a:cubicBezTo>
                <a:cubicBezTo>
                  <a:pt x="14294" y="7763"/>
                  <a:pt x="14294" y="7763"/>
                  <a:pt x="14294" y="7763"/>
                </a:cubicBezTo>
                <a:cubicBezTo>
                  <a:pt x="14294" y="16875"/>
                  <a:pt x="14294" y="16875"/>
                  <a:pt x="14294" y="16875"/>
                </a:cubicBezTo>
                <a:cubicBezTo>
                  <a:pt x="15882" y="16875"/>
                  <a:pt x="15882" y="16875"/>
                  <a:pt x="15882" y="16875"/>
                </a:cubicBezTo>
                <a:cubicBezTo>
                  <a:pt x="15882" y="7763"/>
                  <a:pt x="15882" y="7763"/>
                  <a:pt x="15882" y="7763"/>
                </a:cubicBezTo>
                <a:cubicBezTo>
                  <a:pt x="18741" y="7763"/>
                  <a:pt x="18741" y="7763"/>
                  <a:pt x="18741" y="7763"/>
                </a:cubicBezTo>
                <a:cubicBezTo>
                  <a:pt x="18741" y="16875"/>
                  <a:pt x="18741" y="16875"/>
                  <a:pt x="18741" y="16875"/>
                </a:cubicBezTo>
                <a:cubicBezTo>
                  <a:pt x="19376" y="16875"/>
                  <a:pt x="19376" y="16875"/>
                  <a:pt x="19376" y="16875"/>
                </a:cubicBezTo>
                <a:cubicBezTo>
                  <a:pt x="20012" y="16875"/>
                  <a:pt x="20329" y="17212"/>
                  <a:pt x="20329" y="17887"/>
                </a:cubicBezTo>
                <a:cubicBezTo>
                  <a:pt x="20329" y="18562"/>
                  <a:pt x="20329" y="18562"/>
                  <a:pt x="20329" y="18562"/>
                </a:cubicBezTo>
                <a:cubicBezTo>
                  <a:pt x="1271" y="18562"/>
                  <a:pt x="1271" y="18562"/>
                  <a:pt x="1271" y="18562"/>
                </a:cubicBezTo>
                <a:cubicBezTo>
                  <a:pt x="1271" y="17887"/>
                  <a:pt x="1271" y="17887"/>
                  <a:pt x="1271" y="17887"/>
                </a:cubicBezTo>
                <a:cubicBezTo>
                  <a:pt x="1271" y="17212"/>
                  <a:pt x="1588" y="16875"/>
                  <a:pt x="2224" y="16875"/>
                </a:cubicBezTo>
                <a:cubicBezTo>
                  <a:pt x="2859" y="16875"/>
                  <a:pt x="2859" y="16875"/>
                  <a:pt x="2859" y="16875"/>
                </a:cubicBezTo>
                <a:cubicBezTo>
                  <a:pt x="2859" y="7763"/>
                  <a:pt x="2859" y="7763"/>
                  <a:pt x="2859" y="7763"/>
                </a:cubicBezTo>
                <a:lnTo>
                  <a:pt x="5718" y="776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1" name="Shape 5229"/>
          <p:cNvSpPr/>
          <p:nvPr/>
        </p:nvSpPr>
        <p:spPr>
          <a:xfrm>
            <a:off x="915351" y="2352820"/>
            <a:ext cx="234597" cy="254758"/>
          </a:xfrm>
          <a:custGeom>
            <a:avLst/>
            <a:gdLst/>
            <a:ahLst/>
            <a:cxnLst>
              <a:cxn ang="0">
                <a:pos x="wd2" y="hd2"/>
              </a:cxn>
              <a:cxn ang="5400000">
                <a:pos x="wd2" y="hd2"/>
              </a:cxn>
              <a:cxn ang="10800000">
                <a:pos x="wd2" y="hd2"/>
              </a:cxn>
              <a:cxn ang="16200000">
                <a:pos x="wd2" y="hd2"/>
              </a:cxn>
            </a:cxnLst>
            <a:rect l="0" t="0" r="r" b="b"/>
            <a:pathLst>
              <a:path w="21600" h="21600" extrusionOk="0">
                <a:moveTo>
                  <a:pt x="20136" y="18562"/>
                </a:moveTo>
                <a:cubicBezTo>
                  <a:pt x="14278" y="18562"/>
                  <a:pt x="14278" y="18562"/>
                  <a:pt x="14278" y="18562"/>
                </a:cubicBezTo>
                <a:cubicBezTo>
                  <a:pt x="14278" y="20250"/>
                  <a:pt x="12814" y="21600"/>
                  <a:pt x="10983" y="21600"/>
                </a:cubicBezTo>
                <a:cubicBezTo>
                  <a:pt x="9153" y="21600"/>
                  <a:pt x="7688" y="20250"/>
                  <a:pt x="7688" y="18562"/>
                </a:cubicBezTo>
                <a:cubicBezTo>
                  <a:pt x="1831" y="18562"/>
                  <a:pt x="1831" y="18562"/>
                  <a:pt x="1831" y="18562"/>
                </a:cubicBezTo>
                <a:cubicBezTo>
                  <a:pt x="732" y="18562"/>
                  <a:pt x="0" y="17887"/>
                  <a:pt x="0" y="16875"/>
                </a:cubicBezTo>
                <a:cubicBezTo>
                  <a:pt x="1831" y="15525"/>
                  <a:pt x="4027" y="12825"/>
                  <a:pt x="4027" y="6750"/>
                </a:cubicBezTo>
                <a:cubicBezTo>
                  <a:pt x="4027" y="4388"/>
                  <a:pt x="6224" y="2025"/>
                  <a:pt x="9885" y="1688"/>
                </a:cubicBezTo>
                <a:cubicBezTo>
                  <a:pt x="9519" y="1350"/>
                  <a:pt x="9519" y="1350"/>
                  <a:pt x="9519" y="1013"/>
                </a:cubicBezTo>
                <a:cubicBezTo>
                  <a:pt x="9519" y="338"/>
                  <a:pt x="10251" y="0"/>
                  <a:pt x="10983" y="0"/>
                </a:cubicBezTo>
                <a:cubicBezTo>
                  <a:pt x="11715" y="0"/>
                  <a:pt x="12081" y="338"/>
                  <a:pt x="12081" y="1013"/>
                </a:cubicBezTo>
                <a:cubicBezTo>
                  <a:pt x="12081" y="1350"/>
                  <a:pt x="12081" y="1350"/>
                  <a:pt x="12081" y="1688"/>
                </a:cubicBezTo>
                <a:cubicBezTo>
                  <a:pt x="15376" y="2025"/>
                  <a:pt x="17573" y="4388"/>
                  <a:pt x="17573" y="6750"/>
                </a:cubicBezTo>
                <a:cubicBezTo>
                  <a:pt x="17573" y="12825"/>
                  <a:pt x="19769" y="15525"/>
                  <a:pt x="21600" y="16875"/>
                </a:cubicBezTo>
                <a:cubicBezTo>
                  <a:pt x="21600" y="17887"/>
                  <a:pt x="20868" y="18562"/>
                  <a:pt x="20136" y="18562"/>
                </a:cubicBezTo>
                <a:close/>
                <a:moveTo>
                  <a:pt x="10983" y="20250"/>
                </a:moveTo>
                <a:cubicBezTo>
                  <a:pt x="9885" y="20250"/>
                  <a:pt x="9153" y="19237"/>
                  <a:pt x="9153" y="18562"/>
                </a:cubicBezTo>
                <a:cubicBezTo>
                  <a:pt x="9153" y="18225"/>
                  <a:pt x="8786" y="18225"/>
                  <a:pt x="8786" y="18225"/>
                </a:cubicBezTo>
                <a:cubicBezTo>
                  <a:pt x="8786" y="18225"/>
                  <a:pt x="8420" y="18225"/>
                  <a:pt x="8420" y="18562"/>
                </a:cubicBezTo>
                <a:cubicBezTo>
                  <a:pt x="8420" y="19575"/>
                  <a:pt x="9519" y="20587"/>
                  <a:pt x="10983" y="20587"/>
                </a:cubicBezTo>
                <a:cubicBezTo>
                  <a:pt x="10983" y="20587"/>
                  <a:pt x="10983" y="20587"/>
                  <a:pt x="10983" y="20250"/>
                </a:cubicBezTo>
                <a:cubicBezTo>
                  <a:pt x="10983" y="20250"/>
                  <a:pt x="10983" y="20250"/>
                  <a:pt x="10983" y="2025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2" name="Shape 5230"/>
          <p:cNvSpPr/>
          <p:nvPr/>
        </p:nvSpPr>
        <p:spPr>
          <a:xfrm>
            <a:off x="1392868" y="2352820"/>
            <a:ext cx="284922" cy="254758"/>
          </a:xfrm>
          <a:custGeom>
            <a:avLst/>
            <a:gdLst/>
            <a:ahLst/>
            <a:cxnLst>
              <a:cxn ang="0">
                <a:pos x="wd2" y="hd2"/>
              </a:cxn>
              <a:cxn ang="5400000">
                <a:pos x="wd2" y="hd2"/>
              </a:cxn>
              <a:cxn ang="10800000">
                <a:pos x="wd2" y="hd2"/>
              </a:cxn>
              <a:cxn ang="16200000">
                <a:pos x="wd2" y="hd2"/>
              </a:cxn>
            </a:cxnLst>
            <a:rect l="0" t="0" r="r" b="b"/>
            <a:pathLst>
              <a:path w="21525" h="21600" extrusionOk="0">
                <a:moveTo>
                  <a:pt x="21525" y="1688"/>
                </a:moveTo>
                <a:cubicBezTo>
                  <a:pt x="1425" y="21262"/>
                  <a:pt x="1425" y="21262"/>
                  <a:pt x="1425" y="21262"/>
                </a:cubicBezTo>
                <a:cubicBezTo>
                  <a:pt x="1425" y="21600"/>
                  <a:pt x="1125" y="21600"/>
                  <a:pt x="1125" y="21262"/>
                </a:cubicBezTo>
                <a:cubicBezTo>
                  <a:pt x="225" y="20250"/>
                  <a:pt x="225" y="20250"/>
                  <a:pt x="225" y="20250"/>
                </a:cubicBezTo>
                <a:cubicBezTo>
                  <a:pt x="-75" y="19912"/>
                  <a:pt x="-75" y="19912"/>
                  <a:pt x="225" y="19575"/>
                </a:cubicBezTo>
                <a:cubicBezTo>
                  <a:pt x="2025" y="17550"/>
                  <a:pt x="2025" y="17550"/>
                  <a:pt x="2025" y="17550"/>
                </a:cubicBezTo>
                <a:cubicBezTo>
                  <a:pt x="2025" y="17550"/>
                  <a:pt x="2025" y="17212"/>
                  <a:pt x="2025" y="16875"/>
                </a:cubicBezTo>
                <a:cubicBezTo>
                  <a:pt x="3525" y="15525"/>
                  <a:pt x="5325" y="12825"/>
                  <a:pt x="5325" y="6750"/>
                </a:cubicBezTo>
                <a:cubicBezTo>
                  <a:pt x="5325" y="4388"/>
                  <a:pt x="7125" y="2025"/>
                  <a:pt x="9825" y="1688"/>
                </a:cubicBezTo>
                <a:cubicBezTo>
                  <a:pt x="9825" y="1350"/>
                  <a:pt x="9825" y="1350"/>
                  <a:pt x="9825" y="1013"/>
                </a:cubicBezTo>
                <a:cubicBezTo>
                  <a:pt x="9825" y="338"/>
                  <a:pt x="10125" y="0"/>
                  <a:pt x="10725" y="0"/>
                </a:cubicBezTo>
                <a:cubicBezTo>
                  <a:pt x="11325" y="0"/>
                  <a:pt x="11925" y="338"/>
                  <a:pt x="11925" y="1013"/>
                </a:cubicBezTo>
                <a:cubicBezTo>
                  <a:pt x="11925" y="1350"/>
                  <a:pt x="11925" y="1350"/>
                  <a:pt x="11625" y="1688"/>
                </a:cubicBezTo>
                <a:cubicBezTo>
                  <a:pt x="13725" y="1688"/>
                  <a:pt x="14925" y="3038"/>
                  <a:pt x="15825" y="4388"/>
                </a:cubicBezTo>
                <a:cubicBezTo>
                  <a:pt x="20025" y="0"/>
                  <a:pt x="20025" y="0"/>
                  <a:pt x="20025" y="0"/>
                </a:cubicBezTo>
                <a:cubicBezTo>
                  <a:pt x="20325" y="0"/>
                  <a:pt x="20625" y="0"/>
                  <a:pt x="20625" y="0"/>
                </a:cubicBezTo>
                <a:cubicBezTo>
                  <a:pt x="21525" y="1350"/>
                  <a:pt x="21525" y="1350"/>
                  <a:pt x="21525" y="1350"/>
                </a:cubicBezTo>
                <a:cubicBezTo>
                  <a:pt x="21525" y="1350"/>
                  <a:pt x="21525" y="1688"/>
                  <a:pt x="21525" y="1688"/>
                </a:cubicBezTo>
                <a:close/>
                <a:moveTo>
                  <a:pt x="19725" y="16875"/>
                </a:moveTo>
                <a:cubicBezTo>
                  <a:pt x="19725" y="17887"/>
                  <a:pt x="19125" y="18562"/>
                  <a:pt x="18225" y="18562"/>
                </a:cubicBezTo>
                <a:cubicBezTo>
                  <a:pt x="13425" y="18562"/>
                  <a:pt x="13425" y="18562"/>
                  <a:pt x="13425" y="18562"/>
                </a:cubicBezTo>
                <a:cubicBezTo>
                  <a:pt x="13425" y="20250"/>
                  <a:pt x="12225" y="21600"/>
                  <a:pt x="10725" y="21600"/>
                </a:cubicBezTo>
                <a:cubicBezTo>
                  <a:pt x="9225" y="21600"/>
                  <a:pt x="8025" y="20250"/>
                  <a:pt x="8025" y="18562"/>
                </a:cubicBezTo>
                <a:cubicBezTo>
                  <a:pt x="16425" y="10125"/>
                  <a:pt x="16425" y="10125"/>
                  <a:pt x="16425" y="10125"/>
                </a:cubicBezTo>
                <a:cubicBezTo>
                  <a:pt x="17025" y="13837"/>
                  <a:pt x="18525" y="15862"/>
                  <a:pt x="19725" y="16875"/>
                </a:cubicBezTo>
                <a:close/>
                <a:moveTo>
                  <a:pt x="11025" y="20250"/>
                </a:moveTo>
                <a:cubicBezTo>
                  <a:pt x="11025" y="20250"/>
                  <a:pt x="11025" y="20250"/>
                  <a:pt x="10725" y="20250"/>
                </a:cubicBezTo>
                <a:cubicBezTo>
                  <a:pt x="10125" y="20250"/>
                  <a:pt x="9225" y="19237"/>
                  <a:pt x="9225" y="18562"/>
                </a:cubicBezTo>
                <a:cubicBezTo>
                  <a:pt x="9225" y="18225"/>
                  <a:pt x="9225" y="18225"/>
                  <a:pt x="9225" y="18225"/>
                </a:cubicBezTo>
                <a:cubicBezTo>
                  <a:pt x="8925" y="18225"/>
                  <a:pt x="8925" y="18225"/>
                  <a:pt x="8925" y="18562"/>
                </a:cubicBezTo>
                <a:cubicBezTo>
                  <a:pt x="8925" y="19575"/>
                  <a:pt x="9825" y="20587"/>
                  <a:pt x="10725" y="20587"/>
                </a:cubicBezTo>
                <a:cubicBezTo>
                  <a:pt x="11025" y="20587"/>
                  <a:pt x="11025" y="20587"/>
                  <a:pt x="11025" y="2025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3" name="Shape 5231"/>
          <p:cNvSpPr/>
          <p:nvPr/>
        </p:nvSpPr>
        <p:spPr>
          <a:xfrm>
            <a:off x="1961872" y="2387642"/>
            <a:ext cx="326237" cy="183279"/>
          </a:xfrm>
          <a:custGeom>
            <a:avLst/>
            <a:gdLst/>
            <a:ahLst/>
            <a:cxnLst>
              <a:cxn ang="0">
                <a:pos x="wd2" y="hd2"/>
              </a:cxn>
              <a:cxn ang="5400000">
                <a:pos x="wd2" y="hd2"/>
              </a:cxn>
              <a:cxn ang="10800000">
                <a:pos x="wd2" y="hd2"/>
              </a:cxn>
              <a:cxn ang="16200000">
                <a:pos x="wd2" y="hd2"/>
              </a:cxn>
            </a:cxnLst>
            <a:rect l="0" t="0" r="r" b="b"/>
            <a:pathLst>
              <a:path w="21600" h="21600" extrusionOk="0">
                <a:moveTo>
                  <a:pt x="17385" y="21600"/>
                </a:moveTo>
                <a:cubicBezTo>
                  <a:pt x="15015" y="21600"/>
                  <a:pt x="13171" y="17843"/>
                  <a:pt x="13171" y="14087"/>
                </a:cubicBezTo>
                <a:cubicBezTo>
                  <a:pt x="13171" y="11739"/>
                  <a:pt x="13698" y="9861"/>
                  <a:pt x="14488" y="8452"/>
                </a:cubicBezTo>
                <a:cubicBezTo>
                  <a:pt x="13961" y="6574"/>
                  <a:pt x="13961" y="6574"/>
                  <a:pt x="13961" y="6574"/>
                </a:cubicBezTo>
                <a:cubicBezTo>
                  <a:pt x="10537" y="14557"/>
                  <a:pt x="10537" y="14557"/>
                  <a:pt x="10537" y="14557"/>
                </a:cubicBezTo>
                <a:cubicBezTo>
                  <a:pt x="10537" y="15026"/>
                  <a:pt x="10273" y="15026"/>
                  <a:pt x="10273" y="15026"/>
                </a:cubicBezTo>
                <a:cubicBezTo>
                  <a:pt x="8429" y="15026"/>
                  <a:pt x="8429" y="15026"/>
                  <a:pt x="8429" y="15026"/>
                </a:cubicBezTo>
                <a:cubicBezTo>
                  <a:pt x="7902" y="18783"/>
                  <a:pt x="6322" y="21600"/>
                  <a:pt x="4215" y="21600"/>
                </a:cubicBezTo>
                <a:cubicBezTo>
                  <a:pt x="1844" y="21600"/>
                  <a:pt x="0" y="17843"/>
                  <a:pt x="0" y="14087"/>
                </a:cubicBezTo>
                <a:cubicBezTo>
                  <a:pt x="0" y="9861"/>
                  <a:pt x="1844" y="6574"/>
                  <a:pt x="4215" y="6574"/>
                </a:cubicBezTo>
                <a:cubicBezTo>
                  <a:pt x="5005" y="6574"/>
                  <a:pt x="5532" y="6574"/>
                  <a:pt x="6059" y="7513"/>
                </a:cubicBezTo>
                <a:cubicBezTo>
                  <a:pt x="7376" y="4226"/>
                  <a:pt x="7376" y="4226"/>
                  <a:pt x="7376" y="4226"/>
                </a:cubicBezTo>
                <a:cubicBezTo>
                  <a:pt x="5268" y="4226"/>
                  <a:pt x="5268" y="4226"/>
                  <a:pt x="5268" y="4226"/>
                </a:cubicBezTo>
                <a:cubicBezTo>
                  <a:pt x="5005" y="4226"/>
                  <a:pt x="4741" y="3757"/>
                  <a:pt x="4741" y="3287"/>
                </a:cubicBezTo>
                <a:cubicBezTo>
                  <a:pt x="4741" y="2817"/>
                  <a:pt x="5005" y="1878"/>
                  <a:pt x="5268" y="1878"/>
                </a:cubicBezTo>
                <a:cubicBezTo>
                  <a:pt x="8956" y="1878"/>
                  <a:pt x="8956" y="1878"/>
                  <a:pt x="8956" y="1878"/>
                </a:cubicBezTo>
                <a:cubicBezTo>
                  <a:pt x="8956" y="4226"/>
                  <a:pt x="8956" y="4226"/>
                  <a:pt x="8956" y="4226"/>
                </a:cubicBezTo>
                <a:cubicBezTo>
                  <a:pt x="13171" y="4226"/>
                  <a:pt x="13171" y="4226"/>
                  <a:pt x="13171" y="4226"/>
                </a:cubicBezTo>
                <a:cubicBezTo>
                  <a:pt x="12380" y="1878"/>
                  <a:pt x="12380" y="1878"/>
                  <a:pt x="12380" y="1878"/>
                </a:cubicBezTo>
                <a:cubicBezTo>
                  <a:pt x="10273" y="1878"/>
                  <a:pt x="10273" y="1878"/>
                  <a:pt x="10273" y="1878"/>
                </a:cubicBezTo>
                <a:cubicBezTo>
                  <a:pt x="9746" y="1878"/>
                  <a:pt x="9483" y="1409"/>
                  <a:pt x="9483" y="939"/>
                </a:cubicBezTo>
                <a:cubicBezTo>
                  <a:pt x="9483" y="470"/>
                  <a:pt x="9746" y="0"/>
                  <a:pt x="10273" y="0"/>
                </a:cubicBezTo>
                <a:cubicBezTo>
                  <a:pt x="12644" y="0"/>
                  <a:pt x="12644" y="0"/>
                  <a:pt x="12644" y="0"/>
                </a:cubicBezTo>
                <a:cubicBezTo>
                  <a:pt x="12644" y="0"/>
                  <a:pt x="12907" y="0"/>
                  <a:pt x="13171" y="470"/>
                </a:cubicBezTo>
                <a:cubicBezTo>
                  <a:pt x="15541" y="7043"/>
                  <a:pt x="15541" y="7043"/>
                  <a:pt x="15541" y="7043"/>
                </a:cubicBezTo>
                <a:cubicBezTo>
                  <a:pt x="16068" y="6574"/>
                  <a:pt x="16859" y="6574"/>
                  <a:pt x="17385" y="6574"/>
                </a:cubicBezTo>
                <a:cubicBezTo>
                  <a:pt x="19756" y="6574"/>
                  <a:pt x="21600" y="9861"/>
                  <a:pt x="21600" y="14087"/>
                </a:cubicBezTo>
                <a:cubicBezTo>
                  <a:pt x="21600" y="17843"/>
                  <a:pt x="19756" y="21600"/>
                  <a:pt x="17385" y="21600"/>
                </a:cubicBezTo>
                <a:close/>
                <a:moveTo>
                  <a:pt x="4215" y="15026"/>
                </a:moveTo>
                <a:cubicBezTo>
                  <a:pt x="3688" y="15026"/>
                  <a:pt x="3424" y="14087"/>
                  <a:pt x="3688" y="13148"/>
                </a:cubicBezTo>
                <a:cubicBezTo>
                  <a:pt x="5532" y="8922"/>
                  <a:pt x="5532" y="8922"/>
                  <a:pt x="5532" y="8922"/>
                </a:cubicBezTo>
                <a:cubicBezTo>
                  <a:pt x="5005" y="8922"/>
                  <a:pt x="4741" y="8452"/>
                  <a:pt x="4215" y="8452"/>
                </a:cubicBezTo>
                <a:cubicBezTo>
                  <a:pt x="2371" y="8452"/>
                  <a:pt x="1054" y="10800"/>
                  <a:pt x="1054" y="14087"/>
                </a:cubicBezTo>
                <a:cubicBezTo>
                  <a:pt x="1054" y="16904"/>
                  <a:pt x="2371" y="19252"/>
                  <a:pt x="4215" y="19252"/>
                </a:cubicBezTo>
                <a:cubicBezTo>
                  <a:pt x="5532" y="19252"/>
                  <a:pt x="6849" y="17374"/>
                  <a:pt x="7112" y="15026"/>
                </a:cubicBezTo>
                <a:lnTo>
                  <a:pt x="4215" y="15026"/>
                </a:lnTo>
                <a:close/>
                <a:moveTo>
                  <a:pt x="7112" y="12678"/>
                </a:moveTo>
                <a:cubicBezTo>
                  <a:pt x="7112" y="11739"/>
                  <a:pt x="6849" y="10800"/>
                  <a:pt x="6322" y="10330"/>
                </a:cubicBezTo>
                <a:cubicBezTo>
                  <a:pt x="5268" y="12678"/>
                  <a:pt x="5268" y="12678"/>
                  <a:pt x="5268" y="12678"/>
                </a:cubicBezTo>
                <a:lnTo>
                  <a:pt x="7112" y="12678"/>
                </a:lnTo>
                <a:close/>
                <a:moveTo>
                  <a:pt x="12644" y="6574"/>
                </a:moveTo>
                <a:cubicBezTo>
                  <a:pt x="8166" y="6574"/>
                  <a:pt x="8166" y="6574"/>
                  <a:pt x="8166" y="6574"/>
                </a:cubicBezTo>
                <a:cubicBezTo>
                  <a:pt x="7112" y="8452"/>
                  <a:pt x="7112" y="8452"/>
                  <a:pt x="7112" y="8452"/>
                </a:cubicBezTo>
                <a:cubicBezTo>
                  <a:pt x="7639" y="9861"/>
                  <a:pt x="8166" y="11270"/>
                  <a:pt x="8429" y="12678"/>
                </a:cubicBezTo>
                <a:cubicBezTo>
                  <a:pt x="9746" y="12678"/>
                  <a:pt x="9746" y="12678"/>
                  <a:pt x="9746" y="12678"/>
                </a:cubicBezTo>
                <a:lnTo>
                  <a:pt x="12644" y="6574"/>
                </a:lnTo>
                <a:close/>
                <a:moveTo>
                  <a:pt x="17385" y="8452"/>
                </a:moveTo>
                <a:cubicBezTo>
                  <a:pt x="16859" y="8452"/>
                  <a:pt x="16595" y="8922"/>
                  <a:pt x="16332" y="8922"/>
                </a:cubicBezTo>
                <a:cubicBezTo>
                  <a:pt x="17912" y="13148"/>
                  <a:pt x="17912" y="13148"/>
                  <a:pt x="17912" y="13148"/>
                </a:cubicBezTo>
                <a:cubicBezTo>
                  <a:pt x="18176" y="13617"/>
                  <a:pt x="17912" y="14557"/>
                  <a:pt x="17649" y="14557"/>
                </a:cubicBezTo>
                <a:cubicBezTo>
                  <a:pt x="17649" y="15026"/>
                  <a:pt x="17385" y="15026"/>
                  <a:pt x="17385" y="15026"/>
                </a:cubicBezTo>
                <a:cubicBezTo>
                  <a:pt x="17122" y="15026"/>
                  <a:pt x="17122" y="15026"/>
                  <a:pt x="16859" y="14557"/>
                </a:cubicBezTo>
                <a:cubicBezTo>
                  <a:pt x="15278" y="10330"/>
                  <a:pt x="15278" y="10330"/>
                  <a:pt x="15278" y="10330"/>
                </a:cubicBezTo>
                <a:cubicBezTo>
                  <a:pt x="14751" y="11270"/>
                  <a:pt x="14488" y="12209"/>
                  <a:pt x="14488" y="14087"/>
                </a:cubicBezTo>
                <a:cubicBezTo>
                  <a:pt x="14488" y="16904"/>
                  <a:pt x="15805" y="19252"/>
                  <a:pt x="17385" y="19252"/>
                </a:cubicBezTo>
                <a:cubicBezTo>
                  <a:pt x="18966" y="19252"/>
                  <a:pt x="20283" y="16904"/>
                  <a:pt x="20283" y="14087"/>
                </a:cubicBezTo>
                <a:cubicBezTo>
                  <a:pt x="20283" y="10800"/>
                  <a:pt x="18966" y="8452"/>
                  <a:pt x="17385" y="845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4" name="Shape 5232"/>
          <p:cNvSpPr/>
          <p:nvPr/>
        </p:nvSpPr>
        <p:spPr>
          <a:xfrm>
            <a:off x="2533700" y="2352820"/>
            <a:ext cx="254758"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15187"/>
                </a:moveTo>
                <a:cubicBezTo>
                  <a:pt x="20925" y="15187"/>
                  <a:pt x="20587" y="15187"/>
                  <a:pt x="20250" y="14850"/>
                </a:cubicBezTo>
                <a:cubicBezTo>
                  <a:pt x="19575" y="14175"/>
                  <a:pt x="19237" y="13837"/>
                  <a:pt x="17887" y="13837"/>
                </a:cubicBezTo>
                <a:cubicBezTo>
                  <a:pt x="16875" y="13837"/>
                  <a:pt x="16200" y="14175"/>
                  <a:pt x="15525" y="14850"/>
                </a:cubicBezTo>
                <a:cubicBezTo>
                  <a:pt x="15187" y="15187"/>
                  <a:pt x="14850" y="15187"/>
                  <a:pt x="14175" y="15187"/>
                </a:cubicBezTo>
                <a:cubicBezTo>
                  <a:pt x="13837" y="15187"/>
                  <a:pt x="13500" y="15187"/>
                  <a:pt x="13162" y="14850"/>
                </a:cubicBezTo>
                <a:cubicBezTo>
                  <a:pt x="12487" y="14175"/>
                  <a:pt x="11812" y="13837"/>
                  <a:pt x="10800" y="13837"/>
                </a:cubicBezTo>
                <a:cubicBezTo>
                  <a:pt x="9450" y="13837"/>
                  <a:pt x="8775" y="14175"/>
                  <a:pt x="8438" y="14850"/>
                </a:cubicBezTo>
                <a:cubicBezTo>
                  <a:pt x="8100" y="15187"/>
                  <a:pt x="7763" y="15187"/>
                  <a:pt x="7088" y="15187"/>
                </a:cubicBezTo>
                <a:cubicBezTo>
                  <a:pt x="6413" y="15187"/>
                  <a:pt x="6075" y="15187"/>
                  <a:pt x="5738" y="14850"/>
                </a:cubicBezTo>
                <a:cubicBezTo>
                  <a:pt x="5400" y="14175"/>
                  <a:pt x="4725" y="13837"/>
                  <a:pt x="3375" y="13837"/>
                </a:cubicBezTo>
                <a:cubicBezTo>
                  <a:pt x="2363" y="13837"/>
                  <a:pt x="1688" y="14175"/>
                  <a:pt x="1350" y="14850"/>
                </a:cubicBezTo>
                <a:cubicBezTo>
                  <a:pt x="675" y="15187"/>
                  <a:pt x="675" y="15187"/>
                  <a:pt x="0" y="15187"/>
                </a:cubicBezTo>
                <a:cubicBezTo>
                  <a:pt x="0" y="13162"/>
                  <a:pt x="0" y="13162"/>
                  <a:pt x="0" y="13162"/>
                </a:cubicBezTo>
                <a:cubicBezTo>
                  <a:pt x="0" y="11812"/>
                  <a:pt x="1013" y="10800"/>
                  <a:pt x="2363" y="10800"/>
                </a:cubicBezTo>
                <a:cubicBezTo>
                  <a:pt x="3038" y="10800"/>
                  <a:pt x="3038" y="10800"/>
                  <a:pt x="3038" y="10800"/>
                </a:cubicBezTo>
                <a:cubicBezTo>
                  <a:pt x="3038" y="5400"/>
                  <a:pt x="3038" y="5400"/>
                  <a:pt x="3038" y="5400"/>
                </a:cubicBezTo>
                <a:cubicBezTo>
                  <a:pt x="6075" y="5400"/>
                  <a:pt x="6075" y="5400"/>
                  <a:pt x="6075" y="5400"/>
                </a:cubicBezTo>
                <a:cubicBezTo>
                  <a:pt x="6075" y="10800"/>
                  <a:pt x="6075" y="10800"/>
                  <a:pt x="6075" y="10800"/>
                </a:cubicBezTo>
                <a:cubicBezTo>
                  <a:pt x="9113" y="10800"/>
                  <a:pt x="9113" y="10800"/>
                  <a:pt x="9113" y="10800"/>
                </a:cubicBezTo>
                <a:cubicBezTo>
                  <a:pt x="9113" y="5400"/>
                  <a:pt x="9113" y="5400"/>
                  <a:pt x="9113" y="5400"/>
                </a:cubicBezTo>
                <a:cubicBezTo>
                  <a:pt x="12150" y="5400"/>
                  <a:pt x="12150" y="5400"/>
                  <a:pt x="12150" y="5400"/>
                </a:cubicBezTo>
                <a:cubicBezTo>
                  <a:pt x="12150" y="10800"/>
                  <a:pt x="12150" y="10800"/>
                  <a:pt x="12150" y="10800"/>
                </a:cubicBezTo>
                <a:cubicBezTo>
                  <a:pt x="15187" y="10800"/>
                  <a:pt x="15187" y="10800"/>
                  <a:pt x="15187" y="10800"/>
                </a:cubicBezTo>
                <a:cubicBezTo>
                  <a:pt x="15187" y="5400"/>
                  <a:pt x="15187" y="5400"/>
                  <a:pt x="15187" y="5400"/>
                </a:cubicBezTo>
                <a:cubicBezTo>
                  <a:pt x="18562" y="5400"/>
                  <a:pt x="18562" y="5400"/>
                  <a:pt x="18562" y="5400"/>
                </a:cubicBezTo>
                <a:cubicBezTo>
                  <a:pt x="18562" y="10800"/>
                  <a:pt x="18562" y="10800"/>
                  <a:pt x="18562" y="10800"/>
                </a:cubicBezTo>
                <a:cubicBezTo>
                  <a:pt x="19237" y="10800"/>
                  <a:pt x="19237" y="10800"/>
                  <a:pt x="19237" y="10800"/>
                </a:cubicBezTo>
                <a:cubicBezTo>
                  <a:pt x="20587" y="10800"/>
                  <a:pt x="21600" y="11812"/>
                  <a:pt x="21600" y="13162"/>
                </a:cubicBezTo>
                <a:lnTo>
                  <a:pt x="21600" y="15187"/>
                </a:lnTo>
                <a:close/>
                <a:moveTo>
                  <a:pt x="21600" y="21600"/>
                </a:moveTo>
                <a:cubicBezTo>
                  <a:pt x="0" y="21600"/>
                  <a:pt x="0" y="21600"/>
                  <a:pt x="0" y="21600"/>
                </a:cubicBezTo>
                <a:cubicBezTo>
                  <a:pt x="0" y="16875"/>
                  <a:pt x="0" y="16875"/>
                  <a:pt x="0" y="16875"/>
                </a:cubicBezTo>
                <a:cubicBezTo>
                  <a:pt x="1013" y="16875"/>
                  <a:pt x="1688" y="16200"/>
                  <a:pt x="2363" y="15862"/>
                </a:cubicBezTo>
                <a:cubicBezTo>
                  <a:pt x="2700" y="15525"/>
                  <a:pt x="3038" y="15187"/>
                  <a:pt x="3375" y="15187"/>
                </a:cubicBezTo>
                <a:cubicBezTo>
                  <a:pt x="4050" y="15187"/>
                  <a:pt x="4388" y="15525"/>
                  <a:pt x="4725" y="15862"/>
                </a:cubicBezTo>
                <a:cubicBezTo>
                  <a:pt x="5400" y="16200"/>
                  <a:pt x="6075" y="16875"/>
                  <a:pt x="7088" y="16875"/>
                </a:cubicBezTo>
                <a:cubicBezTo>
                  <a:pt x="8438" y="16875"/>
                  <a:pt x="8775" y="16200"/>
                  <a:pt x="9450" y="15862"/>
                </a:cubicBezTo>
                <a:cubicBezTo>
                  <a:pt x="9788" y="15525"/>
                  <a:pt x="10125" y="15187"/>
                  <a:pt x="10800" y="15187"/>
                </a:cubicBezTo>
                <a:cubicBezTo>
                  <a:pt x="11475" y="15187"/>
                  <a:pt x="11475" y="15525"/>
                  <a:pt x="12150" y="15862"/>
                </a:cubicBezTo>
                <a:cubicBezTo>
                  <a:pt x="12487" y="16200"/>
                  <a:pt x="13162" y="16875"/>
                  <a:pt x="14175" y="16875"/>
                </a:cubicBezTo>
                <a:cubicBezTo>
                  <a:pt x="15525" y="16875"/>
                  <a:pt x="16200" y="16200"/>
                  <a:pt x="16537" y="15862"/>
                </a:cubicBezTo>
                <a:cubicBezTo>
                  <a:pt x="16875" y="15525"/>
                  <a:pt x="17212" y="15187"/>
                  <a:pt x="17887" y="15187"/>
                </a:cubicBezTo>
                <a:cubicBezTo>
                  <a:pt x="18562" y="15187"/>
                  <a:pt x="18900" y="15525"/>
                  <a:pt x="19237" y="15862"/>
                </a:cubicBezTo>
                <a:cubicBezTo>
                  <a:pt x="19575" y="16200"/>
                  <a:pt x="20250" y="16875"/>
                  <a:pt x="21600" y="16875"/>
                </a:cubicBezTo>
                <a:lnTo>
                  <a:pt x="21600" y="21600"/>
                </a:lnTo>
                <a:close/>
                <a:moveTo>
                  <a:pt x="4388" y="4388"/>
                </a:moveTo>
                <a:cubicBezTo>
                  <a:pt x="3713" y="4388"/>
                  <a:pt x="3038" y="3713"/>
                  <a:pt x="3038" y="3038"/>
                </a:cubicBezTo>
                <a:cubicBezTo>
                  <a:pt x="3038" y="1350"/>
                  <a:pt x="4388" y="2025"/>
                  <a:pt x="4388" y="0"/>
                </a:cubicBezTo>
                <a:cubicBezTo>
                  <a:pt x="5063" y="0"/>
                  <a:pt x="6075" y="1350"/>
                  <a:pt x="6075" y="2700"/>
                </a:cubicBezTo>
                <a:cubicBezTo>
                  <a:pt x="6075" y="4050"/>
                  <a:pt x="5400" y="4388"/>
                  <a:pt x="4388" y="4388"/>
                </a:cubicBezTo>
                <a:close/>
                <a:moveTo>
                  <a:pt x="10800" y="4388"/>
                </a:moveTo>
                <a:cubicBezTo>
                  <a:pt x="9788" y="4388"/>
                  <a:pt x="9113" y="3713"/>
                  <a:pt x="9113" y="3038"/>
                </a:cubicBezTo>
                <a:cubicBezTo>
                  <a:pt x="9113" y="1350"/>
                  <a:pt x="10800" y="2025"/>
                  <a:pt x="10800" y="0"/>
                </a:cubicBezTo>
                <a:cubicBezTo>
                  <a:pt x="11137" y="0"/>
                  <a:pt x="12150" y="1350"/>
                  <a:pt x="12150" y="2700"/>
                </a:cubicBezTo>
                <a:cubicBezTo>
                  <a:pt x="12150" y="4050"/>
                  <a:pt x="11475" y="4388"/>
                  <a:pt x="10800" y="4388"/>
                </a:cubicBezTo>
                <a:close/>
                <a:moveTo>
                  <a:pt x="16875" y="4388"/>
                </a:moveTo>
                <a:cubicBezTo>
                  <a:pt x="15862" y="4388"/>
                  <a:pt x="15187" y="3713"/>
                  <a:pt x="15187" y="3038"/>
                </a:cubicBezTo>
                <a:cubicBezTo>
                  <a:pt x="15187" y="1350"/>
                  <a:pt x="16875" y="2025"/>
                  <a:pt x="16875" y="0"/>
                </a:cubicBezTo>
                <a:cubicBezTo>
                  <a:pt x="17550" y="0"/>
                  <a:pt x="18562" y="1350"/>
                  <a:pt x="18562" y="2700"/>
                </a:cubicBezTo>
                <a:cubicBezTo>
                  <a:pt x="18562" y="4050"/>
                  <a:pt x="17887" y="4388"/>
                  <a:pt x="16875" y="438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5" name="Shape 5233"/>
          <p:cNvSpPr/>
          <p:nvPr/>
        </p:nvSpPr>
        <p:spPr>
          <a:xfrm>
            <a:off x="3105530" y="2369314"/>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7673"/>
                </a:moveTo>
                <a:cubicBezTo>
                  <a:pt x="21600" y="20029"/>
                  <a:pt x="19636" y="21600"/>
                  <a:pt x="17280" y="21600"/>
                </a:cubicBezTo>
                <a:cubicBezTo>
                  <a:pt x="3927" y="21600"/>
                  <a:pt x="3927" y="21600"/>
                  <a:pt x="3927" y="21600"/>
                </a:cubicBezTo>
                <a:cubicBezTo>
                  <a:pt x="1571" y="21600"/>
                  <a:pt x="0" y="20029"/>
                  <a:pt x="0" y="17673"/>
                </a:cubicBezTo>
                <a:cubicBezTo>
                  <a:pt x="0" y="4320"/>
                  <a:pt x="0" y="4320"/>
                  <a:pt x="0" y="4320"/>
                </a:cubicBezTo>
                <a:cubicBezTo>
                  <a:pt x="0" y="1964"/>
                  <a:pt x="1571" y="0"/>
                  <a:pt x="3927" y="0"/>
                </a:cubicBezTo>
                <a:cubicBezTo>
                  <a:pt x="17280" y="0"/>
                  <a:pt x="17280" y="0"/>
                  <a:pt x="17280" y="0"/>
                </a:cubicBezTo>
                <a:cubicBezTo>
                  <a:pt x="19636" y="0"/>
                  <a:pt x="21600" y="1964"/>
                  <a:pt x="21600" y="4320"/>
                </a:cubicBezTo>
                <a:lnTo>
                  <a:pt x="21600" y="17673"/>
                </a:lnTo>
                <a:close/>
                <a:moveTo>
                  <a:pt x="17673" y="4713"/>
                </a:moveTo>
                <a:cubicBezTo>
                  <a:pt x="17280" y="3927"/>
                  <a:pt x="16102" y="3535"/>
                  <a:pt x="15316" y="3142"/>
                </a:cubicBezTo>
                <a:cubicBezTo>
                  <a:pt x="13353" y="2749"/>
                  <a:pt x="10996" y="2749"/>
                  <a:pt x="8640" y="2749"/>
                </a:cubicBezTo>
                <a:cubicBezTo>
                  <a:pt x="7462" y="2749"/>
                  <a:pt x="6284" y="3142"/>
                  <a:pt x="5498" y="3535"/>
                </a:cubicBezTo>
                <a:cubicBezTo>
                  <a:pt x="4713" y="3535"/>
                  <a:pt x="3535" y="3927"/>
                  <a:pt x="3535" y="5105"/>
                </a:cubicBezTo>
                <a:cubicBezTo>
                  <a:pt x="3927" y="7069"/>
                  <a:pt x="4320" y="9033"/>
                  <a:pt x="4713" y="11389"/>
                </a:cubicBezTo>
                <a:cubicBezTo>
                  <a:pt x="4713" y="11782"/>
                  <a:pt x="4713" y="12567"/>
                  <a:pt x="5105" y="12960"/>
                </a:cubicBezTo>
                <a:cubicBezTo>
                  <a:pt x="6284" y="13745"/>
                  <a:pt x="7855" y="14138"/>
                  <a:pt x="9033" y="14531"/>
                </a:cubicBezTo>
                <a:cubicBezTo>
                  <a:pt x="11389" y="14531"/>
                  <a:pt x="13353" y="14531"/>
                  <a:pt x="15316" y="13353"/>
                </a:cubicBezTo>
                <a:cubicBezTo>
                  <a:pt x="15709" y="13353"/>
                  <a:pt x="16495" y="12960"/>
                  <a:pt x="16495" y="12175"/>
                </a:cubicBezTo>
                <a:cubicBezTo>
                  <a:pt x="16887" y="9818"/>
                  <a:pt x="17280" y="7855"/>
                  <a:pt x="17673" y="5498"/>
                </a:cubicBezTo>
                <a:cubicBezTo>
                  <a:pt x="17673" y="5105"/>
                  <a:pt x="17673" y="4713"/>
                  <a:pt x="17673" y="4713"/>
                </a:cubicBezTo>
                <a:close/>
                <a:moveTo>
                  <a:pt x="15709" y="14138"/>
                </a:moveTo>
                <a:cubicBezTo>
                  <a:pt x="12960" y="16102"/>
                  <a:pt x="8640" y="16102"/>
                  <a:pt x="5498" y="14138"/>
                </a:cubicBezTo>
                <a:cubicBezTo>
                  <a:pt x="5498" y="14138"/>
                  <a:pt x="5498" y="14138"/>
                  <a:pt x="5498" y="14138"/>
                </a:cubicBezTo>
                <a:cubicBezTo>
                  <a:pt x="5498" y="14531"/>
                  <a:pt x="5498" y="14531"/>
                  <a:pt x="5498" y="14531"/>
                </a:cubicBezTo>
                <a:cubicBezTo>
                  <a:pt x="5498" y="15316"/>
                  <a:pt x="5498" y="16495"/>
                  <a:pt x="5891" y="17280"/>
                </a:cubicBezTo>
                <a:cubicBezTo>
                  <a:pt x="6284" y="18458"/>
                  <a:pt x="7855" y="18851"/>
                  <a:pt x="8640" y="18851"/>
                </a:cubicBezTo>
                <a:cubicBezTo>
                  <a:pt x="10604" y="19244"/>
                  <a:pt x="12960" y="19244"/>
                  <a:pt x="14924" y="18065"/>
                </a:cubicBezTo>
                <a:cubicBezTo>
                  <a:pt x="15709" y="17673"/>
                  <a:pt x="15709" y="16102"/>
                  <a:pt x="16102" y="15316"/>
                </a:cubicBezTo>
                <a:cubicBezTo>
                  <a:pt x="16102" y="14924"/>
                  <a:pt x="16102" y="14531"/>
                  <a:pt x="15709" y="14138"/>
                </a:cubicBezTo>
                <a:close/>
                <a:moveTo>
                  <a:pt x="12960" y="5498"/>
                </a:moveTo>
                <a:cubicBezTo>
                  <a:pt x="11389" y="5891"/>
                  <a:pt x="9818" y="5891"/>
                  <a:pt x="8247" y="5498"/>
                </a:cubicBezTo>
                <a:cubicBezTo>
                  <a:pt x="7462" y="5498"/>
                  <a:pt x="6676" y="5498"/>
                  <a:pt x="5891" y="4713"/>
                </a:cubicBezTo>
                <a:cubicBezTo>
                  <a:pt x="6284" y="4320"/>
                  <a:pt x="7069" y="4320"/>
                  <a:pt x="7855" y="3927"/>
                </a:cubicBezTo>
                <a:cubicBezTo>
                  <a:pt x="9818" y="3535"/>
                  <a:pt x="11389" y="3927"/>
                  <a:pt x="13353" y="3927"/>
                </a:cubicBezTo>
                <a:cubicBezTo>
                  <a:pt x="14138" y="4320"/>
                  <a:pt x="14924" y="4320"/>
                  <a:pt x="15316" y="4713"/>
                </a:cubicBezTo>
                <a:cubicBezTo>
                  <a:pt x="14531" y="5498"/>
                  <a:pt x="13745" y="5498"/>
                  <a:pt x="12960" y="5498"/>
                </a:cubicBezTo>
                <a:close/>
                <a:moveTo>
                  <a:pt x="10996" y="12960"/>
                </a:moveTo>
                <a:cubicBezTo>
                  <a:pt x="9818" y="12960"/>
                  <a:pt x="8640" y="11782"/>
                  <a:pt x="8247" y="10604"/>
                </a:cubicBezTo>
                <a:cubicBezTo>
                  <a:pt x="8247" y="9818"/>
                  <a:pt x="9033" y="9033"/>
                  <a:pt x="9818" y="8640"/>
                </a:cubicBezTo>
                <a:cubicBezTo>
                  <a:pt x="10996" y="7855"/>
                  <a:pt x="12567" y="9033"/>
                  <a:pt x="12960" y="10211"/>
                </a:cubicBezTo>
                <a:cubicBezTo>
                  <a:pt x="12960" y="11389"/>
                  <a:pt x="12175" y="12567"/>
                  <a:pt x="10996" y="12960"/>
                </a:cubicBezTo>
                <a:close/>
                <a:moveTo>
                  <a:pt x="10211" y="9425"/>
                </a:moveTo>
                <a:cubicBezTo>
                  <a:pt x="9425" y="9818"/>
                  <a:pt x="9425" y="11389"/>
                  <a:pt x="10211" y="11782"/>
                </a:cubicBezTo>
                <a:cubicBezTo>
                  <a:pt x="10996" y="12175"/>
                  <a:pt x="11782" y="11389"/>
                  <a:pt x="11782" y="10604"/>
                </a:cubicBezTo>
                <a:cubicBezTo>
                  <a:pt x="11782" y="9818"/>
                  <a:pt x="10996" y="9033"/>
                  <a:pt x="10211" y="942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6" name="Shape 5234"/>
          <p:cNvSpPr/>
          <p:nvPr/>
        </p:nvSpPr>
        <p:spPr>
          <a:xfrm>
            <a:off x="3677359" y="2352820"/>
            <a:ext cx="252925" cy="254758"/>
          </a:xfrm>
          <a:custGeom>
            <a:avLst/>
            <a:gdLst/>
            <a:ahLst/>
            <a:cxnLst>
              <a:cxn ang="0">
                <a:pos x="wd2" y="hd2"/>
              </a:cxn>
              <a:cxn ang="5400000">
                <a:pos x="wd2" y="hd2"/>
              </a:cxn>
              <a:cxn ang="10800000">
                <a:pos x="wd2" y="hd2"/>
              </a:cxn>
              <a:cxn ang="16200000">
                <a:pos x="wd2" y="hd2"/>
              </a:cxn>
            </a:cxnLst>
            <a:rect l="0" t="0" r="r" b="b"/>
            <a:pathLst>
              <a:path w="21600" h="21600" extrusionOk="0">
                <a:moveTo>
                  <a:pt x="18562" y="3375"/>
                </a:moveTo>
                <a:cubicBezTo>
                  <a:pt x="15862" y="6075"/>
                  <a:pt x="15862" y="6075"/>
                  <a:pt x="15862" y="6075"/>
                </a:cubicBezTo>
                <a:cubicBezTo>
                  <a:pt x="16537" y="7088"/>
                  <a:pt x="16537" y="7088"/>
                  <a:pt x="16537" y="7088"/>
                </a:cubicBezTo>
                <a:cubicBezTo>
                  <a:pt x="16875" y="7425"/>
                  <a:pt x="16875" y="7763"/>
                  <a:pt x="16537" y="8100"/>
                </a:cubicBezTo>
                <a:cubicBezTo>
                  <a:pt x="15862" y="8775"/>
                  <a:pt x="15862" y="8775"/>
                  <a:pt x="15862" y="8775"/>
                </a:cubicBezTo>
                <a:cubicBezTo>
                  <a:pt x="16537" y="10125"/>
                  <a:pt x="16875" y="11475"/>
                  <a:pt x="16875" y="13162"/>
                </a:cubicBezTo>
                <a:cubicBezTo>
                  <a:pt x="16875" y="17550"/>
                  <a:pt x="13162" y="21600"/>
                  <a:pt x="8438" y="21600"/>
                </a:cubicBezTo>
                <a:cubicBezTo>
                  <a:pt x="3713" y="21600"/>
                  <a:pt x="0" y="17550"/>
                  <a:pt x="0" y="13162"/>
                </a:cubicBezTo>
                <a:cubicBezTo>
                  <a:pt x="0" y="8438"/>
                  <a:pt x="3713" y="4388"/>
                  <a:pt x="8438" y="4388"/>
                </a:cubicBezTo>
                <a:cubicBezTo>
                  <a:pt x="9788" y="4388"/>
                  <a:pt x="11475" y="5063"/>
                  <a:pt x="12487" y="5738"/>
                </a:cubicBezTo>
                <a:cubicBezTo>
                  <a:pt x="13162" y="4725"/>
                  <a:pt x="13162" y="4725"/>
                  <a:pt x="13162" y="4725"/>
                </a:cubicBezTo>
                <a:cubicBezTo>
                  <a:pt x="13500" y="4388"/>
                  <a:pt x="14175" y="4388"/>
                  <a:pt x="14512" y="4725"/>
                </a:cubicBezTo>
                <a:cubicBezTo>
                  <a:pt x="15187" y="5738"/>
                  <a:pt x="15187" y="5738"/>
                  <a:pt x="15187" y="5738"/>
                </a:cubicBezTo>
                <a:cubicBezTo>
                  <a:pt x="18225" y="2700"/>
                  <a:pt x="18225" y="2700"/>
                  <a:pt x="18225" y="2700"/>
                </a:cubicBezTo>
                <a:lnTo>
                  <a:pt x="18562" y="3375"/>
                </a:lnTo>
                <a:close/>
                <a:moveTo>
                  <a:pt x="5738" y="6750"/>
                </a:moveTo>
                <a:cubicBezTo>
                  <a:pt x="4050" y="7425"/>
                  <a:pt x="2700" y="8775"/>
                  <a:pt x="2025" y="10463"/>
                </a:cubicBezTo>
                <a:cubicBezTo>
                  <a:pt x="1688" y="10800"/>
                  <a:pt x="2025" y="11137"/>
                  <a:pt x="2363" y="11475"/>
                </a:cubicBezTo>
                <a:cubicBezTo>
                  <a:pt x="2363" y="11475"/>
                  <a:pt x="2700" y="11475"/>
                  <a:pt x="2700" y="11475"/>
                </a:cubicBezTo>
                <a:cubicBezTo>
                  <a:pt x="3038" y="11475"/>
                  <a:pt x="3375" y="11137"/>
                  <a:pt x="3375" y="11137"/>
                </a:cubicBezTo>
                <a:cubicBezTo>
                  <a:pt x="4050" y="9788"/>
                  <a:pt x="5063" y="8438"/>
                  <a:pt x="6413" y="8100"/>
                </a:cubicBezTo>
                <a:cubicBezTo>
                  <a:pt x="6750" y="7763"/>
                  <a:pt x="7088" y="7425"/>
                  <a:pt x="6750" y="7088"/>
                </a:cubicBezTo>
                <a:cubicBezTo>
                  <a:pt x="6750" y="6750"/>
                  <a:pt x="6075" y="6413"/>
                  <a:pt x="5738" y="6750"/>
                </a:cubicBezTo>
                <a:close/>
                <a:moveTo>
                  <a:pt x="17887" y="2025"/>
                </a:moveTo>
                <a:cubicBezTo>
                  <a:pt x="17887" y="2025"/>
                  <a:pt x="17887" y="2025"/>
                  <a:pt x="17550" y="2025"/>
                </a:cubicBezTo>
                <a:cubicBezTo>
                  <a:pt x="16537" y="1013"/>
                  <a:pt x="16537" y="1013"/>
                  <a:pt x="16537" y="1013"/>
                </a:cubicBezTo>
                <a:cubicBezTo>
                  <a:pt x="16537" y="675"/>
                  <a:pt x="16537" y="675"/>
                  <a:pt x="16537" y="338"/>
                </a:cubicBezTo>
                <a:cubicBezTo>
                  <a:pt x="16875" y="338"/>
                  <a:pt x="16875" y="338"/>
                  <a:pt x="17212" y="338"/>
                </a:cubicBezTo>
                <a:cubicBezTo>
                  <a:pt x="18225" y="1350"/>
                  <a:pt x="18225" y="1350"/>
                  <a:pt x="18225" y="1350"/>
                </a:cubicBezTo>
                <a:cubicBezTo>
                  <a:pt x="18562" y="1688"/>
                  <a:pt x="18562" y="2025"/>
                  <a:pt x="18225" y="2025"/>
                </a:cubicBezTo>
                <a:cubicBezTo>
                  <a:pt x="18225" y="2025"/>
                  <a:pt x="18225" y="2025"/>
                  <a:pt x="17887" y="2025"/>
                </a:cubicBezTo>
                <a:close/>
                <a:moveTo>
                  <a:pt x="19237" y="1350"/>
                </a:moveTo>
                <a:cubicBezTo>
                  <a:pt x="19237" y="1688"/>
                  <a:pt x="18900" y="1688"/>
                  <a:pt x="18900" y="1688"/>
                </a:cubicBezTo>
                <a:cubicBezTo>
                  <a:pt x="18562" y="1688"/>
                  <a:pt x="18562" y="1688"/>
                  <a:pt x="18562" y="1350"/>
                </a:cubicBezTo>
                <a:cubicBezTo>
                  <a:pt x="18562" y="338"/>
                  <a:pt x="18562" y="338"/>
                  <a:pt x="18562" y="338"/>
                </a:cubicBezTo>
                <a:cubicBezTo>
                  <a:pt x="18562" y="0"/>
                  <a:pt x="18562" y="0"/>
                  <a:pt x="18900" y="0"/>
                </a:cubicBezTo>
                <a:cubicBezTo>
                  <a:pt x="18900" y="0"/>
                  <a:pt x="19237" y="0"/>
                  <a:pt x="19237" y="338"/>
                </a:cubicBezTo>
                <a:lnTo>
                  <a:pt x="19237" y="1350"/>
                </a:lnTo>
                <a:close/>
                <a:moveTo>
                  <a:pt x="19912" y="2025"/>
                </a:moveTo>
                <a:cubicBezTo>
                  <a:pt x="19912" y="2025"/>
                  <a:pt x="19912" y="2025"/>
                  <a:pt x="19575" y="2025"/>
                </a:cubicBezTo>
                <a:cubicBezTo>
                  <a:pt x="19575" y="2025"/>
                  <a:pt x="19575" y="2025"/>
                  <a:pt x="19237" y="2025"/>
                </a:cubicBezTo>
                <a:cubicBezTo>
                  <a:pt x="19237" y="2025"/>
                  <a:pt x="19237" y="1688"/>
                  <a:pt x="19237" y="1350"/>
                </a:cubicBezTo>
                <a:cubicBezTo>
                  <a:pt x="20587" y="338"/>
                  <a:pt x="20587" y="338"/>
                  <a:pt x="20587" y="338"/>
                </a:cubicBezTo>
                <a:cubicBezTo>
                  <a:pt x="20587" y="338"/>
                  <a:pt x="20925" y="338"/>
                  <a:pt x="20925" y="338"/>
                </a:cubicBezTo>
                <a:cubicBezTo>
                  <a:pt x="21262" y="675"/>
                  <a:pt x="21262" y="675"/>
                  <a:pt x="20925" y="1013"/>
                </a:cubicBezTo>
                <a:lnTo>
                  <a:pt x="19912" y="2025"/>
                </a:lnTo>
                <a:close/>
                <a:moveTo>
                  <a:pt x="20587" y="5063"/>
                </a:moveTo>
                <a:cubicBezTo>
                  <a:pt x="20587" y="5063"/>
                  <a:pt x="20587" y="5063"/>
                  <a:pt x="20587" y="4725"/>
                </a:cubicBezTo>
                <a:cubicBezTo>
                  <a:pt x="19237" y="3713"/>
                  <a:pt x="19237" y="3713"/>
                  <a:pt x="19237" y="3713"/>
                </a:cubicBezTo>
                <a:cubicBezTo>
                  <a:pt x="19237" y="3713"/>
                  <a:pt x="19237" y="3375"/>
                  <a:pt x="19237" y="3038"/>
                </a:cubicBezTo>
                <a:cubicBezTo>
                  <a:pt x="19575" y="3038"/>
                  <a:pt x="19912" y="3038"/>
                  <a:pt x="19912" y="3038"/>
                </a:cubicBezTo>
                <a:cubicBezTo>
                  <a:pt x="20925" y="4388"/>
                  <a:pt x="20925" y="4388"/>
                  <a:pt x="20925" y="4388"/>
                </a:cubicBezTo>
                <a:cubicBezTo>
                  <a:pt x="21262" y="4388"/>
                  <a:pt x="21262" y="4725"/>
                  <a:pt x="20925" y="4725"/>
                </a:cubicBezTo>
                <a:cubicBezTo>
                  <a:pt x="20925" y="5063"/>
                  <a:pt x="20925" y="5063"/>
                  <a:pt x="20587" y="5063"/>
                </a:cubicBezTo>
                <a:close/>
                <a:moveTo>
                  <a:pt x="21262" y="3038"/>
                </a:moveTo>
                <a:cubicBezTo>
                  <a:pt x="19912" y="3038"/>
                  <a:pt x="19912" y="3038"/>
                  <a:pt x="19912" y="3038"/>
                </a:cubicBezTo>
                <a:cubicBezTo>
                  <a:pt x="19912" y="3038"/>
                  <a:pt x="19575" y="2700"/>
                  <a:pt x="19575" y="2700"/>
                </a:cubicBezTo>
                <a:cubicBezTo>
                  <a:pt x="19575" y="2363"/>
                  <a:pt x="19912" y="2363"/>
                  <a:pt x="19912" y="2363"/>
                </a:cubicBezTo>
                <a:cubicBezTo>
                  <a:pt x="21262" y="2363"/>
                  <a:pt x="21262" y="2363"/>
                  <a:pt x="21262" y="2363"/>
                </a:cubicBezTo>
                <a:cubicBezTo>
                  <a:pt x="21262" y="2363"/>
                  <a:pt x="21600" y="2363"/>
                  <a:pt x="21600" y="2700"/>
                </a:cubicBezTo>
                <a:cubicBezTo>
                  <a:pt x="21600" y="2700"/>
                  <a:pt x="21262" y="3038"/>
                  <a:pt x="21262" y="303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7" name="Shape 5235"/>
          <p:cNvSpPr/>
          <p:nvPr/>
        </p:nvSpPr>
        <p:spPr>
          <a:xfrm>
            <a:off x="4247356" y="2369314"/>
            <a:ext cx="179614" cy="214436"/>
          </a:xfrm>
          <a:custGeom>
            <a:avLst/>
            <a:gdLst/>
            <a:ahLst/>
            <a:cxnLst>
              <a:cxn ang="0">
                <a:pos x="wd2" y="hd2"/>
              </a:cxn>
              <a:cxn ang="5400000">
                <a:pos x="wd2" y="hd2"/>
              </a:cxn>
              <a:cxn ang="10800000">
                <a:pos x="wd2" y="hd2"/>
              </a:cxn>
              <a:cxn ang="16200000">
                <a:pos x="wd2" y="hd2"/>
              </a:cxn>
            </a:cxnLst>
            <a:rect l="0" t="0" r="r" b="b"/>
            <a:pathLst>
              <a:path w="21600" h="21600" extrusionOk="0">
                <a:moveTo>
                  <a:pt x="20640" y="400"/>
                </a:moveTo>
                <a:cubicBezTo>
                  <a:pt x="21120" y="400"/>
                  <a:pt x="21600" y="1200"/>
                  <a:pt x="21600" y="1600"/>
                </a:cubicBezTo>
                <a:cubicBezTo>
                  <a:pt x="21600" y="20000"/>
                  <a:pt x="21600" y="20000"/>
                  <a:pt x="21600" y="20000"/>
                </a:cubicBezTo>
                <a:cubicBezTo>
                  <a:pt x="21600" y="20800"/>
                  <a:pt x="21120" y="21200"/>
                  <a:pt x="20640" y="21600"/>
                </a:cubicBezTo>
                <a:cubicBezTo>
                  <a:pt x="20160" y="21600"/>
                  <a:pt x="20160" y="21600"/>
                  <a:pt x="19680" y="21600"/>
                </a:cubicBezTo>
                <a:cubicBezTo>
                  <a:pt x="19200" y="21600"/>
                  <a:pt x="18720" y="21600"/>
                  <a:pt x="18240" y="21200"/>
                </a:cubicBezTo>
                <a:cubicBezTo>
                  <a:pt x="11040" y="15200"/>
                  <a:pt x="11040" y="15200"/>
                  <a:pt x="11040" y="15200"/>
                </a:cubicBezTo>
                <a:cubicBezTo>
                  <a:pt x="3360" y="21200"/>
                  <a:pt x="3360" y="21200"/>
                  <a:pt x="3360" y="21200"/>
                </a:cubicBezTo>
                <a:cubicBezTo>
                  <a:pt x="2880" y="21600"/>
                  <a:pt x="2400" y="21600"/>
                  <a:pt x="1920" y="21600"/>
                </a:cubicBezTo>
                <a:cubicBezTo>
                  <a:pt x="1440" y="21600"/>
                  <a:pt x="1440" y="21600"/>
                  <a:pt x="960" y="21600"/>
                </a:cubicBezTo>
                <a:cubicBezTo>
                  <a:pt x="480" y="21200"/>
                  <a:pt x="0" y="20800"/>
                  <a:pt x="0" y="20000"/>
                </a:cubicBezTo>
                <a:cubicBezTo>
                  <a:pt x="0" y="1600"/>
                  <a:pt x="0" y="1600"/>
                  <a:pt x="0" y="1600"/>
                </a:cubicBezTo>
                <a:cubicBezTo>
                  <a:pt x="0" y="1200"/>
                  <a:pt x="480" y="400"/>
                  <a:pt x="960" y="400"/>
                </a:cubicBezTo>
                <a:cubicBezTo>
                  <a:pt x="1440" y="0"/>
                  <a:pt x="1440" y="0"/>
                  <a:pt x="1920" y="0"/>
                </a:cubicBezTo>
                <a:cubicBezTo>
                  <a:pt x="2400" y="0"/>
                  <a:pt x="19200" y="0"/>
                  <a:pt x="19680" y="0"/>
                </a:cubicBezTo>
                <a:cubicBezTo>
                  <a:pt x="20160" y="0"/>
                  <a:pt x="20160" y="0"/>
                  <a:pt x="20640" y="4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8" name="Shape 5236"/>
          <p:cNvSpPr/>
          <p:nvPr/>
        </p:nvSpPr>
        <p:spPr>
          <a:xfrm>
            <a:off x="4819184" y="2352819"/>
            <a:ext cx="252925"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0996"/>
                </a:moveTo>
                <a:cubicBezTo>
                  <a:pt x="0" y="10996"/>
                  <a:pt x="0" y="10996"/>
                  <a:pt x="0" y="10996"/>
                </a:cubicBezTo>
                <a:cubicBezTo>
                  <a:pt x="0" y="5891"/>
                  <a:pt x="0" y="5891"/>
                  <a:pt x="0" y="5891"/>
                </a:cubicBezTo>
                <a:cubicBezTo>
                  <a:pt x="0" y="4320"/>
                  <a:pt x="675" y="3535"/>
                  <a:pt x="1688" y="3535"/>
                </a:cubicBezTo>
                <a:cubicBezTo>
                  <a:pt x="6075" y="3535"/>
                  <a:pt x="6075" y="3535"/>
                  <a:pt x="6075" y="3535"/>
                </a:cubicBezTo>
                <a:cubicBezTo>
                  <a:pt x="6075" y="1178"/>
                  <a:pt x="6075" y="1178"/>
                  <a:pt x="6075" y="1178"/>
                </a:cubicBezTo>
                <a:cubicBezTo>
                  <a:pt x="6075" y="393"/>
                  <a:pt x="6750" y="0"/>
                  <a:pt x="7088" y="0"/>
                </a:cubicBezTo>
                <a:cubicBezTo>
                  <a:pt x="14175" y="0"/>
                  <a:pt x="14175" y="0"/>
                  <a:pt x="14175" y="0"/>
                </a:cubicBezTo>
                <a:cubicBezTo>
                  <a:pt x="14850" y="0"/>
                  <a:pt x="15187" y="393"/>
                  <a:pt x="15187" y="1178"/>
                </a:cubicBezTo>
                <a:cubicBezTo>
                  <a:pt x="15187" y="3535"/>
                  <a:pt x="15187" y="3535"/>
                  <a:pt x="15187" y="3535"/>
                </a:cubicBezTo>
                <a:cubicBezTo>
                  <a:pt x="19575" y="3535"/>
                  <a:pt x="19575" y="3535"/>
                  <a:pt x="19575" y="3535"/>
                </a:cubicBezTo>
                <a:cubicBezTo>
                  <a:pt x="20587" y="3535"/>
                  <a:pt x="21600" y="4320"/>
                  <a:pt x="21600" y="5891"/>
                </a:cubicBezTo>
                <a:lnTo>
                  <a:pt x="21600" y="10996"/>
                </a:lnTo>
                <a:close/>
                <a:moveTo>
                  <a:pt x="21600" y="19244"/>
                </a:moveTo>
                <a:cubicBezTo>
                  <a:pt x="21600" y="20422"/>
                  <a:pt x="20587" y="21600"/>
                  <a:pt x="19575" y="21600"/>
                </a:cubicBezTo>
                <a:cubicBezTo>
                  <a:pt x="1688" y="21600"/>
                  <a:pt x="1688" y="21600"/>
                  <a:pt x="1688" y="21600"/>
                </a:cubicBezTo>
                <a:cubicBezTo>
                  <a:pt x="675" y="21600"/>
                  <a:pt x="0" y="20422"/>
                  <a:pt x="0" y="19244"/>
                </a:cubicBezTo>
                <a:cubicBezTo>
                  <a:pt x="0" y="12567"/>
                  <a:pt x="0" y="12567"/>
                  <a:pt x="0" y="12567"/>
                </a:cubicBezTo>
                <a:cubicBezTo>
                  <a:pt x="8100" y="12567"/>
                  <a:pt x="8100" y="12567"/>
                  <a:pt x="8100" y="12567"/>
                </a:cubicBezTo>
                <a:cubicBezTo>
                  <a:pt x="8100" y="14531"/>
                  <a:pt x="8100" y="14531"/>
                  <a:pt x="8100" y="14531"/>
                </a:cubicBezTo>
                <a:cubicBezTo>
                  <a:pt x="8100" y="15316"/>
                  <a:pt x="8438" y="15709"/>
                  <a:pt x="8775" y="15709"/>
                </a:cubicBezTo>
                <a:cubicBezTo>
                  <a:pt x="12487" y="15709"/>
                  <a:pt x="12487" y="15709"/>
                  <a:pt x="12487" y="15709"/>
                </a:cubicBezTo>
                <a:cubicBezTo>
                  <a:pt x="13162" y="15709"/>
                  <a:pt x="13500" y="15316"/>
                  <a:pt x="13500" y="14531"/>
                </a:cubicBezTo>
                <a:cubicBezTo>
                  <a:pt x="13500" y="12567"/>
                  <a:pt x="13500" y="12567"/>
                  <a:pt x="13500" y="12567"/>
                </a:cubicBezTo>
                <a:cubicBezTo>
                  <a:pt x="21600" y="12567"/>
                  <a:pt x="21600" y="12567"/>
                  <a:pt x="21600" y="12567"/>
                </a:cubicBezTo>
                <a:lnTo>
                  <a:pt x="21600" y="19244"/>
                </a:lnTo>
                <a:close/>
                <a:moveTo>
                  <a:pt x="13837" y="3535"/>
                </a:moveTo>
                <a:cubicBezTo>
                  <a:pt x="13837" y="1571"/>
                  <a:pt x="13837" y="1571"/>
                  <a:pt x="13837" y="1571"/>
                </a:cubicBezTo>
                <a:cubicBezTo>
                  <a:pt x="7763" y="1571"/>
                  <a:pt x="7763" y="1571"/>
                  <a:pt x="7763" y="1571"/>
                </a:cubicBezTo>
                <a:cubicBezTo>
                  <a:pt x="7763" y="3535"/>
                  <a:pt x="7763" y="3535"/>
                  <a:pt x="7763" y="3535"/>
                </a:cubicBezTo>
                <a:lnTo>
                  <a:pt x="13837" y="3535"/>
                </a:lnTo>
                <a:close/>
                <a:moveTo>
                  <a:pt x="12150" y="14138"/>
                </a:moveTo>
                <a:cubicBezTo>
                  <a:pt x="9113" y="14138"/>
                  <a:pt x="9113" y="14138"/>
                  <a:pt x="9113" y="14138"/>
                </a:cubicBezTo>
                <a:cubicBezTo>
                  <a:pt x="9113" y="12567"/>
                  <a:pt x="9113" y="12567"/>
                  <a:pt x="9113" y="12567"/>
                </a:cubicBezTo>
                <a:cubicBezTo>
                  <a:pt x="12150" y="12567"/>
                  <a:pt x="12150" y="12567"/>
                  <a:pt x="12150" y="12567"/>
                </a:cubicBezTo>
                <a:lnTo>
                  <a:pt x="12150" y="1413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9" name="Shape 5237"/>
          <p:cNvSpPr/>
          <p:nvPr/>
        </p:nvSpPr>
        <p:spPr>
          <a:xfrm>
            <a:off x="5394680" y="2360150"/>
            <a:ext cx="225434" cy="223601"/>
          </a:xfrm>
          <a:custGeom>
            <a:avLst/>
            <a:gdLst/>
            <a:ahLst/>
            <a:cxnLst>
              <a:cxn ang="0">
                <a:pos x="wd2" y="hd2"/>
              </a:cxn>
              <a:cxn ang="5400000">
                <a:pos x="wd2" y="hd2"/>
              </a:cxn>
              <a:cxn ang="10800000">
                <a:pos x="wd2" y="hd2"/>
              </a:cxn>
              <a:cxn ang="16200000">
                <a:pos x="wd2" y="hd2"/>
              </a:cxn>
            </a:cxnLst>
            <a:rect l="0" t="0" r="r" b="b"/>
            <a:pathLst>
              <a:path w="21600" h="21600" extrusionOk="0">
                <a:moveTo>
                  <a:pt x="20842" y="13114"/>
                </a:moveTo>
                <a:cubicBezTo>
                  <a:pt x="17811" y="13114"/>
                  <a:pt x="17811" y="13114"/>
                  <a:pt x="17811" y="13114"/>
                </a:cubicBezTo>
                <a:cubicBezTo>
                  <a:pt x="17811" y="15043"/>
                  <a:pt x="17432" y="16200"/>
                  <a:pt x="16674" y="17357"/>
                </a:cubicBezTo>
                <a:cubicBezTo>
                  <a:pt x="19705" y="20057"/>
                  <a:pt x="19705" y="20057"/>
                  <a:pt x="19705" y="20057"/>
                </a:cubicBezTo>
                <a:cubicBezTo>
                  <a:pt x="20084" y="20443"/>
                  <a:pt x="20084" y="20829"/>
                  <a:pt x="19705" y="21214"/>
                </a:cubicBezTo>
                <a:cubicBezTo>
                  <a:pt x="19326" y="21600"/>
                  <a:pt x="19326" y="21600"/>
                  <a:pt x="18947" y="21600"/>
                </a:cubicBezTo>
                <a:cubicBezTo>
                  <a:pt x="18947" y="21600"/>
                  <a:pt x="18568" y="21600"/>
                  <a:pt x="18568" y="21214"/>
                </a:cubicBezTo>
                <a:cubicBezTo>
                  <a:pt x="15537" y="18514"/>
                  <a:pt x="15537" y="18514"/>
                  <a:pt x="15537" y="18514"/>
                </a:cubicBezTo>
                <a:cubicBezTo>
                  <a:pt x="15537" y="18514"/>
                  <a:pt x="14021" y="20443"/>
                  <a:pt x="11747" y="20443"/>
                </a:cubicBezTo>
                <a:cubicBezTo>
                  <a:pt x="11747" y="8100"/>
                  <a:pt x="11747" y="8100"/>
                  <a:pt x="11747" y="8100"/>
                </a:cubicBezTo>
                <a:cubicBezTo>
                  <a:pt x="9853" y="8100"/>
                  <a:pt x="9853" y="8100"/>
                  <a:pt x="9853" y="8100"/>
                </a:cubicBezTo>
                <a:cubicBezTo>
                  <a:pt x="9853" y="20443"/>
                  <a:pt x="9853" y="20443"/>
                  <a:pt x="9853" y="20443"/>
                </a:cubicBezTo>
                <a:cubicBezTo>
                  <a:pt x="7579" y="20443"/>
                  <a:pt x="5684" y="18514"/>
                  <a:pt x="5684" y="18514"/>
                </a:cubicBezTo>
                <a:cubicBezTo>
                  <a:pt x="3032" y="21214"/>
                  <a:pt x="3032" y="21214"/>
                  <a:pt x="3032" y="21214"/>
                </a:cubicBezTo>
                <a:cubicBezTo>
                  <a:pt x="3032" y="21600"/>
                  <a:pt x="2653" y="21600"/>
                  <a:pt x="2653" y="21600"/>
                </a:cubicBezTo>
                <a:cubicBezTo>
                  <a:pt x="2274" y="21600"/>
                  <a:pt x="2274" y="21600"/>
                  <a:pt x="1895" y="21214"/>
                </a:cubicBezTo>
                <a:cubicBezTo>
                  <a:pt x="1516" y="21214"/>
                  <a:pt x="1516" y="20443"/>
                  <a:pt x="1895" y="20057"/>
                </a:cubicBezTo>
                <a:cubicBezTo>
                  <a:pt x="4547" y="16971"/>
                  <a:pt x="4547" y="16971"/>
                  <a:pt x="4547" y="16971"/>
                </a:cubicBezTo>
                <a:cubicBezTo>
                  <a:pt x="4168" y="16200"/>
                  <a:pt x="3789" y="14657"/>
                  <a:pt x="3789" y="13114"/>
                </a:cubicBezTo>
                <a:cubicBezTo>
                  <a:pt x="758" y="13114"/>
                  <a:pt x="758" y="13114"/>
                  <a:pt x="758" y="13114"/>
                </a:cubicBezTo>
                <a:cubicBezTo>
                  <a:pt x="379" y="13114"/>
                  <a:pt x="0" y="12729"/>
                  <a:pt x="0" y="12343"/>
                </a:cubicBezTo>
                <a:cubicBezTo>
                  <a:pt x="0" y="11957"/>
                  <a:pt x="379" y="11571"/>
                  <a:pt x="758" y="11571"/>
                </a:cubicBezTo>
                <a:cubicBezTo>
                  <a:pt x="3789" y="11571"/>
                  <a:pt x="3789" y="11571"/>
                  <a:pt x="3789" y="11571"/>
                </a:cubicBezTo>
                <a:cubicBezTo>
                  <a:pt x="3789" y="9643"/>
                  <a:pt x="3789" y="8486"/>
                  <a:pt x="3789" y="7329"/>
                </a:cubicBezTo>
                <a:cubicBezTo>
                  <a:pt x="1516" y="5014"/>
                  <a:pt x="1516" y="5014"/>
                  <a:pt x="1516" y="5014"/>
                </a:cubicBezTo>
                <a:cubicBezTo>
                  <a:pt x="1137" y="4629"/>
                  <a:pt x="1137" y="4243"/>
                  <a:pt x="1516" y="3857"/>
                </a:cubicBezTo>
                <a:cubicBezTo>
                  <a:pt x="1895" y="3471"/>
                  <a:pt x="2274" y="3471"/>
                  <a:pt x="2653" y="3857"/>
                </a:cubicBezTo>
                <a:cubicBezTo>
                  <a:pt x="4926" y="6171"/>
                  <a:pt x="4926" y="6171"/>
                  <a:pt x="4926" y="6171"/>
                </a:cubicBezTo>
                <a:cubicBezTo>
                  <a:pt x="16674" y="6171"/>
                  <a:pt x="16674" y="6171"/>
                  <a:pt x="16674" y="6171"/>
                </a:cubicBezTo>
                <a:cubicBezTo>
                  <a:pt x="18947" y="3857"/>
                  <a:pt x="18947" y="3857"/>
                  <a:pt x="18947" y="3857"/>
                </a:cubicBezTo>
                <a:cubicBezTo>
                  <a:pt x="19326" y="3471"/>
                  <a:pt x="19705" y="3471"/>
                  <a:pt x="20084" y="3857"/>
                </a:cubicBezTo>
                <a:cubicBezTo>
                  <a:pt x="20463" y="4243"/>
                  <a:pt x="20463" y="4629"/>
                  <a:pt x="20084" y="5014"/>
                </a:cubicBezTo>
                <a:cubicBezTo>
                  <a:pt x="17811" y="7329"/>
                  <a:pt x="17811" y="7329"/>
                  <a:pt x="17811" y="7329"/>
                </a:cubicBezTo>
                <a:cubicBezTo>
                  <a:pt x="17811" y="8486"/>
                  <a:pt x="17811" y="9643"/>
                  <a:pt x="17811" y="11571"/>
                </a:cubicBezTo>
                <a:cubicBezTo>
                  <a:pt x="20842" y="11571"/>
                  <a:pt x="20842" y="11571"/>
                  <a:pt x="20842" y="11571"/>
                </a:cubicBezTo>
                <a:cubicBezTo>
                  <a:pt x="21221" y="11571"/>
                  <a:pt x="21600" y="11957"/>
                  <a:pt x="21600" y="12343"/>
                </a:cubicBezTo>
                <a:cubicBezTo>
                  <a:pt x="21600" y="12729"/>
                  <a:pt x="21221" y="13114"/>
                  <a:pt x="20842" y="13114"/>
                </a:cubicBezTo>
                <a:close/>
                <a:moveTo>
                  <a:pt x="6442" y="4243"/>
                </a:moveTo>
                <a:cubicBezTo>
                  <a:pt x="6442" y="1929"/>
                  <a:pt x="8337" y="0"/>
                  <a:pt x="10611" y="0"/>
                </a:cubicBezTo>
                <a:cubicBezTo>
                  <a:pt x="13263" y="0"/>
                  <a:pt x="15158" y="1929"/>
                  <a:pt x="15158" y="4243"/>
                </a:cubicBezTo>
                <a:lnTo>
                  <a:pt x="6442" y="424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0" name="Shape 5238"/>
          <p:cNvSpPr/>
          <p:nvPr/>
        </p:nvSpPr>
        <p:spPr>
          <a:xfrm>
            <a:off x="5961010" y="2352820"/>
            <a:ext cx="199775"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20587"/>
                </a:moveTo>
                <a:cubicBezTo>
                  <a:pt x="21600" y="21262"/>
                  <a:pt x="21168" y="21600"/>
                  <a:pt x="20736" y="21600"/>
                </a:cubicBezTo>
                <a:cubicBezTo>
                  <a:pt x="864" y="21600"/>
                  <a:pt x="864" y="21600"/>
                  <a:pt x="864" y="21600"/>
                </a:cubicBezTo>
                <a:cubicBezTo>
                  <a:pt x="432" y="21600"/>
                  <a:pt x="0" y="21262"/>
                  <a:pt x="0" y="20587"/>
                </a:cubicBezTo>
                <a:cubicBezTo>
                  <a:pt x="0" y="675"/>
                  <a:pt x="0" y="675"/>
                  <a:pt x="0" y="675"/>
                </a:cubicBezTo>
                <a:cubicBezTo>
                  <a:pt x="0" y="338"/>
                  <a:pt x="432" y="0"/>
                  <a:pt x="864" y="0"/>
                </a:cubicBezTo>
                <a:cubicBezTo>
                  <a:pt x="20736" y="0"/>
                  <a:pt x="20736" y="0"/>
                  <a:pt x="20736" y="0"/>
                </a:cubicBezTo>
                <a:cubicBezTo>
                  <a:pt x="21168" y="0"/>
                  <a:pt x="21600" y="338"/>
                  <a:pt x="21600" y="675"/>
                </a:cubicBezTo>
                <a:lnTo>
                  <a:pt x="21600" y="20587"/>
                </a:lnTo>
                <a:close/>
                <a:moveTo>
                  <a:pt x="19440" y="19912"/>
                </a:moveTo>
                <a:cubicBezTo>
                  <a:pt x="19440" y="1350"/>
                  <a:pt x="19440" y="1350"/>
                  <a:pt x="19440" y="1350"/>
                </a:cubicBezTo>
                <a:cubicBezTo>
                  <a:pt x="1728" y="1350"/>
                  <a:pt x="1728" y="1350"/>
                  <a:pt x="1728" y="1350"/>
                </a:cubicBezTo>
                <a:cubicBezTo>
                  <a:pt x="1728" y="19912"/>
                  <a:pt x="1728" y="19912"/>
                  <a:pt x="1728" y="19912"/>
                </a:cubicBezTo>
                <a:cubicBezTo>
                  <a:pt x="7776" y="19912"/>
                  <a:pt x="7776" y="19912"/>
                  <a:pt x="7776" y="19912"/>
                </a:cubicBezTo>
                <a:cubicBezTo>
                  <a:pt x="7776" y="17212"/>
                  <a:pt x="7776" y="17212"/>
                  <a:pt x="7776" y="17212"/>
                </a:cubicBezTo>
                <a:cubicBezTo>
                  <a:pt x="7776" y="17212"/>
                  <a:pt x="8208" y="16875"/>
                  <a:pt x="8208" y="16875"/>
                </a:cubicBezTo>
                <a:cubicBezTo>
                  <a:pt x="13392" y="16875"/>
                  <a:pt x="13392" y="16875"/>
                  <a:pt x="13392" y="16875"/>
                </a:cubicBezTo>
                <a:cubicBezTo>
                  <a:pt x="13392" y="16875"/>
                  <a:pt x="13824" y="17212"/>
                  <a:pt x="13824" y="17212"/>
                </a:cubicBezTo>
                <a:cubicBezTo>
                  <a:pt x="13824" y="19912"/>
                  <a:pt x="13824" y="19912"/>
                  <a:pt x="13824" y="19912"/>
                </a:cubicBezTo>
                <a:lnTo>
                  <a:pt x="19440" y="19912"/>
                </a:lnTo>
                <a:close/>
                <a:moveTo>
                  <a:pt x="5616" y="4050"/>
                </a:moveTo>
                <a:cubicBezTo>
                  <a:pt x="5616" y="4388"/>
                  <a:pt x="5616" y="4388"/>
                  <a:pt x="5184" y="4388"/>
                </a:cubicBezTo>
                <a:cubicBezTo>
                  <a:pt x="4320" y="4388"/>
                  <a:pt x="4320" y="4388"/>
                  <a:pt x="4320" y="4388"/>
                </a:cubicBezTo>
                <a:cubicBezTo>
                  <a:pt x="3888" y="4388"/>
                  <a:pt x="3888" y="4388"/>
                  <a:pt x="3888" y="4050"/>
                </a:cubicBezTo>
                <a:cubicBezTo>
                  <a:pt x="3888" y="3375"/>
                  <a:pt x="3888" y="3375"/>
                  <a:pt x="3888" y="3375"/>
                </a:cubicBezTo>
                <a:cubicBezTo>
                  <a:pt x="3888" y="3038"/>
                  <a:pt x="3888" y="3038"/>
                  <a:pt x="4320" y="3038"/>
                </a:cubicBezTo>
                <a:cubicBezTo>
                  <a:pt x="5184" y="3038"/>
                  <a:pt x="5184" y="3038"/>
                  <a:pt x="5184" y="3038"/>
                </a:cubicBezTo>
                <a:cubicBezTo>
                  <a:pt x="5616" y="3038"/>
                  <a:pt x="5616" y="3038"/>
                  <a:pt x="5616" y="3375"/>
                </a:cubicBezTo>
                <a:lnTo>
                  <a:pt x="5616" y="4050"/>
                </a:lnTo>
                <a:close/>
                <a:moveTo>
                  <a:pt x="5616" y="7088"/>
                </a:moveTo>
                <a:cubicBezTo>
                  <a:pt x="5616" y="7425"/>
                  <a:pt x="5616" y="7763"/>
                  <a:pt x="5184" y="7763"/>
                </a:cubicBezTo>
                <a:cubicBezTo>
                  <a:pt x="4320" y="7763"/>
                  <a:pt x="4320" y="7763"/>
                  <a:pt x="4320" y="7763"/>
                </a:cubicBezTo>
                <a:cubicBezTo>
                  <a:pt x="3888" y="7763"/>
                  <a:pt x="3888" y="7425"/>
                  <a:pt x="3888" y="7088"/>
                </a:cubicBezTo>
                <a:cubicBezTo>
                  <a:pt x="3888" y="6413"/>
                  <a:pt x="3888" y="6413"/>
                  <a:pt x="3888" y="6413"/>
                </a:cubicBezTo>
                <a:cubicBezTo>
                  <a:pt x="3888" y="6413"/>
                  <a:pt x="3888" y="6075"/>
                  <a:pt x="4320" y="6075"/>
                </a:cubicBezTo>
                <a:cubicBezTo>
                  <a:pt x="5184" y="6075"/>
                  <a:pt x="5184" y="6075"/>
                  <a:pt x="5184" y="6075"/>
                </a:cubicBezTo>
                <a:cubicBezTo>
                  <a:pt x="5616" y="6075"/>
                  <a:pt x="5616" y="6413"/>
                  <a:pt x="5616" y="6413"/>
                </a:cubicBezTo>
                <a:lnTo>
                  <a:pt x="5616" y="7088"/>
                </a:lnTo>
                <a:close/>
                <a:moveTo>
                  <a:pt x="5616" y="10463"/>
                </a:moveTo>
                <a:cubicBezTo>
                  <a:pt x="5616" y="10463"/>
                  <a:pt x="5616" y="10800"/>
                  <a:pt x="5184" y="10800"/>
                </a:cubicBezTo>
                <a:cubicBezTo>
                  <a:pt x="4320" y="10800"/>
                  <a:pt x="4320" y="10800"/>
                  <a:pt x="4320" y="10800"/>
                </a:cubicBezTo>
                <a:cubicBezTo>
                  <a:pt x="3888" y="10800"/>
                  <a:pt x="3888" y="10463"/>
                  <a:pt x="3888" y="10463"/>
                </a:cubicBezTo>
                <a:cubicBezTo>
                  <a:pt x="3888" y="9450"/>
                  <a:pt x="3888" y="9450"/>
                  <a:pt x="3888" y="9450"/>
                </a:cubicBezTo>
                <a:cubicBezTo>
                  <a:pt x="3888" y="9450"/>
                  <a:pt x="3888" y="9113"/>
                  <a:pt x="4320" y="9113"/>
                </a:cubicBezTo>
                <a:cubicBezTo>
                  <a:pt x="5184" y="9113"/>
                  <a:pt x="5184" y="9113"/>
                  <a:pt x="5184" y="9113"/>
                </a:cubicBezTo>
                <a:cubicBezTo>
                  <a:pt x="5616" y="9113"/>
                  <a:pt x="5616" y="9450"/>
                  <a:pt x="5616" y="9450"/>
                </a:cubicBezTo>
                <a:lnTo>
                  <a:pt x="5616" y="10463"/>
                </a:lnTo>
                <a:close/>
                <a:moveTo>
                  <a:pt x="5616" y="13500"/>
                </a:moveTo>
                <a:cubicBezTo>
                  <a:pt x="5616" y="13500"/>
                  <a:pt x="5616" y="13837"/>
                  <a:pt x="5184" y="13837"/>
                </a:cubicBezTo>
                <a:cubicBezTo>
                  <a:pt x="4320" y="13837"/>
                  <a:pt x="4320" y="13837"/>
                  <a:pt x="4320" y="13837"/>
                </a:cubicBezTo>
                <a:cubicBezTo>
                  <a:pt x="3888" y="13837"/>
                  <a:pt x="3888" y="13500"/>
                  <a:pt x="3888" y="13500"/>
                </a:cubicBezTo>
                <a:cubicBezTo>
                  <a:pt x="3888" y="12487"/>
                  <a:pt x="3888" y="12487"/>
                  <a:pt x="3888" y="12487"/>
                </a:cubicBezTo>
                <a:cubicBezTo>
                  <a:pt x="3888" y="12487"/>
                  <a:pt x="3888" y="12150"/>
                  <a:pt x="4320" y="12150"/>
                </a:cubicBezTo>
                <a:cubicBezTo>
                  <a:pt x="5184" y="12150"/>
                  <a:pt x="5184" y="12150"/>
                  <a:pt x="5184" y="12150"/>
                </a:cubicBezTo>
                <a:cubicBezTo>
                  <a:pt x="5616" y="12150"/>
                  <a:pt x="5616" y="12487"/>
                  <a:pt x="5616" y="12487"/>
                </a:cubicBezTo>
                <a:lnTo>
                  <a:pt x="5616" y="13500"/>
                </a:lnTo>
                <a:close/>
                <a:moveTo>
                  <a:pt x="5616" y="16537"/>
                </a:moveTo>
                <a:cubicBezTo>
                  <a:pt x="5616" y="16537"/>
                  <a:pt x="5616" y="16875"/>
                  <a:pt x="5184" y="16875"/>
                </a:cubicBezTo>
                <a:cubicBezTo>
                  <a:pt x="4320" y="16875"/>
                  <a:pt x="4320" y="16875"/>
                  <a:pt x="4320" y="16875"/>
                </a:cubicBezTo>
                <a:cubicBezTo>
                  <a:pt x="3888" y="16875"/>
                  <a:pt x="3888" y="16537"/>
                  <a:pt x="3888" y="16537"/>
                </a:cubicBezTo>
                <a:cubicBezTo>
                  <a:pt x="3888" y="15862"/>
                  <a:pt x="3888" y="15862"/>
                  <a:pt x="3888" y="15862"/>
                </a:cubicBezTo>
                <a:cubicBezTo>
                  <a:pt x="3888" y="15525"/>
                  <a:pt x="3888" y="15187"/>
                  <a:pt x="4320" y="15187"/>
                </a:cubicBezTo>
                <a:cubicBezTo>
                  <a:pt x="5184" y="15187"/>
                  <a:pt x="5184" y="15187"/>
                  <a:pt x="5184" y="15187"/>
                </a:cubicBezTo>
                <a:cubicBezTo>
                  <a:pt x="5616" y="15187"/>
                  <a:pt x="5616" y="15525"/>
                  <a:pt x="5616" y="15862"/>
                </a:cubicBezTo>
                <a:lnTo>
                  <a:pt x="5616" y="16537"/>
                </a:lnTo>
                <a:close/>
                <a:moveTo>
                  <a:pt x="9936" y="4050"/>
                </a:moveTo>
                <a:cubicBezTo>
                  <a:pt x="9936" y="4388"/>
                  <a:pt x="9504" y="4388"/>
                  <a:pt x="9072" y="4388"/>
                </a:cubicBezTo>
                <a:cubicBezTo>
                  <a:pt x="8208" y="4388"/>
                  <a:pt x="8208" y="4388"/>
                  <a:pt x="8208" y="4388"/>
                </a:cubicBezTo>
                <a:cubicBezTo>
                  <a:pt x="8208" y="4388"/>
                  <a:pt x="7776" y="4388"/>
                  <a:pt x="7776" y="4050"/>
                </a:cubicBezTo>
                <a:cubicBezTo>
                  <a:pt x="7776" y="3375"/>
                  <a:pt x="7776" y="3375"/>
                  <a:pt x="7776" y="3375"/>
                </a:cubicBezTo>
                <a:cubicBezTo>
                  <a:pt x="7776" y="3038"/>
                  <a:pt x="8208" y="3038"/>
                  <a:pt x="8208" y="3038"/>
                </a:cubicBezTo>
                <a:cubicBezTo>
                  <a:pt x="9072" y="3038"/>
                  <a:pt x="9072" y="3038"/>
                  <a:pt x="9072" y="3038"/>
                </a:cubicBezTo>
                <a:cubicBezTo>
                  <a:pt x="9504" y="3038"/>
                  <a:pt x="9936" y="3038"/>
                  <a:pt x="9936" y="3375"/>
                </a:cubicBezTo>
                <a:lnTo>
                  <a:pt x="9936" y="4050"/>
                </a:lnTo>
                <a:close/>
                <a:moveTo>
                  <a:pt x="9936" y="7088"/>
                </a:moveTo>
                <a:cubicBezTo>
                  <a:pt x="9936" y="7425"/>
                  <a:pt x="9504" y="7763"/>
                  <a:pt x="9072" y="7763"/>
                </a:cubicBezTo>
                <a:cubicBezTo>
                  <a:pt x="8208" y="7763"/>
                  <a:pt x="8208" y="7763"/>
                  <a:pt x="8208" y="7763"/>
                </a:cubicBezTo>
                <a:cubicBezTo>
                  <a:pt x="8208" y="7763"/>
                  <a:pt x="7776" y="7425"/>
                  <a:pt x="7776" y="7088"/>
                </a:cubicBezTo>
                <a:cubicBezTo>
                  <a:pt x="7776" y="6413"/>
                  <a:pt x="7776" y="6413"/>
                  <a:pt x="7776" y="6413"/>
                </a:cubicBezTo>
                <a:cubicBezTo>
                  <a:pt x="7776" y="6413"/>
                  <a:pt x="8208" y="6075"/>
                  <a:pt x="8208" y="6075"/>
                </a:cubicBezTo>
                <a:cubicBezTo>
                  <a:pt x="9072" y="6075"/>
                  <a:pt x="9072" y="6075"/>
                  <a:pt x="9072" y="6075"/>
                </a:cubicBezTo>
                <a:cubicBezTo>
                  <a:pt x="9504" y="6075"/>
                  <a:pt x="9936" y="6413"/>
                  <a:pt x="9936" y="6413"/>
                </a:cubicBezTo>
                <a:lnTo>
                  <a:pt x="9936" y="7088"/>
                </a:lnTo>
                <a:close/>
                <a:moveTo>
                  <a:pt x="9936" y="10463"/>
                </a:moveTo>
                <a:cubicBezTo>
                  <a:pt x="9936" y="10463"/>
                  <a:pt x="9504" y="10800"/>
                  <a:pt x="9072" y="10800"/>
                </a:cubicBezTo>
                <a:cubicBezTo>
                  <a:pt x="8208" y="10800"/>
                  <a:pt x="8208" y="10800"/>
                  <a:pt x="8208" y="10800"/>
                </a:cubicBezTo>
                <a:cubicBezTo>
                  <a:pt x="8208" y="10800"/>
                  <a:pt x="7776" y="10463"/>
                  <a:pt x="7776" y="10463"/>
                </a:cubicBezTo>
                <a:cubicBezTo>
                  <a:pt x="7776" y="9450"/>
                  <a:pt x="7776" y="9450"/>
                  <a:pt x="7776" y="9450"/>
                </a:cubicBezTo>
                <a:cubicBezTo>
                  <a:pt x="7776" y="9450"/>
                  <a:pt x="8208" y="9113"/>
                  <a:pt x="8208" y="9113"/>
                </a:cubicBezTo>
                <a:cubicBezTo>
                  <a:pt x="9072" y="9113"/>
                  <a:pt x="9072" y="9113"/>
                  <a:pt x="9072" y="9113"/>
                </a:cubicBezTo>
                <a:cubicBezTo>
                  <a:pt x="9504" y="9113"/>
                  <a:pt x="9936" y="9450"/>
                  <a:pt x="9936" y="9450"/>
                </a:cubicBezTo>
                <a:lnTo>
                  <a:pt x="9936" y="10463"/>
                </a:lnTo>
                <a:close/>
                <a:moveTo>
                  <a:pt x="9936" y="13500"/>
                </a:moveTo>
                <a:cubicBezTo>
                  <a:pt x="9936" y="13500"/>
                  <a:pt x="9504" y="13837"/>
                  <a:pt x="9072" y="13837"/>
                </a:cubicBezTo>
                <a:cubicBezTo>
                  <a:pt x="8208" y="13837"/>
                  <a:pt x="8208" y="13837"/>
                  <a:pt x="8208" y="13837"/>
                </a:cubicBezTo>
                <a:cubicBezTo>
                  <a:pt x="8208" y="13837"/>
                  <a:pt x="7776" y="13500"/>
                  <a:pt x="7776" y="13500"/>
                </a:cubicBezTo>
                <a:cubicBezTo>
                  <a:pt x="7776" y="12487"/>
                  <a:pt x="7776" y="12487"/>
                  <a:pt x="7776" y="12487"/>
                </a:cubicBezTo>
                <a:cubicBezTo>
                  <a:pt x="7776" y="12487"/>
                  <a:pt x="8208" y="12150"/>
                  <a:pt x="8208" y="12150"/>
                </a:cubicBezTo>
                <a:cubicBezTo>
                  <a:pt x="9072" y="12150"/>
                  <a:pt x="9072" y="12150"/>
                  <a:pt x="9072" y="12150"/>
                </a:cubicBezTo>
                <a:cubicBezTo>
                  <a:pt x="9504" y="12150"/>
                  <a:pt x="9936" y="12487"/>
                  <a:pt x="9936" y="12487"/>
                </a:cubicBezTo>
                <a:lnTo>
                  <a:pt x="9936" y="13500"/>
                </a:lnTo>
                <a:close/>
                <a:moveTo>
                  <a:pt x="13824" y="4050"/>
                </a:moveTo>
                <a:cubicBezTo>
                  <a:pt x="13824" y="4388"/>
                  <a:pt x="13392" y="4388"/>
                  <a:pt x="13392" y="4388"/>
                </a:cubicBezTo>
                <a:cubicBezTo>
                  <a:pt x="12096" y="4388"/>
                  <a:pt x="12096" y="4388"/>
                  <a:pt x="12096" y="4388"/>
                </a:cubicBezTo>
                <a:cubicBezTo>
                  <a:pt x="12096" y="4388"/>
                  <a:pt x="11664" y="4388"/>
                  <a:pt x="11664" y="4050"/>
                </a:cubicBezTo>
                <a:cubicBezTo>
                  <a:pt x="11664" y="3375"/>
                  <a:pt x="11664" y="3375"/>
                  <a:pt x="11664" y="3375"/>
                </a:cubicBezTo>
                <a:cubicBezTo>
                  <a:pt x="11664" y="3038"/>
                  <a:pt x="12096" y="3038"/>
                  <a:pt x="12096" y="3038"/>
                </a:cubicBezTo>
                <a:cubicBezTo>
                  <a:pt x="13392" y="3038"/>
                  <a:pt x="13392" y="3038"/>
                  <a:pt x="13392" y="3038"/>
                </a:cubicBezTo>
                <a:cubicBezTo>
                  <a:pt x="13392" y="3038"/>
                  <a:pt x="13824" y="3038"/>
                  <a:pt x="13824" y="3375"/>
                </a:cubicBezTo>
                <a:lnTo>
                  <a:pt x="13824" y="4050"/>
                </a:lnTo>
                <a:close/>
                <a:moveTo>
                  <a:pt x="13824" y="7088"/>
                </a:moveTo>
                <a:cubicBezTo>
                  <a:pt x="13824" y="7425"/>
                  <a:pt x="13392" y="7763"/>
                  <a:pt x="13392" y="7763"/>
                </a:cubicBezTo>
                <a:cubicBezTo>
                  <a:pt x="12096" y="7763"/>
                  <a:pt x="12096" y="7763"/>
                  <a:pt x="12096" y="7763"/>
                </a:cubicBezTo>
                <a:cubicBezTo>
                  <a:pt x="12096" y="7763"/>
                  <a:pt x="11664" y="7425"/>
                  <a:pt x="11664" y="7088"/>
                </a:cubicBezTo>
                <a:cubicBezTo>
                  <a:pt x="11664" y="6413"/>
                  <a:pt x="11664" y="6413"/>
                  <a:pt x="11664" y="6413"/>
                </a:cubicBezTo>
                <a:cubicBezTo>
                  <a:pt x="11664" y="6413"/>
                  <a:pt x="12096" y="6075"/>
                  <a:pt x="12096" y="6075"/>
                </a:cubicBezTo>
                <a:cubicBezTo>
                  <a:pt x="13392" y="6075"/>
                  <a:pt x="13392" y="6075"/>
                  <a:pt x="13392" y="6075"/>
                </a:cubicBezTo>
                <a:cubicBezTo>
                  <a:pt x="13392" y="6075"/>
                  <a:pt x="13824" y="6413"/>
                  <a:pt x="13824" y="6413"/>
                </a:cubicBezTo>
                <a:lnTo>
                  <a:pt x="13824" y="7088"/>
                </a:lnTo>
                <a:close/>
                <a:moveTo>
                  <a:pt x="13824" y="10463"/>
                </a:moveTo>
                <a:cubicBezTo>
                  <a:pt x="13824" y="10463"/>
                  <a:pt x="13392" y="10800"/>
                  <a:pt x="13392" y="10800"/>
                </a:cubicBezTo>
                <a:cubicBezTo>
                  <a:pt x="12096" y="10800"/>
                  <a:pt x="12096" y="10800"/>
                  <a:pt x="12096" y="10800"/>
                </a:cubicBezTo>
                <a:cubicBezTo>
                  <a:pt x="12096" y="10800"/>
                  <a:pt x="11664" y="10463"/>
                  <a:pt x="11664" y="10463"/>
                </a:cubicBezTo>
                <a:cubicBezTo>
                  <a:pt x="11664" y="9450"/>
                  <a:pt x="11664" y="9450"/>
                  <a:pt x="11664" y="9450"/>
                </a:cubicBezTo>
                <a:cubicBezTo>
                  <a:pt x="11664" y="9450"/>
                  <a:pt x="12096" y="9113"/>
                  <a:pt x="12096" y="9113"/>
                </a:cubicBezTo>
                <a:cubicBezTo>
                  <a:pt x="13392" y="9113"/>
                  <a:pt x="13392" y="9113"/>
                  <a:pt x="13392" y="9113"/>
                </a:cubicBezTo>
                <a:cubicBezTo>
                  <a:pt x="13392" y="9113"/>
                  <a:pt x="13824" y="9450"/>
                  <a:pt x="13824" y="9450"/>
                </a:cubicBezTo>
                <a:lnTo>
                  <a:pt x="13824" y="10463"/>
                </a:lnTo>
                <a:close/>
                <a:moveTo>
                  <a:pt x="13824" y="13500"/>
                </a:moveTo>
                <a:cubicBezTo>
                  <a:pt x="13824" y="13500"/>
                  <a:pt x="13392" y="13837"/>
                  <a:pt x="13392" y="13837"/>
                </a:cubicBezTo>
                <a:cubicBezTo>
                  <a:pt x="12096" y="13837"/>
                  <a:pt x="12096" y="13837"/>
                  <a:pt x="12096" y="13837"/>
                </a:cubicBezTo>
                <a:cubicBezTo>
                  <a:pt x="12096" y="13837"/>
                  <a:pt x="11664" y="13500"/>
                  <a:pt x="11664" y="13500"/>
                </a:cubicBezTo>
                <a:cubicBezTo>
                  <a:pt x="11664" y="12487"/>
                  <a:pt x="11664" y="12487"/>
                  <a:pt x="11664" y="12487"/>
                </a:cubicBezTo>
                <a:cubicBezTo>
                  <a:pt x="11664" y="12487"/>
                  <a:pt x="12096" y="12150"/>
                  <a:pt x="12096" y="12150"/>
                </a:cubicBezTo>
                <a:cubicBezTo>
                  <a:pt x="13392" y="12150"/>
                  <a:pt x="13392" y="12150"/>
                  <a:pt x="13392" y="12150"/>
                </a:cubicBezTo>
                <a:cubicBezTo>
                  <a:pt x="13392" y="12150"/>
                  <a:pt x="13824" y="12487"/>
                  <a:pt x="13824" y="12487"/>
                </a:cubicBezTo>
                <a:lnTo>
                  <a:pt x="13824" y="13500"/>
                </a:lnTo>
                <a:close/>
                <a:moveTo>
                  <a:pt x="17712" y="4050"/>
                </a:moveTo>
                <a:cubicBezTo>
                  <a:pt x="17712" y="4388"/>
                  <a:pt x="17280" y="4388"/>
                  <a:pt x="17280" y="4388"/>
                </a:cubicBezTo>
                <a:cubicBezTo>
                  <a:pt x="15984" y="4388"/>
                  <a:pt x="15984" y="4388"/>
                  <a:pt x="15984" y="4388"/>
                </a:cubicBezTo>
                <a:cubicBezTo>
                  <a:pt x="15984" y="4388"/>
                  <a:pt x="15552" y="4388"/>
                  <a:pt x="15552" y="4050"/>
                </a:cubicBezTo>
                <a:cubicBezTo>
                  <a:pt x="15552" y="3375"/>
                  <a:pt x="15552" y="3375"/>
                  <a:pt x="15552" y="3375"/>
                </a:cubicBezTo>
                <a:cubicBezTo>
                  <a:pt x="15552" y="3038"/>
                  <a:pt x="15984" y="3038"/>
                  <a:pt x="15984" y="3038"/>
                </a:cubicBezTo>
                <a:cubicBezTo>
                  <a:pt x="17280" y="3038"/>
                  <a:pt x="17280" y="3038"/>
                  <a:pt x="17280" y="3038"/>
                </a:cubicBezTo>
                <a:cubicBezTo>
                  <a:pt x="17280" y="3038"/>
                  <a:pt x="17712" y="3038"/>
                  <a:pt x="17712" y="3375"/>
                </a:cubicBezTo>
                <a:lnTo>
                  <a:pt x="17712" y="4050"/>
                </a:lnTo>
                <a:close/>
                <a:moveTo>
                  <a:pt x="17712" y="7088"/>
                </a:moveTo>
                <a:cubicBezTo>
                  <a:pt x="17712" y="7425"/>
                  <a:pt x="17280" y="7763"/>
                  <a:pt x="17280" y="7763"/>
                </a:cubicBezTo>
                <a:cubicBezTo>
                  <a:pt x="15984" y="7763"/>
                  <a:pt x="15984" y="7763"/>
                  <a:pt x="15984" y="7763"/>
                </a:cubicBezTo>
                <a:cubicBezTo>
                  <a:pt x="15984" y="7763"/>
                  <a:pt x="15552" y="7425"/>
                  <a:pt x="15552" y="7088"/>
                </a:cubicBezTo>
                <a:cubicBezTo>
                  <a:pt x="15552" y="6413"/>
                  <a:pt x="15552" y="6413"/>
                  <a:pt x="15552" y="6413"/>
                </a:cubicBezTo>
                <a:cubicBezTo>
                  <a:pt x="15552" y="6413"/>
                  <a:pt x="15984" y="6075"/>
                  <a:pt x="15984" y="6075"/>
                </a:cubicBezTo>
                <a:cubicBezTo>
                  <a:pt x="17280" y="6075"/>
                  <a:pt x="17280" y="6075"/>
                  <a:pt x="17280" y="6075"/>
                </a:cubicBezTo>
                <a:cubicBezTo>
                  <a:pt x="17280" y="6075"/>
                  <a:pt x="17712" y="6413"/>
                  <a:pt x="17712" y="6413"/>
                </a:cubicBezTo>
                <a:lnTo>
                  <a:pt x="17712" y="7088"/>
                </a:lnTo>
                <a:close/>
                <a:moveTo>
                  <a:pt x="17712" y="10463"/>
                </a:moveTo>
                <a:cubicBezTo>
                  <a:pt x="17712" y="10463"/>
                  <a:pt x="17280" y="10800"/>
                  <a:pt x="17280" y="10800"/>
                </a:cubicBezTo>
                <a:cubicBezTo>
                  <a:pt x="15984" y="10800"/>
                  <a:pt x="15984" y="10800"/>
                  <a:pt x="15984" y="10800"/>
                </a:cubicBezTo>
                <a:cubicBezTo>
                  <a:pt x="15984" y="10800"/>
                  <a:pt x="15552" y="10463"/>
                  <a:pt x="15552" y="10463"/>
                </a:cubicBezTo>
                <a:cubicBezTo>
                  <a:pt x="15552" y="9450"/>
                  <a:pt x="15552" y="9450"/>
                  <a:pt x="15552" y="9450"/>
                </a:cubicBezTo>
                <a:cubicBezTo>
                  <a:pt x="15552" y="9450"/>
                  <a:pt x="15984" y="9113"/>
                  <a:pt x="15984" y="9113"/>
                </a:cubicBezTo>
                <a:cubicBezTo>
                  <a:pt x="17280" y="9113"/>
                  <a:pt x="17280" y="9113"/>
                  <a:pt x="17280" y="9113"/>
                </a:cubicBezTo>
                <a:cubicBezTo>
                  <a:pt x="17280" y="9113"/>
                  <a:pt x="17712" y="9450"/>
                  <a:pt x="17712" y="9450"/>
                </a:cubicBezTo>
                <a:lnTo>
                  <a:pt x="17712" y="10463"/>
                </a:lnTo>
                <a:close/>
                <a:moveTo>
                  <a:pt x="17712" y="13500"/>
                </a:moveTo>
                <a:cubicBezTo>
                  <a:pt x="17712" y="13500"/>
                  <a:pt x="17280" y="13837"/>
                  <a:pt x="17280" y="13837"/>
                </a:cubicBezTo>
                <a:cubicBezTo>
                  <a:pt x="15984" y="13837"/>
                  <a:pt x="15984" y="13837"/>
                  <a:pt x="15984" y="13837"/>
                </a:cubicBezTo>
                <a:cubicBezTo>
                  <a:pt x="15984" y="13837"/>
                  <a:pt x="15552" y="13500"/>
                  <a:pt x="15552" y="13500"/>
                </a:cubicBezTo>
                <a:cubicBezTo>
                  <a:pt x="15552" y="12487"/>
                  <a:pt x="15552" y="12487"/>
                  <a:pt x="15552" y="12487"/>
                </a:cubicBezTo>
                <a:cubicBezTo>
                  <a:pt x="15552" y="12487"/>
                  <a:pt x="15984" y="12150"/>
                  <a:pt x="15984" y="12150"/>
                </a:cubicBezTo>
                <a:cubicBezTo>
                  <a:pt x="17280" y="12150"/>
                  <a:pt x="17280" y="12150"/>
                  <a:pt x="17280" y="12150"/>
                </a:cubicBezTo>
                <a:cubicBezTo>
                  <a:pt x="17280" y="12150"/>
                  <a:pt x="17712" y="12487"/>
                  <a:pt x="17712" y="12487"/>
                </a:cubicBezTo>
                <a:lnTo>
                  <a:pt x="17712" y="13500"/>
                </a:lnTo>
                <a:close/>
                <a:moveTo>
                  <a:pt x="17712" y="16537"/>
                </a:moveTo>
                <a:cubicBezTo>
                  <a:pt x="17712" y="16537"/>
                  <a:pt x="17280" y="16875"/>
                  <a:pt x="17280" y="16875"/>
                </a:cubicBezTo>
                <a:cubicBezTo>
                  <a:pt x="15984" y="16875"/>
                  <a:pt x="15984" y="16875"/>
                  <a:pt x="15984" y="16875"/>
                </a:cubicBezTo>
                <a:cubicBezTo>
                  <a:pt x="15984" y="16875"/>
                  <a:pt x="15552" y="16537"/>
                  <a:pt x="15552" y="16537"/>
                </a:cubicBezTo>
                <a:cubicBezTo>
                  <a:pt x="15552" y="15862"/>
                  <a:pt x="15552" y="15862"/>
                  <a:pt x="15552" y="15862"/>
                </a:cubicBezTo>
                <a:cubicBezTo>
                  <a:pt x="15552" y="15525"/>
                  <a:pt x="15984" y="15187"/>
                  <a:pt x="15984" y="15187"/>
                </a:cubicBezTo>
                <a:cubicBezTo>
                  <a:pt x="17280" y="15187"/>
                  <a:pt x="17280" y="15187"/>
                  <a:pt x="17280" y="15187"/>
                </a:cubicBezTo>
                <a:cubicBezTo>
                  <a:pt x="17280" y="15187"/>
                  <a:pt x="17712" y="15525"/>
                  <a:pt x="17712" y="15862"/>
                </a:cubicBezTo>
                <a:lnTo>
                  <a:pt x="17712" y="1653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1" name="Shape 5239"/>
          <p:cNvSpPr/>
          <p:nvPr/>
        </p:nvSpPr>
        <p:spPr>
          <a:xfrm>
            <a:off x="6532840" y="2369314"/>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887"/>
                  <a:pt x="0" y="10996"/>
                </a:cubicBezTo>
                <a:cubicBezTo>
                  <a:pt x="0" y="5105"/>
                  <a:pt x="4713" y="0"/>
                  <a:pt x="10604" y="0"/>
                </a:cubicBezTo>
                <a:cubicBezTo>
                  <a:pt x="16495" y="0"/>
                  <a:pt x="21600" y="5105"/>
                  <a:pt x="21600" y="10996"/>
                </a:cubicBezTo>
                <a:cubicBezTo>
                  <a:pt x="21600" y="16887"/>
                  <a:pt x="16495" y="21600"/>
                  <a:pt x="10604" y="21600"/>
                </a:cubicBezTo>
                <a:close/>
                <a:moveTo>
                  <a:pt x="10604" y="1964"/>
                </a:moveTo>
                <a:cubicBezTo>
                  <a:pt x="5891" y="1964"/>
                  <a:pt x="1571" y="5891"/>
                  <a:pt x="1571" y="10996"/>
                </a:cubicBezTo>
                <a:cubicBezTo>
                  <a:pt x="1571" y="15709"/>
                  <a:pt x="5891" y="20029"/>
                  <a:pt x="10604" y="20029"/>
                </a:cubicBezTo>
                <a:cubicBezTo>
                  <a:pt x="15709" y="20029"/>
                  <a:pt x="19636" y="15709"/>
                  <a:pt x="19636" y="10996"/>
                </a:cubicBezTo>
                <a:cubicBezTo>
                  <a:pt x="19636" y="5891"/>
                  <a:pt x="15709" y="1964"/>
                  <a:pt x="10604" y="1964"/>
                </a:cubicBezTo>
                <a:close/>
                <a:moveTo>
                  <a:pt x="10604" y="18065"/>
                </a:moveTo>
                <a:cubicBezTo>
                  <a:pt x="6676" y="18065"/>
                  <a:pt x="3535" y="14924"/>
                  <a:pt x="3535" y="10996"/>
                </a:cubicBezTo>
                <a:cubicBezTo>
                  <a:pt x="3535" y="7069"/>
                  <a:pt x="6676" y="3535"/>
                  <a:pt x="10604" y="3535"/>
                </a:cubicBezTo>
                <a:cubicBezTo>
                  <a:pt x="14531" y="3535"/>
                  <a:pt x="17673" y="7069"/>
                  <a:pt x="17673" y="10996"/>
                </a:cubicBezTo>
                <a:cubicBezTo>
                  <a:pt x="17673" y="14924"/>
                  <a:pt x="14531" y="18065"/>
                  <a:pt x="10604" y="18065"/>
                </a:cubicBezTo>
                <a:close/>
                <a:moveTo>
                  <a:pt x="10604" y="5498"/>
                </a:moveTo>
                <a:cubicBezTo>
                  <a:pt x="7855" y="5498"/>
                  <a:pt x="5105" y="7855"/>
                  <a:pt x="5105" y="10996"/>
                </a:cubicBezTo>
                <a:cubicBezTo>
                  <a:pt x="5105" y="13745"/>
                  <a:pt x="7855" y="16102"/>
                  <a:pt x="10604" y="16102"/>
                </a:cubicBezTo>
                <a:cubicBezTo>
                  <a:pt x="13745" y="16102"/>
                  <a:pt x="16102" y="13745"/>
                  <a:pt x="16102" y="10996"/>
                </a:cubicBezTo>
                <a:cubicBezTo>
                  <a:pt x="16102" y="7855"/>
                  <a:pt x="13745" y="5498"/>
                  <a:pt x="10604" y="5498"/>
                </a:cubicBezTo>
                <a:close/>
                <a:moveTo>
                  <a:pt x="10604" y="14531"/>
                </a:moveTo>
                <a:cubicBezTo>
                  <a:pt x="8640" y="14531"/>
                  <a:pt x="7069" y="12960"/>
                  <a:pt x="7069" y="10996"/>
                </a:cubicBezTo>
                <a:cubicBezTo>
                  <a:pt x="7069" y="9033"/>
                  <a:pt x="8640" y="7462"/>
                  <a:pt x="10604" y="7462"/>
                </a:cubicBezTo>
                <a:cubicBezTo>
                  <a:pt x="12567" y="7462"/>
                  <a:pt x="14138" y="9033"/>
                  <a:pt x="14138" y="10996"/>
                </a:cubicBezTo>
                <a:cubicBezTo>
                  <a:pt x="14138" y="12960"/>
                  <a:pt x="12567" y="14531"/>
                  <a:pt x="10604" y="1453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2" name="Shape 5240"/>
          <p:cNvSpPr/>
          <p:nvPr/>
        </p:nvSpPr>
        <p:spPr>
          <a:xfrm>
            <a:off x="7104669" y="2352820"/>
            <a:ext cx="289581"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13500"/>
                </a:moveTo>
                <a:cubicBezTo>
                  <a:pt x="21600" y="17887"/>
                  <a:pt x="21600" y="17887"/>
                  <a:pt x="21600" y="17887"/>
                </a:cubicBezTo>
                <a:cubicBezTo>
                  <a:pt x="21600" y="18225"/>
                  <a:pt x="21304" y="18562"/>
                  <a:pt x="21304" y="18562"/>
                </a:cubicBezTo>
                <a:cubicBezTo>
                  <a:pt x="20121" y="18562"/>
                  <a:pt x="20121" y="18562"/>
                  <a:pt x="20121" y="18562"/>
                </a:cubicBezTo>
                <a:cubicBezTo>
                  <a:pt x="20121" y="19237"/>
                  <a:pt x="20121" y="19237"/>
                  <a:pt x="20121" y="19237"/>
                </a:cubicBezTo>
                <a:cubicBezTo>
                  <a:pt x="20121" y="20587"/>
                  <a:pt x="19233" y="21600"/>
                  <a:pt x="18049" y="21600"/>
                </a:cubicBezTo>
                <a:cubicBezTo>
                  <a:pt x="17162" y="21600"/>
                  <a:pt x="16274" y="20587"/>
                  <a:pt x="16274" y="19237"/>
                </a:cubicBezTo>
                <a:cubicBezTo>
                  <a:pt x="16274" y="18562"/>
                  <a:pt x="16274" y="18562"/>
                  <a:pt x="16274" y="18562"/>
                </a:cubicBezTo>
                <a:cubicBezTo>
                  <a:pt x="5326" y="18562"/>
                  <a:pt x="5326" y="18562"/>
                  <a:pt x="5326" y="18562"/>
                </a:cubicBezTo>
                <a:cubicBezTo>
                  <a:pt x="5326" y="19237"/>
                  <a:pt x="5326" y="19237"/>
                  <a:pt x="5326" y="19237"/>
                </a:cubicBezTo>
                <a:cubicBezTo>
                  <a:pt x="5326" y="20587"/>
                  <a:pt x="4438" y="21600"/>
                  <a:pt x="3255" y="21600"/>
                </a:cubicBezTo>
                <a:cubicBezTo>
                  <a:pt x="2071" y="21600"/>
                  <a:pt x="1184" y="20587"/>
                  <a:pt x="1184" y="19237"/>
                </a:cubicBezTo>
                <a:cubicBezTo>
                  <a:pt x="1184" y="18562"/>
                  <a:pt x="1184" y="18562"/>
                  <a:pt x="1184" y="18562"/>
                </a:cubicBezTo>
                <a:cubicBezTo>
                  <a:pt x="296" y="18562"/>
                  <a:pt x="296" y="18562"/>
                  <a:pt x="296" y="18562"/>
                </a:cubicBezTo>
                <a:cubicBezTo>
                  <a:pt x="0" y="18562"/>
                  <a:pt x="0" y="18225"/>
                  <a:pt x="0" y="17887"/>
                </a:cubicBezTo>
                <a:cubicBezTo>
                  <a:pt x="0" y="13500"/>
                  <a:pt x="0" y="13500"/>
                  <a:pt x="0" y="13500"/>
                </a:cubicBezTo>
                <a:cubicBezTo>
                  <a:pt x="0" y="11812"/>
                  <a:pt x="888" y="10800"/>
                  <a:pt x="2367" y="10800"/>
                </a:cubicBezTo>
                <a:cubicBezTo>
                  <a:pt x="2663" y="10800"/>
                  <a:pt x="2663" y="10800"/>
                  <a:pt x="2663" y="10800"/>
                </a:cubicBezTo>
                <a:cubicBezTo>
                  <a:pt x="3847" y="5738"/>
                  <a:pt x="3847" y="5738"/>
                  <a:pt x="3847" y="5738"/>
                </a:cubicBezTo>
                <a:cubicBezTo>
                  <a:pt x="4142" y="4050"/>
                  <a:pt x="5326" y="3038"/>
                  <a:pt x="6805" y="3038"/>
                </a:cubicBezTo>
                <a:cubicBezTo>
                  <a:pt x="7989" y="3038"/>
                  <a:pt x="7989" y="3038"/>
                  <a:pt x="7989" y="3038"/>
                </a:cubicBezTo>
                <a:cubicBezTo>
                  <a:pt x="7989" y="338"/>
                  <a:pt x="7989" y="338"/>
                  <a:pt x="7989" y="338"/>
                </a:cubicBezTo>
                <a:cubicBezTo>
                  <a:pt x="7989" y="0"/>
                  <a:pt x="8285" y="0"/>
                  <a:pt x="8285" y="0"/>
                </a:cubicBezTo>
                <a:cubicBezTo>
                  <a:pt x="13019" y="0"/>
                  <a:pt x="13019" y="0"/>
                  <a:pt x="13019" y="0"/>
                </a:cubicBezTo>
                <a:cubicBezTo>
                  <a:pt x="13315" y="0"/>
                  <a:pt x="13315" y="0"/>
                  <a:pt x="13315" y="338"/>
                </a:cubicBezTo>
                <a:cubicBezTo>
                  <a:pt x="13315" y="3038"/>
                  <a:pt x="13315" y="3038"/>
                  <a:pt x="13315" y="3038"/>
                </a:cubicBezTo>
                <a:cubicBezTo>
                  <a:pt x="14795" y="3038"/>
                  <a:pt x="14795" y="3038"/>
                  <a:pt x="14795" y="3038"/>
                </a:cubicBezTo>
                <a:cubicBezTo>
                  <a:pt x="16274" y="3038"/>
                  <a:pt x="17458" y="4050"/>
                  <a:pt x="17753" y="5738"/>
                </a:cubicBezTo>
                <a:cubicBezTo>
                  <a:pt x="18937" y="10800"/>
                  <a:pt x="18937" y="10800"/>
                  <a:pt x="18937" y="10800"/>
                </a:cubicBezTo>
                <a:cubicBezTo>
                  <a:pt x="19233" y="10800"/>
                  <a:pt x="19233" y="10800"/>
                  <a:pt x="19233" y="10800"/>
                </a:cubicBezTo>
                <a:cubicBezTo>
                  <a:pt x="20416" y="10800"/>
                  <a:pt x="21600" y="11812"/>
                  <a:pt x="21600" y="13500"/>
                </a:cubicBezTo>
                <a:close/>
                <a:moveTo>
                  <a:pt x="5030" y="14512"/>
                </a:moveTo>
                <a:cubicBezTo>
                  <a:pt x="5030" y="13500"/>
                  <a:pt x="4142" y="12487"/>
                  <a:pt x="3255" y="12487"/>
                </a:cubicBezTo>
                <a:cubicBezTo>
                  <a:pt x="2367" y="12487"/>
                  <a:pt x="1479" y="13500"/>
                  <a:pt x="1479" y="14512"/>
                </a:cubicBezTo>
                <a:cubicBezTo>
                  <a:pt x="1479" y="15525"/>
                  <a:pt x="2367" y="16537"/>
                  <a:pt x="3255" y="16537"/>
                </a:cubicBezTo>
                <a:cubicBezTo>
                  <a:pt x="4142" y="16537"/>
                  <a:pt x="5030" y="15525"/>
                  <a:pt x="5030" y="14512"/>
                </a:cubicBezTo>
                <a:close/>
                <a:moveTo>
                  <a:pt x="15978" y="10800"/>
                </a:moveTo>
                <a:cubicBezTo>
                  <a:pt x="15090" y="6413"/>
                  <a:pt x="15090" y="6413"/>
                  <a:pt x="15090" y="6413"/>
                </a:cubicBezTo>
                <a:cubicBezTo>
                  <a:pt x="15090" y="6413"/>
                  <a:pt x="14795" y="6075"/>
                  <a:pt x="14795" y="6075"/>
                </a:cubicBezTo>
                <a:cubicBezTo>
                  <a:pt x="6805" y="6075"/>
                  <a:pt x="6805" y="6075"/>
                  <a:pt x="6805" y="6075"/>
                </a:cubicBezTo>
                <a:cubicBezTo>
                  <a:pt x="6510" y="6075"/>
                  <a:pt x="6214" y="6413"/>
                  <a:pt x="6214" y="6413"/>
                </a:cubicBezTo>
                <a:cubicBezTo>
                  <a:pt x="5326" y="10800"/>
                  <a:pt x="5326" y="10800"/>
                  <a:pt x="5326" y="10800"/>
                </a:cubicBezTo>
                <a:lnTo>
                  <a:pt x="15978" y="10800"/>
                </a:lnTo>
                <a:close/>
                <a:moveTo>
                  <a:pt x="19825" y="14512"/>
                </a:moveTo>
                <a:cubicBezTo>
                  <a:pt x="19825" y="13500"/>
                  <a:pt x="19233" y="12487"/>
                  <a:pt x="18049" y="12487"/>
                </a:cubicBezTo>
                <a:cubicBezTo>
                  <a:pt x="17162" y="12487"/>
                  <a:pt x="16570" y="13500"/>
                  <a:pt x="16570" y="14512"/>
                </a:cubicBezTo>
                <a:cubicBezTo>
                  <a:pt x="16570" y="15525"/>
                  <a:pt x="17162" y="16537"/>
                  <a:pt x="18049" y="16537"/>
                </a:cubicBezTo>
                <a:cubicBezTo>
                  <a:pt x="19233" y="16537"/>
                  <a:pt x="19825" y="15525"/>
                  <a:pt x="19825" y="1451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3" name="Shape 5241"/>
          <p:cNvSpPr/>
          <p:nvPr/>
        </p:nvSpPr>
        <p:spPr>
          <a:xfrm>
            <a:off x="7674666" y="2352820"/>
            <a:ext cx="234597"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19912"/>
                </a:moveTo>
                <a:cubicBezTo>
                  <a:pt x="21600" y="20925"/>
                  <a:pt x="20868" y="21600"/>
                  <a:pt x="20136" y="21600"/>
                </a:cubicBezTo>
                <a:cubicBezTo>
                  <a:pt x="1464" y="21600"/>
                  <a:pt x="1464" y="21600"/>
                  <a:pt x="1464" y="21600"/>
                </a:cubicBezTo>
                <a:cubicBezTo>
                  <a:pt x="732" y="21600"/>
                  <a:pt x="0" y="20925"/>
                  <a:pt x="0" y="19912"/>
                </a:cubicBezTo>
                <a:cubicBezTo>
                  <a:pt x="0" y="4388"/>
                  <a:pt x="0" y="4388"/>
                  <a:pt x="0" y="4388"/>
                </a:cubicBezTo>
                <a:cubicBezTo>
                  <a:pt x="0" y="3713"/>
                  <a:pt x="732" y="3038"/>
                  <a:pt x="1464" y="3038"/>
                </a:cubicBezTo>
                <a:cubicBezTo>
                  <a:pt x="3295" y="3038"/>
                  <a:pt x="3295" y="3038"/>
                  <a:pt x="3295" y="3038"/>
                </a:cubicBezTo>
                <a:cubicBezTo>
                  <a:pt x="3295" y="1688"/>
                  <a:pt x="3295" y="1688"/>
                  <a:pt x="3295" y="1688"/>
                </a:cubicBezTo>
                <a:cubicBezTo>
                  <a:pt x="3295" y="675"/>
                  <a:pt x="4027" y="0"/>
                  <a:pt x="5492" y="0"/>
                </a:cubicBezTo>
                <a:cubicBezTo>
                  <a:pt x="6224" y="0"/>
                  <a:pt x="6224" y="0"/>
                  <a:pt x="6224" y="0"/>
                </a:cubicBezTo>
                <a:cubicBezTo>
                  <a:pt x="7322" y="0"/>
                  <a:pt x="8420" y="675"/>
                  <a:pt x="8420" y="1688"/>
                </a:cubicBezTo>
                <a:cubicBezTo>
                  <a:pt x="8420" y="3038"/>
                  <a:pt x="8420" y="3038"/>
                  <a:pt x="8420" y="3038"/>
                </a:cubicBezTo>
                <a:cubicBezTo>
                  <a:pt x="13180" y="3038"/>
                  <a:pt x="13180" y="3038"/>
                  <a:pt x="13180" y="3038"/>
                </a:cubicBezTo>
                <a:cubicBezTo>
                  <a:pt x="13180" y="1688"/>
                  <a:pt x="13180" y="1688"/>
                  <a:pt x="13180" y="1688"/>
                </a:cubicBezTo>
                <a:cubicBezTo>
                  <a:pt x="13180" y="675"/>
                  <a:pt x="14278" y="0"/>
                  <a:pt x="15376" y="0"/>
                </a:cubicBezTo>
                <a:cubicBezTo>
                  <a:pt x="16108" y="0"/>
                  <a:pt x="16108" y="0"/>
                  <a:pt x="16108" y="0"/>
                </a:cubicBezTo>
                <a:cubicBezTo>
                  <a:pt x="17207" y="0"/>
                  <a:pt x="18305" y="675"/>
                  <a:pt x="18305" y="1688"/>
                </a:cubicBezTo>
                <a:cubicBezTo>
                  <a:pt x="18305" y="3038"/>
                  <a:pt x="18305" y="3038"/>
                  <a:pt x="18305" y="3038"/>
                </a:cubicBezTo>
                <a:cubicBezTo>
                  <a:pt x="20136" y="3038"/>
                  <a:pt x="20136" y="3038"/>
                  <a:pt x="20136" y="3038"/>
                </a:cubicBezTo>
                <a:cubicBezTo>
                  <a:pt x="20868" y="3038"/>
                  <a:pt x="21600" y="3713"/>
                  <a:pt x="21600" y="4388"/>
                </a:cubicBezTo>
                <a:lnTo>
                  <a:pt x="21600" y="19912"/>
                </a:lnTo>
                <a:close/>
                <a:moveTo>
                  <a:pt x="5492" y="11137"/>
                </a:moveTo>
                <a:cubicBezTo>
                  <a:pt x="5492" y="7763"/>
                  <a:pt x="5492" y="7763"/>
                  <a:pt x="5492" y="7763"/>
                </a:cubicBezTo>
                <a:cubicBezTo>
                  <a:pt x="1464" y="7763"/>
                  <a:pt x="1464" y="7763"/>
                  <a:pt x="1464" y="7763"/>
                </a:cubicBezTo>
                <a:cubicBezTo>
                  <a:pt x="1464" y="11137"/>
                  <a:pt x="1464" y="11137"/>
                  <a:pt x="1464" y="11137"/>
                </a:cubicBezTo>
                <a:lnTo>
                  <a:pt x="5492" y="11137"/>
                </a:lnTo>
                <a:close/>
                <a:moveTo>
                  <a:pt x="5492" y="15862"/>
                </a:moveTo>
                <a:cubicBezTo>
                  <a:pt x="5492" y="11812"/>
                  <a:pt x="5492" y="11812"/>
                  <a:pt x="5492" y="11812"/>
                </a:cubicBezTo>
                <a:cubicBezTo>
                  <a:pt x="1464" y="11812"/>
                  <a:pt x="1464" y="11812"/>
                  <a:pt x="1464" y="11812"/>
                </a:cubicBezTo>
                <a:cubicBezTo>
                  <a:pt x="1464" y="15862"/>
                  <a:pt x="1464" y="15862"/>
                  <a:pt x="1464" y="15862"/>
                </a:cubicBezTo>
                <a:lnTo>
                  <a:pt x="5492" y="15862"/>
                </a:lnTo>
                <a:close/>
                <a:moveTo>
                  <a:pt x="5492" y="19912"/>
                </a:moveTo>
                <a:cubicBezTo>
                  <a:pt x="5492" y="16537"/>
                  <a:pt x="5492" y="16537"/>
                  <a:pt x="5492" y="16537"/>
                </a:cubicBezTo>
                <a:cubicBezTo>
                  <a:pt x="1464" y="16537"/>
                  <a:pt x="1464" y="16537"/>
                  <a:pt x="1464" y="16537"/>
                </a:cubicBezTo>
                <a:cubicBezTo>
                  <a:pt x="1464" y="19912"/>
                  <a:pt x="1464" y="19912"/>
                  <a:pt x="1464" y="19912"/>
                </a:cubicBezTo>
                <a:lnTo>
                  <a:pt x="5492" y="19912"/>
                </a:lnTo>
                <a:close/>
                <a:moveTo>
                  <a:pt x="6590" y="1688"/>
                </a:moveTo>
                <a:cubicBezTo>
                  <a:pt x="6590" y="1688"/>
                  <a:pt x="6590" y="1350"/>
                  <a:pt x="6224" y="1350"/>
                </a:cubicBezTo>
                <a:cubicBezTo>
                  <a:pt x="5492" y="1350"/>
                  <a:pt x="5492" y="1350"/>
                  <a:pt x="5492" y="1350"/>
                </a:cubicBezTo>
                <a:cubicBezTo>
                  <a:pt x="5125" y="1350"/>
                  <a:pt x="4759" y="1688"/>
                  <a:pt x="4759" y="1688"/>
                </a:cubicBezTo>
                <a:cubicBezTo>
                  <a:pt x="4759" y="5400"/>
                  <a:pt x="4759" y="5400"/>
                  <a:pt x="4759" y="5400"/>
                </a:cubicBezTo>
                <a:cubicBezTo>
                  <a:pt x="4759" y="5400"/>
                  <a:pt x="5125" y="5738"/>
                  <a:pt x="5492" y="5738"/>
                </a:cubicBezTo>
                <a:cubicBezTo>
                  <a:pt x="6224" y="5738"/>
                  <a:pt x="6224" y="5738"/>
                  <a:pt x="6224" y="5738"/>
                </a:cubicBezTo>
                <a:cubicBezTo>
                  <a:pt x="6590" y="5738"/>
                  <a:pt x="6590" y="5400"/>
                  <a:pt x="6590" y="5400"/>
                </a:cubicBezTo>
                <a:lnTo>
                  <a:pt x="6590" y="1688"/>
                </a:lnTo>
                <a:close/>
                <a:moveTo>
                  <a:pt x="10251" y="11137"/>
                </a:moveTo>
                <a:cubicBezTo>
                  <a:pt x="10251" y="7763"/>
                  <a:pt x="10251" y="7763"/>
                  <a:pt x="10251" y="7763"/>
                </a:cubicBezTo>
                <a:cubicBezTo>
                  <a:pt x="6224" y="7763"/>
                  <a:pt x="6224" y="7763"/>
                  <a:pt x="6224" y="7763"/>
                </a:cubicBezTo>
                <a:cubicBezTo>
                  <a:pt x="6224" y="11137"/>
                  <a:pt x="6224" y="11137"/>
                  <a:pt x="6224" y="11137"/>
                </a:cubicBezTo>
                <a:lnTo>
                  <a:pt x="10251" y="11137"/>
                </a:lnTo>
                <a:close/>
                <a:moveTo>
                  <a:pt x="10251" y="15862"/>
                </a:moveTo>
                <a:cubicBezTo>
                  <a:pt x="10251" y="11812"/>
                  <a:pt x="10251" y="11812"/>
                  <a:pt x="10251" y="11812"/>
                </a:cubicBezTo>
                <a:cubicBezTo>
                  <a:pt x="6224" y="11812"/>
                  <a:pt x="6224" y="11812"/>
                  <a:pt x="6224" y="11812"/>
                </a:cubicBezTo>
                <a:cubicBezTo>
                  <a:pt x="6224" y="15862"/>
                  <a:pt x="6224" y="15862"/>
                  <a:pt x="6224" y="15862"/>
                </a:cubicBezTo>
                <a:lnTo>
                  <a:pt x="10251" y="15862"/>
                </a:lnTo>
                <a:close/>
                <a:moveTo>
                  <a:pt x="10251" y="19912"/>
                </a:moveTo>
                <a:cubicBezTo>
                  <a:pt x="10251" y="16537"/>
                  <a:pt x="10251" y="16537"/>
                  <a:pt x="10251" y="16537"/>
                </a:cubicBezTo>
                <a:cubicBezTo>
                  <a:pt x="6224" y="16537"/>
                  <a:pt x="6224" y="16537"/>
                  <a:pt x="6224" y="16537"/>
                </a:cubicBezTo>
                <a:cubicBezTo>
                  <a:pt x="6224" y="19912"/>
                  <a:pt x="6224" y="19912"/>
                  <a:pt x="6224" y="19912"/>
                </a:cubicBezTo>
                <a:lnTo>
                  <a:pt x="10251" y="19912"/>
                </a:lnTo>
                <a:close/>
                <a:moveTo>
                  <a:pt x="15376" y="11137"/>
                </a:moveTo>
                <a:cubicBezTo>
                  <a:pt x="15376" y="7763"/>
                  <a:pt x="15376" y="7763"/>
                  <a:pt x="15376" y="7763"/>
                </a:cubicBezTo>
                <a:cubicBezTo>
                  <a:pt x="11349" y="7763"/>
                  <a:pt x="11349" y="7763"/>
                  <a:pt x="11349" y="7763"/>
                </a:cubicBezTo>
                <a:cubicBezTo>
                  <a:pt x="11349" y="11137"/>
                  <a:pt x="11349" y="11137"/>
                  <a:pt x="11349" y="11137"/>
                </a:cubicBezTo>
                <a:lnTo>
                  <a:pt x="15376" y="11137"/>
                </a:lnTo>
                <a:close/>
                <a:moveTo>
                  <a:pt x="15376" y="15862"/>
                </a:moveTo>
                <a:cubicBezTo>
                  <a:pt x="15376" y="11812"/>
                  <a:pt x="15376" y="11812"/>
                  <a:pt x="15376" y="11812"/>
                </a:cubicBezTo>
                <a:cubicBezTo>
                  <a:pt x="11349" y="11812"/>
                  <a:pt x="11349" y="11812"/>
                  <a:pt x="11349" y="11812"/>
                </a:cubicBezTo>
                <a:cubicBezTo>
                  <a:pt x="11349" y="15862"/>
                  <a:pt x="11349" y="15862"/>
                  <a:pt x="11349" y="15862"/>
                </a:cubicBezTo>
                <a:lnTo>
                  <a:pt x="15376" y="15862"/>
                </a:lnTo>
                <a:close/>
                <a:moveTo>
                  <a:pt x="15376" y="19912"/>
                </a:moveTo>
                <a:cubicBezTo>
                  <a:pt x="15376" y="16537"/>
                  <a:pt x="15376" y="16537"/>
                  <a:pt x="15376" y="16537"/>
                </a:cubicBezTo>
                <a:cubicBezTo>
                  <a:pt x="11349" y="16537"/>
                  <a:pt x="11349" y="16537"/>
                  <a:pt x="11349" y="16537"/>
                </a:cubicBezTo>
                <a:cubicBezTo>
                  <a:pt x="11349" y="19912"/>
                  <a:pt x="11349" y="19912"/>
                  <a:pt x="11349" y="19912"/>
                </a:cubicBezTo>
                <a:lnTo>
                  <a:pt x="15376" y="19912"/>
                </a:lnTo>
                <a:close/>
                <a:moveTo>
                  <a:pt x="16475" y="1688"/>
                </a:moveTo>
                <a:cubicBezTo>
                  <a:pt x="16475" y="1688"/>
                  <a:pt x="16475" y="1350"/>
                  <a:pt x="16108" y="1350"/>
                </a:cubicBezTo>
                <a:cubicBezTo>
                  <a:pt x="15376" y="1350"/>
                  <a:pt x="15376" y="1350"/>
                  <a:pt x="15376" y="1350"/>
                </a:cubicBezTo>
                <a:cubicBezTo>
                  <a:pt x="15010" y="1350"/>
                  <a:pt x="15010" y="1688"/>
                  <a:pt x="15010" y="1688"/>
                </a:cubicBezTo>
                <a:cubicBezTo>
                  <a:pt x="15010" y="5400"/>
                  <a:pt x="15010" y="5400"/>
                  <a:pt x="15010" y="5400"/>
                </a:cubicBezTo>
                <a:cubicBezTo>
                  <a:pt x="15010" y="5400"/>
                  <a:pt x="15010" y="5738"/>
                  <a:pt x="15376" y="5738"/>
                </a:cubicBezTo>
                <a:cubicBezTo>
                  <a:pt x="16108" y="5738"/>
                  <a:pt x="16108" y="5738"/>
                  <a:pt x="16108" y="5738"/>
                </a:cubicBezTo>
                <a:cubicBezTo>
                  <a:pt x="16475" y="5738"/>
                  <a:pt x="16475" y="5400"/>
                  <a:pt x="16475" y="5400"/>
                </a:cubicBezTo>
                <a:lnTo>
                  <a:pt x="16475" y="1688"/>
                </a:lnTo>
                <a:close/>
                <a:moveTo>
                  <a:pt x="20136" y="11137"/>
                </a:moveTo>
                <a:cubicBezTo>
                  <a:pt x="20136" y="7763"/>
                  <a:pt x="20136" y="7763"/>
                  <a:pt x="20136" y="7763"/>
                </a:cubicBezTo>
                <a:cubicBezTo>
                  <a:pt x="16108" y="7763"/>
                  <a:pt x="16108" y="7763"/>
                  <a:pt x="16108" y="7763"/>
                </a:cubicBezTo>
                <a:cubicBezTo>
                  <a:pt x="16108" y="11137"/>
                  <a:pt x="16108" y="11137"/>
                  <a:pt x="16108" y="11137"/>
                </a:cubicBezTo>
                <a:lnTo>
                  <a:pt x="20136" y="11137"/>
                </a:lnTo>
                <a:close/>
                <a:moveTo>
                  <a:pt x="20136" y="15862"/>
                </a:moveTo>
                <a:cubicBezTo>
                  <a:pt x="20136" y="11812"/>
                  <a:pt x="20136" y="11812"/>
                  <a:pt x="20136" y="11812"/>
                </a:cubicBezTo>
                <a:cubicBezTo>
                  <a:pt x="16108" y="11812"/>
                  <a:pt x="16108" y="11812"/>
                  <a:pt x="16108" y="11812"/>
                </a:cubicBezTo>
                <a:cubicBezTo>
                  <a:pt x="16108" y="15862"/>
                  <a:pt x="16108" y="15862"/>
                  <a:pt x="16108" y="15862"/>
                </a:cubicBezTo>
                <a:lnTo>
                  <a:pt x="20136" y="15862"/>
                </a:lnTo>
                <a:close/>
                <a:moveTo>
                  <a:pt x="20136" y="19912"/>
                </a:moveTo>
                <a:cubicBezTo>
                  <a:pt x="20136" y="16537"/>
                  <a:pt x="20136" y="16537"/>
                  <a:pt x="20136" y="16537"/>
                </a:cubicBezTo>
                <a:cubicBezTo>
                  <a:pt x="16108" y="16537"/>
                  <a:pt x="16108" y="16537"/>
                  <a:pt x="16108" y="16537"/>
                </a:cubicBezTo>
                <a:cubicBezTo>
                  <a:pt x="16108" y="19912"/>
                  <a:pt x="16108" y="19912"/>
                  <a:pt x="16108" y="19912"/>
                </a:cubicBezTo>
                <a:lnTo>
                  <a:pt x="20136" y="1991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4" name="Shape 5242"/>
          <p:cNvSpPr/>
          <p:nvPr/>
        </p:nvSpPr>
        <p:spPr>
          <a:xfrm>
            <a:off x="8246495" y="2352819"/>
            <a:ext cx="269420" cy="234597"/>
          </a:xfrm>
          <a:custGeom>
            <a:avLst/>
            <a:gdLst/>
            <a:ahLst/>
            <a:cxnLst>
              <a:cxn ang="0">
                <a:pos x="wd2" y="hd2"/>
              </a:cxn>
              <a:cxn ang="5400000">
                <a:pos x="wd2" y="hd2"/>
              </a:cxn>
              <a:cxn ang="10800000">
                <a:pos x="wd2" y="hd2"/>
              </a:cxn>
              <a:cxn ang="16200000">
                <a:pos x="wd2" y="hd2"/>
              </a:cxn>
            </a:cxnLst>
            <a:rect l="0" t="0" r="r" b="b"/>
            <a:pathLst>
              <a:path w="21600" h="21600" extrusionOk="0">
                <a:moveTo>
                  <a:pt x="21600" y="6590"/>
                </a:moveTo>
                <a:cubicBezTo>
                  <a:pt x="21600" y="18305"/>
                  <a:pt x="21600" y="18305"/>
                  <a:pt x="21600" y="18305"/>
                </a:cubicBezTo>
                <a:cubicBezTo>
                  <a:pt x="21600" y="20136"/>
                  <a:pt x="20329" y="21600"/>
                  <a:pt x="18741" y="21600"/>
                </a:cubicBezTo>
                <a:cubicBezTo>
                  <a:pt x="2859" y="21600"/>
                  <a:pt x="2859" y="21600"/>
                  <a:pt x="2859" y="21600"/>
                </a:cubicBezTo>
                <a:cubicBezTo>
                  <a:pt x="1271" y="21600"/>
                  <a:pt x="0" y="20136"/>
                  <a:pt x="0" y="18305"/>
                </a:cubicBezTo>
                <a:cubicBezTo>
                  <a:pt x="0" y="6590"/>
                  <a:pt x="0" y="6590"/>
                  <a:pt x="0" y="6590"/>
                </a:cubicBezTo>
                <a:cubicBezTo>
                  <a:pt x="0" y="4759"/>
                  <a:pt x="1271" y="3295"/>
                  <a:pt x="2859" y="3295"/>
                </a:cubicBezTo>
                <a:cubicBezTo>
                  <a:pt x="5400" y="3295"/>
                  <a:pt x="5400" y="3295"/>
                  <a:pt x="5400" y="3295"/>
                </a:cubicBezTo>
                <a:cubicBezTo>
                  <a:pt x="6035" y="1464"/>
                  <a:pt x="6035" y="1464"/>
                  <a:pt x="6035" y="1464"/>
                </a:cubicBezTo>
                <a:cubicBezTo>
                  <a:pt x="6353" y="732"/>
                  <a:pt x="6988" y="0"/>
                  <a:pt x="7941" y="0"/>
                </a:cubicBezTo>
                <a:cubicBezTo>
                  <a:pt x="13659" y="0"/>
                  <a:pt x="13659" y="0"/>
                  <a:pt x="13659" y="0"/>
                </a:cubicBezTo>
                <a:cubicBezTo>
                  <a:pt x="14612" y="0"/>
                  <a:pt x="15247" y="732"/>
                  <a:pt x="15565" y="1464"/>
                </a:cubicBezTo>
                <a:cubicBezTo>
                  <a:pt x="16200" y="3295"/>
                  <a:pt x="16200" y="3295"/>
                  <a:pt x="16200" y="3295"/>
                </a:cubicBezTo>
                <a:cubicBezTo>
                  <a:pt x="18741" y="3295"/>
                  <a:pt x="18741" y="3295"/>
                  <a:pt x="18741" y="3295"/>
                </a:cubicBezTo>
                <a:cubicBezTo>
                  <a:pt x="20329" y="3295"/>
                  <a:pt x="21600" y="4759"/>
                  <a:pt x="21600" y="6590"/>
                </a:cubicBezTo>
                <a:close/>
                <a:moveTo>
                  <a:pt x="15882" y="12447"/>
                </a:moveTo>
                <a:cubicBezTo>
                  <a:pt x="15882" y="9153"/>
                  <a:pt x="13659" y="6590"/>
                  <a:pt x="10800" y="6590"/>
                </a:cubicBezTo>
                <a:cubicBezTo>
                  <a:pt x="7941" y="6590"/>
                  <a:pt x="5718" y="9153"/>
                  <a:pt x="5718" y="12447"/>
                </a:cubicBezTo>
                <a:cubicBezTo>
                  <a:pt x="5718" y="15742"/>
                  <a:pt x="7941" y="18305"/>
                  <a:pt x="10800" y="18305"/>
                </a:cubicBezTo>
                <a:cubicBezTo>
                  <a:pt x="13659" y="18305"/>
                  <a:pt x="15882" y="15742"/>
                  <a:pt x="15882" y="12447"/>
                </a:cubicBezTo>
                <a:close/>
                <a:moveTo>
                  <a:pt x="13976" y="12447"/>
                </a:moveTo>
                <a:cubicBezTo>
                  <a:pt x="13976" y="14644"/>
                  <a:pt x="12706" y="16108"/>
                  <a:pt x="10800" y="16108"/>
                </a:cubicBezTo>
                <a:cubicBezTo>
                  <a:pt x="8894" y="16108"/>
                  <a:pt x="7624" y="14644"/>
                  <a:pt x="7624" y="12447"/>
                </a:cubicBezTo>
                <a:cubicBezTo>
                  <a:pt x="7624" y="10251"/>
                  <a:pt x="8894" y="8786"/>
                  <a:pt x="10800" y="8786"/>
                </a:cubicBezTo>
                <a:cubicBezTo>
                  <a:pt x="12706" y="8786"/>
                  <a:pt x="13976" y="10251"/>
                  <a:pt x="13976" y="1244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5" name="Shape 5243"/>
          <p:cNvSpPr/>
          <p:nvPr/>
        </p:nvSpPr>
        <p:spPr>
          <a:xfrm>
            <a:off x="8818325" y="2369314"/>
            <a:ext cx="289581" cy="225434"/>
          </a:xfrm>
          <a:custGeom>
            <a:avLst/>
            <a:gdLst/>
            <a:ahLst/>
            <a:cxnLst>
              <a:cxn ang="0">
                <a:pos x="wd2" y="hd2"/>
              </a:cxn>
              <a:cxn ang="5400000">
                <a:pos x="wd2" y="hd2"/>
              </a:cxn>
              <a:cxn ang="10800000">
                <a:pos x="wd2" y="hd2"/>
              </a:cxn>
              <a:cxn ang="16200000">
                <a:pos x="wd2" y="hd2"/>
              </a:cxn>
            </a:cxnLst>
            <a:rect l="0" t="0" r="r" b="b"/>
            <a:pathLst>
              <a:path w="21600" h="21600" extrusionOk="0">
                <a:moveTo>
                  <a:pt x="21600" y="17053"/>
                </a:moveTo>
                <a:cubicBezTo>
                  <a:pt x="21600" y="17432"/>
                  <a:pt x="21304" y="17432"/>
                  <a:pt x="21304" y="17432"/>
                </a:cubicBezTo>
                <a:cubicBezTo>
                  <a:pt x="20121" y="17432"/>
                  <a:pt x="20121" y="17432"/>
                  <a:pt x="20121" y="17432"/>
                </a:cubicBezTo>
                <a:cubicBezTo>
                  <a:pt x="20121" y="19326"/>
                  <a:pt x="20121" y="19326"/>
                  <a:pt x="20121" y="19326"/>
                </a:cubicBezTo>
                <a:cubicBezTo>
                  <a:pt x="20121" y="20463"/>
                  <a:pt x="19233" y="21600"/>
                  <a:pt x="18049" y="21600"/>
                </a:cubicBezTo>
                <a:cubicBezTo>
                  <a:pt x="17162" y="21600"/>
                  <a:pt x="16274" y="20463"/>
                  <a:pt x="16274" y="19326"/>
                </a:cubicBezTo>
                <a:cubicBezTo>
                  <a:pt x="16274" y="17432"/>
                  <a:pt x="16274" y="17432"/>
                  <a:pt x="16274" y="17432"/>
                </a:cubicBezTo>
                <a:cubicBezTo>
                  <a:pt x="5326" y="17432"/>
                  <a:pt x="5326" y="17432"/>
                  <a:pt x="5326" y="17432"/>
                </a:cubicBezTo>
                <a:cubicBezTo>
                  <a:pt x="5326" y="19326"/>
                  <a:pt x="5326" y="19326"/>
                  <a:pt x="5326" y="19326"/>
                </a:cubicBezTo>
                <a:cubicBezTo>
                  <a:pt x="5326" y="20463"/>
                  <a:pt x="4438" y="21600"/>
                  <a:pt x="3255" y="21600"/>
                </a:cubicBezTo>
                <a:cubicBezTo>
                  <a:pt x="2071" y="21600"/>
                  <a:pt x="1184" y="20463"/>
                  <a:pt x="1184" y="19326"/>
                </a:cubicBezTo>
                <a:cubicBezTo>
                  <a:pt x="1184" y="17432"/>
                  <a:pt x="1184" y="17432"/>
                  <a:pt x="1184" y="17432"/>
                </a:cubicBezTo>
                <a:cubicBezTo>
                  <a:pt x="296" y="17432"/>
                  <a:pt x="296" y="17432"/>
                  <a:pt x="296" y="17432"/>
                </a:cubicBezTo>
                <a:cubicBezTo>
                  <a:pt x="0" y="17432"/>
                  <a:pt x="0" y="17432"/>
                  <a:pt x="0" y="17053"/>
                </a:cubicBezTo>
                <a:cubicBezTo>
                  <a:pt x="0" y="11747"/>
                  <a:pt x="0" y="11747"/>
                  <a:pt x="0" y="11747"/>
                </a:cubicBezTo>
                <a:cubicBezTo>
                  <a:pt x="0" y="10232"/>
                  <a:pt x="888" y="8716"/>
                  <a:pt x="2367" y="8716"/>
                </a:cubicBezTo>
                <a:cubicBezTo>
                  <a:pt x="2663" y="8716"/>
                  <a:pt x="2663" y="8716"/>
                  <a:pt x="2663" y="8716"/>
                </a:cubicBezTo>
                <a:cubicBezTo>
                  <a:pt x="3847" y="3032"/>
                  <a:pt x="3847" y="3032"/>
                  <a:pt x="3847" y="3032"/>
                </a:cubicBezTo>
                <a:cubicBezTo>
                  <a:pt x="4142" y="1516"/>
                  <a:pt x="5326" y="0"/>
                  <a:pt x="6805" y="0"/>
                </a:cubicBezTo>
                <a:cubicBezTo>
                  <a:pt x="14795" y="0"/>
                  <a:pt x="14795" y="0"/>
                  <a:pt x="14795" y="0"/>
                </a:cubicBezTo>
                <a:cubicBezTo>
                  <a:pt x="16274" y="0"/>
                  <a:pt x="17458" y="1516"/>
                  <a:pt x="17753" y="3032"/>
                </a:cubicBezTo>
                <a:cubicBezTo>
                  <a:pt x="18937" y="8716"/>
                  <a:pt x="18937" y="8716"/>
                  <a:pt x="18937" y="8716"/>
                </a:cubicBezTo>
                <a:cubicBezTo>
                  <a:pt x="19233" y="8716"/>
                  <a:pt x="19233" y="8716"/>
                  <a:pt x="19233" y="8716"/>
                </a:cubicBezTo>
                <a:cubicBezTo>
                  <a:pt x="20416" y="8716"/>
                  <a:pt x="21600" y="10232"/>
                  <a:pt x="21600" y="11747"/>
                </a:cubicBezTo>
                <a:lnTo>
                  <a:pt x="21600" y="17053"/>
                </a:lnTo>
                <a:close/>
                <a:moveTo>
                  <a:pt x="3255" y="10989"/>
                </a:moveTo>
                <a:cubicBezTo>
                  <a:pt x="2367" y="10989"/>
                  <a:pt x="1479" y="11747"/>
                  <a:pt x="1479" y="13263"/>
                </a:cubicBezTo>
                <a:cubicBezTo>
                  <a:pt x="1479" y="14400"/>
                  <a:pt x="2367" y="15158"/>
                  <a:pt x="3255" y="15158"/>
                </a:cubicBezTo>
                <a:cubicBezTo>
                  <a:pt x="4142" y="15158"/>
                  <a:pt x="5030" y="14400"/>
                  <a:pt x="5030" y="13263"/>
                </a:cubicBezTo>
                <a:cubicBezTo>
                  <a:pt x="5030" y="11747"/>
                  <a:pt x="4142" y="10989"/>
                  <a:pt x="3255" y="10989"/>
                </a:cubicBezTo>
                <a:close/>
                <a:moveTo>
                  <a:pt x="15978" y="8716"/>
                </a:moveTo>
                <a:cubicBezTo>
                  <a:pt x="15090" y="3789"/>
                  <a:pt x="15090" y="3789"/>
                  <a:pt x="15090" y="3789"/>
                </a:cubicBezTo>
                <a:cubicBezTo>
                  <a:pt x="15090" y="3789"/>
                  <a:pt x="14795" y="3411"/>
                  <a:pt x="14795" y="3411"/>
                </a:cubicBezTo>
                <a:cubicBezTo>
                  <a:pt x="6805" y="3411"/>
                  <a:pt x="6805" y="3411"/>
                  <a:pt x="6805" y="3411"/>
                </a:cubicBezTo>
                <a:cubicBezTo>
                  <a:pt x="6510" y="3411"/>
                  <a:pt x="6214" y="3789"/>
                  <a:pt x="6214" y="3789"/>
                </a:cubicBezTo>
                <a:cubicBezTo>
                  <a:pt x="5326" y="8716"/>
                  <a:pt x="5326" y="8716"/>
                  <a:pt x="5326" y="8716"/>
                </a:cubicBezTo>
                <a:lnTo>
                  <a:pt x="15978" y="8716"/>
                </a:lnTo>
                <a:close/>
                <a:moveTo>
                  <a:pt x="18049" y="10989"/>
                </a:moveTo>
                <a:cubicBezTo>
                  <a:pt x="17162" y="10989"/>
                  <a:pt x="16570" y="11747"/>
                  <a:pt x="16570" y="13263"/>
                </a:cubicBezTo>
                <a:cubicBezTo>
                  <a:pt x="16570" y="14400"/>
                  <a:pt x="17162" y="15158"/>
                  <a:pt x="18049" y="15158"/>
                </a:cubicBezTo>
                <a:cubicBezTo>
                  <a:pt x="19233" y="15158"/>
                  <a:pt x="19825" y="14400"/>
                  <a:pt x="19825" y="13263"/>
                </a:cubicBezTo>
                <a:cubicBezTo>
                  <a:pt x="19825" y="11747"/>
                  <a:pt x="19233" y="10989"/>
                  <a:pt x="18049" y="1098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6" name="Shape 5244"/>
          <p:cNvSpPr/>
          <p:nvPr/>
        </p:nvSpPr>
        <p:spPr>
          <a:xfrm>
            <a:off x="9397485" y="2404137"/>
            <a:ext cx="82476" cy="146623"/>
          </a:xfrm>
          <a:custGeom>
            <a:avLst/>
            <a:gdLst/>
            <a:ahLst/>
            <a:cxnLst>
              <a:cxn ang="0">
                <a:pos x="wd2" y="hd2"/>
              </a:cxn>
              <a:cxn ang="5400000">
                <a:pos x="wd2" y="hd2"/>
              </a:cxn>
              <a:cxn ang="10800000">
                <a:pos x="wd2" y="hd2"/>
              </a:cxn>
              <a:cxn ang="16200000">
                <a:pos x="wd2" y="hd2"/>
              </a:cxn>
            </a:cxnLst>
            <a:rect l="0" t="0" r="r" b="b"/>
            <a:pathLst>
              <a:path w="21600" h="21600" extrusionOk="0">
                <a:moveTo>
                  <a:pt x="21600" y="20432"/>
                </a:moveTo>
                <a:cubicBezTo>
                  <a:pt x="21600" y="21016"/>
                  <a:pt x="20571" y="21600"/>
                  <a:pt x="18514" y="21600"/>
                </a:cubicBezTo>
                <a:cubicBezTo>
                  <a:pt x="18514" y="21600"/>
                  <a:pt x="17486" y="21600"/>
                  <a:pt x="17486" y="21016"/>
                </a:cubicBezTo>
                <a:cubicBezTo>
                  <a:pt x="1029" y="11676"/>
                  <a:pt x="1029" y="11676"/>
                  <a:pt x="1029" y="11676"/>
                </a:cubicBezTo>
                <a:cubicBezTo>
                  <a:pt x="0" y="11676"/>
                  <a:pt x="0" y="11092"/>
                  <a:pt x="0" y="11092"/>
                </a:cubicBezTo>
                <a:cubicBezTo>
                  <a:pt x="0" y="10508"/>
                  <a:pt x="0" y="10508"/>
                  <a:pt x="1029" y="9924"/>
                </a:cubicBezTo>
                <a:cubicBezTo>
                  <a:pt x="17486" y="584"/>
                  <a:pt x="17486" y="584"/>
                  <a:pt x="17486" y="584"/>
                </a:cubicBezTo>
                <a:cubicBezTo>
                  <a:pt x="17486" y="584"/>
                  <a:pt x="18514" y="0"/>
                  <a:pt x="18514" y="0"/>
                </a:cubicBezTo>
                <a:cubicBezTo>
                  <a:pt x="20571" y="0"/>
                  <a:pt x="21600" y="1168"/>
                  <a:pt x="21600" y="1751"/>
                </a:cubicBezTo>
                <a:lnTo>
                  <a:pt x="21600" y="2043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7" name="Shape 5245"/>
          <p:cNvSpPr/>
          <p:nvPr/>
        </p:nvSpPr>
        <p:spPr>
          <a:xfrm>
            <a:off x="9960150" y="2369314"/>
            <a:ext cx="218102"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7673"/>
                </a:moveTo>
                <a:cubicBezTo>
                  <a:pt x="21600" y="20029"/>
                  <a:pt x="19636" y="21600"/>
                  <a:pt x="17280" y="21600"/>
                </a:cubicBezTo>
                <a:cubicBezTo>
                  <a:pt x="3927" y="21600"/>
                  <a:pt x="3927" y="21600"/>
                  <a:pt x="3927" y="21600"/>
                </a:cubicBezTo>
                <a:cubicBezTo>
                  <a:pt x="1571" y="21600"/>
                  <a:pt x="0" y="20029"/>
                  <a:pt x="0" y="17673"/>
                </a:cubicBezTo>
                <a:cubicBezTo>
                  <a:pt x="0" y="4320"/>
                  <a:pt x="0" y="4320"/>
                  <a:pt x="0" y="4320"/>
                </a:cubicBezTo>
                <a:cubicBezTo>
                  <a:pt x="0" y="1964"/>
                  <a:pt x="1571" y="0"/>
                  <a:pt x="3927" y="0"/>
                </a:cubicBezTo>
                <a:cubicBezTo>
                  <a:pt x="17280" y="0"/>
                  <a:pt x="17280" y="0"/>
                  <a:pt x="17280" y="0"/>
                </a:cubicBezTo>
                <a:cubicBezTo>
                  <a:pt x="19636" y="0"/>
                  <a:pt x="21600" y="1964"/>
                  <a:pt x="21600" y="4320"/>
                </a:cubicBezTo>
                <a:lnTo>
                  <a:pt x="21600" y="17673"/>
                </a:lnTo>
                <a:close/>
                <a:moveTo>
                  <a:pt x="17673" y="4320"/>
                </a:moveTo>
                <a:cubicBezTo>
                  <a:pt x="17673" y="3927"/>
                  <a:pt x="17673" y="3535"/>
                  <a:pt x="17280" y="3535"/>
                </a:cubicBezTo>
                <a:cubicBezTo>
                  <a:pt x="3927" y="3535"/>
                  <a:pt x="3927" y="3535"/>
                  <a:pt x="3927" y="3535"/>
                </a:cubicBezTo>
                <a:cubicBezTo>
                  <a:pt x="3535" y="3535"/>
                  <a:pt x="3535" y="3927"/>
                  <a:pt x="3535" y="4320"/>
                </a:cubicBezTo>
                <a:cubicBezTo>
                  <a:pt x="3535" y="17673"/>
                  <a:pt x="3535" y="17673"/>
                  <a:pt x="3535" y="17673"/>
                </a:cubicBezTo>
                <a:cubicBezTo>
                  <a:pt x="3535" y="17673"/>
                  <a:pt x="3535" y="18065"/>
                  <a:pt x="3927" y="18065"/>
                </a:cubicBezTo>
                <a:cubicBezTo>
                  <a:pt x="17280" y="18065"/>
                  <a:pt x="17280" y="18065"/>
                  <a:pt x="17280" y="18065"/>
                </a:cubicBezTo>
                <a:cubicBezTo>
                  <a:pt x="17673" y="18065"/>
                  <a:pt x="17673" y="17673"/>
                  <a:pt x="17673" y="17673"/>
                </a:cubicBezTo>
                <a:lnTo>
                  <a:pt x="17673" y="4320"/>
                </a:lnTo>
                <a:close/>
                <a:moveTo>
                  <a:pt x="15709" y="8640"/>
                </a:moveTo>
                <a:cubicBezTo>
                  <a:pt x="11389" y="14924"/>
                  <a:pt x="11389" y="14924"/>
                  <a:pt x="11389" y="14924"/>
                </a:cubicBezTo>
                <a:cubicBezTo>
                  <a:pt x="11389" y="15316"/>
                  <a:pt x="10996" y="15316"/>
                  <a:pt x="10604" y="15316"/>
                </a:cubicBezTo>
                <a:cubicBezTo>
                  <a:pt x="10211" y="15316"/>
                  <a:pt x="10211" y="15316"/>
                  <a:pt x="9818" y="14924"/>
                </a:cubicBezTo>
                <a:cubicBezTo>
                  <a:pt x="5498" y="8640"/>
                  <a:pt x="5498" y="8640"/>
                  <a:pt x="5498" y="8640"/>
                </a:cubicBezTo>
                <a:cubicBezTo>
                  <a:pt x="5105" y="8640"/>
                  <a:pt x="5105" y="8247"/>
                  <a:pt x="5498" y="7855"/>
                </a:cubicBezTo>
                <a:cubicBezTo>
                  <a:pt x="5498" y="7462"/>
                  <a:pt x="5891" y="7462"/>
                  <a:pt x="6284" y="7462"/>
                </a:cubicBezTo>
                <a:cubicBezTo>
                  <a:pt x="15316" y="7462"/>
                  <a:pt x="15316" y="7462"/>
                  <a:pt x="15316" y="7462"/>
                </a:cubicBezTo>
                <a:cubicBezTo>
                  <a:pt x="15316" y="7462"/>
                  <a:pt x="15709" y="7462"/>
                  <a:pt x="16102" y="7855"/>
                </a:cubicBezTo>
                <a:cubicBezTo>
                  <a:pt x="16102" y="8247"/>
                  <a:pt x="16102" y="8640"/>
                  <a:pt x="15709" y="864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8" name="Shape 5246"/>
          <p:cNvSpPr/>
          <p:nvPr/>
        </p:nvSpPr>
        <p:spPr>
          <a:xfrm>
            <a:off x="10531979" y="2369314"/>
            <a:ext cx="218102"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7673"/>
                </a:moveTo>
                <a:cubicBezTo>
                  <a:pt x="21600" y="20029"/>
                  <a:pt x="19636" y="21600"/>
                  <a:pt x="17280" y="21600"/>
                </a:cubicBezTo>
                <a:cubicBezTo>
                  <a:pt x="3927" y="21600"/>
                  <a:pt x="3927" y="21600"/>
                  <a:pt x="3927" y="21600"/>
                </a:cubicBezTo>
                <a:cubicBezTo>
                  <a:pt x="1571" y="21600"/>
                  <a:pt x="0" y="20029"/>
                  <a:pt x="0" y="17673"/>
                </a:cubicBezTo>
                <a:cubicBezTo>
                  <a:pt x="0" y="4320"/>
                  <a:pt x="0" y="4320"/>
                  <a:pt x="0" y="4320"/>
                </a:cubicBezTo>
                <a:cubicBezTo>
                  <a:pt x="0" y="1964"/>
                  <a:pt x="1571" y="0"/>
                  <a:pt x="3927" y="0"/>
                </a:cubicBezTo>
                <a:cubicBezTo>
                  <a:pt x="17280" y="0"/>
                  <a:pt x="17280" y="0"/>
                  <a:pt x="17280" y="0"/>
                </a:cubicBezTo>
                <a:cubicBezTo>
                  <a:pt x="19636" y="0"/>
                  <a:pt x="21600" y="1964"/>
                  <a:pt x="21600" y="4320"/>
                </a:cubicBezTo>
                <a:lnTo>
                  <a:pt x="21600" y="17673"/>
                </a:lnTo>
                <a:close/>
                <a:moveTo>
                  <a:pt x="17673" y="4320"/>
                </a:moveTo>
                <a:cubicBezTo>
                  <a:pt x="17673" y="3927"/>
                  <a:pt x="17673" y="3535"/>
                  <a:pt x="17280" y="3535"/>
                </a:cubicBezTo>
                <a:cubicBezTo>
                  <a:pt x="3927" y="3535"/>
                  <a:pt x="3927" y="3535"/>
                  <a:pt x="3927" y="3535"/>
                </a:cubicBezTo>
                <a:cubicBezTo>
                  <a:pt x="3535" y="3535"/>
                  <a:pt x="3535" y="3927"/>
                  <a:pt x="3535" y="4320"/>
                </a:cubicBezTo>
                <a:cubicBezTo>
                  <a:pt x="3535" y="17673"/>
                  <a:pt x="3535" y="17673"/>
                  <a:pt x="3535" y="17673"/>
                </a:cubicBezTo>
                <a:cubicBezTo>
                  <a:pt x="3535" y="18065"/>
                  <a:pt x="3535" y="18065"/>
                  <a:pt x="3927" y="18065"/>
                </a:cubicBezTo>
                <a:cubicBezTo>
                  <a:pt x="17280" y="18065"/>
                  <a:pt x="17280" y="18065"/>
                  <a:pt x="17280" y="18065"/>
                </a:cubicBezTo>
                <a:cubicBezTo>
                  <a:pt x="17673" y="18065"/>
                  <a:pt x="17673" y="18065"/>
                  <a:pt x="17673" y="17673"/>
                </a:cubicBezTo>
                <a:lnTo>
                  <a:pt x="17673" y="4320"/>
                </a:lnTo>
                <a:close/>
                <a:moveTo>
                  <a:pt x="14924" y="11782"/>
                </a:moveTo>
                <a:cubicBezTo>
                  <a:pt x="8640" y="16102"/>
                  <a:pt x="8640" y="16102"/>
                  <a:pt x="8640" y="16102"/>
                </a:cubicBezTo>
                <a:cubicBezTo>
                  <a:pt x="8247" y="16495"/>
                  <a:pt x="7855" y="16495"/>
                  <a:pt x="7462" y="16102"/>
                </a:cubicBezTo>
                <a:cubicBezTo>
                  <a:pt x="7462" y="16102"/>
                  <a:pt x="7069" y="15709"/>
                  <a:pt x="7069" y="15316"/>
                </a:cubicBezTo>
                <a:cubicBezTo>
                  <a:pt x="7069" y="6284"/>
                  <a:pt x="7069" y="6284"/>
                  <a:pt x="7069" y="6284"/>
                </a:cubicBezTo>
                <a:cubicBezTo>
                  <a:pt x="7069" y="5891"/>
                  <a:pt x="7462" y="5891"/>
                  <a:pt x="7462" y="5498"/>
                </a:cubicBezTo>
                <a:cubicBezTo>
                  <a:pt x="7855" y="5498"/>
                  <a:pt x="8247" y="5498"/>
                  <a:pt x="8640" y="5498"/>
                </a:cubicBezTo>
                <a:cubicBezTo>
                  <a:pt x="14924" y="10211"/>
                  <a:pt x="14924" y="10211"/>
                  <a:pt x="14924" y="10211"/>
                </a:cubicBezTo>
                <a:cubicBezTo>
                  <a:pt x="14924" y="10211"/>
                  <a:pt x="15316" y="10604"/>
                  <a:pt x="15316" y="10996"/>
                </a:cubicBezTo>
                <a:cubicBezTo>
                  <a:pt x="15316" y="10996"/>
                  <a:pt x="14924" y="11389"/>
                  <a:pt x="14924" y="1178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9" name="Shape 5247"/>
          <p:cNvSpPr/>
          <p:nvPr/>
        </p:nvSpPr>
        <p:spPr>
          <a:xfrm>
            <a:off x="11056156" y="2451789"/>
            <a:ext cx="142958" cy="78810"/>
          </a:xfrm>
          <a:custGeom>
            <a:avLst/>
            <a:gdLst/>
            <a:ahLst/>
            <a:cxnLst>
              <a:cxn ang="0">
                <a:pos x="wd2" y="hd2"/>
              </a:cxn>
              <a:cxn ang="5400000">
                <a:pos x="wd2" y="hd2"/>
              </a:cxn>
              <a:cxn ang="10800000">
                <a:pos x="wd2" y="hd2"/>
              </a:cxn>
              <a:cxn ang="16200000">
                <a:pos x="wd2" y="hd2"/>
              </a:cxn>
            </a:cxnLst>
            <a:rect l="0" t="0" r="r" b="b"/>
            <a:pathLst>
              <a:path w="21600" h="21600" extrusionOk="0">
                <a:moveTo>
                  <a:pt x="20400" y="21600"/>
                </a:moveTo>
                <a:cubicBezTo>
                  <a:pt x="1200" y="21600"/>
                  <a:pt x="1200" y="21600"/>
                  <a:pt x="1200" y="21600"/>
                </a:cubicBezTo>
                <a:cubicBezTo>
                  <a:pt x="600" y="21600"/>
                  <a:pt x="0" y="20520"/>
                  <a:pt x="0" y="19440"/>
                </a:cubicBezTo>
                <a:cubicBezTo>
                  <a:pt x="0" y="19440"/>
                  <a:pt x="0" y="18360"/>
                  <a:pt x="0" y="18360"/>
                </a:cubicBezTo>
                <a:cubicBezTo>
                  <a:pt x="9600" y="1080"/>
                  <a:pt x="9600" y="1080"/>
                  <a:pt x="9600" y="1080"/>
                </a:cubicBezTo>
                <a:cubicBezTo>
                  <a:pt x="10200" y="0"/>
                  <a:pt x="10200" y="0"/>
                  <a:pt x="10800" y="0"/>
                </a:cubicBezTo>
                <a:cubicBezTo>
                  <a:pt x="11400" y="0"/>
                  <a:pt x="11400" y="0"/>
                  <a:pt x="12000" y="1080"/>
                </a:cubicBezTo>
                <a:cubicBezTo>
                  <a:pt x="21600" y="18360"/>
                  <a:pt x="21600" y="18360"/>
                  <a:pt x="21600" y="18360"/>
                </a:cubicBezTo>
                <a:cubicBezTo>
                  <a:pt x="21600" y="18360"/>
                  <a:pt x="21600" y="19440"/>
                  <a:pt x="21600" y="19440"/>
                </a:cubicBezTo>
                <a:cubicBezTo>
                  <a:pt x="21600" y="20520"/>
                  <a:pt x="21000" y="21600"/>
                  <a:pt x="2040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0" name="Shape 5248"/>
          <p:cNvSpPr/>
          <p:nvPr/>
        </p:nvSpPr>
        <p:spPr>
          <a:xfrm>
            <a:off x="908019" y="2864166"/>
            <a:ext cx="218102" cy="218102"/>
          </a:xfrm>
          <a:custGeom>
            <a:avLst/>
            <a:gdLst/>
            <a:ahLst/>
            <a:cxnLst>
              <a:cxn ang="0">
                <a:pos x="wd2" y="hd2"/>
              </a:cxn>
              <a:cxn ang="5400000">
                <a:pos x="wd2" y="hd2"/>
              </a:cxn>
              <a:cxn ang="10800000">
                <a:pos x="wd2" y="hd2"/>
              </a:cxn>
              <a:cxn ang="16200000">
                <a:pos x="wd2" y="hd2"/>
              </a:cxn>
            </a:cxnLst>
            <a:rect l="0" t="0" r="r" b="b"/>
            <a:pathLst>
              <a:path w="21600" h="21600" extrusionOk="0">
                <a:moveTo>
                  <a:pt x="21207" y="12567"/>
                </a:moveTo>
                <a:cubicBezTo>
                  <a:pt x="21207" y="12960"/>
                  <a:pt x="21600" y="13353"/>
                  <a:pt x="21600" y="13745"/>
                </a:cubicBezTo>
                <a:cubicBezTo>
                  <a:pt x="21207" y="14138"/>
                  <a:pt x="21207" y="14138"/>
                  <a:pt x="20815" y="14138"/>
                </a:cubicBezTo>
                <a:cubicBezTo>
                  <a:pt x="18065" y="14924"/>
                  <a:pt x="18065" y="14924"/>
                  <a:pt x="18065" y="14924"/>
                </a:cubicBezTo>
                <a:cubicBezTo>
                  <a:pt x="18851" y="17673"/>
                  <a:pt x="18851" y="17673"/>
                  <a:pt x="18851" y="17673"/>
                </a:cubicBezTo>
                <a:cubicBezTo>
                  <a:pt x="18851" y="18065"/>
                  <a:pt x="18851" y="18458"/>
                  <a:pt x="18458" y="18458"/>
                </a:cubicBezTo>
                <a:cubicBezTo>
                  <a:pt x="18458" y="18851"/>
                  <a:pt x="18065" y="18851"/>
                  <a:pt x="17673" y="18851"/>
                </a:cubicBezTo>
                <a:cubicBezTo>
                  <a:pt x="14924" y="18065"/>
                  <a:pt x="14924" y="18065"/>
                  <a:pt x="14924" y="18065"/>
                </a:cubicBezTo>
                <a:cubicBezTo>
                  <a:pt x="14138" y="20815"/>
                  <a:pt x="14138" y="20815"/>
                  <a:pt x="14138" y="20815"/>
                </a:cubicBezTo>
                <a:cubicBezTo>
                  <a:pt x="14138" y="21207"/>
                  <a:pt x="13745" y="21207"/>
                  <a:pt x="13745" y="21600"/>
                </a:cubicBezTo>
                <a:cubicBezTo>
                  <a:pt x="13353" y="21600"/>
                  <a:pt x="13353" y="21600"/>
                  <a:pt x="13353" y="21600"/>
                </a:cubicBezTo>
                <a:cubicBezTo>
                  <a:pt x="12960" y="21600"/>
                  <a:pt x="12567" y="21207"/>
                  <a:pt x="12567" y="21207"/>
                </a:cubicBezTo>
                <a:cubicBezTo>
                  <a:pt x="10604" y="19244"/>
                  <a:pt x="10604" y="19244"/>
                  <a:pt x="10604" y="19244"/>
                </a:cubicBezTo>
                <a:cubicBezTo>
                  <a:pt x="8640" y="21207"/>
                  <a:pt x="8640" y="21207"/>
                  <a:pt x="8640" y="21207"/>
                </a:cubicBezTo>
                <a:cubicBezTo>
                  <a:pt x="8640" y="21600"/>
                  <a:pt x="8247" y="21600"/>
                  <a:pt x="7855" y="21600"/>
                </a:cubicBezTo>
                <a:cubicBezTo>
                  <a:pt x="7462" y="21207"/>
                  <a:pt x="7069" y="21207"/>
                  <a:pt x="7069" y="20815"/>
                </a:cubicBezTo>
                <a:cubicBezTo>
                  <a:pt x="6284" y="18065"/>
                  <a:pt x="6284" y="18065"/>
                  <a:pt x="6284" y="18065"/>
                </a:cubicBezTo>
                <a:cubicBezTo>
                  <a:pt x="3927" y="18851"/>
                  <a:pt x="3927" y="18851"/>
                  <a:pt x="3927" y="18851"/>
                </a:cubicBezTo>
                <a:cubicBezTo>
                  <a:pt x="3535" y="18851"/>
                  <a:pt x="3142" y="18851"/>
                  <a:pt x="2749" y="18458"/>
                </a:cubicBezTo>
                <a:cubicBezTo>
                  <a:pt x="2749" y="18458"/>
                  <a:pt x="2356" y="18065"/>
                  <a:pt x="2749" y="17673"/>
                </a:cubicBezTo>
                <a:cubicBezTo>
                  <a:pt x="3142" y="14924"/>
                  <a:pt x="3142" y="14924"/>
                  <a:pt x="3142" y="14924"/>
                </a:cubicBezTo>
                <a:cubicBezTo>
                  <a:pt x="785" y="14138"/>
                  <a:pt x="785" y="14138"/>
                  <a:pt x="785" y="14138"/>
                </a:cubicBezTo>
                <a:cubicBezTo>
                  <a:pt x="393" y="14138"/>
                  <a:pt x="0" y="14138"/>
                  <a:pt x="0" y="13745"/>
                </a:cubicBezTo>
                <a:cubicBezTo>
                  <a:pt x="0" y="13353"/>
                  <a:pt x="0" y="12960"/>
                  <a:pt x="393" y="12567"/>
                </a:cubicBezTo>
                <a:cubicBezTo>
                  <a:pt x="1964" y="10604"/>
                  <a:pt x="1964" y="10604"/>
                  <a:pt x="1964" y="10604"/>
                </a:cubicBezTo>
                <a:cubicBezTo>
                  <a:pt x="393" y="9033"/>
                  <a:pt x="393" y="9033"/>
                  <a:pt x="393" y="9033"/>
                </a:cubicBezTo>
                <a:cubicBezTo>
                  <a:pt x="0" y="8640"/>
                  <a:pt x="0" y="8247"/>
                  <a:pt x="0" y="7855"/>
                </a:cubicBezTo>
                <a:cubicBezTo>
                  <a:pt x="0" y="7462"/>
                  <a:pt x="393" y="7069"/>
                  <a:pt x="785" y="7069"/>
                </a:cubicBezTo>
                <a:cubicBezTo>
                  <a:pt x="3142" y="6284"/>
                  <a:pt x="3142" y="6284"/>
                  <a:pt x="3142" y="6284"/>
                </a:cubicBezTo>
                <a:cubicBezTo>
                  <a:pt x="2749" y="3927"/>
                  <a:pt x="2749" y="3927"/>
                  <a:pt x="2749" y="3927"/>
                </a:cubicBezTo>
                <a:cubicBezTo>
                  <a:pt x="2356" y="3535"/>
                  <a:pt x="2749" y="3142"/>
                  <a:pt x="2749" y="2749"/>
                </a:cubicBezTo>
                <a:cubicBezTo>
                  <a:pt x="3142" y="2749"/>
                  <a:pt x="3535" y="2356"/>
                  <a:pt x="3927" y="2749"/>
                </a:cubicBezTo>
                <a:cubicBezTo>
                  <a:pt x="6284" y="3535"/>
                  <a:pt x="6284" y="3535"/>
                  <a:pt x="6284" y="3535"/>
                </a:cubicBezTo>
                <a:cubicBezTo>
                  <a:pt x="7069" y="785"/>
                  <a:pt x="7069" y="785"/>
                  <a:pt x="7069" y="785"/>
                </a:cubicBezTo>
                <a:cubicBezTo>
                  <a:pt x="7069" y="393"/>
                  <a:pt x="7462" y="0"/>
                  <a:pt x="7855" y="0"/>
                </a:cubicBezTo>
                <a:cubicBezTo>
                  <a:pt x="8247" y="0"/>
                  <a:pt x="8640" y="0"/>
                  <a:pt x="8640" y="393"/>
                </a:cubicBezTo>
                <a:cubicBezTo>
                  <a:pt x="10604" y="2356"/>
                  <a:pt x="10604" y="2356"/>
                  <a:pt x="10604" y="2356"/>
                </a:cubicBezTo>
                <a:cubicBezTo>
                  <a:pt x="12567" y="393"/>
                  <a:pt x="12567" y="393"/>
                  <a:pt x="12567" y="393"/>
                </a:cubicBezTo>
                <a:cubicBezTo>
                  <a:pt x="12960" y="0"/>
                  <a:pt x="13353" y="0"/>
                  <a:pt x="13745" y="0"/>
                </a:cubicBezTo>
                <a:cubicBezTo>
                  <a:pt x="13745" y="0"/>
                  <a:pt x="14138" y="393"/>
                  <a:pt x="14138" y="785"/>
                </a:cubicBezTo>
                <a:cubicBezTo>
                  <a:pt x="14924" y="3535"/>
                  <a:pt x="14924" y="3535"/>
                  <a:pt x="14924" y="3535"/>
                </a:cubicBezTo>
                <a:cubicBezTo>
                  <a:pt x="17673" y="2749"/>
                  <a:pt x="17673" y="2749"/>
                  <a:pt x="17673" y="2749"/>
                </a:cubicBezTo>
                <a:cubicBezTo>
                  <a:pt x="18065" y="2356"/>
                  <a:pt x="18458" y="2749"/>
                  <a:pt x="18458" y="2749"/>
                </a:cubicBezTo>
                <a:cubicBezTo>
                  <a:pt x="18851" y="3142"/>
                  <a:pt x="18851" y="3535"/>
                  <a:pt x="18851" y="3927"/>
                </a:cubicBezTo>
                <a:cubicBezTo>
                  <a:pt x="18065" y="6284"/>
                  <a:pt x="18065" y="6284"/>
                  <a:pt x="18065" y="6284"/>
                </a:cubicBezTo>
                <a:cubicBezTo>
                  <a:pt x="20815" y="7069"/>
                  <a:pt x="20815" y="7069"/>
                  <a:pt x="20815" y="7069"/>
                </a:cubicBezTo>
                <a:cubicBezTo>
                  <a:pt x="21207" y="7069"/>
                  <a:pt x="21207" y="7462"/>
                  <a:pt x="21600" y="7855"/>
                </a:cubicBezTo>
                <a:cubicBezTo>
                  <a:pt x="21600" y="8247"/>
                  <a:pt x="21207" y="8640"/>
                  <a:pt x="21207" y="9033"/>
                </a:cubicBezTo>
                <a:cubicBezTo>
                  <a:pt x="19244" y="10604"/>
                  <a:pt x="19244" y="10604"/>
                  <a:pt x="19244" y="10604"/>
                </a:cubicBezTo>
                <a:lnTo>
                  <a:pt x="21207" y="1256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1" name="Shape 5249"/>
          <p:cNvSpPr/>
          <p:nvPr/>
        </p:nvSpPr>
        <p:spPr>
          <a:xfrm>
            <a:off x="1391875" y="2844007"/>
            <a:ext cx="232765" cy="238262"/>
          </a:xfrm>
          <a:custGeom>
            <a:avLst/>
            <a:gdLst/>
            <a:ahLst/>
            <a:cxnLst>
              <a:cxn ang="0">
                <a:pos x="wd2" y="hd2"/>
              </a:cxn>
              <a:cxn ang="5400000">
                <a:pos x="wd2" y="hd2"/>
              </a:cxn>
              <a:cxn ang="10800000">
                <a:pos x="wd2" y="hd2"/>
              </a:cxn>
              <a:cxn ang="16200000">
                <a:pos x="wd2" y="hd2"/>
              </a:cxn>
            </a:cxnLst>
            <a:rect l="0" t="0" r="r" b="b"/>
            <a:pathLst>
              <a:path w="21600" h="21600" extrusionOk="0">
                <a:moveTo>
                  <a:pt x="4393" y="14400"/>
                </a:moveTo>
                <a:cubicBezTo>
                  <a:pt x="366" y="14400"/>
                  <a:pt x="366" y="14400"/>
                  <a:pt x="366" y="14400"/>
                </a:cubicBezTo>
                <a:cubicBezTo>
                  <a:pt x="0" y="14400"/>
                  <a:pt x="0" y="14400"/>
                  <a:pt x="0" y="14040"/>
                </a:cubicBezTo>
                <a:cubicBezTo>
                  <a:pt x="0" y="14040"/>
                  <a:pt x="0" y="13680"/>
                  <a:pt x="366" y="13680"/>
                </a:cubicBezTo>
                <a:cubicBezTo>
                  <a:pt x="4393" y="13680"/>
                  <a:pt x="4393" y="13680"/>
                  <a:pt x="4393" y="13680"/>
                </a:cubicBezTo>
                <a:cubicBezTo>
                  <a:pt x="4759" y="13680"/>
                  <a:pt x="4759" y="14040"/>
                  <a:pt x="4759" y="14040"/>
                </a:cubicBezTo>
                <a:cubicBezTo>
                  <a:pt x="4759" y="14400"/>
                  <a:pt x="4759" y="14400"/>
                  <a:pt x="4393" y="14400"/>
                </a:cubicBezTo>
                <a:close/>
                <a:moveTo>
                  <a:pt x="10251" y="6840"/>
                </a:moveTo>
                <a:cubicBezTo>
                  <a:pt x="6590" y="3240"/>
                  <a:pt x="6590" y="3240"/>
                  <a:pt x="6590" y="3240"/>
                </a:cubicBezTo>
                <a:cubicBezTo>
                  <a:pt x="6590" y="2880"/>
                  <a:pt x="6224" y="2880"/>
                  <a:pt x="5858" y="2880"/>
                </a:cubicBezTo>
                <a:cubicBezTo>
                  <a:pt x="5492" y="2880"/>
                  <a:pt x="5125" y="2880"/>
                  <a:pt x="4759" y="3240"/>
                </a:cubicBezTo>
                <a:cubicBezTo>
                  <a:pt x="2929" y="5040"/>
                  <a:pt x="2929" y="5040"/>
                  <a:pt x="2929" y="5040"/>
                </a:cubicBezTo>
                <a:cubicBezTo>
                  <a:pt x="2929" y="5400"/>
                  <a:pt x="2563" y="5400"/>
                  <a:pt x="2563" y="5760"/>
                </a:cubicBezTo>
                <a:cubicBezTo>
                  <a:pt x="2563" y="6120"/>
                  <a:pt x="2929" y="6480"/>
                  <a:pt x="2929" y="6840"/>
                </a:cubicBezTo>
                <a:cubicBezTo>
                  <a:pt x="6590" y="10440"/>
                  <a:pt x="6590" y="10440"/>
                  <a:pt x="6590" y="10440"/>
                </a:cubicBezTo>
                <a:cubicBezTo>
                  <a:pt x="6224" y="13320"/>
                  <a:pt x="6224" y="13320"/>
                  <a:pt x="6224" y="13320"/>
                </a:cubicBezTo>
                <a:cubicBezTo>
                  <a:pt x="6224" y="13320"/>
                  <a:pt x="5858" y="12960"/>
                  <a:pt x="5492" y="12960"/>
                </a:cubicBezTo>
                <a:cubicBezTo>
                  <a:pt x="1098" y="8640"/>
                  <a:pt x="1098" y="8640"/>
                  <a:pt x="1098" y="8640"/>
                </a:cubicBezTo>
                <a:cubicBezTo>
                  <a:pt x="366" y="7920"/>
                  <a:pt x="0" y="6840"/>
                  <a:pt x="0" y="5760"/>
                </a:cubicBezTo>
                <a:cubicBezTo>
                  <a:pt x="0" y="5040"/>
                  <a:pt x="366" y="3960"/>
                  <a:pt x="1098" y="3240"/>
                </a:cubicBezTo>
                <a:cubicBezTo>
                  <a:pt x="3295" y="1440"/>
                  <a:pt x="3295" y="1440"/>
                  <a:pt x="3295" y="1440"/>
                </a:cubicBezTo>
                <a:cubicBezTo>
                  <a:pt x="4027" y="720"/>
                  <a:pt x="4759" y="360"/>
                  <a:pt x="5858" y="360"/>
                </a:cubicBezTo>
                <a:cubicBezTo>
                  <a:pt x="6956" y="360"/>
                  <a:pt x="7688" y="720"/>
                  <a:pt x="8420" y="1440"/>
                </a:cubicBezTo>
                <a:cubicBezTo>
                  <a:pt x="12814" y="5760"/>
                  <a:pt x="12814" y="5760"/>
                  <a:pt x="12814" y="5760"/>
                </a:cubicBezTo>
                <a:cubicBezTo>
                  <a:pt x="13180" y="6120"/>
                  <a:pt x="13180" y="6120"/>
                  <a:pt x="13546" y="6480"/>
                </a:cubicBezTo>
                <a:lnTo>
                  <a:pt x="10251" y="6840"/>
                </a:lnTo>
                <a:close/>
                <a:moveTo>
                  <a:pt x="2197" y="19800"/>
                </a:moveTo>
                <a:cubicBezTo>
                  <a:pt x="2197" y="19800"/>
                  <a:pt x="2197" y="19800"/>
                  <a:pt x="1831" y="19800"/>
                </a:cubicBezTo>
                <a:cubicBezTo>
                  <a:pt x="1831" y="19800"/>
                  <a:pt x="1831" y="19800"/>
                  <a:pt x="1831" y="19800"/>
                </a:cubicBezTo>
                <a:cubicBezTo>
                  <a:pt x="1464" y="19440"/>
                  <a:pt x="1464" y="19440"/>
                  <a:pt x="1831" y="19080"/>
                </a:cubicBezTo>
                <a:cubicBezTo>
                  <a:pt x="5125" y="15840"/>
                  <a:pt x="5125" y="15840"/>
                  <a:pt x="5125" y="15840"/>
                </a:cubicBezTo>
                <a:cubicBezTo>
                  <a:pt x="5125" y="15840"/>
                  <a:pt x="5492" y="15840"/>
                  <a:pt x="5492" y="15840"/>
                </a:cubicBezTo>
                <a:cubicBezTo>
                  <a:pt x="5858" y="16200"/>
                  <a:pt x="5858" y="16200"/>
                  <a:pt x="5492" y="16560"/>
                </a:cubicBezTo>
                <a:lnTo>
                  <a:pt x="2197" y="19800"/>
                </a:lnTo>
                <a:close/>
                <a:moveTo>
                  <a:pt x="7688" y="21240"/>
                </a:moveTo>
                <a:cubicBezTo>
                  <a:pt x="7688" y="21240"/>
                  <a:pt x="7688" y="21600"/>
                  <a:pt x="7322" y="21600"/>
                </a:cubicBezTo>
                <a:cubicBezTo>
                  <a:pt x="7322" y="21600"/>
                  <a:pt x="6956" y="21240"/>
                  <a:pt x="6956" y="21240"/>
                </a:cubicBezTo>
                <a:cubicBezTo>
                  <a:pt x="6956" y="16920"/>
                  <a:pt x="6956" y="16920"/>
                  <a:pt x="6956" y="16920"/>
                </a:cubicBezTo>
                <a:cubicBezTo>
                  <a:pt x="6956" y="16920"/>
                  <a:pt x="7322" y="16560"/>
                  <a:pt x="7322" y="16560"/>
                </a:cubicBezTo>
                <a:cubicBezTo>
                  <a:pt x="7688" y="16560"/>
                  <a:pt x="7688" y="16920"/>
                  <a:pt x="7688" y="16920"/>
                </a:cubicBezTo>
                <a:lnTo>
                  <a:pt x="7688" y="21240"/>
                </a:lnTo>
                <a:close/>
                <a:moveTo>
                  <a:pt x="20502" y="18360"/>
                </a:moveTo>
                <a:cubicBezTo>
                  <a:pt x="18305" y="20160"/>
                  <a:pt x="18305" y="20160"/>
                  <a:pt x="18305" y="20160"/>
                </a:cubicBezTo>
                <a:cubicBezTo>
                  <a:pt x="17573" y="20880"/>
                  <a:pt x="16841" y="21240"/>
                  <a:pt x="15742" y="21240"/>
                </a:cubicBezTo>
                <a:cubicBezTo>
                  <a:pt x="14644" y="21240"/>
                  <a:pt x="13912" y="20880"/>
                  <a:pt x="13180" y="20160"/>
                </a:cubicBezTo>
                <a:cubicBezTo>
                  <a:pt x="8786" y="15840"/>
                  <a:pt x="8786" y="15840"/>
                  <a:pt x="8786" y="15840"/>
                </a:cubicBezTo>
                <a:cubicBezTo>
                  <a:pt x="8420" y="15840"/>
                  <a:pt x="8420" y="15480"/>
                  <a:pt x="8054" y="15120"/>
                </a:cubicBezTo>
                <a:cubicBezTo>
                  <a:pt x="11349" y="15120"/>
                  <a:pt x="11349" y="15120"/>
                  <a:pt x="11349" y="15120"/>
                </a:cubicBezTo>
                <a:cubicBezTo>
                  <a:pt x="15010" y="18360"/>
                  <a:pt x="15010" y="18360"/>
                  <a:pt x="15010" y="18360"/>
                </a:cubicBezTo>
                <a:cubicBezTo>
                  <a:pt x="15376" y="19080"/>
                  <a:pt x="16108" y="19080"/>
                  <a:pt x="16475" y="18360"/>
                </a:cubicBezTo>
                <a:cubicBezTo>
                  <a:pt x="18671" y="16560"/>
                  <a:pt x="18671" y="16560"/>
                  <a:pt x="18671" y="16560"/>
                </a:cubicBezTo>
                <a:cubicBezTo>
                  <a:pt x="18671" y="16560"/>
                  <a:pt x="19037" y="16200"/>
                  <a:pt x="19037" y="15840"/>
                </a:cubicBezTo>
                <a:cubicBezTo>
                  <a:pt x="19037" y="15480"/>
                  <a:pt x="18671" y="15120"/>
                  <a:pt x="18671" y="14760"/>
                </a:cubicBezTo>
                <a:cubicBezTo>
                  <a:pt x="15010" y="11520"/>
                  <a:pt x="15010" y="11520"/>
                  <a:pt x="15010" y="11520"/>
                </a:cubicBezTo>
                <a:cubicBezTo>
                  <a:pt x="15376" y="8280"/>
                  <a:pt x="15376" y="8280"/>
                  <a:pt x="15376" y="8280"/>
                </a:cubicBezTo>
                <a:cubicBezTo>
                  <a:pt x="15376" y="8280"/>
                  <a:pt x="15742" y="8640"/>
                  <a:pt x="16108" y="8640"/>
                </a:cubicBezTo>
                <a:cubicBezTo>
                  <a:pt x="20502" y="12960"/>
                  <a:pt x="20502" y="12960"/>
                  <a:pt x="20502" y="12960"/>
                </a:cubicBezTo>
                <a:cubicBezTo>
                  <a:pt x="21234" y="13680"/>
                  <a:pt x="21600" y="14760"/>
                  <a:pt x="21600" y="15840"/>
                </a:cubicBezTo>
                <a:cubicBezTo>
                  <a:pt x="21600" y="16920"/>
                  <a:pt x="21234" y="17640"/>
                  <a:pt x="20502" y="18360"/>
                </a:cubicBezTo>
                <a:close/>
                <a:moveTo>
                  <a:pt x="14644" y="4680"/>
                </a:moveTo>
                <a:cubicBezTo>
                  <a:pt x="14644" y="5040"/>
                  <a:pt x="14278" y="5040"/>
                  <a:pt x="14278" y="5040"/>
                </a:cubicBezTo>
                <a:cubicBezTo>
                  <a:pt x="13912" y="5040"/>
                  <a:pt x="13546" y="5040"/>
                  <a:pt x="13546" y="4680"/>
                </a:cubicBezTo>
                <a:cubicBezTo>
                  <a:pt x="13546" y="360"/>
                  <a:pt x="13546" y="360"/>
                  <a:pt x="13546" y="360"/>
                </a:cubicBezTo>
                <a:cubicBezTo>
                  <a:pt x="13546" y="360"/>
                  <a:pt x="13912" y="0"/>
                  <a:pt x="14278" y="0"/>
                </a:cubicBezTo>
                <a:cubicBezTo>
                  <a:pt x="14278" y="0"/>
                  <a:pt x="14644" y="360"/>
                  <a:pt x="14644" y="360"/>
                </a:cubicBezTo>
                <a:lnTo>
                  <a:pt x="14644" y="4680"/>
                </a:lnTo>
                <a:close/>
                <a:moveTo>
                  <a:pt x="16475" y="5760"/>
                </a:moveTo>
                <a:cubicBezTo>
                  <a:pt x="16475" y="5760"/>
                  <a:pt x="16475" y="5760"/>
                  <a:pt x="16108" y="5760"/>
                </a:cubicBezTo>
                <a:cubicBezTo>
                  <a:pt x="16108" y="5760"/>
                  <a:pt x="16108" y="5760"/>
                  <a:pt x="15742" y="5760"/>
                </a:cubicBezTo>
                <a:cubicBezTo>
                  <a:pt x="15742" y="5760"/>
                  <a:pt x="15742" y="5400"/>
                  <a:pt x="15742" y="5040"/>
                </a:cubicBezTo>
                <a:cubicBezTo>
                  <a:pt x="19403" y="1800"/>
                  <a:pt x="19403" y="1800"/>
                  <a:pt x="19403" y="1800"/>
                </a:cubicBezTo>
                <a:cubicBezTo>
                  <a:pt x="19403" y="1800"/>
                  <a:pt x="19769" y="1800"/>
                  <a:pt x="19769" y="1800"/>
                </a:cubicBezTo>
                <a:cubicBezTo>
                  <a:pt x="20136" y="2160"/>
                  <a:pt x="20136" y="2160"/>
                  <a:pt x="19769" y="2520"/>
                </a:cubicBezTo>
                <a:lnTo>
                  <a:pt x="16475" y="5760"/>
                </a:lnTo>
                <a:close/>
                <a:moveTo>
                  <a:pt x="21234" y="7920"/>
                </a:moveTo>
                <a:cubicBezTo>
                  <a:pt x="17207" y="7920"/>
                  <a:pt x="17207" y="7920"/>
                  <a:pt x="17207" y="7920"/>
                </a:cubicBezTo>
                <a:cubicBezTo>
                  <a:pt x="16841" y="7920"/>
                  <a:pt x="16475" y="7920"/>
                  <a:pt x="16475" y="7560"/>
                </a:cubicBezTo>
                <a:cubicBezTo>
                  <a:pt x="16475" y="7200"/>
                  <a:pt x="16841" y="7200"/>
                  <a:pt x="17207" y="7200"/>
                </a:cubicBezTo>
                <a:cubicBezTo>
                  <a:pt x="21234" y="7200"/>
                  <a:pt x="21234" y="7200"/>
                  <a:pt x="21234" y="7200"/>
                </a:cubicBezTo>
                <a:cubicBezTo>
                  <a:pt x="21600" y="7200"/>
                  <a:pt x="21600" y="7200"/>
                  <a:pt x="21600" y="7560"/>
                </a:cubicBezTo>
                <a:cubicBezTo>
                  <a:pt x="21600" y="7920"/>
                  <a:pt x="21600" y="7920"/>
                  <a:pt x="21234" y="792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2" name="Shape 5250"/>
          <p:cNvSpPr/>
          <p:nvPr/>
        </p:nvSpPr>
        <p:spPr>
          <a:xfrm>
            <a:off x="1961872" y="2864166"/>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7673" y="7855"/>
                </a:moveTo>
                <a:cubicBezTo>
                  <a:pt x="16495" y="6676"/>
                  <a:pt x="16495" y="6676"/>
                  <a:pt x="16495" y="6676"/>
                </a:cubicBezTo>
                <a:cubicBezTo>
                  <a:pt x="16102" y="6284"/>
                  <a:pt x="16102" y="6284"/>
                  <a:pt x="15709" y="6284"/>
                </a:cubicBezTo>
                <a:cubicBezTo>
                  <a:pt x="15316" y="6284"/>
                  <a:pt x="15316" y="6284"/>
                  <a:pt x="14924" y="6676"/>
                </a:cubicBezTo>
                <a:cubicBezTo>
                  <a:pt x="9425" y="12175"/>
                  <a:pt x="9425" y="12175"/>
                  <a:pt x="9425" y="12175"/>
                </a:cubicBezTo>
                <a:cubicBezTo>
                  <a:pt x="6284" y="9033"/>
                  <a:pt x="6284" y="9033"/>
                  <a:pt x="6284" y="9033"/>
                </a:cubicBezTo>
                <a:cubicBezTo>
                  <a:pt x="5891" y="9033"/>
                  <a:pt x="5891" y="8640"/>
                  <a:pt x="5498" y="8640"/>
                </a:cubicBezTo>
                <a:cubicBezTo>
                  <a:pt x="5498" y="8640"/>
                  <a:pt x="5105" y="9033"/>
                  <a:pt x="5105" y="9033"/>
                </a:cubicBezTo>
                <a:cubicBezTo>
                  <a:pt x="3535" y="10211"/>
                  <a:pt x="3535" y="10211"/>
                  <a:pt x="3535" y="10211"/>
                </a:cubicBezTo>
                <a:cubicBezTo>
                  <a:pt x="3535" y="10604"/>
                  <a:pt x="3535" y="10604"/>
                  <a:pt x="3535" y="10996"/>
                </a:cubicBezTo>
                <a:cubicBezTo>
                  <a:pt x="3535" y="11389"/>
                  <a:pt x="3535" y="11389"/>
                  <a:pt x="3535" y="11782"/>
                </a:cubicBezTo>
                <a:cubicBezTo>
                  <a:pt x="8640" y="16887"/>
                  <a:pt x="8640" y="16887"/>
                  <a:pt x="8640" y="16887"/>
                </a:cubicBezTo>
                <a:cubicBezTo>
                  <a:pt x="9033" y="16887"/>
                  <a:pt x="9033" y="16887"/>
                  <a:pt x="9425" y="16887"/>
                </a:cubicBezTo>
                <a:cubicBezTo>
                  <a:pt x="9818" y="16887"/>
                  <a:pt x="9818" y="16887"/>
                  <a:pt x="10211" y="16887"/>
                </a:cubicBezTo>
                <a:cubicBezTo>
                  <a:pt x="17673" y="9033"/>
                  <a:pt x="17673" y="9033"/>
                  <a:pt x="17673" y="9033"/>
                </a:cubicBezTo>
                <a:cubicBezTo>
                  <a:pt x="17673" y="9033"/>
                  <a:pt x="18065" y="8640"/>
                  <a:pt x="18065" y="8640"/>
                </a:cubicBezTo>
                <a:cubicBezTo>
                  <a:pt x="18065" y="8247"/>
                  <a:pt x="17673" y="7855"/>
                  <a:pt x="17673" y="785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3" name="Shape 5251"/>
          <p:cNvSpPr/>
          <p:nvPr/>
        </p:nvSpPr>
        <p:spPr>
          <a:xfrm>
            <a:off x="2533700" y="2864166"/>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4" name="Shape 5252"/>
          <p:cNvSpPr/>
          <p:nvPr/>
        </p:nvSpPr>
        <p:spPr>
          <a:xfrm>
            <a:off x="3105530" y="2864166"/>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7673" y="10211"/>
                </a:moveTo>
                <a:cubicBezTo>
                  <a:pt x="18065" y="9818"/>
                  <a:pt x="18065" y="9033"/>
                  <a:pt x="17673" y="8640"/>
                </a:cubicBezTo>
                <a:cubicBezTo>
                  <a:pt x="16102" y="7462"/>
                  <a:pt x="16102" y="7462"/>
                  <a:pt x="16102" y="7462"/>
                </a:cubicBezTo>
                <a:cubicBezTo>
                  <a:pt x="15709" y="7069"/>
                  <a:pt x="15316" y="7069"/>
                  <a:pt x="14924" y="7462"/>
                </a:cubicBezTo>
                <a:cubicBezTo>
                  <a:pt x="10604" y="11782"/>
                  <a:pt x="10604" y="11782"/>
                  <a:pt x="10604" y="11782"/>
                </a:cubicBezTo>
                <a:cubicBezTo>
                  <a:pt x="6284" y="7462"/>
                  <a:pt x="6284" y="7462"/>
                  <a:pt x="6284" y="7462"/>
                </a:cubicBezTo>
                <a:cubicBezTo>
                  <a:pt x="5891" y="7069"/>
                  <a:pt x="5498" y="7069"/>
                  <a:pt x="5105" y="7462"/>
                </a:cubicBezTo>
                <a:cubicBezTo>
                  <a:pt x="3535" y="8640"/>
                  <a:pt x="3535" y="8640"/>
                  <a:pt x="3535" y="8640"/>
                </a:cubicBezTo>
                <a:cubicBezTo>
                  <a:pt x="3142" y="9033"/>
                  <a:pt x="3142" y="9818"/>
                  <a:pt x="3535" y="10211"/>
                </a:cubicBezTo>
                <a:cubicBezTo>
                  <a:pt x="10211" y="16495"/>
                  <a:pt x="10211" y="16495"/>
                  <a:pt x="10211" y="16495"/>
                </a:cubicBezTo>
                <a:cubicBezTo>
                  <a:pt x="10211" y="16887"/>
                  <a:pt x="10996" y="16887"/>
                  <a:pt x="11389" y="16495"/>
                </a:cubicBezTo>
                <a:lnTo>
                  <a:pt x="17673" y="1021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5" name="Shape 5253"/>
          <p:cNvSpPr/>
          <p:nvPr/>
        </p:nvSpPr>
        <p:spPr>
          <a:xfrm>
            <a:off x="3677359" y="2864166"/>
            <a:ext cx="218102"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6495" y="11389"/>
                </a:moveTo>
                <a:cubicBezTo>
                  <a:pt x="16495" y="10996"/>
                  <a:pt x="16495" y="10604"/>
                  <a:pt x="16495" y="10211"/>
                </a:cubicBezTo>
                <a:cubicBezTo>
                  <a:pt x="9818" y="3927"/>
                  <a:pt x="9818" y="3927"/>
                  <a:pt x="9818" y="3927"/>
                </a:cubicBezTo>
                <a:cubicBezTo>
                  <a:pt x="9425" y="3535"/>
                  <a:pt x="9033" y="3535"/>
                  <a:pt x="8640" y="3927"/>
                </a:cubicBezTo>
                <a:cubicBezTo>
                  <a:pt x="7462" y="5105"/>
                  <a:pt x="7462" y="5105"/>
                  <a:pt x="7462" y="5105"/>
                </a:cubicBezTo>
                <a:cubicBezTo>
                  <a:pt x="7069" y="5498"/>
                  <a:pt x="7069" y="5891"/>
                  <a:pt x="7462" y="6284"/>
                </a:cubicBezTo>
                <a:cubicBezTo>
                  <a:pt x="11389" y="10604"/>
                  <a:pt x="11389" y="10604"/>
                  <a:pt x="11389" y="10604"/>
                </a:cubicBezTo>
                <a:cubicBezTo>
                  <a:pt x="7462" y="14924"/>
                  <a:pt x="7462" y="14924"/>
                  <a:pt x="7462" y="14924"/>
                </a:cubicBezTo>
                <a:cubicBezTo>
                  <a:pt x="7069" y="15316"/>
                  <a:pt x="7069" y="16102"/>
                  <a:pt x="7462" y="16495"/>
                </a:cubicBezTo>
                <a:cubicBezTo>
                  <a:pt x="8640" y="17673"/>
                  <a:pt x="8640" y="17673"/>
                  <a:pt x="8640" y="17673"/>
                </a:cubicBezTo>
                <a:cubicBezTo>
                  <a:pt x="9033" y="18065"/>
                  <a:pt x="9425" y="18065"/>
                  <a:pt x="9818" y="17673"/>
                </a:cubicBezTo>
                <a:lnTo>
                  <a:pt x="16495" y="1138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6" name="Shape 5254"/>
          <p:cNvSpPr/>
          <p:nvPr/>
        </p:nvSpPr>
        <p:spPr>
          <a:xfrm>
            <a:off x="4261174" y="2921972"/>
            <a:ext cx="227123" cy="148311"/>
          </a:xfrm>
          <a:custGeom>
            <a:avLst/>
            <a:gdLst/>
            <a:ahLst/>
            <a:cxnLst>
              <a:cxn ang="0">
                <a:pos x="wd2" y="hd2"/>
              </a:cxn>
              <a:cxn ang="5400000">
                <a:pos x="wd2" y="hd2"/>
              </a:cxn>
              <a:cxn ang="10800000">
                <a:pos x="wd2" y="hd2"/>
              </a:cxn>
              <a:cxn ang="16200000">
                <a:pos x="wd2" y="hd2"/>
              </a:cxn>
            </a:cxnLst>
            <a:rect l="0" t="0" r="r" b="b"/>
            <a:pathLst>
              <a:path w="21414" h="21316" extrusionOk="0">
                <a:moveTo>
                  <a:pt x="11079" y="20890"/>
                </a:moveTo>
                <a:cubicBezTo>
                  <a:pt x="10707" y="21458"/>
                  <a:pt x="10335" y="21458"/>
                  <a:pt x="9962" y="20890"/>
                </a:cubicBezTo>
                <a:cubicBezTo>
                  <a:pt x="279" y="5542"/>
                  <a:pt x="279" y="5542"/>
                  <a:pt x="279" y="5542"/>
                </a:cubicBezTo>
                <a:cubicBezTo>
                  <a:pt x="-93" y="4974"/>
                  <a:pt x="-93" y="4405"/>
                  <a:pt x="279" y="3837"/>
                </a:cubicBezTo>
                <a:cubicBezTo>
                  <a:pt x="2514" y="426"/>
                  <a:pt x="2514" y="426"/>
                  <a:pt x="2514" y="426"/>
                </a:cubicBezTo>
                <a:cubicBezTo>
                  <a:pt x="2514" y="-142"/>
                  <a:pt x="3259" y="-142"/>
                  <a:pt x="3631" y="426"/>
                </a:cubicBezTo>
                <a:cubicBezTo>
                  <a:pt x="10707" y="11226"/>
                  <a:pt x="10707" y="11226"/>
                  <a:pt x="10707" y="11226"/>
                </a:cubicBezTo>
                <a:cubicBezTo>
                  <a:pt x="17783" y="426"/>
                  <a:pt x="17783" y="426"/>
                  <a:pt x="17783" y="426"/>
                </a:cubicBezTo>
                <a:cubicBezTo>
                  <a:pt x="18155" y="-142"/>
                  <a:pt x="18528" y="-142"/>
                  <a:pt x="18900" y="426"/>
                </a:cubicBezTo>
                <a:cubicBezTo>
                  <a:pt x="21135" y="3837"/>
                  <a:pt x="21135" y="3837"/>
                  <a:pt x="21135" y="3837"/>
                </a:cubicBezTo>
                <a:cubicBezTo>
                  <a:pt x="21507" y="4405"/>
                  <a:pt x="21507" y="4974"/>
                  <a:pt x="21135" y="5542"/>
                </a:cubicBezTo>
                <a:lnTo>
                  <a:pt x="11079" y="2089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7" name="Shape 5255"/>
          <p:cNvSpPr/>
          <p:nvPr/>
        </p:nvSpPr>
        <p:spPr>
          <a:xfrm>
            <a:off x="4831185" y="2850493"/>
            <a:ext cx="146450" cy="227123"/>
          </a:xfrm>
          <a:custGeom>
            <a:avLst/>
            <a:gdLst/>
            <a:ahLst/>
            <a:cxnLst>
              <a:cxn ang="0">
                <a:pos x="wd2" y="hd2"/>
              </a:cxn>
              <a:cxn ang="5400000">
                <a:pos x="wd2" y="hd2"/>
              </a:cxn>
              <a:cxn ang="10800000">
                <a:pos x="wd2" y="hd2"/>
              </a:cxn>
              <a:cxn ang="16200000">
                <a:pos x="wd2" y="hd2"/>
              </a:cxn>
            </a:cxnLst>
            <a:rect l="0" t="0" r="r" b="b"/>
            <a:pathLst>
              <a:path w="21308" h="21414" extrusionOk="0">
                <a:moveTo>
                  <a:pt x="5692" y="21135"/>
                </a:moveTo>
                <a:cubicBezTo>
                  <a:pt x="5108" y="21507"/>
                  <a:pt x="3940" y="21507"/>
                  <a:pt x="3940" y="21135"/>
                </a:cubicBezTo>
                <a:cubicBezTo>
                  <a:pt x="438" y="18900"/>
                  <a:pt x="438" y="18900"/>
                  <a:pt x="438" y="18900"/>
                </a:cubicBezTo>
                <a:cubicBezTo>
                  <a:pt x="-146" y="18528"/>
                  <a:pt x="-146" y="18155"/>
                  <a:pt x="438" y="17783"/>
                </a:cubicBezTo>
                <a:cubicBezTo>
                  <a:pt x="11530" y="10707"/>
                  <a:pt x="11530" y="10707"/>
                  <a:pt x="11530" y="10707"/>
                </a:cubicBezTo>
                <a:cubicBezTo>
                  <a:pt x="438" y="3631"/>
                  <a:pt x="438" y="3631"/>
                  <a:pt x="438" y="3631"/>
                </a:cubicBezTo>
                <a:cubicBezTo>
                  <a:pt x="-146" y="3259"/>
                  <a:pt x="-146" y="2886"/>
                  <a:pt x="438" y="2514"/>
                </a:cubicBezTo>
                <a:cubicBezTo>
                  <a:pt x="3940" y="279"/>
                  <a:pt x="3940" y="279"/>
                  <a:pt x="3940" y="279"/>
                </a:cubicBezTo>
                <a:cubicBezTo>
                  <a:pt x="3940" y="-93"/>
                  <a:pt x="5108" y="-93"/>
                  <a:pt x="5692" y="279"/>
                </a:cubicBezTo>
                <a:cubicBezTo>
                  <a:pt x="20870" y="9962"/>
                  <a:pt x="20870" y="9962"/>
                  <a:pt x="20870" y="9962"/>
                </a:cubicBezTo>
                <a:cubicBezTo>
                  <a:pt x="21454" y="10335"/>
                  <a:pt x="21454" y="11079"/>
                  <a:pt x="20870" y="11452"/>
                </a:cubicBezTo>
                <a:lnTo>
                  <a:pt x="5692" y="2113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8" name="Shape 5256"/>
          <p:cNvSpPr/>
          <p:nvPr/>
        </p:nvSpPr>
        <p:spPr>
          <a:xfrm>
            <a:off x="5399340" y="2867832"/>
            <a:ext cx="161129" cy="230932"/>
          </a:xfrm>
          <a:custGeom>
            <a:avLst/>
            <a:gdLst/>
            <a:ahLst/>
            <a:cxnLst>
              <a:cxn ang="0">
                <a:pos x="wd2" y="hd2"/>
              </a:cxn>
              <a:cxn ang="5400000">
                <a:pos x="wd2" y="hd2"/>
              </a:cxn>
              <a:cxn ang="10800000">
                <a:pos x="wd2" y="hd2"/>
              </a:cxn>
              <a:cxn ang="16200000">
                <a:pos x="wd2" y="hd2"/>
              </a:cxn>
            </a:cxnLst>
            <a:rect l="0" t="0" r="r" b="b"/>
            <a:pathLst>
              <a:path w="21337" h="21600" extrusionOk="0">
                <a:moveTo>
                  <a:pt x="15673" y="8938"/>
                </a:moveTo>
                <a:cubicBezTo>
                  <a:pt x="15673" y="20110"/>
                  <a:pt x="15673" y="20110"/>
                  <a:pt x="15673" y="20110"/>
                </a:cubicBezTo>
                <a:cubicBezTo>
                  <a:pt x="15673" y="20855"/>
                  <a:pt x="14619" y="21600"/>
                  <a:pt x="13566" y="21600"/>
                </a:cubicBezTo>
                <a:cubicBezTo>
                  <a:pt x="12512" y="21600"/>
                  <a:pt x="11458" y="20855"/>
                  <a:pt x="11458" y="20110"/>
                </a:cubicBezTo>
                <a:cubicBezTo>
                  <a:pt x="11458" y="14897"/>
                  <a:pt x="11458" y="14897"/>
                  <a:pt x="11458" y="14897"/>
                </a:cubicBezTo>
                <a:cubicBezTo>
                  <a:pt x="9878" y="14897"/>
                  <a:pt x="9878" y="14897"/>
                  <a:pt x="9878" y="14897"/>
                </a:cubicBezTo>
                <a:cubicBezTo>
                  <a:pt x="9878" y="20110"/>
                  <a:pt x="9878" y="20110"/>
                  <a:pt x="9878" y="20110"/>
                </a:cubicBezTo>
                <a:cubicBezTo>
                  <a:pt x="9878" y="20855"/>
                  <a:pt x="9351" y="21600"/>
                  <a:pt x="7770" y="21600"/>
                </a:cubicBezTo>
                <a:cubicBezTo>
                  <a:pt x="6717" y="21600"/>
                  <a:pt x="5663" y="20855"/>
                  <a:pt x="5663" y="20110"/>
                </a:cubicBezTo>
                <a:cubicBezTo>
                  <a:pt x="5663" y="8938"/>
                  <a:pt x="5663" y="8938"/>
                  <a:pt x="5663" y="8938"/>
                </a:cubicBezTo>
                <a:cubicBezTo>
                  <a:pt x="395" y="5214"/>
                  <a:pt x="395" y="5214"/>
                  <a:pt x="395" y="5214"/>
                </a:cubicBezTo>
                <a:cubicBezTo>
                  <a:pt x="-132" y="4841"/>
                  <a:pt x="-132" y="3724"/>
                  <a:pt x="395" y="3352"/>
                </a:cubicBezTo>
                <a:cubicBezTo>
                  <a:pt x="922" y="2979"/>
                  <a:pt x="2502" y="2979"/>
                  <a:pt x="3029" y="3352"/>
                </a:cubicBezTo>
                <a:cubicBezTo>
                  <a:pt x="7244" y="6331"/>
                  <a:pt x="7244" y="6331"/>
                  <a:pt x="7244" y="6331"/>
                </a:cubicBezTo>
                <a:cubicBezTo>
                  <a:pt x="14092" y="6331"/>
                  <a:pt x="14092" y="6331"/>
                  <a:pt x="14092" y="6331"/>
                </a:cubicBezTo>
                <a:cubicBezTo>
                  <a:pt x="18307" y="3352"/>
                  <a:pt x="18307" y="3352"/>
                  <a:pt x="18307" y="3352"/>
                </a:cubicBezTo>
                <a:cubicBezTo>
                  <a:pt x="19361" y="2979"/>
                  <a:pt x="20414" y="2979"/>
                  <a:pt x="20941" y="3352"/>
                </a:cubicBezTo>
                <a:cubicBezTo>
                  <a:pt x="21468" y="3724"/>
                  <a:pt x="21468" y="4841"/>
                  <a:pt x="20941" y="5214"/>
                </a:cubicBezTo>
                <a:lnTo>
                  <a:pt x="15673" y="8938"/>
                </a:lnTo>
                <a:close/>
                <a:moveTo>
                  <a:pt x="10931" y="5959"/>
                </a:moveTo>
                <a:cubicBezTo>
                  <a:pt x="8297" y="5959"/>
                  <a:pt x="6717" y="4469"/>
                  <a:pt x="6717" y="2979"/>
                </a:cubicBezTo>
                <a:cubicBezTo>
                  <a:pt x="6717" y="1490"/>
                  <a:pt x="8297" y="0"/>
                  <a:pt x="10931" y="0"/>
                </a:cubicBezTo>
                <a:cubicBezTo>
                  <a:pt x="13039" y="0"/>
                  <a:pt x="15146" y="1490"/>
                  <a:pt x="15146" y="2979"/>
                </a:cubicBezTo>
                <a:cubicBezTo>
                  <a:pt x="15146" y="4469"/>
                  <a:pt x="13039" y="5959"/>
                  <a:pt x="10931" y="595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9" name="Shape 5257"/>
          <p:cNvSpPr/>
          <p:nvPr/>
        </p:nvSpPr>
        <p:spPr>
          <a:xfrm>
            <a:off x="5961010" y="2864166"/>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0604" y="3142"/>
                </a:moveTo>
                <a:cubicBezTo>
                  <a:pt x="6284" y="3142"/>
                  <a:pt x="3142" y="6676"/>
                  <a:pt x="3142" y="10604"/>
                </a:cubicBezTo>
                <a:cubicBezTo>
                  <a:pt x="3142" y="14924"/>
                  <a:pt x="6284" y="18458"/>
                  <a:pt x="10604" y="18458"/>
                </a:cubicBezTo>
                <a:cubicBezTo>
                  <a:pt x="14924" y="18458"/>
                  <a:pt x="18458" y="14924"/>
                  <a:pt x="18458" y="10604"/>
                </a:cubicBezTo>
                <a:cubicBezTo>
                  <a:pt x="18458" y="6676"/>
                  <a:pt x="14924" y="3142"/>
                  <a:pt x="10604" y="3142"/>
                </a:cubicBezTo>
                <a:close/>
                <a:moveTo>
                  <a:pt x="12567" y="12175"/>
                </a:moveTo>
                <a:cubicBezTo>
                  <a:pt x="12567" y="12175"/>
                  <a:pt x="12175" y="12567"/>
                  <a:pt x="12175" y="12567"/>
                </a:cubicBezTo>
                <a:cubicBezTo>
                  <a:pt x="7462" y="12567"/>
                  <a:pt x="7462" y="12567"/>
                  <a:pt x="7462" y="12567"/>
                </a:cubicBezTo>
                <a:cubicBezTo>
                  <a:pt x="7462" y="12567"/>
                  <a:pt x="7069" y="12175"/>
                  <a:pt x="7069" y="12175"/>
                </a:cubicBezTo>
                <a:cubicBezTo>
                  <a:pt x="7069" y="10996"/>
                  <a:pt x="7069" y="10996"/>
                  <a:pt x="7069" y="10996"/>
                </a:cubicBezTo>
                <a:cubicBezTo>
                  <a:pt x="7069" y="10996"/>
                  <a:pt x="7462" y="10604"/>
                  <a:pt x="7462" y="10604"/>
                </a:cubicBezTo>
                <a:cubicBezTo>
                  <a:pt x="10604" y="10604"/>
                  <a:pt x="10604" y="10604"/>
                  <a:pt x="10604" y="10604"/>
                </a:cubicBezTo>
                <a:cubicBezTo>
                  <a:pt x="10604" y="5891"/>
                  <a:pt x="10604" y="5891"/>
                  <a:pt x="10604" y="5891"/>
                </a:cubicBezTo>
                <a:cubicBezTo>
                  <a:pt x="10604" y="5498"/>
                  <a:pt x="10996" y="5498"/>
                  <a:pt x="10996" y="5498"/>
                </a:cubicBezTo>
                <a:cubicBezTo>
                  <a:pt x="12175" y="5498"/>
                  <a:pt x="12175" y="5498"/>
                  <a:pt x="12175" y="5498"/>
                </a:cubicBezTo>
                <a:cubicBezTo>
                  <a:pt x="12175" y="5498"/>
                  <a:pt x="12567" y="5498"/>
                  <a:pt x="12567" y="5891"/>
                </a:cubicBezTo>
                <a:lnTo>
                  <a:pt x="12567" y="121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0" name="Shape 5258"/>
          <p:cNvSpPr/>
          <p:nvPr/>
        </p:nvSpPr>
        <p:spPr>
          <a:xfrm>
            <a:off x="6532841" y="2864167"/>
            <a:ext cx="269420" cy="199774"/>
          </a:xfrm>
          <a:custGeom>
            <a:avLst/>
            <a:gdLst/>
            <a:ahLst/>
            <a:cxnLst>
              <a:cxn ang="0">
                <a:pos x="wd2" y="hd2"/>
              </a:cxn>
              <a:cxn ang="5400000">
                <a:pos x="wd2" y="hd2"/>
              </a:cxn>
              <a:cxn ang="10800000">
                <a:pos x="wd2" y="hd2"/>
              </a:cxn>
              <a:cxn ang="16200000">
                <a:pos x="wd2" y="hd2"/>
              </a:cxn>
            </a:cxnLst>
            <a:rect l="0" t="0" r="r" b="b"/>
            <a:pathLst>
              <a:path w="21600" h="21600" extrusionOk="0">
                <a:moveTo>
                  <a:pt x="17471" y="21600"/>
                </a:moveTo>
                <a:cubicBezTo>
                  <a:pt x="5082" y="21600"/>
                  <a:pt x="5082" y="21600"/>
                  <a:pt x="5082" y="21600"/>
                </a:cubicBezTo>
                <a:cubicBezTo>
                  <a:pt x="2224" y="21600"/>
                  <a:pt x="0" y="18576"/>
                  <a:pt x="0" y="14688"/>
                </a:cubicBezTo>
                <a:cubicBezTo>
                  <a:pt x="0" y="12096"/>
                  <a:pt x="1271" y="9504"/>
                  <a:pt x="2859" y="8640"/>
                </a:cubicBezTo>
                <a:cubicBezTo>
                  <a:pt x="2859" y="8208"/>
                  <a:pt x="2859" y="8208"/>
                  <a:pt x="2859" y="7776"/>
                </a:cubicBezTo>
                <a:cubicBezTo>
                  <a:pt x="2859" y="3456"/>
                  <a:pt x="5400" y="0"/>
                  <a:pt x="8576" y="0"/>
                </a:cubicBezTo>
                <a:cubicBezTo>
                  <a:pt x="11118" y="0"/>
                  <a:pt x="13024" y="2160"/>
                  <a:pt x="13976" y="4752"/>
                </a:cubicBezTo>
                <a:cubicBezTo>
                  <a:pt x="14612" y="4320"/>
                  <a:pt x="15247" y="3888"/>
                  <a:pt x="15882" y="3888"/>
                </a:cubicBezTo>
                <a:cubicBezTo>
                  <a:pt x="17471" y="3888"/>
                  <a:pt x="18741" y="5616"/>
                  <a:pt x="18741" y="7776"/>
                </a:cubicBezTo>
                <a:cubicBezTo>
                  <a:pt x="18741" y="8640"/>
                  <a:pt x="18741" y="9504"/>
                  <a:pt x="18424" y="9936"/>
                </a:cubicBezTo>
                <a:cubicBezTo>
                  <a:pt x="20329" y="10800"/>
                  <a:pt x="21600" y="12960"/>
                  <a:pt x="21600" y="15552"/>
                </a:cubicBezTo>
                <a:cubicBezTo>
                  <a:pt x="21600" y="19008"/>
                  <a:pt x="19694" y="21600"/>
                  <a:pt x="17471"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1" name="Shape 5259"/>
          <p:cNvSpPr/>
          <p:nvPr/>
        </p:nvSpPr>
        <p:spPr>
          <a:xfrm>
            <a:off x="7104669" y="2864167"/>
            <a:ext cx="269420" cy="199774"/>
          </a:xfrm>
          <a:custGeom>
            <a:avLst/>
            <a:gdLst/>
            <a:ahLst/>
            <a:cxnLst>
              <a:cxn ang="0">
                <a:pos x="wd2" y="hd2"/>
              </a:cxn>
              <a:cxn ang="5400000">
                <a:pos x="wd2" y="hd2"/>
              </a:cxn>
              <a:cxn ang="10800000">
                <a:pos x="wd2" y="hd2"/>
              </a:cxn>
              <a:cxn ang="16200000">
                <a:pos x="wd2" y="hd2"/>
              </a:cxn>
            </a:cxnLst>
            <a:rect l="0" t="0" r="r" b="b"/>
            <a:pathLst>
              <a:path w="21600" h="21600" extrusionOk="0">
                <a:moveTo>
                  <a:pt x="17471" y="21600"/>
                </a:moveTo>
                <a:cubicBezTo>
                  <a:pt x="5082" y="21600"/>
                  <a:pt x="5082" y="21600"/>
                  <a:pt x="5082" y="21600"/>
                </a:cubicBezTo>
                <a:cubicBezTo>
                  <a:pt x="2224" y="21600"/>
                  <a:pt x="0" y="18576"/>
                  <a:pt x="0" y="14688"/>
                </a:cubicBezTo>
                <a:cubicBezTo>
                  <a:pt x="0" y="12096"/>
                  <a:pt x="953" y="9504"/>
                  <a:pt x="2859" y="8640"/>
                </a:cubicBezTo>
                <a:cubicBezTo>
                  <a:pt x="2859" y="8208"/>
                  <a:pt x="2859" y="8208"/>
                  <a:pt x="2859" y="7776"/>
                </a:cubicBezTo>
                <a:cubicBezTo>
                  <a:pt x="2859" y="3456"/>
                  <a:pt x="5400" y="0"/>
                  <a:pt x="8576" y="0"/>
                </a:cubicBezTo>
                <a:cubicBezTo>
                  <a:pt x="11118" y="0"/>
                  <a:pt x="13024" y="1728"/>
                  <a:pt x="13976" y="4752"/>
                </a:cubicBezTo>
                <a:cubicBezTo>
                  <a:pt x="14612" y="4320"/>
                  <a:pt x="15247" y="3888"/>
                  <a:pt x="15882" y="3888"/>
                </a:cubicBezTo>
                <a:cubicBezTo>
                  <a:pt x="17471" y="3888"/>
                  <a:pt x="18741" y="5616"/>
                  <a:pt x="18741" y="7776"/>
                </a:cubicBezTo>
                <a:cubicBezTo>
                  <a:pt x="18741" y="8640"/>
                  <a:pt x="18741" y="9504"/>
                  <a:pt x="18424" y="9936"/>
                </a:cubicBezTo>
                <a:cubicBezTo>
                  <a:pt x="20329" y="10800"/>
                  <a:pt x="21600" y="12960"/>
                  <a:pt x="21600" y="15552"/>
                </a:cubicBezTo>
                <a:cubicBezTo>
                  <a:pt x="21600" y="19008"/>
                  <a:pt x="19694" y="21600"/>
                  <a:pt x="17471" y="21600"/>
                </a:cubicBezTo>
                <a:close/>
                <a:moveTo>
                  <a:pt x="14294" y="10800"/>
                </a:moveTo>
                <a:cubicBezTo>
                  <a:pt x="10482" y="5616"/>
                  <a:pt x="10482" y="5616"/>
                  <a:pt x="10482" y="5616"/>
                </a:cubicBezTo>
                <a:cubicBezTo>
                  <a:pt x="10165" y="5616"/>
                  <a:pt x="10165" y="5184"/>
                  <a:pt x="10165" y="5184"/>
                </a:cubicBezTo>
                <a:cubicBezTo>
                  <a:pt x="9847" y="5184"/>
                  <a:pt x="9847" y="5616"/>
                  <a:pt x="9847" y="5616"/>
                </a:cubicBezTo>
                <a:cubicBezTo>
                  <a:pt x="5718" y="10800"/>
                  <a:pt x="5718" y="10800"/>
                  <a:pt x="5718" y="10800"/>
                </a:cubicBezTo>
                <a:cubicBezTo>
                  <a:pt x="5718" y="11232"/>
                  <a:pt x="5718" y="11232"/>
                  <a:pt x="5718" y="11232"/>
                </a:cubicBezTo>
                <a:cubicBezTo>
                  <a:pt x="5718" y="11664"/>
                  <a:pt x="6035" y="11664"/>
                  <a:pt x="6035" y="11664"/>
                </a:cubicBezTo>
                <a:cubicBezTo>
                  <a:pt x="8576" y="11664"/>
                  <a:pt x="8576" y="11664"/>
                  <a:pt x="8576" y="11664"/>
                </a:cubicBezTo>
                <a:cubicBezTo>
                  <a:pt x="8576" y="17280"/>
                  <a:pt x="8576" y="17280"/>
                  <a:pt x="8576" y="17280"/>
                </a:cubicBezTo>
                <a:cubicBezTo>
                  <a:pt x="8576" y="17712"/>
                  <a:pt x="8894" y="17712"/>
                  <a:pt x="8894" y="17712"/>
                </a:cubicBezTo>
                <a:cubicBezTo>
                  <a:pt x="11118" y="17712"/>
                  <a:pt x="11118" y="17712"/>
                  <a:pt x="11118" y="17712"/>
                </a:cubicBezTo>
                <a:cubicBezTo>
                  <a:pt x="11435" y="17712"/>
                  <a:pt x="11435" y="17712"/>
                  <a:pt x="11435" y="17280"/>
                </a:cubicBezTo>
                <a:cubicBezTo>
                  <a:pt x="11435" y="11664"/>
                  <a:pt x="11435" y="11664"/>
                  <a:pt x="11435" y="11664"/>
                </a:cubicBezTo>
                <a:cubicBezTo>
                  <a:pt x="13976" y="11664"/>
                  <a:pt x="13976" y="11664"/>
                  <a:pt x="13976" y="11664"/>
                </a:cubicBezTo>
                <a:cubicBezTo>
                  <a:pt x="14294" y="11664"/>
                  <a:pt x="14294" y="11664"/>
                  <a:pt x="14294" y="11232"/>
                </a:cubicBezTo>
                <a:cubicBezTo>
                  <a:pt x="14294" y="11232"/>
                  <a:pt x="14294" y="11232"/>
                  <a:pt x="14294"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2" name="Shape 5260"/>
          <p:cNvSpPr/>
          <p:nvPr/>
        </p:nvSpPr>
        <p:spPr>
          <a:xfrm>
            <a:off x="7681150" y="2884327"/>
            <a:ext cx="258284" cy="194276"/>
          </a:xfrm>
          <a:custGeom>
            <a:avLst/>
            <a:gdLst/>
            <a:ahLst/>
            <a:cxnLst>
              <a:cxn ang="0">
                <a:pos x="wd2" y="hd2"/>
              </a:cxn>
              <a:cxn ang="5400000">
                <a:pos x="wd2" y="hd2"/>
              </a:cxn>
              <a:cxn ang="10800000">
                <a:pos x="wd2" y="hd2"/>
              </a:cxn>
              <a:cxn ang="16200000">
                <a:pos x="wd2" y="hd2"/>
              </a:cxn>
            </a:cxnLst>
            <a:rect l="0" t="0" r="r" b="b"/>
            <a:pathLst>
              <a:path w="21436" h="21600" extrusionOk="0">
                <a:moveTo>
                  <a:pt x="6136" y="18514"/>
                </a:moveTo>
                <a:cubicBezTo>
                  <a:pt x="6136" y="18955"/>
                  <a:pt x="5809" y="18955"/>
                  <a:pt x="5482" y="18514"/>
                </a:cubicBezTo>
                <a:cubicBezTo>
                  <a:pt x="245" y="11020"/>
                  <a:pt x="245" y="11020"/>
                  <a:pt x="245" y="11020"/>
                </a:cubicBezTo>
                <a:cubicBezTo>
                  <a:pt x="-82" y="11020"/>
                  <a:pt x="-82" y="10580"/>
                  <a:pt x="245" y="10580"/>
                </a:cubicBezTo>
                <a:cubicBezTo>
                  <a:pt x="5482" y="3086"/>
                  <a:pt x="5482" y="3086"/>
                  <a:pt x="5482" y="3086"/>
                </a:cubicBezTo>
                <a:cubicBezTo>
                  <a:pt x="5809" y="3086"/>
                  <a:pt x="6136" y="3086"/>
                  <a:pt x="6136" y="3086"/>
                </a:cubicBezTo>
                <a:cubicBezTo>
                  <a:pt x="6791" y="3967"/>
                  <a:pt x="6791" y="3967"/>
                  <a:pt x="6791" y="3967"/>
                </a:cubicBezTo>
                <a:cubicBezTo>
                  <a:pt x="6791" y="3967"/>
                  <a:pt x="6791" y="4408"/>
                  <a:pt x="6791" y="4849"/>
                </a:cubicBezTo>
                <a:cubicBezTo>
                  <a:pt x="2209" y="11020"/>
                  <a:pt x="2209" y="11020"/>
                  <a:pt x="2209" y="11020"/>
                </a:cubicBezTo>
                <a:cubicBezTo>
                  <a:pt x="6791" y="17192"/>
                  <a:pt x="6791" y="17192"/>
                  <a:pt x="6791" y="17192"/>
                </a:cubicBezTo>
                <a:cubicBezTo>
                  <a:pt x="6791" y="17192"/>
                  <a:pt x="6791" y="17633"/>
                  <a:pt x="6791" y="17633"/>
                </a:cubicBezTo>
                <a:lnTo>
                  <a:pt x="6136" y="18514"/>
                </a:lnTo>
                <a:close/>
                <a:moveTo>
                  <a:pt x="9409" y="21159"/>
                </a:moveTo>
                <a:cubicBezTo>
                  <a:pt x="9082" y="21600"/>
                  <a:pt x="9082" y="21600"/>
                  <a:pt x="8754" y="21600"/>
                </a:cubicBezTo>
                <a:cubicBezTo>
                  <a:pt x="8100" y="21159"/>
                  <a:pt x="8100" y="21159"/>
                  <a:pt x="8100" y="21159"/>
                </a:cubicBezTo>
                <a:cubicBezTo>
                  <a:pt x="7773" y="21159"/>
                  <a:pt x="7773" y="21159"/>
                  <a:pt x="7773" y="20718"/>
                </a:cubicBezTo>
                <a:cubicBezTo>
                  <a:pt x="12354" y="441"/>
                  <a:pt x="12354" y="441"/>
                  <a:pt x="12354" y="441"/>
                </a:cubicBezTo>
                <a:cubicBezTo>
                  <a:pt x="12354" y="0"/>
                  <a:pt x="12354" y="0"/>
                  <a:pt x="12682" y="0"/>
                </a:cubicBezTo>
                <a:cubicBezTo>
                  <a:pt x="13336" y="441"/>
                  <a:pt x="13336" y="441"/>
                  <a:pt x="13336" y="441"/>
                </a:cubicBezTo>
                <a:cubicBezTo>
                  <a:pt x="13663" y="441"/>
                  <a:pt x="13663" y="882"/>
                  <a:pt x="13663" y="882"/>
                </a:cubicBezTo>
                <a:lnTo>
                  <a:pt x="9409" y="21159"/>
                </a:lnTo>
                <a:close/>
                <a:moveTo>
                  <a:pt x="15954" y="18514"/>
                </a:moveTo>
                <a:cubicBezTo>
                  <a:pt x="15627" y="18955"/>
                  <a:pt x="15627" y="18955"/>
                  <a:pt x="15300" y="18514"/>
                </a:cubicBezTo>
                <a:cubicBezTo>
                  <a:pt x="14645" y="17633"/>
                  <a:pt x="14645" y="17633"/>
                  <a:pt x="14645" y="17633"/>
                </a:cubicBezTo>
                <a:cubicBezTo>
                  <a:pt x="14645" y="17633"/>
                  <a:pt x="14645" y="17192"/>
                  <a:pt x="14645" y="17192"/>
                </a:cubicBezTo>
                <a:cubicBezTo>
                  <a:pt x="19227" y="11020"/>
                  <a:pt x="19227" y="11020"/>
                  <a:pt x="19227" y="11020"/>
                </a:cubicBezTo>
                <a:cubicBezTo>
                  <a:pt x="14645" y="4849"/>
                  <a:pt x="14645" y="4849"/>
                  <a:pt x="14645" y="4849"/>
                </a:cubicBezTo>
                <a:cubicBezTo>
                  <a:pt x="14645" y="4408"/>
                  <a:pt x="14645" y="3967"/>
                  <a:pt x="14645" y="3967"/>
                </a:cubicBezTo>
                <a:cubicBezTo>
                  <a:pt x="15300" y="3086"/>
                  <a:pt x="15300" y="3086"/>
                  <a:pt x="15300" y="3086"/>
                </a:cubicBezTo>
                <a:cubicBezTo>
                  <a:pt x="15627" y="3086"/>
                  <a:pt x="15627" y="3086"/>
                  <a:pt x="15954" y="3086"/>
                </a:cubicBezTo>
                <a:cubicBezTo>
                  <a:pt x="21191" y="10580"/>
                  <a:pt x="21191" y="10580"/>
                  <a:pt x="21191" y="10580"/>
                </a:cubicBezTo>
                <a:cubicBezTo>
                  <a:pt x="21518" y="10580"/>
                  <a:pt x="21518" y="11020"/>
                  <a:pt x="21191" y="11020"/>
                </a:cubicBezTo>
                <a:lnTo>
                  <a:pt x="15954" y="1851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3" name="Shape 5261"/>
          <p:cNvSpPr/>
          <p:nvPr/>
        </p:nvSpPr>
        <p:spPr>
          <a:xfrm>
            <a:off x="8246495" y="2844007"/>
            <a:ext cx="254758"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14175"/>
                </a:moveTo>
                <a:cubicBezTo>
                  <a:pt x="21600" y="14512"/>
                  <a:pt x="21262" y="14850"/>
                  <a:pt x="21262" y="14850"/>
                </a:cubicBezTo>
                <a:cubicBezTo>
                  <a:pt x="11137" y="21600"/>
                  <a:pt x="11137" y="21600"/>
                  <a:pt x="11137" y="21600"/>
                </a:cubicBezTo>
                <a:cubicBezTo>
                  <a:pt x="11137" y="21600"/>
                  <a:pt x="10800" y="21600"/>
                  <a:pt x="10800" y="21600"/>
                </a:cubicBezTo>
                <a:cubicBezTo>
                  <a:pt x="10463" y="21600"/>
                  <a:pt x="10463" y="21600"/>
                  <a:pt x="10125" y="21600"/>
                </a:cubicBezTo>
                <a:cubicBezTo>
                  <a:pt x="338" y="14850"/>
                  <a:pt x="338" y="14850"/>
                  <a:pt x="338" y="14850"/>
                </a:cubicBezTo>
                <a:cubicBezTo>
                  <a:pt x="0" y="14850"/>
                  <a:pt x="0" y="14512"/>
                  <a:pt x="0" y="14175"/>
                </a:cubicBezTo>
                <a:cubicBezTo>
                  <a:pt x="0" y="7763"/>
                  <a:pt x="0" y="7763"/>
                  <a:pt x="0" y="7763"/>
                </a:cubicBezTo>
                <a:cubicBezTo>
                  <a:pt x="0" y="7425"/>
                  <a:pt x="0" y="7088"/>
                  <a:pt x="338" y="6750"/>
                </a:cubicBezTo>
                <a:cubicBezTo>
                  <a:pt x="10125" y="338"/>
                  <a:pt x="10125" y="338"/>
                  <a:pt x="10125" y="338"/>
                </a:cubicBezTo>
                <a:cubicBezTo>
                  <a:pt x="10463" y="338"/>
                  <a:pt x="10463" y="0"/>
                  <a:pt x="10800" y="0"/>
                </a:cubicBezTo>
                <a:cubicBezTo>
                  <a:pt x="10800" y="0"/>
                  <a:pt x="11137" y="338"/>
                  <a:pt x="11137" y="338"/>
                </a:cubicBezTo>
                <a:cubicBezTo>
                  <a:pt x="21262" y="6750"/>
                  <a:pt x="21262" y="6750"/>
                  <a:pt x="21262" y="6750"/>
                </a:cubicBezTo>
                <a:cubicBezTo>
                  <a:pt x="21262" y="7088"/>
                  <a:pt x="21600" y="7425"/>
                  <a:pt x="21600" y="7763"/>
                </a:cubicBezTo>
                <a:lnTo>
                  <a:pt x="21600" y="14175"/>
                </a:lnTo>
                <a:close/>
                <a:moveTo>
                  <a:pt x="4050" y="10800"/>
                </a:moveTo>
                <a:cubicBezTo>
                  <a:pt x="1688" y="9450"/>
                  <a:pt x="1688" y="9450"/>
                  <a:pt x="1688" y="9450"/>
                </a:cubicBezTo>
                <a:cubicBezTo>
                  <a:pt x="1688" y="12487"/>
                  <a:pt x="1688" y="12487"/>
                  <a:pt x="1688" y="12487"/>
                </a:cubicBezTo>
                <a:lnTo>
                  <a:pt x="4050" y="10800"/>
                </a:lnTo>
                <a:close/>
                <a:moveTo>
                  <a:pt x="9788" y="7088"/>
                </a:moveTo>
                <a:cubicBezTo>
                  <a:pt x="9788" y="2700"/>
                  <a:pt x="9788" y="2700"/>
                  <a:pt x="9788" y="2700"/>
                </a:cubicBezTo>
                <a:cubicBezTo>
                  <a:pt x="2363" y="7763"/>
                  <a:pt x="2363" y="7763"/>
                  <a:pt x="2363" y="7763"/>
                </a:cubicBezTo>
                <a:cubicBezTo>
                  <a:pt x="5738" y="9788"/>
                  <a:pt x="5738" y="9788"/>
                  <a:pt x="5738" y="9788"/>
                </a:cubicBezTo>
                <a:lnTo>
                  <a:pt x="9788" y="7088"/>
                </a:lnTo>
                <a:close/>
                <a:moveTo>
                  <a:pt x="9788" y="18900"/>
                </a:moveTo>
                <a:cubicBezTo>
                  <a:pt x="9788" y="14850"/>
                  <a:pt x="9788" y="14850"/>
                  <a:pt x="9788" y="14850"/>
                </a:cubicBezTo>
                <a:cubicBezTo>
                  <a:pt x="5738" y="12150"/>
                  <a:pt x="5738" y="12150"/>
                  <a:pt x="5738" y="12150"/>
                </a:cubicBezTo>
                <a:cubicBezTo>
                  <a:pt x="2363" y="14175"/>
                  <a:pt x="2363" y="14175"/>
                  <a:pt x="2363" y="14175"/>
                </a:cubicBezTo>
                <a:lnTo>
                  <a:pt x="9788" y="18900"/>
                </a:lnTo>
                <a:close/>
                <a:moveTo>
                  <a:pt x="13837" y="10800"/>
                </a:moveTo>
                <a:cubicBezTo>
                  <a:pt x="10800" y="8775"/>
                  <a:pt x="10800" y="8775"/>
                  <a:pt x="10800" y="8775"/>
                </a:cubicBezTo>
                <a:cubicBezTo>
                  <a:pt x="7425" y="10800"/>
                  <a:pt x="7425" y="10800"/>
                  <a:pt x="7425" y="10800"/>
                </a:cubicBezTo>
                <a:cubicBezTo>
                  <a:pt x="10800" y="13162"/>
                  <a:pt x="10800" y="13162"/>
                  <a:pt x="10800" y="13162"/>
                </a:cubicBezTo>
                <a:lnTo>
                  <a:pt x="13837" y="10800"/>
                </a:lnTo>
                <a:close/>
                <a:moveTo>
                  <a:pt x="18900" y="7763"/>
                </a:moveTo>
                <a:cubicBezTo>
                  <a:pt x="11812" y="2700"/>
                  <a:pt x="11812" y="2700"/>
                  <a:pt x="11812" y="2700"/>
                </a:cubicBezTo>
                <a:cubicBezTo>
                  <a:pt x="11812" y="7088"/>
                  <a:pt x="11812" y="7088"/>
                  <a:pt x="11812" y="7088"/>
                </a:cubicBezTo>
                <a:cubicBezTo>
                  <a:pt x="15525" y="9788"/>
                  <a:pt x="15525" y="9788"/>
                  <a:pt x="15525" y="9788"/>
                </a:cubicBezTo>
                <a:lnTo>
                  <a:pt x="18900" y="7763"/>
                </a:lnTo>
                <a:close/>
                <a:moveTo>
                  <a:pt x="18900" y="14175"/>
                </a:moveTo>
                <a:cubicBezTo>
                  <a:pt x="15525" y="12150"/>
                  <a:pt x="15525" y="12150"/>
                  <a:pt x="15525" y="12150"/>
                </a:cubicBezTo>
                <a:cubicBezTo>
                  <a:pt x="11812" y="14850"/>
                  <a:pt x="11812" y="14850"/>
                  <a:pt x="11812" y="14850"/>
                </a:cubicBezTo>
                <a:cubicBezTo>
                  <a:pt x="11812" y="18900"/>
                  <a:pt x="11812" y="18900"/>
                  <a:pt x="11812" y="18900"/>
                </a:cubicBezTo>
                <a:lnTo>
                  <a:pt x="18900" y="14175"/>
                </a:lnTo>
                <a:close/>
                <a:moveTo>
                  <a:pt x="19575" y="12487"/>
                </a:moveTo>
                <a:cubicBezTo>
                  <a:pt x="19575" y="9450"/>
                  <a:pt x="19575" y="9450"/>
                  <a:pt x="19575" y="9450"/>
                </a:cubicBezTo>
                <a:cubicBezTo>
                  <a:pt x="17212" y="10800"/>
                  <a:pt x="17212" y="10800"/>
                  <a:pt x="17212" y="10800"/>
                </a:cubicBezTo>
                <a:lnTo>
                  <a:pt x="19575" y="1248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4" name="Shape 5262"/>
          <p:cNvSpPr/>
          <p:nvPr/>
        </p:nvSpPr>
        <p:spPr>
          <a:xfrm>
            <a:off x="8784230" y="2864166"/>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2175"/>
                </a:moveTo>
                <a:cubicBezTo>
                  <a:pt x="21600" y="12567"/>
                  <a:pt x="21207" y="12960"/>
                  <a:pt x="21207" y="12960"/>
                </a:cubicBezTo>
                <a:cubicBezTo>
                  <a:pt x="18458" y="13353"/>
                  <a:pt x="18458" y="13353"/>
                  <a:pt x="18458" y="13353"/>
                </a:cubicBezTo>
                <a:cubicBezTo>
                  <a:pt x="18458" y="13745"/>
                  <a:pt x="18065" y="14138"/>
                  <a:pt x="18065" y="14531"/>
                </a:cubicBezTo>
                <a:cubicBezTo>
                  <a:pt x="18458" y="15316"/>
                  <a:pt x="18851" y="15709"/>
                  <a:pt x="19244" y="16495"/>
                </a:cubicBezTo>
                <a:cubicBezTo>
                  <a:pt x="19636" y="16495"/>
                  <a:pt x="19636" y="16495"/>
                  <a:pt x="19636" y="16887"/>
                </a:cubicBezTo>
                <a:cubicBezTo>
                  <a:pt x="19636" y="16887"/>
                  <a:pt x="19636" y="16887"/>
                  <a:pt x="19244" y="17280"/>
                </a:cubicBezTo>
                <a:cubicBezTo>
                  <a:pt x="19244" y="17673"/>
                  <a:pt x="17280" y="19636"/>
                  <a:pt x="16887" y="19636"/>
                </a:cubicBezTo>
                <a:cubicBezTo>
                  <a:pt x="16495" y="19636"/>
                  <a:pt x="16495" y="19636"/>
                  <a:pt x="16495" y="19636"/>
                </a:cubicBezTo>
                <a:cubicBezTo>
                  <a:pt x="14531" y="18065"/>
                  <a:pt x="14531" y="18065"/>
                  <a:pt x="14531" y="18065"/>
                </a:cubicBezTo>
                <a:cubicBezTo>
                  <a:pt x="14138" y="18065"/>
                  <a:pt x="13745" y="18458"/>
                  <a:pt x="12960" y="18458"/>
                </a:cubicBezTo>
                <a:cubicBezTo>
                  <a:pt x="12960" y="19244"/>
                  <a:pt x="12960" y="20422"/>
                  <a:pt x="12567" y="21207"/>
                </a:cubicBezTo>
                <a:cubicBezTo>
                  <a:pt x="12567" y="21207"/>
                  <a:pt x="12567" y="21600"/>
                  <a:pt x="12175" y="21600"/>
                </a:cubicBezTo>
                <a:cubicBezTo>
                  <a:pt x="9033" y="21600"/>
                  <a:pt x="9033" y="21600"/>
                  <a:pt x="9033" y="21600"/>
                </a:cubicBezTo>
                <a:cubicBezTo>
                  <a:pt x="9033" y="21600"/>
                  <a:pt x="8640" y="21207"/>
                  <a:pt x="8640" y="21207"/>
                </a:cubicBezTo>
                <a:cubicBezTo>
                  <a:pt x="8247" y="18458"/>
                  <a:pt x="8247" y="18458"/>
                  <a:pt x="8247" y="18458"/>
                </a:cubicBezTo>
                <a:cubicBezTo>
                  <a:pt x="7855" y="18458"/>
                  <a:pt x="7462" y="18065"/>
                  <a:pt x="7069" y="18065"/>
                </a:cubicBezTo>
                <a:cubicBezTo>
                  <a:pt x="5105" y="19636"/>
                  <a:pt x="5105" y="19636"/>
                  <a:pt x="5105" y="19636"/>
                </a:cubicBezTo>
                <a:cubicBezTo>
                  <a:pt x="4713" y="19636"/>
                  <a:pt x="4713" y="19636"/>
                  <a:pt x="4713" y="19636"/>
                </a:cubicBezTo>
                <a:cubicBezTo>
                  <a:pt x="4320" y="19636"/>
                  <a:pt x="4320" y="19636"/>
                  <a:pt x="4320" y="19636"/>
                </a:cubicBezTo>
                <a:cubicBezTo>
                  <a:pt x="3535" y="18851"/>
                  <a:pt x="2749" y="18065"/>
                  <a:pt x="1964" y="17280"/>
                </a:cubicBezTo>
                <a:cubicBezTo>
                  <a:pt x="1964" y="16887"/>
                  <a:pt x="1964" y="16887"/>
                  <a:pt x="1964" y="16887"/>
                </a:cubicBezTo>
                <a:cubicBezTo>
                  <a:pt x="1964" y="16495"/>
                  <a:pt x="1964" y="16495"/>
                  <a:pt x="1964" y="16495"/>
                </a:cubicBezTo>
                <a:cubicBezTo>
                  <a:pt x="2356" y="15709"/>
                  <a:pt x="3142" y="15316"/>
                  <a:pt x="3535" y="14531"/>
                </a:cubicBezTo>
                <a:cubicBezTo>
                  <a:pt x="3142" y="14138"/>
                  <a:pt x="3142" y="13745"/>
                  <a:pt x="2749" y="12960"/>
                </a:cubicBezTo>
                <a:cubicBezTo>
                  <a:pt x="393" y="12960"/>
                  <a:pt x="393" y="12960"/>
                  <a:pt x="393" y="12960"/>
                </a:cubicBezTo>
                <a:cubicBezTo>
                  <a:pt x="0" y="12567"/>
                  <a:pt x="0" y="12567"/>
                  <a:pt x="0" y="12175"/>
                </a:cubicBezTo>
                <a:cubicBezTo>
                  <a:pt x="0" y="9033"/>
                  <a:pt x="0" y="9033"/>
                  <a:pt x="0" y="9033"/>
                </a:cubicBezTo>
                <a:cubicBezTo>
                  <a:pt x="0" y="9033"/>
                  <a:pt x="0" y="8640"/>
                  <a:pt x="393" y="8640"/>
                </a:cubicBezTo>
                <a:cubicBezTo>
                  <a:pt x="2749" y="8247"/>
                  <a:pt x="2749" y="8247"/>
                  <a:pt x="2749" y="8247"/>
                </a:cubicBezTo>
                <a:cubicBezTo>
                  <a:pt x="3142" y="7855"/>
                  <a:pt x="3142" y="7462"/>
                  <a:pt x="3535" y="7069"/>
                </a:cubicBezTo>
                <a:cubicBezTo>
                  <a:pt x="3142" y="6284"/>
                  <a:pt x="2356" y="5498"/>
                  <a:pt x="1964" y="5105"/>
                </a:cubicBezTo>
                <a:cubicBezTo>
                  <a:pt x="1964" y="5105"/>
                  <a:pt x="1964" y="4713"/>
                  <a:pt x="1964" y="4713"/>
                </a:cubicBezTo>
                <a:cubicBezTo>
                  <a:pt x="1964" y="4713"/>
                  <a:pt x="1964" y="4320"/>
                  <a:pt x="1964" y="4320"/>
                </a:cubicBezTo>
                <a:cubicBezTo>
                  <a:pt x="2356" y="3927"/>
                  <a:pt x="4320" y="1964"/>
                  <a:pt x="4713" y="1964"/>
                </a:cubicBezTo>
                <a:cubicBezTo>
                  <a:pt x="4713" y="1964"/>
                  <a:pt x="4713" y="1964"/>
                  <a:pt x="5105" y="1964"/>
                </a:cubicBezTo>
                <a:cubicBezTo>
                  <a:pt x="7069" y="3535"/>
                  <a:pt x="7069" y="3535"/>
                  <a:pt x="7069" y="3535"/>
                </a:cubicBezTo>
                <a:cubicBezTo>
                  <a:pt x="7462" y="3142"/>
                  <a:pt x="7855" y="3142"/>
                  <a:pt x="8247" y="3142"/>
                </a:cubicBezTo>
                <a:cubicBezTo>
                  <a:pt x="8247" y="1964"/>
                  <a:pt x="8247" y="1178"/>
                  <a:pt x="8640" y="393"/>
                </a:cubicBezTo>
                <a:cubicBezTo>
                  <a:pt x="8640" y="0"/>
                  <a:pt x="9033" y="0"/>
                  <a:pt x="9033" y="0"/>
                </a:cubicBezTo>
                <a:cubicBezTo>
                  <a:pt x="12175" y="0"/>
                  <a:pt x="12175" y="0"/>
                  <a:pt x="12175" y="0"/>
                </a:cubicBezTo>
                <a:cubicBezTo>
                  <a:pt x="12567" y="0"/>
                  <a:pt x="12567" y="0"/>
                  <a:pt x="12567" y="393"/>
                </a:cubicBezTo>
                <a:cubicBezTo>
                  <a:pt x="12960" y="3142"/>
                  <a:pt x="12960" y="3142"/>
                  <a:pt x="12960" y="3142"/>
                </a:cubicBezTo>
                <a:cubicBezTo>
                  <a:pt x="13745" y="3142"/>
                  <a:pt x="14138" y="3142"/>
                  <a:pt x="14531" y="3535"/>
                </a:cubicBezTo>
                <a:cubicBezTo>
                  <a:pt x="16495" y="1964"/>
                  <a:pt x="16495" y="1964"/>
                  <a:pt x="16495" y="1964"/>
                </a:cubicBezTo>
                <a:cubicBezTo>
                  <a:pt x="16495" y="1964"/>
                  <a:pt x="16495" y="1964"/>
                  <a:pt x="16887" y="1964"/>
                </a:cubicBezTo>
                <a:cubicBezTo>
                  <a:pt x="16887" y="1964"/>
                  <a:pt x="16887" y="1964"/>
                  <a:pt x="16887" y="1964"/>
                </a:cubicBezTo>
                <a:cubicBezTo>
                  <a:pt x="17673" y="2749"/>
                  <a:pt x="18851" y="3535"/>
                  <a:pt x="19244" y="4320"/>
                </a:cubicBezTo>
                <a:cubicBezTo>
                  <a:pt x="19636" y="4320"/>
                  <a:pt x="19636" y="4713"/>
                  <a:pt x="19636" y="4713"/>
                </a:cubicBezTo>
                <a:cubicBezTo>
                  <a:pt x="19636" y="4713"/>
                  <a:pt x="19244" y="5105"/>
                  <a:pt x="19244" y="5105"/>
                </a:cubicBezTo>
                <a:cubicBezTo>
                  <a:pt x="18851" y="5498"/>
                  <a:pt x="18458" y="6284"/>
                  <a:pt x="18065" y="7069"/>
                </a:cubicBezTo>
                <a:cubicBezTo>
                  <a:pt x="18065" y="7462"/>
                  <a:pt x="18458" y="7855"/>
                  <a:pt x="18458" y="8247"/>
                </a:cubicBezTo>
                <a:cubicBezTo>
                  <a:pt x="21207" y="8640"/>
                  <a:pt x="21207" y="8640"/>
                  <a:pt x="21207" y="8640"/>
                </a:cubicBezTo>
                <a:cubicBezTo>
                  <a:pt x="21207" y="8640"/>
                  <a:pt x="21600" y="9033"/>
                  <a:pt x="21600" y="9033"/>
                </a:cubicBezTo>
                <a:lnTo>
                  <a:pt x="21600" y="12175"/>
                </a:lnTo>
                <a:close/>
                <a:moveTo>
                  <a:pt x="10604" y="7069"/>
                </a:moveTo>
                <a:cubicBezTo>
                  <a:pt x="8640" y="7069"/>
                  <a:pt x="7069" y="8640"/>
                  <a:pt x="7069" y="10604"/>
                </a:cubicBezTo>
                <a:cubicBezTo>
                  <a:pt x="7069" y="12567"/>
                  <a:pt x="8640" y="14138"/>
                  <a:pt x="10604" y="14138"/>
                </a:cubicBezTo>
                <a:cubicBezTo>
                  <a:pt x="12567" y="14138"/>
                  <a:pt x="14138" y="12567"/>
                  <a:pt x="14138" y="10604"/>
                </a:cubicBezTo>
                <a:cubicBezTo>
                  <a:pt x="14138" y="8640"/>
                  <a:pt x="12567" y="7069"/>
                  <a:pt x="10604" y="706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5" name="Shape 5263"/>
          <p:cNvSpPr/>
          <p:nvPr/>
        </p:nvSpPr>
        <p:spPr>
          <a:xfrm>
            <a:off x="9390153" y="2864166"/>
            <a:ext cx="232765"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9244"/>
                </a:moveTo>
                <a:cubicBezTo>
                  <a:pt x="21600" y="20422"/>
                  <a:pt x="20868" y="21600"/>
                  <a:pt x="19403" y="21600"/>
                </a:cubicBezTo>
                <a:cubicBezTo>
                  <a:pt x="1831" y="21600"/>
                  <a:pt x="1831" y="21600"/>
                  <a:pt x="1831" y="21600"/>
                </a:cubicBezTo>
                <a:cubicBezTo>
                  <a:pt x="732" y="21600"/>
                  <a:pt x="0" y="20422"/>
                  <a:pt x="0" y="19244"/>
                </a:cubicBezTo>
                <a:cubicBezTo>
                  <a:pt x="0" y="2356"/>
                  <a:pt x="0" y="2356"/>
                  <a:pt x="0" y="2356"/>
                </a:cubicBezTo>
                <a:cubicBezTo>
                  <a:pt x="0" y="785"/>
                  <a:pt x="732" y="0"/>
                  <a:pt x="1831" y="0"/>
                </a:cubicBezTo>
                <a:cubicBezTo>
                  <a:pt x="19403" y="0"/>
                  <a:pt x="19403" y="0"/>
                  <a:pt x="19403" y="0"/>
                </a:cubicBezTo>
                <a:cubicBezTo>
                  <a:pt x="20868" y="0"/>
                  <a:pt x="21600" y="785"/>
                  <a:pt x="21600" y="2356"/>
                </a:cubicBezTo>
                <a:lnTo>
                  <a:pt x="21600" y="19244"/>
                </a:lnTo>
                <a:close/>
                <a:moveTo>
                  <a:pt x="9885" y="19636"/>
                </a:moveTo>
                <a:cubicBezTo>
                  <a:pt x="9885" y="3535"/>
                  <a:pt x="9885" y="3535"/>
                  <a:pt x="9885" y="3535"/>
                </a:cubicBezTo>
                <a:cubicBezTo>
                  <a:pt x="1464" y="3535"/>
                  <a:pt x="1464" y="3535"/>
                  <a:pt x="1464" y="3535"/>
                </a:cubicBezTo>
                <a:cubicBezTo>
                  <a:pt x="1464" y="19244"/>
                  <a:pt x="1464" y="19244"/>
                  <a:pt x="1464" y="19244"/>
                </a:cubicBezTo>
                <a:cubicBezTo>
                  <a:pt x="1464" y="19636"/>
                  <a:pt x="1831" y="19636"/>
                  <a:pt x="1831" y="19636"/>
                </a:cubicBezTo>
                <a:lnTo>
                  <a:pt x="9885" y="19636"/>
                </a:lnTo>
                <a:close/>
                <a:moveTo>
                  <a:pt x="20136" y="3535"/>
                </a:moveTo>
                <a:cubicBezTo>
                  <a:pt x="11715" y="3535"/>
                  <a:pt x="11715" y="3535"/>
                  <a:pt x="11715" y="3535"/>
                </a:cubicBezTo>
                <a:cubicBezTo>
                  <a:pt x="11715" y="19636"/>
                  <a:pt x="11715" y="19636"/>
                  <a:pt x="11715" y="19636"/>
                </a:cubicBezTo>
                <a:cubicBezTo>
                  <a:pt x="19403" y="19636"/>
                  <a:pt x="19403" y="19636"/>
                  <a:pt x="19403" y="19636"/>
                </a:cubicBezTo>
                <a:cubicBezTo>
                  <a:pt x="19769" y="19636"/>
                  <a:pt x="20136" y="19636"/>
                  <a:pt x="20136" y="19244"/>
                </a:cubicBezTo>
                <a:lnTo>
                  <a:pt x="20136" y="353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6" name="Shape 5264"/>
          <p:cNvSpPr/>
          <p:nvPr/>
        </p:nvSpPr>
        <p:spPr>
          <a:xfrm>
            <a:off x="9960150" y="2880662"/>
            <a:ext cx="254758" cy="218103"/>
          </a:xfrm>
          <a:custGeom>
            <a:avLst/>
            <a:gdLst/>
            <a:ahLst/>
            <a:cxnLst>
              <a:cxn ang="0">
                <a:pos x="wd2" y="hd2"/>
              </a:cxn>
              <a:cxn ang="5400000">
                <a:pos x="wd2" y="hd2"/>
              </a:cxn>
              <a:cxn ang="10800000">
                <a:pos x="wd2" y="hd2"/>
              </a:cxn>
              <a:cxn ang="16200000">
                <a:pos x="wd2" y="hd2"/>
              </a:cxn>
            </a:cxnLst>
            <a:rect l="0" t="0" r="r" b="b"/>
            <a:pathLst>
              <a:path w="21600" h="21600" extrusionOk="0">
                <a:moveTo>
                  <a:pt x="10800" y="18065"/>
                </a:moveTo>
                <a:cubicBezTo>
                  <a:pt x="10125" y="18065"/>
                  <a:pt x="9450" y="18065"/>
                  <a:pt x="9113" y="18065"/>
                </a:cubicBezTo>
                <a:cubicBezTo>
                  <a:pt x="7425" y="19636"/>
                  <a:pt x="5400" y="20815"/>
                  <a:pt x="3375" y="21600"/>
                </a:cubicBezTo>
                <a:cubicBezTo>
                  <a:pt x="3038" y="21600"/>
                  <a:pt x="2363" y="21600"/>
                  <a:pt x="2025" y="21600"/>
                </a:cubicBezTo>
                <a:cubicBezTo>
                  <a:pt x="2025" y="21600"/>
                  <a:pt x="2025" y="21600"/>
                  <a:pt x="2025" y="21600"/>
                </a:cubicBezTo>
                <a:cubicBezTo>
                  <a:pt x="1688" y="21600"/>
                  <a:pt x="1688" y="21600"/>
                  <a:pt x="1350" y="21207"/>
                </a:cubicBezTo>
                <a:cubicBezTo>
                  <a:pt x="1350" y="21207"/>
                  <a:pt x="1350" y="21207"/>
                  <a:pt x="1350" y="21207"/>
                </a:cubicBezTo>
                <a:cubicBezTo>
                  <a:pt x="1350" y="20815"/>
                  <a:pt x="1688" y="20815"/>
                  <a:pt x="1688" y="20422"/>
                </a:cubicBezTo>
                <a:cubicBezTo>
                  <a:pt x="2700" y="19244"/>
                  <a:pt x="3375" y="18458"/>
                  <a:pt x="4050" y="16102"/>
                </a:cubicBezTo>
                <a:cubicBezTo>
                  <a:pt x="1350" y="14531"/>
                  <a:pt x="0" y="12175"/>
                  <a:pt x="0" y="9033"/>
                </a:cubicBezTo>
                <a:cubicBezTo>
                  <a:pt x="0" y="4320"/>
                  <a:pt x="4725" y="0"/>
                  <a:pt x="10800" y="0"/>
                </a:cubicBezTo>
                <a:cubicBezTo>
                  <a:pt x="16537" y="0"/>
                  <a:pt x="21600" y="4320"/>
                  <a:pt x="21600" y="9033"/>
                </a:cubicBezTo>
                <a:cubicBezTo>
                  <a:pt x="21600" y="14138"/>
                  <a:pt x="16537" y="18065"/>
                  <a:pt x="10800" y="18065"/>
                </a:cubicBezTo>
                <a:close/>
                <a:moveTo>
                  <a:pt x="1350" y="9033"/>
                </a:moveTo>
                <a:cubicBezTo>
                  <a:pt x="1350" y="11389"/>
                  <a:pt x="2700" y="13353"/>
                  <a:pt x="4725" y="14531"/>
                </a:cubicBezTo>
                <a:cubicBezTo>
                  <a:pt x="5738" y="15316"/>
                  <a:pt x="5738" y="15316"/>
                  <a:pt x="5738" y="15316"/>
                </a:cubicBezTo>
                <a:cubicBezTo>
                  <a:pt x="5400" y="16495"/>
                  <a:pt x="5400" y="16495"/>
                  <a:pt x="5400" y="16495"/>
                </a:cubicBezTo>
                <a:cubicBezTo>
                  <a:pt x="5400" y="17673"/>
                  <a:pt x="5063" y="18458"/>
                  <a:pt x="4725" y="19244"/>
                </a:cubicBezTo>
                <a:cubicBezTo>
                  <a:pt x="5738" y="18458"/>
                  <a:pt x="7088" y="17673"/>
                  <a:pt x="8100" y="16495"/>
                </a:cubicBezTo>
                <a:cubicBezTo>
                  <a:pt x="8438" y="16102"/>
                  <a:pt x="8438" y="16102"/>
                  <a:pt x="8438" y="16102"/>
                </a:cubicBezTo>
                <a:cubicBezTo>
                  <a:pt x="9113" y="16102"/>
                  <a:pt x="9113" y="16102"/>
                  <a:pt x="9113" y="16102"/>
                </a:cubicBezTo>
                <a:cubicBezTo>
                  <a:pt x="9788" y="16495"/>
                  <a:pt x="10125" y="16495"/>
                  <a:pt x="10800" y="16495"/>
                </a:cubicBezTo>
                <a:cubicBezTo>
                  <a:pt x="15862" y="16495"/>
                  <a:pt x="19912" y="12960"/>
                  <a:pt x="19912" y="9033"/>
                </a:cubicBezTo>
                <a:cubicBezTo>
                  <a:pt x="19912" y="5105"/>
                  <a:pt x="15862" y="1964"/>
                  <a:pt x="10800" y="1964"/>
                </a:cubicBezTo>
                <a:cubicBezTo>
                  <a:pt x="5738" y="1964"/>
                  <a:pt x="1350" y="5105"/>
                  <a:pt x="1350" y="903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7" name="Shape 5265"/>
          <p:cNvSpPr/>
          <p:nvPr/>
        </p:nvSpPr>
        <p:spPr>
          <a:xfrm>
            <a:off x="10497885" y="2880662"/>
            <a:ext cx="252925" cy="201607"/>
          </a:xfrm>
          <a:custGeom>
            <a:avLst/>
            <a:gdLst/>
            <a:ahLst/>
            <a:cxnLst>
              <a:cxn ang="0">
                <a:pos x="wd2" y="hd2"/>
              </a:cxn>
              <a:cxn ang="5400000">
                <a:pos x="wd2" y="hd2"/>
              </a:cxn>
              <a:cxn ang="10800000">
                <a:pos x="wd2" y="hd2"/>
              </a:cxn>
              <a:cxn ang="16200000">
                <a:pos x="wd2" y="hd2"/>
              </a:cxn>
            </a:cxnLst>
            <a:rect l="0" t="0" r="r" b="b"/>
            <a:pathLst>
              <a:path w="21600" h="21600" extrusionOk="0">
                <a:moveTo>
                  <a:pt x="16875" y="8047"/>
                </a:moveTo>
                <a:cubicBezTo>
                  <a:pt x="16875" y="12282"/>
                  <a:pt x="13162" y="15671"/>
                  <a:pt x="8438" y="15671"/>
                </a:cubicBezTo>
                <a:cubicBezTo>
                  <a:pt x="7763" y="15671"/>
                  <a:pt x="7088" y="15671"/>
                  <a:pt x="6413" y="15247"/>
                </a:cubicBezTo>
                <a:cubicBezTo>
                  <a:pt x="5400" y="16518"/>
                  <a:pt x="4050" y="16941"/>
                  <a:pt x="3038" y="17365"/>
                </a:cubicBezTo>
                <a:cubicBezTo>
                  <a:pt x="2700" y="17365"/>
                  <a:pt x="2363" y="17365"/>
                  <a:pt x="2025" y="17788"/>
                </a:cubicBezTo>
                <a:cubicBezTo>
                  <a:pt x="2025" y="17788"/>
                  <a:pt x="2025" y="17788"/>
                  <a:pt x="2025" y="17788"/>
                </a:cubicBezTo>
                <a:cubicBezTo>
                  <a:pt x="1688" y="17788"/>
                  <a:pt x="1350" y="17365"/>
                  <a:pt x="1350" y="17365"/>
                </a:cubicBezTo>
                <a:cubicBezTo>
                  <a:pt x="1350" y="16941"/>
                  <a:pt x="1688" y="16518"/>
                  <a:pt x="1688" y="16518"/>
                </a:cubicBezTo>
                <a:cubicBezTo>
                  <a:pt x="2025" y="15671"/>
                  <a:pt x="2700" y="15247"/>
                  <a:pt x="3038" y="13976"/>
                </a:cubicBezTo>
                <a:cubicBezTo>
                  <a:pt x="1013" y="12706"/>
                  <a:pt x="0" y="10588"/>
                  <a:pt x="0" y="8047"/>
                </a:cubicBezTo>
                <a:cubicBezTo>
                  <a:pt x="0" y="3812"/>
                  <a:pt x="3713" y="0"/>
                  <a:pt x="8438" y="0"/>
                </a:cubicBezTo>
                <a:cubicBezTo>
                  <a:pt x="13162" y="0"/>
                  <a:pt x="16875" y="3812"/>
                  <a:pt x="16875" y="8047"/>
                </a:cubicBezTo>
                <a:close/>
                <a:moveTo>
                  <a:pt x="1350" y="8047"/>
                </a:moveTo>
                <a:cubicBezTo>
                  <a:pt x="1350" y="9741"/>
                  <a:pt x="2363" y="11012"/>
                  <a:pt x="4050" y="12282"/>
                </a:cubicBezTo>
                <a:cubicBezTo>
                  <a:pt x="5063" y="13129"/>
                  <a:pt x="5063" y="13129"/>
                  <a:pt x="5063" y="13129"/>
                </a:cubicBezTo>
                <a:cubicBezTo>
                  <a:pt x="4725" y="14400"/>
                  <a:pt x="4725" y="14400"/>
                  <a:pt x="4725" y="14400"/>
                </a:cubicBezTo>
                <a:cubicBezTo>
                  <a:pt x="5063" y="14400"/>
                  <a:pt x="5063" y="13976"/>
                  <a:pt x="5400" y="13976"/>
                </a:cubicBezTo>
                <a:cubicBezTo>
                  <a:pt x="6075" y="13553"/>
                  <a:pt x="6075" y="13553"/>
                  <a:pt x="6075" y="13553"/>
                </a:cubicBezTo>
                <a:cubicBezTo>
                  <a:pt x="6413" y="13553"/>
                  <a:pt x="6413" y="13553"/>
                  <a:pt x="6413" y="13553"/>
                </a:cubicBezTo>
                <a:cubicBezTo>
                  <a:pt x="7088" y="13553"/>
                  <a:pt x="7763" y="13553"/>
                  <a:pt x="8438" y="13553"/>
                </a:cubicBezTo>
                <a:cubicBezTo>
                  <a:pt x="12150" y="13553"/>
                  <a:pt x="15187" y="11012"/>
                  <a:pt x="15187" y="8047"/>
                </a:cubicBezTo>
                <a:cubicBezTo>
                  <a:pt x="15187" y="4659"/>
                  <a:pt x="12150" y="2118"/>
                  <a:pt x="8438" y="2118"/>
                </a:cubicBezTo>
                <a:cubicBezTo>
                  <a:pt x="4725" y="2118"/>
                  <a:pt x="1350" y="4659"/>
                  <a:pt x="1350" y="8047"/>
                </a:cubicBezTo>
                <a:close/>
                <a:moveTo>
                  <a:pt x="19575" y="20329"/>
                </a:moveTo>
                <a:cubicBezTo>
                  <a:pt x="19912" y="20753"/>
                  <a:pt x="19912" y="20753"/>
                  <a:pt x="19912" y="21176"/>
                </a:cubicBezTo>
                <a:cubicBezTo>
                  <a:pt x="19912" y="21176"/>
                  <a:pt x="19575" y="21600"/>
                  <a:pt x="19575" y="21600"/>
                </a:cubicBezTo>
                <a:cubicBezTo>
                  <a:pt x="19237" y="21600"/>
                  <a:pt x="18900" y="21176"/>
                  <a:pt x="18562" y="21176"/>
                </a:cubicBezTo>
                <a:cubicBezTo>
                  <a:pt x="17212" y="20753"/>
                  <a:pt x="16200" y="20329"/>
                  <a:pt x="15187" y="19482"/>
                </a:cubicBezTo>
                <a:cubicBezTo>
                  <a:pt x="14512" y="19482"/>
                  <a:pt x="13837" y="19482"/>
                  <a:pt x="13162" y="19482"/>
                </a:cubicBezTo>
                <a:cubicBezTo>
                  <a:pt x="10800" y="19482"/>
                  <a:pt x="8775" y="18635"/>
                  <a:pt x="7425" y="17365"/>
                </a:cubicBezTo>
                <a:cubicBezTo>
                  <a:pt x="7763" y="17788"/>
                  <a:pt x="8100" y="17788"/>
                  <a:pt x="8438" y="17788"/>
                </a:cubicBezTo>
                <a:cubicBezTo>
                  <a:pt x="11137" y="17788"/>
                  <a:pt x="13500" y="16518"/>
                  <a:pt x="15187" y="14824"/>
                </a:cubicBezTo>
                <a:cubicBezTo>
                  <a:pt x="17212" y="13129"/>
                  <a:pt x="18562" y="10588"/>
                  <a:pt x="18562" y="8047"/>
                </a:cubicBezTo>
                <a:cubicBezTo>
                  <a:pt x="18562" y="7200"/>
                  <a:pt x="18225" y="6353"/>
                  <a:pt x="18225" y="5506"/>
                </a:cubicBezTo>
                <a:cubicBezTo>
                  <a:pt x="20250" y="7200"/>
                  <a:pt x="21600" y="9318"/>
                  <a:pt x="21600" y="11859"/>
                </a:cubicBezTo>
                <a:cubicBezTo>
                  <a:pt x="21600" y="14400"/>
                  <a:pt x="20250" y="16518"/>
                  <a:pt x="18225" y="17788"/>
                </a:cubicBezTo>
                <a:cubicBezTo>
                  <a:pt x="18562" y="19059"/>
                  <a:pt x="19237" y="19906"/>
                  <a:pt x="19575" y="2032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8" name="Shape 5266"/>
          <p:cNvSpPr/>
          <p:nvPr/>
        </p:nvSpPr>
        <p:spPr>
          <a:xfrm>
            <a:off x="11056156" y="2864167"/>
            <a:ext cx="214437" cy="214436"/>
          </a:xfrm>
          <a:custGeom>
            <a:avLst/>
            <a:gdLst/>
            <a:ahLst/>
            <a:cxnLst>
              <a:cxn ang="0">
                <a:pos x="wd2" y="hd2"/>
              </a:cxn>
              <a:cxn ang="5400000">
                <a:pos x="wd2" y="hd2"/>
              </a:cxn>
              <a:cxn ang="10800000">
                <a:pos x="wd2" y="hd2"/>
              </a:cxn>
              <a:cxn ang="16200000">
                <a:pos x="wd2" y="hd2"/>
              </a:cxn>
            </a:cxnLst>
            <a:rect l="0" t="0" r="r" b="b"/>
            <a:pathLst>
              <a:path w="21600" h="21600" extrusionOk="0">
                <a:moveTo>
                  <a:pt x="10800" y="18400"/>
                </a:moveTo>
                <a:cubicBezTo>
                  <a:pt x="10800" y="18800"/>
                  <a:pt x="10400" y="19200"/>
                  <a:pt x="10000" y="19200"/>
                </a:cubicBezTo>
                <a:cubicBezTo>
                  <a:pt x="9600" y="19200"/>
                  <a:pt x="9600" y="19200"/>
                  <a:pt x="9200" y="18800"/>
                </a:cubicBezTo>
                <a:cubicBezTo>
                  <a:pt x="7200" y="16800"/>
                  <a:pt x="7200" y="16800"/>
                  <a:pt x="7200" y="16800"/>
                </a:cubicBezTo>
                <a:cubicBezTo>
                  <a:pt x="2400" y="21600"/>
                  <a:pt x="2400" y="21600"/>
                  <a:pt x="2400" y="21600"/>
                </a:cubicBezTo>
                <a:cubicBezTo>
                  <a:pt x="2400" y="21600"/>
                  <a:pt x="2400" y="21600"/>
                  <a:pt x="2000" y="21600"/>
                </a:cubicBezTo>
                <a:cubicBezTo>
                  <a:pt x="2000" y="21600"/>
                  <a:pt x="2000" y="21600"/>
                  <a:pt x="2000" y="21600"/>
                </a:cubicBezTo>
                <a:cubicBezTo>
                  <a:pt x="400" y="20000"/>
                  <a:pt x="400" y="20000"/>
                  <a:pt x="400" y="20000"/>
                </a:cubicBezTo>
                <a:cubicBezTo>
                  <a:pt x="0" y="20000"/>
                  <a:pt x="0" y="19600"/>
                  <a:pt x="0" y="19600"/>
                </a:cubicBezTo>
                <a:cubicBezTo>
                  <a:pt x="0" y="19600"/>
                  <a:pt x="0" y="19200"/>
                  <a:pt x="400" y="19200"/>
                </a:cubicBezTo>
                <a:cubicBezTo>
                  <a:pt x="4800" y="14400"/>
                  <a:pt x="4800" y="14400"/>
                  <a:pt x="4800" y="14400"/>
                </a:cubicBezTo>
                <a:cubicBezTo>
                  <a:pt x="2800" y="12400"/>
                  <a:pt x="2800" y="12400"/>
                  <a:pt x="2800" y="12400"/>
                </a:cubicBezTo>
                <a:cubicBezTo>
                  <a:pt x="2800" y="12400"/>
                  <a:pt x="2800" y="12000"/>
                  <a:pt x="2800" y="12000"/>
                </a:cubicBezTo>
                <a:cubicBezTo>
                  <a:pt x="2800" y="11200"/>
                  <a:pt x="3200" y="10800"/>
                  <a:pt x="3600" y="10800"/>
                </a:cubicBezTo>
                <a:cubicBezTo>
                  <a:pt x="10000" y="10800"/>
                  <a:pt x="10000" y="10800"/>
                  <a:pt x="10000" y="10800"/>
                </a:cubicBezTo>
                <a:cubicBezTo>
                  <a:pt x="10400" y="10800"/>
                  <a:pt x="10800" y="11200"/>
                  <a:pt x="10800" y="12000"/>
                </a:cubicBezTo>
                <a:lnTo>
                  <a:pt x="10800" y="18400"/>
                </a:lnTo>
                <a:close/>
                <a:moveTo>
                  <a:pt x="21600" y="2400"/>
                </a:moveTo>
                <a:cubicBezTo>
                  <a:pt x="16800" y="7200"/>
                  <a:pt x="16800" y="7200"/>
                  <a:pt x="16800" y="7200"/>
                </a:cubicBezTo>
                <a:cubicBezTo>
                  <a:pt x="18800" y="9200"/>
                  <a:pt x="18800" y="9200"/>
                  <a:pt x="18800" y="9200"/>
                </a:cubicBezTo>
                <a:cubicBezTo>
                  <a:pt x="18800" y="9600"/>
                  <a:pt x="19200" y="9600"/>
                  <a:pt x="19200" y="10000"/>
                </a:cubicBezTo>
                <a:cubicBezTo>
                  <a:pt x="19200" y="10400"/>
                  <a:pt x="18800" y="10800"/>
                  <a:pt x="18000" y="10800"/>
                </a:cubicBezTo>
                <a:cubicBezTo>
                  <a:pt x="11600" y="10800"/>
                  <a:pt x="11600" y="10800"/>
                  <a:pt x="11600" y="10800"/>
                </a:cubicBezTo>
                <a:cubicBezTo>
                  <a:pt x="11200" y="10800"/>
                  <a:pt x="10800" y="10400"/>
                  <a:pt x="10800" y="10000"/>
                </a:cubicBezTo>
                <a:cubicBezTo>
                  <a:pt x="10800" y="3600"/>
                  <a:pt x="10800" y="3600"/>
                  <a:pt x="10800" y="3600"/>
                </a:cubicBezTo>
                <a:cubicBezTo>
                  <a:pt x="10800" y="3200"/>
                  <a:pt x="11200" y="2800"/>
                  <a:pt x="11600" y="2800"/>
                </a:cubicBezTo>
                <a:cubicBezTo>
                  <a:pt x="12000" y="2800"/>
                  <a:pt x="12400" y="2800"/>
                  <a:pt x="12400" y="2800"/>
                </a:cubicBezTo>
                <a:cubicBezTo>
                  <a:pt x="14400" y="5200"/>
                  <a:pt x="14400" y="5200"/>
                  <a:pt x="14400" y="5200"/>
                </a:cubicBezTo>
                <a:cubicBezTo>
                  <a:pt x="19200" y="400"/>
                  <a:pt x="19200" y="400"/>
                  <a:pt x="19200" y="400"/>
                </a:cubicBezTo>
                <a:cubicBezTo>
                  <a:pt x="19200" y="400"/>
                  <a:pt x="19600" y="0"/>
                  <a:pt x="19600" y="0"/>
                </a:cubicBezTo>
                <a:cubicBezTo>
                  <a:pt x="19600" y="0"/>
                  <a:pt x="19600" y="400"/>
                  <a:pt x="20000" y="400"/>
                </a:cubicBezTo>
                <a:cubicBezTo>
                  <a:pt x="21600" y="2000"/>
                  <a:pt x="21600" y="2000"/>
                  <a:pt x="21600" y="2000"/>
                </a:cubicBezTo>
                <a:cubicBezTo>
                  <a:pt x="21600" y="2000"/>
                  <a:pt x="21600" y="2000"/>
                  <a:pt x="21600" y="2400"/>
                </a:cubicBezTo>
                <a:cubicBezTo>
                  <a:pt x="21600" y="2400"/>
                  <a:pt x="21600" y="2400"/>
                  <a:pt x="21600" y="24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9" name="Shape 5267"/>
          <p:cNvSpPr/>
          <p:nvPr/>
        </p:nvSpPr>
        <p:spPr>
          <a:xfrm>
            <a:off x="908019" y="3392009"/>
            <a:ext cx="218102" cy="214437"/>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800"/>
                  <a:pt x="0" y="10800"/>
                </a:cubicBezTo>
                <a:cubicBezTo>
                  <a:pt x="0" y="4800"/>
                  <a:pt x="4713" y="0"/>
                  <a:pt x="10604" y="0"/>
                </a:cubicBezTo>
                <a:cubicBezTo>
                  <a:pt x="16495" y="0"/>
                  <a:pt x="21600" y="4800"/>
                  <a:pt x="21600" y="10800"/>
                </a:cubicBezTo>
                <a:cubicBezTo>
                  <a:pt x="21600" y="16800"/>
                  <a:pt x="16495" y="21600"/>
                  <a:pt x="10604" y="21600"/>
                </a:cubicBezTo>
                <a:close/>
                <a:moveTo>
                  <a:pt x="1571" y="10800"/>
                </a:moveTo>
                <a:cubicBezTo>
                  <a:pt x="1571" y="16000"/>
                  <a:pt x="5891" y="20000"/>
                  <a:pt x="10604" y="20000"/>
                </a:cubicBezTo>
                <a:cubicBezTo>
                  <a:pt x="15709" y="20000"/>
                  <a:pt x="19636" y="16000"/>
                  <a:pt x="19636" y="10800"/>
                </a:cubicBezTo>
                <a:cubicBezTo>
                  <a:pt x="19636" y="5600"/>
                  <a:pt x="15709" y="1600"/>
                  <a:pt x="10604" y="1600"/>
                </a:cubicBezTo>
                <a:cubicBezTo>
                  <a:pt x="5891" y="1600"/>
                  <a:pt x="1571" y="5600"/>
                  <a:pt x="1571" y="10800"/>
                </a:cubicBezTo>
                <a:close/>
                <a:moveTo>
                  <a:pt x="16102" y="14800"/>
                </a:moveTo>
                <a:cubicBezTo>
                  <a:pt x="16102" y="16800"/>
                  <a:pt x="12960" y="17600"/>
                  <a:pt x="10996" y="17600"/>
                </a:cubicBezTo>
                <a:cubicBezTo>
                  <a:pt x="7069" y="17600"/>
                  <a:pt x="4320" y="14800"/>
                  <a:pt x="4320" y="10800"/>
                </a:cubicBezTo>
                <a:cubicBezTo>
                  <a:pt x="4320" y="6800"/>
                  <a:pt x="7069" y="4000"/>
                  <a:pt x="10996" y="4000"/>
                </a:cubicBezTo>
                <a:cubicBezTo>
                  <a:pt x="12175" y="4000"/>
                  <a:pt x="15709" y="4400"/>
                  <a:pt x="15709" y="6800"/>
                </a:cubicBezTo>
                <a:cubicBezTo>
                  <a:pt x="15709" y="8400"/>
                  <a:pt x="15709" y="8400"/>
                  <a:pt x="15709" y="8400"/>
                </a:cubicBezTo>
                <a:cubicBezTo>
                  <a:pt x="15709" y="8400"/>
                  <a:pt x="15709" y="8400"/>
                  <a:pt x="15709" y="8400"/>
                </a:cubicBezTo>
                <a:cubicBezTo>
                  <a:pt x="14138" y="8400"/>
                  <a:pt x="14138" y="8400"/>
                  <a:pt x="14138" y="8400"/>
                </a:cubicBezTo>
                <a:cubicBezTo>
                  <a:pt x="13745" y="8400"/>
                  <a:pt x="13745" y="8400"/>
                  <a:pt x="13745" y="8400"/>
                </a:cubicBezTo>
                <a:cubicBezTo>
                  <a:pt x="13745" y="7200"/>
                  <a:pt x="13745" y="7200"/>
                  <a:pt x="13745" y="7200"/>
                </a:cubicBezTo>
                <a:cubicBezTo>
                  <a:pt x="13745" y="6400"/>
                  <a:pt x="12175" y="6000"/>
                  <a:pt x="10996" y="6000"/>
                </a:cubicBezTo>
                <a:cubicBezTo>
                  <a:pt x="8247" y="6000"/>
                  <a:pt x="6284" y="8000"/>
                  <a:pt x="6284" y="10800"/>
                </a:cubicBezTo>
                <a:cubicBezTo>
                  <a:pt x="6284" y="13600"/>
                  <a:pt x="8247" y="15600"/>
                  <a:pt x="10996" y="15600"/>
                </a:cubicBezTo>
                <a:cubicBezTo>
                  <a:pt x="12175" y="15600"/>
                  <a:pt x="13745" y="15200"/>
                  <a:pt x="13745" y="14400"/>
                </a:cubicBezTo>
                <a:cubicBezTo>
                  <a:pt x="13745" y="13200"/>
                  <a:pt x="13745" y="13200"/>
                  <a:pt x="13745" y="13200"/>
                </a:cubicBezTo>
                <a:cubicBezTo>
                  <a:pt x="13745" y="13200"/>
                  <a:pt x="14138" y="13200"/>
                  <a:pt x="14138" y="13200"/>
                </a:cubicBezTo>
                <a:cubicBezTo>
                  <a:pt x="15709" y="13200"/>
                  <a:pt x="15709" y="13200"/>
                  <a:pt x="15709" y="13200"/>
                </a:cubicBezTo>
                <a:cubicBezTo>
                  <a:pt x="16102" y="13200"/>
                  <a:pt x="16102" y="13200"/>
                  <a:pt x="16102" y="13200"/>
                </a:cubicBezTo>
                <a:lnTo>
                  <a:pt x="16102" y="148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0" name="Shape 5268"/>
          <p:cNvSpPr/>
          <p:nvPr/>
        </p:nvSpPr>
        <p:spPr>
          <a:xfrm>
            <a:off x="1391875" y="3389337"/>
            <a:ext cx="232765" cy="237270"/>
          </a:xfrm>
          <a:custGeom>
            <a:avLst/>
            <a:gdLst/>
            <a:ahLst/>
            <a:cxnLst>
              <a:cxn ang="0">
                <a:pos x="wd2" y="hd2"/>
              </a:cxn>
              <a:cxn ang="5400000">
                <a:pos x="wd2" y="hd2"/>
              </a:cxn>
              <a:cxn ang="10800000">
                <a:pos x="wd2" y="hd2"/>
              </a:cxn>
              <a:cxn ang="16200000">
                <a:pos x="wd2" y="hd2"/>
              </a:cxn>
            </a:cxnLst>
            <a:rect l="0" t="0" r="r" b="b"/>
            <a:pathLst>
              <a:path w="21600" h="21510" extrusionOk="0">
                <a:moveTo>
                  <a:pt x="21600" y="17910"/>
                </a:moveTo>
                <a:cubicBezTo>
                  <a:pt x="21600" y="17910"/>
                  <a:pt x="21600" y="18270"/>
                  <a:pt x="21234" y="18270"/>
                </a:cubicBezTo>
                <a:cubicBezTo>
                  <a:pt x="18305" y="18270"/>
                  <a:pt x="18305" y="18270"/>
                  <a:pt x="18305" y="18270"/>
                </a:cubicBezTo>
                <a:cubicBezTo>
                  <a:pt x="18305" y="21150"/>
                  <a:pt x="18305" y="21150"/>
                  <a:pt x="18305" y="21150"/>
                </a:cubicBezTo>
                <a:cubicBezTo>
                  <a:pt x="18305" y="21150"/>
                  <a:pt x="18305" y="21510"/>
                  <a:pt x="17939" y="21510"/>
                </a:cubicBezTo>
                <a:cubicBezTo>
                  <a:pt x="15376" y="21510"/>
                  <a:pt x="15376" y="21510"/>
                  <a:pt x="15376" y="21510"/>
                </a:cubicBezTo>
                <a:cubicBezTo>
                  <a:pt x="15010" y="21510"/>
                  <a:pt x="15010" y="21150"/>
                  <a:pt x="15010" y="21150"/>
                </a:cubicBezTo>
                <a:cubicBezTo>
                  <a:pt x="15010" y="18270"/>
                  <a:pt x="15010" y="18270"/>
                  <a:pt x="15010" y="18270"/>
                </a:cubicBezTo>
                <a:cubicBezTo>
                  <a:pt x="3661" y="18270"/>
                  <a:pt x="3661" y="18270"/>
                  <a:pt x="3661" y="18270"/>
                </a:cubicBezTo>
                <a:cubicBezTo>
                  <a:pt x="3295" y="18270"/>
                  <a:pt x="3295" y="17910"/>
                  <a:pt x="3295" y="17910"/>
                </a:cubicBezTo>
                <a:cubicBezTo>
                  <a:pt x="3295" y="6750"/>
                  <a:pt x="3295" y="6750"/>
                  <a:pt x="3295" y="6750"/>
                </a:cubicBezTo>
                <a:cubicBezTo>
                  <a:pt x="366" y="6750"/>
                  <a:pt x="366" y="6750"/>
                  <a:pt x="366" y="6750"/>
                </a:cubicBezTo>
                <a:cubicBezTo>
                  <a:pt x="0" y="6750"/>
                  <a:pt x="0" y="6390"/>
                  <a:pt x="0" y="6390"/>
                </a:cubicBezTo>
                <a:cubicBezTo>
                  <a:pt x="0" y="3870"/>
                  <a:pt x="0" y="3870"/>
                  <a:pt x="0" y="3870"/>
                </a:cubicBezTo>
                <a:cubicBezTo>
                  <a:pt x="0" y="3510"/>
                  <a:pt x="0" y="3510"/>
                  <a:pt x="366" y="3510"/>
                </a:cubicBezTo>
                <a:cubicBezTo>
                  <a:pt x="3295" y="3510"/>
                  <a:pt x="3295" y="3510"/>
                  <a:pt x="3295" y="3510"/>
                </a:cubicBezTo>
                <a:cubicBezTo>
                  <a:pt x="3295" y="630"/>
                  <a:pt x="3295" y="630"/>
                  <a:pt x="3295" y="630"/>
                </a:cubicBezTo>
                <a:cubicBezTo>
                  <a:pt x="3295" y="270"/>
                  <a:pt x="3295" y="270"/>
                  <a:pt x="3661" y="270"/>
                </a:cubicBezTo>
                <a:cubicBezTo>
                  <a:pt x="6224" y="270"/>
                  <a:pt x="6224" y="270"/>
                  <a:pt x="6224" y="270"/>
                </a:cubicBezTo>
                <a:cubicBezTo>
                  <a:pt x="6590" y="270"/>
                  <a:pt x="6590" y="270"/>
                  <a:pt x="6590" y="630"/>
                </a:cubicBezTo>
                <a:cubicBezTo>
                  <a:pt x="6590" y="3510"/>
                  <a:pt x="6590" y="3510"/>
                  <a:pt x="6590" y="3510"/>
                </a:cubicBezTo>
                <a:cubicBezTo>
                  <a:pt x="17573" y="3510"/>
                  <a:pt x="17573" y="3510"/>
                  <a:pt x="17573" y="3510"/>
                </a:cubicBezTo>
                <a:cubicBezTo>
                  <a:pt x="20868" y="270"/>
                  <a:pt x="20868" y="270"/>
                  <a:pt x="20868" y="270"/>
                </a:cubicBezTo>
                <a:cubicBezTo>
                  <a:pt x="21234" y="-90"/>
                  <a:pt x="21234" y="-90"/>
                  <a:pt x="21600" y="270"/>
                </a:cubicBezTo>
                <a:cubicBezTo>
                  <a:pt x="21600" y="270"/>
                  <a:pt x="21600" y="630"/>
                  <a:pt x="21600" y="630"/>
                </a:cubicBezTo>
                <a:cubicBezTo>
                  <a:pt x="18305" y="3870"/>
                  <a:pt x="18305" y="3870"/>
                  <a:pt x="18305" y="3870"/>
                </a:cubicBezTo>
                <a:cubicBezTo>
                  <a:pt x="18305" y="15030"/>
                  <a:pt x="18305" y="15030"/>
                  <a:pt x="18305" y="15030"/>
                </a:cubicBezTo>
                <a:cubicBezTo>
                  <a:pt x="21234" y="15030"/>
                  <a:pt x="21234" y="15030"/>
                  <a:pt x="21234" y="15030"/>
                </a:cubicBezTo>
                <a:cubicBezTo>
                  <a:pt x="21600" y="15030"/>
                  <a:pt x="21600" y="15030"/>
                  <a:pt x="21600" y="15390"/>
                </a:cubicBezTo>
                <a:lnTo>
                  <a:pt x="21600" y="17910"/>
                </a:lnTo>
                <a:close/>
                <a:moveTo>
                  <a:pt x="14278" y="6750"/>
                </a:moveTo>
                <a:cubicBezTo>
                  <a:pt x="6590" y="6750"/>
                  <a:pt x="6590" y="6750"/>
                  <a:pt x="6590" y="6750"/>
                </a:cubicBezTo>
                <a:cubicBezTo>
                  <a:pt x="6590" y="14310"/>
                  <a:pt x="6590" y="14310"/>
                  <a:pt x="6590" y="14310"/>
                </a:cubicBezTo>
                <a:lnTo>
                  <a:pt x="14278" y="6750"/>
                </a:lnTo>
                <a:close/>
                <a:moveTo>
                  <a:pt x="15010" y="15030"/>
                </a:moveTo>
                <a:cubicBezTo>
                  <a:pt x="15010" y="7110"/>
                  <a:pt x="15010" y="7110"/>
                  <a:pt x="15010" y="7110"/>
                </a:cubicBezTo>
                <a:cubicBezTo>
                  <a:pt x="7322" y="15030"/>
                  <a:pt x="7322" y="15030"/>
                  <a:pt x="7322" y="15030"/>
                </a:cubicBezTo>
                <a:lnTo>
                  <a:pt x="15010" y="1503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1" name="Shape 5269"/>
          <p:cNvSpPr/>
          <p:nvPr/>
        </p:nvSpPr>
        <p:spPr>
          <a:xfrm>
            <a:off x="1961871" y="3371849"/>
            <a:ext cx="306076"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17212"/>
                </a:moveTo>
                <a:cubicBezTo>
                  <a:pt x="21600" y="17887"/>
                  <a:pt x="21319" y="18562"/>
                  <a:pt x="21039" y="18562"/>
                </a:cubicBezTo>
                <a:cubicBezTo>
                  <a:pt x="16551" y="21262"/>
                  <a:pt x="16551" y="21262"/>
                  <a:pt x="16551" y="21262"/>
                </a:cubicBezTo>
                <a:cubicBezTo>
                  <a:pt x="16270" y="21600"/>
                  <a:pt x="16270" y="21600"/>
                  <a:pt x="15990" y="21600"/>
                </a:cubicBezTo>
                <a:cubicBezTo>
                  <a:pt x="15709" y="21600"/>
                  <a:pt x="15429" y="21600"/>
                  <a:pt x="15429" y="21262"/>
                </a:cubicBezTo>
                <a:cubicBezTo>
                  <a:pt x="10940" y="18562"/>
                  <a:pt x="10940" y="18562"/>
                  <a:pt x="10940" y="18562"/>
                </a:cubicBezTo>
                <a:cubicBezTo>
                  <a:pt x="10940" y="18562"/>
                  <a:pt x="10940" y="18562"/>
                  <a:pt x="10940" y="18562"/>
                </a:cubicBezTo>
                <a:cubicBezTo>
                  <a:pt x="10940" y="18562"/>
                  <a:pt x="10660" y="18562"/>
                  <a:pt x="10660" y="18562"/>
                </a:cubicBezTo>
                <a:cubicBezTo>
                  <a:pt x="6171" y="21262"/>
                  <a:pt x="6171" y="21262"/>
                  <a:pt x="6171" y="21262"/>
                </a:cubicBezTo>
                <a:cubicBezTo>
                  <a:pt x="6171" y="21600"/>
                  <a:pt x="5891" y="21600"/>
                  <a:pt x="5610" y="21600"/>
                </a:cubicBezTo>
                <a:cubicBezTo>
                  <a:pt x="5610" y="21600"/>
                  <a:pt x="5330" y="21600"/>
                  <a:pt x="5049" y="21262"/>
                </a:cubicBezTo>
                <a:cubicBezTo>
                  <a:pt x="561" y="18562"/>
                  <a:pt x="561" y="18562"/>
                  <a:pt x="561" y="18562"/>
                </a:cubicBezTo>
                <a:cubicBezTo>
                  <a:pt x="281" y="18562"/>
                  <a:pt x="0" y="17887"/>
                  <a:pt x="0" y="17212"/>
                </a:cubicBezTo>
                <a:cubicBezTo>
                  <a:pt x="0" y="12487"/>
                  <a:pt x="0" y="12487"/>
                  <a:pt x="0" y="12487"/>
                </a:cubicBezTo>
                <a:cubicBezTo>
                  <a:pt x="0" y="11812"/>
                  <a:pt x="281" y="11137"/>
                  <a:pt x="842" y="10800"/>
                </a:cubicBezTo>
                <a:cubicBezTo>
                  <a:pt x="5049" y="8775"/>
                  <a:pt x="5049" y="8775"/>
                  <a:pt x="5049" y="8775"/>
                </a:cubicBezTo>
                <a:cubicBezTo>
                  <a:pt x="5049" y="3713"/>
                  <a:pt x="5049" y="3713"/>
                  <a:pt x="5049" y="3713"/>
                </a:cubicBezTo>
                <a:cubicBezTo>
                  <a:pt x="5049" y="3375"/>
                  <a:pt x="5330" y="2700"/>
                  <a:pt x="5891" y="2363"/>
                </a:cubicBezTo>
                <a:cubicBezTo>
                  <a:pt x="10379" y="0"/>
                  <a:pt x="10379" y="0"/>
                  <a:pt x="10379" y="0"/>
                </a:cubicBezTo>
                <a:cubicBezTo>
                  <a:pt x="10379" y="0"/>
                  <a:pt x="10660" y="0"/>
                  <a:pt x="10940" y="0"/>
                </a:cubicBezTo>
                <a:cubicBezTo>
                  <a:pt x="10940" y="0"/>
                  <a:pt x="11221" y="0"/>
                  <a:pt x="11221" y="0"/>
                </a:cubicBezTo>
                <a:cubicBezTo>
                  <a:pt x="15709" y="2363"/>
                  <a:pt x="15709" y="2363"/>
                  <a:pt x="15709" y="2363"/>
                </a:cubicBezTo>
                <a:cubicBezTo>
                  <a:pt x="16270" y="2700"/>
                  <a:pt x="16551" y="3375"/>
                  <a:pt x="16551" y="3713"/>
                </a:cubicBezTo>
                <a:cubicBezTo>
                  <a:pt x="16551" y="8775"/>
                  <a:pt x="16551" y="8775"/>
                  <a:pt x="16551" y="8775"/>
                </a:cubicBezTo>
                <a:cubicBezTo>
                  <a:pt x="21039" y="10800"/>
                  <a:pt x="21039" y="10800"/>
                  <a:pt x="21039" y="10800"/>
                </a:cubicBezTo>
                <a:cubicBezTo>
                  <a:pt x="21319" y="11137"/>
                  <a:pt x="21600" y="11812"/>
                  <a:pt x="21600" y="12487"/>
                </a:cubicBezTo>
                <a:lnTo>
                  <a:pt x="21600" y="17212"/>
                </a:lnTo>
                <a:close/>
                <a:moveTo>
                  <a:pt x="9818" y="12150"/>
                </a:moveTo>
                <a:cubicBezTo>
                  <a:pt x="5610" y="10125"/>
                  <a:pt x="5610" y="10125"/>
                  <a:pt x="5610" y="10125"/>
                </a:cubicBezTo>
                <a:cubicBezTo>
                  <a:pt x="1683" y="12150"/>
                  <a:pt x="1683" y="12150"/>
                  <a:pt x="1683" y="12150"/>
                </a:cubicBezTo>
                <a:cubicBezTo>
                  <a:pt x="5610" y="14175"/>
                  <a:pt x="5610" y="14175"/>
                  <a:pt x="5610" y="14175"/>
                </a:cubicBezTo>
                <a:lnTo>
                  <a:pt x="9818" y="12150"/>
                </a:lnTo>
                <a:close/>
                <a:moveTo>
                  <a:pt x="10099" y="17212"/>
                </a:moveTo>
                <a:cubicBezTo>
                  <a:pt x="10099" y="13500"/>
                  <a:pt x="10099" y="13500"/>
                  <a:pt x="10099" y="13500"/>
                </a:cubicBezTo>
                <a:cubicBezTo>
                  <a:pt x="6452" y="15525"/>
                  <a:pt x="6452" y="15525"/>
                  <a:pt x="6452" y="15525"/>
                </a:cubicBezTo>
                <a:cubicBezTo>
                  <a:pt x="6452" y="19575"/>
                  <a:pt x="6452" y="19575"/>
                  <a:pt x="6452" y="19575"/>
                </a:cubicBezTo>
                <a:lnTo>
                  <a:pt x="10099" y="17212"/>
                </a:lnTo>
                <a:close/>
                <a:moveTo>
                  <a:pt x="15148" y="3713"/>
                </a:moveTo>
                <a:cubicBezTo>
                  <a:pt x="10940" y="1688"/>
                  <a:pt x="10940" y="1688"/>
                  <a:pt x="10940" y="1688"/>
                </a:cubicBezTo>
                <a:cubicBezTo>
                  <a:pt x="6452" y="3713"/>
                  <a:pt x="6452" y="3713"/>
                  <a:pt x="6452" y="3713"/>
                </a:cubicBezTo>
                <a:cubicBezTo>
                  <a:pt x="10940" y="6075"/>
                  <a:pt x="10940" y="6075"/>
                  <a:pt x="10940" y="6075"/>
                </a:cubicBezTo>
                <a:lnTo>
                  <a:pt x="15148" y="3713"/>
                </a:lnTo>
                <a:close/>
                <a:moveTo>
                  <a:pt x="15429" y="8775"/>
                </a:moveTo>
                <a:cubicBezTo>
                  <a:pt x="15429" y="5400"/>
                  <a:pt x="15429" y="5400"/>
                  <a:pt x="15429" y="5400"/>
                </a:cubicBezTo>
                <a:cubicBezTo>
                  <a:pt x="11501" y="7425"/>
                  <a:pt x="11501" y="7425"/>
                  <a:pt x="11501" y="7425"/>
                </a:cubicBezTo>
                <a:cubicBezTo>
                  <a:pt x="11501" y="10800"/>
                  <a:pt x="11501" y="10800"/>
                  <a:pt x="11501" y="10800"/>
                </a:cubicBezTo>
                <a:lnTo>
                  <a:pt x="15429" y="8775"/>
                </a:lnTo>
                <a:close/>
                <a:moveTo>
                  <a:pt x="19917" y="12150"/>
                </a:moveTo>
                <a:cubicBezTo>
                  <a:pt x="15990" y="10125"/>
                  <a:pt x="15990" y="10125"/>
                  <a:pt x="15990" y="10125"/>
                </a:cubicBezTo>
                <a:cubicBezTo>
                  <a:pt x="11782" y="12150"/>
                  <a:pt x="11782" y="12150"/>
                  <a:pt x="11782" y="12150"/>
                </a:cubicBezTo>
                <a:cubicBezTo>
                  <a:pt x="15990" y="14175"/>
                  <a:pt x="15990" y="14175"/>
                  <a:pt x="15990" y="14175"/>
                </a:cubicBezTo>
                <a:lnTo>
                  <a:pt x="19917" y="12150"/>
                </a:lnTo>
                <a:close/>
                <a:moveTo>
                  <a:pt x="20478" y="17212"/>
                </a:moveTo>
                <a:cubicBezTo>
                  <a:pt x="20478" y="13500"/>
                  <a:pt x="20478" y="13500"/>
                  <a:pt x="20478" y="13500"/>
                </a:cubicBezTo>
                <a:cubicBezTo>
                  <a:pt x="16551" y="15525"/>
                  <a:pt x="16551" y="15525"/>
                  <a:pt x="16551" y="15525"/>
                </a:cubicBezTo>
                <a:cubicBezTo>
                  <a:pt x="16551" y="19575"/>
                  <a:pt x="16551" y="19575"/>
                  <a:pt x="16551" y="19575"/>
                </a:cubicBezTo>
                <a:lnTo>
                  <a:pt x="20478" y="1721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2" name="Shape 5270"/>
          <p:cNvSpPr/>
          <p:nvPr/>
        </p:nvSpPr>
        <p:spPr>
          <a:xfrm>
            <a:off x="2533700" y="3371849"/>
            <a:ext cx="197942" cy="254758"/>
          </a:xfrm>
          <a:custGeom>
            <a:avLst/>
            <a:gdLst/>
            <a:ahLst/>
            <a:cxnLst>
              <a:cxn ang="0">
                <a:pos x="wd2" y="hd2"/>
              </a:cxn>
              <a:cxn ang="5400000">
                <a:pos x="wd2" y="hd2"/>
              </a:cxn>
              <a:cxn ang="10800000">
                <a:pos x="wd2" y="hd2"/>
              </a:cxn>
              <a:cxn ang="16200000">
                <a:pos x="wd2" y="hd2"/>
              </a:cxn>
            </a:cxnLst>
            <a:rect l="0" t="0" r="r" b="b"/>
            <a:pathLst>
              <a:path w="21600" h="21600" extrusionOk="0">
                <a:moveTo>
                  <a:pt x="9936" y="8438"/>
                </a:moveTo>
                <a:cubicBezTo>
                  <a:pt x="9936" y="9450"/>
                  <a:pt x="9072" y="10463"/>
                  <a:pt x="7776" y="10800"/>
                </a:cubicBezTo>
                <a:cubicBezTo>
                  <a:pt x="7776" y="19912"/>
                  <a:pt x="7776" y="19912"/>
                  <a:pt x="7776" y="19912"/>
                </a:cubicBezTo>
                <a:cubicBezTo>
                  <a:pt x="7776" y="20925"/>
                  <a:pt x="6912" y="21600"/>
                  <a:pt x="5616" y="21600"/>
                </a:cubicBezTo>
                <a:cubicBezTo>
                  <a:pt x="3888" y="21600"/>
                  <a:pt x="3888" y="21600"/>
                  <a:pt x="3888" y="21600"/>
                </a:cubicBezTo>
                <a:cubicBezTo>
                  <a:pt x="2592" y="21600"/>
                  <a:pt x="1728" y="20925"/>
                  <a:pt x="1728" y="19912"/>
                </a:cubicBezTo>
                <a:cubicBezTo>
                  <a:pt x="1728" y="10800"/>
                  <a:pt x="1728" y="10800"/>
                  <a:pt x="1728" y="10800"/>
                </a:cubicBezTo>
                <a:cubicBezTo>
                  <a:pt x="864" y="10463"/>
                  <a:pt x="0" y="9450"/>
                  <a:pt x="0" y="8438"/>
                </a:cubicBezTo>
                <a:cubicBezTo>
                  <a:pt x="0" y="675"/>
                  <a:pt x="0" y="675"/>
                  <a:pt x="0" y="675"/>
                </a:cubicBezTo>
                <a:cubicBezTo>
                  <a:pt x="0" y="338"/>
                  <a:pt x="432" y="0"/>
                  <a:pt x="864" y="0"/>
                </a:cubicBezTo>
                <a:cubicBezTo>
                  <a:pt x="1296" y="0"/>
                  <a:pt x="1728" y="338"/>
                  <a:pt x="1728" y="675"/>
                </a:cubicBezTo>
                <a:cubicBezTo>
                  <a:pt x="1728" y="5738"/>
                  <a:pt x="1728" y="5738"/>
                  <a:pt x="1728" y="5738"/>
                </a:cubicBezTo>
                <a:cubicBezTo>
                  <a:pt x="1728" y="6075"/>
                  <a:pt x="2160" y="6413"/>
                  <a:pt x="3024" y="6413"/>
                </a:cubicBezTo>
                <a:cubicBezTo>
                  <a:pt x="3456" y="6413"/>
                  <a:pt x="3888" y="6075"/>
                  <a:pt x="3888" y="5738"/>
                </a:cubicBezTo>
                <a:cubicBezTo>
                  <a:pt x="3888" y="675"/>
                  <a:pt x="3888" y="675"/>
                  <a:pt x="3888" y="675"/>
                </a:cubicBezTo>
                <a:cubicBezTo>
                  <a:pt x="3888" y="338"/>
                  <a:pt x="4320" y="0"/>
                  <a:pt x="4752" y="0"/>
                </a:cubicBezTo>
                <a:cubicBezTo>
                  <a:pt x="5184" y="0"/>
                  <a:pt x="5616" y="338"/>
                  <a:pt x="5616" y="675"/>
                </a:cubicBezTo>
                <a:cubicBezTo>
                  <a:pt x="5616" y="5738"/>
                  <a:pt x="5616" y="5738"/>
                  <a:pt x="5616" y="5738"/>
                </a:cubicBezTo>
                <a:cubicBezTo>
                  <a:pt x="5616" y="6075"/>
                  <a:pt x="6480" y="6413"/>
                  <a:pt x="6912" y="6413"/>
                </a:cubicBezTo>
                <a:cubicBezTo>
                  <a:pt x="7344" y="6413"/>
                  <a:pt x="7776" y="6075"/>
                  <a:pt x="7776" y="5738"/>
                </a:cubicBezTo>
                <a:cubicBezTo>
                  <a:pt x="7776" y="675"/>
                  <a:pt x="7776" y="675"/>
                  <a:pt x="7776" y="675"/>
                </a:cubicBezTo>
                <a:cubicBezTo>
                  <a:pt x="7776" y="338"/>
                  <a:pt x="8208" y="0"/>
                  <a:pt x="8640" y="0"/>
                </a:cubicBezTo>
                <a:cubicBezTo>
                  <a:pt x="9504" y="0"/>
                  <a:pt x="9936" y="338"/>
                  <a:pt x="9936" y="675"/>
                </a:cubicBezTo>
                <a:lnTo>
                  <a:pt x="9936" y="8438"/>
                </a:lnTo>
                <a:close/>
                <a:moveTo>
                  <a:pt x="21600" y="19912"/>
                </a:moveTo>
                <a:cubicBezTo>
                  <a:pt x="21600" y="20925"/>
                  <a:pt x="20736" y="21600"/>
                  <a:pt x="19440" y="21600"/>
                </a:cubicBezTo>
                <a:cubicBezTo>
                  <a:pt x="17712" y="21600"/>
                  <a:pt x="17712" y="21600"/>
                  <a:pt x="17712" y="21600"/>
                </a:cubicBezTo>
                <a:cubicBezTo>
                  <a:pt x="16416" y="21600"/>
                  <a:pt x="15552" y="20925"/>
                  <a:pt x="15552" y="19912"/>
                </a:cubicBezTo>
                <a:cubicBezTo>
                  <a:pt x="15552" y="13837"/>
                  <a:pt x="15552" y="13837"/>
                  <a:pt x="15552" y="13837"/>
                </a:cubicBezTo>
                <a:cubicBezTo>
                  <a:pt x="12096" y="13837"/>
                  <a:pt x="12096" y="13837"/>
                  <a:pt x="12096" y="13837"/>
                </a:cubicBezTo>
                <a:cubicBezTo>
                  <a:pt x="12096" y="13837"/>
                  <a:pt x="11664" y="13837"/>
                  <a:pt x="11664" y="13500"/>
                </a:cubicBezTo>
                <a:cubicBezTo>
                  <a:pt x="11664" y="3713"/>
                  <a:pt x="11664" y="3713"/>
                  <a:pt x="11664" y="3713"/>
                </a:cubicBezTo>
                <a:cubicBezTo>
                  <a:pt x="11664" y="1688"/>
                  <a:pt x="13824" y="0"/>
                  <a:pt x="16848" y="0"/>
                </a:cubicBezTo>
                <a:cubicBezTo>
                  <a:pt x="20736" y="0"/>
                  <a:pt x="20736" y="0"/>
                  <a:pt x="20736" y="0"/>
                </a:cubicBezTo>
                <a:cubicBezTo>
                  <a:pt x="21168" y="0"/>
                  <a:pt x="21600" y="338"/>
                  <a:pt x="21600" y="675"/>
                </a:cubicBezTo>
                <a:lnTo>
                  <a:pt x="21600" y="1991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3" name="Shape 5271"/>
          <p:cNvSpPr/>
          <p:nvPr/>
        </p:nvSpPr>
        <p:spPr>
          <a:xfrm>
            <a:off x="3105530" y="3371849"/>
            <a:ext cx="218103"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3038"/>
                </a:moveTo>
                <a:cubicBezTo>
                  <a:pt x="21600" y="4725"/>
                  <a:pt x="21600" y="4725"/>
                  <a:pt x="21600" y="4725"/>
                </a:cubicBezTo>
                <a:cubicBezTo>
                  <a:pt x="21600" y="6413"/>
                  <a:pt x="16495" y="7763"/>
                  <a:pt x="10604" y="7763"/>
                </a:cubicBezTo>
                <a:cubicBezTo>
                  <a:pt x="4713" y="7763"/>
                  <a:pt x="0" y="6413"/>
                  <a:pt x="0" y="4725"/>
                </a:cubicBezTo>
                <a:cubicBezTo>
                  <a:pt x="0" y="3038"/>
                  <a:pt x="0" y="3038"/>
                  <a:pt x="0" y="3038"/>
                </a:cubicBezTo>
                <a:cubicBezTo>
                  <a:pt x="0" y="1350"/>
                  <a:pt x="4713" y="0"/>
                  <a:pt x="10604" y="0"/>
                </a:cubicBezTo>
                <a:cubicBezTo>
                  <a:pt x="16495" y="0"/>
                  <a:pt x="21600" y="1350"/>
                  <a:pt x="21600" y="3038"/>
                </a:cubicBezTo>
                <a:close/>
                <a:moveTo>
                  <a:pt x="21600" y="7088"/>
                </a:moveTo>
                <a:cubicBezTo>
                  <a:pt x="21600" y="9113"/>
                  <a:pt x="21600" y="9113"/>
                  <a:pt x="21600" y="9113"/>
                </a:cubicBezTo>
                <a:cubicBezTo>
                  <a:pt x="21600" y="10800"/>
                  <a:pt x="16495" y="12487"/>
                  <a:pt x="10604" y="12487"/>
                </a:cubicBezTo>
                <a:cubicBezTo>
                  <a:pt x="4713" y="12487"/>
                  <a:pt x="0" y="10800"/>
                  <a:pt x="0" y="9113"/>
                </a:cubicBezTo>
                <a:cubicBezTo>
                  <a:pt x="0" y="7088"/>
                  <a:pt x="0" y="7088"/>
                  <a:pt x="0" y="7088"/>
                </a:cubicBezTo>
                <a:cubicBezTo>
                  <a:pt x="2356" y="8438"/>
                  <a:pt x="6284" y="9113"/>
                  <a:pt x="10604" y="9113"/>
                </a:cubicBezTo>
                <a:cubicBezTo>
                  <a:pt x="14924" y="9113"/>
                  <a:pt x="19244" y="8438"/>
                  <a:pt x="21600" y="7088"/>
                </a:cubicBezTo>
                <a:close/>
                <a:moveTo>
                  <a:pt x="21600" y="11812"/>
                </a:moveTo>
                <a:cubicBezTo>
                  <a:pt x="21600" y="13837"/>
                  <a:pt x="21600" y="13837"/>
                  <a:pt x="21600" y="13837"/>
                </a:cubicBezTo>
                <a:cubicBezTo>
                  <a:pt x="21600" y="15525"/>
                  <a:pt x="16495" y="16875"/>
                  <a:pt x="10604" y="16875"/>
                </a:cubicBezTo>
                <a:cubicBezTo>
                  <a:pt x="4713" y="16875"/>
                  <a:pt x="0" y="15525"/>
                  <a:pt x="0" y="13837"/>
                </a:cubicBezTo>
                <a:cubicBezTo>
                  <a:pt x="0" y="11812"/>
                  <a:pt x="0" y="11812"/>
                  <a:pt x="0" y="11812"/>
                </a:cubicBezTo>
                <a:cubicBezTo>
                  <a:pt x="2356" y="13162"/>
                  <a:pt x="6284" y="13837"/>
                  <a:pt x="10604" y="13837"/>
                </a:cubicBezTo>
                <a:cubicBezTo>
                  <a:pt x="14924" y="13837"/>
                  <a:pt x="19244" y="13162"/>
                  <a:pt x="21600" y="11812"/>
                </a:cubicBezTo>
                <a:close/>
                <a:moveTo>
                  <a:pt x="21600" y="16537"/>
                </a:moveTo>
                <a:cubicBezTo>
                  <a:pt x="21600" y="18562"/>
                  <a:pt x="21600" y="18562"/>
                  <a:pt x="21600" y="18562"/>
                </a:cubicBezTo>
                <a:cubicBezTo>
                  <a:pt x="21600" y="20250"/>
                  <a:pt x="16495" y="21600"/>
                  <a:pt x="10604" y="21600"/>
                </a:cubicBezTo>
                <a:cubicBezTo>
                  <a:pt x="4713" y="21600"/>
                  <a:pt x="0" y="20250"/>
                  <a:pt x="0" y="18562"/>
                </a:cubicBezTo>
                <a:cubicBezTo>
                  <a:pt x="0" y="16537"/>
                  <a:pt x="0" y="16537"/>
                  <a:pt x="0" y="16537"/>
                </a:cubicBezTo>
                <a:cubicBezTo>
                  <a:pt x="2356" y="17887"/>
                  <a:pt x="6284" y="18562"/>
                  <a:pt x="10604" y="18562"/>
                </a:cubicBezTo>
                <a:cubicBezTo>
                  <a:pt x="14924" y="18562"/>
                  <a:pt x="19244" y="17887"/>
                  <a:pt x="21600" y="1653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4" name="Shape 5272"/>
          <p:cNvSpPr/>
          <p:nvPr/>
        </p:nvSpPr>
        <p:spPr>
          <a:xfrm>
            <a:off x="3677359" y="3392009"/>
            <a:ext cx="218102" cy="214437"/>
          </a:xfrm>
          <a:custGeom>
            <a:avLst/>
            <a:gdLst/>
            <a:ahLst/>
            <a:cxnLst>
              <a:cxn ang="0">
                <a:pos x="wd2" y="hd2"/>
              </a:cxn>
              <a:cxn ang="5400000">
                <a:pos x="wd2" y="hd2"/>
              </a:cxn>
              <a:cxn ang="10800000">
                <a:pos x="wd2" y="hd2"/>
              </a:cxn>
              <a:cxn ang="16200000">
                <a:pos x="wd2" y="hd2"/>
              </a:cxn>
            </a:cxnLst>
            <a:rect l="0" t="0" r="r" b="b"/>
            <a:pathLst>
              <a:path w="21600" h="21600" extrusionOk="0">
                <a:moveTo>
                  <a:pt x="21600" y="17600"/>
                </a:moveTo>
                <a:cubicBezTo>
                  <a:pt x="21600" y="20000"/>
                  <a:pt x="19636" y="21600"/>
                  <a:pt x="17280" y="21600"/>
                </a:cubicBezTo>
                <a:cubicBezTo>
                  <a:pt x="3927" y="21600"/>
                  <a:pt x="3927" y="21600"/>
                  <a:pt x="3927" y="21600"/>
                </a:cubicBezTo>
                <a:cubicBezTo>
                  <a:pt x="1571" y="21600"/>
                  <a:pt x="0" y="20000"/>
                  <a:pt x="0" y="17600"/>
                </a:cubicBezTo>
                <a:cubicBezTo>
                  <a:pt x="0" y="4000"/>
                  <a:pt x="0" y="4000"/>
                  <a:pt x="0" y="4000"/>
                </a:cubicBezTo>
                <a:cubicBezTo>
                  <a:pt x="0" y="1600"/>
                  <a:pt x="1571" y="0"/>
                  <a:pt x="3927" y="0"/>
                </a:cubicBezTo>
                <a:cubicBezTo>
                  <a:pt x="17280" y="0"/>
                  <a:pt x="17280" y="0"/>
                  <a:pt x="17280" y="0"/>
                </a:cubicBezTo>
                <a:cubicBezTo>
                  <a:pt x="19636" y="0"/>
                  <a:pt x="21600" y="1600"/>
                  <a:pt x="21600" y="4000"/>
                </a:cubicBezTo>
                <a:lnTo>
                  <a:pt x="21600" y="17600"/>
                </a:lnTo>
                <a:close/>
                <a:moveTo>
                  <a:pt x="20422" y="10800"/>
                </a:moveTo>
                <a:cubicBezTo>
                  <a:pt x="10604" y="10800"/>
                  <a:pt x="10604" y="10800"/>
                  <a:pt x="10604" y="10800"/>
                </a:cubicBezTo>
                <a:cubicBezTo>
                  <a:pt x="10604" y="800"/>
                  <a:pt x="10604" y="800"/>
                  <a:pt x="10604" y="800"/>
                </a:cubicBezTo>
                <a:cubicBezTo>
                  <a:pt x="3927" y="800"/>
                  <a:pt x="3927" y="800"/>
                  <a:pt x="3927" y="800"/>
                </a:cubicBezTo>
                <a:cubicBezTo>
                  <a:pt x="2356" y="800"/>
                  <a:pt x="785" y="2000"/>
                  <a:pt x="785" y="4000"/>
                </a:cubicBezTo>
                <a:cubicBezTo>
                  <a:pt x="785" y="10800"/>
                  <a:pt x="785" y="10800"/>
                  <a:pt x="785" y="10800"/>
                </a:cubicBezTo>
                <a:cubicBezTo>
                  <a:pt x="10604" y="10800"/>
                  <a:pt x="10604" y="10800"/>
                  <a:pt x="10604" y="10800"/>
                </a:cubicBezTo>
                <a:cubicBezTo>
                  <a:pt x="10604" y="20800"/>
                  <a:pt x="10604" y="20800"/>
                  <a:pt x="10604" y="20800"/>
                </a:cubicBezTo>
                <a:cubicBezTo>
                  <a:pt x="17280" y="20800"/>
                  <a:pt x="17280" y="20800"/>
                  <a:pt x="17280" y="20800"/>
                </a:cubicBezTo>
                <a:cubicBezTo>
                  <a:pt x="19244" y="20800"/>
                  <a:pt x="20422" y="19600"/>
                  <a:pt x="20422" y="17600"/>
                </a:cubicBezTo>
                <a:lnTo>
                  <a:pt x="20422" y="108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5" name="Shape 5273"/>
          <p:cNvSpPr/>
          <p:nvPr/>
        </p:nvSpPr>
        <p:spPr>
          <a:xfrm>
            <a:off x="4247356" y="3392009"/>
            <a:ext cx="218103" cy="214437"/>
          </a:xfrm>
          <a:custGeom>
            <a:avLst/>
            <a:gdLst/>
            <a:ahLst/>
            <a:cxnLst>
              <a:cxn ang="0">
                <a:pos x="wd2" y="hd2"/>
              </a:cxn>
              <a:cxn ang="5400000">
                <a:pos x="wd2" y="hd2"/>
              </a:cxn>
              <a:cxn ang="10800000">
                <a:pos x="wd2" y="hd2"/>
              </a:cxn>
              <a:cxn ang="16200000">
                <a:pos x="wd2" y="hd2"/>
              </a:cxn>
            </a:cxnLst>
            <a:rect l="0" t="0" r="r" b="b"/>
            <a:pathLst>
              <a:path w="21600" h="21600" extrusionOk="0">
                <a:moveTo>
                  <a:pt x="21600" y="1600"/>
                </a:moveTo>
                <a:cubicBezTo>
                  <a:pt x="21600" y="19600"/>
                  <a:pt x="21600" y="19600"/>
                  <a:pt x="21600" y="19600"/>
                </a:cubicBezTo>
                <a:cubicBezTo>
                  <a:pt x="21600" y="20800"/>
                  <a:pt x="20422" y="21600"/>
                  <a:pt x="19636" y="21600"/>
                </a:cubicBezTo>
                <a:cubicBezTo>
                  <a:pt x="1964" y="21600"/>
                  <a:pt x="1964" y="21600"/>
                  <a:pt x="1964" y="21600"/>
                </a:cubicBezTo>
                <a:cubicBezTo>
                  <a:pt x="785" y="21600"/>
                  <a:pt x="0" y="20800"/>
                  <a:pt x="0" y="19600"/>
                </a:cubicBezTo>
                <a:cubicBezTo>
                  <a:pt x="0" y="1600"/>
                  <a:pt x="0" y="1600"/>
                  <a:pt x="0" y="1600"/>
                </a:cubicBezTo>
                <a:cubicBezTo>
                  <a:pt x="0" y="800"/>
                  <a:pt x="785" y="0"/>
                  <a:pt x="1964" y="0"/>
                </a:cubicBezTo>
                <a:cubicBezTo>
                  <a:pt x="19636" y="0"/>
                  <a:pt x="19636" y="0"/>
                  <a:pt x="19636" y="0"/>
                </a:cubicBezTo>
                <a:cubicBezTo>
                  <a:pt x="20422" y="0"/>
                  <a:pt x="21600" y="800"/>
                  <a:pt x="21600" y="1600"/>
                </a:cubicBezTo>
                <a:close/>
                <a:moveTo>
                  <a:pt x="20422" y="1600"/>
                </a:moveTo>
                <a:cubicBezTo>
                  <a:pt x="20422" y="1200"/>
                  <a:pt x="20029" y="800"/>
                  <a:pt x="19636" y="800"/>
                </a:cubicBezTo>
                <a:cubicBezTo>
                  <a:pt x="1964" y="800"/>
                  <a:pt x="1964" y="800"/>
                  <a:pt x="1964" y="800"/>
                </a:cubicBezTo>
                <a:cubicBezTo>
                  <a:pt x="1178" y="800"/>
                  <a:pt x="785" y="1200"/>
                  <a:pt x="785" y="1600"/>
                </a:cubicBezTo>
                <a:cubicBezTo>
                  <a:pt x="785" y="19600"/>
                  <a:pt x="785" y="19600"/>
                  <a:pt x="785" y="19600"/>
                </a:cubicBezTo>
                <a:cubicBezTo>
                  <a:pt x="785" y="20400"/>
                  <a:pt x="1178" y="20800"/>
                  <a:pt x="1964" y="20800"/>
                </a:cubicBezTo>
                <a:cubicBezTo>
                  <a:pt x="19636" y="20800"/>
                  <a:pt x="19636" y="20800"/>
                  <a:pt x="19636" y="20800"/>
                </a:cubicBezTo>
                <a:cubicBezTo>
                  <a:pt x="20029" y="20800"/>
                  <a:pt x="20422" y="20400"/>
                  <a:pt x="20422" y="19600"/>
                </a:cubicBezTo>
                <a:lnTo>
                  <a:pt x="20422" y="1600"/>
                </a:lnTo>
                <a:close/>
                <a:moveTo>
                  <a:pt x="19636" y="1600"/>
                </a:moveTo>
                <a:cubicBezTo>
                  <a:pt x="19636" y="8000"/>
                  <a:pt x="19636" y="8000"/>
                  <a:pt x="19636" y="8000"/>
                </a:cubicBezTo>
                <a:cubicBezTo>
                  <a:pt x="18851" y="7600"/>
                  <a:pt x="18065" y="7200"/>
                  <a:pt x="17280" y="7200"/>
                </a:cubicBezTo>
                <a:cubicBezTo>
                  <a:pt x="14138" y="6400"/>
                  <a:pt x="11389" y="6400"/>
                  <a:pt x="8247" y="6800"/>
                </a:cubicBezTo>
                <a:cubicBezTo>
                  <a:pt x="7855" y="7200"/>
                  <a:pt x="7855" y="7200"/>
                  <a:pt x="7855" y="7200"/>
                </a:cubicBezTo>
                <a:cubicBezTo>
                  <a:pt x="7069" y="5200"/>
                  <a:pt x="7069" y="5200"/>
                  <a:pt x="7069" y="5200"/>
                </a:cubicBezTo>
                <a:cubicBezTo>
                  <a:pt x="3535" y="5200"/>
                  <a:pt x="3535" y="5200"/>
                  <a:pt x="3535" y="5200"/>
                </a:cubicBezTo>
                <a:cubicBezTo>
                  <a:pt x="4713" y="8000"/>
                  <a:pt x="4713" y="8000"/>
                  <a:pt x="4713" y="8000"/>
                </a:cubicBezTo>
                <a:cubicBezTo>
                  <a:pt x="3535" y="8400"/>
                  <a:pt x="2356" y="9200"/>
                  <a:pt x="1571" y="9600"/>
                </a:cubicBezTo>
                <a:cubicBezTo>
                  <a:pt x="1571" y="1600"/>
                  <a:pt x="1571" y="1600"/>
                  <a:pt x="1571" y="1600"/>
                </a:cubicBezTo>
                <a:cubicBezTo>
                  <a:pt x="1571" y="1600"/>
                  <a:pt x="1571" y="1600"/>
                  <a:pt x="1964" y="1600"/>
                </a:cubicBezTo>
                <a:cubicBezTo>
                  <a:pt x="19636" y="1600"/>
                  <a:pt x="19636" y="1600"/>
                  <a:pt x="19636" y="1600"/>
                </a:cubicBezTo>
                <a:cubicBezTo>
                  <a:pt x="19636" y="1600"/>
                  <a:pt x="19636" y="1600"/>
                  <a:pt x="19636" y="1600"/>
                </a:cubicBezTo>
                <a:close/>
                <a:moveTo>
                  <a:pt x="12175" y="14800"/>
                </a:moveTo>
                <a:cubicBezTo>
                  <a:pt x="19636" y="12800"/>
                  <a:pt x="19636" y="12800"/>
                  <a:pt x="19636" y="12800"/>
                </a:cubicBezTo>
                <a:cubicBezTo>
                  <a:pt x="19636" y="19600"/>
                  <a:pt x="19636" y="19600"/>
                  <a:pt x="19636" y="19600"/>
                </a:cubicBezTo>
                <a:cubicBezTo>
                  <a:pt x="19636" y="20000"/>
                  <a:pt x="19636" y="20000"/>
                  <a:pt x="19636" y="20000"/>
                </a:cubicBezTo>
                <a:cubicBezTo>
                  <a:pt x="1964" y="20000"/>
                  <a:pt x="1964" y="20000"/>
                  <a:pt x="1964" y="20000"/>
                </a:cubicBezTo>
                <a:cubicBezTo>
                  <a:pt x="1571" y="20000"/>
                  <a:pt x="1571" y="20000"/>
                  <a:pt x="1571" y="19600"/>
                </a:cubicBezTo>
                <a:cubicBezTo>
                  <a:pt x="1571" y="17600"/>
                  <a:pt x="1571" y="17600"/>
                  <a:pt x="1571" y="17600"/>
                </a:cubicBezTo>
                <a:cubicBezTo>
                  <a:pt x="11389" y="14800"/>
                  <a:pt x="11389" y="14800"/>
                  <a:pt x="11389" y="14800"/>
                </a:cubicBezTo>
                <a:cubicBezTo>
                  <a:pt x="8640" y="8800"/>
                  <a:pt x="8640" y="8800"/>
                  <a:pt x="8640" y="8800"/>
                </a:cubicBezTo>
                <a:cubicBezTo>
                  <a:pt x="8640" y="8800"/>
                  <a:pt x="8640" y="8800"/>
                  <a:pt x="9033" y="8800"/>
                </a:cubicBezTo>
                <a:cubicBezTo>
                  <a:pt x="13745" y="7600"/>
                  <a:pt x="16887" y="8800"/>
                  <a:pt x="18458" y="10400"/>
                </a:cubicBezTo>
                <a:cubicBezTo>
                  <a:pt x="18458" y="10800"/>
                  <a:pt x="18458" y="10800"/>
                  <a:pt x="18065" y="10800"/>
                </a:cubicBezTo>
                <a:cubicBezTo>
                  <a:pt x="18065" y="10800"/>
                  <a:pt x="16887" y="11200"/>
                  <a:pt x="14531" y="12000"/>
                </a:cubicBezTo>
                <a:cubicBezTo>
                  <a:pt x="12960" y="8800"/>
                  <a:pt x="12960" y="8800"/>
                  <a:pt x="12960" y="8800"/>
                </a:cubicBezTo>
                <a:cubicBezTo>
                  <a:pt x="12175" y="8800"/>
                  <a:pt x="10996" y="8800"/>
                  <a:pt x="9818" y="9200"/>
                </a:cubicBezTo>
                <a:lnTo>
                  <a:pt x="12175" y="14800"/>
                </a:lnTo>
                <a:close/>
                <a:moveTo>
                  <a:pt x="3535" y="14000"/>
                </a:moveTo>
                <a:cubicBezTo>
                  <a:pt x="3142" y="12400"/>
                  <a:pt x="3535" y="10800"/>
                  <a:pt x="5498" y="9600"/>
                </a:cubicBezTo>
                <a:cubicBezTo>
                  <a:pt x="7462" y="13600"/>
                  <a:pt x="7462" y="13600"/>
                  <a:pt x="7462" y="13600"/>
                </a:cubicBezTo>
                <a:cubicBezTo>
                  <a:pt x="3927" y="14400"/>
                  <a:pt x="3927" y="14400"/>
                  <a:pt x="3927" y="14400"/>
                </a:cubicBezTo>
                <a:cubicBezTo>
                  <a:pt x="3535" y="14400"/>
                  <a:pt x="3535" y="14400"/>
                  <a:pt x="3535" y="140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6" name="Shape 5274"/>
          <p:cNvSpPr/>
          <p:nvPr/>
        </p:nvSpPr>
        <p:spPr>
          <a:xfrm>
            <a:off x="4823848" y="3371849"/>
            <a:ext cx="134629" cy="254758"/>
          </a:xfrm>
          <a:custGeom>
            <a:avLst/>
            <a:gdLst/>
            <a:ahLst/>
            <a:cxnLst>
              <a:cxn ang="0">
                <a:pos x="wd2" y="hd2"/>
              </a:cxn>
              <a:cxn ang="5400000">
                <a:pos x="wd2" y="hd2"/>
              </a:cxn>
              <a:cxn ang="10800000">
                <a:pos x="wd2" y="hd2"/>
              </a:cxn>
              <a:cxn ang="16200000">
                <a:pos x="wd2" y="hd2"/>
              </a:cxn>
            </a:cxnLst>
            <a:rect l="0" t="0" r="r" b="b"/>
            <a:pathLst>
              <a:path w="21441" h="21600" extrusionOk="0">
                <a:moveTo>
                  <a:pt x="13182" y="19237"/>
                </a:moveTo>
                <a:cubicBezTo>
                  <a:pt x="13182" y="21262"/>
                  <a:pt x="13182" y="21262"/>
                  <a:pt x="13182" y="21262"/>
                </a:cubicBezTo>
                <a:cubicBezTo>
                  <a:pt x="13182" y="21262"/>
                  <a:pt x="12547" y="21600"/>
                  <a:pt x="12547" y="21600"/>
                </a:cubicBezTo>
                <a:cubicBezTo>
                  <a:pt x="9370" y="21600"/>
                  <a:pt x="9370" y="21600"/>
                  <a:pt x="9370" y="21600"/>
                </a:cubicBezTo>
                <a:cubicBezTo>
                  <a:pt x="8735" y="21600"/>
                  <a:pt x="8735" y="21262"/>
                  <a:pt x="8735" y="21262"/>
                </a:cubicBezTo>
                <a:cubicBezTo>
                  <a:pt x="8735" y="19237"/>
                  <a:pt x="8735" y="19237"/>
                  <a:pt x="8735" y="19237"/>
                </a:cubicBezTo>
                <a:cubicBezTo>
                  <a:pt x="3017" y="18562"/>
                  <a:pt x="476" y="16875"/>
                  <a:pt x="476" y="16875"/>
                </a:cubicBezTo>
                <a:cubicBezTo>
                  <a:pt x="-159" y="16875"/>
                  <a:pt x="-159" y="16537"/>
                  <a:pt x="476" y="16537"/>
                </a:cubicBezTo>
                <a:cubicBezTo>
                  <a:pt x="2382" y="14850"/>
                  <a:pt x="2382" y="14850"/>
                  <a:pt x="2382" y="14850"/>
                </a:cubicBezTo>
                <a:cubicBezTo>
                  <a:pt x="2382" y="14850"/>
                  <a:pt x="3017" y="14512"/>
                  <a:pt x="3017" y="14512"/>
                </a:cubicBezTo>
                <a:cubicBezTo>
                  <a:pt x="3017" y="14512"/>
                  <a:pt x="3653" y="14850"/>
                  <a:pt x="3653" y="14850"/>
                </a:cubicBezTo>
                <a:cubicBezTo>
                  <a:pt x="3653" y="14850"/>
                  <a:pt x="6829" y="16537"/>
                  <a:pt x="10641" y="16537"/>
                </a:cubicBezTo>
                <a:cubicBezTo>
                  <a:pt x="13182" y="16537"/>
                  <a:pt x="15723" y="15862"/>
                  <a:pt x="15723" y="14512"/>
                </a:cubicBezTo>
                <a:cubicBezTo>
                  <a:pt x="15723" y="13162"/>
                  <a:pt x="12547" y="12825"/>
                  <a:pt x="10006" y="12150"/>
                </a:cubicBezTo>
                <a:cubicBezTo>
                  <a:pt x="5559" y="11137"/>
                  <a:pt x="476" y="10125"/>
                  <a:pt x="476" y="7088"/>
                </a:cubicBezTo>
                <a:cubicBezTo>
                  <a:pt x="476" y="4725"/>
                  <a:pt x="3653" y="3038"/>
                  <a:pt x="8735" y="2700"/>
                </a:cubicBezTo>
                <a:cubicBezTo>
                  <a:pt x="8735" y="338"/>
                  <a:pt x="8735" y="338"/>
                  <a:pt x="8735" y="338"/>
                </a:cubicBezTo>
                <a:cubicBezTo>
                  <a:pt x="8735" y="0"/>
                  <a:pt x="8735" y="0"/>
                  <a:pt x="9370" y="0"/>
                </a:cubicBezTo>
                <a:cubicBezTo>
                  <a:pt x="12547" y="0"/>
                  <a:pt x="12547" y="0"/>
                  <a:pt x="12547" y="0"/>
                </a:cubicBezTo>
                <a:cubicBezTo>
                  <a:pt x="12547" y="0"/>
                  <a:pt x="13182" y="0"/>
                  <a:pt x="13182" y="338"/>
                </a:cubicBezTo>
                <a:cubicBezTo>
                  <a:pt x="13182" y="2363"/>
                  <a:pt x="13182" y="2363"/>
                  <a:pt x="13182" y="2363"/>
                </a:cubicBezTo>
                <a:cubicBezTo>
                  <a:pt x="17629" y="2700"/>
                  <a:pt x="20170" y="4050"/>
                  <a:pt x="20170" y="4050"/>
                </a:cubicBezTo>
                <a:cubicBezTo>
                  <a:pt x="20806" y="4388"/>
                  <a:pt x="20806" y="4388"/>
                  <a:pt x="20170" y="4725"/>
                </a:cubicBezTo>
                <a:cubicBezTo>
                  <a:pt x="18265" y="6413"/>
                  <a:pt x="18265" y="6413"/>
                  <a:pt x="18265" y="6413"/>
                </a:cubicBezTo>
                <a:cubicBezTo>
                  <a:pt x="18265" y="6413"/>
                  <a:pt x="18265" y="6413"/>
                  <a:pt x="18265" y="6413"/>
                </a:cubicBezTo>
                <a:cubicBezTo>
                  <a:pt x="17629" y="6413"/>
                  <a:pt x="17629" y="6413"/>
                  <a:pt x="17629" y="6413"/>
                </a:cubicBezTo>
                <a:cubicBezTo>
                  <a:pt x="17629" y="6413"/>
                  <a:pt x="14453" y="5063"/>
                  <a:pt x="11276" y="5063"/>
                </a:cubicBezTo>
                <a:cubicBezTo>
                  <a:pt x="8100" y="5063"/>
                  <a:pt x="6194" y="6075"/>
                  <a:pt x="6194" y="7088"/>
                </a:cubicBezTo>
                <a:cubicBezTo>
                  <a:pt x="6194" y="8438"/>
                  <a:pt x="9370" y="8775"/>
                  <a:pt x="12547" y="9450"/>
                </a:cubicBezTo>
                <a:cubicBezTo>
                  <a:pt x="16359" y="10463"/>
                  <a:pt x="21441" y="11475"/>
                  <a:pt x="21441" y="14175"/>
                </a:cubicBezTo>
                <a:cubicBezTo>
                  <a:pt x="21441" y="16875"/>
                  <a:pt x="17629" y="18562"/>
                  <a:pt x="13182" y="1923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7" name="Shape 5275"/>
          <p:cNvSpPr/>
          <p:nvPr/>
        </p:nvSpPr>
        <p:spPr>
          <a:xfrm>
            <a:off x="5391014" y="3371849"/>
            <a:ext cx="232765" cy="218103"/>
          </a:xfrm>
          <a:custGeom>
            <a:avLst/>
            <a:gdLst/>
            <a:ahLst/>
            <a:cxnLst>
              <a:cxn ang="0">
                <a:pos x="wd2" y="hd2"/>
              </a:cxn>
              <a:cxn ang="5400000">
                <a:pos x="wd2" y="hd2"/>
              </a:cxn>
              <a:cxn ang="10800000">
                <a:pos x="wd2" y="hd2"/>
              </a:cxn>
              <a:cxn ang="16200000">
                <a:pos x="wd2" y="hd2"/>
              </a:cxn>
            </a:cxnLst>
            <a:rect l="0" t="0" r="r" b="b"/>
            <a:pathLst>
              <a:path w="21600" h="21600" extrusionOk="0">
                <a:moveTo>
                  <a:pt x="21600" y="20029"/>
                </a:moveTo>
                <a:cubicBezTo>
                  <a:pt x="21600" y="20815"/>
                  <a:pt x="21234" y="21600"/>
                  <a:pt x="20502" y="21600"/>
                </a:cubicBezTo>
                <a:cubicBezTo>
                  <a:pt x="1098" y="21600"/>
                  <a:pt x="1098" y="21600"/>
                  <a:pt x="1098" y="21600"/>
                </a:cubicBezTo>
                <a:cubicBezTo>
                  <a:pt x="366" y="21600"/>
                  <a:pt x="0" y="20815"/>
                  <a:pt x="0" y="20029"/>
                </a:cubicBezTo>
                <a:cubicBezTo>
                  <a:pt x="0" y="15709"/>
                  <a:pt x="0" y="15709"/>
                  <a:pt x="0" y="15709"/>
                </a:cubicBezTo>
                <a:cubicBezTo>
                  <a:pt x="0" y="14924"/>
                  <a:pt x="366" y="14531"/>
                  <a:pt x="1098" y="14531"/>
                </a:cubicBezTo>
                <a:cubicBezTo>
                  <a:pt x="7322" y="14531"/>
                  <a:pt x="7322" y="14531"/>
                  <a:pt x="7322" y="14531"/>
                </a:cubicBezTo>
                <a:cubicBezTo>
                  <a:pt x="9153" y="16102"/>
                  <a:pt x="9153" y="16102"/>
                  <a:pt x="9153" y="16102"/>
                </a:cubicBezTo>
                <a:cubicBezTo>
                  <a:pt x="9519" y="16887"/>
                  <a:pt x="10251" y="16887"/>
                  <a:pt x="10617" y="16887"/>
                </a:cubicBezTo>
                <a:cubicBezTo>
                  <a:pt x="11349" y="16887"/>
                  <a:pt x="12081" y="16887"/>
                  <a:pt x="12447" y="16102"/>
                </a:cubicBezTo>
                <a:cubicBezTo>
                  <a:pt x="14278" y="14531"/>
                  <a:pt x="14278" y="14531"/>
                  <a:pt x="14278" y="14531"/>
                </a:cubicBezTo>
                <a:cubicBezTo>
                  <a:pt x="20502" y="14531"/>
                  <a:pt x="20502" y="14531"/>
                  <a:pt x="20502" y="14531"/>
                </a:cubicBezTo>
                <a:cubicBezTo>
                  <a:pt x="21234" y="14531"/>
                  <a:pt x="21600" y="14924"/>
                  <a:pt x="21600" y="15709"/>
                </a:cubicBezTo>
                <a:lnTo>
                  <a:pt x="21600" y="20029"/>
                </a:lnTo>
                <a:close/>
                <a:moveTo>
                  <a:pt x="17207" y="8640"/>
                </a:moveTo>
                <a:cubicBezTo>
                  <a:pt x="11349" y="14924"/>
                  <a:pt x="11349" y="14924"/>
                  <a:pt x="11349" y="14924"/>
                </a:cubicBezTo>
                <a:cubicBezTo>
                  <a:pt x="11349" y="15316"/>
                  <a:pt x="10983" y="15316"/>
                  <a:pt x="10617" y="15316"/>
                </a:cubicBezTo>
                <a:cubicBezTo>
                  <a:pt x="10617" y="15316"/>
                  <a:pt x="10251" y="15316"/>
                  <a:pt x="10251" y="14924"/>
                </a:cubicBezTo>
                <a:cubicBezTo>
                  <a:pt x="4393" y="8640"/>
                  <a:pt x="4393" y="8640"/>
                  <a:pt x="4393" y="8640"/>
                </a:cubicBezTo>
                <a:cubicBezTo>
                  <a:pt x="4027" y="8247"/>
                  <a:pt x="4027" y="7855"/>
                  <a:pt x="4027" y="7855"/>
                </a:cubicBezTo>
                <a:cubicBezTo>
                  <a:pt x="4393" y="7462"/>
                  <a:pt x="4759" y="7069"/>
                  <a:pt x="4759" y="7069"/>
                </a:cubicBezTo>
                <a:cubicBezTo>
                  <a:pt x="8420" y="7069"/>
                  <a:pt x="8420" y="7069"/>
                  <a:pt x="8420" y="7069"/>
                </a:cubicBezTo>
                <a:cubicBezTo>
                  <a:pt x="8420" y="785"/>
                  <a:pt x="8420" y="785"/>
                  <a:pt x="8420" y="785"/>
                </a:cubicBezTo>
                <a:cubicBezTo>
                  <a:pt x="8420" y="393"/>
                  <a:pt x="8786" y="0"/>
                  <a:pt x="9153" y="0"/>
                </a:cubicBezTo>
                <a:cubicBezTo>
                  <a:pt x="12447" y="0"/>
                  <a:pt x="12447" y="0"/>
                  <a:pt x="12447" y="0"/>
                </a:cubicBezTo>
                <a:cubicBezTo>
                  <a:pt x="12814" y="0"/>
                  <a:pt x="13180" y="393"/>
                  <a:pt x="13180" y="785"/>
                </a:cubicBezTo>
                <a:cubicBezTo>
                  <a:pt x="13180" y="7069"/>
                  <a:pt x="13180" y="7069"/>
                  <a:pt x="13180" y="7069"/>
                </a:cubicBezTo>
                <a:cubicBezTo>
                  <a:pt x="16475" y="7069"/>
                  <a:pt x="16475" y="7069"/>
                  <a:pt x="16475" y="7069"/>
                </a:cubicBezTo>
                <a:cubicBezTo>
                  <a:pt x="16841" y="7069"/>
                  <a:pt x="17207" y="7462"/>
                  <a:pt x="17573" y="7855"/>
                </a:cubicBezTo>
                <a:cubicBezTo>
                  <a:pt x="17573" y="7855"/>
                  <a:pt x="17573" y="8247"/>
                  <a:pt x="17207" y="8640"/>
                </a:cubicBezTo>
                <a:close/>
                <a:moveTo>
                  <a:pt x="15742" y="18065"/>
                </a:moveTo>
                <a:cubicBezTo>
                  <a:pt x="15376" y="18065"/>
                  <a:pt x="15010" y="18458"/>
                  <a:pt x="15010" y="18851"/>
                </a:cubicBezTo>
                <a:cubicBezTo>
                  <a:pt x="15010" y="19244"/>
                  <a:pt x="15376" y="19636"/>
                  <a:pt x="15742" y="19636"/>
                </a:cubicBezTo>
                <a:cubicBezTo>
                  <a:pt x="16108" y="19636"/>
                  <a:pt x="16475" y="19244"/>
                  <a:pt x="16475" y="18851"/>
                </a:cubicBezTo>
                <a:cubicBezTo>
                  <a:pt x="16475" y="18458"/>
                  <a:pt x="16108" y="18065"/>
                  <a:pt x="15742" y="18065"/>
                </a:cubicBezTo>
                <a:close/>
                <a:moveTo>
                  <a:pt x="19037" y="18065"/>
                </a:moveTo>
                <a:cubicBezTo>
                  <a:pt x="18671" y="18065"/>
                  <a:pt x="18305" y="18458"/>
                  <a:pt x="18305" y="18851"/>
                </a:cubicBezTo>
                <a:cubicBezTo>
                  <a:pt x="18305" y="19244"/>
                  <a:pt x="18671" y="19636"/>
                  <a:pt x="19037" y="19636"/>
                </a:cubicBezTo>
                <a:cubicBezTo>
                  <a:pt x="19769" y="19636"/>
                  <a:pt x="20136" y="19244"/>
                  <a:pt x="20136" y="18851"/>
                </a:cubicBezTo>
                <a:cubicBezTo>
                  <a:pt x="20136" y="18458"/>
                  <a:pt x="19769" y="18065"/>
                  <a:pt x="19037" y="1806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8" name="Shape 5276"/>
          <p:cNvSpPr/>
          <p:nvPr/>
        </p:nvSpPr>
        <p:spPr>
          <a:xfrm>
            <a:off x="5970174" y="3388344"/>
            <a:ext cx="232764" cy="218103"/>
          </a:xfrm>
          <a:custGeom>
            <a:avLst/>
            <a:gdLst/>
            <a:ahLst/>
            <a:cxnLst>
              <a:cxn ang="0">
                <a:pos x="wd2" y="hd2"/>
              </a:cxn>
              <a:cxn ang="5400000">
                <a:pos x="wd2" y="hd2"/>
              </a:cxn>
              <a:cxn ang="10800000">
                <a:pos x="wd2" y="hd2"/>
              </a:cxn>
              <a:cxn ang="16200000">
                <a:pos x="wd2" y="hd2"/>
              </a:cxn>
            </a:cxnLst>
            <a:rect l="0" t="0" r="r" b="b"/>
            <a:pathLst>
              <a:path w="21600" h="21600" extrusionOk="0">
                <a:moveTo>
                  <a:pt x="11055" y="3993"/>
                </a:moveTo>
                <a:lnTo>
                  <a:pt x="4422" y="8168"/>
                </a:lnTo>
                <a:lnTo>
                  <a:pt x="0" y="4719"/>
                </a:lnTo>
                <a:lnTo>
                  <a:pt x="6633" y="0"/>
                </a:lnTo>
                <a:lnTo>
                  <a:pt x="11055" y="3993"/>
                </a:lnTo>
                <a:close/>
                <a:moveTo>
                  <a:pt x="11055" y="12524"/>
                </a:moveTo>
                <a:lnTo>
                  <a:pt x="6633" y="16518"/>
                </a:lnTo>
                <a:lnTo>
                  <a:pt x="0" y="12161"/>
                </a:lnTo>
                <a:lnTo>
                  <a:pt x="4422" y="8168"/>
                </a:lnTo>
                <a:lnTo>
                  <a:pt x="11055" y="12524"/>
                </a:lnTo>
                <a:close/>
                <a:moveTo>
                  <a:pt x="17178" y="17607"/>
                </a:moveTo>
                <a:lnTo>
                  <a:pt x="11055" y="21600"/>
                </a:lnTo>
                <a:lnTo>
                  <a:pt x="4422" y="17607"/>
                </a:lnTo>
                <a:lnTo>
                  <a:pt x="4422" y="16155"/>
                </a:lnTo>
                <a:lnTo>
                  <a:pt x="6633" y="17244"/>
                </a:lnTo>
                <a:lnTo>
                  <a:pt x="11055" y="13432"/>
                </a:lnTo>
                <a:lnTo>
                  <a:pt x="15477" y="17244"/>
                </a:lnTo>
                <a:lnTo>
                  <a:pt x="17178" y="16155"/>
                </a:lnTo>
                <a:lnTo>
                  <a:pt x="17178" y="17607"/>
                </a:lnTo>
                <a:close/>
                <a:moveTo>
                  <a:pt x="21600" y="4719"/>
                </a:moveTo>
                <a:lnTo>
                  <a:pt x="17178" y="8168"/>
                </a:lnTo>
                <a:lnTo>
                  <a:pt x="11055" y="3993"/>
                </a:lnTo>
                <a:lnTo>
                  <a:pt x="15477" y="0"/>
                </a:lnTo>
                <a:lnTo>
                  <a:pt x="21600" y="4719"/>
                </a:lnTo>
                <a:close/>
                <a:moveTo>
                  <a:pt x="21600" y="12161"/>
                </a:moveTo>
                <a:lnTo>
                  <a:pt x="15477" y="16518"/>
                </a:lnTo>
                <a:lnTo>
                  <a:pt x="11055" y="12524"/>
                </a:lnTo>
                <a:lnTo>
                  <a:pt x="17178" y="8168"/>
                </a:lnTo>
                <a:lnTo>
                  <a:pt x="21600" y="1216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9" name="Shape 5277"/>
          <p:cNvSpPr/>
          <p:nvPr/>
        </p:nvSpPr>
        <p:spPr>
          <a:xfrm>
            <a:off x="6532840" y="3390320"/>
            <a:ext cx="252767" cy="199630"/>
          </a:xfrm>
          <a:custGeom>
            <a:avLst/>
            <a:gdLst/>
            <a:ahLst/>
            <a:cxnLst>
              <a:cxn ang="0">
                <a:pos x="wd2" y="hd2"/>
              </a:cxn>
              <a:cxn ang="5400000">
                <a:pos x="wd2" y="hd2"/>
              </a:cxn>
              <a:cxn ang="10800000">
                <a:pos x="wd2" y="hd2"/>
              </a:cxn>
              <a:cxn ang="16200000">
                <a:pos x="wd2" y="hd2"/>
              </a:cxn>
            </a:cxnLst>
            <a:rect l="0" t="0" r="r" b="b"/>
            <a:pathLst>
              <a:path w="21431" h="21388" extrusionOk="0">
                <a:moveTo>
                  <a:pt x="16875" y="17153"/>
                </a:moveTo>
                <a:cubicBezTo>
                  <a:pt x="16875" y="19270"/>
                  <a:pt x="15187" y="21388"/>
                  <a:pt x="13500" y="21388"/>
                </a:cubicBezTo>
                <a:cubicBezTo>
                  <a:pt x="3375" y="21388"/>
                  <a:pt x="3375" y="21388"/>
                  <a:pt x="3375" y="21388"/>
                </a:cubicBezTo>
                <a:cubicBezTo>
                  <a:pt x="1350" y="21388"/>
                  <a:pt x="0" y="19270"/>
                  <a:pt x="0" y="17153"/>
                </a:cubicBezTo>
                <a:cubicBezTo>
                  <a:pt x="0" y="4447"/>
                  <a:pt x="0" y="4447"/>
                  <a:pt x="0" y="4447"/>
                </a:cubicBezTo>
                <a:cubicBezTo>
                  <a:pt x="0" y="1906"/>
                  <a:pt x="1350" y="212"/>
                  <a:pt x="3375" y="212"/>
                </a:cubicBezTo>
                <a:cubicBezTo>
                  <a:pt x="13500" y="212"/>
                  <a:pt x="13500" y="212"/>
                  <a:pt x="13500" y="212"/>
                </a:cubicBezTo>
                <a:cubicBezTo>
                  <a:pt x="13837" y="212"/>
                  <a:pt x="14512" y="212"/>
                  <a:pt x="14850" y="212"/>
                </a:cubicBezTo>
                <a:cubicBezTo>
                  <a:pt x="14850" y="635"/>
                  <a:pt x="14850" y="635"/>
                  <a:pt x="15187" y="635"/>
                </a:cubicBezTo>
                <a:cubicBezTo>
                  <a:pt x="15187" y="1059"/>
                  <a:pt x="15187" y="1059"/>
                  <a:pt x="14850" y="1059"/>
                </a:cubicBezTo>
                <a:cubicBezTo>
                  <a:pt x="14512" y="1906"/>
                  <a:pt x="14512" y="1906"/>
                  <a:pt x="14512" y="1906"/>
                </a:cubicBezTo>
                <a:cubicBezTo>
                  <a:pt x="14175" y="1906"/>
                  <a:pt x="14175" y="1906"/>
                  <a:pt x="13837" y="1906"/>
                </a:cubicBezTo>
                <a:cubicBezTo>
                  <a:pt x="13837" y="1906"/>
                  <a:pt x="13500" y="1906"/>
                  <a:pt x="13500" y="1906"/>
                </a:cubicBezTo>
                <a:cubicBezTo>
                  <a:pt x="3375" y="1906"/>
                  <a:pt x="3375" y="1906"/>
                  <a:pt x="3375" y="1906"/>
                </a:cubicBezTo>
                <a:cubicBezTo>
                  <a:pt x="2363" y="1906"/>
                  <a:pt x="1350" y="3176"/>
                  <a:pt x="1350" y="4447"/>
                </a:cubicBezTo>
                <a:cubicBezTo>
                  <a:pt x="1350" y="17153"/>
                  <a:pt x="1350" y="17153"/>
                  <a:pt x="1350" y="17153"/>
                </a:cubicBezTo>
                <a:cubicBezTo>
                  <a:pt x="1350" y="18423"/>
                  <a:pt x="2363" y="19270"/>
                  <a:pt x="3375" y="19270"/>
                </a:cubicBezTo>
                <a:cubicBezTo>
                  <a:pt x="13500" y="19270"/>
                  <a:pt x="13500" y="19270"/>
                  <a:pt x="13500" y="19270"/>
                </a:cubicBezTo>
                <a:cubicBezTo>
                  <a:pt x="14512" y="19270"/>
                  <a:pt x="15187" y="18423"/>
                  <a:pt x="15187" y="17153"/>
                </a:cubicBezTo>
                <a:cubicBezTo>
                  <a:pt x="15187" y="15035"/>
                  <a:pt x="15187" y="15035"/>
                  <a:pt x="15187" y="15035"/>
                </a:cubicBezTo>
                <a:cubicBezTo>
                  <a:pt x="15187" y="15035"/>
                  <a:pt x="15525" y="14612"/>
                  <a:pt x="15525" y="14612"/>
                </a:cubicBezTo>
                <a:cubicBezTo>
                  <a:pt x="16200" y="13764"/>
                  <a:pt x="16200" y="13764"/>
                  <a:pt x="16200" y="13764"/>
                </a:cubicBezTo>
                <a:cubicBezTo>
                  <a:pt x="16200" y="13764"/>
                  <a:pt x="16537" y="13764"/>
                  <a:pt x="16537" y="13764"/>
                </a:cubicBezTo>
                <a:cubicBezTo>
                  <a:pt x="16875" y="13764"/>
                  <a:pt x="16875" y="13764"/>
                  <a:pt x="16875" y="14188"/>
                </a:cubicBezTo>
                <a:lnTo>
                  <a:pt x="16875" y="17153"/>
                </a:lnTo>
                <a:close/>
                <a:moveTo>
                  <a:pt x="19237" y="7412"/>
                </a:moveTo>
                <a:cubicBezTo>
                  <a:pt x="11137" y="17576"/>
                  <a:pt x="11137" y="17576"/>
                  <a:pt x="11137" y="17576"/>
                </a:cubicBezTo>
                <a:cubicBezTo>
                  <a:pt x="7763" y="17576"/>
                  <a:pt x="7763" y="17576"/>
                  <a:pt x="7763" y="17576"/>
                </a:cubicBezTo>
                <a:cubicBezTo>
                  <a:pt x="7763" y="12917"/>
                  <a:pt x="7763" y="12917"/>
                  <a:pt x="7763" y="12917"/>
                </a:cubicBezTo>
                <a:cubicBezTo>
                  <a:pt x="15862" y="2753"/>
                  <a:pt x="15862" y="2753"/>
                  <a:pt x="15862" y="2753"/>
                </a:cubicBezTo>
                <a:lnTo>
                  <a:pt x="19237" y="7412"/>
                </a:lnTo>
                <a:close/>
                <a:moveTo>
                  <a:pt x="12150" y="14188"/>
                </a:moveTo>
                <a:cubicBezTo>
                  <a:pt x="10125" y="12070"/>
                  <a:pt x="10125" y="12070"/>
                  <a:pt x="10125" y="12070"/>
                </a:cubicBezTo>
                <a:cubicBezTo>
                  <a:pt x="8775" y="13764"/>
                  <a:pt x="8775" y="13764"/>
                  <a:pt x="8775" y="13764"/>
                </a:cubicBezTo>
                <a:cubicBezTo>
                  <a:pt x="8775" y="14612"/>
                  <a:pt x="8775" y="14612"/>
                  <a:pt x="8775" y="14612"/>
                </a:cubicBezTo>
                <a:cubicBezTo>
                  <a:pt x="9788" y="14612"/>
                  <a:pt x="9788" y="14612"/>
                  <a:pt x="9788" y="14612"/>
                </a:cubicBezTo>
                <a:cubicBezTo>
                  <a:pt x="9788" y="15882"/>
                  <a:pt x="9788" y="15882"/>
                  <a:pt x="9788" y="15882"/>
                </a:cubicBezTo>
                <a:cubicBezTo>
                  <a:pt x="10463" y="15882"/>
                  <a:pt x="10463" y="15882"/>
                  <a:pt x="10463" y="15882"/>
                </a:cubicBezTo>
                <a:lnTo>
                  <a:pt x="12150" y="14188"/>
                </a:lnTo>
                <a:close/>
                <a:moveTo>
                  <a:pt x="15525" y="5294"/>
                </a:moveTo>
                <a:cubicBezTo>
                  <a:pt x="11475" y="10376"/>
                  <a:pt x="11475" y="10376"/>
                  <a:pt x="11475" y="10376"/>
                </a:cubicBezTo>
                <a:cubicBezTo>
                  <a:pt x="11137" y="10376"/>
                  <a:pt x="11137" y="10800"/>
                  <a:pt x="11137" y="10800"/>
                </a:cubicBezTo>
                <a:cubicBezTo>
                  <a:pt x="11475" y="11223"/>
                  <a:pt x="11475" y="11223"/>
                  <a:pt x="11812" y="10800"/>
                </a:cubicBezTo>
                <a:cubicBezTo>
                  <a:pt x="15862" y="5717"/>
                  <a:pt x="15862" y="5717"/>
                  <a:pt x="15862" y="5717"/>
                </a:cubicBezTo>
                <a:cubicBezTo>
                  <a:pt x="15862" y="5294"/>
                  <a:pt x="15862" y="5294"/>
                  <a:pt x="15862" y="5294"/>
                </a:cubicBezTo>
                <a:cubicBezTo>
                  <a:pt x="15862" y="4870"/>
                  <a:pt x="15525" y="4870"/>
                  <a:pt x="15525" y="5294"/>
                </a:cubicBezTo>
                <a:close/>
                <a:moveTo>
                  <a:pt x="19912" y="6141"/>
                </a:moveTo>
                <a:cubicBezTo>
                  <a:pt x="16537" y="1906"/>
                  <a:pt x="16537" y="1906"/>
                  <a:pt x="16537" y="1906"/>
                </a:cubicBezTo>
                <a:cubicBezTo>
                  <a:pt x="17550" y="635"/>
                  <a:pt x="17550" y="635"/>
                  <a:pt x="17550" y="635"/>
                </a:cubicBezTo>
                <a:cubicBezTo>
                  <a:pt x="17887" y="-212"/>
                  <a:pt x="18900" y="-212"/>
                  <a:pt x="19237" y="635"/>
                </a:cubicBezTo>
                <a:cubicBezTo>
                  <a:pt x="20925" y="2753"/>
                  <a:pt x="20925" y="2753"/>
                  <a:pt x="20925" y="2753"/>
                </a:cubicBezTo>
                <a:cubicBezTo>
                  <a:pt x="21600" y="3600"/>
                  <a:pt x="21600" y="4447"/>
                  <a:pt x="20925" y="4870"/>
                </a:cubicBezTo>
                <a:lnTo>
                  <a:pt x="19912" y="614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0" name="Shape 5278"/>
          <p:cNvSpPr/>
          <p:nvPr/>
        </p:nvSpPr>
        <p:spPr>
          <a:xfrm>
            <a:off x="7104669" y="3463487"/>
            <a:ext cx="197942" cy="54985"/>
          </a:xfrm>
          <a:custGeom>
            <a:avLst/>
            <a:gdLst/>
            <a:ahLst/>
            <a:cxnLst>
              <a:cxn ang="0">
                <a:pos x="wd2" y="hd2"/>
              </a:cxn>
              <a:cxn ang="5400000">
                <a:pos x="wd2" y="hd2"/>
              </a:cxn>
              <a:cxn ang="10800000">
                <a:pos x="wd2" y="hd2"/>
              </a:cxn>
              <a:cxn ang="16200000">
                <a:pos x="wd2" y="hd2"/>
              </a:cxn>
            </a:cxnLst>
            <a:rect l="0" t="0" r="r" b="b"/>
            <a:pathLst>
              <a:path w="21600" h="21600" extrusionOk="0">
                <a:moveTo>
                  <a:pt x="5616" y="15429"/>
                </a:moveTo>
                <a:cubicBezTo>
                  <a:pt x="5616" y="18514"/>
                  <a:pt x="5184" y="21600"/>
                  <a:pt x="4320" y="21600"/>
                </a:cubicBezTo>
                <a:cubicBezTo>
                  <a:pt x="1296" y="21600"/>
                  <a:pt x="1296" y="21600"/>
                  <a:pt x="1296" y="21600"/>
                </a:cubicBezTo>
                <a:cubicBezTo>
                  <a:pt x="432" y="21600"/>
                  <a:pt x="0" y="18514"/>
                  <a:pt x="0" y="15429"/>
                </a:cubicBezTo>
                <a:cubicBezTo>
                  <a:pt x="0" y="4629"/>
                  <a:pt x="0" y="4629"/>
                  <a:pt x="0" y="4629"/>
                </a:cubicBezTo>
                <a:cubicBezTo>
                  <a:pt x="0" y="1543"/>
                  <a:pt x="432" y="0"/>
                  <a:pt x="1296" y="0"/>
                </a:cubicBezTo>
                <a:cubicBezTo>
                  <a:pt x="4320" y="0"/>
                  <a:pt x="4320" y="0"/>
                  <a:pt x="4320" y="0"/>
                </a:cubicBezTo>
                <a:cubicBezTo>
                  <a:pt x="5184" y="0"/>
                  <a:pt x="5616" y="1543"/>
                  <a:pt x="5616" y="4629"/>
                </a:cubicBezTo>
                <a:lnTo>
                  <a:pt x="5616" y="15429"/>
                </a:lnTo>
                <a:close/>
                <a:moveTo>
                  <a:pt x="13824" y="15429"/>
                </a:moveTo>
                <a:cubicBezTo>
                  <a:pt x="13824" y="18514"/>
                  <a:pt x="12960" y="21600"/>
                  <a:pt x="12096" y="21600"/>
                </a:cubicBezTo>
                <a:cubicBezTo>
                  <a:pt x="9072" y="21600"/>
                  <a:pt x="9072" y="21600"/>
                  <a:pt x="9072" y="21600"/>
                </a:cubicBezTo>
                <a:cubicBezTo>
                  <a:pt x="8640" y="21600"/>
                  <a:pt x="7776" y="18514"/>
                  <a:pt x="7776" y="15429"/>
                </a:cubicBezTo>
                <a:cubicBezTo>
                  <a:pt x="7776" y="4629"/>
                  <a:pt x="7776" y="4629"/>
                  <a:pt x="7776" y="4629"/>
                </a:cubicBezTo>
                <a:cubicBezTo>
                  <a:pt x="7776" y="1543"/>
                  <a:pt x="8640" y="0"/>
                  <a:pt x="9072" y="0"/>
                </a:cubicBezTo>
                <a:cubicBezTo>
                  <a:pt x="12096" y="0"/>
                  <a:pt x="12096" y="0"/>
                  <a:pt x="12096" y="0"/>
                </a:cubicBezTo>
                <a:cubicBezTo>
                  <a:pt x="12960" y="0"/>
                  <a:pt x="13824" y="1543"/>
                  <a:pt x="13824" y="4629"/>
                </a:cubicBezTo>
                <a:lnTo>
                  <a:pt x="13824" y="15429"/>
                </a:lnTo>
                <a:close/>
                <a:moveTo>
                  <a:pt x="21600" y="15429"/>
                </a:moveTo>
                <a:cubicBezTo>
                  <a:pt x="21600" y="18514"/>
                  <a:pt x="20736" y="21600"/>
                  <a:pt x="20304" y="21600"/>
                </a:cubicBezTo>
                <a:cubicBezTo>
                  <a:pt x="17280" y="21600"/>
                  <a:pt x="17280" y="21600"/>
                  <a:pt x="17280" y="21600"/>
                </a:cubicBezTo>
                <a:cubicBezTo>
                  <a:pt x="16416" y="21600"/>
                  <a:pt x="15552" y="18514"/>
                  <a:pt x="15552" y="15429"/>
                </a:cubicBezTo>
                <a:cubicBezTo>
                  <a:pt x="15552" y="4629"/>
                  <a:pt x="15552" y="4629"/>
                  <a:pt x="15552" y="4629"/>
                </a:cubicBezTo>
                <a:cubicBezTo>
                  <a:pt x="15552" y="1543"/>
                  <a:pt x="16416" y="0"/>
                  <a:pt x="17280" y="0"/>
                </a:cubicBezTo>
                <a:cubicBezTo>
                  <a:pt x="20304" y="0"/>
                  <a:pt x="20304" y="0"/>
                  <a:pt x="20304" y="0"/>
                </a:cubicBezTo>
                <a:cubicBezTo>
                  <a:pt x="20736" y="0"/>
                  <a:pt x="21600" y="1543"/>
                  <a:pt x="21600" y="4629"/>
                </a:cubicBezTo>
                <a:lnTo>
                  <a:pt x="21600" y="1542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1" name="Shape 5279"/>
          <p:cNvSpPr/>
          <p:nvPr/>
        </p:nvSpPr>
        <p:spPr>
          <a:xfrm>
            <a:off x="7674666" y="3371849"/>
            <a:ext cx="254758" cy="2547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25" y="21600"/>
                  <a:pt x="0" y="16875"/>
                  <a:pt x="0" y="10800"/>
                </a:cubicBezTo>
                <a:cubicBezTo>
                  <a:pt x="0" y="4725"/>
                  <a:pt x="4725" y="0"/>
                  <a:pt x="10800" y="0"/>
                </a:cubicBezTo>
                <a:cubicBezTo>
                  <a:pt x="16537" y="0"/>
                  <a:pt x="21600" y="4725"/>
                  <a:pt x="21600" y="10800"/>
                </a:cubicBezTo>
                <a:cubicBezTo>
                  <a:pt x="21600" y="16875"/>
                  <a:pt x="16537" y="21600"/>
                  <a:pt x="10800" y="21600"/>
                </a:cubicBezTo>
                <a:close/>
                <a:moveTo>
                  <a:pt x="10800" y="675"/>
                </a:moveTo>
                <a:cubicBezTo>
                  <a:pt x="5063" y="675"/>
                  <a:pt x="338" y="5063"/>
                  <a:pt x="338" y="10800"/>
                </a:cubicBezTo>
                <a:cubicBezTo>
                  <a:pt x="338" y="16537"/>
                  <a:pt x="5063" y="20925"/>
                  <a:pt x="10800" y="20925"/>
                </a:cubicBezTo>
                <a:cubicBezTo>
                  <a:pt x="16537" y="20925"/>
                  <a:pt x="20925" y="16537"/>
                  <a:pt x="20925" y="10800"/>
                </a:cubicBezTo>
                <a:cubicBezTo>
                  <a:pt x="20925" y="5063"/>
                  <a:pt x="16537" y="675"/>
                  <a:pt x="10800" y="675"/>
                </a:cubicBezTo>
                <a:close/>
                <a:moveTo>
                  <a:pt x="2363" y="13837"/>
                </a:moveTo>
                <a:cubicBezTo>
                  <a:pt x="2363" y="14175"/>
                  <a:pt x="2700" y="14512"/>
                  <a:pt x="2700" y="15187"/>
                </a:cubicBezTo>
                <a:cubicBezTo>
                  <a:pt x="2025" y="15525"/>
                  <a:pt x="2025" y="15525"/>
                  <a:pt x="2025" y="15525"/>
                </a:cubicBezTo>
                <a:cubicBezTo>
                  <a:pt x="1350" y="14175"/>
                  <a:pt x="1013" y="12487"/>
                  <a:pt x="1013" y="10800"/>
                </a:cubicBezTo>
                <a:cubicBezTo>
                  <a:pt x="1013" y="9113"/>
                  <a:pt x="1350" y="7425"/>
                  <a:pt x="2025" y="6075"/>
                </a:cubicBezTo>
                <a:cubicBezTo>
                  <a:pt x="2700" y="6413"/>
                  <a:pt x="2700" y="6413"/>
                  <a:pt x="2700" y="6413"/>
                </a:cubicBezTo>
                <a:cubicBezTo>
                  <a:pt x="2700" y="7088"/>
                  <a:pt x="2363" y="7425"/>
                  <a:pt x="2363" y="7763"/>
                </a:cubicBezTo>
                <a:cubicBezTo>
                  <a:pt x="3375" y="8100"/>
                  <a:pt x="3375" y="8100"/>
                  <a:pt x="3375" y="8100"/>
                </a:cubicBezTo>
                <a:cubicBezTo>
                  <a:pt x="3038" y="9113"/>
                  <a:pt x="2700" y="9788"/>
                  <a:pt x="2700" y="10800"/>
                </a:cubicBezTo>
                <a:cubicBezTo>
                  <a:pt x="2700" y="11812"/>
                  <a:pt x="3038" y="12487"/>
                  <a:pt x="3375" y="13500"/>
                </a:cubicBezTo>
                <a:lnTo>
                  <a:pt x="2363" y="13837"/>
                </a:lnTo>
                <a:close/>
                <a:moveTo>
                  <a:pt x="10463" y="20587"/>
                </a:moveTo>
                <a:cubicBezTo>
                  <a:pt x="7088" y="20587"/>
                  <a:pt x="4050" y="18562"/>
                  <a:pt x="2363" y="15862"/>
                </a:cubicBezTo>
                <a:cubicBezTo>
                  <a:pt x="3038" y="15525"/>
                  <a:pt x="3038" y="15525"/>
                  <a:pt x="3038" y="15525"/>
                </a:cubicBezTo>
                <a:cubicBezTo>
                  <a:pt x="3375" y="15862"/>
                  <a:pt x="3713" y="16200"/>
                  <a:pt x="4050" y="16537"/>
                </a:cubicBezTo>
                <a:cubicBezTo>
                  <a:pt x="4725" y="15862"/>
                  <a:pt x="4725" y="15862"/>
                  <a:pt x="4725" y="15862"/>
                </a:cubicBezTo>
                <a:cubicBezTo>
                  <a:pt x="5738" y="17212"/>
                  <a:pt x="7425" y="18225"/>
                  <a:pt x="9113" y="18562"/>
                </a:cubicBezTo>
                <a:cubicBezTo>
                  <a:pt x="9113" y="19575"/>
                  <a:pt x="9113" y="19575"/>
                  <a:pt x="9113" y="19575"/>
                </a:cubicBezTo>
                <a:cubicBezTo>
                  <a:pt x="9450" y="19575"/>
                  <a:pt x="10125" y="19575"/>
                  <a:pt x="10463" y="19575"/>
                </a:cubicBezTo>
                <a:lnTo>
                  <a:pt x="10463" y="20587"/>
                </a:lnTo>
                <a:close/>
                <a:moveTo>
                  <a:pt x="10463" y="1688"/>
                </a:moveTo>
                <a:cubicBezTo>
                  <a:pt x="10125" y="1688"/>
                  <a:pt x="9450" y="2025"/>
                  <a:pt x="9113" y="2025"/>
                </a:cubicBezTo>
                <a:cubicBezTo>
                  <a:pt x="9113" y="3038"/>
                  <a:pt x="9113" y="3038"/>
                  <a:pt x="9113" y="3038"/>
                </a:cubicBezTo>
                <a:cubicBezTo>
                  <a:pt x="7425" y="3375"/>
                  <a:pt x="5738" y="4388"/>
                  <a:pt x="4725" y="5738"/>
                </a:cubicBezTo>
                <a:cubicBezTo>
                  <a:pt x="4050" y="5063"/>
                  <a:pt x="4050" y="5063"/>
                  <a:pt x="4050" y="5063"/>
                </a:cubicBezTo>
                <a:cubicBezTo>
                  <a:pt x="3713" y="5400"/>
                  <a:pt x="3375" y="5738"/>
                  <a:pt x="3038" y="6075"/>
                </a:cubicBezTo>
                <a:cubicBezTo>
                  <a:pt x="2363" y="5738"/>
                  <a:pt x="2363" y="5738"/>
                  <a:pt x="2363" y="5738"/>
                </a:cubicBezTo>
                <a:cubicBezTo>
                  <a:pt x="4050" y="3038"/>
                  <a:pt x="7088" y="1013"/>
                  <a:pt x="10463" y="1013"/>
                </a:cubicBezTo>
                <a:lnTo>
                  <a:pt x="10463" y="1688"/>
                </a:lnTo>
                <a:close/>
                <a:moveTo>
                  <a:pt x="13837" y="9788"/>
                </a:moveTo>
                <a:cubicBezTo>
                  <a:pt x="13837" y="10125"/>
                  <a:pt x="13837" y="10463"/>
                  <a:pt x="13837" y="10800"/>
                </a:cubicBezTo>
                <a:cubicBezTo>
                  <a:pt x="13837" y="11137"/>
                  <a:pt x="13837" y="11475"/>
                  <a:pt x="13837" y="11812"/>
                </a:cubicBezTo>
                <a:cubicBezTo>
                  <a:pt x="16537" y="12825"/>
                  <a:pt x="16537" y="12825"/>
                  <a:pt x="16537" y="12825"/>
                </a:cubicBezTo>
                <a:cubicBezTo>
                  <a:pt x="16200" y="13500"/>
                  <a:pt x="15862" y="14175"/>
                  <a:pt x="15187" y="14850"/>
                </a:cubicBezTo>
                <a:cubicBezTo>
                  <a:pt x="13162" y="12825"/>
                  <a:pt x="13162" y="12825"/>
                  <a:pt x="13162" y="12825"/>
                </a:cubicBezTo>
                <a:cubicBezTo>
                  <a:pt x="12487" y="13500"/>
                  <a:pt x="12150" y="13837"/>
                  <a:pt x="11475" y="13837"/>
                </a:cubicBezTo>
                <a:cubicBezTo>
                  <a:pt x="11812" y="16875"/>
                  <a:pt x="11812" y="16875"/>
                  <a:pt x="11812" y="16875"/>
                </a:cubicBezTo>
                <a:cubicBezTo>
                  <a:pt x="11475" y="16875"/>
                  <a:pt x="11137" y="16875"/>
                  <a:pt x="10800" y="16875"/>
                </a:cubicBezTo>
                <a:cubicBezTo>
                  <a:pt x="10463" y="16875"/>
                  <a:pt x="9788" y="16875"/>
                  <a:pt x="9450" y="16875"/>
                </a:cubicBezTo>
                <a:cubicBezTo>
                  <a:pt x="10125" y="13837"/>
                  <a:pt x="10125" y="13837"/>
                  <a:pt x="10125" y="13837"/>
                </a:cubicBezTo>
                <a:cubicBezTo>
                  <a:pt x="9450" y="13837"/>
                  <a:pt x="8775" y="13500"/>
                  <a:pt x="8438" y="12825"/>
                </a:cubicBezTo>
                <a:cubicBezTo>
                  <a:pt x="6075" y="14850"/>
                  <a:pt x="6075" y="14850"/>
                  <a:pt x="6075" y="14850"/>
                </a:cubicBezTo>
                <a:cubicBezTo>
                  <a:pt x="5738" y="14175"/>
                  <a:pt x="5063" y="13500"/>
                  <a:pt x="5063" y="12825"/>
                </a:cubicBezTo>
                <a:cubicBezTo>
                  <a:pt x="7763" y="11812"/>
                  <a:pt x="7763" y="11812"/>
                  <a:pt x="7763" y="11812"/>
                </a:cubicBezTo>
                <a:cubicBezTo>
                  <a:pt x="7763" y="11475"/>
                  <a:pt x="7425" y="11137"/>
                  <a:pt x="7425" y="10800"/>
                </a:cubicBezTo>
                <a:cubicBezTo>
                  <a:pt x="7425" y="10463"/>
                  <a:pt x="7763" y="10125"/>
                  <a:pt x="7763" y="9788"/>
                </a:cubicBezTo>
                <a:cubicBezTo>
                  <a:pt x="5063" y="8775"/>
                  <a:pt x="5063" y="8775"/>
                  <a:pt x="5063" y="8775"/>
                </a:cubicBezTo>
                <a:cubicBezTo>
                  <a:pt x="5063" y="8100"/>
                  <a:pt x="5738" y="7425"/>
                  <a:pt x="6075" y="6750"/>
                </a:cubicBezTo>
                <a:cubicBezTo>
                  <a:pt x="8438" y="8775"/>
                  <a:pt x="8438" y="8775"/>
                  <a:pt x="8438" y="8775"/>
                </a:cubicBezTo>
                <a:cubicBezTo>
                  <a:pt x="8775" y="8100"/>
                  <a:pt x="9450" y="7763"/>
                  <a:pt x="10125" y="7763"/>
                </a:cubicBezTo>
                <a:cubicBezTo>
                  <a:pt x="9450" y="4725"/>
                  <a:pt x="9450" y="4725"/>
                  <a:pt x="9450" y="4725"/>
                </a:cubicBezTo>
                <a:cubicBezTo>
                  <a:pt x="9788" y="4725"/>
                  <a:pt x="10463" y="4725"/>
                  <a:pt x="10800" y="4725"/>
                </a:cubicBezTo>
                <a:cubicBezTo>
                  <a:pt x="11137" y="4725"/>
                  <a:pt x="11475" y="4725"/>
                  <a:pt x="11812" y="4725"/>
                </a:cubicBezTo>
                <a:cubicBezTo>
                  <a:pt x="11475" y="7763"/>
                  <a:pt x="11475" y="7763"/>
                  <a:pt x="11475" y="7763"/>
                </a:cubicBezTo>
                <a:cubicBezTo>
                  <a:pt x="12150" y="7763"/>
                  <a:pt x="12487" y="8100"/>
                  <a:pt x="13162" y="8775"/>
                </a:cubicBezTo>
                <a:cubicBezTo>
                  <a:pt x="15187" y="6750"/>
                  <a:pt x="15187" y="6750"/>
                  <a:pt x="15187" y="6750"/>
                </a:cubicBezTo>
                <a:cubicBezTo>
                  <a:pt x="15862" y="7425"/>
                  <a:pt x="16200" y="8100"/>
                  <a:pt x="16537" y="8775"/>
                </a:cubicBezTo>
                <a:lnTo>
                  <a:pt x="13837" y="9788"/>
                </a:lnTo>
                <a:close/>
                <a:moveTo>
                  <a:pt x="18225" y="6075"/>
                </a:moveTo>
                <a:cubicBezTo>
                  <a:pt x="18225" y="5738"/>
                  <a:pt x="17887" y="5400"/>
                  <a:pt x="17550" y="5063"/>
                </a:cubicBezTo>
                <a:cubicBezTo>
                  <a:pt x="16537" y="5738"/>
                  <a:pt x="16537" y="5738"/>
                  <a:pt x="16537" y="5738"/>
                </a:cubicBezTo>
                <a:cubicBezTo>
                  <a:pt x="15525" y="4388"/>
                  <a:pt x="13837" y="3375"/>
                  <a:pt x="12150" y="3038"/>
                </a:cubicBezTo>
                <a:cubicBezTo>
                  <a:pt x="12487" y="2025"/>
                  <a:pt x="12487" y="2025"/>
                  <a:pt x="12487" y="2025"/>
                </a:cubicBezTo>
                <a:cubicBezTo>
                  <a:pt x="11812" y="2025"/>
                  <a:pt x="11475" y="1688"/>
                  <a:pt x="11137" y="1688"/>
                </a:cubicBezTo>
                <a:cubicBezTo>
                  <a:pt x="11137" y="1013"/>
                  <a:pt x="11137" y="1013"/>
                  <a:pt x="11137" y="1013"/>
                </a:cubicBezTo>
                <a:cubicBezTo>
                  <a:pt x="14512" y="1013"/>
                  <a:pt x="17212" y="3038"/>
                  <a:pt x="18900" y="5738"/>
                </a:cubicBezTo>
                <a:lnTo>
                  <a:pt x="18225" y="6075"/>
                </a:lnTo>
                <a:close/>
                <a:moveTo>
                  <a:pt x="18900" y="15862"/>
                </a:moveTo>
                <a:cubicBezTo>
                  <a:pt x="17212" y="18562"/>
                  <a:pt x="14512" y="20587"/>
                  <a:pt x="11137" y="20587"/>
                </a:cubicBezTo>
                <a:cubicBezTo>
                  <a:pt x="11137" y="19575"/>
                  <a:pt x="11137" y="19575"/>
                  <a:pt x="11137" y="19575"/>
                </a:cubicBezTo>
                <a:cubicBezTo>
                  <a:pt x="11475" y="19575"/>
                  <a:pt x="11812" y="19575"/>
                  <a:pt x="12487" y="19575"/>
                </a:cubicBezTo>
                <a:cubicBezTo>
                  <a:pt x="12150" y="18562"/>
                  <a:pt x="12150" y="18562"/>
                  <a:pt x="12150" y="18562"/>
                </a:cubicBezTo>
                <a:cubicBezTo>
                  <a:pt x="13837" y="18225"/>
                  <a:pt x="15525" y="17212"/>
                  <a:pt x="16537" y="15862"/>
                </a:cubicBezTo>
                <a:cubicBezTo>
                  <a:pt x="17550" y="16537"/>
                  <a:pt x="17550" y="16537"/>
                  <a:pt x="17550" y="16537"/>
                </a:cubicBezTo>
                <a:cubicBezTo>
                  <a:pt x="17887" y="16200"/>
                  <a:pt x="18225" y="15862"/>
                  <a:pt x="18225" y="15525"/>
                </a:cubicBezTo>
                <a:lnTo>
                  <a:pt x="18900" y="15862"/>
                </a:lnTo>
                <a:close/>
                <a:moveTo>
                  <a:pt x="19237" y="15525"/>
                </a:moveTo>
                <a:cubicBezTo>
                  <a:pt x="18562" y="15187"/>
                  <a:pt x="18562" y="15187"/>
                  <a:pt x="18562" y="15187"/>
                </a:cubicBezTo>
                <a:cubicBezTo>
                  <a:pt x="18900" y="14512"/>
                  <a:pt x="18900" y="14175"/>
                  <a:pt x="19237" y="13837"/>
                </a:cubicBezTo>
                <a:cubicBezTo>
                  <a:pt x="18225" y="13500"/>
                  <a:pt x="18225" y="13500"/>
                  <a:pt x="18225" y="13500"/>
                </a:cubicBezTo>
                <a:cubicBezTo>
                  <a:pt x="18562" y="12487"/>
                  <a:pt x="18562" y="11812"/>
                  <a:pt x="18562" y="10800"/>
                </a:cubicBezTo>
                <a:cubicBezTo>
                  <a:pt x="18562" y="9788"/>
                  <a:pt x="18562" y="9113"/>
                  <a:pt x="18225" y="8100"/>
                </a:cubicBezTo>
                <a:cubicBezTo>
                  <a:pt x="19237" y="7763"/>
                  <a:pt x="19237" y="7763"/>
                  <a:pt x="19237" y="7763"/>
                </a:cubicBezTo>
                <a:cubicBezTo>
                  <a:pt x="18900" y="7425"/>
                  <a:pt x="18900" y="7088"/>
                  <a:pt x="18562" y="6413"/>
                </a:cubicBezTo>
                <a:cubicBezTo>
                  <a:pt x="19237" y="6075"/>
                  <a:pt x="19237" y="6075"/>
                  <a:pt x="19237" y="6075"/>
                </a:cubicBezTo>
                <a:cubicBezTo>
                  <a:pt x="19912" y="7425"/>
                  <a:pt x="20587" y="9113"/>
                  <a:pt x="20587" y="10800"/>
                </a:cubicBezTo>
                <a:cubicBezTo>
                  <a:pt x="20587" y="12487"/>
                  <a:pt x="19912" y="14175"/>
                  <a:pt x="19237" y="1552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2" name="Shape 5280"/>
          <p:cNvSpPr/>
          <p:nvPr/>
        </p:nvSpPr>
        <p:spPr>
          <a:xfrm>
            <a:off x="8246495" y="3408504"/>
            <a:ext cx="254758" cy="197942"/>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1600" y="20736"/>
                  <a:pt x="20587" y="21600"/>
                  <a:pt x="19575" y="21600"/>
                </a:cubicBezTo>
                <a:cubicBezTo>
                  <a:pt x="1688" y="21600"/>
                  <a:pt x="1688" y="21600"/>
                  <a:pt x="1688" y="21600"/>
                </a:cubicBezTo>
                <a:cubicBezTo>
                  <a:pt x="675" y="21600"/>
                  <a:pt x="0" y="20736"/>
                  <a:pt x="0" y="19440"/>
                </a:cubicBezTo>
                <a:cubicBezTo>
                  <a:pt x="0" y="2592"/>
                  <a:pt x="0" y="2592"/>
                  <a:pt x="0" y="2592"/>
                </a:cubicBezTo>
                <a:cubicBezTo>
                  <a:pt x="0" y="1296"/>
                  <a:pt x="675" y="0"/>
                  <a:pt x="1688" y="0"/>
                </a:cubicBezTo>
                <a:cubicBezTo>
                  <a:pt x="19575" y="0"/>
                  <a:pt x="19575" y="0"/>
                  <a:pt x="19575" y="0"/>
                </a:cubicBezTo>
                <a:cubicBezTo>
                  <a:pt x="20587" y="0"/>
                  <a:pt x="21600" y="1296"/>
                  <a:pt x="21600" y="2592"/>
                </a:cubicBezTo>
                <a:lnTo>
                  <a:pt x="21600" y="19440"/>
                </a:lnTo>
                <a:close/>
                <a:moveTo>
                  <a:pt x="19575" y="2160"/>
                </a:moveTo>
                <a:cubicBezTo>
                  <a:pt x="1688" y="2160"/>
                  <a:pt x="1688" y="2160"/>
                  <a:pt x="1688" y="2160"/>
                </a:cubicBezTo>
                <a:cubicBezTo>
                  <a:pt x="1688" y="2160"/>
                  <a:pt x="1350" y="2160"/>
                  <a:pt x="1350" y="2592"/>
                </a:cubicBezTo>
                <a:cubicBezTo>
                  <a:pt x="1350" y="4320"/>
                  <a:pt x="2025" y="5616"/>
                  <a:pt x="3375" y="6912"/>
                </a:cubicBezTo>
                <a:cubicBezTo>
                  <a:pt x="4725" y="8640"/>
                  <a:pt x="6413" y="9936"/>
                  <a:pt x="8100" y="11664"/>
                </a:cubicBezTo>
                <a:cubicBezTo>
                  <a:pt x="8775" y="12528"/>
                  <a:pt x="9788" y="13824"/>
                  <a:pt x="10800" y="13824"/>
                </a:cubicBezTo>
                <a:cubicBezTo>
                  <a:pt x="10800" y="13824"/>
                  <a:pt x="10800" y="13824"/>
                  <a:pt x="10800" y="13824"/>
                </a:cubicBezTo>
                <a:cubicBezTo>
                  <a:pt x="10800" y="13824"/>
                  <a:pt x="10800" y="13824"/>
                  <a:pt x="10800" y="13824"/>
                </a:cubicBezTo>
                <a:cubicBezTo>
                  <a:pt x="11475" y="13824"/>
                  <a:pt x="12825" y="12528"/>
                  <a:pt x="13500" y="11664"/>
                </a:cubicBezTo>
                <a:cubicBezTo>
                  <a:pt x="14850" y="9936"/>
                  <a:pt x="16537" y="8640"/>
                  <a:pt x="18225" y="6912"/>
                </a:cubicBezTo>
                <a:cubicBezTo>
                  <a:pt x="18900" y="6048"/>
                  <a:pt x="19912" y="4320"/>
                  <a:pt x="19912" y="3024"/>
                </a:cubicBezTo>
                <a:cubicBezTo>
                  <a:pt x="19912" y="2592"/>
                  <a:pt x="19912" y="2160"/>
                  <a:pt x="19575" y="2160"/>
                </a:cubicBezTo>
                <a:close/>
                <a:moveTo>
                  <a:pt x="19912" y="7344"/>
                </a:moveTo>
                <a:cubicBezTo>
                  <a:pt x="19575" y="7776"/>
                  <a:pt x="19575" y="8208"/>
                  <a:pt x="19237" y="8640"/>
                </a:cubicBezTo>
                <a:cubicBezTo>
                  <a:pt x="17550" y="10368"/>
                  <a:pt x="15525" y="12096"/>
                  <a:pt x="13837" y="13824"/>
                </a:cubicBezTo>
                <a:cubicBezTo>
                  <a:pt x="13162" y="14688"/>
                  <a:pt x="12150" y="15984"/>
                  <a:pt x="10800" y="15984"/>
                </a:cubicBezTo>
                <a:cubicBezTo>
                  <a:pt x="10800" y="15984"/>
                  <a:pt x="10800" y="15984"/>
                  <a:pt x="10800" y="15984"/>
                </a:cubicBezTo>
                <a:cubicBezTo>
                  <a:pt x="10800" y="15984"/>
                  <a:pt x="10800" y="15984"/>
                  <a:pt x="10800" y="15984"/>
                </a:cubicBezTo>
                <a:cubicBezTo>
                  <a:pt x="9450" y="15984"/>
                  <a:pt x="8438" y="14688"/>
                  <a:pt x="7425" y="13824"/>
                </a:cubicBezTo>
                <a:cubicBezTo>
                  <a:pt x="5738" y="12096"/>
                  <a:pt x="4050" y="10368"/>
                  <a:pt x="2363" y="8640"/>
                </a:cubicBezTo>
                <a:cubicBezTo>
                  <a:pt x="2025" y="8208"/>
                  <a:pt x="1688" y="7776"/>
                  <a:pt x="1350" y="7344"/>
                </a:cubicBezTo>
                <a:cubicBezTo>
                  <a:pt x="1350" y="19440"/>
                  <a:pt x="1350" y="19440"/>
                  <a:pt x="1350" y="19440"/>
                </a:cubicBezTo>
                <a:cubicBezTo>
                  <a:pt x="1350" y="19440"/>
                  <a:pt x="1688" y="19872"/>
                  <a:pt x="1688" y="19872"/>
                </a:cubicBezTo>
                <a:cubicBezTo>
                  <a:pt x="19575" y="19872"/>
                  <a:pt x="19575" y="19872"/>
                  <a:pt x="19575" y="19872"/>
                </a:cubicBezTo>
                <a:cubicBezTo>
                  <a:pt x="19912" y="19872"/>
                  <a:pt x="19912" y="19440"/>
                  <a:pt x="19912" y="19440"/>
                </a:cubicBezTo>
                <a:lnTo>
                  <a:pt x="19912" y="734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3" name="Shape 5281"/>
          <p:cNvSpPr/>
          <p:nvPr/>
        </p:nvSpPr>
        <p:spPr>
          <a:xfrm>
            <a:off x="8816974" y="3408504"/>
            <a:ext cx="272119" cy="181446"/>
          </a:xfrm>
          <a:custGeom>
            <a:avLst/>
            <a:gdLst/>
            <a:ahLst/>
            <a:cxnLst>
              <a:cxn ang="0">
                <a:pos x="wd2" y="hd2"/>
              </a:cxn>
              <a:cxn ang="5400000">
                <a:pos x="wd2" y="hd2"/>
              </a:cxn>
              <a:cxn ang="10800000">
                <a:pos x="wd2" y="hd2"/>
              </a:cxn>
              <a:cxn ang="16200000">
                <a:pos x="wd2" y="hd2"/>
              </a:cxn>
            </a:cxnLst>
            <a:rect l="0" t="0" r="r" b="b"/>
            <a:pathLst>
              <a:path w="21238" h="21600" extrusionOk="0">
                <a:moveTo>
                  <a:pt x="20802" y="3757"/>
                </a:moveTo>
                <a:cubicBezTo>
                  <a:pt x="10928" y="20661"/>
                  <a:pt x="10928" y="20661"/>
                  <a:pt x="10928" y="20661"/>
                </a:cubicBezTo>
                <a:cubicBezTo>
                  <a:pt x="10619" y="21130"/>
                  <a:pt x="10310" y="21600"/>
                  <a:pt x="10002" y="21600"/>
                </a:cubicBezTo>
                <a:cubicBezTo>
                  <a:pt x="1362" y="21600"/>
                  <a:pt x="1362" y="21600"/>
                  <a:pt x="1362" y="21600"/>
                </a:cubicBezTo>
                <a:cubicBezTo>
                  <a:pt x="1053" y="21600"/>
                  <a:pt x="436" y="21130"/>
                  <a:pt x="128" y="20191"/>
                </a:cubicBezTo>
                <a:cubicBezTo>
                  <a:pt x="-181" y="19252"/>
                  <a:pt x="128" y="18783"/>
                  <a:pt x="436" y="17843"/>
                </a:cubicBezTo>
                <a:cubicBezTo>
                  <a:pt x="10310" y="939"/>
                  <a:pt x="10310" y="939"/>
                  <a:pt x="10310" y="939"/>
                </a:cubicBezTo>
                <a:cubicBezTo>
                  <a:pt x="10619" y="470"/>
                  <a:pt x="10928" y="0"/>
                  <a:pt x="11236" y="0"/>
                </a:cubicBezTo>
                <a:cubicBezTo>
                  <a:pt x="19876" y="0"/>
                  <a:pt x="19876" y="0"/>
                  <a:pt x="19876" y="0"/>
                </a:cubicBezTo>
                <a:cubicBezTo>
                  <a:pt x="20493" y="0"/>
                  <a:pt x="20802" y="470"/>
                  <a:pt x="21110" y="1409"/>
                </a:cubicBezTo>
                <a:cubicBezTo>
                  <a:pt x="21419" y="1878"/>
                  <a:pt x="21110" y="2817"/>
                  <a:pt x="20802" y="3757"/>
                </a:cubicBezTo>
                <a:close/>
                <a:moveTo>
                  <a:pt x="13705" y="13148"/>
                </a:moveTo>
                <a:cubicBezTo>
                  <a:pt x="5065" y="13148"/>
                  <a:pt x="5065" y="13148"/>
                  <a:pt x="5065" y="13148"/>
                </a:cubicBezTo>
                <a:cubicBezTo>
                  <a:pt x="1362" y="19252"/>
                  <a:pt x="1362" y="19252"/>
                  <a:pt x="1362" y="19252"/>
                </a:cubicBezTo>
                <a:cubicBezTo>
                  <a:pt x="10002" y="19252"/>
                  <a:pt x="10002" y="19252"/>
                  <a:pt x="10002" y="19252"/>
                </a:cubicBezTo>
                <a:lnTo>
                  <a:pt x="13705" y="1314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4" name="Shape 5282"/>
          <p:cNvSpPr/>
          <p:nvPr/>
        </p:nvSpPr>
        <p:spPr>
          <a:xfrm>
            <a:off x="9390153" y="3392009"/>
            <a:ext cx="141126" cy="197942"/>
          </a:xfrm>
          <a:custGeom>
            <a:avLst/>
            <a:gdLst/>
            <a:ahLst/>
            <a:cxnLst>
              <a:cxn ang="0">
                <a:pos x="wd2" y="hd2"/>
              </a:cxn>
              <a:cxn ang="5400000">
                <a:pos x="wd2" y="hd2"/>
              </a:cxn>
              <a:cxn ang="10800000">
                <a:pos x="wd2" y="hd2"/>
              </a:cxn>
              <a:cxn ang="16200000">
                <a:pos x="wd2" y="hd2"/>
              </a:cxn>
            </a:cxnLst>
            <a:rect l="0" t="0" r="r" b="b"/>
            <a:pathLst>
              <a:path w="21600" h="21600" extrusionOk="0">
                <a:moveTo>
                  <a:pt x="21600" y="20304"/>
                </a:moveTo>
                <a:cubicBezTo>
                  <a:pt x="21600" y="20736"/>
                  <a:pt x="21600" y="20736"/>
                  <a:pt x="21000" y="21168"/>
                </a:cubicBezTo>
                <a:cubicBezTo>
                  <a:pt x="21000" y="21168"/>
                  <a:pt x="19200" y="21600"/>
                  <a:pt x="16200" y="21600"/>
                </a:cubicBezTo>
                <a:cubicBezTo>
                  <a:pt x="9600" y="21600"/>
                  <a:pt x="4200" y="18576"/>
                  <a:pt x="2400" y="14256"/>
                </a:cubicBezTo>
                <a:cubicBezTo>
                  <a:pt x="600" y="14256"/>
                  <a:pt x="600" y="14256"/>
                  <a:pt x="600" y="14256"/>
                </a:cubicBezTo>
                <a:cubicBezTo>
                  <a:pt x="0" y="14256"/>
                  <a:pt x="0" y="13824"/>
                  <a:pt x="0" y="13392"/>
                </a:cubicBezTo>
                <a:cubicBezTo>
                  <a:pt x="0" y="11664"/>
                  <a:pt x="0" y="11664"/>
                  <a:pt x="0" y="11664"/>
                </a:cubicBezTo>
                <a:cubicBezTo>
                  <a:pt x="0" y="11664"/>
                  <a:pt x="0" y="11232"/>
                  <a:pt x="600" y="11232"/>
                </a:cubicBezTo>
                <a:cubicBezTo>
                  <a:pt x="1800" y="11232"/>
                  <a:pt x="1800" y="11232"/>
                  <a:pt x="1800" y="11232"/>
                </a:cubicBezTo>
                <a:cubicBezTo>
                  <a:pt x="1800" y="10800"/>
                  <a:pt x="1800" y="10368"/>
                  <a:pt x="1800" y="9936"/>
                </a:cubicBezTo>
                <a:cubicBezTo>
                  <a:pt x="600" y="9936"/>
                  <a:pt x="600" y="9936"/>
                  <a:pt x="600" y="9936"/>
                </a:cubicBezTo>
                <a:cubicBezTo>
                  <a:pt x="0" y="9936"/>
                  <a:pt x="0" y="9504"/>
                  <a:pt x="0" y="9072"/>
                </a:cubicBezTo>
                <a:cubicBezTo>
                  <a:pt x="0" y="7344"/>
                  <a:pt x="0" y="7344"/>
                  <a:pt x="0" y="7344"/>
                </a:cubicBezTo>
                <a:cubicBezTo>
                  <a:pt x="0" y="7344"/>
                  <a:pt x="0" y="6912"/>
                  <a:pt x="600" y="6912"/>
                </a:cubicBezTo>
                <a:cubicBezTo>
                  <a:pt x="2400" y="6912"/>
                  <a:pt x="2400" y="6912"/>
                  <a:pt x="2400" y="6912"/>
                </a:cubicBezTo>
                <a:cubicBezTo>
                  <a:pt x="4800" y="2592"/>
                  <a:pt x="10200" y="0"/>
                  <a:pt x="16200" y="0"/>
                </a:cubicBezTo>
                <a:cubicBezTo>
                  <a:pt x="18600" y="0"/>
                  <a:pt x="20400" y="0"/>
                  <a:pt x="20400" y="0"/>
                </a:cubicBezTo>
                <a:cubicBezTo>
                  <a:pt x="21000" y="0"/>
                  <a:pt x="21000" y="432"/>
                  <a:pt x="21000" y="432"/>
                </a:cubicBezTo>
                <a:cubicBezTo>
                  <a:pt x="21000" y="432"/>
                  <a:pt x="21000" y="432"/>
                  <a:pt x="21000" y="864"/>
                </a:cubicBezTo>
                <a:cubicBezTo>
                  <a:pt x="20400" y="3024"/>
                  <a:pt x="20400" y="3024"/>
                  <a:pt x="20400" y="3024"/>
                </a:cubicBezTo>
                <a:cubicBezTo>
                  <a:pt x="19800" y="3456"/>
                  <a:pt x="19800" y="3456"/>
                  <a:pt x="19200" y="3456"/>
                </a:cubicBezTo>
                <a:cubicBezTo>
                  <a:pt x="19200" y="3456"/>
                  <a:pt x="18000" y="3456"/>
                  <a:pt x="16200" y="3456"/>
                </a:cubicBezTo>
                <a:cubicBezTo>
                  <a:pt x="12600" y="3456"/>
                  <a:pt x="9600" y="4752"/>
                  <a:pt x="8400" y="6912"/>
                </a:cubicBezTo>
                <a:cubicBezTo>
                  <a:pt x="18600" y="6912"/>
                  <a:pt x="18600" y="6912"/>
                  <a:pt x="18600" y="6912"/>
                </a:cubicBezTo>
                <a:cubicBezTo>
                  <a:pt x="18600" y="6912"/>
                  <a:pt x="18600" y="6912"/>
                  <a:pt x="18600" y="7344"/>
                </a:cubicBezTo>
                <a:cubicBezTo>
                  <a:pt x="19200" y="7344"/>
                  <a:pt x="19200" y="7344"/>
                  <a:pt x="19200" y="7776"/>
                </a:cubicBezTo>
                <a:cubicBezTo>
                  <a:pt x="18600" y="9504"/>
                  <a:pt x="18600" y="9504"/>
                  <a:pt x="18600" y="9504"/>
                </a:cubicBezTo>
                <a:cubicBezTo>
                  <a:pt x="18600" y="9504"/>
                  <a:pt x="18000" y="9936"/>
                  <a:pt x="18000" y="9936"/>
                </a:cubicBezTo>
                <a:cubicBezTo>
                  <a:pt x="7200" y="9936"/>
                  <a:pt x="7200" y="9936"/>
                  <a:pt x="7200" y="9936"/>
                </a:cubicBezTo>
                <a:cubicBezTo>
                  <a:pt x="7200" y="10368"/>
                  <a:pt x="7200" y="10800"/>
                  <a:pt x="7200" y="11232"/>
                </a:cubicBezTo>
                <a:cubicBezTo>
                  <a:pt x="17400" y="11232"/>
                  <a:pt x="17400" y="11232"/>
                  <a:pt x="17400" y="11232"/>
                </a:cubicBezTo>
                <a:cubicBezTo>
                  <a:pt x="17400" y="11232"/>
                  <a:pt x="17400" y="11232"/>
                  <a:pt x="18000" y="11664"/>
                </a:cubicBezTo>
                <a:cubicBezTo>
                  <a:pt x="18000" y="11664"/>
                  <a:pt x="18000" y="11664"/>
                  <a:pt x="18000" y="12096"/>
                </a:cubicBezTo>
                <a:cubicBezTo>
                  <a:pt x="17400" y="13824"/>
                  <a:pt x="17400" y="13824"/>
                  <a:pt x="17400" y="13824"/>
                </a:cubicBezTo>
                <a:cubicBezTo>
                  <a:pt x="17400" y="13824"/>
                  <a:pt x="16800" y="14256"/>
                  <a:pt x="16800" y="14256"/>
                </a:cubicBezTo>
                <a:cubicBezTo>
                  <a:pt x="8400" y="14256"/>
                  <a:pt x="8400" y="14256"/>
                  <a:pt x="8400" y="14256"/>
                </a:cubicBezTo>
                <a:cubicBezTo>
                  <a:pt x="9600" y="16416"/>
                  <a:pt x="12600" y="18144"/>
                  <a:pt x="16200" y="18144"/>
                </a:cubicBezTo>
                <a:cubicBezTo>
                  <a:pt x="18600" y="18144"/>
                  <a:pt x="19800" y="17712"/>
                  <a:pt x="19800" y="17712"/>
                </a:cubicBezTo>
                <a:cubicBezTo>
                  <a:pt x="19800" y="17712"/>
                  <a:pt x="20400" y="17712"/>
                  <a:pt x="20400" y="17712"/>
                </a:cubicBezTo>
                <a:cubicBezTo>
                  <a:pt x="20400" y="17712"/>
                  <a:pt x="21000" y="17712"/>
                  <a:pt x="21000" y="18144"/>
                </a:cubicBezTo>
                <a:lnTo>
                  <a:pt x="21600" y="2030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5" name="Shape 5283"/>
          <p:cNvSpPr/>
          <p:nvPr/>
        </p:nvSpPr>
        <p:spPr>
          <a:xfrm>
            <a:off x="9972979" y="3392009"/>
            <a:ext cx="62316" cy="197942"/>
          </a:xfrm>
          <a:custGeom>
            <a:avLst/>
            <a:gdLst/>
            <a:ahLst/>
            <a:cxnLst>
              <a:cxn ang="0">
                <a:pos x="wd2" y="hd2"/>
              </a:cxn>
              <a:cxn ang="5400000">
                <a:pos x="wd2" y="hd2"/>
              </a:cxn>
              <a:cxn ang="10800000">
                <a:pos x="wd2" y="hd2"/>
              </a:cxn>
              <a:cxn ang="16200000">
                <a:pos x="wd2" y="hd2"/>
              </a:cxn>
            </a:cxnLst>
            <a:rect l="0" t="0" r="r" b="b"/>
            <a:pathLst>
              <a:path w="21600" h="21600" extrusionOk="0">
                <a:moveTo>
                  <a:pt x="20250" y="12528"/>
                </a:moveTo>
                <a:cubicBezTo>
                  <a:pt x="20250" y="12960"/>
                  <a:pt x="18900" y="13824"/>
                  <a:pt x="17550" y="13824"/>
                </a:cubicBezTo>
                <a:cubicBezTo>
                  <a:pt x="5400" y="13824"/>
                  <a:pt x="5400" y="13824"/>
                  <a:pt x="5400" y="13824"/>
                </a:cubicBezTo>
                <a:cubicBezTo>
                  <a:pt x="2700" y="13824"/>
                  <a:pt x="1350" y="12960"/>
                  <a:pt x="1350" y="12528"/>
                </a:cubicBezTo>
                <a:cubicBezTo>
                  <a:pt x="0" y="864"/>
                  <a:pt x="0" y="864"/>
                  <a:pt x="0" y="864"/>
                </a:cubicBezTo>
                <a:cubicBezTo>
                  <a:pt x="0" y="432"/>
                  <a:pt x="1350" y="0"/>
                  <a:pt x="2700" y="0"/>
                </a:cubicBezTo>
                <a:cubicBezTo>
                  <a:pt x="18900" y="0"/>
                  <a:pt x="18900" y="0"/>
                  <a:pt x="18900" y="0"/>
                </a:cubicBezTo>
                <a:cubicBezTo>
                  <a:pt x="20250" y="0"/>
                  <a:pt x="21600" y="432"/>
                  <a:pt x="21600" y="864"/>
                </a:cubicBezTo>
                <a:lnTo>
                  <a:pt x="20250" y="12528"/>
                </a:lnTo>
                <a:close/>
                <a:moveTo>
                  <a:pt x="20250" y="20736"/>
                </a:moveTo>
                <a:cubicBezTo>
                  <a:pt x="20250" y="21168"/>
                  <a:pt x="18900" y="21600"/>
                  <a:pt x="17550" y="21600"/>
                </a:cubicBezTo>
                <a:cubicBezTo>
                  <a:pt x="5400" y="21600"/>
                  <a:pt x="5400" y="21600"/>
                  <a:pt x="5400" y="21600"/>
                </a:cubicBezTo>
                <a:cubicBezTo>
                  <a:pt x="2700" y="21600"/>
                  <a:pt x="1350" y="21168"/>
                  <a:pt x="1350" y="20736"/>
                </a:cubicBezTo>
                <a:cubicBezTo>
                  <a:pt x="1350" y="17280"/>
                  <a:pt x="1350" y="17280"/>
                  <a:pt x="1350" y="17280"/>
                </a:cubicBezTo>
                <a:cubicBezTo>
                  <a:pt x="1350" y="16416"/>
                  <a:pt x="2700" y="15984"/>
                  <a:pt x="5400" y="15984"/>
                </a:cubicBezTo>
                <a:cubicBezTo>
                  <a:pt x="17550" y="15984"/>
                  <a:pt x="17550" y="15984"/>
                  <a:pt x="17550" y="15984"/>
                </a:cubicBezTo>
                <a:cubicBezTo>
                  <a:pt x="18900" y="15984"/>
                  <a:pt x="20250" y="16416"/>
                  <a:pt x="20250" y="17280"/>
                </a:cubicBezTo>
                <a:lnTo>
                  <a:pt x="20250" y="2073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6" name="Shape 5284"/>
          <p:cNvSpPr/>
          <p:nvPr/>
        </p:nvSpPr>
        <p:spPr>
          <a:xfrm>
            <a:off x="10531979" y="3371849"/>
            <a:ext cx="251937" cy="234597"/>
          </a:xfrm>
          <a:custGeom>
            <a:avLst/>
            <a:gdLst/>
            <a:ahLst/>
            <a:cxnLst>
              <a:cxn ang="0">
                <a:pos x="wd2" y="hd2"/>
              </a:cxn>
              <a:cxn ang="5400000">
                <a:pos x="wd2" y="hd2"/>
              </a:cxn>
              <a:cxn ang="10800000">
                <a:pos x="wd2" y="hd2"/>
              </a:cxn>
              <a:cxn ang="16200000">
                <a:pos x="wd2" y="hd2"/>
              </a:cxn>
            </a:cxnLst>
            <a:rect l="0" t="0" r="r" b="b"/>
            <a:pathLst>
              <a:path w="21516" h="21600" extrusionOk="0">
                <a:moveTo>
                  <a:pt x="21262" y="19403"/>
                </a:moveTo>
                <a:cubicBezTo>
                  <a:pt x="21600" y="19769"/>
                  <a:pt x="21600" y="20502"/>
                  <a:pt x="21262" y="20868"/>
                </a:cubicBezTo>
                <a:cubicBezTo>
                  <a:pt x="20925" y="21600"/>
                  <a:pt x="20587" y="21600"/>
                  <a:pt x="19912" y="21600"/>
                </a:cubicBezTo>
                <a:cubicBezTo>
                  <a:pt x="1350" y="21600"/>
                  <a:pt x="1350" y="21600"/>
                  <a:pt x="1350" y="21600"/>
                </a:cubicBezTo>
                <a:cubicBezTo>
                  <a:pt x="1013" y="21600"/>
                  <a:pt x="338" y="21600"/>
                  <a:pt x="0" y="20868"/>
                </a:cubicBezTo>
                <a:cubicBezTo>
                  <a:pt x="0" y="20502"/>
                  <a:pt x="0" y="19769"/>
                  <a:pt x="0" y="19403"/>
                </a:cubicBezTo>
                <a:cubicBezTo>
                  <a:pt x="9450" y="732"/>
                  <a:pt x="9450" y="732"/>
                  <a:pt x="9450" y="732"/>
                </a:cubicBezTo>
                <a:cubicBezTo>
                  <a:pt x="9788" y="366"/>
                  <a:pt x="10125" y="0"/>
                  <a:pt x="10800" y="0"/>
                </a:cubicBezTo>
                <a:cubicBezTo>
                  <a:pt x="11137" y="0"/>
                  <a:pt x="11812" y="366"/>
                  <a:pt x="12150" y="732"/>
                </a:cubicBezTo>
                <a:lnTo>
                  <a:pt x="21262" y="19403"/>
                </a:lnTo>
                <a:close/>
                <a:moveTo>
                  <a:pt x="12487" y="6956"/>
                </a:moveTo>
                <a:cubicBezTo>
                  <a:pt x="12487" y="6956"/>
                  <a:pt x="12487" y="6956"/>
                  <a:pt x="12487" y="6956"/>
                </a:cubicBezTo>
                <a:cubicBezTo>
                  <a:pt x="12150" y="6590"/>
                  <a:pt x="12150" y="6590"/>
                  <a:pt x="12150" y="6590"/>
                </a:cubicBezTo>
                <a:cubicBezTo>
                  <a:pt x="9450" y="6590"/>
                  <a:pt x="9450" y="6590"/>
                  <a:pt x="9450" y="6590"/>
                </a:cubicBezTo>
                <a:cubicBezTo>
                  <a:pt x="9450" y="6590"/>
                  <a:pt x="9113" y="6590"/>
                  <a:pt x="9113" y="6956"/>
                </a:cubicBezTo>
                <a:cubicBezTo>
                  <a:pt x="9113" y="6956"/>
                  <a:pt x="9113" y="6956"/>
                  <a:pt x="9113" y="6956"/>
                </a:cubicBezTo>
                <a:cubicBezTo>
                  <a:pt x="9113" y="13180"/>
                  <a:pt x="9113" y="13180"/>
                  <a:pt x="9113" y="13180"/>
                </a:cubicBezTo>
                <a:cubicBezTo>
                  <a:pt x="9113" y="13180"/>
                  <a:pt x="9450" y="13546"/>
                  <a:pt x="9450" y="13546"/>
                </a:cubicBezTo>
                <a:cubicBezTo>
                  <a:pt x="11812" y="13546"/>
                  <a:pt x="11812" y="13546"/>
                  <a:pt x="11812" y="13546"/>
                </a:cubicBezTo>
                <a:cubicBezTo>
                  <a:pt x="12150" y="13546"/>
                  <a:pt x="12150" y="13180"/>
                  <a:pt x="12150" y="13180"/>
                </a:cubicBezTo>
                <a:lnTo>
                  <a:pt x="12487" y="6956"/>
                </a:lnTo>
                <a:close/>
                <a:moveTo>
                  <a:pt x="12150" y="15376"/>
                </a:moveTo>
                <a:cubicBezTo>
                  <a:pt x="12150" y="15376"/>
                  <a:pt x="12150" y="15010"/>
                  <a:pt x="11812" y="15010"/>
                </a:cubicBezTo>
                <a:cubicBezTo>
                  <a:pt x="9450" y="15010"/>
                  <a:pt x="9450" y="15010"/>
                  <a:pt x="9450" y="15010"/>
                </a:cubicBezTo>
                <a:cubicBezTo>
                  <a:pt x="9450" y="15010"/>
                  <a:pt x="9113" y="15376"/>
                  <a:pt x="9113" y="15376"/>
                </a:cubicBezTo>
                <a:cubicBezTo>
                  <a:pt x="9113" y="17939"/>
                  <a:pt x="9113" y="17939"/>
                  <a:pt x="9113" y="17939"/>
                </a:cubicBezTo>
                <a:cubicBezTo>
                  <a:pt x="9113" y="18305"/>
                  <a:pt x="9450" y="18305"/>
                  <a:pt x="9450" y="18305"/>
                </a:cubicBezTo>
                <a:cubicBezTo>
                  <a:pt x="11812" y="18305"/>
                  <a:pt x="11812" y="18305"/>
                  <a:pt x="11812" y="18305"/>
                </a:cubicBezTo>
                <a:cubicBezTo>
                  <a:pt x="12150" y="18305"/>
                  <a:pt x="12150" y="18305"/>
                  <a:pt x="12150" y="17939"/>
                </a:cubicBezTo>
                <a:lnTo>
                  <a:pt x="12150" y="1537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7" name="Shape 5285"/>
          <p:cNvSpPr/>
          <p:nvPr/>
        </p:nvSpPr>
        <p:spPr>
          <a:xfrm>
            <a:off x="11056155" y="3371849"/>
            <a:ext cx="252925" cy="218103"/>
          </a:xfrm>
          <a:custGeom>
            <a:avLst/>
            <a:gdLst/>
            <a:ahLst/>
            <a:cxnLst>
              <a:cxn ang="0">
                <a:pos x="wd2" y="hd2"/>
              </a:cxn>
              <a:cxn ang="5400000">
                <a:pos x="wd2" y="hd2"/>
              </a:cxn>
              <a:cxn ang="10800000">
                <a:pos x="wd2" y="hd2"/>
              </a:cxn>
              <a:cxn ang="16200000">
                <a:pos x="wd2" y="hd2"/>
              </a:cxn>
            </a:cxnLst>
            <a:rect l="0" t="0" r="r" b="b"/>
            <a:pathLst>
              <a:path w="21600" h="21600" extrusionOk="0">
                <a:moveTo>
                  <a:pt x="16875" y="17673"/>
                </a:moveTo>
                <a:cubicBezTo>
                  <a:pt x="16875" y="19636"/>
                  <a:pt x="15187" y="21600"/>
                  <a:pt x="13500" y="21600"/>
                </a:cubicBezTo>
                <a:cubicBezTo>
                  <a:pt x="3375" y="21600"/>
                  <a:pt x="3375" y="21600"/>
                  <a:pt x="3375" y="21600"/>
                </a:cubicBezTo>
                <a:cubicBezTo>
                  <a:pt x="1350" y="21600"/>
                  <a:pt x="0" y="19636"/>
                  <a:pt x="0" y="17673"/>
                </a:cubicBezTo>
                <a:cubicBezTo>
                  <a:pt x="0" y="5891"/>
                  <a:pt x="0" y="5891"/>
                  <a:pt x="0" y="5891"/>
                </a:cubicBezTo>
                <a:cubicBezTo>
                  <a:pt x="0" y="3535"/>
                  <a:pt x="1350" y="1964"/>
                  <a:pt x="3375" y="1964"/>
                </a:cubicBezTo>
                <a:cubicBezTo>
                  <a:pt x="11812" y="1964"/>
                  <a:pt x="11812" y="1964"/>
                  <a:pt x="11812" y="1964"/>
                </a:cubicBezTo>
                <a:cubicBezTo>
                  <a:pt x="12150" y="1964"/>
                  <a:pt x="12150" y="1964"/>
                  <a:pt x="12150" y="2356"/>
                </a:cubicBezTo>
                <a:cubicBezTo>
                  <a:pt x="12150" y="3142"/>
                  <a:pt x="12150" y="3142"/>
                  <a:pt x="12150" y="3142"/>
                </a:cubicBezTo>
                <a:cubicBezTo>
                  <a:pt x="12150" y="3535"/>
                  <a:pt x="12150" y="3535"/>
                  <a:pt x="11812" y="3535"/>
                </a:cubicBezTo>
                <a:cubicBezTo>
                  <a:pt x="3375" y="3535"/>
                  <a:pt x="3375" y="3535"/>
                  <a:pt x="3375" y="3535"/>
                </a:cubicBezTo>
                <a:cubicBezTo>
                  <a:pt x="2363" y="3535"/>
                  <a:pt x="1350" y="4713"/>
                  <a:pt x="1350" y="5891"/>
                </a:cubicBezTo>
                <a:cubicBezTo>
                  <a:pt x="1350" y="17673"/>
                  <a:pt x="1350" y="17673"/>
                  <a:pt x="1350" y="17673"/>
                </a:cubicBezTo>
                <a:cubicBezTo>
                  <a:pt x="1350" y="18851"/>
                  <a:pt x="2363" y="19636"/>
                  <a:pt x="3375" y="19636"/>
                </a:cubicBezTo>
                <a:cubicBezTo>
                  <a:pt x="13500" y="19636"/>
                  <a:pt x="13500" y="19636"/>
                  <a:pt x="13500" y="19636"/>
                </a:cubicBezTo>
                <a:cubicBezTo>
                  <a:pt x="14512" y="19636"/>
                  <a:pt x="15187" y="18851"/>
                  <a:pt x="15187" y="17673"/>
                </a:cubicBezTo>
                <a:cubicBezTo>
                  <a:pt x="15187" y="12960"/>
                  <a:pt x="15187" y="12960"/>
                  <a:pt x="15187" y="12960"/>
                </a:cubicBezTo>
                <a:cubicBezTo>
                  <a:pt x="15187" y="12567"/>
                  <a:pt x="15525" y="12567"/>
                  <a:pt x="15862" y="12567"/>
                </a:cubicBezTo>
                <a:cubicBezTo>
                  <a:pt x="16537" y="12567"/>
                  <a:pt x="16537" y="12567"/>
                  <a:pt x="16537" y="12567"/>
                </a:cubicBezTo>
                <a:cubicBezTo>
                  <a:pt x="16875" y="12567"/>
                  <a:pt x="16875" y="12567"/>
                  <a:pt x="16875" y="12960"/>
                </a:cubicBezTo>
                <a:lnTo>
                  <a:pt x="16875" y="17673"/>
                </a:lnTo>
                <a:close/>
                <a:moveTo>
                  <a:pt x="21600" y="8247"/>
                </a:moveTo>
                <a:cubicBezTo>
                  <a:pt x="21600" y="8640"/>
                  <a:pt x="21262" y="9033"/>
                  <a:pt x="20587" y="9033"/>
                </a:cubicBezTo>
                <a:cubicBezTo>
                  <a:pt x="20587" y="9033"/>
                  <a:pt x="20250" y="9033"/>
                  <a:pt x="20250" y="8640"/>
                </a:cubicBezTo>
                <a:cubicBezTo>
                  <a:pt x="18225" y="6284"/>
                  <a:pt x="18225" y="6284"/>
                  <a:pt x="18225" y="6284"/>
                </a:cubicBezTo>
                <a:cubicBezTo>
                  <a:pt x="10125" y="15316"/>
                  <a:pt x="10125" y="15316"/>
                  <a:pt x="10125" y="15316"/>
                </a:cubicBezTo>
                <a:cubicBezTo>
                  <a:pt x="10125" y="15316"/>
                  <a:pt x="10125" y="15316"/>
                  <a:pt x="9788" y="15316"/>
                </a:cubicBezTo>
                <a:cubicBezTo>
                  <a:pt x="9788" y="15316"/>
                  <a:pt x="9788" y="15316"/>
                  <a:pt x="9788" y="15316"/>
                </a:cubicBezTo>
                <a:cubicBezTo>
                  <a:pt x="8438" y="13745"/>
                  <a:pt x="8438" y="13745"/>
                  <a:pt x="8438" y="13745"/>
                </a:cubicBezTo>
                <a:cubicBezTo>
                  <a:pt x="8100" y="13745"/>
                  <a:pt x="8100" y="13745"/>
                  <a:pt x="8100" y="13353"/>
                </a:cubicBezTo>
                <a:cubicBezTo>
                  <a:pt x="8100" y="13353"/>
                  <a:pt x="8100" y="13353"/>
                  <a:pt x="8438" y="12960"/>
                </a:cubicBezTo>
                <a:cubicBezTo>
                  <a:pt x="16200" y="3927"/>
                  <a:pt x="16200" y="3927"/>
                  <a:pt x="16200" y="3927"/>
                </a:cubicBezTo>
                <a:cubicBezTo>
                  <a:pt x="14175" y="1571"/>
                  <a:pt x="14175" y="1571"/>
                  <a:pt x="14175" y="1571"/>
                </a:cubicBezTo>
                <a:cubicBezTo>
                  <a:pt x="13837" y="1178"/>
                  <a:pt x="13837" y="1178"/>
                  <a:pt x="13837" y="785"/>
                </a:cubicBezTo>
                <a:cubicBezTo>
                  <a:pt x="13837" y="393"/>
                  <a:pt x="14175" y="0"/>
                  <a:pt x="14512" y="0"/>
                </a:cubicBezTo>
                <a:cubicBezTo>
                  <a:pt x="20587" y="0"/>
                  <a:pt x="20587" y="0"/>
                  <a:pt x="20587" y="0"/>
                </a:cubicBezTo>
                <a:cubicBezTo>
                  <a:pt x="21262" y="0"/>
                  <a:pt x="21600" y="393"/>
                  <a:pt x="21600" y="785"/>
                </a:cubicBezTo>
                <a:lnTo>
                  <a:pt x="21600" y="824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8" name="Shape 5286"/>
          <p:cNvSpPr/>
          <p:nvPr/>
        </p:nvSpPr>
        <p:spPr>
          <a:xfrm>
            <a:off x="908020" y="3958339"/>
            <a:ext cx="254758" cy="163119"/>
          </a:xfrm>
          <a:custGeom>
            <a:avLst/>
            <a:gdLst/>
            <a:ahLst/>
            <a:cxnLst>
              <a:cxn ang="0">
                <a:pos x="wd2" y="hd2"/>
              </a:cxn>
              <a:cxn ang="5400000">
                <a:pos x="wd2" y="hd2"/>
              </a:cxn>
              <a:cxn ang="10800000">
                <a:pos x="wd2" y="hd2"/>
              </a:cxn>
              <a:cxn ang="16200000">
                <a:pos x="wd2" y="hd2"/>
              </a:cxn>
            </a:cxnLst>
            <a:rect l="0" t="0" r="r" b="b"/>
            <a:pathLst>
              <a:path w="21600" h="21600" extrusionOk="0">
                <a:moveTo>
                  <a:pt x="21262" y="12117"/>
                </a:moveTo>
                <a:cubicBezTo>
                  <a:pt x="18900" y="17912"/>
                  <a:pt x="14850" y="21600"/>
                  <a:pt x="10800" y="21600"/>
                </a:cubicBezTo>
                <a:cubicBezTo>
                  <a:pt x="6413" y="21600"/>
                  <a:pt x="2363" y="17912"/>
                  <a:pt x="0" y="12117"/>
                </a:cubicBezTo>
                <a:cubicBezTo>
                  <a:pt x="0" y="12117"/>
                  <a:pt x="0" y="11590"/>
                  <a:pt x="0" y="11063"/>
                </a:cubicBezTo>
                <a:cubicBezTo>
                  <a:pt x="0" y="10537"/>
                  <a:pt x="0" y="10010"/>
                  <a:pt x="0" y="9483"/>
                </a:cubicBezTo>
                <a:cubicBezTo>
                  <a:pt x="2363" y="4215"/>
                  <a:pt x="6413" y="0"/>
                  <a:pt x="10800" y="0"/>
                </a:cubicBezTo>
                <a:cubicBezTo>
                  <a:pt x="14850" y="0"/>
                  <a:pt x="18900" y="4215"/>
                  <a:pt x="21262" y="9483"/>
                </a:cubicBezTo>
                <a:cubicBezTo>
                  <a:pt x="21262" y="10010"/>
                  <a:pt x="21600" y="10537"/>
                  <a:pt x="21600" y="11063"/>
                </a:cubicBezTo>
                <a:cubicBezTo>
                  <a:pt x="21600" y="11590"/>
                  <a:pt x="21262" y="12117"/>
                  <a:pt x="21262" y="12117"/>
                </a:cubicBezTo>
                <a:close/>
                <a:moveTo>
                  <a:pt x="15525" y="4215"/>
                </a:moveTo>
                <a:cubicBezTo>
                  <a:pt x="15862" y="5795"/>
                  <a:pt x="16200" y="6849"/>
                  <a:pt x="16200" y="8429"/>
                </a:cubicBezTo>
                <a:cubicBezTo>
                  <a:pt x="16200" y="13171"/>
                  <a:pt x="13837" y="16859"/>
                  <a:pt x="10800" y="16859"/>
                </a:cubicBezTo>
                <a:cubicBezTo>
                  <a:pt x="7763" y="16859"/>
                  <a:pt x="5400" y="13171"/>
                  <a:pt x="5400" y="8429"/>
                </a:cubicBezTo>
                <a:cubicBezTo>
                  <a:pt x="5400" y="6849"/>
                  <a:pt x="5738" y="5795"/>
                  <a:pt x="6075" y="4215"/>
                </a:cubicBezTo>
                <a:cubicBezTo>
                  <a:pt x="4050" y="5795"/>
                  <a:pt x="2700" y="8429"/>
                  <a:pt x="1350" y="11063"/>
                </a:cubicBezTo>
                <a:cubicBezTo>
                  <a:pt x="3375" y="15805"/>
                  <a:pt x="6750" y="19493"/>
                  <a:pt x="10800" y="19493"/>
                </a:cubicBezTo>
                <a:cubicBezTo>
                  <a:pt x="14512" y="19493"/>
                  <a:pt x="17887" y="15805"/>
                  <a:pt x="19912" y="11063"/>
                </a:cubicBezTo>
                <a:cubicBezTo>
                  <a:pt x="18900" y="8429"/>
                  <a:pt x="17212" y="5795"/>
                  <a:pt x="15525" y="4215"/>
                </a:cubicBezTo>
                <a:close/>
                <a:moveTo>
                  <a:pt x="10800" y="2634"/>
                </a:moveTo>
                <a:cubicBezTo>
                  <a:pt x="8775" y="2634"/>
                  <a:pt x="7088" y="5268"/>
                  <a:pt x="7088" y="8429"/>
                </a:cubicBezTo>
                <a:cubicBezTo>
                  <a:pt x="7088" y="8956"/>
                  <a:pt x="7425" y="9483"/>
                  <a:pt x="7763" y="9483"/>
                </a:cubicBezTo>
                <a:cubicBezTo>
                  <a:pt x="8100" y="9483"/>
                  <a:pt x="8100" y="8956"/>
                  <a:pt x="8100" y="8429"/>
                </a:cubicBezTo>
                <a:cubicBezTo>
                  <a:pt x="8100" y="6322"/>
                  <a:pt x="9450" y="4741"/>
                  <a:pt x="10800" y="4741"/>
                </a:cubicBezTo>
                <a:cubicBezTo>
                  <a:pt x="11137" y="4741"/>
                  <a:pt x="11137" y="4215"/>
                  <a:pt x="11137" y="3688"/>
                </a:cubicBezTo>
                <a:cubicBezTo>
                  <a:pt x="11137" y="3161"/>
                  <a:pt x="11137" y="2634"/>
                  <a:pt x="10800" y="263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9" name="Shape 5287"/>
          <p:cNvSpPr/>
          <p:nvPr/>
        </p:nvSpPr>
        <p:spPr>
          <a:xfrm>
            <a:off x="1391875" y="3904655"/>
            <a:ext cx="251656" cy="257126"/>
          </a:xfrm>
          <a:custGeom>
            <a:avLst/>
            <a:gdLst/>
            <a:ahLst/>
            <a:cxnLst>
              <a:cxn ang="0">
                <a:pos x="wd2" y="hd2"/>
              </a:cxn>
              <a:cxn ang="5400000">
                <a:pos x="wd2" y="hd2"/>
              </a:cxn>
              <a:cxn ang="10800000">
                <a:pos x="wd2" y="hd2"/>
              </a:cxn>
              <a:cxn ang="16200000">
                <a:pos x="wd2" y="hd2"/>
              </a:cxn>
            </a:cxnLst>
            <a:rect l="0" t="0" r="r" b="b"/>
            <a:pathLst>
              <a:path w="21185" h="21191" extrusionOk="0">
                <a:moveTo>
                  <a:pt x="19938" y="6464"/>
                </a:moveTo>
                <a:cubicBezTo>
                  <a:pt x="17280" y="9082"/>
                  <a:pt x="17280" y="9082"/>
                  <a:pt x="17280" y="9082"/>
                </a:cubicBezTo>
                <a:cubicBezTo>
                  <a:pt x="18609" y="10391"/>
                  <a:pt x="18609" y="10391"/>
                  <a:pt x="18609" y="10391"/>
                </a:cubicBezTo>
                <a:cubicBezTo>
                  <a:pt x="18942" y="10391"/>
                  <a:pt x="18942" y="10718"/>
                  <a:pt x="18609" y="10718"/>
                </a:cubicBezTo>
                <a:cubicBezTo>
                  <a:pt x="16283" y="13336"/>
                  <a:pt x="16283" y="13336"/>
                  <a:pt x="16283" y="13336"/>
                </a:cubicBezTo>
                <a:cubicBezTo>
                  <a:pt x="15951" y="13336"/>
                  <a:pt x="15618" y="13336"/>
                  <a:pt x="15618" y="13336"/>
                </a:cubicBezTo>
                <a:cubicBezTo>
                  <a:pt x="14289" y="12027"/>
                  <a:pt x="14289" y="12027"/>
                  <a:pt x="14289" y="12027"/>
                </a:cubicBezTo>
                <a:cubicBezTo>
                  <a:pt x="7311" y="19227"/>
                  <a:pt x="7311" y="19227"/>
                  <a:pt x="7311" y="19227"/>
                </a:cubicBezTo>
                <a:cubicBezTo>
                  <a:pt x="6978" y="19555"/>
                  <a:pt x="6646" y="19555"/>
                  <a:pt x="5982" y="19555"/>
                </a:cubicBezTo>
                <a:cubicBezTo>
                  <a:pt x="3655" y="19555"/>
                  <a:pt x="3655" y="19555"/>
                  <a:pt x="3655" y="19555"/>
                </a:cubicBezTo>
                <a:cubicBezTo>
                  <a:pt x="665" y="21191"/>
                  <a:pt x="665" y="21191"/>
                  <a:pt x="665" y="21191"/>
                </a:cubicBezTo>
                <a:cubicBezTo>
                  <a:pt x="0" y="20209"/>
                  <a:pt x="0" y="20209"/>
                  <a:pt x="0" y="20209"/>
                </a:cubicBezTo>
                <a:cubicBezTo>
                  <a:pt x="1329" y="17264"/>
                  <a:pt x="1329" y="17264"/>
                  <a:pt x="1329" y="17264"/>
                </a:cubicBezTo>
                <a:cubicBezTo>
                  <a:pt x="1329" y="14973"/>
                  <a:pt x="1329" y="14973"/>
                  <a:pt x="1329" y="14973"/>
                </a:cubicBezTo>
                <a:cubicBezTo>
                  <a:pt x="1329" y="14646"/>
                  <a:pt x="1662" y="14318"/>
                  <a:pt x="1994" y="13991"/>
                </a:cubicBezTo>
                <a:cubicBezTo>
                  <a:pt x="8972" y="6791"/>
                  <a:pt x="8972" y="6791"/>
                  <a:pt x="8972" y="6791"/>
                </a:cubicBezTo>
                <a:cubicBezTo>
                  <a:pt x="7643" y="5482"/>
                  <a:pt x="7643" y="5482"/>
                  <a:pt x="7643" y="5482"/>
                </a:cubicBezTo>
                <a:cubicBezTo>
                  <a:pt x="7643" y="5482"/>
                  <a:pt x="7643" y="5155"/>
                  <a:pt x="7643" y="5155"/>
                </a:cubicBezTo>
                <a:cubicBezTo>
                  <a:pt x="10302" y="2536"/>
                  <a:pt x="10302" y="2536"/>
                  <a:pt x="10302" y="2536"/>
                </a:cubicBezTo>
                <a:cubicBezTo>
                  <a:pt x="10302" y="2536"/>
                  <a:pt x="10634" y="2536"/>
                  <a:pt x="10966" y="2536"/>
                </a:cubicBezTo>
                <a:cubicBezTo>
                  <a:pt x="11963" y="3846"/>
                  <a:pt x="11963" y="3846"/>
                  <a:pt x="11963" y="3846"/>
                </a:cubicBezTo>
                <a:cubicBezTo>
                  <a:pt x="14622" y="1227"/>
                  <a:pt x="14622" y="1227"/>
                  <a:pt x="14622" y="1227"/>
                </a:cubicBezTo>
                <a:cubicBezTo>
                  <a:pt x="16283" y="-409"/>
                  <a:pt x="18609" y="-409"/>
                  <a:pt x="19938" y="1227"/>
                </a:cubicBezTo>
                <a:cubicBezTo>
                  <a:pt x="21600" y="2536"/>
                  <a:pt x="21600" y="5155"/>
                  <a:pt x="19938" y="6464"/>
                </a:cubicBezTo>
                <a:close/>
                <a:moveTo>
                  <a:pt x="12960" y="10718"/>
                </a:moveTo>
                <a:cubicBezTo>
                  <a:pt x="10634" y="8427"/>
                  <a:pt x="10634" y="8427"/>
                  <a:pt x="10634" y="8427"/>
                </a:cubicBezTo>
                <a:cubicBezTo>
                  <a:pt x="3655" y="14973"/>
                  <a:pt x="3655" y="14973"/>
                  <a:pt x="3655" y="14973"/>
                </a:cubicBezTo>
                <a:cubicBezTo>
                  <a:pt x="3655" y="17264"/>
                  <a:pt x="3655" y="17264"/>
                  <a:pt x="3655" y="17264"/>
                </a:cubicBezTo>
                <a:cubicBezTo>
                  <a:pt x="5982" y="17264"/>
                  <a:pt x="5982" y="17264"/>
                  <a:pt x="5982" y="17264"/>
                </a:cubicBezTo>
                <a:lnTo>
                  <a:pt x="12960" y="1071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0" name="Shape 5288"/>
          <p:cNvSpPr/>
          <p:nvPr/>
        </p:nvSpPr>
        <p:spPr>
          <a:xfrm>
            <a:off x="1961872" y="3923517"/>
            <a:ext cx="218103" cy="218103"/>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cubicBezTo>
                  <a:pt x="14531" y="21600"/>
                  <a:pt x="14531" y="21600"/>
                  <a:pt x="14531" y="21600"/>
                </a:cubicBezTo>
                <a:cubicBezTo>
                  <a:pt x="14531" y="12960"/>
                  <a:pt x="14531" y="12960"/>
                  <a:pt x="14531" y="12960"/>
                </a:cubicBezTo>
                <a:cubicBezTo>
                  <a:pt x="17673" y="12960"/>
                  <a:pt x="17673" y="12960"/>
                  <a:pt x="17673" y="12960"/>
                </a:cubicBezTo>
                <a:cubicBezTo>
                  <a:pt x="18065" y="9818"/>
                  <a:pt x="18065" y="9818"/>
                  <a:pt x="18065" y="9818"/>
                </a:cubicBezTo>
                <a:cubicBezTo>
                  <a:pt x="14531" y="9818"/>
                  <a:pt x="14531" y="9818"/>
                  <a:pt x="14531" y="9818"/>
                </a:cubicBezTo>
                <a:cubicBezTo>
                  <a:pt x="14531" y="7855"/>
                  <a:pt x="14531" y="7855"/>
                  <a:pt x="14531" y="7855"/>
                </a:cubicBezTo>
                <a:cubicBezTo>
                  <a:pt x="14531" y="7069"/>
                  <a:pt x="14924" y="6284"/>
                  <a:pt x="16495" y="6284"/>
                </a:cubicBezTo>
                <a:cubicBezTo>
                  <a:pt x="18458" y="6284"/>
                  <a:pt x="18458" y="6284"/>
                  <a:pt x="18458" y="6284"/>
                </a:cubicBezTo>
                <a:cubicBezTo>
                  <a:pt x="18458" y="3535"/>
                  <a:pt x="18458" y="3535"/>
                  <a:pt x="18458" y="3535"/>
                </a:cubicBezTo>
                <a:cubicBezTo>
                  <a:pt x="17673" y="3535"/>
                  <a:pt x="16887" y="3142"/>
                  <a:pt x="15709" y="3142"/>
                </a:cubicBezTo>
                <a:cubicBezTo>
                  <a:pt x="13353" y="3142"/>
                  <a:pt x="11389" y="4713"/>
                  <a:pt x="11389" y="7462"/>
                </a:cubicBezTo>
                <a:cubicBezTo>
                  <a:pt x="11389" y="9818"/>
                  <a:pt x="11389" y="9818"/>
                  <a:pt x="11389" y="9818"/>
                </a:cubicBezTo>
                <a:cubicBezTo>
                  <a:pt x="8247" y="9818"/>
                  <a:pt x="8247" y="9818"/>
                  <a:pt x="8247" y="9818"/>
                </a:cubicBezTo>
                <a:cubicBezTo>
                  <a:pt x="8247" y="12960"/>
                  <a:pt x="8247" y="12960"/>
                  <a:pt x="8247" y="12960"/>
                </a:cubicBezTo>
                <a:cubicBezTo>
                  <a:pt x="11389" y="12960"/>
                  <a:pt x="11389" y="12960"/>
                  <a:pt x="11389" y="12960"/>
                </a:cubicBezTo>
                <a:cubicBezTo>
                  <a:pt x="11389" y="21600"/>
                  <a:pt x="11389" y="21600"/>
                  <a:pt x="11389" y="21600"/>
                </a:cubicBezTo>
                <a:cubicBezTo>
                  <a:pt x="3927" y="21600"/>
                  <a:pt x="3927" y="21600"/>
                  <a:pt x="3927" y="21600"/>
                </a:cubicBezTo>
                <a:cubicBezTo>
                  <a:pt x="1571" y="21600"/>
                  <a:pt x="0" y="19636"/>
                  <a:pt x="0" y="17673"/>
                </a:cubicBezTo>
                <a:cubicBezTo>
                  <a:pt x="0" y="3927"/>
                  <a:pt x="0" y="3927"/>
                  <a:pt x="0" y="3927"/>
                </a:cubicBezTo>
                <a:cubicBezTo>
                  <a:pt x="0" y="1964"/>
                  <a:pt x="1571" y="0"/>
                  <a:pt x="3927" y="0"/>
                </a:cubicBezTo>
                <a:cubicBezTo>
                  <a:pt x="17280" y="0"/>
                  <a:pt x="17280" y="0"/>
                  <a:pt x="17280" y="0"/>
                </a:cubicBezTo>
                <a:cubicBezTo>
                  <a:pt x="19636" y="0"/>
                  <a:pt x="21600" y="1964"/>
                  <a:pt x="21600" y="3927"/>
                </a:cubicBezTo>
                <a:cubicBezTo>
                  <a:pt x="21600" y="17673"/>
                  <a:pt x="21600" y="17673"/>
                  <a:pt x="21600" y="17673"/>
                </a:cubicBezTo>
                <a:cubicBezTo>
                  <a:pt x="21600" y="19636"/>
                  <a:pt x="19636" y="21600"/>
                  <a:pt x="1728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1" name="Shape 5289"/>
          <p:cNvSpPr/>
          <p:nvPr/>
        </p:nvSpPr>
        <p:spPr>
          <a:xfrm>
            <a:off x="2533700" y="3923517"/>
            <a:ext cx="254758" cy="218103"/>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cubicBezTo>
                  <a:pt x="0" y="393"/>
                  <a:pt x="0" y="393"/>
                  <a:pt x="0" y="393"/>
                </a:cubicBezTo>
                <a:cubicBezTo>
                  <a:pt x="0" y="0"/>
                  <a:pt x="0" y="0"/>
                  <a:pt x="338" y="393"/>
                </a:cubicBezTo>
                <a:cubicBezTo>
                  <a:pt x="9113" y="10211"/>
                  <a:pt x="9113" y="10211"/>
                  <a:pt x="9113" y="10211"/>
                </a:cubicBezTo>
                <a:cubicBezTo>
                  <a:pt x="9113" y="10211"/>
                  <a:pt x="9113" y="10211"/>
                  <a:pt x="9113" y="10604"/>
                </a:cubicBezTo>
                <a:cubicBezTo>
                  <a:pt x="9113" y="393"/>
                  <a:pt x="9113" y="393"/>
                  <a:pt x="9113" y="393"/>
                </a:cubicBezTo>
                <a:cubicBezTo>
                  <a:pt x="9113" y="0"/>
                  <a:pt x="9450" y="0"/>
                  <a:pt x="9788" y="393"/>
                </a:cubicBezTo>
                <a:cubicBezTo>
                  <a:pt x="18225" y="10211"/>
                  <a:pt x="18225" y="10211"/>
                  <a:pt x="18225" y="10211"/>
                </a:cubicBezTo>
                <a:cubicBezTo>
                  <a:pt x="18225" y="10211"/>
                  <a:pt x="18225" y="10211"/>
                  <a:pt x="18562" y="10604"/>
                </a:cubicBezTo>
                <a:cubicBezTo>
                  <a:pt x="18562" y="785"/>
                  <a:pt x="18562" y="785"/>
                  <a:pt x="18562" y="785"/>
                </a:cubicBezTo>
                <a:cubicBezTo>
                  <a:pt x="18562" y="393"/>
                  <a:pt x="18900" y="0"/>
                  <a:pt x="19237" y="0"/>
                </a:cubicBezTo>
                <a:cubicBezTo>
                  <a:pt x="20587" y="0"/>
                  <a:pt x="20587" y="0"/>
                  <a:pt x="20587" y="0"/>
                </a:cubicBezTo>
                <a:cubicBezTo>
                  <a:pt x="21262" y="0"/>
                  <a:pt x="21600" y="393"/>
                  <a:pt x="21600" y="785"/>
                </a:cubicBezTo>
                <a:cubicBezTo>
                  <a:pt x="21600" y="20815"/>
                  <a:pt x="21600" y="20815"/>
                  <a:pt x="21600" y="20815"/>
                </a:cubicBezTo>
                <a:cubicBezTo>
                  <a:pt x="21600" y="21207"/>
                  <a:pt x="21262" y="21600"/>
                  <a:pt x="20587" y="21600"/>
                </a:cubicBezTo>
                <a:cubicBezTo>
                  <a:pt x="19237" y="21600"/>
                  <a:pt x="19237" y="21600"/>
                  <a:pt x="19237" y="21600"/>
                </a:cubicBezTo>
                <a:cubicBezTo>
                  <a:pt x="18900" y="21600"/>
                  <a:pt x="18562" y="21207"/>
                  <a:pt x="18562" y="20815"/>
                </a:cubicBezTo>
                <a:cubicBezTo>
                  <a:pt x="18562" y="10996"/>
                  <a:pt x="18562" y="10996"/>
                  <a:pt x="18562" y="10996"/>
                </a:cubicBezTo>
                <a:cubicBezTo>
                  <a:pt x="18225" y="11389"/>
                  <a:pt x="18225" y="11389"/>
                  <a:pt x="18225" y="11389"/>
                </a:cubicBezTo>
                <a:cubicBezTo>
                  <a:pt x="9788" y="21600"/>
                  <a:pt x="9788" y="21600"/>
                  <a:pt x="9788" y="21600"/>
                </a:cubicBezTo>
                <a:cubicBezTo>
                  <a:pt x="9450" y="21600"/>
                  <a:pt x="9113" y="21600"/>
                  <a:pt x="9113" y="21207"/>
                </a:cubicBezTo>
                <a:cubicBezTo>
                  <a:pt x="9113" y="10996"/>
                  <a:pt x="9113" y="10996"/>
                  <a:pt x="9113" y="10996"/>
                </a:cubicBezTo>
                <a:cubicBezTo>
                  <a:pt x="9113" y="11389"/>
                  <a:pt x="9113" y="11389"/>
                  <a:pt x="9113" y="11389"/>
                </a:cubicBezTo>
                <a:cubicBezTo>
                  <a:pt x="338" y="21600"/>
                  <a:pt x="338" y="21600"/>
                  <a:pt x="338" y="21600"/>
                </a:cubicBezTo>
                <a:cubicBezTo>
                  <a:pt x="0" y="21600"/>
                  <a:pt x="0" y="21600"/>
                  <a:pt x="0" y="2120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2" name="Shape 5290"/>
          <p:cNvSpPr/>
          <p:nvPr/>
        </p:nvSpPr>
        <p:spPr>
          <a:xfrm>
            <a:off x="3105529" y="3910688"/>
            <a:ext cx="177781" cy="251092"/>
          </a:xfrm>
          <a:custGeom>
            <a:avLst/>
            <a:gdLst/>
            <a:ahLst/>
            <a:cxnLst>
              <a:cxn ang="0">
                <a:pos x="wd2" y="hd2"/>
              </a:cxn>
              <a:cxn ang="5400000">
                <a:pos x="wd2" y="hd2"/>
              </a:cxn>
              <a:cxn ang="10800000">
                <a:pos x="wd2" y="hd2"/>
              </a:cxn>
              <a:cxn ang="16200000">
                <a:pos x="wd2" y="hd2"/>
              </a:cxn>
            </a:cxnLst>
            <a:rect l="0" t="0" r="r" b="b"/>
            <a:pathLst>
              <a:path w="21600" h="21600" extrusionOk="0">
                <a:moveTo>
                  <a:pt x="20160" y="13714"/>
                </a:moveTo>
                <a:cubicBezTo>
                  <a:pt x="19680" y="13714"/>
                  <a:pt x="19200" y="13371"/>
                  <a:pt x="18720" y="13029"/>
                </a:cubicBezTo>
                <a:cubicBezTo>
                  <a:pt x="14880" y="8914"/>
                  <a:pt x="14880" y="8914"/>
                  <a:pt x="14880" y="8914"/>
                </a:cubicBezTo>
                <a:cubicBezTo>
                  <a:pt x="13920" y="8914"/>
                  <a:pt x="13920" y="8914"/>
                  <a:pt x="13920" y="8914"/>
                </a:cubicBezTo>
                <a:cubicBezTo>
                  <a:pt x="13920" y="10629"/>
                  <a:pt x="13920" y="10629"/>
                  <a:pt x="13920" y="10629"/>
                </a:cubicBezTo>
                <a:cubicBezTo>
                  <a:pt x="18240" y="15429"/>
                  <a:pt x="18240" y="15429"/>
                  <a:pt x="18240" y="15429"/>
                </a:cubicBezTo>
                <a:cubicBezTo>
                  <a:pt x="18240" y="15771"/>
                  <a:pt x="18720" y="15771"/>
                  <a:pt x="18720" y="16114"/>
                </a:cubicBezTo>
                <a:cubicBezTo>
                  <a:pt x="18720" y="16457"/>
                  <a:pt x="18240" y="16800"/>
                  <a:pt x="17280" y="16800"/>
                </a:cubicBezTo>
                <a:cubicBezTo>
                  <a:pt x="13920" y="16800"/>
                  <a:pt x="13920" y="16800"/>
                  <a:pt x="13920" y="16800"/>
                </a:cubicBezTo>
                <a:cubicBezTo>
                  <a:pt x="13920" y="20229"/>
                  <a:pt x="13920" y="20229"/>
                  <a:pt x="13920" y="20229"/>
                </a:cubicBezTo>
                <a:cubicBezTo>
                  <a:pt x="13920" y="20914"/>
                  <a:pt x="13440" y="21600"/>
                  <a:pt x="12000" y="21600"/>
                </a:cubicBezTo>
                <a:cubicBezTo>
                  <a:pt x="9600" y="21600"/>
                  <a:pt x="9600" y="21600"/>
                  <a:pt x="9600" y="21600"/>
                </a:cubicBezTo>
                <a:cubicBezTo>
                  <a:pt x="8640" y="21600"/>
                  <a:pt x="7680" y="20914"/>
                  <a:pt x="7680" y="20229"/>
                </a:cubicBezTo>
                <a:cubicBezTo>
                  <a:pt x="7680" y="16800"/>
                  <a:pt x="7680" y="16800"/>
                  <a:pt x="7680" y="16800"/>
                </a:cubicBezTo>
                <a:cubicBezTo>
                  <a:pt x="4320" y="16800"/>
                  <a:pt x="4320" y="16800"/>
                  <a:pt x="4320" y="16800"/>
                </a:cubicBezTo>
                <a:cubicBezTo>
                  <a:pt x="3840" y="16800"/>
                  <a:pt x="3360" y="16457"/>
                  <a:pt x="3360" y="16114"/>
                </a:cubicBezTo>
                <a:cubicBezTo>
                  <a:pt x="3360" y="15771"/>
                  <a:pt x="3360" y="15771"/>
                  <a:pt x="3360" y="15429"/>
                </a:cubicBezTo>
                <a:cubicBezTo>
                  <a:pt x="7680" y="10629"/>
                  <a:pt x="7680" y="10629"/>
                  <a:pt x="7680" y="10629"/>
                </a:cubicBezTo>
                <a:cubicBezTo>
                  <a:pt x="7680" y="8914"/>
                  <a:pt x="7680" y="8914"/>
                  <a:pt x="7680" y="8914"/>
                </a:cubicBezTo>
                <a:cubicBezTo>
                  <a:pt x="6720" y="8914"/>
                  <a:pt x="6720" y="8914"/>
                  <a:pt x="6720" y="8914"/>
                </a:cubicBezTo>
                <a:cubicBezTo>
                  <a:pt x="2880" y="13029"/>
                  <a:pt x="2880" y="13029"/>
                  <a:pt x="2880" y="13029"/>
                </a:cubicBezTo>
                <a:cubicBezTo>
                  <a:pt x="2400" y="13371"/>
                  <a:pt x="1920" y="13714"/>
                  <a:pt x="1440" y="13714"/>
                </a:cubicBezTo>
                <a:cubicBezTo>
                  <a:pt x="480" y="13714"/>
                  <a:pt x="0" y="13029"/>
                  <a:pt x="0" y="12343"/>
                </a:cubicBezTo>
                <a:cubicBezTo>
                  <a:pt x="0" y="12343"/>
                  <a:pt x="0" y="12000"/>
                  <a:pt x="0" y="11657"/>
                </a:cubicBezTo>
                <a:cubicBezTo>
                  <a:pt x="4320" y="7200"/>
                  <a:pt x="4320" y="7200"/>
                  <a:pt x="4320" y="7200"/>
                </a:cubicBezTo>
                <a:cubicBezTo>
                  <a:pt x="5280" y="6514"/>
                  <a:pt x="6240" y="5829"/>
                  <a:pt x="7680" y="5829"/>
                </a:cubicBezTo>
                <a:cubicBezTo>
                  <a:pt x="13920" y="5829"/>
                  <a:pt x="13920" y="5829"/>
                  <a:pt x="13920" y="5829"/>
                </a:cubicBezTo>
                <a:cubicBezTo>
                  <a:pt x="15360" y="5829"/>
                  <a:pt x="16320" y="6514"/>
                  <a:pt x="17280" y="7200"/>
                </a:cubicBezTo>
                <a:cubicBezTo>
                  <a:pt x="21600" y="11657"/>
                  <a:pt x="21600" y="11657"/>
                  <a:pt x="21600" y="11657"/>
                </a:cubicBezTo>
                <a:cubicBezTo>
                  <a:pt x="21600" y="12000"/>
                  <a:pt x="21600" y="12343"/>
                  <a:pt x="21600" y="12343"/>
                </a:cubicBezTo>
                <a:cubicBezTo>
                  <a:pt x="21600" y="13029"/>
                  <a:pt x="21120" y="13714"/>
                  <a:pt x="20160" y="13714"/>
                </a:cubicBezTo>
                <a:close/>
                <a:moveTo>
                  <a:pt x="11040" y="5486"/>
                </a:moveTo>
                <a:cubicBezTo>
                  <a:pt x="8640" y="5486"/>
                  <a:pt x="7200" y="4114"/>
                  <a:pt x="7200" y="2743"/>
                </a:cubicBezTo>
                <a:cubicBezTo>
                  <a:pt x="7200" y="1029"/>
                  <a:pt x="8640" y="0"/>
                  <a:pt x="11040" y="0"/>
                </a:cubicBezTo>
                <a:cubicBezTo>
                  <a:pt x="12960" y="0"/>
                  <a:pt x="14880" y="1029"/>
                  <a:pt x="14880" y="2743"/>
                </a:cubicBezTo>
                <a:cubicBezTo>
                  <a:pt x="14880" y="4114"/>
                  <a:pt x="12960" y="5486"/>
                  <a:pt x="11040" y="548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3" name="Shape 5291"/>
          <p:cNvSpPr/>
          <p:nvPr/>
        </p:nvSpPr>
        <p:spPr>
          <a:xfrm>
            <a:off x="3677359" y="3907022"/>
            <a:ext cx="218102" cy="254758"/>
          </a:xfrm>
          <a:custGeom>
            <a:avLst/>
            <a:gdLst/>
            <a:ahLst/>
            <a:cxnLst>
              <a:cxn ang="0">
                <a:pos x="wd2" y="hd2"/>
              </a:cxn>
              <a:cxn ang="5400000">
                <a:pos x="wd2" y="hd2"/>
              </a:cxn>
              <a:cxn ang="10800000">
                <a:pos x="wd2" y="hd2"/>
              </a:cxn>
              <a:cxn ang="16200000">
                <a:pos x="wd2" y="hd2"/>
              </a:cxn>
            </a:cxnLst>
            <a:rect l="0" t="0" r="r" b="b"/>
            <a:pathLst>
              <a:path w="21600" h="21600" extrusionOk="0">
                <a:moveTo>
                  <a:pt x="13745" y="7425"/>
                </a:moveTo>
                <a:cubicBezTo>
                  <a:pt x="21600" y="7425"/>
                  <a:pt x="21600" y="7425"/>
                  <a:pt x="21600" y="7425"/>
                </a:cubicBez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3"/>
                  <a:pt x="0" y="1013"/>
                  <a:pt x="0" y="1013"/>
                </a:cubicBezTo>
                <a:cubicBezTo>
                  <a:pt x="0" y="338"/>
                  <a:pt x="393" y="0"/>
                  <a:pt x="1178" y="0"/>
                </a:cubicBezTo>
                <a:cubicBezTo>
                  <a:pt x="12567" y="0"/>
                  <a:pt x="12567" y="0"/>
                  <a:pt x="12567" y="0"/>
                </a:cubicBezTo>
                <a:cubicBezTo>
                  <a:pt x="12567" y="6413"/>
                  <a:pt x="12567" y="6413"/>
                  <a:pt x="12567" y="6413"/>
                </a:cubicBezTo>
                <a:cubicBezTo>
                  <a:pt x="12567" y="7088"/>
                  <a:pt x="12960" y="7425"/>
                  <a:pt x="13745" y="7425"/>
                </a:cubicBezTo>
                <a:close/>
                <a:moveTo>
                  <a:pt x="14138" y="338"/>
                </a:moveTo>
                <a:cubicBezTo>
                  <a:pt x="14531" y="338"/>
                  <a:pt x="14531" y="675"/>
                  <a:pt x="14924" y="675"/>
                </a:cubicBezTo>
                <a:cubicBezTo>
                  <a:pt x="20422" y="5738"/>
                  <a:pt x="20422" y="5738"/>
                  <a:pt x="20422" y="5738"/>
                </a:cubicBezTo>
                <a:cubicBezTo>
                  <a:pt x="20815" y="5738"/>
                  <a:pt x="20815" y="5738"/>
                  <a:pt x="20815" y="6075"/>
                </a:cubicBezTo>
                <a:cubicBezTo>
                  <a:pt x="14138" y="6075"/>
                  <a:pt x="14138" y="6075"/>
                  <a:pt x="14138" y="6075"/>
                </a:cubicBezTo>
                <a:lnTo>
                  <a:pt x="14138" y="33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4" name="Shape 5292"/>
          <p:cNvSpPr/>
          <p:nvPr/>
        </p:nvSpPr>
        <p:spPr>
          <a:xfrm>
            <a:off x="4247356" y="3907022"/>
            <a:ext cx="218103"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6413"/>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3"/>
                  <a:pt x="0" y="1013"/>
                  <a:pt x="0" y="1013"/>
                </a:cubicBezTo>
                <a:cubicBezTo>
                  <a:pt x="0" y="338"/>
                  <a:pt x="393" y="0"/>
                  <a:pt x="1178" y="0"/>
                </a:cubicBezTo>
                <a:cubicBezTo>
                  <a:pt x="13745" y="0"/>
                  <a:pt x="13745" y="0"/>
                  <a:pt x="13745" y="0"/>
                </a:cubicBezTo>
                <a:cubicBezTo>
                  <a:pt x="14531" y="0"/>
                  <a:pt x="15709" y="338"/>
                  <a:pt x="16102" y="675"/>
                </a:cubicBezTo>
                <a:cubicBezTo>
                  <a:pt x="20422" y="4388"/>
                  <a:pt x="20422" y="4388"/>
                  <a:pt x="20422" y="4388"/>
                </a:cubicBezTo>
                <a:cubicBezTo>
                  <a:pt x="20815" y="4725"/>
                  <a:pt x="21600" y="5738"/>
                  <a:pt x="21600" y="6413"/>
                </a:cubicBezTo>
                <a:close/>
                <a:moveTo>
                  <a:pt x="19636" y="7425"/>
                </a:moveTo>
                <a:cubicBezTo>
                  <a:pt x="13745" y="7425"/>
                  <a:pt x="13745" y="7425"/>
                  <a:pt x="13745" y="7425"/>
                </a:cubicBezTo>
                <a:cubicBezTo>
                  <a:pt x="12960" y="7425"/>
                  <a:pt x="12567" y="7088"/>
                  <a:pt x="12567" y="6413"/>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9033" y="10463"/>
                </a:moveTo>
                <a:cubicBezTo>
                  <a:pt x="9033" y="16875"/>
                  <a:pt x="9033" y="16875"/>
                  <a:pt x="9033" y="16875"/>
                </a:cubicBezTo>
                <a:cubicBezTo>
                  <a:pt x="9033" y="17212"/>
                  <a:pt x="8640" y="17212"/>
                  <a:pt x="8640" y="17212"/>
                </a:cubicBezTo>
                <a:cubicBezTo>
                  <a:pt x="8640" y="17550"/>
                  <a:pt x="8640" y="17550"/>
                  <a:pt x="8247" y="17550"/>
                </a:cubicBezTo>
                <a:cubicBezTo>
                  <a:pt x="8247" y="17550"/>
                  <a:pt x="8247" y="17212"/>
                  <a:pt x="8247" y="17212"/>
                </a:cubicBezTo>
                <a:cubicBezTo>
                  <a:pt x="5891" y="15187"/>
                  <a:pt x="5891" y="15187"/>
                  <a:pt x="5891" y="15187"/>
                </a:cubicBezTo>
                <a:cubicBezTo>
                  <a:pt x="3927" y="15187"/>
                  <a:pt x="3927" y="15187"/>
                  <a:pt x="3927" y="15187"/>
                </a:cubicBezTo>
                <a:cubicBezTo>
                  <a:pt x="3535" y="15187"/>
                  <a:pt x="3535" y="15187"/>
                  <a:pt x="3535" y="14850"/>
                </a:cubicBezTo>
                <a:cubicBezTo>
                  <a:pt x="3535" y="12487"/>
                  <a:pt x="3535" y="12487"/>
                  <a:pt x="3535" y="12487"/>
                </a:cubicBezTo>
                <a:cubicBezTo>
                  <a:pt x="3535" y="12487"/>
                  <a:pt x="3535" y="12150"/>
                  <a:pt x="3927" y="12150"/>
                </a:cubicBezTo>
                <a:cubicBezTo>
                  <a:pt x="5891" y="12150"/>
                  <a:pt x="5891" y="12150"/>
                  <a:pt x="5891" y="12150"/>
                </a:cubicBezTo>
                <a:cubicBezTo>
                  <a:pt x="8247" y="10125"/>
                  <a:pt x="8247" y="10125"/>
                  <a:pt x="8247" y="10125"/>
                </a:cubicBezTo>
                <a:cubicBezTo>
                  <a:pt x="8247" y="10125"/>
                  <a:pt x="8247" y="10125"/>
                  <a:pt x="8640" y="10125"/>
                </a:cubicBezTo>
                <a:cubicBezTo>
                  <a:pt x="8640" y="10125"/>
                  <a:pt x="9033" y="10463"/>
                  <a:pt x="9033" y="10463"/>
                </a:cubicBezTo>
                <a:close/>
                <a:moveTo>
                  <a:pt x="12175" y="16537"/>
                </a:moveTo>
                <a:cubicBezTo>
                  <a:pt x="12960" y="15525"/>
                  <a:pt x="13353" y="14850"/>
                  <a:pt x="13353" y="13837"/>
                </a:cubicBezTo>
                <a:cubicBezTo>
                  <a:pt x="13353" y="12825"/>
                  <a:pt x="12960" y="11812"/>
                  <a:pt x="12175" y="11137"/>
                </a:cubicBezTo>
                <a:cubicBezTo>
                  <a:pt x="11782" y="10800"/>
                  <a:pt x="11389" y="10800"/>
                  <a:pt x="10996" y="11137"/>
                </a:cubicBezTo>
                <a:cubicBezTo>
                  <a:pt x="10604" y="11475"/>
                  <a:pt x="10604" y="11812"/>
                  <a:pt x="10996" y="12150"/>
                </a:cubicBezTo>
                <a:cubicBezTo>
                  <a:pt x="11389" y="12487"/>
                  <a:pt x="11389" y="13162"/>
                  <a:pt x="11389" y="13837"/>
                </a:cubicBezTo>
                <a:cubicBezTo>
                  <a:pt x="11389" y="14175"/>
                  <a:pt x="11389" y="14850"/>
                  <a:pt x="10996" y="15187"/>
                </a:cubicBezTo>
                <a:cubicBezTo>
                  <a:pt x="10604" y="15525"/>
                  <a:pt x="10604" y="16200"/>
                  <a:pt x="10996" y="16537"/>
                </a:cubicBezTo>
                <a:cubicBezTo>
                  <a:pt x="10996" y="16537"/>
                  <a:pt x="11389" y="16537"/>
                  <a:pt x="11389" y="16537"/>
                </a:cubicBezTo>
                <a:cubicBezTo>
                  <a:pt x="11782" y="16537"/>
                  <a:pt x="11782" y="16537"/>
                  <a:pt x="12175" y="16537"/>
                </a:cubicBezTo>
                <a:close/>
                <a:moveTo>
                  <a:pt x="15316" y="18225"/>
                </a:moveTo>
                <a:cubicBezTo>
                  <a:pt x="16495" y="16875"/>
                  <a:pt x="16887" y="15187"/>
                  <a:pt x="16887" y="13837"/>
                </a:cubicBezTo>
                <a:cubicBezTo>
                  <a:pt x="16887" y="12150"/>
                  <a:pt x="16495" y="10463"/>
                  <a:pt x="15316" y="9450"/>
                </a:cubicBezTo>
                <a:cubicBezTo>
                  <a:pt x="14924" y="9113"/>
                  <a:pt x="14138" y="9113"/>
                  <a:pt x="13745" y="9113"/>
                </a:cubicBezTo>
                <a:cubicBezTo>
                  <a:pt x="13353" y="9450"/>
                  <a:pt x="13353" y="10125"/>
                  <a:pt x="13745" y="10463"/>
                </a:cubicBezTo>
                <a:cubicBezTo>
                  <a:pt x="14531" y="11137"/>
                  <a:pt x="15316" y="12487"/>
                  <a:pt x="15316" y="13837"/>
                </a:cubicBezTo>
                <a:cubicBezTo>
                  <a:pt x="15316" y="14850"/>
                  <a:pt x="14531" y="16200"/>
                  <a:pt x="13745" y="17212"/>
                </a:cubicBezTo>
                <a:cubicBezTo>
                  <a:pt x="13353" y="17550"/>
                  <a:pt x="13353" y="17887"/>
                  <a:pt x="13745" y="18225"/>
                </a:cubicBezTo>
                <a:cubicBezTo>
                  <a:pt x="14138" y="18225"/>
                  <a:pt x="14138" y="18562"/>
                  <a:pt x="14531" y="18562"/>
                </a:cubicBezTo>
                <a:cubicBezTo>
                  <a:pt x="14531" y="18562"/>
                  <a:pt x="14924" y="18225"/>
                  <a:pt x="15316" y="18225"/>
                </a:cubicBezTo>
                <a:close/>
                <a:moveTo>
                  <a:pt x="14138" y="6075"/>
                </a:moveTo>
                <a:cubicBezTo>
                  <a:pt x="19636" y="6075"/>
                  <a:pt x="19636" y="6075"/>
                  <a:pt x="19636" y="6075"/>
                </a:cubicBezTo>
                <a:cubicBezTo>
                  <a:pt x="19636" y="5738"/>
                  <a:pt x="19244" y="5738"/>
                  <a:pt x="19244" y="5400"/>
                </a:cubicBezTo>
                <a:cubicBezTo>
                  <a:pt x="14924" y="1688"/>
                  <a:pt x="14924" y="1688"/>
                  <a:pt x="14924" y="1688"/>
                </a:cubicBezTo>
                <a:cubicBezTo>
                  <a:pt x="14924" y="1688"/>
                  <a:pt x="14531" y="1688"/>
                  <a:pt x="14138" y="1350"/>
                </a:cubicBezTo>
                <a:lnTo>
                  <a:pt x="14138" y="60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5" name="Shape 5293"/>
          <p:cNvSpPr/>
          <p:nvPr/>
        </p:nvSpPr>
        <p:spPr>
          <a:xfrm>
            <a:off x="4819185" y="3907022"/>
            <a:ext cx="218103"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6413"/>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3"/>
                  <a:pt x="0" y="1013"/>
                  <a:pt x="0" y="1013"/>
                </a:cubicBezTo>
                <a:cubicBezTo>
                  <a:pt x="0" y="338"/>
                  <a:pt x="393" y="0"/>
                  <a:pt x="1178" y="0"/>
                </a:cubicBezTo>
                <a:cubicBezTo>
                  <a:pt x="13745" y="0"/>
                  <a:pt x="13745" y="0"/>
                  <a:pt x="13745" y="0"/>
                </a:cubicBezTo>
                <a:cubicBezTo>
                  <a:pt x="14531" y="0"/>
                  <a:pt x="15709" y="338"/>
                  <a:pt x="16102" y="675"/>
                </a:cubicBezTo>
                <a:cubicBezTo>
                  <a:pt x="20422" y="4388"/>
                  <a:pt x="20422" y="4388"/>
                  <a:pt x="20422" y="4388"/>
                </a:cubicBezTo>
                <a:cubicBezTo>
                  <a:pt x="20815" y="4725"/>
                  <a:pt x="21600" y="5738"/>
                  <a:pt x="21600" y="6413"/>
                </a:cubicBezTo>
                <a:close/>
                <a:moveTo>
                  <a:pt x="19636" y="7425"/>
                </a:moveTo>
                <a:cubicBezTo>
                  <a:pt x="13745" y="7425"/>
                  <a:pt x="13745" y="7425"/>
                  <a:pt x="13745" y="7425"/>
                </a:cubicBezTo>
                <a:cubicBezTo>
                  <a:pt x="12960" y="7425"/>
                  <a:pt x="12567" y="7088"/>
                  <a:pt x="12567" y="6413"/>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5891" y="18225"/>
                </a:moveTo>
                <a:cubicBezTo>
                  <a:pt x="9818" y="18225"/>
                  <a:pt x="9818" y="18225"/>
                  <a:pt x="9818" y="18225"/>
                </a:cubicBezTo>
                <a:cubicBezTo>
                  <a:pt x="9818" y="17212"/>
                  <a:pt x="9818" y="17212"/>
                  <a:pt x="9818" y="17212"/>
                </a:cubicBezTo>
                <a:cubicBezTo>
                  <a:pt x="8640" y="17212"/>
                  <a:pt x="8640" y="17212"/>
                  <a:pt x="8640" y="17212"/>
                </a:cubicBezTo>
                <a:cubicBezTo>
                  <a:pt x="10211" y="15187"/>
                  <a:pt x="10211" y="15187"/>
                  <a:pt x="10211" y="15187"/>
                </a:cubicBezTo>
                <a:cubicBezTo>
                  <a:pt x="10604" y="14850"/>
                  <a:pt x="10604" y="14850"/>
                  <a:pt x="10604" y="14850"/>
                </a:cubicBezTo>
                <a:cubicBezTo>
                  <a:pt x="10604" y="14850"/>
                  <a:pt x="10604" y="14850"/>
                  <a:pt x="10604" y="14850"/>
                </a:cubicBezTo>
                <a:cubicBezTo>
                  <a:pt x="10604" y="14850"/>
                  <a:pt x="10604" y="14850"/>
                  <a:pt x="10604" y="14850"/>
                </a:cubicBezTo>
                <a:cubicBezTo>
                  <a:pt x="10604" y="14850"/>
                  <a:pt x="10604" y="15187"/>
                  <a:pt x="10996" y="15187"/>
                </a:cubicBezTo>
                <a:cubicBezTo>
                  <a:pt x="12567" y="17212"/>
                  <a:pt x="12567" y="17212"/>
                  <a:pt x="12567" y="17212"/>
                </a:cubicBezTo>
                <a:cubicBezTo>
                  <a:pt x="11389" y="17212"/>
                  <a:pt x="11389" y="17212"/>
                  <a:pt x="11389" y="17212"/>
                </a:cubicBezTo>
                <a:cubicBezTo>
                  <a:pt x="11389" y="18225"/>
                  <a:pt x="11389" y="18225"/>
                  <a:pt x="11389" y="18225"/>
                </a:cubicBezTo>
                <a:cubicBezTo>
                  <a:pt x="15316" y="18225"/>
                  <a:pt x="15316" y="18225"/>
                  <a:pt x="15316" y="18225"/>
                </a:cubicBezTo>
                <a:cubicBezTo>
                  <a:pt x="15316" y="17212"/>
                  <a:pt x="15316" y="17212"/>
                  <a:pt x="15316" y="17212"/>
                </a:cubicBezTo>
                <a:cubicBezTo>
                  <a:pt x="14531" y="17212"/>
                  <a:pt x="14531" y="17212"/>
                  <a:pt x="14531" y="17212"/>
                </a:cubicBezTo>
                <a:cubicBezTo>
                  <a:pt x="11782" y="13837"/>
                  <a:pt x="11782" y="13837"/>
                  <a:pt x="11782" y="13837"/>
                </a:cubicBezTo>
                <a:cubicBezTo>
                  <a:pt x="14531" y="10463"/>
                  <a:pt x="14531" y="10463"/>
                  <a:pt x="14531" y="10463"/>
                </a:cubicBezTo>
                <a:cubicBezTo>
                  <a:pt x="15316" y="10463"/>
                  <a:pt x="15316" y="10463"/>
                  <a:pt x="15316" y="10463"/>
                </a:cubicBezTo>
                <a:cubicBezTo>
                  <a:pt x="15316" y="9113"/>
                  <a:pt x="15316" y="9113"/>
                  <a:pt x="15316" y="9113"/>
                </a:cubicBezTo>
                <a:cubicBezTo>
                  <a:pt x="11389" y="9113"/>
                  <a:pt x="11389" y="9113"/>
                  <a:pt x="11389" y="9113"/>
                </a:cubicBezTo>
                <a:cubicBezTo>
                  <a:pt x="11389" y="10463"/>
                  <a:pt x="11389" y="10463"/>
                  <a:pt x="11389" y="10463"/>
                </a:cubicBezTo>
                <a:cubicBezTo>
                  <a:pt x="12567" y="10463"/>
                  <a:pt x="12567" y="10463"/>
                  <a:pt x="12567" y="10463"/>
                </a:cubicBezTo>
                <a:cubicBezTo>
                  <a:pt x="10996" y="12150"/>
                  <a:pt x="10996" y="12150"/>
                  <a:pt x="10996" y="12150"/>
                </a:cubicBezTo>
                <a:cubicBezTo>
                  <a:pt x="10996" y="12487"/>
                  <a:pt x="10996" y="12825"/>
                  <a:pt x="10996" y="12825"/>
                </a:cubicBezTo>
                <a:cubicBezTo>
                  <a:pt x="10604" y="12825"/>
                  <a:pt x="10604" y="12825"/>
                  <a:pt x="10604" y="12825"/>
                </a:cubicBezTo>
                <a:cubicBezTo>
                  <a:pt x="10604" y="12825"/>
                  <a:pt x="10604" y="12487"/>
                  <a:pt x="10604" y="12487"/>
                </a:cubicBezTo>
                <a:cubicBezTo>
                  <a:pt x="10604" y="12487"/>
                  <a:pt x="10604" y="12487"/>
                  <a:pt x="10604" y="12150"/>
                </a:cubicBezTo>
                <a:cubicBezTo>
                  <a:pt x="9033" y="10463"/>
                  <a:pt x="9033" y="10463"/>
                  <a:pt x="9033" y="10463"/>
                </a:cubicBezTo>
                <a:cubicBezTo>
                  <a:pt x="10211" y="10463"/>
                  <a:pt x="10211" y="10463"/>
                  <a:pt x="10211" y="10463"/>
                </a:cubicBezTo>
                <a:cubicBezTo>
                  <a:pt x="10211" y="9113"/>
                  <a:pt x="10211" y="9113"/>
                  <a:pt x="10211" y="9113"/>
                </a:cubicBezTo>
                <a:cubicBezTo>
                  <a:pt x="5891" y="9113"/>
                  <a:pt x="5891" y="9113"/>
                  <a:pt x="5891" y="9113"/>
                </a:cubicBezTo>
                <a:cubicBezTo>
                  <a:pt x="5891" y="10463"/>
                  <a:pt x="5891" y="10463"/>
                  <a:pt x="5891" y="10463"/>
                </a:cubicBezTo>
                <a:cubicBezTo>
                  <a:pt x="7069" y="10463"/>
                  <a:pt x="7069" y="10463"/>
                  <a:pt x="7069" y="10463"/>
                </a:cubicBezTo>
                <a:cubicBezTo>
                  <a:pt x="9425" y="13837"/>
                  <a:pt x="9425" y="13837"/>
                  <a:pt x="9425" y="13837"/>
                </a:cubicBezTo>
                <a:cubicBezTo>
                  <a:pt x="7069" y="17212"/>
                  <a:pt x="7069" y="17212"/>
                  <a:pt x="7069" y="17212"/>
                </a:cubicBezTo>
                <a:cubicBezTo>
                  <a:pt x="5891" y="17212"/>
                  <a:pt x="5891" y="17212"/>
                  <a:pt x="5891" y="17212"/>
                </a:cubicBezTo>
                <a:lnTo>
                  <a:pt x="5891" y="18225"/>
                </a:lnTo>
                <a:close/>
                <a:moveTo>
                  <a:pt x="14138" y="6075"/>
                </a:moveTo>
                <a:cubicBezTo>
                  <a:pt x="19636" y="6075"/>
                  <a:pt x="19636" y="6075"/>
                  <a:pt x="19636" y="6075"/>
                </a:cubicBezTo>
                <a:cubicBezTo>
                  <a:pt x="19636" y="5738"/>
                  <a:pt x="19244" y="5738"/>
                  <a:pt x="19244" y="5400"/>
                </a:cubicBezTo>
                <a:cubicBezTo>
                  <a:pt x="14924" y="1688"/>
                  <a:pt x="14924" y="1688"/>
                  <a:pt x="14924" y="1688"/>
                </a:cubicBezTo>
                <a:cubicBezTo>
                  <a:pt x="14924" y="1688"/>
                  <a:pt x="14531" y="1688"/>
                  <a:pt x="14138" y="1350"/>
                </a:cubicBezTo>
                <a:lnTo>
                  <a:pt x="14138" y="60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6" name="Shape 5294"/>
          <p:cNvSpPr/>
          <p:nvPr/>
        </p:nvSpPr>
        <p:spPr>
          <a:xfrm>
            <a:off x="5391014" y="3907022"/>
            <a:ext cx="218103"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6413"/>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3"/>
                  <a:pt x="0" y="1013"/>
                  <a:pt x="0" y="1013"/>
                </a:cubicBezTo>
                <a:cubicBezTo>
                  <a:pt x="0" y="338"/>
                  <a:pt x="393" y="0"/>
                  <a:pt x="1178" y="0"/>
                </a:cubicBezTo>
                <a:cubicBezTo>
                  <a:pt x="13745" y="0"/>
                  <a:pt x="13745" y="0"/>
                  <a:pt x="13745" y="0"/>
                </a:cubicBezTo>
                <a:cubicBezTo>
                  <a:pt x="14531" y="0"/>
                  <a:pt x="15709" y="338"/>
                  <a:pt x="16102" y="675"/>
                </a:cubicBezTo>
                <a:cubicBezTo>
                  <a:pt x="20422" y="4388"/>
                  <a:pt x="20422" y="4388"/>
                  <a:pt x="20422" y="4388"/>
                </a:cubicBezTo>
                <a:cubicBezTo>
                  <a:pt x="20815" y="4725"/>
                  <a:pt x="21600" y="5738"/>
                  <a:pt x="21600" y="6413"/>
                </a:cubicBezTo>
                <a:close/>
                <a:moveTo>
                  <a:pt x="19636" y="7425"/>
                </a:moveTo>
                <a:cubicBezTo>
                  <a:pt x="13745" y="7425"/>
                  <a:pt x="13745" y="7425"/>
                  <a:pt x="13745" y="7425"/>
                </a:cubicBezTo>
                <a:cubicBezTo>
                  <a:pt x="12960" y="7425"/>
                  <a:pt x="12567" y="7088"/>
                  <a:pt x="12567" y="6413"/>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12567" y="10800"/>
                </a:moveTo>
                <a:cubicBezTo>
                  <a:pt x="12567" y="15187"/>
                  <a:pt x="12567" y="15187"/>
                  <a:pt x="12567" y="15187"/>
                </a:cubicBezTo>
                <a:cubicBezTo>
                  <a:pt x="12567" y="16200"/>
                  <a:pt x="11782" y="16875"/>
                  <a:pt x="10604" y="16875"/>
                </a:cubicBezTo>
                <a:cubicBezTo>
                  <a:pt x="5105" y="16875"/>
                  <a:pt x="5105" y="16875"/>
                  <a:pt x="5105" y="16875"/>
                </a:cubicBezTo>
                <a:cubicBezTo>
                  <a:pt x="4320" y="16875"/>
                  <a:pt x="3535" y="16200"/>
                  <a:pt x="3535" y="15187"/>
                </a:cubicBezTo>
                <a:cubicBezTo>
                  <a:pt x="3535" y="10800"/>
                  <a:pt x="3535" y="10800"/>
                  <a:pt x="3535" y="10800"/>
                </a:cubicBezTo>
                <a:cubicBezTo>
                  <a:pt x="3535" y="9788"/>
                  <a:pt x="4320" y="9113"/>
                  <a:pt x="5105" y="9113"/>
                </a:cubicBezTo>
                <a:cubicBezTo>
                  <a:pt x="10604" y="9113"/>
                  <a:pt x="10604" y="9113"/>
                  <a:pt x="10604" y="9113"/>
                </a:cubicBezTo>
                <a:cubicBezTo>
                  <a:pt x="11782" y="9113"/>
                  <a:pt x="12567" y="9788"/>
                  <a:pt x="12567" y="10800"/>
                </a:cubicBezTo>
                <a:close/>
                <a:moveTo>
                  <a:pt x="17673" y="9450"/>
                </a:moveTo>
                <a:cubicBezTo>
                  <a:pt x="17673" y="16537"/>
                  <a:pt x="17673" y="16537"/>
                  <a:pt x="17673" y="16537"/>
                </a:cubicBezTo>
                <a:cubicBezTo>
                  <a:pt x="17673" y="16537"/>
                  <a:pt x="17673" y="16875"/>
                  <a:pt x="17673" y="16875"/>
                </a:cubicBezTo>
                <a:cubicBezTo>
                  <a:pt x="17673" y="16875"/>
                  <a:pt x="17280" y="16875"/>
                  <a:pt x="17280" y="16875"/>
                </a:cubicBezTo>
                <a:cubicBezTo>
                  <a:pt x="17280" y="16875"/>
                  <a:pt x="17280" y="16875"/>
                  <a:pt x="16887" y="16875"/>
                </a:cubicBezTo>
                <a:cubicBezTo>
                  <a:pt x="13353" y="13500"/>
                  <a:pt x="13353" y="13500"/>
                  <a:pt x="13353" y="13500"/>
                </a:cubicBezTo>
                <a:cubicBezTo>
                  <a:pt x="13353" y="12487"/>
                  <a:pt x="13353" y="12487"/>
                  <a:pt x="13353" y="12487"/>
                </a:cubicBezTo>
                <a:cubicBezTo>
                  <a:pt x="16887" y="9113"/>
                  <a:pt x="16887" y="9113"/>
                  <a:pt x="16887" y="9113"/>
                </a:cubicBezTo>
                <a:cubicBezTo>
                  <a:pt x="17280" y="9113"/>
                  <a:pt x="17280" y="9113"/>
                  <a:pt x="17280" y="9113"/>
                </a:cubicBezTo>
                <a:cubicBezTo>
                  <a:pt x="17280" y="9113"/>
                  <a:pt x="17673" y="9113"/>
                  <a:pt x="17673" y="9113"/>
                </a:cubicBezTo>
                <a:cubicBezTo>
                  <a:pt x="17673" y="9113"/>
                  <a:pt x="17673" y="9450"/>
                  <a:pt x="17673" y="9450"/>
                </a:cubicBezTo>
                <a:close/>
                <a:moveTo>
                  <a:pt x="14138" y="6075"/>
                </a:moveTo>
                <a:cubicBezTo>
                  <a:pt x="19636" y="6075"/>
                  <a:pt x="19636" y="6075"/>
                  <a:pt x="19636" y="6075"/>
                </a:cubicBezTo>
                <a:cubicBezTo>
                  <a:pt x="19636" y="5738"/>
                  <a:pt x="19244" y="5738"/>
                  <a:pt x="19244" y="5400"/>
                </a:cubicBezTo>
                <a:cubicBezTo>
                  <a:pt x="14924" y="1688"/>
                  <a:pt x="14924" y="1688"/>
                  <a:pt x="14924" y="1688"/>
                </a:cubicBezTo>
                <a:cubicBezTo>
                  <a:pt x="14924" y="1688"/>
                  <a:pt x="14531" y="1688"/>
                  <a:pt x="14138" y="1350"/>
                </a:cubicBezTo>
                <a:lnTo>
                  <a:pt x="14138" y="60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7" name="Shape 5295"/>
          <p:cNvSpPr/>
          <p:nvPr/>
        </p:nvSpPr>
        <p:spPr>
          <a:xfrm>
            <a:off x="5961010" y="3907022"/>
            <a:ext cx="218103"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6413"/>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3"/>
                  <a:pt x="0" y="1013"/>
                  <a:pt x="0" y="1013"/>
                </a:cubicBezTo>
                <a:cubicBezTo>
                  <a:pt x="0" y="338"/>
                  <a:pt x="393" y="0"/>
                  <a:pt x="1178" y="0"/>
                </a:cubicBezTo>
                <a:cubicBezTo>
                  <a:pt x="13745" y="0"/>
                  <a:pt x="13745" y="0"/>
                  <a:pt x="13745" y="0"/>
                </a:cubicBezTo>
                <a:cubicBezTo>
                  <a:pt x="14531" y="0"/>
                  <a:pt x="15709" y="338"/>
                  <a:pt x="16102" y="675"/>
                </a:cubicBezTo>
                <a:cubicBezTo>
                  <a:pt x="20422" y="4388"/>
                  <a:pt x="20422" y="4388"/>
                  <a:pt x="20422" y="4388"/>
                </a:cubicBezTo>
                <a:cubicBezTo>
                  <a:pt x="20815" y="4725"/>
                  <a:pt x="21600" y="5738"/>
                  <a:pt x="21600" y="6413"/>
                </a:cubicBezTo>
                <a:close/>
                <a:moveTo>
                  <a:pt x="19636" y="7425"/>
                </a:moveTo>
                <a:cubicBezTo>
                  <a:pt x="13745" y="7425"/>
                  <a:pt x="13745" y="7425"/>
                  <a:pt x="13745" y="7425"/>
                </a:cubicBezTo>
                <a:cubicBezTo>
                  <a:pt x="12960" y="7425"/>
                  <a:pt x="12567" y="7088"/>
                  <a:pt x="12567" y="6413"/>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13745" y="13500"/>
                </a:moveTo>
                <a:cubicBezTo>
                  <a:pt x="14138" y="13500"/>
                  <a:pt x="14924" y="13500"/>
                  <a:pt x="15316" y="13500"/>
                </a:cubicBezTo>
                <a:cubicBezTo>
                  <a:pt x="16102" y="13500"/>
                  <a:pt x="17280" y="13500"/>
                  <a:pt x="17673" y="13837"/>
                </a:cubicBezTo>
                <a:cubicBezTo>
                  <a:pt x="17673" y="14175"/>
                  <a:pt x="18065" y="14175"/>
                  <a:pt x="17673" y="14512"/>
                </a:cubicBezTo>
                <a:cubicBezTo>
                  <a:pt x="17673" y="14512"/>
                  <a:pt x="17673" y="14512"/>
                  <a:pt x="17673" y="14512"/>
                </a:cubicBezTo>
                <a:cubicBezTo>
                  <a:pt x="17673" y="14512"/>
                  <a:pt x="17673" y="14512"/>
                  <a:pt x="17673" y="14512"/>
                </a:cubicBezTo>
                <a:cubicBezTo>
                  <a:pt x="17673" y="14850"/>
                  <a:pt x="17280" y="15187"/>
                  <a:pt x="16887" y="15187"/>
                </a:cubicBezTo>
                <a:cubicBezTo>
                  <a:pt x="15709" y="15187"/>
                  <a:pt x="14531" y="14850"/>
                  <a:pt x="13353" y="14175"/>
                </a:cubicBezTo>
                <a:cubicBezTo>
                  <a:pt x="11389" y="14512"/>
                  <a:pt x="9425" y="14850"/>
                  <a:pt x="7855" y="15187"/>
                </a:cubicBezTo>
                <a:cubicBezTo>
                  <a:pt x="6284" y="17212"/>
                  <a:pt x="5105" y="18225"/>
                  <a:pt x="4320" y="18225"/>
                </a:cubicBezTo>
                <a:cubicBezTo>
                  <a:pt x="4320" y="18225"/>
                  <a:pt x="4320" y="18225"/>
                  <a:pt x="3927" y="18225"/>
                </a:cubicBezTo>
                <a:cubicBezTo>
                  <a:pt x="3535" y="18225"/>
                  <a:pt x="3535" y="18225"/>
                  <a:pt x="3535" y="18225"/>
                </a:cubicBezTo>
                <a:cubicBezTo>
                  <a:pt x="3535" y="18225"/>
                  <a:pt x="3535" y="18225"/>
                  <a:pt x="3535" y="18225"/>
                </a:cubicBezTo>
                <a:cubicBezTo>
                  <a:pt x="3535" y="17887"/>
                  <a:pt x="3535" y="17887"/>
                  <a:pt x="3535" y="17550"/>
                </a:cubicBezTo>
                <a:cubicBezTo>
                  <a:pt x="3535" y="17212"/>
                  <a:pt x="4320" y="16200"/>
                  <a:pt x="6284" y="15525"/>
                </a:cubicBezTo>
                <a:cubicBezTo>
                  <a:pt x="6284" y="15187"/>
                  <a:pt x="6284" y="15187"/>
                  <a:pt x="6284" y="15525"/>
                </a:cubicBezTo>
                <a:cubicBezTo>
                  <a:pt x="6676" y="15525"/>
                  <a:pt x="6676" y="15525"/>
                  <a:pt x="6676" y="15525"/>
                </a:cubicBezTo>
                <a:cubicBezTo>
                  <a:pt x="7069" y="14850"/>
                  <a:pt x="7462" y="14175"/>
                  <a:pt x="7855" y="13162"/>
                </a:cubicBezTo>
                <a:cubicBezTo>
                  <a:pt x="8640" y="12150"/>
                  <a:pt x="9033" y="11137"/>
                  <a:pt x="9425" y="10125"/>
                </a:cubicBezTo>
                <a:cubicBezTo>
                  <a:pt x="9033" y="8775"/>
                  <a:pt x="9033" y="7425"/>
                  <a:pt x="9033" y="6413"/>
                </a:cubicBezTo>
                <a:cubicBezTo>
                  <a:pt x="9033" y="6075"/>
                  <a:pt x="9425" y="6075"/>
                  <a:pt x="9818" y="6075"/>
                </a:cubicBezTo>
                <a:cubicBezTo>
                  <a:pt x="9818" y="6075"/>
                  <a:pt x="9818" y="6075"/>
                  <a:pt x="9818" y="6075"/>
                </a:cubicBezTo>
                <a:cubicBezTo>
                  <a:pt x="10211" y="6075"/>
                  <a:pt x="10211" y="6075"/>
                  <a:pt x="10211" y="6075"/>
                </a:cubicBezTo>
                <a:cubicBezTo>
                  <a:pt x="10211" y="6075"/>
                  <a:pt x="10211" y="6075"/>
                  <a:pt x="10604" y="6075"/>
                </a:cubicBezTo>
                <a:cubicBezTo>
                  <a:pt x="10604" y="6413"/>
                  <a:pt x="10604" y="6750"/>
                  <a:pt x="10604" y="7088"/>
                </a:cubicBezTo>
                <a:cubicBezTo>
                  <a:pt x="10604" y="7088"/>
                  <a:pt x="10604" y="7088"/>
                  <a:pt x="10604" y="7088"/>
                </a:cubicBezTo>
                <a:cubicBezTo>
                  <a:pt x="10604" y="7088"/>
                  <a:pt x="10604" y="7088"/>
                  <a:pt x="10604" y="7088"/>
                </a:cubicBezTo>
                <a:cubicBezTo>
                  <a:pt x="10604" y="7425"/>
                  <a:pt x="10604" y="7425"/>
                  <a:pt x="10604" y="7425"/>
                </a:cubicBezTo>
                <a:cubicBezTo>
                  <a:pt x="10604" y="8438"/>
                  <a:pt x="10604" y="9113"/>
                  <a:pt x="10211" y="9788"/>
                </a:cubicBezTo>
                <a:cubicBezTo>
                  <a:pt x="10996" y="11137"/>
                  <a:pt x="11782" y="12150"/>
                  <a:pt x="12567" y="12825"/>
                </a:cubicBezTo>
                <a:cubicBezTo>
                  <a:pt x="12960" y="13162"/>
                  <a:pt x="13353" y="13162"/>
                  <a:pt x="13745" y="13500"/>
                </a:cubicBezTo>
                <a:close/>
                <a:moveTo>
                  <a:pt x="6284" y="15862"/>
                </a:moveTo>
                <a:cubicBezTo>
                  <a:pt x="5105" y="16537"/>
                  <a:pt x="4713" y="17212"/>
                  <a:pt x="4320" y="17550"/>
                </a:cubicBezTo>
                <a:cubicBezTo>
                  <a:pt x="4713" y="17550"/>
                  <a:pt x="5498" y="16875"/>
                  <a:pt x="6284" y="15862"/>
                </a:cubicBezTo>
                <a:close/>
                <a:moveTo>
                  <a:pt x="12175" y="13500"/>
                </a:moveTo>
                <a:cubicBezTo>
                  <a:pt x="12175" y="13500"/>
                  <a:pt x="11782" y="13500"/>
                  <a:pt x="11782" y="13500"/>
                </a:cubicBezTo>
                <a:cubicBezTo>
                  <a:pt x="10996" y="12825"/>
                  <a:pt x="10604" y="12150"/>
                  <a:pt x="9818" y="11137"/>
                </a:cubicBezTo>
                <a:cubicBezTo>
                  <a:pt x="9818" y="11812"/>
                  <a:pt x="9425" y="12825"/>
                  <a:pt x="9033" y="13500"/>
                </a:cubicBezTo>
                <a:cubicBezTo>
                  <a:pt x="8640" y="13837"/>
                  <a:pt x="8247" y="14175"/>
                  <a:pt x="8247" y="14512"/>
                </a:cubicBezTo>
                <a:cubicBezTo>
                  <a:pt x="9425" y="14175"/>
                  <a:pt x="10996" y="13837"/>
                  <a:pt x="12175" y="13500"/>
                </a:cubicBezTo>
                <a:close/>
                <a:moveTo>
                  <a:pt x="9818" y="8100"/>
                </a:moveTo>
                <a:cubicBezTo>
                  <a:pt x="9818" y="8100"/>
                  <a:pt x="9818" y="7763"/>
                  <a:pt x="10211" y="7763"/>
                </a:cubicBezTo>
                <a:cubicBezTo>
                  <a:pt x="10211" y="7425"/>
                  <a:pt x="10211" y="7425"/>
                  <a:pt x="10211" y="7088"/>
                </a:cubicBezTo>
                <a:cubicBezTo>
                  <a:pt x="10211" y="7088"/>
                  <a:pt x="10211" y="7088"/>
                  <a:pt x="10211" y="7088"/>
                </a:cubicBezTo>
                <a:cubicBezTo>
                  <a:pt x="10211" y="7088"/>
                  <a:pt x="10211" y="7088"/>
                  <a:pt x="10211" y="7088"/>
                </a:cubicBezTo>
                <a:cubicBezTo>
                  <a:pt x="10211" y="6750"/>
                  <a:pt x="10211" y="6750"/>
                  <a:pt x="9818" y="6413"/>
                </a:cubicBezTo>
                <a:cubicBezTo>
                  <a:pt x="9818" y="6750"/>
                  <a:pt x="9818" y="6750"/>
                  <a:pt x="9818" y="6750"/>
                </a:cubicBezTo>
                <a:cubicBezTo>
                  <a:pt x="9818" y="7088"/>
                  <a:pt x="9818" y="7425"/>
                  <a:pt x="9818" y="8100"/>
                </a:cubicBezTo>
                <a:close/>
                <a:moveTo>
                  <a:pt x="14138" y="6075"/>
                </a:moveTo>
                <a:cubicBezTo>
                  <a:pt x="19636" y="6075"/>
                  <a:pt x="19636" y="6075"/>
                  <a:pt x="19636" y="6075"/>
                </a:cubicBezTo>
                <a:cubicBezTo>
                  <a:pt x="19636" y="5738"/>
                  <a:pt x="19244" y="5738"/>
                  <a:pt x="19244" y="5400"/>
                </a:cubicBezTo>
                <a:cubicBezTo>
                  <a:pt x="14924" y="1688"/>
                  <a:pt x="14924" y="1688"/>
                  <a:pt x="14924" y="1688"/>
                </a:cubicBezTo>
                <a:cubicBezTo>
                  <a:pt x="14924" y="1688"/>
                  <a:pt x="14531" y="1688"/>
                  <a:pt x="14138" y="1350"/>
                </a:cubicBezTo>
                <a:lnTo>
                  <a:pt x="14138" y="6075"/>
                </a:lnTo>
                <a:close/>
                <a:moveTo>
                  <a:pt x="15316" y="14175"/>
                </a:moveTo>
                <a:cubicBezTo>
                  <a:pt x="16102" y="14175"/>
                  <a:pt x="16495" y="14512"/>
                  <a:pt x="16887" y="14512"/>
                </a:cubicBezTo>
                <a:cubicBezTo>
                  <a:pt x="17280" y="14512"/>
                  <a:pt x="17280" y="14512"/>
                  <a:pt x="17280" y="14512"/>
                </a:cubicBezTo>
                <a:cubicBezTo>
                  <a:pt x="17280" y="14512"/>
                  <a:pt x="17280" y="14512"/>
                  <a:pt x="17280" y="14512"/>
                </a:cubicBezTo>
                <a:cubicBezTo>
                  <a:pt x="17280" y="14175"/>
                  <a:pt x="16887" y="14175"/>
                  <a:pt x="15316" y="1417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8" name="Shape 5296"/>
          <p:cNvSpPr/>
          <p:nvPr/>
        </p:nvSpPr>
        <p:spPr>
          <a:xfrm>
            <a:off x="6532840" y="3907022"/>
            <a:ext cx="218103"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6413"/>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3"/>
                  <a:pt x="0" y="1013"/>
                  <a:pt x="0" y="1013"/>
                </a:cubicBezTo>
                <a:cubicBezTo>
                  <a:pt x="0" y="338"/>
                  <a:pt x="393" y="0"/>
                  <a:pt x="1178" y="0"/>
                </a:cubicBezTo>
                <a:cubicBezTo>
                  <a:pt x="13745" y="0"/>
                  <a:pt x="13745" y="0"/>
                  <a:pt x="13745" y="0"/>
                </a:cubicBezTo>
                <a:cubicBezTo>
                  <a:pt x="14531" y="0"/>
                  <a:pt x="15709" y="338"/>
                  <a:pt x="16102" y="675"/>
                </a:cubicBezTo>
                <a:cubicBezTo>
                  <a:pt x="20422" y="4388"/>
                  <a:pt x="20422" y="4388"/>
                  <a:pt x="20422" y="4388"/>
                </a:cubicBezTo>
                <a:cubicBezTo>
                  <a:pt x="20815" y="4725"/>
                  <a:pt x="21600" y="5738"/>
                  <a:pt x="21600" y="6413"/>
                </a:cubicBezTo>
                <a:close/>
                <a:moveTo>
                  <a:pt x="19636" y="7425"/>
                </a:moveTo>
                <a:cubicBezTo>
                  <a:pt x="13745" y="7425"/>
                  <a:pt x="13745" y="7425"/>
                  <a:pt x="13745" y="7425"/>
                </a:cubicBezTo>
                <a:cubicBezTo>
                  <a:pt x="12960" y="7425"/>
                  <a:pt x="12567" y="7088"/>
                  <a:pt x="12567" y="6413"/>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3535" y="9788"/>
                </a:moveTo>
                <a:cubicBezTo>
                  <a:pt x="3535" y="8438"/>
                  <a:pt x="4713" y="7425"/>
                  <a:pt x="6284" y="7425"/>
                </a:cubicBezTo>
                <a:cubicBezTo>
                  <a:pt x="7855" y="7425"/>
                  <a:pt x="9033" y="8438"/>
                  <a:pt x="9033" y="9788"/>
                </a:cubicBezTo>
                <a:cubicBezTo>
                  <a:pt x="9033" y="11137"/>
                  <a:pt x="7855" y="12150"/>
                  <a:pt x="6284" y="12150"/>
                </a:cubicBezTo>
                <a:cubicBezTo>
                  <a:pt x="4713" y="12150"/>
                  <a:pt x="3535" y="11137"/>
                  <a:pt x="3535" y="9788"/>
                </a:cubicBezTo>
                <a:close/>
                <a:moveTo>
                  <a:pt x="17673" y="18225"/>
                </a:moveTo>
                <a:cubicBezTo>
                  <a:pt x="3535" y="18225"/>
                  <a:pt x="3535" y="18225"/>
                  <a:pt x="3535" y="18225"/>
                </a:cubicBezTo>
                <a:cubicBezTo>
                  <a:pt x="3535" y="16200"/>
                  <a:pt x="3535" y="16200"/>
                  <a:pt x="3535" y="16200"/>
                </a:cubicBezTo>
                <a:cubicBezTo>
                  <a:pt x="6284" y="13837"/>
                  <a:pt x="6284" y="13837"/>
                  <a:pt x="6284" y="13837"/>
                </a:cubicBezTo>
                <a:cubicBezTo>
                  <a:pt x="7855" y="15187"/>
                  <a:pt x="7855" y="15187"/>
                  <a:pt x="7855" y="15187"/>
                </a:cubicBezTo>
                <a:cubicBezTo>
                  <a:pt x="13353" y="10800"/>
                  <a:pt x="13353" y="10800"/>
                  <a:pt x="13353" y="10800"/>
                </a:cubicBezTo>
                <a:cubicBezTo>
                  <a:pt x="17673" y="14512"/>
                  <a:pt x="17673" y="14512"/>
                  <a:pt x="17673" y="14512"/>
                </a:cubicBezTo>
                <a:lnTo>
                  <a:pt x="17673" y="18225"/>
                </a:lnTo>
                <a:close/>
                <a:moveTo>
                  <a:pt x="14138" y="6075"/>
                </a:moveTo>
                <a:cubicBezTo>
                  <a:pt x="19636" y="6075"/>
                  <a:pt x="19636" y="6075"/>
                  <a:pt x="19636" y="6075"/>
                </a:cubicBezTo>
                <a:cubicBezTo>
                  <a:pt x="19636" y="5738"/>
                  <a:pt x="19244" y="5738"/>
                  <a:pt x="19244" y="5400"/>
                </a:cubicBezTo>
                <a:cubicBezTo>
                  <a:pt x="14924" y="1688"/>
                  <a:pt x="14924" y="1688"/>
                  <a:pt x="14924" y="1688"/>
                </a:cubicBezTo>
                <a:cubicBezTo>
                  <a:pt x="14924" y="1688"/>
                  <a:pt x="14531" y="1688"/>
                  <a:pt x="14138" y="1350"/>
                </a:cubicBezTo>
                <a:lnTo>
                  <a:pt x="14138" y="60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9" name="Shape 5297"/>
          <p:cNvSpPr/>
          <p:nvPr/>
        </p:nvSpPr>
        <p:spPr>
          <a:xfrm>
            <a:off x="7104669" y="3907022"/>
            <a:ext cx="218103"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6413"/>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3"/>
                  <a:pt x="0" y="1013"/>
                  <a:pt x="0" y="1013"/>
                </a:cubicBezTo>
                <a:cubicBezTo>
                  <a:pt x="0" y="338"/>
                  <a:pt x="393" y="0"/>
                  <a:pt x="1178" y="0"/>
                </a:cubicBezTo>
                <a:cubicBezTo>
                  <a:pt x="13745" y="0"/>
                  <a:pt x="13745" y="0"/>
                  <a:pt x="13745" y="0"/>
                </a:cubicBezTo>
                <a:cubicBezTo>
                  <a:pt x="14531" y="0"/>
                  <a:pt x="15709" y="338"/>
                  <a:pt x="16102" y="675"/>
                </a:cubicBezTo>
                <a:cubicBezTo>
                  <a:pt x="20422" y="4388"/>
                  <a:pt x="20422" y="4388"/>
                  <a:pt x="20422" y="4388"/>
                </a:cubicBezTo>
                <a:cubicBezTo>
                  <a:pt x="20815" y="4725"/>
                  <a:pt x="21600" y="5738"/>
                  <a:pt x="21600" y="6413"/>
                </a:cubicBezTo>
                <a:close/>
                <a:moveTo>
                  <a:pt x="19636" y="7425"/>
                </a:moveTo>
                <a:cubicBezTo>
                  <a:pt x="13745" y="7425"/>
                  <a:pt x="13745" y="7425"/>
                  <a:pt x="13745" y="7425"/>
                </a:cubicBezTo>
                <a:cubicBezTo>
                  <a:pt x="12960" y="7425"/>
                  <a:pt x="12567" y="7088"/>
                  <a:pt x="12567" y="6413"/>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9033" y="10463"/>
                </a:moveTo>
                <a:cubicBezTo>
                  <a:pt x="9033" y="16875"/>
                  <a:pt x="9033" y="16875"/>
                  <a:pt x="9033" y="16875"/>
                </a:cubicBezTo>
                <a:cubicBezTo>
                  <a:pt x="9033" y="17212"/>
                  <a:pt x="8640" y="17212"/>
                  <a:pt x="8640" y="17212"/>
                </a:cubicBezTo>
                <a:cubicBezTo>
                  <a:pt x="8640" y="17550"/>
                  <a:pt x="8640" y="17550"/>
                  <a:pt x="8247" y="17550"/>
                </a:cubicBezTo>
                <a:cubicBezTo>
                  <a:pt x="8247" y="17550"/>
                  <a:pt x="8247" y="17212"/>
                  <a:pt x="8247" y="17212"/>
                </a:cubicBezTo>
                <a:cubicBezTo>
                  <a:pt x="5891" y="15187"/>
                  <a:pt x="5891" y="15187"/>
                  <a:pt x="5891" y="15187"/>
                </a:cubicBezTo>
                <a:cubicBezTo>
                  <a:pt x="3927" y="15187"/>
                  <a:pt x="3927" y="15187"/>
                  <a:pt x="3927" y="15187"/>
                </a:cubicBezTo>
                <a:cubicBezTo>
                  <a:pt x="3535" y="15187"/>
                  <a:pt x="3535" y="15187"/>
                  <a:pt x="3535" y="14850"/>
                </a:cubicBezTo>
                <a:cubicBezTo>
                  <a:pt x="3535" y="12487"/>
                  <a:pt x="3535" y="12487"/>
                  <a:pt x="3535" y="12487"/>
                </a:cubicBezTo>
                <a:cubicBezTo>
                  <a:pt x="3535" y="12487"/>
                  <a:pt x="3535" y="12150"/>
                  <a:pt x="3927" y="12150"/>
                </a:cubicBezTo>
                <a:cubicBezTo>
                  <a:pt x="5891" y="12150"/>
                  <a:pt x="5891" y="12150"/>
                  <a:pt x="5891" y="12150"/>
                </a:cubicBezTo>
                <a:cubicBezTo>
                  <a:pt x="8247" y="10125"/>
                  <a:pt x="8247" y="10125"/>
                  <a:pt x="8247" y="10125"/>
                </a:cubicBezTo>
                <a:cubicBezTo>
                  <a:pt x="8247" y="10125"/>
                  <a:pt x="8247" y="10125"/>
                  <a:pt x="8640" y="10125"/>
                </a:cubicBezTo>
                <a:cubicBezTo>
                  <a:pt x="8640" y="10125"/>
                  <a:pt x="9033" y="10463"/>
                  <a:pt x="9033" y="10463"/>
                </a:cubicBezTo>
                <a:close/>
                <a:moveTo>
                  <a:pt x="12175" y="16537"/>
                </a:moveTo>
                <a:cubicBezTo>
                  <a:pt x="12960" y="15525"/>
                  <a:pt x="13353" y="14850"/>
                  <a:pt x="13353" y="13837"/>
                </a:cubicBezTo>
                <a:cubicBezTo>
                  <a:pt x="13353" y="12825"/>
                  <a:pt x="12960" y="11812"/>
                  <a:pt x="12175" y="11137"/>
                </a:cubicBezTo>
                <a:cubicBezTo>
                  <a:pt x="11782" y="10800"/>
                  <a:pt x="11389" y="10800"/>
                  <a:pt x="10996" y="11137"/>
                </a:cubicBezTo>
                <a:cubicBezTo>
                  <a:pt x="10604" y="11475"/>
                  <a:pt x="10604" y="11812"/>
                  <a:pt x="10996" y="12150"/>
                </a:cubicBezTo>
                <a:cubicBezTo>
                  <a:pt x="11389" y="12487"/>
                  <a:pt x="11389" y="13162"/>
                  <a:pt x="11389" y="13837"/>
                </a:cubicBezTo>
                <a:cubicBezTo>
                  <a:pt x="11389" y="14175"/>
                  <a:pt x="11389" y="14850"/>
                  <a:pt x="10996" y="15187"/>
                </a:cubicBezTo>
                <a:cubicBezTo>
                  <a:pt x="10604" y="15525"/>
                  <a:pt x="10604" y="16200"/>
                  <a:pt x="10996" y="16537"/>
                </a:cubicBezTo>
                <a:cubicBezTo>
                  <a:pt x="10996" y="16537"/>
                  <a:pt x="11389" y="16537"/>
                  <a:pt x="11389" y="16537"/>
                </a:cubicBezTo>
                <a:cubicBezTo>
                  <a:pt x="11782" y="16537"/>
                  <a:pt x="11782" y="16537"/>
                  <a:pt x="12175" y="16537"/>
                </a:cubicBezTo>
                <a:close/>
                <a:moveTo>
                  <a:pt x="15316" y="18225"/>
                </a:moveTo>
                <a:cubicBezTo>
                  <a:pt x="16495" y="16875"/>
                  <a:pt x="16887" y="15187"/>
                  <a:pt x="16887" y="13837"/>
                </a:cubicBezTo>
                <a:cubicBezTo>
                  <a:pt x="16887" y="12150"/>
                  <a:pt x="16495" y="10463"/>
                  <a:pt x="15316" y="9450"/>
                </a:cubicBezTo>
                <a:cubicBezTo>
                  <a:pt x="14924" y="9113"/>
                  <a:pt x="14138" y="9113"/>
                  <a:pt x="13745" y="9113"/>
                </a:cubicBezTo>
                <a:cubicBezTo>
                  <a:pt x="13353" y="9450"/>
                  <a:pt x="13353" y="10125"/>
                  <a:pt x="13745" y="10463"/>
                </a:cubicBezTo>
                <a:cubicBezTo>
                  <a:pt x="14531" y="11137"/>
                  <a:pt x="15316" y="12487"/>
                  <a:pt x="15316" y="13837"/>
                </a:cubicBezTo>
                <a:cubicBezTo>
                  <a:pt x="15316" y="14850"/>
                  <a:pt x="14531" y="16200"/>
                  <a:pt x="13745" y="17212"/>
                </a:cubicBezTo>
                <a:cubicBezTo>
                  <a:pt x="13353" y="17550"/>
                  <a:pt x="13353" y="17887"/>
                  <a:pt x="13745" y="18225"/>
                </a:cubicBezTo>
                <a:cubicBezTo>
                  <a:pt x="14138" y="18225"/>
                  <a:pt x="14138" y="18562"/>
                  <a:pt x="14531" y="18562"/>
                </a:cubicBezTo>
                <a:cubicBezTo>
                  <a:pt x="14531" y="18562"/>
                  <a:pt x="14924" y="18225"/>
                  <a:pt x="15316" y="18225"/>
                </a:cubicBezTo>
                <a:close/>
                <a:moveTo>
                  <a:pt x="14138" y="6075"/>
                </a:moveTo>
                <a:cubicBezTo>
                  <a:pt x="19636" y="6075"/>
                  <a:pt x="19636" y="6075"/>
                  <a:pt x="19636" y="6075"/>
                </a:cubicBezTo>
                <a:cubicBezTo>
                  <a:pt x="19636" y="5738"/>
                  <a:pt x="19244" y="5738"/>
                  <a:pt x="19244" y="5400"/>
                </a:cubicBezTo>
                <a:cubicBezTo>
                  <a:pt x="14924" y="1688"/>
                  <a:pt x="14924" y="1688"/>
                  <a:pt x="14924" y="1688"/>
                </a:cubicBezTo>
                <a:cubicBezTo>
                  <a:pt x="14924" y="1688"/>
                  <a:pt x="14531" y="1688"/>
                  <a:pt x="14138" y="1350"/>
                </a:cubicBezTo>
                <a:lnTo>
                  <a:pt x="14138" y="60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0" name="Shape 5298"/>
          <p:cNvSpPr/>
          <p:nvPr/>
        </p:nvSpPr>
        <p:spPr>
          <a:xfrm>
            <a:off x="7674666" y="3907022"/>
            <a:ext cx="218103"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6413"/>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3"/>
                  <a:pt x="0" y="1013"/>
                  <a:pt x="0" y="1013"/>
                </a:cubicBezTo>
                <a:cubicBezTo>
                  <a:pt x="0" y="338"/>
                  <a:pt x="393" y="0"/>
                  <a:pt x="1178" y="0"/>
                </a:cubicBezTo>
                <a:cubicBezTo>
                  <a:pt x="13745" y="0"/>
                  <a:pt x="13745" y="0"/>
                  <a:pt x="13745" y="0"/>
                </a:cubicBezTo>
                <a:cubicBezTo>
                  <a:pt x="14531" y="0"/>
                  <a:pt x="15709" y="338"/>
                  <a:pt x="16102" y="675"/>
                </a:cubicBezTo>
                <a:cubicBezTo>
                  <a:pt x="20422" y="4388"/>
                  <a:pt x="20422" y="4388"/>
                  <a:pt x="20422" y="4388"/>
                </a:cubicBezTo>
                <a:cubicBezTo>
                  <a:pt x="20815" y="4725"/>
                  <a:pt x="21600" y="5738"/>
                  <a:pt x="21600" y="6413"/>
                </a:cubicBezTo>
                <a:close/>
                <a:moveTo>
                  <a:pt x="19636" y="7425"/>
                </a:moveTo>
                <a:cubicBezTo>
                  <a:pt x="13745" y="7425"/>
                  <a:pt x="13745" y="7425"/>
                  <a:pt x="13745" y="7425"/>
                </a:cubicBezTo>
                <a:cubicBezTo>
                  <a:pt x="12960" y="7425"/>
                  <a:pt x="12567" y="7088"/>
                  <a:pt x="12567" y="6413"/>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5891" y="9113"/>
                </a:moveTo>
                <a:cubicBezTo>
                  <a:pt x="15709" y="9113"/>
                  <a:pt x="15709" y="9113"/>
                  <a:pt x="15709" y="9113"/>
                </a:cubicBezTo>
                <a:cubicBezTo>
                  <a:pt x="15709" y="9113"/>
                  <a:pt x="16102" y="9113"/>
                  <a:pt x="16102" y="9450"/>
                </a:cubicBezTo>
                <a:cubicBezTo>
                  <a:pt x="16102" y="10125"/>
                  <a:pt x="16102" y="10125"/>
                  <a:pt x="16102" y="10125"/>
                </a:cubicBezTo>
                <a:cubicBezTo>
                  <a:pt x="16102" y="10463"/>
                  <a:pt x="15709" y="10800"/>
                  <a:pt x="15709" y="10800"/>
                </a:cubicBezTo>
                <a:cubicBezTo>
                  <a:pt x="5891" y="10800"/>
                  <a:pt x="5891" y="10800"/>
                  <a:pt x="5891" y="10800"/>
                </a:cubicBezTo>
                <a:cubicBezTo>
                  <a:pt x="5498" y="10800"/>
                  <a:pt x="5105" y="10463"/>
                  <a:pt x="5105" y="10125"/>
                </a:cubicBezTo>
                <a:cubicBezTo>
                  <a:pt x="5105" y="9450"/>
                  <a:pt x="5105" y="9450"/>
                  <a:pt x="5105" y="9450"/>
                </a:cubicBezTo>
                <a:cubicBezTo>
                  <a:pt x="5105" y="9113"/>
                  <a:pt x="5498" y="9113"/>
                  <a:pt x="5891" y="9113"/>
                </a:cubicBezTo>
                <a:close/>
                <a:moveTo>
                  <a:pt x="16102" y="12487"/>
                </a:moveTo>
                <a:cubicBezTo>
                  <a:pt x="16102" y="13500"/>
                  <a:pt x="16102" y="13500"/>
                  <a:pt x="16102" y="13500"/>
                </a:cubicBezTo>
                <a:cubicBezTo>
                  <a:pt x="16102" y="13500"/>
                  <a:pt x="15709" y="13837"/>
                  <a:pt x="15709" y="13837"/>
                </a:cubicBezTo>
                <a:cubicBezTo>
                  <a:pt x="5891" y="13837"/>
                  <a:pt x="5891" y="13837"/>
                  <a:pt x="5891" y="13837"/>
                </a:cubicBezTo>
                <a:cubicBezTo>
                  <a:pt x="5498" y="13837"/>
                  <a:pt x="5105" y="13500"/>
                  <a:pt x="5105" y="13500"/>
                </a:cubicBezTo>
                <a:cubicBezTo>
                  <a:pt x="5105" y="12487"/>
                  <a:pt x="5105" y="12487"/>
                  <a:pt x="5105" y="12487"/>
                </a:cubicBezTo>
                <a:cubicBezTo>
                  <a:pt x="5105" y="12487"/>
                  <a:pt x="5498" y="12150"/>
                  <a:pt x="5891" y="12150"/>
                </a:cubicBezTo>
                <a:cubicBezTo>
                  <a:pt x="15709" y="12150"/>
                  <a:pt x="15709" y="12150"/>
                  <a:pt x="15709" y="12150"/>
                </a:cubicBezTo>
                <a:cubicBezTo>
                  <a:pt x="15709" y="12150"/>
                  <a:pt x="16102" y="12487"/>
                  <a:pt x="16102" y="12487"/>
                </a:cubicBezTo>
                <a:close/>
                <a:moveTo>
                  <a:pt x="16102" y="15525"/>
                </a:moveTo>
                <a:cubicBezTo>
                  <a:pt x="16102" y="16537"/>
                  <a:pt x="16102" y="16537"/>
                  <a:pt x="16102" y="16537"/>
                </a:cubicBezTo>
                <a:cubicBezTo>
                  <a:pt x="16102" y="16537"/>
                  <a:pt x="15709" y="16875"/>
                  <a:pt x="15709" y="16875"/>
                </a:cubicBezTo>
                <a:cubicBezTo>
                  <a:pt x="5891" y="16875"/>
                  <a:pt x="5891" y="16875"/>
                  <a:pt x="5891" y="16875"/>
                </a:cubicBezTo>
                <a:cubicBezTo>
                  <a:pt x="5498" y="16875"/>
                  <a:pt x="5105" y="16537"/>
                  <a:pt x="5105" y="16537"/>
                </a:cubicBezTo>
                <a:cubicBezTo>
                  <a:pt x="5105" y="15525"/>
                  <a:pt x="5105" y="15525"/>
                  <a:pt x="5105" y="15525"/>
                </a:cubicBezTo>
                <a:cubicBezTo>
                  <a:pt x="5105" y="15525"/>
                  <a:pt x="5498" y="15187"/>
                  <a:pt x="5891" y="15187"/>
                </a:cubicBezTo>
                <a:cubicBezTo>
                  <a:pt x="15709" y="15187"/>
                  <a:pt x="15709" y="15187"/>
                  <a:pt x="15709" y="15187"/>
                </a:cubicBezTo>
                <a:cubicBezTo>
                  <a:pt x="15709" y="15187"/>
                  <a:pt x="16102" y="15525"/>
                  <a:pt x="16102" y="15525"/>
                </a:cubicBezTo>
                <a:close/>
                <a:moveTo>
                  <a:pt x="14138" y="6075"/>
                </a:moveTo>
                <a:cubicBezTo>
                  <a:pt x="19636" y="6075"/>
                  <a:pt x="19636" y="6075"/>
                  <a:pt x="19636" y="6075"/>
                </a:cubicBezTo>
                <a:cubicBezTo>
                  <a:pt x="19636" y="5738"/>
                  <a:pt x="19244" y="5738"/>
                  <a:pt x="19244" y="5400"/>
                </a:cubicBezTo>
                <a:cubicBezTo>
                  <a:pt x="14924" y="1688"/>
                  <a:pt x="14924" y="1688"/>
                  <a:pt x="14924" y="1688"/>
                </a:cubicBezTo>
                <a:cubicBezTo>
                  <a:pt x="14924" y="1688"/>
                  <a:pt x="14531" y="1688"/>
                  <a:pt x="14138" y="1350"/>
                </a:cubicBezTo>
                <a:lnTo>
                  <a:pt x="14138" y="60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1" name="Shape 5299"/>
          <p:cNvSpPr/>
          <p:nvPr/>
        </p:nvSpPr>
        <p:spPr>
          <a:xfrm>
            <a:off x="8246495" y="3907022"/>
            <a:ext cx="218102"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6413"/>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3"/>
                  <a:pt x="0" y="1013"/>
                  <a:pt x="0" y="1013"/>
                </a:cubicBezTo>
                <a:cubicBezTo>
                  <a:pt x="0" y="338"/>
                  <a:pt x="393" y="0"/>
                  <a:pt x="1178" y="0"/>
                </a:cubicBezTo>
                <a:cubicBezTo>
                  <a:pt x="13745" y="0"/>
                  <a:pt x="13745" y="0"/>
                  <a:pt x="13745" y="0"/>
                </a:cubicBezTo>
                <a:cubicBezTo>
                  <a:pt x="14531" y="0"/>
                  <a:pt x="15709" y="338"/>
                  <a:pt x="16102" y="675"/>
                </a:cubicBezTo>
                <a:cubicBezTo>
                  <a:pt x="20422" y="4388"/>
                  <a:pt x="20422" y="4388"/>
                  <a:pt x="20422" y="4388"/>
                </a:cubicBezTo>
                <a:cubicBezTo>
                  <a:pt x="20815" y="4725"/>
                  <a:pt x="21600" y="5738"/>
                  <a:pt x="21600" y="6413"/>
                </a:cubicBezTo>
                <a:close/>
                <a:moveTo>
                  <a:pt x="19636" y="7425"/>
                </a:moveTo>
                <a:cubicBezTo>
                  <a:pt x="13745" y="7425"/>
                  <a:pt x="13745" y="7425"/>
                  <a:pt x="13745" y="7425"/>
                </a:cubicBezTo>
                <a:cubicBezTo>
                  <a:pt x="12960" y="7425"/>
                  <a:pt x="12567" y="7088"/>
                  <a:pt x="12567" y="6413"/>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3142" y="10463"/>
                </a:moveTo>
                <a:cubicBezTo>
                  <a:pt x="4320" y="10463"/>
                  <a:pt x="4320" y="10463"/>
                  <a:pt x="4320" y="10463"/>
                </a:cubicBezTo>
                <a:cubicBezTo>
                  <a:pt x="6284" y="18225"/>
                  <a:pt x="6284" y="18225"/>
                  <a:pt x="6284" y="18225"/>
                </a:cubicBezTo>
                <a:cubicBezTo>
                  <a:pt x="8640" y="18225"/>
                  <a:pt x="8640" y="18225"/>
                  <a:pt x="8640" y="18225"/>
                </a:cubicBezTo>
                <a:cubicBezTo>
                  <a:pt x="10604" y="12487"/>
                  <a:pt x="10604" y="12487"/>
                  <a:pt x="10604" y="12487"/>
                </a:cubicBezTo>
                <a:cubicBezTo>
                  <a:pt x="10604" y="12487"/>
                  <a:pt x="10604" y="12150"/>
                  <a:pt x="10604" y="11812"/>
                </a:cubicBezTo>
                <a:cubicBezTo>
                  <a:pt x="10604" y="11812"/>
                  <a:pt x="10604" y="11812"/>
                  <a:pt x="10604" y="11812"/>
                </a:cubicBezTo>
                <a:cubicBezTo>
                  <a:pt x="10604" y="11812"/>
                  <a:pt x="10604" y="11812"/>
                  <a:pt x="10604" y="11812"/>
                </a:cubicBezTo>
                <a:cubicBezTo>
                  <a:pt x="10604" y="11812"/>
                  <a:pt x="10604" y="11812"/>
                  <a:pt x="10604" y="11812"/>
                </a:cubicBezTo>
                <a:cubicBezTo>
                  <a:pt x="10604" y="12150"/>
                  <a:pt x="10996" y="12487"/>
                  <a:pt x="10996" y="12487"/>
                </a:cubicBezTo>
                <a:cubicBezTo>
                  <a:pt x="12567" y="18225"/>
                  <a:pt x="12567" y="18225"/>
                  <a:pt x="12567" y="18225"/>
                </a:cubicBezTo>
                <a:cubicBezTo>
                  <a:pt x="14924" y="18225"/>
                  <a:pt x="14924" y="18225"/>
                  <a:pt x="14924" y="18225"/>
                </a:cubicBezTo>
                <a:cubicBezTo>
                  <a:pt x="17280" y="10463"/>
                  <a:pt x="17280" y="10463"/>
                  <a:pt x="17280" y="10463"/>
                </a:cubicBezTo>
                <a:cubicBezTo>
                  <a:pt x="18065" y="10463"/>
                  <a:pt x="18065" y="10463"/>
                  <a:pt x="18065" y="10463"/>
                </a:cubicBezTo>
                <a:cubicBezTo>
                  <a:pt x="18065" y="9113"/>
                  <a:pt x="18065" y="9113"/>
                  <a:pt x="18065" y="9113"/>
                </a:cubicBezTo>
                <a:cubicBezTo>
                  <a:pt x="14138" y="9113"/>
                  <a:pt x="14138" y="9113"/>
                  <a:pt x="14138" y="9113"/>
                </a:cubicBezTo>
                <a:cubicBezTo>
                  <a:pt x="14138" y="10463"/>
                  <a:pt x="14138" y="10463"/>
                  <a:pt x="14138" y="10463"/>
                </a:cubicBezTo>
                <a:cubicBezTo>
                  <a:pt x="15316" y="10463"/>
                  <a:pt x="15316" y="10463"/>
                  <a:pt x="15316" y="10463"/>
                </a:cubicBezTo>
                <a:cubicBezTo>
                  <a:pt x="13745" y="15525"/>
                  <a:pt x="13745" y="15525"/>
                  <a:pt x="13745" y="15525"/>
                </a:cubicBezTo>
                <a:cubicBezTo>
                  <a:pt x="13745" y="15862"/>
                  <a:pt x="13745" y="16200"/>
                  <a:pt x="13745" y="16200"/>
                </a:cubicBezTo>
                <a:cubicBezTo>
                  <a:pt x="13745" y="16537"/>
                  <a:pt x="13745" y="16537"/>
                  <a:pt x="13745" y="16537"/>
                </a:cubicBezTo>
                <a:cubicBezTo>
                  <a:pt x="13745" y="16537"/>
                  <a:pt x="13745" y="16537"/>
                  <a:pt x="13745" y="16537"/>
                </a:cubicBezTo>
                <a:cubicBezTo>
                  <a:pt x="13745" y="16537"/>
                  <a:pt x="13745" y="16200"/>
                  <a:pt x="13745" y="16200"/>
                </a:cubicBezTo>
                <a:cubicBezTo>
                  <a:pt x="13745" y="16200"/>
                  <a:pt x="13745" y="15862"/>
                  <a:pt x="13353" y="15525"/>
                </a:cubicBezTo>
                <a:cubicBezTo>
                  <a:pt x="11389" y="9113"/>
                  <a:pt x="11389" y="9113"/>
                  <a:pt x="11389" y="9113"/>
                </a:cubicBezTo>
                <a:cubicBezTo>
                  <a:pt x="9818" y="9113"/>
                  <a:pt x="9818" y="9113"/>
                  <a:pt x="9818" y="9113"/>
                </a:cubicBezTo>
                <a:cubicBezTo>
                  <a:pt x="7855" y="15525"/>
                  <a:pt x="7855" y="15525"/>
                  <a:pt x="7855" y="15525"/>
                </a:cubicBezTo>
                <a:cubicBezTo>
                  <a:pt x="7855" y="15862"/>
                  <a:pt x="7855" y="16200"/>
                  <a:pt x="7855" y="16200"/>
                </a:cubicBezTo>
                <a:cubicBezTo>
                  <a:pt x="7855" y="16537"/>
                  <a:pt x="7855" y="16537"/>
                  <a:pt x="7855" y="16537"/>
                </a:cubicBezTo>
                <a:cubicBezTo>
                  <a:pt x="7462" y="16537"/>
                  <a:pt x="7462" y="16537"/>
                  <a:pt x="7462" y="16537"/>
                </a:cubicBezTo>
                <a:cubicBezTo>
                  <a:pt x="7462" y="16200"/>
                  <a:pt x="7462" y="16200"/>
                  <a:pt x="7462" y="16200"/>
                </a:cubicBezTo>
                <a:cubicBezTo>
                  <a:pt x="7462" y="16200"/>
                  <a:pt x="7462" y="15862"/>
                  <a:pt x="7462" y="15525"/>
                </a:cubicBezTo>
                <a:cubicBezTo>
                  <a:pt x="6284" y="10463"/>
                  <a:pt x="6284" y="10463"/>
                  <a:pt x="6284" y="10463"/>
                </a:cubicBezTo>
                <a:cubicBezTo>
                  <a:pt x="7462" y="10463"/>
                  <a:pt x="7462" y="10463"/>
                  <a:pt x="7462" y="10463"/>
                </a:cubicBezTo>
                <a:cubicBezTo>
                  <a:pt x="7462" y="9113"/>
                  <a:pt x="7462" y="9113"/>
                  <a:pt x="7462" y="9113"/>
                </a:cubicBezTo>
                <a:cubicBezTo>
                  <a:pt x="3142" y="9113"/>
                  <a:pt x="3142" y="9113"/>
                  <a:pt x="3142" y="9113"/>
                </a:cubicBezTo>
                <a:lnTo>
                  <a:pt x="3142" y="10463"/>
                </a:lnTo>
                <a:close/>
                <a:moveTo>
                  <a:pt x="14138" y="6075"/>
                </a:moveTo>
                <a:cubicBezTo>
                  <a:pt x="19636" y="6075"/>
                  <a:pt x="19636" y="6075"/>
                  <a:pt x="19636" y="6075"/>
                </a:cubicBezTo>
                <a:cubicBezTo>
                  <a:pt x="19636" y="5738"/>
                  <a:pt x="19244" y="5738"/>
                  <a:pt x="19244" y="5400"/>
                </a:cubicBezTo>
                <a:cubicBezTo>
                  <a:pt x="14924" y="1688"/>
                  <a:pt x="14924" y="1688"/>
                  <a:pt x="14924" y="1688"/>
                </a:cubicBezTo>
                <a:cubicBezTo>
                  <a:pt x="14924" y="1688"/>
                  <a:pt x="14531" y="1688"/>
                  <a:pt x="14138" y="1350"/>
                </a:cubicBezTo>
                <a:lnTo>
                  <a:pt x="14138" y="60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2" name="Shape 5300"/>
          <p:cNvSpPr/>
          <p:nvPr/>
        </p:nvSpPr>
        <p:spPr>
          <a:xfrm>
            <a:off x="8818325" y="3941845"/>
            <a:ext cx="197942" cy="199774"/>
          </a:xfrm>
          <a:custGeom>
            <a:avLst/>
            <a:gdLst/>
            <a:ahLst/>
            <a:cxnLst>
              <a:cxn ang="0">
                <a:pos x="wd2" y="hd2"/>
              </a:cxn>
              <a:cxn ang="5400000">
                <a:pos x="wd2" y="hd2"/>
              </a:cxn>
              <a:cxn ang="10800000">
                <a:pos x="wd2" y="hd2"/>
              </a:cxn>
              <a:cxn ang="16200000">
                <a:pos x="wd2" y="hd2"/>
              </a:cxn>
            </a:cxnLst>
            <a:rect l="0" t="0" r="r" b="b"/>
            <a:pathLst>
              <a:path w="21600" h="21600" extrusionOk="0">
                <a:moveTo>
                  <a:pt x="21168" y="1728"/>
                </a:moveTo>
                <a:cubicBezTo>
                  <a:pt x="13824" y="9072"/>
                  <a:pt x="13824" y="9072"/>
                  <a:pt x="13824" y="9072"/>
                </a:cubicBezTo>
                <a:cubicBezTo>
                  <a:pt x="13824" y="20736"/>
                  <a:pt x="13824" y="20736"/>
                  <a:pt x="13824" y="20736"/>
                </a:cubicBezTo>
                <a:cubicBezTo>
                  <a:pt x="13824" y="21168"/>
                  <a:pt x="13392" y="21168"/>
                  <a:pt x="12960" y="21600"/>
                </a:cubicBezTo>
                <a:cubicBezTo>
                  <a:pt x="12960" y="21600"/>
                  <a:pt x="12960" y="21600"/>
                  <a:pt x="12528" y="21600"/>
                </a:cubicBezTo>
                <a:cubicBezTo>
                  <a:pt x="12528" y="21600"/>
                  <a:pt x="12096" y="21600"/>
                  <a:pt x="12096" y="21168"/>
                </a:cubicBezTo>
                <a:cubicBezTo>
                  <a:pt x="8208" y="17280"/>
                  <a:pt x="8208" y="17280"/>
                  <a:pt x="8208" y="17280"/>
                </a:cubicBezTo>
                <a:cubicBezTo>
                  <a:pt x="7776" y="17280"/>
                  <a:pt x="7776" y="16848"/>
                  <a:pt x="7776" y="16848"/>
                </a:cubicBezTo>
                <a:cubicBezTo>
                  <a:pt x="7776" y="9072"/>
                  <a:pt x="7776" y="9072"/>
                  <a:pt x="7776" y="9072"/>
                </a:cubicBezTo>
                <a:cubicBezTo>
                  <a:pt x="0" y="1728"/>
                  <a:pt x="0" y="1728"/>
                  <a:pt x="0" y="1728"/>
                </a:cubicBezTo>
                <a:cubicBezTo>
                  <a:pt x="0" y="1296"/>
                  <a:pt x="0" y="864"/>
                  <a:pt x="0" y="432"/>
                </a:cubicBezTo>
                <a:cubicBezTo>
                  <a:pt x="0" y="0"/>
                  <a:pt x="432" y="0"/>
                  <a:pt x="864" y="0"/>
                </a:cubicBezTo>
                <a:cubicBezTo>
                  <a:pt x="20736" y="0"/>
                  <a:pt x="20736" y="0"/>
                  <a:pt x="20736" y="0"/>
                </a:cubicBezTo>
                <a:cubicBezTo>
                  <a:pt x="21168" y="0"/>
                  <a:pt x="21168" y="0"/>
                  <a:pt x="21600" y="432"/>
                </a:cubicBezTo>
                <a:cubicBezTo>
                  <a:pt x="21600" y="864"/>
                  <a:pt x="21600" y="1296"/>
                  <a:pt x="21168" y="172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3" name="Shape 5301"/>
          <p:cNvSpPr/>
          <p:nvPr/>
        </p:nvSpPr>
        <p:spPr>
          <a:xfrm>
            <a:off x="9397484" y="3923517"/>
            <a:ext cx="245594" cy="218103"/>
          </a:xfrm>
          <a:custGeom>
            <a:avLst/>
            <a:gdLst/>
            <a:ahLst/>
            <a:cxnLst>
              <a:cxn ang="0">
                <a:pos x="wd2" y="hd2"/>
              </a:cxn>
              <a:cxn ang="5400000">
                <a:pos x="wd2" y="hd2"/>
              </a:cxn>
              <a:cxn ang="10800000">
                <a:pos x="wd2" y="hd2"/>
              </a:cxn>
              <a:cxn ang="16200000">
                <a:pos x="wd2" y="hd2"/>
              </a:cxn>
            </a:cxnLst>
            <a:rect l="0" t="0" r="r" b="b"/>
            <a:pathLst>
              <a:path w="21600" h="21600" extrusionOk="0">
                <a:moveTo>
                  <a:pt x="2439" y="3535"/>
                </a:moveTo>
                <a:cubicBezTo>
                  <a:pt x="2439" y="21207"/>
                  <a:pt x="2439" y="21207"/>
                  <a:pt x="2439" y="21207"/>
                </a:cubicBezTo>
                <a:cubicBezTo>
                  <a:pt x="2439" y="21207"/>
                  <a:pt x="2090" y="21600"/>
                  <a:pt x="2090" y="21600"/>
                </a:cubicBezTo>
                <a:cubicBezTo>
                  <a:pt x="1045" y="21600"/>
                  <a:pt x="1045" y="21600"/>
                  <a:pt x="1045" y="21600"/>
                </a:cubicBezTo>
                <a:cubicBezTo>
                  <a:pt x="1045" y="21600"/>
                  <a:pt x="697" y="21207"/>
                  <a:pt x="697" y="21207"/>
                </a:cubicBezTo>
                <a:cubicBezTo>
                  <a:pt x="697" y="3535"/>
                  <a:pt x="697" y="3535"/>
                  <a:pt x="697" y="3535"/>
                </a:cubicBezTo>
                <a:cubicBezTo>
                  <a:pt x="348" y="3142"/>
                  <a:pt x="0" y="2356"/>
                  <a:pt x="0" y="1964"/>
                </a:cubicBezTo>
                <a:cubicBezTo>
                  <a:pt x="0" y="785"/>
                  <a:pt x="697" y="0"/>
                  <a:pt x="1742" y="0"/>
                </a:cubicBezTo>
                <a:cubicBezTo>
                  <a:pt x="2439" y="0"/>
                  <a:pt x="3135" y="785"/>
                  <a:pt x="3135" y="1964"/>
                </a:cubicBezTo>
                <a:cubicBezTo>
                  <a:pt x="3135" y="2356"/>
                  <a:pt x="2787" y="3142"/>
                  <a:pt x="2439" y="3535"/>
                </a:cubicBezTo>
                <a:close/>
                <a:moveTo>
                  <a:pt x="21600" y="13353"/>
                </a:moveTo>
                <a:cubicBezTo>
                  <a:pt x="21600" y="13745"/>
                  <a:pt x="21252" y="14138"/>
                  <a:pt x="20903" y="14138"/>
                </a:cubicBezTo>
                <a:cubicBezTo>
                  <a:pt x="20903" y="14138"/>
                  <a:pt x="20903" y="14138"/>
                  <a:pt x="20903" y="14531"/>
                </a:cubicBezTo>
                <a:cubicBezTo>
                  <a:pt x="20206" y="14924"/>
                  <a:pt x="18116" y="16102"/>
                  <a:pt x="16374" y="16102"/>
                </a:cubicBezTo>
                <a:cubicBezTo>
                  <a:pt x="15677" y="16102"/>
                  <a:pt x="14981" y="15709"/>
                  <a:pt x="14284" y="15316"/>
                </a:cubicBezTo>
                <a:cubicBezTo>
                  <a:pt x="13935" y="15316"/>
                  <a:pt x="13935" y="15316"/>
                  <a:pt x="13935" y="15316"/>
                </a:cubicBezTo>
                <a:cubicBezTo>
                  <a:pt x="12542" y="14531"/>
                  <a:pt x="11845" y="14138"/>
                  <a:pt x="10103" y="14138"/>
                </a:cubicBezTo>
                <a:cubicBezTo>
                  <a:pt x="8361" y="14138"/>
                  <a:pt x="5923" y="14924"/>
                  <a:pt x="4529" y="16102"/>
                </a:cubicBezTo>
                <a:cubicBezTo>
                  <a:pt x="4181" y="16102"/>
                  <a:pt x="4181" y="16102"/>
                  <a:pt x="3832" y="16102"/>
                </a:cubicBezTo>
                <a:cubicBezTo>
                  <a:pt x="3832" y="16102"/>
                  <a:pt x="3832" y="16102"/>
                  <a:pt x="3484" y="16102"/>
                </a:cubicBezTo>
                <a:cubicBezTo>
                  <a:pt x="3484" y="16102"/>
                  <a:pt x="3135" y="15709"/>
                  <a:pt x="3135" y="15316"/>
                </a:cubicBezTo>
                <a:cubicBezTo>
                  <a:pt x="3135" y="4713"/>
                  <a:pt x="3135" y="4713"/>
                  <a:pt x="3135" y="4713"/>
                </a:cubicBezTo>
                <a:cubicBezTo>
                  <a:pt x="3135" y="4713"/>
                  <a:pt x="3484" y="4320"/>
                  <a:pt x="3484" y="4320"/>
                </a:cubicBezTo>
                <a:cubicBezTo>
                  <a:pt x="4529" y="3535"/>
                  <a:pt x="7316" y="1964"/>
                  <a:pt x="9755" y="1964"/>
                </a:cubicBezTo>
                <a:cubicBezTo>
                  <a:pt x="11845" y="1964"/>
                  <a:pt x="13587" y="2749"/>
                  <a:pt x="14981" y="3535"/>
                </a:cubicBezTo>
                <a:cubicBezTo>
                  <a:pt x="15329" y="3535"/>
                  <a:pt x="15677" y="3927"/>
                  <a:pt x="16026" y="3927"/>
                </a:cubicBezTo>
                <a:cubicBezTo>
                  <a:pt x="17419" y="3927"/>
                  <a:pt x="19161" y="2749"/>
                  <a:pt x="19858" y="2356"/>
                </a:cubicBezTo>
                <a:cubicBezTo>
                  <a:pt x="20206" y="1964"/>
                  <a:pt x="20206" y="1964"/>
                  <a:pt x="20206" y="1964"/>
                </a:cubicBezTo>
                <a:cubicBezTo>
                  <a:pt x="20555" y="1964"/>
                  <a:pt x="20903" y="1964"/>
                  <a:pt x="21252" y="1964"/>
                </a:cubicBezTo>
                <a:cubicBezTo>
                  <a:pt x="21252" y="1964"/>
                  <a:pt x="21600" y="2356"/>
                  <a:pt x="21600" y="2749"/>
                </a:cubicBezTo>
                <a:lnTo>
                  <a:pt x="21600" y="13353"/>
                </a:lnTo>
                <a:close/>
                <a:moveTo>
                  <a:pt x="9406" y="3535"/>
                </a:moveTo>
                <a:cubicBezTo>
                  <a:pt x="8013" y="3927"/>
                  <a:pt x="6271" y="4713"/>
                  <a:pt x="4877" y="5498"/>
                </a:cubicBezTo>
                <a:cubicBezTo>
                  <a:pt x="4877" y="8247"/>
                  <a:pt x="4877" y="8247"/>
                  <a:pt x="4877" y="8247"/>
                </a:cubicBezTo>
                <a:cubicBezTo>
                  <a:pt x="6271" y="7069"/>
                  <a:pt x="8013" y="6676"/>
                  <a:pt x="9406" y="6284"/>
                </a:cubicBezTo>
                <a:lnTo>
                  <a:pt x="9406" y="3535"/>
                </a:lnTo>
                <a:close/>
                <a:moveTo>
                  <a:pt x="9406" y="9425"/>
                </a:moveTo>
                <a:cubicBezTo>
                  <a:pt x="8013" y="9818"/>
                  <a:pt x="6271" y="10604"/>
                  <a:pt x="4877" y="11389"/>
                </a:cubicBezTo>
                <a:cubicBezTo>
                  <a:pt x="4877" y="13745"/>
                  <a:pt x="4877" y="13745"/>
                  <a:pt x="4877" y="13745"/>
                </a:cubicBezTo>
                <a:cubicBezTo>
                  <a:pt x="6271" y="12960"/>
                  <a:pt x="8013" y="12567"/>
                  <a:pt x="9406" y="12175"/>
                </a:cubicBezTo>
                <a:lnTo>
                  <a:pt x="9406" y="9425"/>
                </a:lnTo>
                <a:close/>
                <a:moveTo>
                  <a:pt x="19858" y="10211"/>
                </a:moveTo>
                <a:cubicBezTo>
                  <a:pt x="18813" y="10996"/>
                  <a:pt x="16723" y="11782"/>
                  <a:pt x="14981" y="11389"/>
                </a:cubicBezTo>
                <a:cubicBezTo>
                  <a:pt x="14981" y="8247"/>
                  <a:pt x="14981" y="8247"/>
                  <a:pt x="14981" y="8247"/>
                </a:cubicBezTo>
                <a:cubicBezTo>
                  <a:pt x="14981" y="8247"/>
                  <a:pt x="14981" y="8247"/>
                  <a:pt x="14632" y="7855"/>
                </a:cubicBezTo>
                <a:cubicBezTo>
                  <a:pt x="13239" y="7069"/>
                  <a:pt x="12194" y="6284"/>
                  <a:pt x="10103" y="6284"/>
                </a:cubicBezTo>
                <a:cubicBezTo>
                  <a:pt x="10103" y="6284"/>
                  <a:pt x="9755" y="6284"/>
                  <a:pt x="9406" y="6284"/>
                </a:cubicBezTo>
                <a:cubicBezTo>
                  <a:pt x="9406" y="9425"/>
                  <a:pt x="9406" y="9425"/>
                  <a:pt x="9406" y="9425"/>
                </a:cubicBezTo>
                <a:cubicBezTo>
                  <a:pt x="9755" y="9425"/>
                  <a:pt x="9755" y="9425"/>
                  <a:pt x="9755" y="9425"/>
                </a:cubicBezTo>
                <a:cubicBezTo>
                  <a:pt x="11845" y="9425"/>
                  <a:pt x="13239" y="10211"/>
                  <a:pt x="14632" y="10996"/>
                </a:cubicBezTo>
                <a:cubicBezTo>
                  <a:pt x="14981" y="11389"/>
                  <a:pt x="14981" y="11389"/>
                  <a:pt x="14981" y="11389"/>
                </a:cubicBezTo>
                <a:cubicBezTo>
                  <a:pt x="14981" y="14138"/>
                  <a:pt x="14981" y="14138"/>
                  <a:pt x="14981" y="14138"/>
                </a:cubicBezTo>
                <a:cubicBezTo>
                  <a:pt x="15329" y="14138"/>
                  <a:pt x="15677" y="14138"/>
                  <a:pt x="16374" y="14138"/>
                </a:cubicBezTo>
                <a:cubicBezTo>
                  <a:pt x="17768" y="14138"/>
                  <a:pt x="19161" y="13353"/>
                  <a:pt x="19858" y="12960"/>
                </a:cubicBezTo>
                <a:lnTo>
                  <a:pt x="19858" y="10211"/>
                </a:lnTo>
                <a:close/>
                <a:moveTo>
                  <a:pt x="19858" y="4320"/>
                </a:moveTo>
                <a:cubicBezTo>
                  <a:pt x="18813" y="4713"/>
                  <a:pt x="17419" y="5498"/>
                  <a:pt x="16026" y="5498"/>
                </a:cubicBezTo>
                <a:cubicBezTo>
                  <a:pt x="15677" y="5498"/>
                  <a:pt x="15329" y="5498"/>
                  <a:pt x="14981" y="5498"/>
                </a:cubicBezTo>
                <a:cubicBezTo>
                  <a:pt x="14981" y="8247"/>
                  <a:pt x="14981" y="8247"/>
                  <a:pt x="14981" y="8247"/>
                </a:cubicBezTo>
                <a:cubicBezTo>
                  <a:pt x="16723" y="8640"/>
                  <a:pt x="18813" y="7462"/>
                  <a:pt x="19858" y="7069"/>
                </a:cubicBezTo>
                <a:lnTo>
                  <a:pt x="19858" y="432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4" name="Shape 5302"/>
          <p:cNvSpPr/>
          <p:nvPr/>
        </p:nvSpPr>
        <p:spPr>
          <a:xfrm>
            <a:off x="9960150" y="3923517"/>
            <a:ext cx="218102" cy="218103"/>
          </a:xfrm>
          <a:custGeom>
            <a:avLst/>
            <a:gdLst/>
            <a:ahLst/>
            <a:cxnLst>
              <a:cxn ang="0">
                <a:pos x="wd2" y="hd2"/>
              </a:cxn>
              <a:cxn ang="5400000">
                <a:pos x="wd2" y="hd2"/>
              </a:cxn>
              <a:cxn ang="10800000">
                <a:pos x="wd2" y="hd2"/>
              </a:cxn>
              <a:cxn ang="16200000">
                <a:pos x="wd2" y="hd2"/>
              </a:cxn>
            </a:cxnLst>
            <a:rect l="0" t="0" r="r" b="b"/>
            <a:pathLst>
              <a:path w="21600" h="21600" extrusionOk="0">
                <a:moveTo>
                  <a:pt x="21600" y="3927"/>
                </a:moveTo>
                <a:cubicBezTo>
                  <a:pt x="21600" y="17673"/>
                  <a:pt x="21600" y="17673"/>
                  <a:pt x="21600" y="17673"/>
                </a:cubicBezTo>
                <a:cubicBezTo>
                  <a:pt x="21600" y="19636"/>
                  <a:pt x="19636" y="21600"/>
                  <a:pt x="17280" y="21600"/>
                </a:cubicBezTo>
                <a:cubicBezTo>
                  <a:pt x="3927" y="21600"/>
                  <a:pt x="3927" y="21600"/>
                  <a:pt x="3927" y="21600"/>
                </a:cubicBezTo>
                <a:cubicBezTo>
                  <a:pt x="1571" y="21600"/>
                  <a:pt x="0" y="19636"/>
                  <a:pt x="0" y="17673"/>
                </a:cubicBezTo>
                <a:cubicBezTo>
                  <a:pt x="0" y="3927"/>
                  <a:pt x="0" y="3927"/>
                  <a:pt x="0" y="3927"/>
                </a:cubicBezTo>
                <a:cubicBezTo>
                  <a:pt x="0" y="1964"/>
                  <a:pt x="1571" y="0"/>
                  <a:pt x="3927" y="0"/>
                </a:cubicBezTo>
                <a:cubicBezTo>
                  <a:pt x="17280" y="0"/>
                  <a:pt x="17280" y="0"/>
                  <a:pt x="17280" y="0"/>
                </a:cubicBezTo>
                <a:cubicBezTo>
                  <a:pt x="19636" y="0"/>
                  <a:pt x="21600" y="1964"/>
                  <a:pt x="21600" y="3927"/>
                </a:cubicBezTo>
                <a:close/>
                <a:moveTo>
                  <a:pt x="6676" y="7855"/>
                </a:moveTo>
                <a:cubicBezTo>
                  <a:pt x="5105" y="7855"/>
                  <a:pt x="3927" y="9033"/>
                  <a:pt x="3927" y="10996"/>
                </a:cubicBezTo>
                <a:cubicBezTo>
                  <a:pt x="3927" y="12567"/>
                  <a:pt x="5105" y="13745"/>
                  <a:pt x="6676" y="13745"/>
                </a:cubicBezTo>
                <a:cubicBezTo>
                  <a:pt x="8247" y="13745"/>
                  <a:pt x="9818" y="12567"/>
                  <a:pt x="9818" y="10996"/>
                </a:cubicBezTo>
                <a:cubicBezTo>
                  <a:pt x="9818" y="9033"/>
                  <a:pt x="8247" y="7855"/>
                  <a:pt x="6676" y="7855"/>
                </a:cubicBezTo>
                <a:close/>
                <a:moveTo>
                  <a:pt x="14531" y="7855"/>
                </a:moveTo>
                <a:cubicBezTo>
                  <a:pt x="12960" y="7855"/>
                  <a:pt x="11782" y="9033"/>
                  <a:pt x="11782" y="10996"/>
                </a:cubicBezTo>
                <a:cubicBezTo>
                  <a:pt x="11782" y="12567"/>
                  <a:pt x="12960" y="13745"/>
                  <a:pt x="14531" y="13745"/>
                </a:cubicBezTo>
                <a:cubicBezTo>
                  <a:pt x="16102" y="13745"/>
                  <a:pt x="17673" y="12567"/>
                  <a:pt x="17673" y="10996"/>
                </a:cubicBezTo>
                <a:cubicBezTo>
                  <a:pt x="17673" y="9033"/>
                  <a:pt x="16102" y="7855"/>
                  <a:pt x="14531" y="785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5" name="Shape 5303"/>
          <p:cNvSpPr/>
          <p:nvPr/>
        </p:nvSpPr>
        <p:spPr>
          <a:xfrm>
            <a:off x="10531980" y="3923517"/>
            <a:ext cx="265754" cy="197942"/>
          </a:xfrm>
          <a:custGeom>
            <a:avLst/>
            <a:gdLst/>
            <a:ahLst/>
            <a:cxnLst>
              <a:cxn ang="0">
                <a:pos x="wd2" y="hd2"/>
              </a:cxn>
              <a:cxn ang="5400000">
                <a:pos x="wd2" y="hd2"/>
              </a:cxn>
              <a:cxn ang="10800000">
                <a:pos x="wd2" y="hd2"/>
              </a:cxn>
              <a:cxn ang="16200000">
                <a:pos x="wd2" y="hd2"/>
              </a:cxn>
            </a:cxnLst>
            <a:rect l="0" t="0" r="r" b="b"/>
            <a:pathLst>
              <a:path w="21600" h="21600" extrusionOk="0">
                <a:moveTo>
                  <a:pt x="17731" y="9936"/>
                </a:moveTo>
                <a:cubicBezTo>
                  <a:pt x="8060" y="9936"/>
                  <a:pt x="8060" y="9936"/>
                  <a:pt x="8060" y="9936"/>
                </a:cubicBezTo>
                <a:cubicBezTo>
                  <a:pt x="6448" y="9936"/>
                  <a:pt x="4836" y="11232"/>
                  <a:pt x="3869" y="12528"/>
                </a:cubicBezTo>
                <a:cubicBezTo>
                  <a:pt x="0" y="18576"/>
                  <a:pt x="0" y="18576"/>
                  <a:pt x="0" y="18576"/>
                </a:cubicBezTo>
                <a:cubicBezTo>
                  <a:pt x="0" y="18576"/>
                  <a:pt x="0" y="18576"/>
                  <a:pt x="0" y="18576"/>
                </a:cubicBezTo>
                <a:cubicBezTo>
                  <a:pt x="0" y="18576"/>
                  <a:pt x="0" y="18576"/>
                  <a:pt x="0" y="18144"/>
                </a:cubicBezTo>
                <a:cubicBezTo>
                  <a:pt x="0" y="3456"/>
                  <a:pt x="0" y="3456"/>
                  <a:pt x="0" y="3456"/>
                </a:cubicBezTo>
                <a:cubicBezTo>
                  <a:pt x="0" y="1728"/>
                  <a:pt x="967" y="0"/>
                  <a:pt x="2579" y="0"/>
                </a:cubicBezTo>
                <a:cubicBezTo>
                  <a:pt x="6125" y="0"/>
                  <a:pt x="6125" y="0"/>
                  <a:pt x="6125" y="0"/>
                </a:cubicBezTo>
                <a:cubicBezTo>
                  <a:pt x="7737" y="0"/>
                  <a:pt x="8704" y="1728"/>
                  <a:pt x="8704" y="3456"/>
                </a:cubicBezTo>
                <a:cubicBezTo>
                  <a:pt x="8704" y="3888"/>
                  <a:pt x="8704" y="3888"/>
                  <a:pt x="8704" y="3888"/>
                </a:cubicBezTo>
                <a:cubicBezTo>
                  <a:pt x="15152" y="3888"/>
                  <a:pt x="15152" y="3888"/>
                  <a:pt x="15152" y="3888"/>
                </a:cubicBezTo>
                <a:cubicBezTo>
                  <a:pt x="16442" y="3888"/>
                  <a:pt x="17731" y="5616"/>
                  <a:pt x="17731" y="7344"/>
                </a:cubicBezTo>
                <a:lnTo>
                  <a:pt x="17731" y="9936"/>
                </a:lnTo>
                <a:close/>
                <a:moveTo>
                  <a:pt x="21278" y="13824"/>
                </a:moveTo>
                <a:cubicBezTo>
                  <a:pt x="17409" y="19872"/>
                  <a:pt x="17409" y="19872"/>
                  <a:pt x="17409" y="19872"/>
                </a:cubicBezTo>
                <a:cubicBezTo>
                  <a:pt x="16764" y="20736"/>
                  <a:pt x="15152" y="21600"/>
                  <a:pt x="14185" y="21600"/>
                </a:cubicBezTo>
                <a:cubicBezTo>
                  <a:pt x="1612" y="21600"/>
                  <a:pt x="1612" y="21600"/>
                  <a:pt x="1612" y="21600"/>
                </a:cubicBezTo>
                <a:cubicBezTo>
                  <a:pt x="1290" y="21600"/>
                  <a:pt x="645" y="21600"/>
                  <a:pt x="645" y="20736"/>
                </a:cubicBezTo>
                <a:cubicBezTo>
                  <a:pt x="645" y="20736"/>
                  <a:pt x="967" y="20304"/>
                  <a:pt x="967" y="19872"/>
                </a:cubicBezTo>
                <a:cubicBezTo>
                  <a:pt x="4836" y="13824"/>
                  <a:pt x="4836" y="13824"/>
                  <a:pt x="4836" y="13824"/>
                </a:cubicBezTo>
                <a:cubicBezTo>
                  <a:pt x="5803" y="12528"/>
                  <a:pt x="7093" y="12096"/>
                  <a:pt x="8060" y="12096"/>
                </a:cubicBezTo>
                <a:cubicBezTo>
                  <a:pt x="20633" y="12096"/>
                  <a:pt x="20633" y="12096"/>
                  <a:pt x="20633" y="12096"/>
                </a:cubicBezTo>
                <a:cubicBezTo>
                  <a:pt x="20955" y="12096"/>
                  <a:pt x="21600" y="12096"/>
                  <a:pt x="21600" y="12960"/>
                </a:cubicBezTo>
                <a:cubicBezTo>
                  <a:pt x="21600" y="12960"/>
                  <a:pt x="21278" y="13392"/>
                  <a:pt x="21278" y="1382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6" name="Shape 5304"/>
          <p:cNvSpPr/>
          <p:nvPr/>
        </p:nvSpPr>
        <p:spPr>
          <a:xfrm>
            <a:off x="11059822" y="3907022"/>
            <a:ext cx="171167" cy="234597"/>
          </a:xfrm>
          <a:custGeom>
            <a:avLst/>
            <a:gdLst/>
            <a:ahLst/>
            <a:cxnLst>
              <a:cxn ang="0">
                <a:pos x="wd2" y="hd2"/>
              </a:cxn>
              <a:cxn ang="5400000">
                <a:pos x="wd2" y="hd2"/>
              </a:cxn>
              <a:cxn ang="10800000">
                <a:pos x="wd2" y="hd2"/>
              </a:cxn>
              <a:cxn ang="16200000">
                <a:pos x="wd2" y="hd2"/>
              </a:cxn>
            </a:cxnLst>
            <a:rect l="0" t="0" r="r" b="b"/>
            <a:pathLst>
              <a:path w="21234" h="21600" extrusionOk="0">
                <a:moveTo>
                  <a:pt x="18164" y="12814"/>
                </a:moveTo>
                <a:cubicBezTo>
                  <a:pt x="18164" y="13546"/>
                  <a:pt x="17673" y="14644"/>
                  <a:pt x="15709" y="14644"/>
                </a:cubicBezTo>
                <a:cubicBezTo>
                  <a:pt x="14236" y="14644"/>
                  <a:pt x="11291" y="14644"/>
                  <a:pt x="10800" y="14644"/>
                </a:cubicBezTo>
                <a:cubicBezTo>
                  <a:pt x="10800" y="14644"/>
                  <a:pt x="10800" y="14644"/>
                  <a:pt x="10309" y="14644"/>
                </a:cubicBezTo>
                <a:cubicBezTo>
                  <a:pt x="10309" y="14644"/>
                  <a:pt x="10309" y="15010"/>
                  <a:pt x="2945" y="21234"/>
                </a:cubicBezTo>
                <a:cubicBezTo>
                  <a:pt x="2455" y="21600"/>
                  <a:pt x="1473" y="21600"/>
                  <a:pt x="982" y="21600"/>
                </a:cubicBezTo>
                <a:cubicBezTo>
                  <a:pt x="982" y="21234"/>
                  <a:pt x="0" y="21234"/>
                  <a:pt x="0" y="20136"/>
                </a:cubicBezTo>
                <a:cubicBezTo>
                  <a:pt x="0" y="2563"/>
                  <a:pt x="0" y="1831"/>
                  <a:pt x="0" y="1831"/>
                </a:cubicBezTo>
                <a:cubicBezTo>
                  <a:pt x="0" y="1098"/>
                  <a:pt x="982" y="0"/>
                  <a:pt x="2945" y="0"/>
                </a:cubicBezTo>
                <a:cubicBezTo>
                  <a:pt x="2945" y="0"/>
                  <a:pt x="4909" y="0"/>
                  <a:pt x="18655" y="0"/>
                </a:cubicBezTo>
                <a:cubicBezTo>
                  <a:pt x="20618" y="0"/>
                  <a:pt x="21600" y="732"/>
                  <a:pt x="21109" y="2563"/>
                </a:cubicBezTo>
                <a:cubicBezTo>
                  <a:pt x="20127" y="5125"/>
                  <a:pt x="18164" y="12447"/>
                  <a:pt x="18164" y="12814"/>
                </a:cubicBezTo>
                <a:close/>
                <a:moveTo>
                  <a:pt x="17673" y="2929"/>
                </a:moveTo>
                <a:cubicBezTo>
                  <a:pt x="17673" y="2563"/>
                  <a:pt x="17182" y="2197"/>
                  <a:pt x="16691" y="2197"/>
                </a:cubicBezTo>
                <a:cubicBezTo>
                  <a:pt x="16691" y="2197"/>
                  <a:pt x="16200" y="2197"/>
                  <a:pt x="4418" y="2197"/>
                </a:cubicBezTo>
                <a:cubicBezTo>
                  <a:pt x="3927" y="2197"/>
                  <a:pt x="3436" y="2563"/>
                  <a:pt x="3436" y="2929"/>
                </a:cubicBezTo>
                <a:cubicBezTo>
                  <a:pt x="3436" y="17207"/>
                  <a:pt x="3436" y="17207"/>
                  <a:pt x="3436" y="17207"/>
                </a:cubicBezTo>
                <a:cubicBezTo>
                  <a:pt x="3436" y="17207"/>
                  <a:pt x="3436" y="17207"/>
                  <a:pt x="3436" y="17207"/>
                </a:cubicBezTo>
                <a:cubicBezTo>
                  <a:pt x="7855" y="13180"/>
                  <a:pt x="8345" y="12814"/>
                  <a:pt x="8345" y="12814"/>
                </a:cubicBezTo>
                <a:cubicBezTo>
                  <a:pt x="9327" y="12447"/>
                  <a:pt x="9327" y="12081"/>
                  <a:pt x="10309" y="12081"/>
                </a:cubicBezTo>
                <a:cubicBezTo>
                  <a:pt x="13745" y="12081"/>
                  <a:pt x="14236" y="12081"/>
                  <a:pt x="14236" y="12081"/>
                </a:cubicBezTo>
                <a:cubicBezTo>
                  <a:pt x="14727" y="12081"/>
                  <a:pt x="15218" y="11715"/>
                  <a:pt x="15218" y="11715"/>
                </a:cubicBezTo>
                <a:cubicBezTo>
                  <a:pt x="15218" y="11349"/>
                  <a:pt x="15709" y="9519"/>
                  <a:pt x="15709" y="9153"/>
                </a:cubicBezTo>
                <a:cubicBezTo>
                  <a:pt x="16200" y="8786"/>
                  <a:pt x="15709" y="8420"/>
                  <a:pt x="15218" y="8420"/>
                </a:cubicBezTo>
                <a:cubicBezTo>
                  <a:pt x="15218" y="8420"/>
                  <a:pt x="14727" y="8420"/>
                  <a:pt x="9818" y="8420"/>
                </a:cubicBezTo>
                <a:cubicBezTo>
                  <a:pt x="9327" y="8420"/>
                  <a:pt x="8836" y="8054"/>
                  <a:pt x="8836" y="7322"/>
                </a:cubicBezTo>
                <a:cubicBezTo>
                  <a:pt x="8836" y="6956"/>
                  <a:pt x="8836" y="6956"/>
                  <a:pt x="8836" y="6956"/>
                </a:cubicBezTo>
                <a:cubicBezTo>
                  <a:pt x="8836" y="6590"/>
                  <a:pt x="9327" y="6224"/>
                  <a:pt x="9818" y="6224"/>
                </a:cubicBezTo>
                <a:cubicBezTo>
                  <a:pt x="15709" y="6224"/>
                  <a:pt x="16200" y="6224"/>
                  <a:pt x="16200" y="6224"/>
                </a:cubicBezTo>
                <a:cubicBezTo>
                  <a:pt x="16200" y="6224"/>
                  <a:pt x="16691" y="5858"/>
                  <a:pt x="16691" y="5492"/>
                </a:cubicBezTo>
                <a:lnTo>
                  <a:pt x="17673" y="2929"/>
                </a:lnTo>
                <a:close/>
                <a:moveTo>
                  <a:pt x="18164" y="12814"/>
                </a:moveTo>
                <a:cubicBezTo>
                  <a:pt x="18164" y="12447"/>
                  <a:pt x="20127" y="5125"/>
                  <a:pt x="21109" y="2563"/>
                </a:cubicBezTo>
                <a:lnTo>
                  <a:pt x="18164" y="1281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7" name="Shape 5305"/>
          <p:cNvSpPr/>
          <p:nvPr/>
        </p:nvSpPr>
        <p:spPr>
          <a:xfrm>
            <a:off x="911685" y="4436697"/>
            <a:ext cx="245594" cy="241928"/>
          </a:xfrm>
          <a:custGeom>
            <a:avLst/>
            <a:gdLst/>
            <a:ahLst/>
            <a:cxnLst>
              <a:cxn ang="0">
                <a:pos x="wd2" y="hd2"/>
              </a:cxn>
              <a:cxn ang="5400000">
                <a:pos x="wd2" y="hd2"/>
              </a:cxn>
              <a:cxn ang="10800000">
                <a:pos x="wd2" y="hd2"/>
              </a:cxn>
              <a:cxn ang="16200000">
                <a:pos x="wd2" y="hd2"/>
              </a:cxn>
            </a:cxnLst>
            <a:rect l="0" t="0" r="r" b="b"/>
            <a:pathLst>
              <a:path w="21600" h="21600" extrusionOk="0">
                <a:moveTo>
                  <a:pt x="21252" y="19830"/>
                </a:moveTo>
                <a:cubicBezTo>
                  <a:pt x="19858" y="21246"/>
                  <a:pt x="19858" y="21246"/>
                  <a:pt x="19858" y="21246"/>
                </a:cubicBezTo>
                <a:cubicBezTo>
                  <a:pt x="19510" y="21600"/>
                  <a:pt x="19161" y="21600"/>
                  <a:pt x="18813" y="21600"/>
                </a:cubicBezTo>
                <a:cubicBezTo>
                  <a:pt x="18116" y="21600"/>
                  <a:pt x="17768" y="21600"/>
                  <a:pt x="17419" y="21246"/>
                </a:cubicBezTo>
                <a:cubicBezTo>
                  <a:pt x="12890" y="16643"/>
                  <a:pt x="12890" y="16643"/>
                  <a:pt x="12890" y="16643"/>
                </a:cubicBezTo>
                <a:cubicBezTo>
                  <a:pt x="12890" y="16289"/>
                  <a:pt x="12542" y="15934"/>
                  <a:pt x="12542" y="15580"/>
                </a:cubicBezTo>
                <a:cubicBezTo>
                  <a:pt x="12542" y="15226"/>
                  <a:pt x="12890" y="14518"/>
                  <a:pt x="13239" y="14164"/>
                </a:cubicBezTo>
                <a:cubicBezTo>
                  <a:pt x="9755" y="10977"/>
                  <a:pt x="9755" y="10977"/>
                  <a:pt x="9755" y="10977"/>
                </a:cubicBezTo>
                <a:cubicBezTo>
                  <a:pt x="8361" y="12748"/>
                  <a:pt x="8361" y="12748"/>
                  <a:pt x="8361" y="12748"/>
                </a:cubicBezTo>
                <a:cubicBezTo>
                  <a:pt x="8361" y="12748"/>
                  <a:pt x="8013" y="12748"/>
                  <a:pt x="8013" y="12748"/>
                </a:cubicBezTo>
                <a:cubicBezTo>
                  <a:pt x="7665" y="12748"/>
                  <a:pt x="7665" y="12748"/>
                  <a:pt x="7665" y="12748"/>
                </a:cubicBezTo>
                <a:cubicBezTo>
                  <a:pt x="8013" y="13102"/>
                  <a:pt x="8361" y="13456"/>
                  <a:pt x="8361" y="13810"/>
                </a:cubicBezTo>
                <a:cubicBezTo>
                  <a:pt x="8361" y="14164"/>
                  <a:pt x="8013" y="14518"/>
                  <a:pt x="8013" y="14872"/>
                </a:cubicBezTo>
                <a:cubicBezTo>
                  <a:pt x="7316" y="15226"/>
                  <a:pt x="6968" y="15934"/>
                  <a:pt x="6271" y="15934"/>
                </a:cubicBezTo>
                <a:cubicBezTo>
                  <a:pt x="5923" y="15934"/>
                  <a:pt x="5574" y="15580"/>
                  <a:pt x="5574" y="15580"/>
                </a:cubicBezTo>
                <a:cubicBezTo>
                  <a:pt x="348" y="10269"/>
                  <a:pt x="348" y="10269"/>
                  <a:pt x="348" y="10269"/>
                </a:cubicBezTo>
                <a:cubicBezTo>
                  <a:pt x="348" y="10269"/>
                  <a:pt x="0" y="9915"/>
                  <a:pt x="0" y="9561"/>
                </a:cubicBezTo>
                <a:cubicBezTo>
                  <a:pt x="0" y="8852"/>
                  <a:pt x="697" y="8498"/>
                  <a:pt x="1045" y="7790"/>
                </a:cubicBezTo>
                <a:cubicBezTo>
                  <a:pt x="1394" y="7790"/>
                  <a:pt x="1742" y="7436"/>
                  <a:pt x="2090" y="7436"/>
                </a:cubicBezTo>
                <a:cubicBezTo>
                  <a:pt x="2439" y="7436"/>
                  <a:pt x="2787" y="7790"/>
                  <a:pt x="3135" y="8144"/>
                </a:cubicBezTo>
                <a:cubicBezTo>
                  <a:pt x="3135" y="8144"/>
                  <a:pt x="3135" y="8144"/>
                  <a:pt x="3135" y="7790"/>
                </a:cubicBezTo>
                <a:cubicBezTo>
                  <a:pt x="3135" y="7790"/>
                  <a:pt x="3135" y="7436"/>
                  <a:pt x="3135" y="7436"/>
                </a:cubicBezTo>
                <a:cubicBezTo>
                  <a:pt x="7665" y="3187"/>
                  <a:pt x="7665" y="3187"/>
                  <a:pt x="7665" y="3187"/>
                </a:cubicBezTo>
                <a:cubicBezTo>
                  <a:pt x="7665" y="2833"/>
                  <a:pt x="7665" y="2833"/>
                  <a:pt x="8013" y="2833"/>
                </a:cubicBezTo>
                <a:cubicBezTo>
                  <a:pt x="8013" y="2833"/>
                  <a:pt x="8361" y="2833"/>
                  <a:pt x="8361" y="3187"/>
                </a:cubicBezTo>
                <a:cubicBezTo>
                  <a:pt x="8013" y="2479"/>
                  <a:pt x="7665" y="2479"/>
                  <a:pt x="7665" y="1770"/>
                </a:cubicBezTo>
                <a:cubicBezTo>
                  <a:pt x="7665" y="1416"/>
                  <a:pt x="7665" y="1062"/>
                  <a:pt x="8013" y="1062"/>
                </a:cubicBezTo>
                <a:cubicBezTo>
                  <a:pt x="8361" y="354"/>
                  <a:pt x="8710" y="0"/>
                  <a:pt x="9406" y="0"/>
                </a:cubicBezTo>
                <a:cubicBezTo>
                  <a:pt x="9755" y="0"/>
                  <a:pt x="10103" y="0"/>
                  <a:pt x="10452" y="354"/>
                </a:cubicBezTo>
                <a:cubicBezTo>
                  <a:pt x="15329" y="5311"/>
                  <a:pt x="15329" y="5311"/>
                  <a:pt x="15329" y="5311"/>
                </a:cubicBezTo>
                <a:cubicBezTo>
                  <a:pt x="15677" y="5666"/>
                  <a:pt x="15677" y="6020"/>
                  <a:pt x="15677" y="6374"/>
                </a:cubicBezTo>
                <a:cubicBezTo>
                  <a:pt x="15677" y="7082"/>
                  <a:pt x="15329" y="7436"/>
                  <a:pt x="14632" y="7790"/>
                </a:cubicBezTo>
                <a:cubicBezTo>
                  <a:pt x="14632" y="8144"/>
                  <a:pt x="14284" y="8144"/>
                  <a:pt x="13935" y="8144"/>
                </a:cubicBezTo>
                <a:cubicBezTo>
                  <a:pt x="13239" y="8144"/>
                  <a:pt x="12890" y="7790"/>
                  <a:pt x="12542" y="7436"/>
                </a:cubicBezTo>
                <a:cubicBezTo>
                  <a:pt x="12890" y="7436"/>
                  <a:pt x="12890" y="7790"/>
                  <a:pt x="12890" y="7790"/>
                </a:cubicBezTo>
                <a:cubicBezTo>
                  <a:pt x="12890" y="8144"/>
                  <a:pt x="12890" y="8144"/>
                  <a:pt x="12542" y="8144"/>
                </a:cubicBezTo>
                <a:cubicBezTo>
                  <a:pt x="11148" y="9915"/>
                  <a:pt x="11148" y="9915"/>
                  <a:pt x="11148" y="9915"/>
                </a:cubicBezTo>
                <a:cubicBezTo>
                  <a:pt x="14284" y="13102"/>
                  <a:pt x="14284" y="13102"/>
                  <a:pt x="14284" y="13102"/>
                </a:cubicBezTo>
                <a:cubicBezTo>
                  <a:pt x="14632" y="12748"/>
                  <a:pt x="14981" y="12393"/>
                  <a:pt x="15329" y="12393"/>
                </a:cubicBezTo>
                <a:cubicBezTo>
                  <a:pt x="16026" y="12393"/>
                  <a:pt x="16374" y="12748"/>
                  <a:pt x="16723" y="13102"/>
                </a:cubicBezTo>
                <a:cubicBezTo>
                  <a:pt x="21252" y="17705"/>
                  <a:pt x="21252" y="17705"/>
                  <a:pt x="21252" y="17705"/>
                </a:cubicBezTo>
                <a:cubicBezTo>
                  <a:pt x="21252" y="18059"/>
                  <a:pt x="21600" y="18413"/>
                  <a:pt x="21600" y="18767"/>
                </a:cubicBezTo>
                <a:cubicBezTo>
                  <a:pt x="21600" y="19121"/>
                  <a:pt x="21252" y="19475"/>
                  <a:pt x="21252" y="1983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8" name="Shape 5306"/>
          <p:cNvSpPr/>
          <p:nvPr/>
        </p:nvSpPr>
        <p:spPr>
          <a:xfrm>
            <a:off x="1391875" y="4433031"/>
            <a:ext cx="269420" cy="249260"/>
          </a:xfrm>
          <a:custGeom>
            <a:avLst/>
            <a:gdLst/>
            <a:ahLst/>
            <a:cxnLst>
              <a:cxn ang="0">
                <a:pos x="wd2" y="hd2"/>
              </a:cxn>
              <a:cxn ang="5400000">
                <a:pos x="wd2" y="hd2"/>
              </a:cxn>
              <a:cxn ang="10800000">
                <a:pos x="wd2" y="hd2"/>
              </a:cxn>
              <a:cxn ang="16200000">
                <a:pos x="wd2" y="hd2"/>
              </a:cxn>
            </a:cxnLst>
            <a:rect l="0" t="0" r="r" b="b"/>
            <a:pathLst>
              <a:path w="21600" h="21600" extrusionOk="0">
                <a:moveTo>
                  <a:pt x="14294" y="12000"/>
                </a:moveTo>
                <a:cubicBezTo>
                  <a:pt x="14294" y="12000"/>
                  <a:pt x="14294" y="12343"/>
                  <a:pt x="14294" y="12343"/>
                </a:cubicBezTo>
                <a:cubicBezTo>
                  <a:pt x="12388" y="12343"/>
                  <a:pt x="12388" y="12343"/>
                  <a:pt x="12388" y="12343"/>
                </a:cubicBezTo>
                <a:cubicBezTo>
                  <a:pt x="12388" y="12686"/>
                  <a:pt x="12071" y="13029"/>
                  <a:pt x="12071" y="13371"/>
                </a:cubicBezTo>
                <a:cubicBezTo>
                  <a:pt x="12388" y="14057"/>
                  <a:pt x="12706" y="14400"/>
                  <a:pt x="13024" y="14743"/>
                </a:cubicBezTo>
                <a:cubicBezTo>
                  <a:pt x="13024" y="14743"/>
                  <a:pt x="13024" y="15086"/>
                  <a:pt x="13024" y="15086"/>
                </a:cubicBezTo>
                <a:cubicBezTo>
                  <a:pt x="13024" y="15086"/>
                  <a:pt x="13024" y="15086"/>
                  <a:pt x="13024" y="15429"/>
                </a:cubicBezTo>
                <a:cubicBezTo>
                  <a:pt x="12706" y="15771"/>
                  <a:pt x="11435" y="17143"/>
                  <a:pt x="11118" y="17143"/>
                </a:cubicBezTo>
                <a:cubicBezTo>
                  <a:pt x="11118" y="17143"/>
                  <a:pt x="11118" y="17143"/>
                  <a:pt x="11118" y="17143"/>
                </a:cubicBezTo>
                <a:cubicBezTo>
                  <a:pt x="9847" y="16114"/>
                  <a:pt x="9847" y="16114"/>
                  <a:pt x="9847" y="16114"/>
                </a:cubicBezTo>
                <a:cubicBezTo>
                  <a:pt x="9529" y="16114"/>
                  <a:pt x="9212" y="16114"/>
                  <a:pt x="8894" y="16457"/>
                </a:cubicBezTo>
                <a:cubicBezTo>
                  <a:pt x="8894" y="16800"/>
                  <a:pt x="8576" y="17486"/>
                  <a:pt x="8576" y="18171"/>
                </a:cubicBezTo>
                <a:cubicBezTo>
                  <a:pt x="8576" y="18514"/>
                  <a:pt x="8259" y="18514"/>
                  <a:pt x="8259" y="18514"/>
                </a:cubicBezTo>
                <a:cubicBezTo>
                  <a:pt x="6035" y="18514"/>
                  <a:pt x="6035" y="18514"/>
                  <a:pt x="6035" y="18514"/>
                </a:cubicBezTo>
                <a:cubicBezTo>
                  <a:pt x="6035" y="18514"/>
                  <a:pt x="5718" y="18514"/>
                  <a:pt x="5718" y="18171"/>
                </a:cubicBezTo>
                <a:cubicBezTo>
                  <a:pt x="5400" y="16457"/>
                  <a:pt x="5400" y="16457"/>
                  <a:pt x="5400" y="16457"/>
                </a:cubicBezTo>
                <a:cubicBezTo>
                  <a:pt x="5082" y="16114"/>
                  <a:pt x="5082" y="16114"/>
                  <a:pt x="4765" y="16114"/>
                </a:cubicBezTo>
                <a:cubicBezTo>
                  <a:pt x="3494" y="17143"/>
                  <a:pt x="3494" y="17143"/>
                  <a:pt x="3494" y="17143"/>
                </a:cubicBezTo>
                <a:cubicBezTo>
                  <a:pt x="3176" y="17143"/>
                  <a:pt x="3176" y="17143"/>
                  <a:pt x="3176" y="17143"/>
                </a:cubicBezTo>
                <a:cubicBezTo>
                  <a:pt x="3176" y="17143"/>
                  <a:pt x="2859" y="17143"/>
                  <a:pt x="2859" y="17143"/>
                </a:cubicBezTo>
                <a:cubicBezTo>
                  <a:pt x="2541" y="16800"/>
                  <a:pt x="1271" y="15429"/>
                  <a:pt x="1271" y="15086"/>
                </a:cubicBezTo>
                <a:cubicBezTo>
                  <a:pt x="1271" y="15086"/>
                  <a:pt x="1271" y="15086"/>
                  <a:pt x="1271" y="14743"/>
                </a:cubicBezTo>
                <a:cubicBezTo>
                  <a:pt x="1588" y="14400"/>
                  <a:pt x="1906" y="14057"/>
                  <a:pt x="2224" y="13371"/>
                </a:cubicBezTo>
                <a:cubicBezTo>
                  <a:pt x="2224" y="13029"/>
                  <a:pt x="1906" y="12686"/>
                  <a:pt x="1906" y="12343"/>
                </a:cubicBezTo>
                <a:cubicBezTo>
                  <a:pt x="318" y="12000"/>
                  <a:pt x="318" y="12000"/>
                  <a:pt x="318" y="12000"/>
                </a:cubicBezTo>
                <a:cubicBezTo>
                  <a:pt x="0" y="12000"/>
                  <a:pt x="0" y="12000"/>
                  <a:pt x="0" y="11657"/>
                </a:cubicBezTo>
                <a:cubicBezTo>
                  <a:pt x="0" y="9600"/>
                  <a:pt x="0" y="9600"/>
                  <a:pt x="0" y="9600"/>
                </a:cubicBezTo>
                <a:cubicBezTo>
                  <a:pt x="0" y="9257"/>
                  <a:pt x="0" y="9257"/>
                  <a:pt x="318" y="9257"/>
                </a:cubicBezTo>
                <a:cubicBezTo>
                  <a:pt x="1906" y="8914"/>
                  <a:pt x="1906" y="8914"/>
                  <a:pt x="1906" y="8914"/>
                </a:cubicBezTo>
                <a:cubicBezTo>
                  <a:pt x="1906" y="8571"/>
                  <a:pt x="2224" y="8229"/>
                  <a:pt x="2224" y="7886"/>
                </a:cubicBezTo>
                <a:cubicBezTo>
                  <a:pt x="1906" y="7543"/>
                  <a:pt x="1588" y="6857"/>
                  <a:pt x="1271" y="6514"/>
                </a:cubicBezTo>
                <a:cubicBezTo>
                  <a:pt x="1271" y="6514"/>
                  <a:pt x="1271" y="6514"/>
                  <a:pt x="1271" y="6171"/>
                </a:cubicBezTo>
                <a:cubicBezTo>
                  <a:pt x="1271" y="6171"/>
                  <a:pt x="1271" y="6171"/>
                  <a:pt x="1271" y="6171"/>
                </a:cubicBezTo>
                <a:cubicBezTo>
                  <a:pt x="1588" y="5829"/>
                  <a:pt x="2859" y="4114"/>
                  <a:pt x="3176" y="4114"/>
                </a:cubicBezTo>
                <a:cubicBezTo>
                  <a:pt x="3176" y="4114"/>
                  <a:pt x="3176" y="4114"/>
                  <a:pt x="3494" y="4457"/>
                </a:cubicBezTo>
                <a:cubicBezTo>
                  <a:pt x="4765" y="5486"/>
                  <a:pt x="4765" y="5486"/>
                  <a:pt x="4765" y="5486"/>
                </a:cubicBezTo>
                <a:cubicBezTo>
                  <a:pt x="5082" y="5143"/>
                  <a:pt x="5082" y="5143"/>
                  <a:pt x="5400" y="5143"/>
                </a:cubicBezTo>
                <a:cubicBezTo>
                  <a:pt x="5718" y="4457"/>
                  <a:pt x="5718" y="3771"/>
                  <a:pt x="5718" y="3086"/>
                </a:cubicBezTo>
                <a:cubicBezTo>
                  <a:pt x="5718" y="3086"/>
                  <a:pt x="6035" y="2743"/>
                  <a:pt x="6035" y="2743"/>
                </a:cubicBezTo>
                <a:cubicBezTo>
                  <a:pt x="8259" y="2743"/>
                  <a:pt x="8259" y="2743"/>
                  <a:pt x="8259" y="2743"/>
                </a:cubicBezTo>
                <a:cubicBezTo>
                  <a:pt x="8259" y="2743"/>
                  <a:pt x="8576" y="3086"/>
                  <a:pt x="8576" y="3086"/>
                </a:cubicBezTo>
                <a:cubicBezTo>
                  <a:pt x="8894" y="5143"/>
                  <a:pt x="8894" y="5143"/>
                  <a:pt x="8894" y="5143"/>
                </a:cubicBezTo>
                <a:cubicBezTo>
                  <a:pt x="9212" y="5143"/>
                  <a:pt x="9529" y="5143"/>
                  <a:pt x="9847" y="5486"/>
                </a:cubicBezTo>
                <a:cubicBezTo>
                  <a:pt x="11118" y="4457"/>
                  <a:pt x="11118" y="4457"/>
                  <a:pt x="11118" y="4457"/>
                </a:cubicBezTo>
                <a:cubicBezTo>
                  <a:pt x="11118" y="4114"/>
                  <a:pt x="11118" y="4114"/>
                  <a:pt x="11118" y="4114"/>
                </a:cubicBezTo>
                <a:cubicBezTo>
                  <a:pt x="11435" y="4114"/>
                  <a:pt x="11435" y="4114"/>
                  <a:pt x="11435" y="4457"/>
                </a:cubicBezTo>
                <a:cubicBezTo>
                  <a:pt x="11753" y="4457"/>
                  <a:pt x="13024" y="5829"/>
                  <a:pt x="13024" y="6171"/>
                </a:cubicBezTo>
                <a:cubicBezTo>
                  <a:pt x="13024" y="6514"/>
                  <a:pt x="13024" y="6514"/>
                  <a:pt x="13024" y="6514"/>
                </a:cubicBezTo>
                <a:cubicBezTo>
                  <a:pt x="12706" y="6857"/>
                  <a:pt x="12388" y="7543"/>
                  <a:pt x="12071" y="7886"/>
                </a:cubicBezTo>
                <a:cubicBezTo>
                  <a:pt x="12071" y="8229"/>
                  <a:pt x="12388" y="8571"/>
                  <a:pt x="12388" y="8914"/>
                </a:cubicBezTo>
                <a:cubicBezTo>
                  <a:pt x="14294" y="9257"/>
                  <a:pt x="14294" y="9257"/>
                  <a:pt x="14294" y="9257"/>
                </a:cubicBezTo>
                <a:cubicBezTo>
                  <a:pt x="14294" y="9257"/>
                  <a:pt x="14294" y="9257"/>
                  <a:pt x="14294" y="9600"/>
                </a:cubicBezTo>
                <a:lnTo>
                  <a:pt x="14294" y="12000"/>
                </a:lnTo>
                <a:close/>
                <a:moveTo>
                  <a:pt x="7306" y="7543"/>
                </a:moveTo>
                <a:cubicBezTo>
                  <a:pt x="5718" y="7543"/>
                  <a:pt x="4129" y="8914"/>
                  <a:pt x="4129" y="10629"/>
                </a:cubicBezTo>
                <a:cubicBezTo>
                  <a:pt x="4129" y="12343"/>
                  <a:pt x="5718" y="13714"/>
                  <a:pt x="7306" y="13714"/>
                </a:cubicBezTo>
                <a:cubicBezTo>
                  <a:pt x="8894" y="13714"/>
                  <a:pt x="10165" y="12343"/>
                  <a:pt x="10165" y="10629"/>
                </a:cubicBezTo>
                <a:cubicBezTo>
                  <a:pt x="10165" y="8914"/>
                  <a:pt x="8894" y="7543"/>
                  <a:pt x="7306" y="7543"/>
                </a:cubicBezTo>
                <a:close/>
                <a:moveTo>
                  <a:pt x="21600" y="5143"/>
                </a:moveTo>
                <a:cubicBezTo>
                  <a:pt x="21600" y="5486"/>
                  <a:pt x="20329" y="5486"/>
                  <a:pt x="20012" y="5486"/>
                </a:cubicBezTo>
                <a:cubicBezTo>
                  <a:pt x="20012" y="5829"/>
                  <a:pt x="19694" y="6171"/>
                  <a:pt x="19694" y="6171"/>
                </a:cubicBezTo>
                <a:cubicBezTo>
                  <a:pt x="19694" y="6514"/>
                  <a:pt x="20329" y="7886"/>
                  <a:pt x="20329" y="7886"/>
                </a:cubicBezTo>
                <a:cubicBezTo>
                  <a:pt x="20329" y="7886"/>
                  <a:pt x="20329" y="7886"/>
                  <a:pt x="20329" y="8229"/>
                </a:cubicBezTo>
                <a:cubicBezTo>
                  <a:pt x="20012" y="8229"/>
                  <a:pt x="18741" y="8914"/>
                  <a:pt x="18741" y="8914"/>
                </a:cubicBezTo>
                <a:cubicBezTo>
                  <a:pt x="18741" y="8914"/>
                  <a:pt x="17788" y="7543"/>
                  <a:pt x="17788" y="7543"/>
                </a:cubicBezTo>
                <a:cubicBezTo>
                  <a:pt x="17471" y="7543"/>
                  <a:pt x="17471" y="7543"/>
                  <a:pt x="17471" y="7543"/>
                </a:cubicBezTo>
                <a:cubicBezTo>
                  <a:pt x="17153" y="7543"/>
                  <a:pt x="17153" y="7543"/>
                  <a:pt x="17153" y="7543"/>
                </a:cubicBezTo>
                <a:cubicBezTo>
                  <a:pt x="16835" y="7543"/>
                  <a:pt x="15882" y="8914"/>
                  <a:pt x="15882" y="8914"/>
                </a:cubicBezTo>
                <a:cubicBezTo>
                  <a:pt x="15882" y="8914"/>
                  <a:pt x="14612" y="8229"/>
                  <a:pt x="14612" y="8229"/>
                </a:cubicBezTo>
                <a:cubicBezTo>
                  <a:pt x="14294" y="7886"/>
                  <a:pt x="14294" y="7886"/>
                  <a:pt x="14294" y="7886"/>
                </a:cubicBezTo>
                <a:cubicBezTo>
                  <a:pt x="14294" y="7886"/>
                  <a:pt x="14929" y="6514"/>
                  <a:pt x="14929" y="6171"/>
                </a:cubicBezTo>
                <a:cubicBezTo>
                  <a:pt x="14929" y="6171"/>
                  <a:pt x="14612" y="5829"/>
                  <a:pt x="14612" y="5486"/>
                </a:cubicBezTo>
                <a:cubicBezTo>
                  <a:pt x="14294" y="5486"/>
                  <a:pt x="13024" y="5486"/>
                  <a:pt x="13024" y="5143"/>
                </a:cubicBezTo>
                <a:cubicBezTo>
                  <a:pt x="13024" y="3429"/>
                  <a:pt x="13024" y="3429"/>
                  <a:pt x="13024" y="3429"/>
                </a:cubicBezTo>
                <a:cubicBezTo>
                  <a:pt x="13024" y="3429"/>
                  <a:pt x="14294" y="3086"/>
                  <a:pt x="14612" y="3086"/>
                </a:cubicBezTo>
                <a:cubicBezTo>
                  <a:pt x="14612" y="3086"/>
                  <a:pt x="14929" y="2743"/>
                  <a:pt x="14929" y="2400"/>
                </a:cubicBezTo>
                <a:cubicBezTo>
                  <a:pt x="14929" y="2400"/>
                  <a:pt x="14294" y="1029"/>
                  <a:pt x="14294" y="686"/>
                </a:cubicBezTo>
                <a:cubicBezTo>
                  <a:pt x="14294" y="686"/>
                  <a:pt x="14294" y="686"/>
                  <a:pt x="14612" y="686"/>
                </a:cubicBezTo>
                <a:cubicBezTo>
                  <a:pt x="14612" y="686"/>
                  <a:pt x="15882" y="0"/>
                  <a:pt x="15882" y="0"/>
                </a:cubicBezTo>
                <a:cubicBezTo>
                  <a:pt x="15882" y="0"/>
                  <a:pt x="16835" y="1029"/>
                  <a:pt x="17153" y="1371"/>
                </a:cubicBezTo>
                <a:cubicBezTo>
                  <a:pt x="17153" y="1371"/>
                  <a:pt x="17153" y="1371"/>
                  <a:pt x="17471" y="1371"/>
                </a:cubicBezTo>
                <a:cubicBezTo>
                  <a:pt x="17471" y="1371"/>
                  <a:pt x="17471" y="1371"/>
                  <a:pt x="17788" y="1371"/>
                </a:cubicBezTo>
                <a:cubicBezTo>
                  <a:pt x="18106" y="686"/>
                  <a:pt x="18424" y="343"/>
                  <a:pt x="18741" y="0"/>
                </a:cubicBezTo>
                <a:cubicBezTo>
                  <a:pt x="18741" y="0"/>
                  <a:pt x="18741" y="0"/>
                  <a:pt x="18741" y="0"/>
                </a:cubicBezTo>
                <a:cubicBezTo>
                  <a:pt x="18741" y="0"/>
                  <a:pt x="20012" y="686"/>
                  <a:pt x="20329" y="686"/>
                </a:cubicBezTo>
                <a:cubicBezTo>
                  <a:pt x="20329" y="686"/>
                  <a:pt x="20329" y="686"/>
                  <a:pt x="20329" y="686"/>
                </a:cubicBezTo>
                <a:cubicBezTo>
                  <a:pt x="20329" y="1029"/>
                  <a:pt x="19694" y="2400"/>
                  <a:pt x="19694" y="2400"/>
                </a:cubicBezTo>
                <a:cubicBezTo>
                  <a:pt x="19694" y="2743"/>
                  <a:pt x="20012" y="3086"/>
                  <a:pt x="20012" y="3086"/>
                </a:cubicBezTo>
                <a:cubicBezTo>
                  <a:pt x="20329" y="3086"/>
                  <a:pt x="21600" y="3429"/>
                  <a:pt x="21600" y="3429"/>
                </a:cubicBezTo>
                <a:lnTo>
                  <a:pt x="21600" y="5143"/>
                </a:lnTo>
                <a:close/>
                <a:moveTo>
                  <a:pt x="21600" y="17829"/>
                </a:moveTo>
                <a:cubicBezTo>
                  <a:pt x="21600" y="17829"/>
                  <a:pt x="20329" y="18171"/>
                  <a:pt x="20012" y="18171"/>
                </a:cubicBezTo>
                <a:cubicBezTo>
                  <a:pt x="20012" y="18514"/>
                  <a:pt x="19694" y="18514"/>
                  <a:pt x="19694" y="18857"/>
                </a:cubicBezTo>
                <a:cubicBezTo>
                  <a:pt x="19694" y="19200"/>
                  <a:pt x="20329" y="20229"/>
                  <a:pt x="20329" y="20571"/>
                </a:cubicBezTo>
                <a:cubicBezTo>
                  <a:pt x="20329" y="20571"/>
                  <a:pt x="20329" y="20571"/>
                  <a:pt x="20329" y="20571"/>
                </a:cubicBezTo>
                <a:cubicBezTo>
                  <a:pt x="20012" y="20571"/>
                  <a:pt x="18741" y="21600"/>
                  <a:pt x="18741" y="21600"/>
                </a:cubicBezTo>
                <a:cubicBezTo>
                  <a:pt x="18741" y="21600"/>
                  <a:pt x="17788" y="20229"/>
                  <a:pt x="17788" y="20229"/>
                </a:cubicBezTo>
                <a:cubicBezTo>
                  <a:pt x="17471" y="20229"/>
                  <a:pt x="17471" y="20229"/>
                  <a:pt x="17471" y="20229"/>
                </a:cubicBezTo>
                <a:cubicBezTo>
                  <a:pt x="17153" y="20229"/>
                  <a:pt x="17153" y="20229"/>
                  <a:pt x="17153" y="20229"/>
                </a:cubicBezTo>
                <a:cubicBezTo>
                  <a:pt x="16835" y="20229"/>
                  <a:pt x="15882" y="21600"/>
                  <a:pt x="15882" y="21600"/>
                </a:cubicBezTo>
                <a:cubicBezTo>
                  <a:pt x="15882" y="21600"/>
                  <a:pt x="14612" y="20571"/>
                  <a:pt x="14612" y="20571"/>
                </a:cubicBezTo>
                <a:cubicBezTo>
                  <a:pt x="14294" y="20571"/>
                  <a:pt x="14294" y="20571"/>
                  <a:pt x="14294" y="20571"/>
                </a:cubicBezTo>
                <a:cubicBezTo>
                  <a:pt x="14294" y="20229"/>
                  <a:pt x="14929" y="19200"/>
                  <a:pt x="14929" y="18857"/>
                </a:cubicBezTo>
                <a:cubicBezTo>
                  <a:pt x="14929" y="18514"/>
                  <a:pt x="14612" y="18514"/>
                  <a:pt x="14612" y="18171"/>
                </a:cubicBezTo>
                <a:cubicBezTo>
                  <a:pt x="14294" y="18171"/>
                  <a:pt x="13024" y="17829"/>
                  <a:pt x="13024" y="17829"/>
                </a:cubicBezTo>
                <a:cubicBezTo>
                  <a:pt x="13024" y="16114"/>
                  <a:pt x="13024" y="16114"/>
                  <a:pt x="13024" y="16114"/>
                </a:cubicBezTo>
                <a:cubicBezTo>
                  <a:pt x="13024" y="15771"/>
                  <a:pt x="14294" y="15771"/>
                  <a:pt x="14612" y="15771"/>
                </a:cubicBezTo>
                <a:cubicBezTo>
                  <a:pt x="14612" y="15429"/>
                  <a:pt x="14929" y="15429"/>
                  <a:pt x="14929" y="15086"/>
                </a:cubicBezTo>
                <a:cubicBezTo>
                  <a:pt x="14929" y="14743"/>
                  <a:pt x="14294" y="13714"/>
                  <a:pt x="14294" y="13371"/>
                </a:cubicBezTo>
                <a:cubicBezTo>
                  <a:pt x="14294" y="13371"/>
                  <a:pt x="14294" y="13371"/>
                  <a:pt x="14612" y="13371"/>
                </a:cubicBezTo>
                <a:cubicBezTo>
                  <a:pt x="14612" y="13371"/>
                  <a:pt x="15882" y="12343"/>
                  <a:pt x="15882" y="12343"/>
                </a:cubicBezTo>
                <a:cubicBezTo>
                  <a:pt x="15882" y="12343"/>
                  <a:pt x="16835" y="13714"/>
                  <a:pt x="17153" y="13714"/>
                </a:cubicBezTo>
                <a:cubicBezTo>
                  <a:pt x="17153" y="13714"/>
                  <a:pt x="17153" y="13714"/>
                  <a:pt x="17471" y="13714"/>
                </a:cubicBezTo>
                <a:cubicBezTo>
                  <a:pt x="17471" y="13714"/>
                  <a:pt x="17471" y="13714"/>
                  <a:pt x="17788" y="13714"/>
                </a:cubicBezTo>
                <a:cubicBezTo>
                  <a:pt x="18106" y="13371"/>
                  <a:pt x="18424" y="13029"/>
                  <a:pt x="18741" y="12343"/>
                </a:cubicBezTo>
                <a:cubicBezTo>
                  <a:pt x="18741" y="12343"/>
                  <a:pt x="18741" y="12343"/>
                  <a:pt x="18741" y="12343"/>
                </a:cubicBezTo>
                <a:cubicBezTo>
                  <a:pt x="18741" y="12343"/>
                  <a:pt x="20012" y="13371"/>
                  <a:pt x="20329" y="13371"/>
                </a:cubicBezTo>
                <a:cubicBezTo>
                  <a:pt x="20329" y="13371"/>
                  <a:pt x="20329" y="13371"/>
                  <a:pt x="20329" y="13371"/>
                </a:cubicBezTo>
                <a:cubicBezTo>
                  <a:pt x="20329" y="13714"/>
                  <a:pt x="19694" y="14743"/>
                  <a:pt x="19694" y="15086"/>
                </a:cubicBezTo>
                <a:cubicBezTo>
                  <a:pt x="19694" y="15429"/>
                  <a:pt x="20012" y="15429"/>
                  <a:pt x="20012" y="15771"/>
                </a:cubicBezTo>
                <a:cubicBezTo>
                  <a:pt x="20329" y="15771"/>
                  <a:pt x="21600" y="15771"/>
                  <a:pt x="21600" y="16114"/>
                </a:cubicBezTo>
                <a:lnTo>
                  <a:pt x="21600" y="17829"/>
                </a:lnTo>
                <a:close/>
                <a:moveTo>
                  <a:pt x="17471" y="2743"/>
                </a:moveTo>
                <a:cubicBezTo>
                  <a:pt x="16518" y="2743"/>
                  <a:pt x="15882" y="3429"/>
                  <a:pt x="15882" y="4457"/>
                </a:cubicBezTo>
                <a:cubicBezTo>
                  <a:pt x="15882" y="5143"/>
                  <a:pt x="16518" y="5829"/>
                  <a:pt x="17471" y="5829"/>
                </a:cubicBezTo>
                <a:cubicBezTo>
                  <a:pt x="18106" y="5829"/>
                  <a:pt x="18741" y="5143"/>
                  <a:pt x="18741" y="4457"/>
                </a:cubicBezTo>
                <a:cubicBezTo>
                  <a:pt x="18741" y="3429"/>
                  <a:pt x="18106" y="2743"/>
                  <a:pt x="17471" y="2743"/>
                </a:cubicBezTo>
                <a:close/>
                <a:moveTo>
                  <a:pt x="17471" y="15429"/>
                </a:moveTo>
                <a:cubicBezTo>
                  <a:pt x="16518" y="15429"/>
                  <a:pt x="15882" y="16114"/>
                  <a:pt x="15882" y="16800"/>
                </a:cubicBezTo>
                <a:cubicBezTo>
                  <a:pt x="15882" y="17829"/>
                  <a:pt x="16518" y="18514"/>
                  <a:pt x="17471" y="18514"/>
                </a:cubicBezTo>
                <a:cubicBezTo>
                  <a:pt x="18106" y="18514"/>
                  <a:pt x="18741" y="17829"/>
                  <a:pt x="18741" y="16800"/>
                </a:cubicBezTo>
                <a:cubicBezTo>
                  <a:pt x="18741" y="16114"/>
                  <a:pt x="18106" y="15429"/>
                  <a:pt x="17471" y="1542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9" name="Shape 5307"/>
          <p:cNvSpPr/>
          <p:nvPr/>
        </p:nvSpPr>
        <p:spPr>
          <a:xfrm>
            <a:off x="1961872" y="4447694"/>
            <a:ext cx="218103" cy="210771"/>
          </a:xfrm>
          <a:custGeom>
            <a:avLst/>
            <a:gdLst/>
            <a:ahLst/>
            <a:cxnLst>
              <a:cxn ang="0">
                <a:pos x="wd2" y="hd2"/>
              </a:cxn>
              <a:cxn ang="5400000">
                <a:pos x="wd2" y="hd2"/>
              </a:cxn>
              <a:cxn ang="10800000">
                <a:pos x="wd2" y="hd2"/>
              </a:cxn>
              <a:cxn ang="16200000">
                <a:pos x="wd2" y="hd2"/>
              </a:cxn>
            </a:cxnLst>
            <a:rect l="0" t="0" r="r" b="b"/>
            <a:pathLst>
              <a:path w="21600" h="21600" extrusionOk="0">
                <a:moveTo>
                  <a:pt x="14138" y="21600"/>
                </a:moveTo>
                <a:cubicBezTo>
                  <a:pt x="13353" y="21600"/>
                  <a:pt x="13353" y="21600"/>
                  <a:pt x="13353" y="21192"/>
                </a:cubicBezTo>
                <a:cubicBezTo>
                  <a:pt x="13353" y="20785"/>
                  <a:pt x="13353" y="19562"/>
                  <a:pt x="13353" y="17932"/>
                </a:cubicBezTo>
                <a:cubicBezTo>
                  <a:pt x="13353" y="17117"/>
                  <a:pt x="12960" y="16302"/>
                  <a:pt x="12567" y="15894"/>
                </a:cubicBezTo>
                <a:cubicBezTo>
                  <a:pt x="14924" y="15894"/>
                  <a:pt x="17673" y="14672"/>
                  <a:pt x="17673" y="10596"/>
                </a:cubicBezTo>
                <a:cubicBezTo>
                  <a:pt x="17673" y="9374"/>
                  <a:pt x="17280" y="8151"/>
                  <a:pt x="16495" y="7336"/>
                </a:cubicBezTo>
                <a:cubicBezTo>
                  <a:pt x="16495" y="7336"/>
                  <a:pt x="16887" y="6113"/>
                  <a:pt x="16495" y="4483"/>
                </a:cubicBezTo>
                <a:cubicBezTo>
                  <a:pt x="15316" y="4075"/>
                  <a:pt x="13353" y="5706"/>
                  <a:pt x="13353" y="5706"/>
                </a:cubicBezTo>
                <a:cubicBezTo>
                  <a:pt x="12567" y="5298"/>
                  <a:pt x="11782" y="5298"/>
                  <a:pt x="10604" y="5298"/>
                </a:cubicBezTo>
                <a:cubicBezTo>
                  <a:pt x="9818" y="5298"/>
                  <a:pt x="9033" y="5298"/>
                  <a:pt x="7855" y="5706"/>
                </a:cubicBezTo>
                <a:cubicBezTo>
                  <a:pt x="7855" y="5706"/>
                  <a:pt x="5891" y="4075"/>
                  <a:pt x="5105" y="4483"/>
                </a:cubicBezTo>
                <a:cubicBezTo>
                  <a:pt x="4320" y="6113"/>
                  <a:pt x="4713" y="7336"/>
                  <a:pt x="5105" y="7336"/>
                </a:cubicBezTo>
                <a:cubicBezTo>
                  <a:pt x="4320" y="8151"/>
                  <a:pt x="3927" y="9374"/>
                  <a:pt x="3927" y="10596"/>
                </a:cubicBezTo>
                <a:cubicBezTo>
                  <a:pt x="3927" y="14672"/>
                  <a:pt x="6284" y="15894"/>
                  <a:pt x="8640" y="15894"/>
                </a:cubicBezTo>
                <a:cubicBezTo>
                  <a:pt x="8247" y="16302"/>
                  <a:pt x="8247" y="16709"/>
                  <a:pt x="7855" y="17525"/>
                </a:cubicBezTo>
                <a:cubicBezTo>
                  <a:pt x="7462" y="17932"/>
                  <a:pt x="5891" y="18340"/>
                  <a:pt x="4713" y="16709"/>
                </a:cubicBezTo>
                <a:cubicBezTo>
                  <a:pt x="4320" y="15487"/>
                  <a:pt x="3142" y="15487"/>
                  <a:pt x="3142" y="15487"/>
                </a:cubicBezTo>
                <a:cubicBezTo>
                  <a:pt x="2356" y="15487"/>
                  <a:pt x="3142" y="16302"/>
                  <a:pt x="3142" y="16302"/>
                </a:cubicBezTo>
                <a:cubicBezTo>
                  <a:pt x="3927" y="16302"/>
                  <a:pt x="4320" y="17932"/>
                  <a:pt x="4320" y="17932"/>
                </a:cubicBezTo>
                <a:cubicBezTo>
                  <a:pt x="5105" y="19562"/>
                  <a:pt x="7855" y="19155"/>
                  <a:pt x="7855" y="19155"/>
                </a:cubicBezTo>
                <a:cubicBezTo>
                  <a:pt x="7855" y="19970"/>
                  <a:pt x="7855" y="20785"/>
                  <a:pt x="7855" y="21192"/>
                </a:cubicBezTo>
                <a:cubicBezTo>
                  <a:pt x="7855" y="21600"/>
                  <a:pt x="7855" y="21600"/>
                  <a:pt x="7462" y="21600"/>
                </a:cubicBezTo>
                <a:cubicBezTo>
                  <a:pt x="3142" y="20377"/>
                  <a:pt x="0" y="15894"/>
                  <a:pt x="0" y="11004"/>
                </a:cubicBezTo>
                <a:cubicBezTo>
                  <a:pt x="0" y="4891"/>
                  <a:pt x="4713" y="0"/>
                  <a:pt x="10604" y="0"/>
                </a:cubicBezTo>
                <a:cubicBezTo>
                  <a:pt x="16495" y="0"/>
                  <a:pt x="21600" y="4891"/>
                  <a:pt x="21600" y="11004"/>
                </a:cubicBezTo>
                <a:cubicBezTo>
                  <a:pt x="21600" y="15894"/>
                  <a:pt x="18458" y="20377"/>
                  <a:pt x="14138"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0" name="Shape 5308"/>
          <p:cNvSpPr/>
          <p:nvPr/>
        </p:nvSpPr>
        <p:spPr>
          <a:xfrm>
            <a:off x="2546530" y="4447695"/>
            <a:ext cx="225433" cy="234597"/>
          </a:xfrm>
          <a:custGeom>
            <a:avLst/>
            <a:gdLst/>
            <a:ahLst/>
            <a:cxnLst>
              <a:cxn ang="0">
                <a:pos x="wd2" y="hd2"/>
              </a:cxn>
              <a:cxn ang="5400000">
                <a:pos x="wd2" y="hd2"/>
              </a:cxn>
              <a:cxn ang="10800000">
                <a:pos x="wd2" y="hd2"/>
              </a:cxn>
              <a:cxn ang="16200000">
                <a:pos x="wd2" y="hd2"/>
              </a:cxn>
            </a:cxnLst>
            <a:rect l="0" t="0" r="r" b="b"/>
            <a:pathLst>
              <a:path w="21600" h="21600" extrusionOk="0">
                <a:moveTo>
                  <a:pt x="21221" y="1831"/>
                </a:moveTo>
                <a:cubicBezTo>
                  <a:pt x="12505" y="9885"/>
                  <a:pt x="12505" y="9885"/>
                  <a:pt x="12505" y="9885"/>
                </a:cubicBezTo>
                <a:cubicBezTo>
                  <a:pt x="12505" y="20136"/>
                  <a:pt x="12505" y="20136"/>
                  <a:pt x="12505" y="20136"/>
                </a:cubicBezTo>
                <a:cubicBezTo>
                  <a:pt x="17053" y="20136"/>
                  <a:pt x="17053" y="20136"/>
                  <a:pt x="17053" y="20136"/>
                </a:cubicBezTo>
                <a:cubicBezTo>
                  <a:pt x="17432" y="20136"/>
                  <a:pt x="17811" y="20502"/>
                  <a:pt x="17811" y="20868"/>
                </a:cubicBezTo>
                <a:cubicBezTo>
                  <a:pt x="17811" y="21234"/>
                  <a:pt x="17432" y="21600"/>
                  <a:pt x="17053" y="21600"/>
                </a:cubicBezTo>
                <a:cubicBezTo>
                  <a:pt x="4926" y="21600"/>
                  <a:pt x="4926" y="21600"/>
                  <a:pt x="4926" y="21600"/>
                </a:cubicBezTo>
                <a:cubicBezTo>
                  <a:pt x="4547" y="21600"/>
                  <a:pt x="3789" y="21234"/>
                  <a:pt x="3789" y="20868"/>
                </a:cubicBezTo>
                <a:cubicBezTo>
                  <a:pt x="3789" y="20502"/>
                  <a:pt x="4547" y="20136"/>
                  <a:pt x="4926" y="20136"/>
                </a:cubicBezTo>
                <a:cubicBezTo>
                  <a:pt x="9095" y="20136"/>
                  <a:pt x="9095" y="20136"/>
                  <a:pt x="9095" y="20136"/>
                </a:cubicBezTo>
                <a:cubicBezTo>
                  <a:pt x="9095" y="9885"/>
                  <a:pt x="9095" y="9885"/>
                  <a:pt x="9095" y="9885"/>
                </a:cubicBezTo>
                <a:cubicBezTo>
                  <a:pt x="758" y="1831"/>
                  <a:pt x="758" y="1831"/>
                  <a:pt x="758" y="1831"/>
                </a:cubicBezTo>
                <a:cubicBezTo>
                  <a:pt x="379" y="1464"/>
                  <a:pt x="0" y="1098"/>
                  <a:pt x="0" y="732"/>
                </a:cubicBezTo>
                <a:cubicBezTo>
                  <a:pt x="0" y="0"/>
                  <a:pt x="758" y="0"/>
                  <a:pt x="1516" y="0"/>
                </a:cubicBezTo>
                <a:cubicBezTo>
                  <a:pt x="20463" y="0"/>
                  <a:pt x="20463" y="0"/>
                  <a:pt x="20463" y="0"/>
                </a:cubicBezTo>
                <a:cubicBezTo>
                  <a:pt x="20842" y="0"/>
                  <a:pt x="21600" y="0"/>
                  <a:pt x="21600" y="732"/>
                </a:cubicBezTo>
                <a:cubicBezTo>
                  <a:pt x="21600" y="1098"/>
                  <a:pt x="21600" y="1464"/>
                  <a:pt x="21221" y="183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1" name="Shape 5309"/>
          <p:cNvSpPr/>
          <p:nvPr/>
        </p:nvSpPr>
        <p:spPr>
          <a:xfrm>
            <a:off x="3105530" y="4447694"/>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571"/>
                  <a:pt x="1571" y="0"/>
                  <a:pt x="3927" y="0"/>
                </a:cubicBezTo>
                <a:cubicBezTo>
                  <a:pt x="17280" y="0"/>
                  <a:pt x="17280" y="0"/>
                  <a:pt x="17280" y="0"/>
                </a:cubicBezTo>
                <a:cubicBezTo>
                  <a:pt x="19636" y="0"/>
                  <a:pt x="21600" y="1571"/>
                  <a:pt x="21600" y="3927"/>
                </a:cubicBezTo>
                <a:lnTo>
                  <a:pt x="21600" y="17280"/>
                </a:lnTo>
                <a:close/>
                <a:moveTo>
                  <a:pt x="13353" y="3142"/>
                </a:moveTo>
                <a:cubicBezTo>
                  <a:pt x="9425" y="3142"/>
                  <a:pt x="9425" y="3142"/>
                  <a:pt x="9425" y="3142"/>
                </a:cubicBezTo>
                <a:cubicBezTo>
                  <a:pt x="7069" y="3142"/>
                  <a:pt x="4713" y="4320"/>
                  <a:pt x="4713" y="7069"/>
                </a:cubicBezTo>
                <a:cubicBezTo>
                  <a:pt x="4713" y="8640"/>
                  <a:pt x="6284" y="10211"/>
                  <a:pt x="7855" y="10211"/>
                </a:cubicBezTo>
                <a:cubicBezTo>
                  <a:pt x="8247" y="10211"/>
                  <a:pt x="8247" y="10211"/>
                  <a:pt x="8640" y="9818"/>
                </a:cubicBezTo>
                <a:cubicBezTo>
                  <a:pt x="8247" y="10211"/>
                  <a:pt x="8247" y="10604"/>
                  <a:pt x="8247" y="10604"/>
                </a:cubicBezTo>
                <a:cubicBezTo>
                  <a:pt x="8247" y="11389"/>
                  <a:pt x="8640" y="11782"/>
                  <a:pt x="9033" y="12175"/>
                </a:cubicBezTo>
                <a:cubicBezTo>
                  <a:pt x="7462" y="12175"/>
                  <a:pt x="6284" y="12175"/>
                  <a:pt x="5105" y="12960"/>
                </a:cubicBezTo>
                <a:cubicBezTo>
                  <a:pt x="4320" y="13353"/>
                  <a:pt x="3927" y="14138"/>
                  <a:pt x="3927" y="15316"/>
                </a:cubicBezTo>
                <a:cubicBezTo>
                  <a:pt x="3927" y="17280"/>
                  <a:pt x="6284" y="18065"/>
                  <a:pt x="7855" y="18065"/>
                </a:cubicBezTo>
                <a:cubicBezTo>
                  <a:pt x="9818" y="18065"/>
                  <a:pt x="12960" y="16887"/>
                  <a:pt x="12960" y="14531"/>
                </a:cubicBezTo>
                <a:cubicBezTo>
                  <a:pt x="12960" y="11782"/>
                  <a:pt x="10211" y="11389"/>
                  <a:pt x="10211" y="10211"/>
                </a:cubicBezTo>
                <a:cubicBezTo>
                  <a:pt x="10211" y="9033"/>
                  <a:pt x="12175" y="9033"/>
                  <a:pt x="12175" y="6676"/>
                </a:cubicBezTo>
                <a:cubicBezTo>
                  <a:pt x="12175" y="5498"/>
                  <a:pt x="11782" y="4713"/>
                  <a:pt x="10996" y="3927"/>
                </a:cubicBezTo>
                <a:cubicBezTo>
                  <a:pt x="12175" y="3927"/>
                  <a:pt x="12175" y="3927"/>
                  <a:pt x="12175" y="3927"/>
                </a:cubicBezTo>
                <a:lnTo>
                  <a:pt x="13353" y="3142"/>
                </a:lnTo>
                <a:close/>
                <a:moveTo>
                  <a:pt x="8640" y="17280"/>
                </a:moveTo>
                <a:cubicBezTo>
                  <a:pt x="7462" y="17280"/>
                  <a:pt x="5498" y="16495"/>
                  <a:pt x="5498" y="14924"/>
                </a:cubicBezTo>
                <a:cubicBezTo>
                  <a:pt x="5498" y="12960"/>
                  <a:pt x="7462" y="12567"/>
                  <a:pt x="9033" y="12567"/>
                </a:cubicBezTo>
                <a:cubicBezTo>
                  <a:pt x="9033" y="12567"/>
                  <a:pt x="9425" y="12567"/>
                  <a:pt x="9425" y="12567"/>
                </a:cubicBezTo>
                <a:cubicBezTo>
                  <a:pt x="10211" y="13353"/>
                  <a:pt x="11389" y="14138"/>
                  <a:pt x="11389" y="15316"/>
                </a:cubicBezTo>
                <a:cubicBezTo>
                  <a:pt x="11389" y="16887"/>
                  <a:pt x="10211" y="17280"/>
                  <a:pt x="8640" y="17280"/>
                </a:cubicBezTo>
                <a:close/>
                <a:moveTo>
                  <a:pt x="8640" y="9425"/>
                </a:moveTo>
                <a:cubicBezTo>
                  <a:pt x="7069" y="9425"/>
                  <a:pt x="6284" y="7462"/>
                  <a:pt x="6284" y="5891"/>
                </a:cubicBezTo>
                <a:cubicBezTo>
                  <a:pt x="6284" y="5105"/>
                  <a:pt x="7069" y="3927"/>
                  <a:pt x="8247" y="3927"/>
                </a:cubicBezTo>
                <a:cubicBezTo>
                  <a:pt x="9818" y="3927"/>
                  <a:pt x="10604" y="6284"/>
                  <a:pt x="10604" y="7462"/>
                </a:cubicBezTo>
                <a:cubicBezTo>
                  <a:pt x="10604" y="8640"/>
                  <a:pt x="9818" y="9425"/>
                  <a:pt x="8640" y="9425"/>
                </a:cubicBezTo>
                <a:close/>
                <a:moveTo>
                  <a:pt x="17673" y="10211"/>
                </a:moveTo>
                <a:cubicBezTo>
                  <a:pt x="17673" y="9425"/>
                  <a:pt x="17673" y="9425"/>
                  <a:pt x="17673" y="9425"/>
                </a:cubicBezTo>
                <a:cubicBezTo>
                  <a:pt x="16102" y="9425"/>
                  <a:pt x="16102" y="9425"/>
                  <a:pt x="16102" y="9425"/>
                </a:cubicBezTo>
                <a:cubicBezTo>
                  <a:pt x="16102" y="7462"/>
                  <a:pt x="16102" y="7462"/>
                  <a:pt x="16102" y="7462"/>
                </a:cubicBezTo>
                <a:cubicBezTo>
                  <a:pt x="15316" y="7462"/>
                  <a:pt x="15316" y="7462"/>
                  <a:pt x="15316" y="7462"/>
                </a:cubicBezTo>
                <a:cubicBezTo>
                  <a:pt x="15316" y="9425"/>
                  <a:pt x="15316" y="9425"/>
                  <a:pt x="15316" y="9425"/>
                </a:cubicBezTo>
                <a:cubicBezTo>
                  <a:pt x="13353" y="9425"/>
                  <a:pt x="13353" y="9425"/>
                  <a:pt x="13353" y="9425"/>
                </a:cubicBezTo>
                <a:cubicBezTo>
                  <a:pt x="13353" y="10211"/>
                  <a:pt x="13353" y="10211"/>
                  <a:pt x="13353" y="10211"/>
                </a:cubicBezTo>
                <a:cubicBezTo>
                  <a:pt x="15316" y="10211"/>
                  <a:pt x="15316" y="10211"/>
                  <a:pt x="15316" y="10211"/>
                </a:cubicBezTo>
                <a:cubicBezTo>
                  <a:pt x="15316" y="12567"/>
                  <a:pt x="15316" y="12567"/>
                  <a:pt x="15316" y="12567"/>
                </a:cubicBezTo>
                <a:cubicBezTo>
                  <a:pt x="16102" y="12567"/>
                  <a:pt x="16102" y="12567"/>
                  <a:pt x="16102" y="12567"/>
                </a:cubicBezTo>
                <a:cubicBezTo>
                  <a:pt x="16102" y="10211"/>
                  <a:pt x="16102" y="10211"/>
                  <a:pt x="16102" y="10211"/>
                </a:cubicBezTo>
                <a:lnTo>
                  <a:pt x="17673" y="1021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2" name="Shape 5310"/>
          <p:cNvSpPr/>
          <p:nvPr/>
        </p:nvSpPr>
        <p:spPr>
          <a:xfrm>
            <a:off x="3677359" y="4447694"/>
            <a:ext cx="218102"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571"/>
                  <a:pt x="1571" y="0"/>
                  <a:pt x="3927" y="0"/>
                </a:cubicBezTo>
                <a:cubicBezTo>
                  <a:pt x="17280" y="0"/>
                  <a:pt x="17280" y="0"/>
                  <a:pt x="17280" y="0"/>
                </a:cubicBezTo>
                <a:cubicBezTo>
                  <a:pt x="19636" y="0"/>
                  <a:pt x="21600" y="1571"/>
                  <a:pt x="21600" y="3927"/>
                </a:cubicBezTo>
                <a:lnTo>
                  <a:pt x="21600" y="17280"/>
                </a:lnTo>
                <a:close/>
                <a:moveTo>
                  <a:pt x="17673" y="4320"/>
                </a:moveTo>
                <a:cubicBezTo>
                  <a:pt x="17673" y="3927"/>
                  <a:pt x="17280" y="3535"/>
                  <a:pt x="16887" y="3535"/>
                </a:cubicBezTo>
                <a:cubicBezTo>
                  <a:pt x="15316" y="3535"/>
                  <a:pt x="15316" y="3535"/>
                  <a:pt x="15316" y="3535"/>
                </a:cubicBezTo>
                <a:cubicBezTo>
                  <a:pt x="14531" y="3535"/>
                  <a:pt x="14138" y="3927"/>
                  <a:pt x="14138" y="4320"/>
                </a:cubicBezTo>
                <a:cubicBezTo>
                  <a:pt x="14138" y="9033"/>
                  <a:pt x="14138" y="9033"/>
                  <a:pt x="14138" y="9033"/>
                </a:cubicBezTo>
                <a:cubicBezTo>
                  <a:pt x="7069" y="9033"/>
                  <a:pt x="7069" y="9033"/>
                  <a:pt x="7069" y="9033"/>
                </a:cubicBezTo>
                <a:cubicBezTo>
                  <a:pt x="7069" y="4320"/>
                  <a:pt x="7069" y="4320"/>
                  <a:pt x="7069" y="4320"/>
                </a:cubicBezTo>
                <a:cubicBezTo>
                  <a:pt x="7069" y="3927"/>
                  <a:pt x="6676" y="3535"/>
                  <a:pt x="6284" y="3535"/>
                </a:cubicBezTo>
                <a:cubicBezTo>
                  <a:pt x="4320" y="3535"/>
                  <a:pt x="4320" y="3535"/>
                  <a:pt x="4320" y="3535"/>
                </a:cubicBezTo>
                <a:cubicBezTo>
                  <a:pt x="3927" y="3535"/>
                  <a:pt x="3535" y="3927"/>
                  <a:pt x="3535" y="4320"/>
                </a:cubicBezTo>
                <a:cubicBezTo>
                  <a:pt x="3535" y="16887"/>
                  <a:pt x="3535" y="16887"/>
                  <a:pt x="3535" y="16887"/>
                </a:cubicBezTo>
                <a:cubicBezTo>
                  <a:pt x="3535" y="17280"/>
                  <a:pt x="3927" y="17673"/>
                  <a:pt x="4320" y="17673"/>
                </a:cubicBezTo>
                <a:cubicBezTo>
                  <a:pt x="6284" y="17673"/>
                  <a:pt x="6284" y="17673"/>
                  <a:pt x="6284" y="17673"/>
                </a:cubicBezTo>
                <a:cubicBezTo>
                  <a:pt x="6676" y="17673"/>
                  <a:pt x="7069" y="17280"/>
                  <a:pt x="7069" y="16887"/>
                </a:cubicBezTo>
                <a:cubicBezTo>
                  <a:pt x="7069" y="12567"/>
                  <a:pt x="7069" y="12567"/>
                  <a:pt x="7069" y="12567"/>
                </a:cubicBezTo>
                <a:cubicBezTo>
                  <a:pt x="14138" y="12567"/>
                  <a:pt x="14138" y="12567"/>
                  <a:pt x="14138" y="12567"/>
                </a:cubicBezTo>
                <a:cubicBezTo>
                  <a:pt x="14138" y="16887"/>
                  <a:pt x="14138" y="16887"/>
                  <a:pt x="14138" y="16887"/>
                </a:cubicBezTo>
                <a:cubicBezTo>
                  <a:pt x="14138" y="17280"/>
                  <a:pt x="14531" y="17673"/>
                  <a:pt x="15316" y="17673"/>
                </a:cubicBezTo>
                <a:cubicBezTo>
                  <a:pt x="16887" y="17673"/>
                  <a:pt x="16887" y="17673"/>
                  <a:pt x="16887" y="17673"/>
                </a:cubicBezTo>
                <a:cubicBezTo>
                  <a:pt x="17280" y="17673"/>
                  <a:pt x="17673" y="17280"/>
                  <a:pt x="17673" y="16887"/>
                </a:cubicBezTo>
                <a:lnTo>
                  <a:pt x="17673" y="432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3" name="Shape 5311"/>
          <p:cNvSpPr/>
          <p:nvPr/>
        </p:nvSpPr>
        <p:spPr>
          <a:xfrm>
            <a:off x="4247356" y="4447694"/>
            <a:ext cx="254758" cy="218102"/>
          </a:xfrm>
          <a:custGeom>
            <a:avLst/>
            <a:gdLst/>
            <a:ahLst/>
            <a:cxnLst>
              <a:cxn ang="0">
                <a:pos x="wd2" y="hd2"/>
              </a:cxn>
              <a:cxn ang="5400000">
                <a:pos x="wd2" y="hd2"/>
              </a:cxn>
              <a:cxn ang="10800000">
                <a:pos x="wd2" y="hd2"/>
              </a:cxn>
              <a:cxn ang="16200000">
                <a:pos x="wd2" y="hd2"/>
              </a:cxn>
            </a:cxnLst>
            <a:rect l="0" t="0" r="r" b="b"/>
            <a:pathLst>
              <a:path w="21600" h="21600" extrusionOk="0">
                <a:moveTo>
                  <a:pt x="18562" y="12567"/>
                </a:moveTo>
                <a:cubicBezTo>
                  <a:pt x="16537" y="12567"/>
                  <a:pt x="16537" y="12567"/>
                  <a:pt x="16537" y="12567"/>
                </a:cubicBezTo>
                <a:cubicBezTo>
                  <a:pt x="16200" y="12960"/>
                  <a:pt x="16200" y="13745"/>
                  <a:pt x="15862" y="14138"/>
                </a:cubicBezTo>
                <a:cubicBezTo>
                  <a:pt x="15862" y="14138"/>
                  <a:pt x="15862" y="14531"/>
                  <a:pt x="15862" y="14924"/>
                </a:cubicBezTo>
                <a:cubicBezTo>
                  <a:pt x="15862" y="15709"/>
                  <a:pt x="15862" y="16495"/>
                  <a:pt x="15187" y="17280"/>
                </a:cubicBezTo>
                <a:cubicBezTo>
                  <a:pt x="15187" y="20029"/>
                  <a:pt x="13837" y="21600"/>
                  <a:pt x="11475" y="21600"/>
                </a:cubicBezTo>
                <a:cubicBezTo>
                  <a:pt x="10125" y="21600"/>
                  <a:pt x="8775" y="20815"/>
                  <a:pt x="7763" y="20422"/>
                </a:cubicBezTo>
                <a:cubicBezTo>
                  <a:pt x="6750" y="20029"/>
                  <a:pt x="5738" y="19636"/>
                  <a:pt x="5063" y="19636"/>
                </a:cubicBezTo>
                <a:cubicBezTo>
                  <a:pt x="1350" y="19636"/>
                  <a:pt x="1350" y="19636"/>
                  <a:pt x="1350" y="19636"/>
                </a:cubicBezTo>
                <a:cubicBezTo>
                  <a:pt x="675" y="19636"/>
                  <a:pt x="0" y="18851"/>
                  <a:pt x="0" y="17673"/>
                </a:cubicBezTo>
                <a:cubicBezTo>
                  <a:pt x="0" y="9033"/>
                  <a:pt x="0" y="9033"/>
                  <a:pt x="0" y="9033"/>
                </a:cubicBezTo>
                <a:cubicBezTo>
                  <a:pt x="0" y="7855"/>
                  <a:pt x="675" y="7069"/>
                  <a:pt x="1350" y="7069"/>
                </a:cubicBezTo>
                <a:cubicBezTo>
                  <a:pt x="5063" y="7069"/>
                  <a:pt x="5063" y="7069"/>
                  <a:pt x="5063" y="7069"/>
                </a:cubicBezTo>
                <a:cubicBezTo>
                  <a:pt x="5400" y="7069"/>
                  <a:pt x="6413" y="5891"/>
                  <a:pt x="6750" y="5498"/>
                </a:cubicBezTo>
                <a:cubicBezTo>
                  <a:pt x="7088" y="4713"/>
                  <a:pt x="7425" y="4320"/>
                  <a:pt x="7763" y="3535"/>
                </a:cubicBezTo>
                <a:cubicBezTo>
                  <a:pt x="8438" y="2356"/>
                  <a:pt x="9113" y="0"/>
                  <a:pt x="10800" y="0"/>
                </a:cubicBezTo>
                <a:cubicBezTo>
                  <a:pt x="12487" y="0"/>
                  <a:pt x="14175" y="1178"/>
                  <a:pt x="14175" y="3535"/>
                </a:cubicBezTo>
                <a:cubicBezTo>
                  <a:pt x="14175" y="3927"/>
                  <a:pt x="14175" y="4713"/>
                  <a:pt x="13837" y="5105"/>
                </a:cubicBezTo>
                <a:cubicBezTo>
                  <a:pt x="18562" y="5105"/>
                  <a:pt x="18562" y="5105"/>
                  <a:pt x="18562" y="5105"/>
                </a:cubicBezTo>
                <a:cubicBezTo>
                  <a:pt x="20250" y="5105"/>
                  <a:pt x="21600" y="7069"/>
                  <a:pt x="21600" y="9033"/>
                </a:cubicBezTo>
                <a:cubicBezTo>
                  <a:pt x="21600" y="10996"/>
                  <a:pt x="20250" y="12567"/>
                  <a:pt x="18562" y="12567"/>
                </a:cubicBezTo>
                <a:close/>
                <a:moveTo>
                  <a:pt x="2363" y="16102"/>
                </a:moveTo>
                <a:cubicBezTo>
                  <a:pt x="1688" y="16102"/>
                  <a:pt x="1350" y="16495"/>
                  <a:pt x="1350" y="16887"/>
                </a:cubicBezTo>
                <a:cubicBezTo>
                  <a:pt x="1350" y="17280"/>
                  <a:pt x="1688" y="17673"/>
                  <a:pt x="2363" y="17673"/>
                </a:cubicBezTo>
                <a:cubicBezTo>
                  <a:pt x="2700" y="17673"/>
                  <a:pt x="3038" y="17280"/>
                  <a:pt x="3038" y="16887"/>
                </a:cubicBezTo>
                <a:cubicBezTo>
                  <a:pt x="3038" y="16495"/>
                  <a:pt x="2700" y="16102"/>
                  <a:pt x="2363" y="16102"/>
                </a:cubicBezTo>
                <a:close/>
                <a:moveTo>
                  <a:pt x="18562" y="7069"/>
                </a:moveTo>
                <a:cubicBezTo>
                  <a:pt x="11475" y="7069"/>
                  <a:pt x="11475" y="7069"/>
                  <a:pt x="11475" y="7069"/>
                </a:cubicBezTo>
                <a:cubicBezTo>
                  <a:pt x="11475" y="6284"/>
                  <a:pt x="12487" y="5105"/>
                  <a:pt x="12487" y="3535"/>
                </a:cubicBezTo>
                <a:cubicBezTo>
                  <a:pt x="12487" y="1964"/>
                  <a:pt x="11812" y="1571"/>
                  <a:pt x="10800" y="1571"/>
                </a:cubicBezTo>
                <a:cubicBezTo>
                  <a:pt x="10463" y="1571"/>
                  <a:pt x="9788" y="3142"/>
                  <a:pt x="9788" y="3535"/>
                </a:cubicBezTo>
                <a:cubicBezTo>
                  <a:pt x="9450" y="3927"/>
                  <a:pt x="9450" y="4320"/>
                  <a:pt x="9113" y="4713"/>
                </a:cubicBezTo>
                <a:cubicBezTo>
                  <a:pt x="8775" y="5105"/>
                  <a:pt x="8438" y="5891"/>
                  <a:pt x="7763" y="6676"/>
                </a:cubicBezTo>
                <a:cubicBezTo>
                  <a:pt x="7088" y="7462"/>
                  <a:pt x="6075" y="9033"/>
                  <a:pt x="5063" y="9033"/>
                </a:cubicBezTo>
                <a:cubicBezTo>
                  <a:pt x="4388" y="9033"/>
                  <a:pt x="4388" y="9033"/>
                  <a:pt x="4388" y="9033"/>
                </a:cubicBezTo>
                <a:cubicBezTo>
                  <a:pt x="4388" y="17673"/>
                  <a:pt x="4388" y="17673"/>
                  <a:pt x="4388" y="17673"/>
                </a:cubicBezTo>
                <a:cubicBezTo>
                  <a:pt x="5063" y="17673"/>
                  <a:pt x="5063" y="17673"/>
                  <a:pt x="5063" y="17673"/>
                </a:cubicBezTo>
                <a:cubicBezTo>
                  <a:pt x="7088" y="17673"/>
                  <a:pt x="9113" y="19636"/>
                  <a:pt x="11475" y="19636"/>
                </a:cubicBezTo>
                <a:cubicBezTo>
                  <a:pt x="12825" y="19636"/>
                  <a:pt x="13837" y="18851"/>
                  <a:pt x="13837" y="17280"/>
                </a:cubicBezTo>
                <a:cubicBezTo>
                  <a:pt x="13837" y="16887"/>
                  <a:pt x="13837" y="16887"/>
                  <a:pt x="13500" y="16495"/>
                </a:cubicBezTo>
                <a:cubicBezTo>
                  <a:pt x="14175" y="16102"/>
                  <a:pt x="14512" y="15316"/>
                  <a:pt x="14512" y="14924"/>
                </a:cubicBezTo>
                <a:cubicBezTo>
                  <a:pt x="14512" y="14531"/>
                  <a:pt x="14512" y="14138"/>
                  <a:pt x="14175" y="13745"/>
                </a:cubicBezTo>
                <a:cubicBezTo>
                  <a:pt x="14512" y="13353"/>
                  <a:pt x="14850" y="12960"/>
                  <a:pt x="14850" y="12175"/>
                </a:cubicBezTo>
                <a:cubicBezTo>
                  <a:pt x="14850" y="11782"/>
                  <a:pt x="14850" y="10996"/>
                  <a:pt x="14512" y="10604"/>
                </a:cubicBezTo>
                <a:cubicBezTo>
                  <a:pt x="18562" y="10604"/>
                  <a:pt x="18562" y="10604"/>
                  <a:pt x="18562" y="10604"/>
                </a:cubicBezTo>
                <a:cubicBezTo>
                  <a:pt x="19237" y="10604"/>
                  <a:pt x="19912" y="9818"/>
                  <a:pt x="19912" y="9033"/>
                </a:cubicBezTo>
                <a:cubicBezTo>
                  <a:pt x="19912" y="7855"/>
                  <a:pt x="19237" y="7069"/>
                  <a:pt x="18562" y="706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4" name="Shape 5312"/>
          <p:cNvSpPr/>
          <p:nvPr/>
        </p:nvSpPr>
        <p:spPr>
          <a:xfrm>
            <a:off x="4819184" y="4447694"/>
            <a:ext cx="234597" cy="199774"/>
          </a:xfrm>
          <a:custGeom>
            <a:avLst/>
            <a:gdLst/>
            <a:ahLst/>
            <a:cxnLst>
              <a:cxn ang="0">
                <a:pos x="wd2" y="hd2"/>
              </a:cxn>
              <a:cxn ang="5400000">
                <a:pos x="wd2" y="hd2"/>
              </a:cxn>
              <a:cxn ang="10800000">
                <a:pos x="wd2" y="hd2"/>
              </a:cxn>
              <a:cxn ang="16200000">
                <a:pos x="wd2" y="hd2"/>
              </a:cxn>
            </a:cxnLst>
            <a:rect l="0" t="0" r="r" b="b"/>
            <a:pathLst>
              <a:path w="21600" h="21600" extrusionOk="0">
                <a:moveTo>
                  <a:pt x="20868" y="16416"/>
                </a:moveTo>
                <a:cubicBezTo>
                  <a:pt x="20502" y="17280"/>
                  <a:pt x="20502" y="17280"/>
                  <a:pt x="20502" y="17280"/>
                </a:cubicBezTo>
                <a:cubicBezTo>
                  <a:pt x="18305" y="17712"/>
                  <a:pt x="18305" y="17712"/>
                  <a:pt x="18305" y="17712"/>
                </a:cubicBezTo>
                <a:cubicBezTo>
                  <a:pt x="17939" y="19440"/>
                  <a:pt x="16475" y="20736"/>
                  <a:pt x="15010" y="20736"/>
                </a:cubicBezTo>
                <a:cubicBezTo>
                  <a:pt x="15010" y="21168"/>
                  <a:pt x="15010" y="21168"/>
                  <a:pt x="15010" y="21168"/>
                </a:cubicBezTo>
                <a:cubicBezTo>
                  <a:pt x="15010" y="21600"/>
                  <a:pt x="14644" y="21600"/>
                  <a:pt x="14644" y="21600"/>
                </a:cubicBezTo>
                <a:cubicBezTo>
                  <a:pt x="13546" y="21600"/>
                  <a:pt x="13546" y="21600"/>
                  <a:pt x="13546" y="21600"/>
                </a:cubicBezTo>
                <a:cubicBezTo>
                  <a:pt x="13546" y="21600"/>
                  <a:pt x="13180" y="21600"/>
                  <a:pt x="13180" y="21168"/>
                </a:cubicBezTo>
                <a:cubicBezTo>
                  <a:pt x="13180" y="12096"/>
                  <a:pt x="13180" y="12096"/>
                  <a:pt x="13180" y="12096"/>
                </a:cubicBezTo>
                <a:cubicBezTo>
                  <a:pt x="13180" y="12096"/>
                  <a:pt x="13546" y="11664"/>
                  <a:pt x="13546" y="11664"/>
                </a:cubicBezTo>
                <a:cubicBezTo>
                  <a:pt x="14644" y="11664"/>
                  <a:pt x="14644" y="11664"/>
                  <a:pt x="14644" y="11664"/>
                </a:cubicBezTo>
                <a:cubicBezTo>
                  <a:pt x="14644" y="11664"/>
                  <a:pt x="15010" y="12096"/>
                  <a:pt x="15010" y="12096"/>
                </a:cubicBezTo>
                <a:cubicBezTo>
                  <a:pt x="15010" y="12528"/>
                  <a:pt x="15010" y="12528"/>
                  <a:pt x="15010" y="12528"/>
                </a:cubicBezTo>
                <a:cubicBezTo>
                  <a:pt x="16108" y="12528"/>
                  <a:pt x="17207" y="13392"/>
                  <a:pt x="17939" y="14688"/>
                </a:cubicBezTo>
                <a:cubicBezTo>
                  <a:pt x="18671" y="14688"/>
                  <a:pt x="18671" y="14688"/>
                  <a:pt x="18671" y="14688"/>
                </a:cubicBezTo>
                <a:cubicBezTo>
                  <a:pt x="19037" y="13392"/>
                  <a:pt x="19037" y="12528"/>
                  <a:pt x="19037" y="11664"/>
                </a:cubicBezTo>
                <a:cubicBezTo>
                  <a:pt x="19037" y="6912"/>
                  <a:pt x="15376" y="3024"/>
                  <a:pt x="10617" y="3024"/>
                </a:cubicBezTo>
                <a:cubicBezTo>
                  <a:pt x="6224" y="3024"/>
                  <a:pt x="2563" y="6912"/>
                  <a:pt x="2563" y="11664"/>
                </a:cubicBezTo>
                <a:cubicBezTo>
                  <a:pt x="2563" y="12528"/>
                  <a:pt x="2563" y="13392"/>
                  <a:pt x="2929" y="14688"/>
                </a:cubicBezTo>
                <a:cubicBezTo>
                  <a:pt x="3661" y="14688"/>
                  <a:pt x="3661" y="14688"/>
                  <a:pt x="3661" y="14688"/>
                </a:cubicBezTo>
                <a:cubicBezTo>
                  <a:pt x="4393" y="13392"/>
                  <a:pt x="5492" y="12528"/>
                  <a:pt x="6590" y="12528"/>
                </a:cubicBezTo>
                <a:cubicBezTo>
                  <a:pt x="6590" y="12096"/>
                  <a:pt x="6590" y="12096"/>
                  <a:pt x="6590" y="12096"/>
                </a:cubicBezTo>
                <a:cubicBezTo>
                  <a:pt x="6590" y="12096"/>
                  <a:pt x="6956" y="11664"/>
                  <a:pt x="6956" y="11664"/>
                </a:cubicBezTo>
                <a:cubicBezTo>
                  <a:pt x="7688" y="11664"/>
                  <a:pt x="7688" y="11664"/>
                  <a:pt x="7688" y="11664"/>
                </a:cubicBezTo>
                <a:cubicBezTo>
                  <a:pt x="8054" y="11664"/>
                  <a:pt x="8420" y="12096"/>
                  <a:pt x="8420" y="12096"/>
                </a:cubicBezTo>
                <a:cubicBezTo>
                  <a:pt x="8420" y="21168"/>
                  <a:pt x="8420" y="21168"/>
                  <a:pt x="8420" y="21168"/>
                </a:cubicBezTo>
                <a:cubicBezTo>
                  <a:pt x="8420" y="21600"/>
                  <a:pt x="8054" y="21600"/>
                  <a:pt x="7688" y="21600"/>
                </a:cubicBezTo>
                <a:cubicBezTo>
                  <a:pt x="6956" y="21600"/>
                  <a:pt x="6956" y="21600"/>
                  <a:pt x="6956" y="21600"/>
                </a:cubicBezTo>
                <a:cubicBezTo>
                  <a:pt x="6956" y="21600"/>
                  <a:pt x="6590" y="21600"/>
                  <a:pt x="6590" y="21168"/>
                </a:cubicBezTo>
                <a:cubicBezTo>
                  <a:pt x="6590" y="20736"/>
                  <a:pt x="6590" y="20736"/>
                  <a:pt x="6590" y="20736"/>
                </a:cubicBezTo>
                <a:cubicBezTo>
                  <a:pt x="5125" y="20736"/>
                  <a:pt x="3661" y="19440"/>
                  <a:pt x="3295" y="17712"/>
                </a:cubicBezTo>
                <a:cubicBezTo>
                  <a:pt x="1098" y="17280"/>
                  <a:pt x="1098" y="17280"/>
                  <a:pt x="1098" y="17280"/>
                </a:cubicBezTo>
                <a:cubicBezTo>
                  <a:pt x="732" y="16416"/>
                  <a:pt x="732" y="16416"/>
                  <a:pt x="732" y="16416"/>
                </a:cubicBezTo>
                <a:cubicBezTo>
                  <a:pt x="0" y="14688"/>
                  <a:pt x="0" y="13392"/>
                  <a:pt x="0" y="11664"/>
                </a:cubicBezTo>
                <a:cubicBezTo>
                  <a:pt x="0" y="5184"/>
                  <a:pt x="4759" y="0"/>
                  <a:pt x="10617" y="0"/>
                </a:cubicBezTo>
                <a:cubicBezTo>
                  <a:pt x="16841" y="0"/>
                  <a:pt x="21600" y="5184"/>
                  <a:pt x="21600" y="11664"/>
                </a:cubicBezTo>
                <a:cubicBezTo>
                  <a:pt x="21600" y="13392"/>
                  <a:pt x="21234" y="14688"/>
                  <a:pt x="20868" y="1641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5" name="Shape 5313"/>
          <p:cNvSpPr/>
          <p:nvPr/>
        </p:nvSpPr>
        <p:spPr>
          <a:xfrm>
            <a:off x="5391014" y="4447694"/>
            <a:ext cx="269420"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9244"/>
                </a:moveTo>
                <a:cubicBezTo>
                  <a:pt x="21600" y="20422"/>
                  <a:pt x="20965" y="21600"/>
                  <a:pt x="20012" y="21600"/>
                </a:cubicBezTo>
                <a:cubicBezTo>
                  <a:pt x="1588" y="21600"/>
                  <a:pt x="1588" y="21600"/>
                  <a:pt x="1588" y="21600"/>
                </a:cubicBezTo>
                <a:cubicBezTo>
                  <a:pt x="635" y="21600"/>
                  <a:pt x="0" y="20422"/>
                  <a:pt x="0" y="19244"/>
                </a:cubicBezTo>
                <a:cubicBezTo>
                  <a:pt x="0" y="1964"/>
                  <a:pt x="0" y="1964"/>
                  <a:pt x="0" y="1964"/>
                </a:cubicBezTo>
                <a:cubicBezTo>
                  <a:pt x="0" y="785"/>
                  <a:pt x="635" y="0"/>
                  <a:pt x="1588" y="0"/>
                </a:cubicBezTo>
                <a:cubicBezTo>
                  <a:pt x="20012" y="0"/>
                  <a:pt x="20012" y="0"/>
                  <a:pt x="20012" y="0"/>
                </a:cubicBezTo>
                <a:cubicBezTo>
                  <a:pt x="20965" y="0"/>
                  <a:pt x="21600" y="785"/>
                  <a:pt x="21600" y="1964"/>
                </a:cubicBezTo>
                <a:lnTo>
                  <a:pt x="21600" y="19244"/>
                </a:lnTo>
                <a:close/>
                <a:moveTo>
                  <a:pt x="1588" y="1571"/>
                </a:moveTo>
                <a:cubicBezTo>
                  <a:pt x="1588" y="1571"/>
                  <a:pt x="1271" y="1964"/>
                  <a:pt x="1271" y="1964"/>
                </a:cubicBezTo>
                <a:cubicBezTo>
                  <a:pt x="1271" y="19244"/>
                  <a:pt x="1271" y="19244"/>
                  <a:pt x="1271" y="19244"/>
                </a:cubicBezTo>
                <a:cubicBezTo>
                  <a:pt x="1271" y="19244"/>
                  <a:pt x="1588" y="19636"/>
                  <a:pt x="1588" y="19636"/>
                </a:cubicBezTo>
                <a:cubicBezTo>
                  <a:pt x="20012" y="19636"/>
                  <a:pt x="20012" y="19636"/>
                  <a:pt x="20012" y="19636"/>
                </a:cubicBezTo>
                <a:cubicBezTo>
                  <a:pt x="20012" y="19636"/>
                  <a:pt x="20329" y="19244"/>
                  <a:pt x="20329" y="19244"/>
                </a:cubicBezTo>
                <a:cubicBezTo>
                  <a:pt x="20329" y="1964"/>
                  <a:pt x="20329" y="1964"/>
                  <a:pt x="20329" y="1964"/>
                </a:cubicBezTo>
                <a:cubicBezTo>
                  <a:pt x="20329" y="1964"/>
                  <a:pt x="20012" y="1571"/>
                  <a:pt x="20012" y="1571"/>
                </a:cubicBezTo>
                <a:lnTo>
                  <a:pt x="1588" y="1571"/>
                </a:lnTo>
                <a:close/>
                <a:moveTo>
                  <a:pt x="5082" y="9033"/>
                </a:moveTo>
                <a:cubicBezTo>
                  <a:pt x="3812" y="9033"/>
                  <a:pt x="2859" y="7855"/>
                  <a:pt x="2859" y="6284"/>
                </a:cubicBezTo>
                <a:cubicBezTo>
                  <a:pt x="2859" y="4713"/>
                  <a:pt x="3812" y="3535"/>
                  <a:pt x="5082" y="3535"/>
                </a:cubicBezTo>
                <a:cubicBezTo>
                  <a:pt x="6353" y="3535"/>
                  <a:pt x="7306" y="4713"/>
                  <a:pt x="7306" y="6284"/>
                </a:cubicBezTo>
                <a:cubicBezTo>
                  <a:pt x="7306" y="7855"/>
                  <a:pt x="6353" y="9033"/>
                  <a:pt x="5082" y="9033"/>
                </a:cubicBezTo>
                <a:close/>
                <a:moveTo>
                  <a:pt x="18741" y="17673"/>
                </a:moveTo>
                <a:cubicBezTo>
                  <a:pt x="2859" y="17673"/>
                  <a:pt x="2859" y="17673"/>
                  <a:pt x="2859" y="17673"/>
                </a:cubicBezTo>
                <a:cubicBezTo>
                  <a:pt x="2859" y="15316"/>
                  <a:pt x="2859" y="15316"/>
                  <a:pt x="2859" y="15316"/>
                </a:cubicBezTo>
                <a:cubicBezTo>
                  <a:pt x="6353" y="10604"/>
                  <a:pt x="6353" y="10604"/>
                  <a:pt x="6353" y="10604"/>
                </a:cubicBezTo>
                <a:cubicBezTo>
                  <a:pt x="8259" y="12960"/>
                  <a:pt x="8259" y="12960"/>
                  <a:pt x="8259" y="12960"/>
                </a:cubicBezTo>
                <a:cubicBezTo>
                  <a:pt x="13976" y="5891"/>
                  <a:pt x="13976" y="5891"/>
                  <a:pt x="13976" y="5891"/>
                </a:cubicBezTo>
                <a:cubicBezTo>
                  <a:pt x="18741" y="11389"/>
                  <a:pt x="18741" y="11389"/>
                  <a:pt x="18741" y="11389"/>
                </a:cubicBezTo>
                <a:lnTo>
                  <a:pt x="18741" y="1767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6" name="Shape 5314"/>
          <p:cNvSpPr/>
          <p:nvPr/>
        </p:nvSpPr>
        <p:spPr>
          <a:xfrm>
            <a:off x="5961010" y="4447694"/>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4138" y="15316"/>
                </a:moveTo>
                <a:cubicBezTo>
                  <a:pt x="14138" y="14924"/>
                  <a:pt x="14138" y="14531"/>
                  <a:pt x="13745" y="14531"/>
                </a:cubicBezTo>
                <a:cubicBezTo>
                  <a:pt x="12567" y="14531"/>
                  <a:pt x="12567" y="14531"/>
                  <a:pt x="12567" y="14531"/>
                </a:cubicBezTo>
                <a:cubicBezTo>
                  <a:pt x="12567" y="7462"/>
                  <a:pt x="12567" y="7462"/>
                  <a:pt x="12567" y="7462"/>
                </a:cubicBezTo>
                <a:cubicBezTo>
                  <a:pt x="12567" y="7462"/>
                  <a:pt x="12175" y="7069"/>
                  <a:pt x="12175" y="7069"/>
                </a:cubicBezTo>
                <a:cubicBezTo>
                  <a:pt x="7462" y="7069"/>
                  <a:pt x="7462" y="7069"/>
                  <a:pt x="7462" y="7069"/>
                </a:cubicBezTo>
                <a:cubicBezTo>
                  <a:pt x="7462" y="7069"/>
                  <a:pt x="7069" y="7462"/>
                  <a:pt x="7069" y="7462"/>
                </a:cubicBezTo>
                <a:cubicBezTo>
                  <a:pt x="7069" y="9818"/>
                  <a:pt x="7069" y="9818"/>
                  <a:pt x="7069" y="9818"/>
                </a:cubicBezTo>
                <a:cubicBezTo>
                  <a:pt x="7069" y="10211"/>
                  <a:pt x="7462" y="10211"/>
                  <a:pt x="7462" y="10211"/>
                </a:cubicBezTo>
                <a:cubicBezTo>
                  <a:pt x="9033" y="10211"/>
                  <a:pt x="9033" y="10211"/>
                  <a:pt x="9033" y="10211"/>
                </a:cubicBezTo>
                <a:cubicBezTo>
                  <a:pt x="9033" y="14531"/>
                  <a:pt x="9033" y="14531"/>
                  <a:pt x="9033" y="14531"/>
                </a:cubicBezTo>
                <a:cubicBezTo>
                  <a:pt x="7462" y="14531"/>
                  <a:pt x="7462" y="14531"/>
                  <a:pt x="7462" y="14531"/>
                </a:cubicBezTo>
                <a:cubicBezTo>
                  <a:pt x="7462" y="14531"/>
                  <a:pt x="7069" y="14924"/>
                  <a:pt x="7069" y="15316"/>
                </a:cubicBezTo>
                <a:cubicBezTo>
                  <a:pt x="7069" y="17280"/>
                  <a:pt x="7069" y="17280"/>
                  <a:pt x="7069" y="17280"/>
                </a:cubicBezTo>
                <a:cubicBezTo>
                  <a:pt x="7069" y="17673"/>
                  <a:pt x="7462" y="17673"/>
                  <a:pt x="7462" y="17673"/>
                </a:cubicBezTo>
                <a:cubicBezTo>
                  <a:pt x="13745" y="17673"/>
                  <a:pt x="13745" y="17673"/>
                  <a:pt x="13745" y="17673"/>
                </a:cubicBezTo>
                <a:cubicBezTo>
                  <a:pt x="14138" y="17673"/>
                  <a:pt x="14138" y="17673"/>
                  <a:pt x="14138" y="17280"/>
                </a:cubicBezTo>
                <a:lnTo>
                  <a:pt x="14138" y="15316"/>
                </a:lnTo>
                <a:close/>
                <a:moveTo>
                  <a:pt x="12567" y="2749"/>
                </a:moveTo>
                <a:cubicBezTo>
                  <a:pt x="12567" y="2356"/>
                  <a:pt x="12175" y="1964"/>
                  <a:pt x="12175" y="1964"/>
                </a:cubicBezTo>
                <a:cubicBezTo>
                  <a:pt x="9425" y="1964"/>
                  <a:pt x="9425" y="1964"/>
                  <a:pt x="9425" y="1964"/>
                </a:cubicBezTo>
                <a:cubicBezTo>
                  <a:pt x="9033" y="1964"/>
                  <a:pt x="9033" y="2356"/>
                  <a:pt x="9033" y="2749"/>
                </a:cubicBezTo>
                <a:cubicBezTo>
                  <a:pt x="9033" y="4713"/>
                  <a:pt x="9033" y="4713"/>
                  <a:pt x="9033" y="4713"/>
                </a:cubicBezTo>
                <a:cubicBezTo>
                  <a:pt x="9033" y="5105"/>
                  <a:pt x="9033" y="5105"/>
                  <a:pt x="9425" y="5105"/>
                </a:cubicBezTo>
                <a:cubicBezTo>
                  <a:pt x="12175" y="5105"/>
                  <a:pt x="12175" y="5105"/>
                  <a:pt x="12175" y="5105"/>
                </a:cubicBezTo>
                <a:cubicBezTo>
                  <a:pt x="12175" y="5105"/>
                  <a:pt x="12567" y="5105"/>
                  <a:pt x="12567" y="4713"/>
                </a:cubicBezTo>
                <a:lnTo>
                  <a:pt x="12567" y="274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7" name="Shape 5315"/>
          <p:cNvSpPr/>
          <p:nvPr/>
        </p:nvSpPr>
        <p:spPr>
          <a:xfrm>
            <a:off x="6532841" y="4427533"/>
            <a:ext cx="289581" cy="234597"/>
          </a:xfrm>
          <a:custGeom>
            <a:avLst/>
            <a:gdLst/>
            <a:ahLst/>
            <a:cxnLst>
              <a:cxn ang="0">
                <a:pos x="wd2" y="hd2"/>
              </a:cxn>
              <a:cxn ang="5400000">
                <a:pos x="wd2" y="hd2"/>
              </a:cxn>
              <a:cxn ang="10800000">
                <a:pos x="wd2" y="hd2"/>
              </a:cxn>
              <a:cxn ang="16200000">
                <a:pos x="wd2" y="hd2"/>
              </a:cxn>
            </a:cxnLst>
            <a:rect l="0" t="0" r="r" b="b"/>
            <a:pathLst>
              <a:path w="21600" h="21600" extrusionOk="0">
                <a:moveTo>
                  <a:pt x="20712" y="8786"/>
                </a:moveTo>
                <a:cubicBezTo>
                  <a:pt x="19233" y="8786"/>
                  <a:pt x="19233" y="8786"/>
                  <a:pt x="19233" y="8786"/>
                </a:cubicBezTo>
                <a:cubicBezTo>
                  <a:pt x="19529" y="9519"/>
                  <a:pt x="19529" y="10251"/>
                  <a:pt x="19529" y="10983"/>
                </a:cubicBezTo>
                <a:cubicBezTo>
                  <a:pt x="19529" y="16841"/>
                  <a:pt x="15682" y="21600"/>
                  <a:pt x="10652" y="21600"/>
                </a:cubicBezTo>
                <a:cubicBezTo>
                  <a:pt x="7101" y="21600"/>
                  <a:pt x="4142" y="19037"/>
                  <a:pt x="2959" y="15376"/>
                </a:cubicBezTo>
                <a:cubicBezTo>
                  <a:pt x="888" y="15376"/>
                  <a:pt x="888" y="15376"/>
                  <a:pt x="888" y="15376"/>
                </a:cubicBezTo>
                <a:cubicBezTo>
                  <a:pt x="296" y="15376"/>
                  <a:pt x="0" y="15010"/>
                  <a:pt x="0" y="14278"/>
                </a:cubicBezTo>
                <a:cubicBezTo>
                  <a:pt x="0" y="13546"/>
                  <a:pt x="296" y="13180"/>
                  <a:pt x="888" y="13180"/>
                </a:cubicBezTo>
                <a:cubicBezTo>
                  <a:pt x="2367" y="13180"/>
                  <a:pt x="2367" y="13180"/>
                  <a:pt x="2367" y="13180"/>
                </a:cubicBezTo>
                <a:cubicBezTo>
                  <a:pt x="2071" y="12447"/>
                  <a:pt x="2071" y="11715"/>
                  <a:pt x="2071" y="10983"/>
                </a:cubicBezTo>
                <a:cubicBezTo>
                  <a:pt x="2071" y="5125"/>
                  <a:pt x="5918" y="0"/>
                  <a:pt x="10652" y="0"/>
                </a:cubicBezTo>
                <a:cubicBezTo>
                  <a:pt x="14203" y="0"/>
                  <a:pt x="17162" y="2929"/>
                  <a:pt x="18641" y="6590"/>
                </a:cubicBezTo>
                <a:cubicBezTo>
                  <a:pt x="20712" y="6590"/>
                  <a:pt x="20712" y="6590"/>
                  <a:pt x="20712" y="6590"/>
                </a:cubicBezTo>
                <a:cubicBezTo>
                  <a:pt x="21304" y="6590"/>
                  <a:pt x="21600" y="6956"/>
                  <a:pt x="21600" y="7688"/>
                </a:cubicBezTo>
                <a:cubicBezTo>
                  <a:pt x="21600" y="8054"/>
                  <a:pt x="21304" y="8786"/>
                  <a:pt x="20712" y="8786"/>
                </a:cubicBezTo>
                <a:close/>
                <a:moveTo>
                  <a:pt x="17458" y="8786"/>
                </a:moveTo>
                <a:cubicBezTo>
                  <a:pt x="7101" y="8786"/>
                  <a:pt x="7101" y="8786"/>
                  <a:pt x="7101" y="8786"/>
                </a:cubicBezTo>
                <a:cubicBezTo>
                  <a:pt x="6510" y="8786"/>
                  <a:pt x="6214" y="8054"/>
                  <a:pt x="6214" y="7688"/>
                </a:cubicBezTo>
                <a:cubicBezTo>
                  <a:pt x="6214" y="6956"/>
                  <a:pt x="6510" y="6590"/>
                  <a:pt x="7101" y="6590"/>
                </a:cubicBezTo>
                <a:cubicBezTo>
                  <a:pt x="16570" y="6590"/>
                  <a:pt x="16570" y="6590"/>
                  <a:pt x="16570" y="6590"/>
                </a:cubicBezTo>
                <a:cubicBezTo>
                  <a:pt x="15386" y="4027"/>
                  <a:pt x="13315" y="2563"/>
                  <a:pt x="10652" y="2563"/>
                </a:cubicBezTo>
                <a:cubicBezTo>
                  <a:pt x="7101" y="2563"/>
                  <a:pt x="3847" y="6224"/>
                  <a:pt x="3847" y="10983"/>
                </a:cubicBezTo>
                <a:cubicBezTo>
                  <a:pt x="3847" y="11715"/>
                  <a:pt x="3847" y="12447"/>
                  <a:pt x="4142" y="13180"/>
                </a:cubicBezTo>
                <a:cubicBezTo>
                  <a:pt x="14499" y="13180"/>
                  <a:pt x="14499" y="13180"/>
                  <a:pt x="14499" y="13180"/>
                </a:cubicBezTo>
                <a:cubicBezTo>
                  <a:pt x="15090" y="13180"/>
                  <a:pt x="15386" y="13546"/>
                  <a:pt x="15386" y="14278"/>
                </a:cubicBezTo>
                <a:cubicBezTo>
                  <a:pt x="15386" y="15010"/>
                  <a:pt x="15090" y="15376"/>
                  <a:pt x="14499" y="15376"/>
                </a:cubicBezTo>
                <a:cubicBezTo>
                  <a:pt x="5030" y="15376"/>
                  <a:pt x="5030" y="15376"/>
                  <a:pt x="5030" y="15376"/>
                </a:cubicBezTo>
                <a:cubicBezTo>
                  <a:pt x="6214" y="17939"/>
                  <a:pt x="8285" y="19403"/>
                  <a:pt x="10652" y="19403"/>
                </a:cubicBezTo>
                <a:cubicBezTo>
                  <a:pt x="14499" y="19403"/>
                  <a:pt x="17753" y="15742"/>
                  <a:pt x="17753" y="10983"/>
                </a:cubicBezTo>
                <a:cubicBezTo>
                  <a:pt x="17753" y="10251"/>
                  <a:pt x="17458" y="9519"/>
                  <a:pt x="17458" y="8786"/>
                </a:cubicBezTo>
                <a:close/>
                <a:moveTo>
                  <a:pt x="14499" y="12081"/>
                </a:moveTo>
                <a:cubicBezTo>
                  <a:pt x="7101" y="12081"/>
                  <a:pt x="7101" y="12081"/>
                  <a:pt x="7101" y="12081"/>
                </a:cubicBezTo>
                <a:cubicBezTo>
                  <a:pt x="6510" y="12081"/>
                  <a:pt x="6214" y="11715"/>
                  <a:pt x="6214" y="10983"/>
                </a:cubicBezTo>
                <a:cubicBezTo>
                  <a:pt x="6214" y="10251"/>
                  <a:pt x="6510" y="9885"/>
                  <a:pt x="7101" y="9885"/>
                </a:cubicBezTo>
                <a:cubicBezTo>
                  <a:pt x="14499" y="9885"/>
                  <a:pt x="14499" y="9885"/>
                  <a:pt x="14499" y="9885"/>
                </a:cubicBezTo>
                <a:cubicBezTo>
                  <a:pt x="15090" y="9885"/>
                  <a:pt x="15386" y="10251"/>
                  <a:pt x="15386" y="10983"/>
                </a:cubicBezTo>
                <a:cubicBezTo>
                  <a:pt x="15386" y="11715"/>
                  <a:pt x="15090" y="12081"/>
                  <a:pt x="14499" y="1208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8" name="Shape 5316"/>
          <p:cNvSpPr/>
          <p:nvPr/>
        </p:nvSpPr>
        <p:spPr>
          <a:xfrm>
            <a:off x="7104669" y="4447694"/>
            <a:ext cx="289581" cy="199774"/>
          </a:xfrm>
          <a:custGeom>
            <a:avLst/>
            <a:gdLst/>
            <a:ahLst/>
            <a:cxnLst>
              <a:cxn ang="0">
                <a:pos x="wd2" y="hd2"/>
              </a:cxn>
              <a:cxn ang="5400000">
                <a:pos x="wd2" y="hd2"/>
              </a:cxn>
              <a:cxn ang="10800000">
                <a:pos x="wd2" y="hd2"/>
              </a:cxn>
              <a:cxn ang="16200000">
                <a:pos x="wd2" y="hd2"/>
              </a:cxn>
            </a:cxnLst>
            <a:rect l="0" t="0" r="r" b="b"/>
            <a:pathLst>
              <a:path w="21600" h="21600" extrusionOk="0">
                <a:moveTo>
                  <a:pt x="21600" y="15552"/>
                </a:moveTo>
                <a:cubicBezTo>
                  <a:pt x="21600" y="19008"/>
                  <a:pt x="19529" y="21600"/>
                  <a:pt x="17162" y="21600"/>
                </a:cubicBezTo>
                <a:cubicBezTo>
                  <a:pt x="17162" y="21600"/>
                  <a:pt x="17162" y="21600"/>
                  <a:pt x="17162" y="21600"/>
                </a:cubicBezTo>
                <a:cubicBezTo>
                  <a:pt x="4438" y="21600"/>
                  <a:pt x="4438" y="21600"/>
                  <a:pt x="4438" y="21600"/>
                </a:cubicBezTo>
                <a:cubicBezTo>
                  <a:pt x="4438" y="21600"/>
                  <a:pt x="4438" y="21600"/>
                  <a:pt x="4438" y="21600"/>
                </a:cubicBezTo>
                <a:cubicBezTo>
                  <a:pt x="4142" y="21600"/>
                  <a:pt x="4142" y="21600"/>
                  <a:pt x="4142" y="21600"/>
                </a:cubicBezTo>
                <a:cubicBezTo>
                  <a:pt x="4142" y="21600"/>
                  <a:pt x="4142" y="21600"/>
                  <a:pt x="4142" y="21600"/>
                </a:cubicBezTo>
                <a:cubicBezTo>
                  <a:pt x="1775" y="21600"/>
                  <a:pt x="0" y="18576"/>
                  <a:pt x="0" y="15120"/>
                </a:cubicBezTo>
                <a:cubicBezTo>
                  <a:pt x="0" y="12960"/>
                  <a:pt x="888" y="11232"/>
                  <a:pt x="2071" y="9936"/>
                </a:cubicBezTo>
                <a:cubicBezTo>
                  <a:pt x="2071" y="9504"/>
                  <a:pt x="2071" y="9072"/>
                  <a:pt x="2071" y="8640"/>
                </a:cubicBezTo>
                <a:cubicBezTo>
                  <a:pt x="2071" y="6480"/>
                  <a:pt x="3255" y="4320"/>
                  <a:pt x="5030" y="4320"/>
                </a:cubicBezTo>
                <a:cubicBezTo>
                  <a:pt x="5622" y="4320"/>
                  <a:pt x="6214" y="4752"/>
                  <a:pt x="6805" y="5184"/>
                </a:cubicBezTo>
                <a:cubicBezTo>
                  <a:pt x="7693" y="2160"/>
                  <a:pt x="10060" y="0"/>
                  <a:pt x="12427" y="0"/>
                </a:cubicBezTo>
                <a:cubicBezTo>
                  <a:pt x="15978" y="0"/>
                  <a:pt x="18937" y="4320"/>
                  <a:pt x="18937" y="9072"/>
                </a:cubicBezTo>
                <a:cubicBezTo>
                  <a:pt x="18937" y="9504"/>
                  <a:pt x="18937" y="9504"/>
                  <a:pt x="18937" y="9936"/>
                </a:cubicBezTo>
                <a:cubicBezTo>
                  <a:pt x="20416" y="10800"/>
                  <a:pt x="21600" y="12960"/>
                  <a:pt x="21600" y="15552"/>
                </a:cubicBezTo>
                <a:close/>
                <a:moveTo>
                  <a:pt x="7989" y="18144"/>
                </a:moveTo>
                <a:cubicBezTo>
                  <a:pt x="8877" y="18144"/>
                  <a:pt x="9764" y="17712"/>
                  <a:pt x="10356" y="16416"/>
                </a:cubicBezTo>
                <a:cubicBezTo>
                  <a:pt x="10060" y="15984"/>
                  <a:pt x="9764" y="15552"/>
                  <a:pt x="9468" y="14688"/>
                </a:cubicBezTo>
                <a:cubicBezTo>
                  <a:pt x="9173" y="15552"/>
                  <a:pt x="8581" y="15984"/>
                  <a:pt x="7989" y="15984"/>
                </a:cubicBezTo>
                <a:cubicBezTo>
                  <a:pt x="7397" y="15984"/>
                  <a:pt x="6510" y="15120"/>
                  <a:pt x="6510" y="13824"/>
                </a:cubicBezTo>
                <a:cubicBezTo>
                  <a:pt x="6510" y="12960"/>
                  <a:pt x="7397" y="12096"/>
                  <a:pt x="7989" y="12096"/>
                </a:cubicBezTo>
                <a:cubicBezTo>
                  <a:pt x="10356" y="12096"/>
                  <a:pt x="10948" y="18144"/>
                  <a:pt x="14203" y="18144"/>
                </a:cubicBezTo>
                <a:cubicBezTo>
                  <a:pt x="15978" y="18144"/>
                  <a:pt x="17162" y="16416"/>
                  <a:pt x="17162" y="13824"/>
                </a:cubicBezTo>
                <a:cubicBezTo>
                  <a:pt x="17162" y="11232"/>
                  <a:pt x="15682" y="9936"/>
                  <a:pt x="14203" y="9936"/>
                </a:cubicBezTo>
                <a:cubicBezTo>
                  <a:pt x="13019" y="9936"/>
                  <a:pt x="12427" y="10368"/>
                  <a:pt x="11540" y="11232"/>
                </a:cubicBezTo>
                <a:cubicBezTo>
                  <a:pt x="11836" y="12096"/>
                  <a:pt x="12132" y="12528"/>
                  <a:pt x="12723" y="12960"/>
                </a:cubicBezTo>
                <a:cubicBezTo>
                  <a:pt x="13019" y="12528"/>
                  <a:pt x="13611" y="12096"/>
                  <a:pt x="14203" y="12096"/>
                </a:cubicBezTo>
                <a:cubicBezTo>
                  <a:pt x="14795" y="12096"/>
                  <a:pt x="15386" y="12960"/>
                  <a:pt x="15386" y="13824"/>
                </a:cubicBezTo>
                <a:cubicBezTo>
                  <a:pt x="15386" y="15120"/>
                  <a:pt x="14795" y="15984"/>
                  <a:pt x="14203" y="15984"/>
                </a:cubicBezTo>
                <a:cubicBezTo>
                  <a:pt x="11836" y="15984"/>
                  <a:pt x="11244" y="9936"/>
                  <a:pt x="7989" y="9936"/>
                </a:cubicBezTo>
                <a:cubicBezTo>
                  <a:pt x="6214" y="9936"/>
                  <a:pt x="4734" y="11232"/>
                  <a:pt x="4734" y="13824"/>
                </a:cubicBezTo>
                <a:cubicBezTo>
                  <a:pt x="4734" y="16416"/>
                  <a:pt x="6214" y="18144"/>
                  <a:pt x="7989" y="1814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9" name="Shape 5317"/>
          <p:cNvSpPr/>
          <p:nvPr/>
        </p:nvSpPr>
        <p:spPr>
          <a:xfrm>
            <a:off x="7674666" y="4427533"/>
            <a:ext cx="218103"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10604" y="15862"/>
                  <a:pt x="10604" y="15862"/>
                  <a:pt x="10604" y="15862"/>
                </a:cubicBezTo>
                <a:cubicBezTo>
                  <a:pt x="10211" y="16200"/>
                  <a:pt x="393" y="18900"/>
                  <a:pt x="0" y="18900"/>
                </a:cubicBezTo>
                <a:cubicBezTo>
                  <a:pt x="0" y="18900"/>
                  <a:pt x="0" y="18900"/>
                  <a:pt x="0" y="18900"/>
                </a:cubicBezTo>
                <a:cubicBezTo>
                  <a:pt x="0" y="18900"/>
                  <a:pt x="0" y="18900"/>
                  <a:pt x="0" y="18900"/>
                </a:cubicBezTo>
                <a:cubicBezTo>
                  <a:pt x="0" y="5738"/>
                  <a:pt x="0" y="5738"/>
                  <a:pt x="0" y="5738"/>
                </a:cubicBezTo>
                <a:cubicBezTo>
                  <a:pt x="0" y="5738"/>
                  <a:pt x="0" y="5738"/>
                  <a:pt x="0" y="5738"/>
                </a:cubicBezTo>
                <a:cubicBezTo>
                  <a:pt x="0" y="5400"/>
                  <a:pt x="0" y="5400"/>
                  <a:pt x="393" y="5400"/>
                </a:cubicBezTo>
                <a:cubicBezTo>
                  <a:pt x="393" y="5400"/>
                  <a:pt x="1178" y="5400"/>
                  <a:pt x="2356" y="5063"/>
                </a:cubicBezTo>
                <a:cubicBezTo>
                  <a:pt x="2356" y="338"/>
                  <a:pt x="2356" y="338"/>
                  <a:pt x="2356" y="338"/>
                </a:cubicBezTo>
                <a:cubicBezTo>
                  <a:pt x="10211" y="2700"/>
                  <a:pt x="10211" y="2700"/>
                  <a:pt x="10211" y="2700"/>
                </a:cubicBezTo>
                <a:cubicBezTo>
                  <a:pt x="10211" y="2700"/>
                  <a:pt x="18851" y="0"/>
                  <a:pt x="19244" y="0"/>
                </a:cubicBezTo>
                <a:cubicBezTo>
                  <a:pt x="19244" y="0"/>
                  <a:pt x="19244" y="0"/>
                  <a:pt x="19244" y="338"/>
                </a:cubicBezTo>
                <a:cubicBezTo>
                  <a:pt x="19244" y="5400"/>
                  <a:pt x="19244" y="5400"/>
                  <a:pt x="19244" y="5400"/>
                </a:cubicBezTo>
                <a:cubicBezTo>
                  <a:pt x="21600" y="6075"/>
                  <a:pt x="21600" y="6075"/>
                  <a:pt x="21600" y="6075"/>
                </a:cubicBezTo>
                <a:lnTo>
                  <a:pt x="21600" y="18900"/>
                </a:lnTo>
                <a:close/>
                <a:moveTo>
                  <a:pt x="10211" y="15525"/>
                </a:moveTo>
                <a:cubicBezTo>
                  <a:pt x="10211" y="3038"/>
                  <a:pt x="10211" y="3038"/>
                  <a:pt x="10211" y="3038"/>
                </a:cubicBezTo>
                <a:cubicBezTo>
                  <a:pt x="393" y="6075"/>
                  <a:pt x="393" y="6075"/>
                  <a:pt x="393" y="6075"/>
                </a:cubicBezTo>
                <a:cubicBezTo>
                  <a:pt x="393" y="18225"/>
                  <a:pt x="393" y="18225"/>
                  <a:pt x="393" y="18225"/>
                </a:cubicBezTo>
                <a:lnTo>
                  <a:pt x="10211" y="15525"/>
                </a:lnTo>
                <a:close/>
                <a:moveTo>
                  <a:pt x="8247" y="12825"/>
                </a:moveTo>
                <a:cubicBezTo>
                  <a:pt x="7855" y="12825"/>
                  <a:pt x="7069" y="12487"/>
                  <a:pt x="7069" y="12150"/>
                </a:cubicBezTo>
                <a:cubicBezTo>
                  <a:pt x="6676" y="12150"/>
                  <a:pt x="5891" y="11475"/>
                  <a:pt x="5891" y="11475"/>
                </a:cubicBezTo>
                <a:cubicBezTo>
                  <a:pt x="5498" y="12150"/>
                  <a:pt x="4713" y="12825"/>
                  <a:pt x="3927" y="13500"/>
                </a:cubicBezTo>
                <a:cubicBezTo>
                  <a:pt x="3535" y="13837"/>
                  <a:pt x="3142" y="14850"/>
                  <a:pt x="2356" y="14850"/>
                </a:cubicBezTo>
                <a:cubicBezTo>
                  <a:pt x="2356" y="15187"/>
                  <a:pt x="1964" y="15187"/>
                  <a:pt x="1964" y="15187"/>
                </a:cubicBezTo>
                <a:cubicBezTo>
                  <a:pt x="2356" y="14850"/>
                  <a:pt x="2749" y="14175"/>
                  <a:pt x="3142" y="13837"/>
                </a:cubicBezTo>
                <a:cubicBezTo>
                  <a:pt x="3535" y="13500"/>
                  <a:pt x="5105" y="11475"/>
                  <a:pt x="5498" y="11137"/>
                </a:cubicBezTo>
                <a:cubicBezTo>
                  <a:pt x="5891" y="10800"/>
                  <a:pt x="6676" y="9113"/>
                  <a:pt x="6676" y="9113"/>
                </a:cubicBezTo>
                <a:cubicBezTo>
                  <a:pt x="6676" y="9113"/>
                  <a:pt x="5498" y="9450"/>
                  <a:pt x="5105" y="9450"/>
                </a:cubicBezTo>
                <a:cubicBezTo>
                  <a:pt x="4713" y="9450"/>
                  <a:pt x="3927" y="9788"/>
                  <a:pt x="3927" y="9788"/>
                </a:cubicBezTo>
                <a:cubicBezTo>
                  <a:pt x="3927" y="9788"/>
                  <a:pt x="3927" y="9788"/>
                  <a:pt x="3927" y="9788"/>
                </a:cubicBezTo>
                <a:cubicBezTo>
                  <a:pt x="3927" y="9788"/>
                  <a:pt x="3535" y="10125"/>
                  <a:pt x="3535" y="10125"/>
                </a:cubicBezTo>
                <a:cubicBezTo>
                  <a:pt x="3535" y="10125"/>
                  <a:pt x="3142" y="10125"/>
                  <a:pt x="2749" y="10125"/>
                </a:cubicBezTo>
                <a:cubicBezTo>
                  <a:pt x="2749" y="10125"/>
                  <a:pt x="2356" y="9788"/>
                  <a:pt x="2356" y="9788"/>
                </a:cubicBezTo>
                <a:cubicBezTo>
                  <a:pt x="2356" y="9788"/>
                  <a:pt x="2356" y="9788"/>
                  <a:pt x="2356" y="9450"/>
                </a:cubicBezTo>
                <a:cubicBezTo>
                  <a:pt x="2749" y="9450"/>
                  <a:pt x="2749" y="9450"/>
                  <a:pt x="3142" y="9450"/>
                </a:cubicBezTo>
                <a:cubicBezTo>
                  <a:pt x="3535" y="9450"/>
                  <a:pt x="4320" y="9113"/>
                  <a:pt x="4713" y="9113"/>
                </a:cubicBezTo>
                <a:cubicBezTo>
                  <a:pt x="5105" y="8775"/>
                  <a:pt x="5891" y="8775"/>
                  <a:pt x="5891" y="8775"/>
                </a:cubicBezTo>
                <a:cubicBezTo>
                  <a:pt x="6284" y="8438"/>
                  <a:pt x="7069" y="8100"/>
                  <a:pt x="7462" y="8100"/>
                </a:cubicBezTo>
                <a:cubicBezTo>
                  <a:pt x="7462" y="8100"/>
                  <a:pt x="7855" y="7763"/>
                  <a:pt x="7855" y="8100"/>
                </a:cubicBezTo>
                <a:cubicBezTo>
                  <a:pt x="7855" y="8100"/>
                  <a:pt x="7855" y="8438"/>
                  <a:pt x="7855" y="8438"/>
                </a:cubicBezTo>
                <a:cubicBezTo>
                  <a:pt x="7855" y="8438"/>
                  <a:pt x="7069" y="9450"/>
                  <a:pt x="7069" y="9788"/>
                </a:cubicBezTo>
                <a:cubicBezTo>
                  <a:pt x="7069" y="9788"/>
                  <a:pt x="6676" y="10463"/>
                  <a:pt x="5891" y="11475"/>
                </a:cubicBezTo>
                <a:cubicBezTo>
                  <a:pt x="6284" y="11475"/>
                  <a:pt x="6676" y="11475"/>
                  <a:pt x="7069" y="11812"/>
                </a:cubicBezTo>
                <a:cubicBezTo>
                  <a:pt x="7069" y="11812"/>
                  <a:pt x="8640" y="12487"/>
                  <a:pt x="9033" y="12487"/>
                </a:cubicBezTo>
                <a:cubicBezTo>
                  <a:pt x="9033" y="12487"/>
                  <a:pt x="9033" y="12825"/>
                  <a:pt x="9033" y="13162"/>
                </a:cubicBezTo>
                <a:cubicBezTo>
                  <a:pt x="9033" y="13162"/>
                  <a:pt x="8247" y="12825"/>
                  <a:pt x="8247" y="12825"/>
                </a:cubicBezTo>
                <a:close/>
                <a:moveTo>
                  <a:pt x="6284" y="7425"/>
                </a:moveTo>
                <a:cubicBezTo>
                  <a:pt x="5891" y="7763"/>
                  <a:pt x="5498" y="7763"/>
                  <a:pt x="5498" y="8100"/>
                </a:cubicBezTo>
                <a:cubicBezTo>
                  <a:pt x="5105" y="8100"/>
                  <a:pt x="4713" y="8100"/>
                  <a:pt x="4713" y="8100"/>
                </a:cubicBezTo>
                <a:cubicBezTo>
                  <a:pt x="4320" y="8100"/>
                  <a:pt x="4320" y="8100"/>
                  <a:pt x="3927" y="7763"/>
                </a:cubicBezTo>
                <a:cubicBezTo>
                  <a:pt x="3927" y="7763"/>
                  <a:pt x="3535" y="7088"/>
                  <a:pt x="3535" y="7425"/>
                </a:cubicBezTo>
                <a:cubicBezTo>
                  <a:pt x="3927" y="7425"/>
                  <a:pt x="4320" y="7425"/>
                  <a:pt x="4320" y="7425"/>
                </a:cubicBezTo>
                <a:cubicBezTo>
                  <a:pt x="4320" y="7425"/>
                  <a:pt x="5105" y="7088"/>
                  <a:pt x="5105" y="7088"/>
                </a:cubicBezTo>
                <a:cubicBezTo>
                  <a:pt x="5498" y="7088"/>
                  <a:pt x="5891" y="7088"/>
                  <a:pt x="5891" y="7088"/>
                </a:cubicBezTo>
                <a:cubicBezTo>
                  <a:pt x="5891" y="7088"/>
                  <a:pt x="6284" y="7088"/>
                  <a:pt x="6284" y="7088"/>
                </a:cubicBezTo>
                <a:cubicBezTo>
                  <a:pt x="6284" y="7425"/>
                  <a:pt x="6284" y="7425"/>
                  <a:pt x="6284" y="7425"/>
                </a:cubicBezTo>
                <a:close/>
                <a:moveTo>
                  <a:pt x="17280" y="19237"/>
                </a:moveTo>
                <a:cubicBezTo>
                  <a:pt x="16495" y="20925"/>
                  <a:pt x="16495" y="20925"/>
                  <a:pt x="16495" y="20925"/>
                </a:cubicBezTo>
                <a:cubicBezTo>
                  <a:pt x="16102" y="20250"/>
                  <a:pt x="16102" y="20250"/>
                  <a:pt x="16102" y="20250"/>
                </a:cubicBezTo>
                <a:cubicBezTo>
                  <a:pt x="14924" y="20925"/>
                  <a:pt x="13353" y="21262"/>
                  <a:pt x="12175" y="21600"/>
                </a:cubicBezTo>
                <a:cubicBezTo>
                  <a:pt x="11782" y="21600"/>
                  <a:pt x="11389" y="21600"/>
                  <a:pt x="10996" y="21600"/>
                </a:cubicBezTo>
                <a:cubicBezTo>
                  <a:pt x="9818" y="21600"/>
                  <a:pt x="9818" y="21600"/>
                  <a:pt x="9818" y="21600"/>
                </a:cubicBezTo>
                <a:cubicBezTo>
                  <a:pt x="8247" y="21600"/>
                  <a:pt x="5498" y="20925"/>
                  <a:pt x="4320" y="20250"/>
                </a:cubicBezTo>
                <a:cubicBezTo>
                  <a:pt x="4320" y="20250"/>
                  <a:pt x="4320" y="19912"/>
                  <a:pt x="4320" y="19912"/>
                </a:cubicBezTo>
                <a:cubicBezTo>
                  <a:pt x="4320" y="19912"/>
                  <a:pt x="4320" y="19575"/>
                  <a:pt x="4320" y="19575"/>
                </a:cubicBezTo>
                <a:cubicBezTo>
                  <a:pt x="4713" y="19575"/>
                  <a:pt x="5105" y="20250"/>
                  <a:pt x="5498" y="20250"/>
                </a:cubicBezTo>
                <a:cubicBezTo>
                  <a:pt x="6676" y="20587"/>
                  <a:pt x="8640" y="21262"/>
                  <a:pt x="9818" y="21262"/>
                </a:cubicBezTo>
                <a:cubicBezTo>
                  <a:pt x="11782" y="21262"/>
                  <a:pt x="12960" y="20925"/>
                  <a:pt x="14531" y="20250"/>
                </a:cubicBezTo>
                <a:cubicBezTo>
                  <a:pt x="14924" y="20250"/>
                  <a:pt x="15316" y="19912"/>
                  <a:pt x="15709" y="19912"/>
                </a:cubicBezTo>
                <a:cubicBezTo>
                  <a:pt x="15316" y="18900"/>
                  <a:pt x="15316" y="18900"/>
                  <a:pt x="15316" y="18900"/>
                </a:cubicBezTo>
                <a:lnTo>
                  <a:pt x="17280" y="19237"/>
                </a:lnTo>
                <a:close/>
                <a:moveTo>
                  <a:pt x="18851" y="5063"/>
                </a:moveTo>
                <a:cubicBezTo>
                  <a:pt x="18851" y="675"/>
                  <a:pt x="18851" y="675"/>
                  <a:pt x="18851" y="675"/>
                </a:cubicBezTo>
                <a:cubicBezTo>
                  <a:pt x="10996" y="3038"/>
                  <a:pt x="10996" y="3038"/>
                  <a:pt x="10996" y="3038"/>
                </a:cubicBezTo>
                <a:lnTo>
                  <a:pt x="18851" y="5063"/>
                </a:lnTo>
                <a:close/>
                <a:moveTo>
                  <a:pt x="19244" y="14850"/>
                </a:moveTo>
                <a:cubicBezTo>
                  <a:pt x="16887" y="7088"/>
                  <a:pt x="16887" y="7088"/>
                  <a:pt x="16887" y="7088"/>
                </a:cubicBezTo>
                <a:cubicBezTo>
                  <a:pt x="15316" y="6750"/>
                  <a:pt x="15316" y="6750"/>
                  <a:pt x="15316" y="6750"/>
                </a:cubicBezTo>
                <a:cubicBezTo>
                  <a:pt x="12175" y="13162"/>
                  <a:pt x="12175" y="13162"/>
                  <a:pt x="12175" y="13162"/>
                </a:cubicBezTo>
                <a:cubicBezTo>
                  <a:pt x="13745" y="13500"/>
                  <a:pt x="13745" y="13500"/>
                  <a:pt x="13745" y="13500"/>
                </a:cubicBezTo>
                <a:cubicBezTo>
                  <a:pt x="14531" y="12150"/>
                  <a:pt x="14531" y="12150"/>
                  <a:pt x="14531" y="12150"/>
                </a:cubicBezTo>
                <a:cubicBezTo>
                  <a:pt x="17280" y="12825"/>
                  <a:pt x="17280" y="12825"/>
                  <a:pt x="17280" y="12825"/>
                </a:cubicBezTo>
                <a:cubicBezTo>
                  <a:pt x="17673" y="14512"/>
                  <a:pt x="17673" y="14512"/>
                  <a:pt x="17673" y="14512"/>
                </a:cubicBezTo>
                <a:lnTo>
                  <a:pt x="19244" y="14850"/>
                </a:lnTo>
                <a:close/>
                <a:moveTo>
                  <a:pt x="16887" y="11475"/>
                </a:moveTo>
                <a:cubicBezTo>
                  <a:pt x="14924" y="11137"/>
                  <a:pt x="14924" y="11137"/>
                  <a:pt x="14924" y="11137"/>
                </a:cubicBezTo>
                <a:cubicBezTo>
                  <a:pt x="16102" y="8775"/>
                  <a:pt x="16102" y="8775"/>
                  <a:pt x="16102" y="8775"/>
                </a:cubicBezTo>
                <a:lnTo>
                  <a:pt x="16887" y="114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0" name="Shape 5318"/>
          <p:cNvSpPr/>
          <p:nvPr/>
        </p:nvSpPr>
        <p:spPr>
          <a:xfrm>
            <a:off x="8246495" y="4447694"/>
            <a:ext cx="254758" cy="199774"/>
          </a:xfrm>
          <a:custGeom>
            <a:avLst/>
            <a:gdLst/>
            <a:ahLst/>
            <a:cxnLst>
              <a:cxn ang="0">
                <a:pos x="wd2" y="hd2"/>
              </a:cxn>
              <a:cxn ang="5400000">
                <a:pos x="wd2" y="hd2"/>
              </a:cxn>
              <a:cxn ang="10800000">
                <a:pos x="wd2" y="hd2"/>
              </a:cxn>
              <a:cxn ang="16200000">
                <a:pos x="wd2" y="hd2"/>
              </a:cxn>
            </a:cxnLst>
            <a:rect l="0" t="0" r="r" b="b"/>
            <a:pathLst>
              <a:path w="21600" h="21600" extrusionOk="0">
                <a:moveTo>
                  <a:pt x="21262" y="8640"/>
                </a:moveTo>
                <a:cubicBezTo>
                  <a:pt x="20587" y="13392"/>
                  <a:pt x="18225" y="16416"/>
                  <a:pt x="14850" y="18576"/>
                </a:cubicBezTo>
                <a:cubicBezTo>
                  <a:pt x="13162" y="19872"/>
                  <a:pt x="11137" y="20304"/>
                  <a:pt x="9450" y="20304"/>
                </a:cubicBezTo>
                <a:cubicBezTo>
                  <a:pt x="8438" y="20304"/>
                  <a:pt x="7088" y="20304"/>
                  <a:pt x="6075" y="19872"/>
                </a:cubicBezTo>
                <a:cubicBezTo>
                  <a:pt x="5400" y="19440"/>
                  <a:pt x="4388" y="18576"/>
                  <a:pt x="3713" y="18576"/>
                </a:cubicBezTo>
                <a:cubicBezTo>
                  <a:pt x="3038" y="18576"/>
                  <a:pt x="2363" y="21600"/>
                  <a:pt x="1350" y="21600"/>
                </a:cubicBezTo>
                <a:cubicBezTo>
                  <a:pt x="675" y="21600"/>
                  <a:pt x="338" y="21168"/>
                  <a:pt x="0" y="20304"/>
                </a:cubicBezTo>
                <a:cubicBezTo>
                  <a:pt x="0" y="20304"/>
                  <a:pt x="0" y="19872"/>
                  <a:pt x="0" y="19872"/>
                </a:cubicBezTo>
                <a:cubicBezTo>
                  <a:pt x="0" y="18144"/>
                  <a:pt x="2363" y="16848"/>
                  <a:pt x="2363" y="15984"/>
                </a:cubicBezTo>
                <a:cubicBezTo>
                  <a:pt x="2363" y="15984"/>
                  <a:pt x="2025" y="15120"/>
                  <a:pt x="2025" y="14688"/>
                </a:cubicBezTo>
                <a:cubicBezTo>
                  <a:pt x="2025" y="14256"/>
                  <a:pt x="1688" y="13824"/>
                  <a:pt x="1688" y="12960"/>
                </a:cubicBezTo>
                <a:cubicBezTo>
                  <a:pt x="1688" y="8208"/>
                  <a:pt x="4725" y="4752"/>
                  <a:pt x="8438" y="3456"/>
                </a:cubicBezTo>
                <a:cubicBezTo>
                  <a:pt x="10800" y="2160"/>
                  <a:pt x="15862" y="3456"/>
                  <a:pt x="17550" y="1296"/>
                </a:cubicBezTo>
                <a:cubicBezTo>
                  <a:pt x="18225" y="432"/>
                  <a:pt x="18562" y="0"/>
                  <a:pt x="19575" y="0"/>
                </a:cubicBezTo>
                <a:cubicBezTo>
                  <a:pt x="20925" y="0"/>
                  <a:pt x="21600" y="4320"/>
                  <a:pt x="21600" y="5616"/>
                </a:cubicBezTo>
                <a:cubicBezTo>
                  <a:pt x="21600" y="6912"/>
                  <a:pt x="21262" y="7776"/>
                  <a:pt x="21262" y="8640"/>
                </a:cubicBezTo>
                <a:close/>
                <a:moveTo>
                  <a:pt x="14512" y="7776"/>
                </a:moveTo>
                <a:cubicBezTo>
                  <a:pt x="10463" y="7776"/>
                  <a:pt x="7425" y="9936"/>
                  <a:pt x="4725" y="13824"/>
                </a:cubicBezTo>
                <a:cubicBezTo>
                  <a:pt x="4725" y="14256"/>
                  <a:pt x="4388" y="14256"/>
                  <a:pt x="4388" y="14688"/>
                </a:cubicBezTo>
                <a:cubicBezTo>
                  <a:pt x="4388" y="15120"/>
                  <a:pt x="5063" y="15552"/>
                  <a:pt x="5400" y="15552"/>
                </a:cubicBezTo>
                <a:cubicBezTo>
                  <a:pt x="5400" y="15552"/>
                  <a:pt x="5738" y="15552"/>
                  <a:pt x="5738" y="15552"/>
                </a:cubicBezTo>
                <a:cubicBezTo>
                  <a:pt x="6413" y="14688"/>
                  <a:pt x="7088" y="13824"/>
                  <a:pt x="7425" y="13392"/>
                </a:cubicBezTo>
                <a:cubicBezTo>
                  <a:pt x="9788" y="10800"/>
                  <a:pt x="11475" y="9936"/>
                  <a:pt x="14512" y="9936"/>
                </a:cubicBezTo>
                <a:cubicBezTo>
                  <a:pt x="14850" y="9936"/>
                  <a:pt x="15187" y="9504"/>
                  <a:pt x="15187" y="8640"/>
                </a:cubicBezTo>
                <a:cubicBezTo>
                  <a:pt x="15187" y="8208"/>
                  <a:pt x="14850" y="7776"/>
                  <a:pt x="14512" y="777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1" name="Shape 5319"/>
          <p:cNvSpPr/>
          <p:nvPr/>
        </p:nvSpPr>
        <p:spPr>
          <a:xfrm>
            <a:off x="8818325" y="4448694"/>
            <a:ext cx="144421" cy="198775"/>
          </a:xfrm>
          <a:custGeom>
            <a:avLst/>
            <a:gdLst/>
            <a:ahLst/>
            <a:cxnLst>
              <a:cxn ang="0">
                <a:pos x="wd2" y="hd2"/>
              </a:cxn>
              <a:cxn ang="5400000">
                <a:pos x="wd2" y="hd2"/>
              </a:cxn>
              <a:cxn ang="10800000">
                <a:pos x="wd2" y="hd2"/>
              </a:cxn>
              <a:cxn ang="16200000">
                <a:pos x="wd2" y="hd2"/>
              </a:cxn>
            </a:cxnLst>
            <a:rect l="0" t="0" r="r" b="b"/>
            <a:pathLst>
              <a:path w="21276" h="21492" extrusionOk="0">
                <a:moveTo>
                  <a:pt x="19849" y="7668"/>
                </a:moveTo>
                <a:cubicBezTo>
                  <a:pt x="15762" y="7668"/>
                  <a:pt x="15762" y="7668"/>
                  <a:pt x="15762" y="7668"/>
                </a:cubicBezTo>
                <a:cubicBezTo>
                  <a:pt x="15762" y="21060"/>
                  <a:pt x="15762" y="21060"/>
                  <a:pt x="15762" y="21060"/>
                </a:cubicBezTo>
                <a:cubicBezTo>
                  <a:pt x="15762" y="21492"/>
                  <a:pt x="15762" y="21492"/>
                  <a:pt x="15178" y="21492"/>
                </a:cubicBezTo>
                <a:cubicBezTo>
                  <a:pt x="584" y="21492"/>
                  <a:pt x="584" y="21492"/>
                  <a:pt x="584" y="21492"/>
                </a:cubicBezTo>
                <a:cubicBezTo>
                  <a:pt x="0" y="21492"/>
                  <a:pt x="0" y="21492"/>
                  <a:pt x="0" y="21060"/>
                </a:cubicBezTo>
                <a:cubicBezTo>
                  <a:pt x="0" y="21060"/>
                  <a:pt x="0" y="20628"/>
                  <a:pt x="0" y="20628"/>
                </a:cubicBezTo>
                <a:cubicBezTo>
                  <a:pt x="3503" y="17604"/>
                  <a:pt x="3503" y="17604"/>
                  <a:pt x="3503" y="17604"/>
                </a:cubicBezTo>
                <a:cubicBezTo>
                  <a:pt x="3503" y="17604"/>
                  <a:pt x="3503" y="17604"/>
                  <a:pt x="4086" y="17604"/>
                </a:cubicBezTo>
                <a:cubicBezTo>
                  <a:pt x="10508" y="17604"/>
                  <a:pt x="10508" y="17604"/>
                  <a:pt x="10508" y="17604"/>
                </a:cubicBezTo>
                <a:cubicBezTo>
                  <a:pt x="10508" y="7668"/>
                  <a:pt x="10508" y="7668"/>
                  <a:pt x="10508" y="7668"/>
                </a:cubicBezTo>
                <a:cubicBezTo>
                  <a:pt x="6422" y="7668"/>
                  <a:pt x="6422" y="7668"/>
                  <a:pt x="6422" y="7668"/>
                </a:cubicBezTo>
                <a:cubicBezTo>
                  <a:pt x="5838" y="7668"/>
                  <a:pt x="5838" y="7668"/>
                  <a:pt x="5254" y="7236"/>
                </a:cubicBezTo>
                <a:cubicBezTo>
                  <a:pt x="5254" y="6804"/>
                  <a:pt x="5254" y="6372"/>
                  <a:pt x="5254" y="5940"/>
                </a:cubicBezTo>
                <a:cubicBezTo>
                  <a:pt x="12259" y="324"/>
                  <a:pt x="12259" y="324"/>
                  <a:pt x="12259" y="324"/>
                </a:cubicBezTo>
                <a:cubicBezTo>
                  <a:pt x="12843" y="-108"/>
                  <a:pt x="14011" y="-108"/>
                  <a:pt x="14011" y="324"/>
                </a:cubicBezTo>
                <a:cubicBezTo>
                  <a:pt x="21016" y="5940"/>
                  <a:pt x="21016" y="5940"/>
                  <a:pt x="21016" y="5940"/>
                </a:cubicBezTo>
                <a:cubicBezTo>
                  <a:pt x="21016" y="6372"/>
                  <a:pt x="21600" y="6804"/>
                  <a:pt x="21016" y="7236"/>
                </a:cubicBezTo>
                <a:cubicBezTo>
                  <a:pt x="21016" y="7668"/>
                  <a:pt x="20432" y="7668"/>
                  <a:pt x="19849" y="766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2" name="Shape 5320"/>
          <p:cNvSpPr/>
          <p:nvPr/>
        </p:nvSpPr>
        <p:spPr>
          <a:xfrm>
            <a:off x="9390153" y="4427533"/>
            <a:ext cx="252925" cy="25475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875"/>
                  <a:pt x="16537" y="21600"/>
                  <a:pt x="10800" y="21600"/>
                </a:cubicBezTo>
                <a:cubicBezTo>
                  <a:pt x="4725" y="21600"/>
                  <a:pt x="0" y="16875"/>
                  <a:pt x="0" y="10800"/>
                </a:cubicBezTo>
                <a:cubicBezTo>
                  <a:pt x="0" y="4725"/>
                  <a:pt x="4725" y="0"/>
                  <a:pt x="10800" y="0"/>
                </a:cubicBezTo>
                <a:cubicBezTo>
                  <a:pt x="16537" y="0"/>
                  <a:pt x="21600" y="4725"/>
                  <a:pt x="21600" y="10800"/>
                </a:cubicBezTo>
                <a:close/>
                <a:moveTo>
                  <a:pt x="4725" y="12825"/>
                </a:moveTo>
                <a:cubicBezTo>
                  <a:pt x="4725" y="12150"/>
                  <a:pt x="4388" y="11475"/>
                  <a:pt x="4388" y="10800"/>
                </a:cubicBezTo>
                <a:cubicBezTo>
                  <a:pt x="4388" y="10125"/>
                  <a:pt x="4725" y="9450"/>
                  <a:pt x="4725" y="8775"/>
                </a:cubicBezTo>
                <a:cubicBezTo>
                  <a:pt x="2700" y="6413"/>
                  <a:pt x="2700" y="6413"/>
                  <a:pt x="2700" y="6413"/>
                </a:cubicBezTo>
                <a:cubicBezTo>
                  <a:pt x="2025" y="7763"/>
                  <a:pt x="1350" y="9450"/>
                  <a:pt x="1350" y="10800"/>
                </a:cubicBezTo>
                <a:cubicBezTo>
                  <a:pt x="1350" y="12487"/>
                  <a:pt x="2025" y="13837"/>
                  <a:pt x="2700" y="15187"/>
                </a:cubicBezTo>
                <a:lnTo>
                  <a:pt x="4725" y="12825"/>
                </a:lnTo>
                <a:close/>
                <a:moveTo>
                  <a:pt x="15187" y="10800"/>
                </a:moveTo>
                <a:cubicBezTo>
                  <a:pt x="15187" y="8438"/>
                  <a:pt x="13162" y="6075"/>
                  <a:pt x="10800" y="6075"/>
                </a:cubicBezTo>
                <a:cubicBezTo>
                  <a:pt x="8100" y="6075"/>
                  <a:pt x="6075" y="8438"/>
                  <a:pt x="6075" y="10800"/>
                </a:cubicBezTo>
                <a:cubicBezTo>
                  <a:pt x="6075" y="13500"/>
                  <a:pt x="8100" y="15525"/>
                  <a:pt x="10800" y="15525"/>
                </a:cubicBezTo>
                <a:cubicBezTo>
                  <a:pt x="13162" y="15525"/>
                  <a:pt x="15187" y="13500"/>
                  <a:pt x="15187" y="10800"/>
                </a:cubicBezTo>
                <a:close/>
                <a:moveTo>
                  <a:pt x="6413" y="2700"/>
                </a:moveTo>
                <a:cubicBezTo>
                  <a:pt x="8775" y="5063"/>
                  <a:pt x="8775" y="5063"/>
                  <a:pt x="8775" y="5063"/>
                </a:cubicBezTo>
                <a:cubicBezTo>
                  <a:pt x="9450" y="4725"/>
                  <a:pt x="10125" y="4725"/>
                  <a:pt x="10800" y="4725"/>
                </a:cubicBezTo>
                <a:cubicBezTo>
                  <a:pt x="11475" y="4725"/>
                  <a:pt x="12150" y="4725"/>
                  <a:pt x="12825" y="5063"/>
                </a:cubicBezTo>
                <a:cubicBezTo>
                  <a:pt x="15187" y="2700"/>
                  <a:pt x="15187" y="2700"/>
                  <a:pt x="15187" y="2700"/>
                </a:cubicBezTo>
                <a:cubicBezTo>
                  <a:pt x="13837" y="2025"/>
                  <a:pt x="12150" y="1688"/>
                  <a:pt x="10800" y="1688"/>
                </a:cubicBezTo>
                <a:cubicBezTo>
                  <a:pt x="9113" y="1688"/>
                  <a:pt x="7763" y="2025"/>
                  <a:pt x="6413" y="2700"/>
                </a:cubicBezTo>
                <a:close/>
                <a:moveTo>
                  <a:pt x="15187" y="18900"/>
                </a:moveTo>
                <a:cubicBezTo>
                  <a:pt x="12825" y="16537"/>
                  <a:pt x="12825" y="16537"/>
                  <a:pt x="12825" y="16537"/>
                </a:cubicBezTo>
                <a:cubicBezTo>
                  <a:pt x="12150" y="16875"/>
                  <a:pt x="11475" y="16875"/>
                  <a:pt x="10800" y="16875"/>
                </a:cubicBezTo>
                <a:cubicBezTo>
                  <a:pt x="10125" y="16875"/>
                  <a:pt x="9450" y="16875"/>
                  <a:pt x="8775" y="16537"/>
                </a:cubicBezTo>
                <a:cubicBezTo>
                  <a:pt x="6413" y="18900"/>
                  <a:pt x="6413" y="18900"/>
                  <a:pt x="6413" y="18900"/>
                </a:cubicBezTo>
                <a:cubicBezTo>
                  <a:pt x="7763" y="19575"/>
                  <a:pt x="9113" y="20250"/>
                  <a:pt x="10800" y="20250"/>
                </a:cubicBezTo>
                <a:cubicBezTo>
                  <a:pt x="12150" y="20250"/>
                  <a:pt x="13837" y="19575"/>
                  <a:pt x="15187" y="18900"/>
                </a:cubicBezTo>
                <a:close/>
                <a:moveTo>
                  <a:pt x="18900" y="15187"/>
                </a:moveTo>
                <a:cubicBezTo>
                  <a:pt x="19575" y="13837"/>
                  <a:pt x="19912" y="12487"/>
                  <a:pt x="19912" y="10800"/>
                </a:cubicBezTo>
                <a:cubicBezTo>
                  <a:pt x="19912" y="9450"/>
                  <a:pt x="19575" y="7763"/>
                  <a:pt x="18900" y="6413"/>
                </a:cubicBezTo>
                <a:cubicBezTo>
                  <a:pt x="16537" y="8775"/>
                  <a:pt x="16537" y="8775"/>
                  <a:pt x="16537" y="8775"/>
                </a:cubicBezTo>
                <a:cubicBezTo>
                  <a:pt x="16875" y="9450"/>
                  <a:pt x="16875" y="10125"/>
                  <a:pt x="16875" y="10800"/>
                </a:cubicBezTo>
                <a:cubicBezTo>
                  <a:pt x="16875" y="11475"/>
                  <a:pt x="16875" y="12150"/>
                  <a:pt x="16537" y="12825"/>
                </a:cubicBezTo>
                <a:lnTo>
                  <a:pt x="18900" y="1518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3" name="Shape 5321"/>
          <p:cNvSpPr/>
          <p:nvPr/>
        </p:nvSpPr>
        <p:spPr>
          <a:xfrm>
            <a:off x="9963816" y="4464189"/>
            <a:ext cx="227266" cy="183279"/>
          </a:xfrm>
          <a:custGeom>
            <a:avLst/>
            <a:gdLst/>
            <a:ahLst/>
            <a:cxnLst>
              <a:cxn ang="0">
                <a:pos x="wd2" y="hd2"/>
              </a:cxn>
              <a:cxn ang="5400000">
                <a:pos x="wd2" y="hd2"/>
              </a:cxn>
              <a:cxn ang="10800000">
                <a:pos x="wd2" y="hd2"/>
              </a:cxn>
              <a:cxn ang="16200000">
                <a:pos x="wd2" y="hd2"/>
              </a:cxn>
            </a:cxnLst>
            <a:rect l="0" t="0" r="r" b="b"/>
            <a:pathLst>
              <a:path w="21600" h="21600" extrusionOk="0">
                <a:moveTo>
                  <a:pt x="20842" y="12678"/>
                </a:moveTo>
                <a:cubicBezTo>
                  <a:pt x="20842" y="12678"/>
                  <a:pt x="20463" y="12678"/>
                  <a:pt x="20463" y="12678"/>
                </a:cubicBezTo>
                <a:cubicBezTo>
                  <a:pt x="20463" y="12678"/>
                  <a:pt x="20463" y="12678"/>
                  <a:pt x="20463" y="12678"/>
                </a:cubicBezTo>
                <a:cubicBezTo>
                  <a:pt x="20463" y="12678"/>
                  <a:pt x="20084" y="12678"/>
                  <a:pt x="20084" y="12678"/>
                </a:cubicBezTo>
                <a:cubicBezTo>
                  <a:pt x="10611" y="2817"/>
                  <a:pt x="10611" y="2817"/>
                  <a:pt x="10611" y="2817"/>
                </a:cubicBezTo>
                <a:cubicBezTo>
                  <a:pt x="1516" y="12678"/>
                  <a:pt x="1516" y="12678"/>
                  <a:pt x="1516" y="12678"/>
                </a:cubicBezTo>
                <a:cubicBezTo>
                  <a:pt x="1516" y="12678"/>
                  <a:pt x="1137" y="12678"/>
                  <a:pt x="1137" y="12678"/>
                </a:cubicBezTo>
                <a:cubicBezTo>
                  <a:pt x="1137" y="12678"/>
                  <a:pt x="758" y="12678"/>
                  <a:pt x="758" y="12678"/>
                </a:cubicBezTo>
                <a:cubicBezTo>
                  <a:pt x="0" y="11270"/>
                  <a:pt x="0" y="11270"/>
                  <a:pt x="0" y="11270"/>
                </a:cubicBezTo>
                <a:cubicBezTo>
                  <a:pt x="0" y="11270"/>
                  <a:pt x="0" y="10800"/>
                  <a:pt x="0" y="10800"/>
                </a:cubicBezTo>
                <a:cubicBezTo>
                  <a:pt x="9853" y="470"/>
                  <a:pt x="9853" y="470"/>
                  <a:pt x="9853" y="470"/>
                </a:cubicBezTo>
                <a:cubicBezTo>
                  <a:pt x="10232" y="0"/>
                  <a:pt x="11368" y="0"/>
                  <a:pt x="11747" y="470"/>
                </a:cubicBezTo>
                <a:cubicBezTo>
                  <a:pt x="15158" y="3757"/>
                  <a:pt x="15158" y="3757"/>
                  <a:pt x="15158" y="3757"/>
                </a:cubicBezTo>
                <a:cubicBezTo>
                  <a:pt x="15158" y="470"/>
                  <a:pt x="15158" y="470"/>
                  <a:pt x="15158" y="470"/>
                </a:cubicBezTo>
                <a:cubicBezTo>
                  <a:pt x="15158" y="470"/>
                  <a:pt x="15158" y="0"/>
                  <a:pt x="15537" y="0"/>
                </a:cubicBezTo>
                <a:cubicBezTo>
                  <a:pt x="18189" y="0"/>
                  <a:pt x="18189" y="0"/>
                  <a:pt x="18189" y="0"/>
                </a:cubicBezTo>
                <a:cubicBezTo>
                  <a:pt x="18568" y="0"/>
                  <a:pt x="18568" y="470"/>
                  <a:pt x="18568" y="470"/>
                </a:cubicBezTo>
                <a:cubicBezTo>
                  <a:pt x="18568" y="7513"/>
                  <a:pt x="18568" y="7513"/>
                  <a:pt x="18568" y="7513"/>
                </a:cubicBezTo>
                <a:cubicBezTo>
                  <a:pt x="21600" y="10800"/>
                  <a:pt x="21600" y="10800"/>
                  <a:pt x="21600" y="10800"/>
                </a:cubicBezTo>
                <a:cubicBezTo>
                  <a:pt x="21600" y="10800"/>
                  <a:pt x="21600" y="11270"/>
                  <a:pt x="21600" y="11270"/>
                </a:cubicBezTo>
                <a:lnTo>
                  <a:pt x="20842" y="12678"/>
                </a:lnTo>
                <a:close/>
                <a:moveTo>
                  <a:pt x="18568" y="20661"/>
                </a:moveTo>
                <a:cubicBezTo>
                  <a:pt x="18568" y="21130"/>
                  <a:pt x="18189" y="21600"/>
                  <a:pt x="17811" y="21600"/>
                </a:cubicBezTo>
                <a:cubicBezTo>
                  <a:pt x="12505" y="21600"/>
                  <a:pt x="12505" y="21600"/>
                  <a:pt x="12505" y="21600"/>
                </a:cubicBezTo>
                <a:cubicBezTo>
                  <a:pt x="12505" y="15026"/>
                  <a:pt x="12505" y="15026"/>
                  <a:pt x="12505" y="15026"/>
                </a:cubicBezTo>
                <a:cubicBezTo>
                  <a:pt x="9095" y="15026"/>
                  <a:pt x="9095" y="15026"/>
                  <a:pt x="9095" y="15026"/>
                </a:cubicBezTo>
                <a:cubicBezTo>
                  <a:pt x="9095" y="21600"/>
                  <a:pt x="9095" y="21600"/>
                  <a:pt x="9095" y="21600"/>
                </a:cubicBezTo>
                <a:cubicBezTo>
                  <a:pt x="3789" y="21600"/>
                  <a:pt x="3789" y="21600"/>
                  <a:pt x="3789" y="21600"/>
                </a:cubicBezTo>
                <a:cubicBezTo>
                  <a:pt x="3411" y="21600"/>
                  <a:pt x="3032" y="21130"/>
                  <a:pt x="3032" y="20661"/>
                </a:cubicBezTo>
                <a:cubicBezTo>
                  <a:pt x="3032" y="12678"/>
                  <a:pt x="3032" y="12678"/>
                  <a:pt x="3032" y="12678"/>
                </a:cubicBezTo>
                <a:cubicBezTo>
                  <a:pt x="3032" y="12678"/>
                  <a:pt x="3032" y="12209"/>
                  <a:pt x="3032" y="12209"/>
                </a:cubicBezTo>
                <a:cubicBezTo>
                  <a:pt x="10611" y="4226"/>
                  <a:pt x="10611" y="4226"/>
                  <a:pt x="10611" y="4226"/>
                </a:cubicBezTo>
                <a:cubicBezTo>
                  <a:pt x="18568" y="12209"/>
                  <a:pt x="18568" y="12209"/>
                  <a:pt x="18568" y="12209"/>
                </a:cubicBezTo>
                <a:cubicBezTo>
                  <a:pt x="18568" y="12209"/>
                  <a:pt x="18568" y="12678"/>
                  <a:pt x="18568" y="12678"/>
                </a:cubicBezTo>
                <a:lnTo>
                  <a:pt x="18568" y="2066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4" name="Shape 5322"/>
          <p:cNvSpPr/>
          <p:nvPr/>
        </p:nvSpPr>
        <p:spPr>
          <a:xfrm>
            <a:off x="10531979" y="4447694"/>
            <a:ext cx="218102" cy="210771"/>
          </a:xfrm>
          <a:custGeom>
            <a:avLst/>
            <a:gdLst/>
            <a:ahLst/>
            <a:cxnLst>
              <a:cxn ang="0">
                <a:pos x="wd2" y="hd2"/>
              </a:cxn>
              <a:cxn ang="5400000">
                <a:pos x="wd2" y="hd2"/>
              </a:cxn>
              <a:cxn ang="10800000">
                <a:pos x="wd2" y="hd2"/>
              </a:cxn>
              <a:cxn ang="16200000">
                <a:pos x="wd2" y="hd2"/>
              </a:cxn>
            </a:cxnLst>
            <a:rect l="0" t="0" r="r" b="b"/>
            <a:pathLst>
              <a:path w="21600" h="21600" extrusionOk="0">
                <a:moveTo>
                  <a:pt x="2356" y="5298"/>
                </a:moveTo>
                <a:cubicBezTo>
                  <a:pt x="2356" y="5298"/>
                  <a:pt x="2356" y="5298"/>
                  <a:pt x="2356" y="5298"/>
                </a:cubicBezTo>
                <a:cubicBezTo>
                  <a:pt x="785" y="5298"/>
                  <a:pt x="0" y="4075"/>
                  <a:pt x="0" y="2853"/>
                </a:cubicBezTo>
                <a:cubicBezTo>
                  <a:pt x="0" y="1223"/>
                  <a:pt x="785" y="0"/>
                  <a:pt x="2356" y="0"/>
                </a:cubicBezTo>
                <a:cubicBezTo>
                  <a:pt x="3927" y="0"/>
                  <a:pt x="5105" y="1223"/>
                  <a:pt x="5105" y="2853"/>
                </a:cubicBezTo>
                <a:cubicBezTo>
                  <a:pt x="5105" y="4075"/>
                  <a:pt x="3927" y="5298"/>
                  <a:pt x="2356" y="5298"/>
                </a:cubicBezTo>
                <a:close/>
                <a:moveTo>
                  <a:pt x="4713" y="21600"/>
                </a:moveTo>
                <a:cubicBezTo>
                  <a:pt x="0" y="21600"/>
                  <a:pt x="0" y="21600"/>
                  <a:pt x="0" y="21600"/>
                </a:cubicBezTo>
                <a:cubicBezTo>
                  <a:pt x="0" y="6928"/>
                  <a:pt x="0" y="6928"/>
                  <a:pt x="0" y="6928"/>
                </a:cubicBezTo>
                <a:cubicBezTo>
                  <a:pt x="4713" y="6928"/>
                  <a:pt x="4713" y="6928"/>
                  <a:pt x="4713" y="6928"/>
                </a:cubicBezTo>
                <a:lnTo>
                  <a:pt x="4713" y="21600"/>
                </a:lnTo>
                <a:close/>
                <a:moveTo>
                  <a:pt x="21600" y="21600"/>
                </a:moveTo>
                <a:cubicBezTo>
                  <a:pt x="16887" y="21600"/>
                  <a:pt x="16887" y="21600"/>
                  <a:pt x="16887" y="21600"/>
                </a:cubicBezTo>
                <a:cubicBezTo>
                  <a:pt x="16887" y="13857"/>
                  <a:pt x="16887" y="13857"/>
                  <a:pt x="16887" y="13857"/>
                </a:cubicBezTo>
                <a:cubicBezTo>
                  <a:pt x="16887" y="11819"/>
                  <a:pt x="16102" y="10596"/>
                  <a:pt x="14531" y="10596"/>
                </a:cubicBezTo>
                <a:cubicBezTo>
                  <a:pt x="13353" y="10596"/>
                  <a:pt x="12567" y="11411"/>
                  <a:pt x="12175" y="12226"/>
                </a:cubicBezTo>
                <a:cubicBezTo>
                  <a:pt x="12175" y="12634"/>
                  <a:pt x="11782" y="13042"/>
                  <a:pt x="11782" y="13449"/>
                </a:cubicBezTo>
                <a:cubicBezTo>
                  <a:pt x="11782" y="21600"/>
                  <a:pt x="11782" y="21600"/>
                  <a:pt x="11782" y="21600"/>
                </a:cubicBezTo>
                <a:cubicBezTo>
                  <a:pt x="7462" y="21600"/>
                  <a:pt x="7462" y="21600"/>
                  <a:pt x="7462" y="21600"/>
                </a:cubicBezTo>
                <a:cubicBezTo>
                  <a:pt x="7462" y="8558"/>
                  <a:pt x="7462" y="6928"/>
                  <a:pt x="7462" y="6928"/>
                </a:cubicBezTo>
                <a:cubicBezTo>
                  <a:pt x="11782" y="6928"/>
                  <a:pt x="11782" y="6928"/>
                  <a:pt x="11782" y="6928"/>
                </a:cubicBezTo>
                <a:cubicBezTo>
                  <a:pt x="11782" y="9374"/>
                  <a:pt x="11782" y="9374"/>
                  <a:pt x="11782" y="9374"/>
                </a:cubicBezTo>
                <a:cubicBezTo>
                  <a:pt x="11782" y="9374"/>
                  <a:pt x="11782" y="9374"/>
                  <a:pt x="11782" y="9374"/>
                </a:cubicBezTo>
                <a:cubicBezTo>
                  <a:pt x="12567" y="8151"/>
                  <a:pt x="13745" y="6928"/>
                  <a:pt x="16102" y="6928"/>
                </a:cubicBezTo>
                <a:cubicBezTo>
                  <a:pt x="19244" y="6928"/>
                  <a:pt x="21600" y="8966"/>
                  <a:pt x="21600" y="13449"/>
                </a:cubicBezTo>
                <a:lnTo>
                  <a:pt x="21600" y="216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5" name="Shape 5323"/>
          <p:cNvSpPr/>
          <p:nvPr/>
        </p:nvSpPr>
        <p:spPr>
          <a:xfrm>
            <a:off x="11056155" y="4447694"/>
            <a:ext cx="252925" cy="199774"/>
          </a:xfrm>
          <a:custGeom>
            <a:avLst/>
            <a:gdLst/>
            <a:ahLst/>
            <a:cxnLst>
              <a:cxn ang="0">
                <a:pos x="wd2" y="hd2"/>
              </a:cxn>
              <a:cxn ang="5400000">
                <a:pos x="wd2" y="hd2"/>
              </a:cxn>
              <a:cxn ang="10800000">
                <a:pos x="wd2" y="hd2"/>
              </a:cxn>
              <a:cxn ang="16200000">
                <a:pos x="wd2" y="hd2"/>
              </a:cxn>
            </a:cxnLst>
            <a:rect l="0" t="0" r="r" b="b"/>
            <a:pathLst>
              <a:path w="21600" h="21600" extrusionOk="0">
                <a:moveTo>
                  <a:pt x="21600" y="19008"/>
                </a:moveTo>
                <a:cubicBezTo>
                  <a:pt x="21600" y="20304"/>
                  <a:pt x="20587" y="21600"/>
                  <a:pt x="19575" y="21600"/>
                </a:cubicBezTo>
                <a:cubicBezTo>
                  <a:pt x="1688" y="21600"/>
                  <a:pt x="1688" y="21600"/>
                  <a:pt x="1688" y="21600"/>
                </a:cubicBezTo>
                <a:cubicBezTo>
                  <a:pt x="675" y="21600"/>
                  <a:pt x="0" y="20304"/>
                  <a:pt x="0" y="19008"/>
                </a:cubicBezTo>
                <a:cubicBezTo>
                  <a:pt x="0" y="2160"/>
                  <a:pt x="0" y="2160"/>
                  <a:pt x="0" y="2160"/>
                </a:cubicBezTo>
                <a:cubicBezTo>
                  <a:pt x="0" y="864"/>
                  <a:pt x="675" y="0"/>
                  <a:pt x="1688" y="0"/>
                </a:cubicBezTo>
                <a:cubicBezTo>
                  <a:pt x="19575" y="0"/>
                  <a:pt x="19575" y="0"/>
                  <a:pt x="19575" y="0"/>
                </a:cubicBezTo>
                <a:cubicBezTo>
                  <a:pt x="20587" y="0"/>
                  <a:pt x="21600" y="864"/>
                  <a:pt x="21600" y="2160"/>
                </a:cubicBezTo>
                <a:lnTo>
                  <a:pt x="21600" y="19008"/>
                </a:lnTo>
                <a:close/>
                <a:moveTo>
                  <a:pt x="19912" y="6480"/>
                </a:moveTo>
                <a:cubicBezTo>
                  <a:pt x="19912" y="6048"/>
                  <a:pt x="19912" y="5616"/>
                  <a:pt x="19575" y="5616"/>
                </a:cubicBezTo>
                <a:cubicBezTo>
                  <a:pt x="1688" y="5616"/>
                  <a:pt x="1688" y="5616"/>
                  <a:pt x="1688" y="5616"/>
                </a:cubicBezTo>
                <a:cubicBezTo>
                  <a:pt x="1688" y="5616"/>
                  <a:pt x="1350" y="6048"/>
                  <a:pt x="1350" y="6480"/>
                </a:cubicBezTo>
                <a:cubicBezTo>
                  <a:pt x="1350" y="19008"/>
                  <a:pt x="1350" y="19008"/>
                  <a:pt x="1350" y="19008"/>
                </a:cubicBezTo>
                <a:cubicBezTo>
                  <a:pt x="1350" y="19440"/>
                  <a:pt x="1688" y="19440"/>
                  <a:pt x="1688" y="19440"/>
                </a:cubicBezTo>
                <a:cubicBezTo>
                  <a:pt x="19575" y="19440"/>
                  <a:pt x="19575" y="19440"/>
                  <a:pt x="19575" y="19440"/>
                </a:cubicBezTo>
                <a:cubicBezTo>
                  <a:pt x="19912" y="19440"/>
                  <a:pt x="19912" y="19440"/>
                  <a:pt x="19912" y="19008"/>
                </a:cubicBezTo>
                <a:lnTo>
                  <a:pt x="19912" y="6480"/>
                </a:lnTo>
                <a:close/>
                <a:moveTo>
                  <a:pt x="4388" y="9072"/>
                </a:moveTo>
                <a:cubicBezTo>
                  <a:pt x="4388" y="9504"/>
                  <a:pt x="4388" y="9936"/>
                  <a:pt x="4050" y="9936"/>
                </a:cubicBezTo>
                <a:cubicBezTo>
                  <a:pt x="3375" y="9936"/>
                  <a:pt x="3375" y="9936"/>
                  <a:pt x="3375" y="9936"/>
                </a:cubicBezTo>
                <a:cubicBezTo>
                  <a:pt x="3038" y="9936"/>
                  <a:pt x="3038" y="9504"/>
                  <a:pt x="3038" y="9072"/>
                </a:cubicBezTo>
                <a:cubicBezTo>
                  <a:pt x="3038" y="8208"/>
                  <a:pt x="3038" y="8208"/>
                  <a:pt x="3038" y="8208"/>
                </a:cubicBezTo>
                <a:cubicBezTo>
                  <a:pt x="3038" y="8208"/>
                  <a:pt x="3038" y="7776"/>
                  <a:pt x="3375" y="7776"/>
                </a:cubicBezTo>
                <a:cubicBezTo>
                  <a:pt x="4050" y="7776"/>
                  <a:pt x="4050" y="7776"/>
                  <a:pt x="4050" y="7776"/>
                </a:cubicBezTo>
                <a:cubicBezTo>
                  <a:pt x="4388" y="7776"/>
                  <a:pt x="4388" y="8208"/>
                  <a:pt x="4388" y="8208"/>
                </a:cubicBezTo>
                <a:lnTo>
                  <a:pt x="4388" y="9072"/>
                </a:lnTo>
                <a:close/>
                <a:moveTo>
                  <a:pt x="4388" y="13392"/>
                </a:moveTo>
                <a:cubicBezTo>
                  <a:pt x="4388" y="13392"/>
                  <a:pt x="4388" y="13824"/>
                  <a:pt x="4050" y="13824"/>
                </a:cubicBezTo>
                <a:cubicBezTo>
                  <a:pt x="3375" y="13824"/>
                  <a:pt x="3375" y="13824"/>
                  <a:pt x="3375" y="13824"/>
                </a:cubicBezTo>
                <a:cubicBezTo>
                  <a:pt x="3038" y="13824"/>
                  <a:pt x="3038" y="13392"/>
                  <a:pt x="3038" y="13392"/>
                </a:cubicBezTo>
                <a:cubicBezTo>
                  <a:pt x="3038" y="12096"/>
                  <a:pt x="3038" y="12096"/>
                  <a:pt x="3038" y="12096"/>
                </a:cubicBezTo>
                <a:cubicBezTo>
                  <a:pt x="3038" y="12096"/>
                  <a:pt x="3038" y="11664"/>
                  <a:pt x="3375" y="11664"/>
                </a:cubicBezTo>
                <a:cubicBezTo>
                  <a:pt x="4050" y="11664"/>
                  <a:pt x="4050" y="11664"/>
                  <a:pt x="4050" y="11664"/>
                </a:cubicBezTo>
                <a:cubicBezTo>
                  <a:pt x="4388" y="11664"/>
                  <a:pt x="4388" y="12096"/>
                  <a:pt x="4388" y="12096"/>
                </a:cubicBezTo>
                <a:lnTo>
                  <a:pt x="4388" y="13392"/>
                </a:lnTo>
                <a:close/>
                <a:moveTo>
                  <a:pt x="4388" y="17280"/>
                </a:moveTo>
                <a:cubicBezTo>
                  <a:pt x="4388" y="17280"/>
                  <a:pt x="4388" y="17712"/>
                  <a:pt x="4050" y="17712"/>
                </a:cubicBezTo>
                <a:cubicBezTo>
                  <a:pt x="3375" y="17712"/>
                  <a:pt x="3375" y="17712"/>
                  <a:pt x="3375" y="17712"/>
                </a:cubicBezTo>
                <a:cubicBezTo>
                  <a:pt x="3038" y="17712"/>
                  <a:pt x="3038" y="17280"/>
                  <a:pt x="3038" y="17280"/>
                </a:cubicBezTo>
                <a:cubicBezTo>
                  <a:pt x="3038" y="15984"/>
                  <a:pt x="3038" y="15984"/>
                  <a:pt x="3038" y="15984"/>
                </a:cubicBezTo>
                <a:cubicBezTo>
                  <a:pt x="3038" y="15984"/>
                  <a:pt x="3038" y="15552"/>
                  <a:pt x="3375" y="15552"/>
                </a:cubicBezTo>
                <a:cubicBezTo>
                  <a:pt x="4050" y="15552"/>
                  <a:pt x="4050" y="15552"/>
                  <a:pt x="4050" y="15552"/>
                </a:cubicBezTo>
                <a:cubicBezTo>
                  <a:pt x="4388" y="15552"/>
                  <a:pt x="4388" y="15984"/>
                  <a:pt x="4388" y="15984"/>
                </a:cubicBezTo>
                <a:lnTo>
                  <a:pt x="4388" y="17280"/>
                </a:lnTo>
                <a:close/>
                <a:moveTo>
                  <a:pt x="18562" y="9072"/>
                </a:moveTo>
                <a:cubicBezTo>
                  <a:pt x="18562" y="9504"/>
                  <a:pt x="18225" y="9936"/>
                  <a:pt x="17887" y="9936"/>
                </a:cubicBezTo>
                <a:cubicBezTo>
                  <a:pt x="6413" y="9936"/>
                  <a:pt x="6413" y="9936"/>
                  <a:pt x="6413" y="9936"/>
                </a:cubicBezTo>
                <a:cubicBezTo>
                  <a:pt x="6413" y="9936"/>
                  <a:pt x="6075" y="9504"/>
                  <a:pt x="6075" y="9072"/>
                </a:cubicBezTo>
                <a:cubicBezTo>
                  <a:pt x="6075" y="8208"/>
                  <a:pt x="6075" y="8208"/>
                  <a:pt x="6075" y="8208"/>
                </a:cubicBezTo>
                <a:cubicBezTo>
                  <a:pt x="6075" y="8208"/>
                  <a:pt x="6413" y="7776"/>
                  <a:pt x="6413" y="7776"/>
                </a:cubicBezTo>
                <a:cubicBezTo>
                  <a:pt x="17887" y="7776"/>
                  <a:pt x="17887" y="7776"/>
                  <a:pt x="17887" y="7776"/>
                </a:cubicBezTo>
                <a:cubicBezTo>
                  <a:pt x="18225" y="7776"/>
                  <a:pt x="18562" y="8208"/>
                  <a:pt x="18562" y="8208"/>
                </a:cubicBezTo>
                <a:lnTo>
                  <a:pt x="18562" y="9072"/>
                </a:lnTo>
                <a:close/>
                <a:moveTo>
                  <a:pt x="18562" y="13392"/>
                </a:moveTo>
                <a:cubicBezTo>
                  <a:pt x="18562" y="13392"/>
                  <a:pt x="18225" y="13824"/>
                  <a:pt x="17887" y="13824"/>
                </a:cubicBezTo>
                <a:cubicBezTo>
                  <a:pt x="6413" y="13824"/>
                  <a:pt x="6413" y="13824"/>
                  <a:pt x="6413" y="13824"/>
                </a:cubicBezTo>
                <a:cubicBezTo>
                  <a:pt x="6413" y="13824"/>
                  <a:pt x="6075" y="13392"/>
                  <a:pt x="6075" y="13392"/>
                </a:cubicBezTo>
                <a:cubicBezTo>
                  <a:pt x="6075" y="12096"/>
                  <a:pt x="6075" y="12096"/>
                  <a:pt x="6075" y="12096"/>
                </a:cubicBezTo>
                <a:cubicBezTo>
                  <a:pt x="6075" y="12096"/>
                  <a:pt x="6413" y="11664"/>
                  <a:pt x="6413" y="11664"/>
                </a:cubicBezTo>
                <a:cubicBezTo>
                  <a:pt x="17887" y="11664"/>
                  <a:pt x="17887" y="11664"/>
                  <a:pt x="17887" y="11664"/>
                </a:cubicBezTo>
                <a:cubicBezTo>
                  <a:pt x="18225" y="11664"/>
                  <a:pt x="18562" y="12096"/>
                  <a:pt x="18562" y="12096"/>
                </a:cubicBezTo>
                <a:lnTo>
                  <a:pt x="18562" y="13392"/>
                </a:lnTo>
                <a:close/>
                <a:moveTo>
                  <a:pt x="18562" y="17280"/>
                </a:moveTo>
                <a:cubicBezTo>
                  <a:pt x="18562" y="17280"/>
                  <a:pt x="18225" y="17712"/>
                  <a:pt x="17887" y="17712"/>
                </a:cubicBezTo>
                <a:cubicBezTo>
                  <a:pt x="6413" y="17712"/>
                  <a:pt x="6413" y="17712"/>
                  <a:pt x="6413" y="17712"/>
                </a:cubicBezTo>
                <a:cubicBezTo>
                  <a:pt x="6413" y="17712"/>
                  <a:pt x="6075" y="17280"/>
                  <a:pt x="6075" y="17280"/>
                </a:cubicBezTo>
                <a:cubicBezTo>
                  <a:pt x="6075" y="15984"/>
                  <a:pt x="6075" y="15984"/>
                  <a:pt x="6075" y="15984"/>
                </a:cubicBezTo>
                <a:cubicBezTo>
                  <a:pt x="6075" y="15984"/>
                  <a:pt x="6413" y="15552"/>
                  <a:pt x="6413" y="15552"/>
                </a:cubicBezTo>
                <a:cubicBezTo>
                  <a:pt x="17887" y="15552"/>
                  <a:pt x="17887" y="15552"/>
                  <a:pt x="17887" y="15552"/>
                </a:cubicBezTo>
                <a:cubicBezTo>
                  <a:pt x="18225" y="15552"/>
                  <a:pt x="18562" y="15984"/>
                  <a:pt x="18562" y="15984"/>
                </a:cubicBezTo>
                <a:lnTo>
                  <a:pt x="18562" y="1728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6" name="Shape 5324"/>
          <p:cNvSpPr/>
          <p:nvPr/>
        </p:nvSpPr>
        <p:spPr>
          <a:xfrm>
            <a:off x="908019" y="4971871"/>
            <a:ext cx="163119" cy="201607"/>
          </a:xfrm>
          <a:custGeom>
            <a:avLst/>
            <a:gdLst/>
            <a:ahLst/>
            <a:cxnLst>
              <a:cxn ang="0">
                <a:pos x="wd2" y="hd2"/>
              </a:cxn>
              <a:cxn ang="5400000">
                <a:pos x="wd2" y="hd2"/>
              </a:cxn>
              <a:cxn ang="10800000">
                <a:pos x="wd2" y="hd2"/>
              </a:cxn>
              <a:cxn ang="16200000">
                <a:pos x="wd2" y="hd2"/>
              </a:cxn>
            </a:cxnLst>
            <a:rect l="0" t="0" r="r" b="b"/>
            <a:pathLst>
              <a:path w="21600" h="21600" extrusionOk="0">
                <a:moveTo>
                  <a:pt x="21600" y="19906"/>
                </a:moveTo>
                <a:cubicBezTo>
                  <a:pt x="21600" y="20753"/>
                  <a:pt x="20546" y="21600"/>
                  <a:pt x="19493" y="21600"/>
                </a:cubicBezTo>
                <a:cubicBezTo>
                  <a:pt x="1580" y="21600"/>
                  <a:pt x="1580" y="21600"/>
                  <a:pt x="1580" y="21600"/>
                </a:cubicBezTo>
                <a:cubicBezTo>
                  <a:pt x="527" y="21600"/>
                  <a:pt x="0" y="20753"/>
                  <a:pt x="0" y="19906"/>
                </a:cubicBezTo>
                <a:cubicBezTo>
                  <a:pt x="0" y="11435"/>
                  <a:pt x="0" y="11435"/>
                  <a:pt x="0" y="11435"/>
                </a:cubicBezTo>
                <a:cubicBezTo>
                  <a:pt x="0" y="10588"/>
                  <a:pt x="527" y="9741"/>
                  <a:pt x="1580" y="9741"/>
                </a:cubicBezTo>
                <a:cubicBezTo>
                  <a:pt x="2107" y="9741"/>
                  <a:pt x="2107" y="9741"/>
                  <a:pt x="2107" y="9741"/>
                </a:cubicBezTo>
                <a:cubicBezTo>
                  <a:pt x="2107" y="6776"/>
                  <a:pt x="2107" y="6776"/>
                  <a:pt x="2107" y="6776"/>
                </a:cubicBezTo>
                <a:cubicBezTo>
                  <a:pt x="2107" y="3388"/>
                  <a:pt x="6322" y="0"/>
                  <a:pt x="10537" y="0"/>
                </a:cubicBezTo>
                <a:cubicBezTo>
                  <a:pt x="15278" y="0"/>
                  <a:pt x="18966" y="3388"/>
                  <a:pt x="18966" y="6776"/>
                </a:cubicBezTo>
                <a:cubicBezTo>
                  <a:pt x="18966" y="9741"/>
                  <a:pt x="18966" y="9741"/>
                  <a:pt x="18966" y="9741"/>
                </a:cubicBezTo>
                <a:cubicBezTo>
                  <a:pt x="19493" y="9741"/>
                  <a:pt x="19493" y="9741"/>
                  <a:pt x="19493" y="9741"/>
                </a:cubicBezTo>
                <a:cubicBezTo>
                  <a:pt x="20546" y="9741"/>
                  <a:pt x="21600" y="10588"/>
                  <a:pt x="21600" y="11435"/>
                </a:cubicBezTo>
                <a:lnTo>
                  <a:pt x="21600" y="19906"/>
                </a:lnTo>
                <a:close/>
                <a:moveTo>
                  <a:pt x="15278" y="9741"/>
                </a:moveTo>
                <a:cubicBezTo>
                  <a:pt x="15278" y="6776"/>
                  <a:pt x="15278" y="6776"/>
                  <a:pt x="15278" y="6776"/>
                </a:cubicBezTo>
                <a:cubicBezTo>
                  <a:pt x="15278" y="4659"/>
                  <a:pt x="13171" y="2965"/>
                  <a:pt x="10537" y="2965"/>
                </a:cubicBezTo>
                <a:cubicBezTo>
                  <a:pt x="7902" y="2965"/>
                  <a:pt x="5795" y="4659"/>
                  <a:pt x="5795" y="6776"/>
                </a:cubicBezTo>
                <a:cubicBezTo>
                  <a:pt x="5795" y="9741"/>
                  <a:pt x="5795" y="9741"/>
                  <a:pt x="5795" y="9741"/>
                </a:cubicBezTo>
                <a:lnTo>
                  <a:pt x="15278" y="974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7" name="Shape 5325"/>
          <p:cNvSpPr/>
          <p:nvPr/>
        </p:nvSpPr>
        <p:spPr>
          <a:xfrm>
            <a:off x="1391875" y="4962707"/>
            <a:ext cx="252925" cy="227266"/>
          </a:xfrm>
          <a:custGeom>
            <a:avLst/>
            <a:gdLst/>
            <a:ahLst/>
            <a:cxnLst>
              <a:cxn ang="0">
                <a:pos x="wd2" y="hd2"/>
              </a:cxn>
              <a:cxn ang="5400000">
                <a:pos x="wd2" y="hd2"/>
              </a:cxn>
              <a:cxn ang="10800000">
                <a:pos x="wd2" y="hd2"/>
              </a:cxn>
              <a:cxn ang="16200000">
                <a:pos x="wd2" y="hd2"/>
              </a:cxn>
            </a:cxnLst>
            <a:rect l="0" t="0" r="r" b="b"/>
            <a:pathLst>
              <a:path w="21600" h="21600" extrusionOk="0">
                <a:moveTo>
                  <a:pt x="19912" y="20463"/>
                </a:moveTo>
                <a:cubicBezTo>
                  <a:pt x="19912" y="20842"/>
                  <a:pt x="19575" y="21221"/>
                  <a:pt x="19575" y="21600"/>
                </a:cubicBezTo>
                <a:cubicBezTo>
                  <a:pt x="19575" y="21600"/>
                  <a:pt x="19237" y="21600"/>
                  <a:pt x="19237" y="21600"/>
                </a:cubicBezTo>
                <a:cubicBezTo>
                  <a:pt x="18900" y="21600"/>
                  <a:pt x="18900" y="21600"/>
                  <a:pt x="18900" y="21221"/>
                </a:cubicBezTo>
                <a:cubicBezTo>
                  <a:pt x="18900" y="20842"/>
                  <a:pt x="18900" y="20842"/>
                  <a:pt x="18900" y="20463"/>
                </a:cubicBezTo>
                <a:cubicBezTo>
                  <a:pt x="18900" y="20084"/>
                  <a:pt x="18900" y="19326"/>
                  <a:pt x="18900" y="18947"/>
                </a:cubicBezTo>
                <a:cubicBezTo>
                  <a:pt x="18900" y="12505"/>
                  <a:pt x="15525" y="11368"/>
                  <a:pt x="10463" y="11368"/>
                </a:cubicBezTo>
                <a:cubicBezTo>
                  <a:pt x="7763" y="11368"/>
                  <a:pt x="7763" y="11368"/>
                  <a:pt x="7763" y="11368"/>
                </a:cubicBezTo>
                <a:cubicBezTo>
                  <a:pt x="7763" y="14779"/>
                  <a:pt x="7763" y="14779"/>
                  <a:pt x="7763" y="14779"/>
                </a:cubicBezTo>
                <a:cubicBezTo>
                  <a:pt x="7763" y="15158"/>
                  <a:pt x="7425" y="15537"/>
                  <a:pt x="6750" y="15537"/>
                </a:cubicBezTo>
                <a:cubicBezTo>
                  <a:pt x="6750" y="15537"/>
                  <a:pt x="6413" y="15537"/>
                  <a:pt x="6413" y="15158"/>
                </a:cubicBezTo>
                <a:cubicBezTo>
                  <a:pt x="0" y="8337"/>
                  <a:pt x="0" y="8337"/>
                  <a:pt x="0" y="8337"/>
                </a:cubicBezTo>
                <a:cubicBezTo>
                  <a:pt x="0" y="8337"/>
                  <a:pt x="0" y="7958"/>
                  <a:pt x="0" y="7958"/>
                </a:cubicBezTo>
                <a:cubicBezTo>
                  <a:pt x="0" y="7579"/>
                  <a:pt x="0" y="7200"/>
                  <a:pt x="0" y="7200"/>
                </a:cubicBezTo>
                <a:cubicBezTo>
                  <a:pt x="6413" y="379"/>
                  <a:pt x="6413" y="379"/>
                  <a:pt x="6413" y="379"/>
                </a:cubicBezTo>
                <a:cubicBezTo>
                  <a:pt x="6413" y="0"/>
                  <a:pt x="6750" y="0"/>
                  <a:pt x="6750" y="0"/>
                </a:cubicBezTo>
                <a:cubicBezTo>
                  <a:pt x="7425" y="0"/>
                  <a:pt x="7763" y="379"/>
                  <a:pt x="7763" y="758"/>
                </a:cubicBezTo>
                <a:cubicBezTo>
                  <a:pt x="7763" y="4168"/>
                  <a:pt x="7763" y="4168"/>
                  <a:pt x="7763" y="4168"/>
                </a:cubicBezTo>
                <a:cubicBezTo>
                  <a:pt x="10463" y="4168"/>
                  <a:pt x="10463" y="4168"/>
                  <a:pt x="10463" y="4168"/>
                </a:cubicBezTo>
                <a:cubicBezTo>
                  <a:pt x="14175" y="4168"/>
                  <a:pt x="19237" y="5305"/>
                  <a:pt x="20925" y="9853"/>
                </a:cubicBezTo>
                <a:cubicBezTo>
                  <a:pt x="21262" y="11368"/>
                  <a:pt x="21600" y="12884"/>
                  <a:pt x="21600" y="14400"/>
                </a:cubicBezTo>
                <a:cubicBezTo>
                  <a:pt x="21600" y="16295"/>
                  <a:pt x="20587" y="18568"/>
                  <a:pt x="19912" y="2046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8" name="Shape 5326"/>
          <p:cNvSpPr/>
          <p:nvPr/>
        </p:nvSpPr>
        <p:spPr>
          <a:xfrm>
            <a:off x="2533700" y="4955375"/>
            <a:ext cx="163119" cy="234597"/>
          </a:xfrm>
          <a:custGeom>
            <a:avLst/>
            <a:gdLst/>
            <a:ahLst/>
            <a:cxnLst>
              <a:cxn ang="0">
                <a:pos x="wd2" y="hd2"/>
              </a:cxn>
              <a:cxn ang="5400000">
                <a:pos x="wd2" y="hd2"/>
              </a:cxn>
              <a:cxn ang="10800000">
                <a:pos x="wd2" y="hd2"/>
              </a:cxn>
              <a:cxn ang="16200000">
                <a:pos x="wd2" y="hd2"/>
              </a:cxn>
            </a:cxnLst>
            <a:rect l="0" t="0" r="r" b="b"/>
            <a:pathLst>
              <a:path w="21600" h="21600" extrusionOk="0">
                <a:moveTo>
                  <a:pt x="21600" y="10617"/>
                </a:moveTo>
                <a:cubicBezTo>
                  <a:pt x="21600" y="14644"/>
                  <a:pt x="17385" y="17939"/>
                  <a:pt x="12117" y="18305"/>
                </a:cubicBezTo>
                <a:cubicBezTo>
                  <a:pt x="12117" y="20136"/>
                  <a:pt x="12117" y="20136"/>
                  <a:pt x="12117" y="20136"/>
                </a:cubicBezTo>
                <a:cubicBezTo>
                  <a:pt x="16859" y="20136"/>
                  <a:pt x="16859" y="20136"/>
                  <a:pt x="16859" y="20136"/>
                </a:cubicBezTo>
                <a:cubicBezTo>
                  <a:pt x="17385" y="20136"/>
                  <a:pt x="17912" y="20502"/>
                  <a:pt x="17912" y="20868"/>
                </a:cubicBezTo>
                <a:cubicBezTo>
                  <a:pt x="17912" y="21234"/>
                  <a:pt x="17385" y="21600"/>
                  <a:pt x="16859" y="21600"/>
                </a:cubicBezTo>
                <a:cubicBezTo>
                  <a:pt x="4741" y="21600"/>
                  <a:pt x="4741" y="21600"/>
                  <a:pt x="4741" y="21600"/>
                </a:cubicBezTo>
                <a:cubicBezTo>
                  <a:pt x="4215" y="21600"/>
                  <a:pt x="3688" y="21234"/>
                  <a:pt x="3688" y="20868"/>
                </a:cubicBezTo>
                <a:cubicBezTo>
                  <a:pt x="3688" y="20502"/>
                  <a:pt x="4215" y="20136"/>
                  <a:pt x="4741" y="20136"/>
                </a:cubicBezTo>
                <a:cubicBezTo>
                  <a:pt x="9483" y="20136"/>
                  <a:pt x="9483" y="20136"/>
                  <a:pt x="9483" y="20136"/>
                </a:cubicBezTo>
                <a:cubicBezTo>
                  <a:pt x="9483" y="18305"/>
                  <a:pt x="9483" y="18305"/>
                  <a:pt x="9483" y="18305"/>
                </a:cubicBezTo>
                <a:cubicBezTo>
                  <a:pt x="4215" y="17939"/>
                  <a:pt x="0" y="14644"/>
                  <a:pt x="0" y="10617"/>
                </a:cubicBezTo>
                <a:cubicBezTo>
                  <a:pt x="0" y="9153"/>
                  <a:pt x="0" y="9153"/>
                  <a:pt x="0" y="9153"/>
                </a:cubicBezTo>
                <a:cubicBezTo>
                  <a:pt x="0" y="8786"/>
                  <a:pt x="527" y="8420"/>
                  <a:pt x="1054" y="8420"/>
                </a:cubicBezTo>
                <a:cubicBezTo>
                  <a:pt x="1580" y="8420"/>
                  <a:pt x="2107" y="8786"/>
                  <a:pt x="2107" y="9153"/>
                </a:cubicBezTo>
                <a:cubicBezTo>
                  <a:pt x="2107" y="10617"/>
                  <a:pt x="2107" y="10617"/>
                  <a:pt x="2107" y="10617"/>
                </a:cubicBezTo>
                <a:cubicBezTo>
                  <a:pt x="2107" y="13912"/>
                  <a:pt x="6322" y="16475"/>
                  <a:pt x="10537" y="16475"/>
                </a:cubicBezTo>
                <a:cubicBezTo>
                  <a:pt x="15278" y="16475"/>
                  <a:pt x="18966" y="13912"/>
                  <a:pt x="18966" y="10617"/>
                </a:cubicBezTo>
                <a:cubicBezTo>
                  <a:pt x="18966" y="9153"/>
                  <a:pt x="18966" y="9153"/>
                  <a:pt x="18966" y="9153"/>
                </a:cubicBezTo>
                <a:cubicBezTo>
                  <a:pt x="18966" y="8786"/>
                  <a:pt x="19493" y="8420"/>
                  <a:pt x="20546" y="8420"/>
                </a:cubicBezTo>
                <a:cubicBezTo>
                  <a:pt x="21073" y="8420"/>
                  <a:pt x="21600" y="8786"/>
                  <a:pt x="21600" y="9153"/>
                </a:cubicBezTo>
                <a:lnTo>
                  <a:pt x="21600" y="10617"/>
                </a:lnTo>
                <a:close/>
                <a:moveTo>
                  <a:pt x="16859" y="10617"/>
                </a:moveTo>
                <a:cubicBezTo>
                  <a:pt x="16859" y="13180"/>
                  <a:pt x="14224" y="15010"/>
                  <a:pt x="10537" y="15010"/>
                </a:cubicBezTo>
                <a:cubicBezTo>
                  <a:pt x="7376" y="15010"/>
                  <a:pt x="4741" y="13180"/>
                  <a:pt x="4741" y="10617"/>
                </a:cubicBezTo>
                <a:cubicBezTo>
                  <a:pt x="4741" y="4027"/>
                  <a:pt x="4741" y="4027"/>
                  <a:pt x="4741" y="4027"/>
                </a:cubicBezTo>
                <a:cubicBezTo>
                  <a:pt x="4741" y="1831"/>
                  <a:pt x="7376" y="0"/>
                  <a:pt x="10537" y="0"/>
                </a:cubicBezTo>
                <a:cubicBezTo>
                  <a:pt x="14224" y="0"/>
                  <a:pt x="16859" y="1831"/>
                  <a:pt x="16859" y="4027"/>
                </a:cubicBezTo>
                <a:lnTo>
                  <a:pt x="16859" y="1061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9" name="Shape 5327"/>
          <p:cNvSpPr/>
          <p:nvPr/>
        </p:nvSpPr>
        <p:spPr>
          <a:xfrm>
            <a:off x="3105530" y="4971871"/>
            <a:ext cx="218103" cy="218103"/>
          </a:xfrm>
          <a:custGeom>
            <a:avLst/>
            <a:gdLst/>
            <a:ahLst/>
            <a:cxnLst>
              <a:cxn ang="0">
                <a:pos x="wd2" y="hd2"/>
              </a:cxn>
              <a:cxn ang="5400000">
                <a:pos x="wd2" y="hd2"/>
              </a:cxn>
              <a:cxn ang="10800000">
                <a:pos x="wd2" y="hd2"/>
              </a:cxn>
              <a:cxn ang="16200000">
                <a:pos x="wd2" y="hd2"/>
              </a:cxn>
            </a:cxnLst>
            <a:rect l="0" t="0" r="r" b="b"/>
            <a:pathLst>
              <a:path w="21600" h="21600" extrusionOk="0">
                <a:moveTo>
                  <a:pt x="21600" y="17673"/>
                </a:moveTo>
                <a:cubicBezTo>
                  <a:pt x="21600" y="20029"/>
                  <a:pt x="19636" y="21600"/>
                  <a:pt x="17280" y="21600"/>
                </a:cubicBezTo>
                <a:cubicBezTo>
                  <a:pt x="3927" y="21600"/>
                  <a:pt x="3927" y="21600"/>
                  <a:pt x="3927" y="21600"/>
                </a:cubicBezTo>
                <a:cubicBezTo>
                  <a:pt x="1571" y="21600"/>
                  <a:pt x="0" y="20029"/>
                  <a:pt x="0" y="17673"/>
                </a:cubicBezTo>
                <a:cubicBezTo>
                  <a:pt x="0" y="4320"/>
                  <a:pt x="0" y="4320"/>
                  <a:pt x="0" y="4320"/>
                </a:cubicBezTo>
                <a:cubicBezTo>
                  <a:pt x="0" y="1964"/>
                  <a:pt x="1571" y="0"/>
                  <a:pt x="3927" y="0"/>
                </a:cubicBezTo>
                <a:cubicBezTo>
                  <a:pt x="17280" y="0"/>
                  <a:pt x="17280" y="0"/>
                  <a:pt x="17280" y="0"/>
                </a:cubicBezTo>
                <a:cubicBezTo>
                  <a:pt x="19636" y="0"/>
                  <a:pt x="21600" y="1964"/>
                  <a:pt x="21600" y="4320"/>
                </a:cubicBezTo>
                <a:lnTo>
                  <a:pt x="21600" y="17673"/>
                </a:lnTo>
                <a:close/>
                <a:moveTo>
                  <a:pt x="17673" y="9818"/>
                </a:moveTo>
                <a:cubicBezTo>
                  <a:pt x="17673" y="9425"/>
                  <a:pt x="17280" y="9033"/>
                  <a:pt x="16887" y="9033"/>
                </a:cubicBezTo>
                <a:cubicBezTo>
                  <a:pt x="4320" y="9033"/>
                  <a:pt x="4320" y="9033"/>
                  <a:pt x="4320" y="9033"/>
                </a:cubicBezTo>
                <a:cubicBezTo>
                  <a:pt x="3927" y="9033"/>
                  <a:pt x="3535" y="9425"/>
                  <a:pt x="3535" y="9818"/>
                </a:cubicBezTo>
                <a:cubicBezTo>
                  <a:pt x="3535" y="11782"/>
                  <a:pt x="3535" y="11782"/>
                  <a:pt x="3535" y="11782"/>
                </a:cubicBezTo>
                <a:cubicBezTo>
                  <a:pt x="3535" y="12175"/>
                  <a:pt x="3927" y="12567"/>
                  <a:pt x="4320" y="12567"/>
                </a:cubicBezTo>
                <a:cubicBezTo>
                  <a:pt x="16887" y="12567"/>
                  <a:pt x="16887" y="12567"/>
                  <a:pt x="16887" y="12567"/>
                </a:cubicBezTo>
                <a:cubicBezTo>
                  <a:pt x="17280" y="12567"/>
                  <a:pt x="17673" y="12175"/>
                  <a:pt x="17673" y="11782"/>
                </a:cubicBezTo>
                <a:lnTo>
                  <a:pt x="17673" y="981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0" name="Shape 5328"/>
          <p:cNvSpPr/>
          <p:nvPr/>
        </p:nvSpPr>
        <p:spPr>
          <a:xfrm>
            <a:off x="3677359" y="4992032"/>
            <a:ext cx="269420" cy="181446"/>
          </a:xfrm>
          <a:custGeom>
            <a:avLst/>
            <a:gdLst/>
            <a:ahLst/>
            <a:cxnLst>
              <a:cxn ang="0">
                <a:pos x="wd2" y="hd2"/>
              </a:cxn>
              <a:cxn ang="5400000">
                <a:pos x="wd2" y="hd2"/>
              </a:cxn>
              <a:cxn ang="10800000">
                <a:pos x="wd2" y="hd2"/>
              </a:cxn>
              <a:cxn ang="16200000">
                <a:pos x="wd2" y="hd2"/>
              </a:cxn>
            </a:cxnLst>
            <a:rect l="0" t="0" r="r" b="b"/>
            <a:pathLst>
              <a:path w="21600" h="21600" extrusionOk="0">
                <a:moveTo>
                  <a:pt x="21600" y="20191"/>
                </a:moveTo>
                <a:cubicBezTo>
                  <a:pt x="21600" y="21130"/>
                  <a:pt x="21282" y="21600"/>
                  <a:pt x="20965" y="21600"/>
                </a:cubicBezTo>
                <a:cubicBezTo>
                  <a:pt x="635" y="21600"/>
                  <a:pt x="635" y="21600"/>
                  <a:pt x="635" y="21600"/>
                </a:cubicBezTo>
                <a:cubicBezTo>
                  <a:pt x="318" y="21600"/>
                  <a:pt x="0" y="21130"/>
                  <a:pt x="0" y="20191"/>
                </a:cubicBezTo>
                <a:cubicBezTo>
                  <a:pt x="0" y="939"/>
                  <a:pt x="0" y="939"/>
                  <a:pt x="0" y="939"/>
                </a:cubicBezTo>
                <a:cubicBezTo>
                  <a:pt x="0" y="470"/>
                  <a:pt x="318" y="0"/>
                  <a:pt x="635" y="0"/>
                </a:cubicBezTo>
                <a:cubicBezTo>
                  <a:pt x="20965" y="0"/>
                  <a:pt x="20965" y="0"/>
                  <a:pt x="20965" y="0"/>
                </a:cubicBezTo>
                <a:cubicBezTo>
                  <a:pt x="21282" y="0"/>
                  <a:pt x="21600" y="470"/>
                  <a:pt x="21600" y="939"/>
                </a:cubicBezTo>
                <a:lnTo>
                  <a:pt x="21600" y="20191"/>
                </a:lnTo>
                <a:close/>
                <a:moveTo>
                  <a:pt x="20329" y="6574"/>
                </a:moveTo>
                <a:cubicBezTo>
                  <a:pt x="18741" y="6574"/>
                  <a:pt x="17471" y="4696"/>
                  <a:pt x="17471" y="1878"/>
                </a:cubicBezTo>
                <a:cubicBezTo>
                  <a:pt x="4129" y="1878"/>
                  <a:pt x="4129" y="1878"/>
                  <a:pt x="4129" y="1878"/>
                </a:cubicBezTo>
                <a:cubicBezTo>
                  <a:pt x="4129" y="4696"/>
                  <a:pt x="2859" y="6574"/>
                  <a:pt x="1271" y="6574"/>
                </a:cubicBezTo>
                <a:cubicBezTo>
                  <a:pt x="1271" y="15026"/>
                  <a:pt x="1271" y="15026"/>
                  <a:pt x="1271" y="15026"/>
                </a:cubicBezTo>
                <a:cubicBezTo>
                  <a:pt x="2859" y="15026"/>
                  <a:pt x="4129" y="16904"/>
                  <a:pt x="4129" y="19252"/>
                </a:cubicBezTo>
                <a:cubicBezTo>
                  <a:pt x="17471" y="19252"/>
                  <a:pt x="17471" y="19252"/>
                  <a:pt x="17471" y="19252"/>
                </a:cubicBezTo>
                <a:cubicBezTo>
                  <a:pt x="17471" y="16904"/>
                  <a:pt x="18741" y="15026"/>
                  <a:pt x="20329" y="15026"/>
                </a:cubicBezTo>
                <a:lnTo>
                  <a:pt x="20329" y="6574"/>
                </a:lnTo>
                <a:close/>
                <a:moveTo>
                  <a:pt x="10800" y="17843"/>
                </a:moveTo>
                <a:cubicBezTo>
                  <a:pt x="8576" y="17843"/>
                  <a:pt x="7306" y="13617"/>
                  <a:pt x="7306" y="10800"/>
                </a:cubicBezTo>
                <a:cubicBezTo>
                  <a:pt x="7306" y="7513"/>
                  <a:pt x="8576" y="3757"/>
                  <a:pt x="10800" y="3757"/>
                </a:cubicBezTo>
                <a:cubicBezTo>
                  <a:pt x="13341" y="3757"/>
                  <a:pt x="14294" y="7513"/>
                  <a:pt x="14294" y="10800"/>
                </a:cubicBezTo>
                <a:cubicBezTo>
                  <a:pt x="14294" y="13617"/>
                  <a:pt x="13341" y="17843"/>
                  <a:pt x="10800" y="17843"/>
                </a:cubicBezTo>
                <a:close/>
                <a:moveTo>
                  <a:pt x="13024" y="15026"/>
                </a:moveTo>
                <a:cubicBezTo>
                  <a:pt x="13024" y="13148"/>
                  <a:pt x="13024" y="13148"/>
                  <a:pt x="13024" y="13148"/>
                </a:cubicBezTo>
                <a:cubicBezTo>
                  <a:pt x="11435" y="13148"/>
                  <a:pt x="11435" y="13148"/>
                  <a:pt x="11435" y="13148"/>
                </a:cubicBezTo>
                <a:cubicBezTo>
                  <a:pt x="11435" y="5635"/>
                  <a:pt x="11435" y="5635"/>
                  <a:pt x="11435" y="5635"/>
                </a:cubicBezTo>
                <a:cubicBezTo>
                  <a:pt x="10165" y="5635"/>
                  <a:pt x="10165" y="5635"/>
                  <a:pt x="10165" y="5635"/>
                </a:cubicBezTo>
                <a:cubicBezTo>
                  <a:pt x="8576" y="7983"/>
                  <a:pt x="8576" y="7983"/>
                  <a:pt x="8576" y="7983"/>
                </a:cubicBezTo>
                <a:cubicBezTo>
                  <a:pt x="9529" y="9391"/>
                  <a:pt x="9529" y="9391"/>
                  <a:pt x="9529" y="9391"/>
                </a:cubicBezTo>
                <a:cubicBezTo>
                  <a:pt x="9847" y="8922"/>
                  <a:pt x="9847" y="8922"/>
                  <a:pt x="10165" y="8452"/>
                </a:cubicBezTo>
                <a:cubicBezTo>
                  <a:pt x="10165" y="8452"/>
                  <a:pt x="10165" y="8452"/>
                  <a:pt x="10165" y="8452"/>
                </a:cubicBezTo>
                <a:cubicBezTo>
                  <a:pt x="10165" y="13148"/>
                  <a:pt x="10165" y="13148"/>
                  <a:pt x="10165" y="13148"/>
                </a:cubicBezTo>
                <a:cubicBezTo>
                  <a:pt x="8576" y="13148"/>
                  <a:pt x="8576" y="13148"/>
                  <a:pt x="8576" y="13148"/>
                </a:cubicBezTo>
                <a:cubicBezTo>
                  <a:pt x="8576" y="15026"/>
                  <a:pt x="8576" y="15026"/>
                  <a:pt x="8576" y="15026"/>
                </a:cubicBezTo>
                <a:lnTo>
                  <a:pt x="13024" y="1502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1" name="Shape 5329"/>
          <p:cNvSpPr/>
          <p:nvPr/>
        </p:nvSpPr>
        <p:spPr>
          <a:xfrm>
            <a:off x="4247356" y="4992032"/>
            <a:ext cx="218103" cy="181446"/>
          </a:xfrm>
          <a:custGeom>
            <a:avLst/>
            <a:gdLst/>
            <a:ahLst/>
            <a:cxnLst>
              <a:cxn ang="0">
                <a:pos x="wd2" y="hd2"/>
              </a:cxn>
              <a:cxn ang="5400000">
                <a:pos x="wd2" y="hd2"/>
              </a:cxn>
              <a:cxn ang="10800000">
                <a:pos x="wd2" y="hd2"/>
              </a:cxn>
              <a:cxn ang="16200000">
                <a:pos x="wd2" y="hd2"/>
              </a:cxn>
            </a:cxnLst>
            <a:rect l="0" t="0" r="r" b="b"/>
            <a:pathLst>
              <a:path w="21600" h="21600" extrusionOk="0">
                <a:moveTo>
                  <a:pt x="21600" y="3287"/>
                </a:moveTo>
                <a:cubicBezTo>
                  <a:pt x="21600" y="3757"/>
                  <a:pt x="21207" y="4226"/>
                  <a:pt x="20422" y="4226"/>
                </a:cubicBezTo>
                <a:cubicBezTo>
                  <a:pt x="785" y="4226"/>
                  <a:pt x="785" y="4226"/>
                  <a:pt x="785" y="4226"/>
                </a:cubicBezTo>
                <a:cubicBezTo>
                  <a:pt x="393" y="4226"/>
                  <a:pt x="0" y="3757"/>
                  <a:pt x="0" y="3287"/>
                </a:cubicBezTo>
                <a:cubicBezTo>
                  <a:pt x="0" y="939"/>
                  <a:pt x="0" y="939"/>
                  <a:pt x="0" y="939"/>
                </a:cubicBezTo>
                <a:cubicBezTo>
                  <a:pt x="0" y="470"/>
                  <a:pt x="393" y="0"/>
                  <a:pt x="785" y="0"/>
                </a:cubicBezTo>
                <a:cubicBezTo>
                  <a:pt x="20422" y="0"/>
                  <a:pt x="20422" y="0"/>
                  <a:pt x="20422" y="0"/>
                </a:cubicBezTo>
                <a:cubicBezTo>
                  <a:pt x="21207" y="0"/>
                  <a:pt x="21600" y="470"/>
                  <a:pt x="21600" y="939"/>
                </a:cubicBezTo>
                <a:lnTo>
                  <a:pt x="21600" y="3287"/>
                </a:lnTo>
                <a:close/>
                <a:moveTo>
                  <a:pt x="21600" y="11739"/>
                </a:moveTo>
                <a:cubicBezTo>
                  <a:pt x="21600" y="12209"/>
                  <a:pt x="21207" y="12678"/>
                  <a:pt x="20422" y="12678"/>
                </a:cubicBezTo>
                <a:cubicBezTo>
                  <a:pt x="785" y="12678"/>
                  <a:pt x="785" y="12678"/>
                  <a:pt x="785" y="12678"/>
                </a:cubicBezTo>
                <a:cubicBezTo>
                  <a:pt x="393" y="12678"/>
                  <a:pt x="0" y="12209"/>
                  <a:pt x="0" y="11739"/>
                </a:cubicBezTo>
                <a:cubicBezTo>
                  <a:pt x="0" y="9391"/>
                  <a:pt x="0" y="9391"/>
                  <a:pt x="0" y="9391"/>
                </a:cubicBezTo>
                <a:cubicBezTo>
                  <a:pt x="0" y="8922"/>
                  <a:pt x="393" y="8452"/>
                  <a:pt x="785" y="8452"/>
                </a:cubicBezTo>
                <a:cubicBezTo>
                  <a:pt x="20422" y="8452"/>
                  <a:pt x="20422" y="8452"/>
                  <a:pt x="20422" y="8452"/>
                </a:cubicBezTo>
                <a:cubicBezTo>
                  <a:pt x="21207" y="8452"/>
                  <a:pt x="21600" y="8922"/>
                  <a:pt x="21600" y="9391"/>
                </a:cubicBezTo>
                <a:lnTo>
                  <a:pt x="21600" y="11739"/>
                </a:lnTo>
                <a:close/>
                <a:moveTo>
                  <a:pt x="21600" y="20191"/>
                </a:moveTo>
                <a:cubicBezTo>
                  <a:pt x="21600" y="21130"/>
                  <a:pt x="21207" y="21600"/>
                  <a:pt x="20422" y="21600"/>
                </a:cubicBezTo>
                <a:cubicBezTo>
                  <a:pt x="785" y="21600"/>
                  <a:pt x="785" y="21600"/>
                  <a:pt x="785" y="21600"/>
                </a:cubicBezTo>
                <a:cubicBezTo>
                  <a:pt x="393" y="21600"/>
                  <a:pt x="0" y="21130"/>
                  <a:pt x="0" y="20191"/>
                </a:cubicBezTo>
                <a:cubicBezTo>
                  <a:pt x="0" y="18313"/>
                  <a:pt x="0" y="18313"/>
                  <a:pt x="0" y="18313"/>
                </a:cubicBezTo>
                <a:cubicBezTo>
                  <a:pt x="0" y="17374"/>
                  <a:pt x="393" y="16904"/>
                  <a:pt x="785" y="16904"/>
                </a:cubicBezTo>
                <a:cubicBezTo>
                  <a:pt x="20422" y="16904"/>
                  <a:pt x="20422" y="16904"/>
                  <a:pt x="20422" y="16904"/>
                </a:cubicBezTo>
                <a:cubicBezTo>
                  <a:pt x="21207" y="16904"/>
                  <a:pt x="21600" y="17374"/>
                  <a:pt x="21600" y="18313"/>
                </a:cubicBezTo>
                <a:lnTo>
                  <a:pt x="21600" y="2019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2" name="Shape 5330"/>
          <p:cNvSpPr/>
          <p:nvPr/>
        </p:nvSpPr>
        <p:spPr>
          <a:xfrm>
            <a:off x="4819184" y="4955376"/>
            <a:ext cx="197942" cy="254758"/>
          </a:xfrm>
          <a:custGeom>
            <a:avLst/>
            <a:gdLst/>
            <a:ahLst/>
            <a:cxnLst>
              <a:cxn ang="0">
                <a:pos x="wd2" y="hd2"/>
              </a:cxn>
              <a:cxn ang="5400000">
                <a:pos x="wd2" y="hd2"/>
              </a:cxn>
              <a:cxn ang="10800000">
                <a:pos x="wd2" y="hd2"/>
              </a:cxn>
              <a:cxn ang="16200000">
                <a:pos x="wd2" y="hd2"/>
              </a:cxn>
            </a:cxnLst>
            <a:rect l="0" t="0" r="r" b="b"/>
            <a:pathLst>
              <a:path w="21600" h="21600" extrusionOk="0">
                <a:moveTo>
                  <a:pt x="10800" y="15525"/>
                </a:moveTo>
                <a:cubicBezTo>
                  <a:pt x="8640" y="19237"/>
                  <a:pt x="4752" y="21600"/>
                  <a:pt x="432" y="21600"/>
                </a:cubicBezTo>
                <a:cubicBezTo>
                  <a:pt x="0" y="21600"/>
                  <a:pt x="0" y="21262"/>
                  <a:pt x="0" y="20925"/>
                </a:cubicBezTo>
                <a:cubicBezTo>
                  <a:pt x="0" y="20587"/>
                  <a:pt x="0" y="20587"/>
                  <a:pt x="432" y="20587"/>
                </a:cubicBezTo>
                <a:cubicBezTo>
                  <a:pt x="4320" y="20587"/>
                  <a:pt x="7344" y="18562"/>
                  <a:pt x="9504" y="15525"/>
                </a:cubicBezTo>
                <a:cubicBezTo>
                  <a:pt x="7344" y="16200"/>
                  <a:pt x="2592" y="16875"/>
                  <a:pt x="432" y="12150"/>
                </a:cubicBezTo>
                <a:cubicBezTo>
                  <a:pt x="6480" y="10125"/>
                  <a:pt x="9504" y="12487"/>
                  <a:pt x="10368" y="13837"/>
                </a:cubicBezTo>
                <a:cubicBezTo>
                  <a:pt x="10800" y="12825"/>
                  <a:pt x="11232" y="11812"/>
                  <a:pt x="11664" y="10463"/>
                </a:cubicBezTo>
                <a:cubicBezTo>
                  <a:pt x="11664" y="10463"/>
                  <a:pt x="3888" y="11475"/>
                  <a:pt x="3024" y="6075"/>
                </a:cubicBezTo>
                <a:cubicBezTo>
                  <a:pt x="9936" y="4050"/>
                  <a:pt x="11664" y="9450"/>
                  <a:pt x="11664" y="9450"/>
                </a:cubicBezTo>
                <a:cubicBezTo>
                  <a:pt x="11664" y="8775"/>
                  <a:pt x="12096" y="7088"/>
                  <a:pt x="12096" y="7088"/>
                </a:cubicBezTo>
                <a:cubicBezTo>
                  <a:pt x="12096" y="7088"/>
                  <a:pt x="6048" y="4050"/>
                  <a:pt x="9936" y="0"/>
                </a:cubicBezTo>
                <a:cubicBezTo>
                  <a:pt x="16848" y="1688"/>
                  <a:pt x="13392" y="7088"/>
                  <a:pt x="13392" y="7088"/>
                </a:cubicBezTo>
                <a:cubicBezTo>
                  <a:pt x="13392" y="7088"/>
                  <a:pt x="13392" y="8100"/>
                  <a:pt x="13392" y="8438"/>
                </a:cubicBezTo>
                <a:cubicBezTo>
                  <a:pt x="13392" y="8438"/>
                  <a:pt x="15984" y="4725"/>
                  <a:pt x="20736" y="6075"/>
                </a:cubicBezTo>
                <a:cubicBezTo>
                  <a:pt x="20736" y="11812"/>
                  <a:pt x="12960" y="10800"/>
                  <a:pt x="12960" y="10800"/>
                </a:cubicBezTo>
                <a:cubicBezTo>
                  <a:pt x="12528" y="11812"/>
                  <a:pt x="12528" y="13162"/>
                  <a:pt x="11664" y="14175"/>
                </a:cubicBezTo>
                <a:cubicBezTo>
                  <a:pt x="11664" y="14175"/>
                  <a:pt x="16416" y="10125"/>
                  <a:pt x="21600" y="13162"/>
                </a:cubicBezTo>
                <a:cubicBezTo>
                  <a:pt x="18576" y="19237"/>
                  <a:pt x="10800" y="15525"/>
                  <a:pt x="10800" y="1552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3" name="Shape 5331"/>
          <p:cNvSpPr/>
          <p:nvPr/>
        </p:nvSpPr>
        <p:spPr>
          <a:xfrm>
            <a:off x="5391014" y="4971871"/>
            <a:ext cx="197942" cy="218103"/>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cubicBezTo>
                  <a:pt x="15984" y="21600"/>
                  <a:pt x="14688" y="21207"/>
                  <a:pt x="13824" y="20029"/>
                </a:cubicBezTo>
                <a:cubicBezTo>
                  <a:pt x="1728" y="9425"/>
                  <a:pt x="1728" y="9425"/>
                  <a:pt x="1728" y="9425"/>
                </a:cubicBezTo>
                <a:cubicBezTo>
                  <a:pt x="432" y="8247"/>
                  <a:pt x="0" y="7069"/>
                  <a:pt x="0" y="5498"/>
                </a:cubicBezTo>
                <a:cubicBezTo>
                  <a:pt x="0" y="2749"/>
                  <a:pt x="2592" y="0"/>
                  <a:pt x="5616" y="0"/>
                </a:cubicBezTo>
                <a:cubicBezTo>
                  <a:pt x="7344" y="0"/>
                  <a:pt x="9072" y="785"/>
                  <a:pt x="9936" y="1964"/>
                </a:cubicBezTo>
                <a:cubicBezTo>
                  <a:pt x="19440" y="10211"/>
                  <a:pt x="19440" y="10211"/>
                  <a:pt x="19440" y="10211"/>
                </a:cubicBezTo>
                <a:cubicBezTo>
                  <a:pt x="19440" y="10211"/>
                  <a:pt x="19440" y="10604"/>
                  <a:pt x="19440" y="10604"/>
                </a:cubicBezTo>
                <a:cubicBezTo>
                  <a:pt x="19440" y="10996"/>
                  <a:pt x="18576" y="11782"/>
                  <a:pt x="18144" y="11782"/>
                </a:cubicBezTo>
                <a:cubicBezTo>
                  <a:pt x="18144" y="11782"/>
                  <a:pt x="18144" y="11782"/>
                  <a:pt x="18144" y="11389"/>
                </a:cubicBezTo>
                <a:cubicBezTo>
                  <a:pt x="8640" y="3142"/>
                  <a:pt x="8640" y="3142"/>
                  <a:pt x="8640" y="3142"/>
                </a:cubicBezTo>
                <a:cubicBezTo>
                  <a:pt x="7776" y="2356"/>
                  <a:pt x="6912" y="1964"/>
                  <a:pt x="5616" y="1964"/>
                </a:cubicBezTo>
                <a:cubicBezTo>
                  <a:pt x="3456" y="1964"/>
                  <a:pt x="1728" y="3535"/>
                  <a:pt x="1728" y="5498"/>
                </a:cubicBezTo>
                <a:cubicBezTo>
                  <a:pt x="1728" y="6284"/>
                  <a:pt x="2160" y="7462"/>
                  <a:pt x="3024" y="8247"/>
                </a:cubicBezTo>
                <a:cubicBezTo>
                  <a:pt x="15120" y="18851"/>
                  <a:pt x="15120" y="18851"/>
                  <a:pt x="15120" y="18851"/>
                </a:cubicBezTo>
                <a:cubicBezTo>
                  <a:pt x="15552" y="19636"/>
                  <a:pt x="16416" y="19636"/>
                  <a:pt x="17280" y="19636"/>
                </a:cubicBezTo>
                <a:cubicBezTo>
                  <a:pt x="18576" y="19636"/>
                  <a:pt x="19440" y="18851"/>
                  <a:pt x="19440" y="17673"/>
                </a:cubicBezTo>
                <a:cubicBezTo>
                  <a:pt x="19440" y="16887"/>
                  <a:pt x="19008" y="16102"/>
                  <a:pt x="18576" y="15709"/>
                </a:cubicBezTo>
                <a:cubicBezTo>
                  <a:pt x="9504" y="7462"/>
                  <a:pt x="9504" y="7462"/>
                  <a:pt x="9504" y="7462"/>
                </a:cubicBezTo>
                <a:cubicBezTo>
                  <a:pt x="9504" y="7462"/>
                  <a:pt x="9072" y="7069"/>
                  <a:pt x="8640" y="7069"/>
                </a:cubicBezTo>
                <a:cubicBezTo>
                  <a:pt x="8208" y="7069"/>
                  <a:pt x="7776" y="7462"/>
                  <a:pt x="7776" y="8247"/>
                </a:cubicBezTo>
                <a:cubicBezTo>
                  <a:pt x="7776" y="8640"/>
                  <a:pt x="7776" y="8640"/>
                  <a:pt x="8208" y="9033"/>
                </a:cubicBezTo>
                <a:cubicBezTo>
                  <a:pt x="14256" y="14924"/>
                  <a:pt x="14256" y="14924"/>
                  <a:pt x="14256" y="14924"/>
                </a:cubicBezTo>
                <a:cubicBezTo>
                  <a:pt x="14688" y="14924"/>
                  <a:pt x="14688" y="14924"/>
                  <a:pt x="14688" y="14924"/>
                </a:cubicBezTo>
                <a:cubicBezTo>
                  <a:pt x="14688" y="15316"/>
                  <a:pt x="13824" y="16102"/>
                  <a:pt x="13392" y="16102"/>
                </a:cubicBezTo>
                <a:cubicBezTo>
                  <a:pt x="13392" y="16102"/>
                  <a:pt x="12960" y="16102"/>
                  <a:pt x="12960" y="16102"/>
                </a:cubicBezTo>
                <a:cubicBezTo>
                  <a:pt x="6912" y="10211"/>
                  <a:pt x="6912" y="10211"/>
                  <a:pt x="6912" y="10211"/>
                </a:cubicBezTo>
                <a:cubicBezTo>
                  <a:pt x="6048" y="9818"/>
                  <a:pt x="5616" y="9033"/>
                  <a:pt x="5616" y="8247"/>
                </a:cubicBezTo>
                <a:cubicBezTo>
                  <a:pt x="5616" y="6676"/>
                  <a:pt x="6912" y="5498"/>
                  <a:pt x="8640" y="5498"/>
                </a:cubicBezTo>
                <a:cubicBezTo>
                  <a:pt x="9504" y="5498"/>
                  <a:pt x="10368" y="5891"/>
                  <a:pt x="11232" y="6284"/>
                </a:cubicBezTo>
                <a:cubicBezTo>
                  <a:pt x="19872" y="14531"/>
                  <a:pt x="19872" y="14531"/>
                  <a:pt x="19872" y="14531"/>
                </a:cubicBezTo>
                <a:cubicBezTo>
                  <a:pt x="21168" y="15316"/>
                  <a:pt x="21600" y="16495"/>
                  <a:pt x="21600" y="17673"/>
                </a:cubicBezTo>
                <a:cubicBezTo>
                  <a:pt x="21600" y="20029"/>
                  <a:pt x="19872" y="21600"/>
                  <a:pt x="1728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4" name="Shape 5332"/>
          <p:cNvSpPr/>
          <p:nvPr/>
        </p:nvSpPr>
        <p:spPr>
          <a:xfrm>
            <a:off x="5961010" y="4971871"/>
            <a:ext cx="234597" cy="218103"/>
          </a:xfrm>
          <a:custGeom>
            <a:avLst/>
            <a:gdLst/>
            <a:ahLst/>
            <a:cxnLst>
              <a:cxn ang="0">
                <a:pos x="wd2" y="hd2"/>
              </a:cxn>
              <a:cxn ang="5400000">
                <a:pos x="wd2" y="hd2"/>
              </a:cxn>
              <a:cxn ang="10800000">
                <a:pos x="wd2" y="hd2"/>
              </a:cxn>
              <a:cxn ang="16200000">
                <a:pos x="wd2" y="hd2"/>
              </a:cxn>
            </a:cxnLst>
            <a:rect l="0" t="0" r="r" b="b"/>
            <a:pathLst>
              <a:path w="21600" h="21600" extrusionOk="0">
                <a:moveTo>
                  <a:pt x="3661" y="14531"/>
                </a:moveTo>
                <a:cubicBezTo>
                  <a:pt x="1464" y="14531"/>
                  <a:pt x="0" y="11782"/>
                  <a:pt x="0" y="9818"/>
                </a:cubicBezTo>
                <a:cubicBezTo>
                  <a:pt x="0" y="8247"/>
                  <a:pt x="732" y="7069"/>
                  <a:pt x="2197" y="7069"/>
                </a:cubicBezTo>
                <a:cubicBezTo>
                  <a:pt x="4027" y="7069"/>
                  <a:pt x="5492" y="9818"/>
                  <a:pt x="5492" y="11782"/>
                </a:cubicBezTo>
                <a:cubicBezTo>
                  <a:pt x="5492" y="12960"/>
                  <a:pt x="5125" y="14531"/>
                  <a:pt x="3661" y="14531"/>
                </a:cubicBezTo>
                <a:close/>
                <a:moveTo>
                  <a:pt x="18305" y="19636"/>
                </a:moveTo>
                <a:cubicBezTo>
                  <a:pt x="18305" y="21207"/>
                  <a:pt x="16841" y="21600"/>
                  <a:pt x="15742" y="21600"/>
                </a:cubicBezTo>
                <a:cubicBezTo>
                  <a:pt x="13912" y="21600"/>
                  <a:pt x="12447" y="20422"/>
                  <a:pt x="10617" y="20422"/>
                </a:cubicBezTo>
                <a:cubicBezTo>
                  <a:pt x="9153" y="20422"/>
                  <a:pt x="7688" y="21600"/>
                  <a:pt x="5492" y="21600"/>
                </a:cubicBezTo>
                <a:cubicBezTo>
                  <a:pt x="4393" y="21600"/>
                  <a:pt x="3295" y="21207"/>
                  <a:pt x="3295" y="19636"/>
                </a:cubicBezTo>
                <a:cubicBezTo>
                  <a:pt x="3295" y="16102"/>
                  <a:pt x="7688" y="11389"/>
                  <a:pt x="10617" y="11389"/>
                </a:cubicBezTo>
                <a:cubicBezTo>
                  <a:pt x="13912" y="11389"/>
                  <a:pt x="18305" y="16102"/>
                  <a:pt x="18305" y="19636"/>
                </a:cubicBezTo>
                <a:close/>
                <a:moveTo>
                  <a:pt x="7688" y="8247"/>
                </a:moveTo>
                <a:cubicBezTo>
                  <a:pt x="5492" y="8247"/>
                  <a:pt x="4393" y="5498"/>
                  <a:pt x="4393" y="3535"/>
                </a:cubicBezTo>
                <a:cubicBezTo>
                  <a:pt x="4393" y="1964"/>
                  <a:pt x="5125" y="0"/>
                  <a:pt x="6590" y="0"/>
                </a:cubicBezTo>
                <a:cubicBezTo>
                  <a:pt x="8786" y="0"/>
                  <a:pt x="10251" y="3142"/>
                  <a:pt x="10251" y="5105"/>
                </a:cubicBezTo>
                <a:cubicBezTo>
                  <a:pt x="10251" y="6676"/>
                  <a:pt x="9519" y="8247"/>
                  <a:pt x="7688" y="8247"/>
                </a:cubicBezTo>
                <a:close/>
                <a:moveTo>
                  <a:pt x="11349" y="5105"/>
                </a:moveTo>
                <a:cubicBezTo>
                  <a:pt x="11349" y="3142"/>
                  <a:pt x="12814" y="0"/>
                  <a:pt x="15010" y="0"/>
                </a:cubicBezTo>
                <a:cubicBezTo>
                  <a:pt x="16475" y="0"/>
                  <a:pt x="17207" y="1964"/>
                  <a:pt x="17207" y="3535"/>
                </a:cubicBezTo>
                <a:cubicBezTo>
                  <a:pt x="17207" y="5498"/>
                  <a:pt x="16108" y="8247"/>
                  <a:pt x="13912" y="8247"/>
                </a:cubicBezTo>
                <a:cubicBezTo>
                  <a:pt x="12081" y="8247"/>
                  <a:pt x="11349" y="6676"/>
                  <a:pt x="11349" y="5105"/>
                </a:cubicBezTo>
                <a:close/>
                <a:moveTo>
                  <a:pt x="21600" y="9818"/>
                </a:moveTo>
                <a:cubicBezTo>
                  <a:pt x="21600" y="11782"/>
                  <a:pt x="20136" y="14531"/>
                  <a:pt x="17939" y="14531"/>
                </a:cubicBezTo>
                <a:cubicBezTo>
                  <a:pt x="16475" y="14531"/>
                  <a:pt x="16108" y="12960"/>
                  <a:pt x="16108" y="11782"/>
                </a:cubicBezTo>
                <a:cubicBezTo>
                  <a:pt x="16108" y="9818"/>
                  <a:pt x="17573" y="7069"/>
                  <a:pt x="19403" y="7069"/>
                </a:cubicBezTo>
                <a:cubicBezTo>
                  <a:pt x="20868" y="7069"/>
                  <a:pt x="21600" y="8247"/>
                  <a:pt x="21600" y="981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5" name="Shape 5333"/>
          <p:cNvSpPr/>
          <p:nvPr/>
        </p:nvSpPr>
        <p:spPr>
          <a:xfrm>
            <a:off x="6532841" y="4971871"/>
            <a:ext cx="269420" cy="218103"/>
          </a:xfrm>
          <a:custGeom>
            <a:avLst/>
            <a:gdLst/>
            <a:ahLst/>
            <a:cxnLst>
              <a:cxn ang="0">
                <a:pos x="wd2" y="hd2"/>
              </a:cxn>
              <a:cxn ang="5400000">
                <a:pos x="wd2" y="hd2"/>
              </a:cxn>
              <a:cxn ang="10800000">
                <a:pos x="wd2" y="hd2"/>
              </a:cxn>
              <a:cxn ang="16200000">
                <a:pos x="wd2" y="hd2"/>
              </a:cxn>
            </a:cxnLst>
            <a:rect l="0" t="0" r="r" b="b"/>
            <a:pathLst>
              <a:path w="21600" h="21600" extrusionOk="0">
                <a:moveTo>
                  <a:pt x="21600" y="19244"/>
                </a:moveTo>
                <a:cubicBezTo>
                  <a:pt x="21600" y="20815"/>
                  <a:pt x="20965" y="21600"/>
                  <a:pt x="20012" y="21600"/>
                </a:cubicBezTo>
                <a:cubicBezTo>
                  <a:pt x="1588" y="21600"/>
                  <a:pt x="1588" y="21600"/>
                  <a:pt x="1588" y="21600"/>
                </a:cubicBezTo>
                <a:cubicBezTo>
                  <a:pt x="635" y="21600"/>
                  <a:pt x="0" y="20815"/>
                  <a:pt x="0" y="19244"/>
                </a:cubicBezTo>
                <a:cubicBezTo>
                  <a:pt x="0" y="2356"/>
                  <a:pt x="0" y="2356"/>
                  <a:pt x="0" y="2356"/>
                </a:cubicBezTo>
                <a:cubicBezTo>
                  <a:pt x="0" y="1178"/>
                  <a:pt x="635" y="0"/>
                  <a:pt x="1588" y="0"/>
                </a:cubicBezTo>
                <a:cubicBezTo>
                  <a:pt x="20012" y="0"/>
                  <a:pt x="20012" y="0"/>
                  <a:pt x="20012" y="0"/>
                </a:cubicBezTo>
                <a:cubicBezTo>
                  <a:pt x="20965" y="0"/>
                  <a:pt x="21600" y="1178"/>
                  <a:pt x="21600" y="2356"/>
                </a:cubicBezTo>
                <a:lnTo>
                  <a:pt x="21600" y="19244"/>
                </a:lnTo>
                <a:close/>
                <a:moveTo>
                  <a:pt x="1588" y="1964"/>
                </a:moveTo>
                <a:cubicBezTo>
                  <a:pt x="1588" y="1964"/>
                  <a:pt x="1271" y="1964"/>
                  <a:pt x="1271" y="2356"/>
                </a:cubicBezTo>
                <a:cubicBezTo>
                  <a:pt x="1271" y="19244"/>
                  <a:pt x="1271" y="19244"/>
                  <a:pt x="1271" y="19244"/>
                </a:cubicBezTo>
                <a:cubicBezTo>
                  <a:pt x="1271" y="19636"/>
                  <a:pt x="1588" y="20029"/>
                  <a:pt x="1588" y="20029"/>
                </a:cubicBezTo>
                <a:cubicBezTo>
                  <a:pt x="20012" y="20029"/>
                  <a:pt x="20012" y="20029"/>
                  <a:pt x="20012" y="20029"/>
                </a:cubicBezTo>
                <a:cubicBezTo>
                  <a:pt x="20012" y="20029"/>
                  <a:pt x="20329" y="19636"/>
                  <a:pt x="20329" y="19244"/>
                </a:cubicBezTo>
                <a:cubicBezTo>
                  <a:pt x="20329" y="2356"/>
                  <a:pt x="20329" y="2356"/>
                  <a:pt x="20329" y="2356"/>
                </a:cubicBezTo>
                <a:cubicBezTo>
                  <a:pt x="20329" y="1964"/>
                  <a:pt x="20012" y="1964"/>
                  <a:pt x="20012" y="1964"/>
                </a:cubicBezTo>
                <a:lnTo>
                  <a:pt x="1588" y="1964"/>
                </a:lnTo>
                <a:close/>
                <a:moveTo>
                  <a:pt x="5082" y="9033"/>
                </a:moveTo>
                <a:cubicBezTo>
                  <a:pt x="3812" y="9033"/>
                  <a:pt x="2859" y="7855"/>
                  <a:pt x="2859" y="6284"/>
                </a:cubicBezTo>
                <a:cubicBezTo>
                  <a:pt x="2859" y="5105"/>
                  <a:pt x="3812" y="3535"/>
                  <a:pt x="5082" y="3535"/>
                </a:cubicBezTo>
                <a:cubicBezTo>
                  <a:pt x="6353" y="3535"/>
                  <a:pt x="7306" y="5105"/>
                  <a:pt x="7306" y="6284"/>
                </a:cubicBezTo>
                <a:cubicBezTo>
                  <a:pt x="7306" y="7855"/>
                  <a:pt x="6353" y="9033"/>
                  <a:pt x="5082" y="9033"/>
                </a:cubicBezTo>
                <a:close/>
                <a:moveTo>
                  <a:pt x="18741" y="18065"/>
                </a:moveTo>
                <a:cubicBezTo>
                  <a:pt x="2859" y="18065"/>
                  <a:pt x="2859" y="18065"/>
                  <a:pt x="2859" y="18065"/>
                </a:cubicBezTo>
                <a:cubicBezTo>
                  <a:pt x="2859" y="15316"/>
                  <a:pt x="2859" y="15316"/>
                  <a:pt x="2859" y="15316"/>
                </a:cubicBezTo>
                <a:cubicBezTo>
                  <a:pt x="6353" y="10996"/>
                  <a:pt x="6353" y="10996"/>
                  <a:pt x="6353" y="10996"/>
                </a:cubicBezTo>
                <a:cubicBezTo>
                  <a:pt x="8259" y="12960"/>
                  <a:pt x="8259" y="12960"/>
                  <a:pt x="8259" y="12960"/>
                </a:cubicBezTo>
                <a:cubicBezTo>
                  <a:pt x="13976" y="5891"/>
                  <a:pt x="13976" y="5891"/>
                  <a:pt x="13976" y="5891"/>
                </a:cubicBezTo>
                <a:cubicBezTo>
                  <a:pt x="18741" y="11782"/>
                  <a:pt x="18741" y="11782"/>
                  <a:pt x="18741" y="11782"/>
                </a:cubicBezTo>
                <a:lnTo>
                  <a:pt x="18741" y="1806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6" name="Shape 5334"/>
          <p:cNvSpPr/>
          <p:nvPr/>
        </p:nvSpPr>
        <p:spPr>
          <a:xfrm>
            <a:off x="7104669" y="4971871"/>
            <a:ext cx="218103" cy="218103"/>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9425" y="21600"/>
                  <a:pt x="8640" y="21600"/>
                  <a:pt x="7462" y="21207"/>
                </a:cubicBezTo>
                <a:cubicBezTo>
                  <a:pt x="7855" y="20422"/>
                  <a:pt x="8640" y="19636"/>
                  <a:pt x="8640" y="18851"/>
                </a:cubicBezTo>
                <a:cubicBezTo>
                  <a:pt x="8640" y="18851"/>
                  <a:pt x="9033" y="18458"/>
                  <a:pt x="9425" y="16102"/>
                </a:cubicBezTo>
                <a:cubicBezTo>
                  <a:pt x="9818" y="16495"/>
                  <a:pt x="10996" y="17280"/>
                  <a:pt x="12175" y="17280"/>
                </a:cubicBezTo>
                <a:cubicBezTo>
                  <a:pt x="15709" y="17280"/>
                  <a:pt x="18065" y="14138"/>
                  <a:pt x="18065" y="9818"/>
                </a:cubicBezTo>
                <a:cubicBezTo>
                  <a:pt x="18065" y="6676"/>
                  <a:pt x="15316" y="3927"/>
                  <a:pt x="10996" y="3927"/>
                </a:cubicBezTo>
                <a:cubicBezTo>
                  <a:pt x="5891" y="3927"/>
                  <a:pt x="3535" y="7462"/>
                  <a:pt x="3535" y="10604"/>
                </a:cubicBezTo>
                <a:cubicBezTo>
                  <a:pt x="3535" y="12175"/>
                  <a:pt x="3927" y="14138"/>
                  <a:pt x="5498" y="14531"/>
                </a:cubicBezTo>
                <a:cubicBezTo>
                  <a:pt x="5891" y="14531"/>
                  <a:pt x="5891" y="14531"/>
                  <a:pt x="6284" y="14138"/>
                </a:cubicBezTo>
                <a:cubicBezTo>
                  <a:pt x="6284" y="14138"/>
                  <a:pt x="6284" y="13745"/>
                  <a:pt x="6284" y="13353"/>
                </a:cubicBezTo>
                <a:cubicBezTo>
                  <a:pt x="6284" y="13353"/>
                  <a:pt x="6284" y="12960"/>
                  <a:pt x="6284" y="12960"/>
                </a:cubicBezTo>
                <a:cubicBezTo>
                  <a:pt x="5891" y="12175"/>
                  <a:pt x="5498" y="11782"/>
                  <a:pt x="5498" y="10604"/>
                </a:cubicBezTo>
                <a:cubicBezTo>
                  <a:pt x="5498" y="7855"/>
                  <a:pt x="7462" y="5498"/>
                  <a:pt x="10604" y="5498"/>
                </a:cubicBezTo>
                <a:cubicBezTo>
                  <a:pt x="13745" y="5498"/>
                  <a:pt x="15316" y="7462"/>
                  <a:pt x="15316" y="9818"/>
                </a:cubicBezTo>
                <a:cubicBezTo>
                  <a:pt x="15316" y="12960"/>
                  <a:pt x="13745" y="15316"/>
                  <a:pt x="11782" y="15316"/>
                </a:cubicBezTo>
                <a:cubicBezTo>
                  <a:pt x="10604" y="15316"/>
                  <a:pt x="9818" y="14531"/>
                  <a:pt x="10211" y="13353"/>
                </a:cubicBezTo>
                <a:cubicBezTo>
                  <a:pt x="10604" y="12175"/>
                  <a:pt x="10996" y="10604"/>
                  <a:pt x="10996" y="9425"/>
                </a:cubicBezTo>
                <a:cubicBezTo>
                  <a:pt x="10996" y="8640"/>
                  <a:pt x="10604" y="7855"/>
                  <a:pt x="9818" y="7855"/>
                </a:cubicBezTo>
                <a:cubicBezTo>
                  <a:pt x="8640" y="7855"/>
                  <a:pt x="7462" y="9033"/>
                  <a:pt x="7462" y="10604"/>
                </a:cubicBezTo>
                <a:cubicBezTo>
                  <a:pt x="7462" y="10604"/>
                  <a:pt x="7462" y="11782"/>
                  <a:pt x="7855" y="12567"/>
                </a:cubicBezTo>
                <a:cubicBezTo>
                  <a:pt x="6676" y="17280"/>
                  <a:pt x="6676" y="18458"/>
                  <a:pt x="6676" y="18458"/>
                </a:cubicBezTo>
                <a:cubicBezTo>
                  <a:pt x="6284" y="19244"/>
                  <a:pt x="6284" y="20029"/>
                  <a:pt x="6284" y="20815"/>
                </a:cubicBezTo>
                <a:cubicBezTo>
                  <a:pt x="2749" y="19244"/>
                  <a:pt x="0" y="15316"/>
                  <a:pt x="0" y="10996"/>
                </a:cubicBezTo>
                <a:cubicBezTo>
                  <a:pt x="0" y="5105"/>
                  <a:pt x="4713" y="0"/>
                  <a:pt x="10604" y="0"/>
                </a:cubicBezTo>
                <a:cubicBezTo>
                  <a:pt x="16495" y="0"/>
                  <a:pt x="21600" y="5105"/>
                  <a:pt x="21600" y="10996"/>
                </a:cubicBezTo>
                <a:cubicBezTo>
                  <a:pt x="21600" y="16887"/>
                  <a:pt x="16495" y="21600"/>
                  <a:pt x="10604"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7" name="Shape 5335"/>
          <p:cNvSpPr/>
          <p:nvPr/>
        </p:nvSpPr>
        <p:spPr>
          <a:xfrm>
            <a:off x="7674666" y="4971871"/>
            <a:ext cx="218103" cy="218103"/>
          </a:xfrm>
          <a:custGeom>
            <a:avLst/>
            <a:gdLst/>
            <a:ahLst/>
            <a:cxnLst>
              <a:cxn ang="0">
                <a:pos x="wd2" y="hd2"/>
              </a:cxn>
              <a:cxn ang="5400000">
                <a:pos x="wd2" y="hd2"/>
              </a:cxn>
              <a:cxn ang="10800000">
                <a:pos x="wd2" y="hd2"/>
              </a:cxn>
              <a:cxn ang="16200000">
                <a:pos x="wd2" y="hd2"/>
              </a:cxn>
            </a:cxnLst>
            <a:rect l="0" t="0" r="r" b="b"/>
            <a:pathLst>
              <a:path w="21600" h="21600" extrusionOk="0">
                <a:moveTo>
                  <a:pt x="21600" y="10996"/>
                </a:moveTo>
                <a:cubicBezTo>
                  <a:pt x="21600" y="16887"/>
                  <a:pt x="16495" y="21600"/>
                  <a:pt x="10604" y="21600"/>
                </a:cubicBezTo>
                <a:cubicBezTo>
                  <a:pt x="4713" y="21600"/>
                  <a:pt x="0" y="16887"/>
                  <a:pt x="0" y="10996"/>
                </a:cubicBezTo>
                <a:cubicBezTo>
                  <a:pt x="0" y="5105"/>
                  <a:pt x="4713" y="0"/>
                  <a:pt x="10604" y="0"/>
                </a:cubicBezTo>
                <a:cubicBezTo>
                  <a:pt x="16495" y="0"/>
                  <a:pt x="21600" y="5105"/>
                  <a:pt x="21600" y="10996"/>
                </a:cubicBezTo>
                <a:close/>
                <a:moveTo>
                  <a:pt x="16495" y="10996"/>
                </a:moveTo>
                <a:cubicBezTo>
                  <a:pt x="16495" y="10604"/>
                  <a:pt x="16495" y="10211"/>
                  <a:pt x="16102" y="10211"/>
                </a:cubicBezTo>
                <a:cubicBezTo>
                  <a:pt x="8247" y="5498"/>
                  <a:pt x="8247" y="5498"/>
                  <a:pt x="8247" y="5498"/>
                </a:cubicBezTo>
                <a:cubicBezTo>
                  <a:pt x="8247" y="5498"/>
                  <a:pt x="7855" y="5498"/>
                  <a:pt x="7462" y="5498"/>
                </a:cubicBezTo>
                <a:cubicBezTo>
                  <a:pt x="7069" y="5891"/>
                  <a:pt x="7069" y="6284"/>
                  <a:pt x="7069" y="6284"/>
                </a:cubicBezTo>
                <a:cubicBezTo>
                  <a:pt x="7069" y="15316"/>
                  <a:pt x="7069" y="15316"/>
                  <a:pt x="7069" y="15316"/>
                </a:cubicBezTo>
                <a:cubicBezTo>
                  <a:pt x="7069" y="15709"/>
                  <a:pt x="7069" y="16102"/>
                  <a:pt x="7462" y="16102"/>
                </a:cubicBezTo>
                <a:cubicBezTo>
                  <a:pt x="7855" y="16102"/>
                  <a:pt x="7855" y="16102"/>
                  <a:pt x="7855" y="16102"/>
                </a:cubicBezTo>
                <a:cubicBezTo>
                  <a:pt x="8247" y="16102"/>
                  <a:pt x="8247" y="16102"/>
                  <a:pt x="8247" y="16102"/>
                </a:cubicBezTo>
                <a:cubicBezTo>
                  <a:pt x="16102" y="11782"/>
                  <a:pt x="16102" y="11782"/>
                  <a:pt x="16102" y="11782"/>
                </a:cubicBezTo>
                <a:cubicBezTo>
                  <a:pt x="16495" y="11389"/>
                  <a:pt x="16495" y="11389"/>
                  <a:pt x="16495" y="1099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8" name="Shape 5336"/>
          <p:cNvSpPr/>
          <p:nvPr/>
        </p:nvSpPr>
        <p:spPr>
          <a:xfrm>
            <a:off x="8246495" y="4971871"/>
            <a:ext cx="218102" cy="218103"/>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887"/>
                  <a:pt x="0" y="10996"/>
                </a:cubicBezTo>
                <a:cubicBezTo>
                  <a:pt x="0" y="5105"/>
                  <a:pt x="4713" y="0"/>
                  <a:pt x="10604" y="0"/>
                </a:cubicBezTo>
                <a:cubicBezTo>
                  <a:pt x="16495" y="0"/>
                  <a:pt x="21600" y="5105"/>
                  <a:pt x="21600" y="10996"/>
                </a:cubicBezTo>
                <a:cubicBezTo>
                  <a:pt x="21600" y="16887"/>
                  <a:pt x="16495" y="21600"/>
                  <a:pt x="10604" y="21600"/>
                </a:cubicBezTo>
                <a:close/>
                <a:moveTo>
                  <a:pt x="16887" y="9818"/>
                </a:moveTo>
                <a:cubicBezTo>
                  <a:pt x="16887" y="9425"/>
                  <a:pt x="16495" y="9033"/>
                  <a:pt x="16102" y="9033"/>
                </a:cubicBezTo>
                <a:cubicBezTo>
                  <a:pt x="12567" y="9033"/>
                  <a:pt x="12567" y="9033"/>
                  <a:pt x="12567" y="9033"/>
                </a:cubicBezTo>
                <a:cubicBezTo>
                  <a:pt x="12567" y="5498"/>
                  <a:pt x="12567" y="5498"/>
                  <a:pt x="12567" y="5498"/>
                </a:cubicBezTo>
                <a:cubicBezTo>
                  <a:pt x="12567" y="5105"/>
                  <a:pt x="12175" y="4713"/>
                  <a:pt x="11389" y="4713"/>
                </a:cubicBezTo>
                <a:cubicBezTo>
                  <a:pt x="9818" y="4713"/>
                  <a:pt x="9818" y="4713"/>
                  <a:pt x="9818" y="4713"/>
                </a:cubicBezTo>
                <a:cubicBezTo>
                  <a:pt x="9425" y="4713"/>
                  <a:pt x="9033" y="5105"/>
                  <a:pt x="9033" y="5498"/>
                </a:cubicBezTo>
                <a:cubicBezTo>
                  <a:pt x="9033" y="9033"/>
                  <a:pt x="9033" y="9033"/>
                  <a:pt x="9033" y="9033"/>
                </a:cubicBezTo>
                <a:cubicBezTo>
                  <a:pt x="5105" y="9033"/>
                  <a:pt x="5105" y="9033"/>
                  <a:pt x="5105" y="9033"/>
                </a:cubicBezTo>
                <a:cubicBezTo>
                  <a:pt x="4713" y="9033"/>
                  <a:pt x="4320" y="9425"/>
                  <a:pt x="4320" y="9818"/>
                </a:cubicBezTo>
                <a:cubicBezTo>
                  <a:pt x="4320" y="11782"/>
                  <a:pt x="4320" y="11782"/>
                  <a:pt x="4320" y="11782"/>
                </a:cubicBezTo>
                <a:cubicBezTo>
                  <a:pt x="4320" y="12175"/>
                  <a:pt x="4713" y="12567"/>
                  <a:pt x="5105" y="12567"/>
                </a:cubicBezTo>
                <a:cubicBezTo>
                  <a:pt x="9033" y="12567"/>
                  <a:pt x="9033" y="12567"/>
                  <a:pt x="9033" y="12567"/>
                </a:cubicBezTo>
                <a:cubicBezTo>
                  <a:pt x="9033" y="16102"/>
                  <a:pt x="9033" y="16102"/>
                  <a:pt x="9033" y="16102"/>
                </a:cubicBezTo>
                <a:cubicBezTo>
                  <a:pt x="9033" y="16887"/>
                  <a:pt x="9425" y="17280"/>
                  <a:pt x="9818" y="17280"/>
                </a:cubicBezTo>
                <a:cubicBezTo>
                  <a:pt x="11389" y="17280"/>
                  <a:pt x="11389" y="17280"/>
                  <a:pt x="11389" y="17280"/>
                </a:cubicBezTo>
                <a:cubicBezTo>
                  <a:pt x="12175" y="17280"/>
                  <a:pt x="12567" y="16887"/>
                  <a:pt x="12567" y="16102"/>
                </a:cubicBezTo>
                <a:cubicBezTo>
                  <a:pt x="12567" y="12567"/>
                  <a:pt x="12567" y="12567"/>
                  <a:pt x="12567" y="12567"/>
                </a:cubicBezTo>
                <a:cubicBezTo>
                  <a:pt x="16102" y="12567"/>
                  <a:pt x="16102" y="12567"/>
                  <a:pt x="16102" y="12567"/>
                </a:cubicBezTo>
                <a:cubicBezTo>
                  <a:pt x="16495" y="12567"/>
                  <a:pt x="16887" y="12175"/>
                  <a:pt x="16887" y="11782"/>
                </a:cubicBezTo>
                <a:lnTo>
                  <a:pt x="16887" y="981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9" name="Shape 5337"/>
          <p:cNvSpPr/>
          <p:nvPr/>
        </p:nvSpPr>
        <p:spPr>
          <a:xfrm>
            <a:off x="8818325" y="4971871"/>
            <a:ext cx="234596" cy="218103"/>
          </a:xfrm>
          <a:custGeom>
            <a:avLst/>
            <a:gdLst/>
            <a:ahLst/>
            <a:cxnLst>
              <a:cxn ang="0">
                <a:pos x="wd2" y="hd2"/>
              </a:cxn>
              <a:cxn ang="5400000">
                <a:pos x="wd2" y="hd2"/>
              </a:cxn>
              <a:cxn ang="10800000">
                <a:pos x="wd2" y="hd2"/>
              </a:cxn>
              <a:cxn ang="16200000">
                <a:pos x="wd2" y="hd2"/>
              </a:cxn>
            </a:cxnLst>
            <a:rect l="0" t="0" r="r" b="b"/>
            <a:pathLst>
              <a:path w="21600" h="21600" extrusionOk="0">
                <a:moveTo>
                  <a:pt x="21600" y="17673"/>
                </a:moveTo>
                <a:cubicBezTo>
                  <a:pt x="21600" y="17673"/>
                  <a:pt x="21600" y="18065"/>
                  <a:pt x="21234" y="18065"/>
                </a:cubicBezTo>
                <a:cubicBezTo>
                  <a:pt x="18305" y="18065"/>
                  <a:pt x="18305" y="18065"/>
                  <a:pt x="18305" y="18065"/>
                </a:cubicBezTo>
                <a:cubicBezTo>
                  <a:pt x="18305" y="20422"/>
                  <a:pt x="18305" y="20422"/>
                  <a:pt x="18305" y="20422"/>
                </a:cubicBezTo>
                <a:cubicBezTo>
                  <a:pt x="18305" y="21207"/>
                  <a:pt x="17573" y="21600"/>
                  <a:pt x="17207" y="21600"/>
                </a:cubicBezTo>
                <a:cubicBezTo>
                  <a:pt x="4393" y="21600"/>
                  <a:pt x="4393" y="21600"/>
                  <a:pt x="4393" y="21600"/>
                </a:cubicBezTo>
                <a:cubicBezTo>
                  <a:pt x="3661" y="21600"/>
                  <a:pt x="3295" y="21207"/>
                  <a:pt x="3295" y="20422"/>
                </a:cubicBezTo>
                <a:cubicBezTo>
                  <a:pt x="3295" y="18065"/>
                  <a:pt x="3295" y="18065"/>
                  <a:pt x="3295" y="18065"/>
                </a:cubicBezTo>
                <a:cubicBezTo>
                  <a:pt x="366" y="18065"/>
                  <a:pt x="366" y="18065"/>
                  <a:pt x="366" y="18065"/>
                </a:cubicBezTo>
                <a:cubicBezTo>
                  <a:pt x="0" y="18065"/>
                  <a:pt x="0" y="17673"/>
                  <a:pt x="0" y="17673"/>
                </a:cubicBezTo>
                <a:cubicBezTo>
                  <a:pt x="0" y="11782"/>
                  <a:pt x="0" y="11782"/>
                  <a:pt x="0" y="11782"/>
                </a:cubicBezTo>
                <a:cubicBezTo>
                  <a:pt x="0" y="10211"/>
                  <a:pt x="1098" y="9033"/>
                  <a:pt x="2563" y="9033"/>
                </a:cubicBezTo>
                <a:cubicBezTo>
                  <a:pt x="3295" y="9033"/>
                  <a:pt x="3295" y="9033"/>
                  <a:pt x="3295" y="9033"/>
                </a:cubicBezTo>
                <a:cubicBezTo>
                  <a:pt x="3295" y="1571"/>
                  <a:pt x="3295" y="1571"/>
                  <a:pt x="3295" y="1571"/>
                </a:cubicBezTo>
                <a:cubicBezTo>
                  <a:pt x="3295" y="785"/>
                  <a:pt x="3661" y="0"/>
                  <a:pt x="4393" y="0"/>
                </a:cubicBezTo>
                <a:cubicBezTo>
                  <a:pt x="13180" y="0"/>
                  <a:pt x="13180" y="0"/>
                  <a:pt x="13180" y="0"/>
                </a:cubicBezTo>
                <a:cubicBezTo>
                  <a:pt x="13912" y="0"/>
                  <a:pt x="15010" y="393"/>
                  <a:pt x="15376" y="1178"/>
                </a:cubicBezTo>
                <a:cubicBezTo>
                  <a:pt x="17573" y="3142"/>
                  <a:pt x="17573" y="3142"/>
                  <a:pt x="17573" y="3142"/>
                </a:cubicBezTo>
                <a:cubicBezTo>
                  <a:pt x="17939" y="3927"/>
                  <a:pt x="18305" y="4713"/>
                  <a:pt x="18305" y="5498"/>
                </a:cubicBezTo>
                <a:cubicBezTo>
                  <a:pt x="18305" y="9033"/>
                  <a:pt x="18305" y="9033"/>
                  <a:pt x="18305" y="9033"/>
                </a:cubicBezTo>
                <a:cubicBezTo>
                  <a:pt x="19037" y="9033"/>
                  <a:pt x="19037" y="9033"/>
                  <a:pt x="19037" y="9033"/>
                </a:cubicBezTo>
                <a:cubicBezTo>
                  <a:pt x="20502" y="9033"/>
                  <a:pt x="21600" y="10211"/>
                  <a:pt x="21600" y="11782"/>
                </a:cubicBezTo>
                <a:lnTo>
                  <a:pt x="21600" y="17673"/>
                </a:lnTo>
                <a:close/>
                <a:moveTo>
                  <a:pt x="16475" y="10996"/>
                </a:moveTo>
                <a:cubicBezTo>
                  <a:pt x="16475" y="5498"/>
                  <a:pt x="16475" y="5498"/>
                  <a:pt x="16475" y="5498"/>
                </a:cubicBezTo>
                <a:cubicBezTo>
                  <a:pt x="14644" y="5498"/>
                  <a:pt x="14644" y="5498"/>
                  <a:pt x="14644" y="5498"/>
                </a:cubicBezTo>
                <a:cubicBezTo>
                  <a:pt x="13912" y="5498"/>
                  <a:pt x="13180" y="5105"/>
                  <a:pt x="13180" y="4320"/>
                </a:cubicBezTo>
                <a:cubicBezTo>
                  <a:pt x="13180" y="1964"/>
                  <a:pt x="13180" y="1964"/>
                  <a:pt x="13180" y="1964"/>
                </a:cubicBezTo>
                <a:cubicBezTo>
                  <a:pt x="4759" y="1964"/>
                  <a:pt x="4759" y="1964"/>
                  <a:pt x="4759" y="1964"/>
                </a:cubicBezTo>
                <a:cubicBezTo>
                  <a:pt x="4759" y="10996"/>
                  <a:pt x="4759" y="10996"/>
                  <a:pt x="4759" y="10996"/>
                </a:cubicBezTo>
                <a:lnTo>
                  <a:pt x="16475" y="10996"/>
                </a:lnTo>
                <a:close/>
                <a:moveTo>
                  <a:pt x="16475" y="20029"/>
                </a:moveTo>
                <a:cubicBezTo>
                  <a:pt x="16475" y="16102"/>
                  <a:pt x="16475" y="16102"/>
                  <a:pt x="16475" y="16102"/>
                </a:cubicBezTo>
                <a:cubicBezTo>
                  <a:pt x="4759" y="16102"/>
                  <a:pt x="4759" y="16102"/>
                  <a:pt x="4759" y="16102"/>
                </a:cubicBezTo>
                <a:cubicBezTo>
                  <a:pt x="4759" y="20029"/>
                  <a:pt x="4759" y="20029"/>
                  <a:pt x="4759" y="20029"/>
                </a:cubicBezTo>
                <a:lnTo>
                  <a:pt x="16475" y="20029"/>
                </a:lnTo>
                <a:close/>
                <a:moveTo>
                  <a:pt x="19037" y="10996"/>
                </a:moveTo>
                <a:cubicBezTo>
                  <a:pt x="18671" y="10996"/>
                  <a:pt x="18305" y="11389"/>
                  <a:pt x="18305" y="11782"/>
                </a:cubicBezTo>
                <a:cubicBezTo>
                  <a:pt x="18305" y="12175"/>
                  <a:pt x="18671" y="12567"/>
                  <a:pt x="19037" y="12567"/>
                </a:cubicBezTo>
                <a:cubicBezTo>
                  <a:pt x="19769" y="12567"/>
                  <a:pt x="20136" y="12175"/>
                  <a:pt x="20136" y="11782"/>
                </a:cubicBezTo>
                <a:cubicBezTo>
                  <a:pt x="20136" y="11389"/>
                  <a:pt x="19769" y="10996"/>
                  <a:pt x="19037" y="1099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0" name="Shape 5338"/>
          <p:cNvSpPr/>
          <p:nvPr/>
        </p:nvSpPr>
        <p:spPr>
          <a:xfrm>
            <a:off x="9390153" y="4955376"/>
            <a:ext cx="249260" cy="254758"/>
          </a:xfrm>
          <a:custGeom>
            <a:avLst/>
            <a:gdLst/>
            <a:ahLst/>
            <a:cxnLst>
              <a:cxn ang="0">
                <a:pos x="wd2" y="hd2"/>
              </a:cxn>
              <a:cxn ang="5400000">
                <a:pos x="wd2" y="hd2"/>
              </a:cxn>
              <a:cxn ang="10800000">
                <a:pos x="wd2" y="hd2"/>
              </a:cxn>
              <a:cxn ang="16200000">
                <a:pos x="wd2" y="hd2"/>
              </a:cxn>
            </a:cxnLst>
            <a:rect l="0" t="0" r="r" b="b"/>
            <a:pathLst>
              <a:path w="21600" h="21600" extrusionOk="0">
                <a:moveTo>
                  <a:pt x="5143" y="1688"/>
                </a:moveTo>
                <a:cubicBezTo>
                  <a:pt x="5486" y="1688"/>
                  <a:pt x="5486" y="1688"/>
                  <a:pt x="5486" y="1688"/>
                </a:cubicBezTo>
                <a:cubicBezTo>
                  <a:pt x="5143" y="2025"/>
                  <a:pt x="343" y="7425"/>
                  <a:pt x="4800" y="11475"/>
                </a:cubicBezTo>
                <a:cubicBezTo>
                  <a:pt x="6857" y="13837"/>
                  <a:pt x="8571" y="11812"/>
                  <a:pt x="8571" y="11812"/>
                </a:cubicBezTo>
                <a:cubicBezTo>
                  <a:pt x="10286" y="9450"/>
                  <a:pt x="8571" y="6413"/>
                  <a:pt x="8571" y="6413"/>
                </a:cubicBezTo>
                <a:cubicBezTo>
                  <a:pt x="8229" y="5063"/>
                  <a:pt x="6514" y="4388"/>
                  <a:pt x="6514" y="4388"/>
                </a:cubicBezTo>
                <a:cubicBezTo>
                  <a:pt x="7886" y="3038"/>
                  <a:pt x="7886" y="3038"/>
                  <a:pt x="7886" y="3038"/>
                </a:cubicBezTo>
                <a:cubicBezTo>
                  <a:pt x="8914" y="3713"/>
                  <a:pt x="9943" y="4725"/>
                  <a:pt x="9943" y="4725"/>
                </a:cubicBezTo>
                <a:cubicBezTo>
                  <a:pt x="9943" y="3375"/>
                  <a:pt x="8914" y="2025"/>
                  <a:pt x="8914" y="2025"/>
                </a:cubicBezTo>
                <a:cubicBezTo>
                  <a:pt x="10971" y="0"/>
                  <a:pt x="10971" y="0"/>
                  <a:pt x="10971" y="0"/>
                </a:cubicBezTo>
                <a:cubicBezTo>
                  <a:pt x="12686" y="2025"/>
                  <a:pt x="12686" y="2025"/>
                  <a:pt x="12686" y="2025"/>
                </a:cubicBezTo>
                <a:cubicBezTo>
                  <a:pt x="12000" y="3375"/>
                  <a:pt x="12000" y="4725"/>
                  <a:pt x="12000" y="4725"/>
                </a:cubicBezTo>
                <a:cubicBezTo>
                  <a:pt x="12343" y="3713"/>
                  <a:pt x="13714" y="3038"/>
                  <a:pt x="13714" y="3038"/>
                </a:cubicBezTo>
                <a:cubicBezTo>
                  <a:pt x="15086" y="4388"/>
                  <a:pt x="15086" y="4388"/>
                  <a:pt x="15086" y="4388"/>
                </a:cubicBezTo>
                <a:cubicBezTo>
                  <a:pt x="13714" y="4725"/>
                  <a:pt x="13029" y="6075"/>
                  <a:pt x="13029" y="6075"/>
                </a:cubicBezTo>
                <a:cubicBezTo>
                  <a:pt x="12343" y="7425"/>
                  <a:pt x="11657" y="10125"/>
                  <a:pt x="13029" y="11812"/>
                </a:cubicBezTo>
                <a:cubicBezTo>
                  <a:pt x="14400" y="13837"/>
                  <a:pt x="16800" y="11812"/>
                  <a:pt x="16800" y="11812"/>
                </a:cubicBezTo>
                <a:cubicBezTo>
                  <a:pt x="21600" y="7763"/>
                  <a:pt x="16457" y="2025"/>
                  <a:pt x="16457" y="2025"/>
                </a:cubicBezTo>
                <a:cubicBezTo>
                  <a:pt x="16114" y="1688"/>
                  <a:pt x="16457" y="1688"/>
                  <a:pt x="16457" y="1688"/>
                </a:cubicBezTo>
                <a:cubicBezTo>
                  <a:pt x="18857" y="3375"/>
                  <a:pt x="21600" y="5400"/>
                  <a:pt x="21600" y="10800"/>
                </a:cubicBezTo>
                <a:cubicBezTo>
                  <a:pt x="21600" y="16875"/>
                  <a:pt x="17143" y="21600"/>
                  <a:pt x="10971" y="21600"/>
                </a:cubicBezTo>
                <a:cubicBezTo>
                  <a:pt x="4800" y="21600"/>
                  <a:pt x="0" y="16537"/>
                  <a:pt x="0" y="10463"/>
                </a:cubicBezTo>
                <a:cubicBezTo>
                  <a:pt x="343" y="7088"/>
                  <a:pt x="2057" y="3713"/>
                  <a:pt x="5143" y="168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1" name="Shape 5339"/>
          <p:cNvSpPr/>
          <p:nvPr/>
        </p:nvSpPr>
        <p:spPr>
          <a:xfrm>
            <a:off x="9960150" y="4975537"/>
            <a:ext cx="218102" cy="214437"/>
          </a:xfrm>
          <a:custGeom>
            <a:avLst/>
            <a:gdLst/>
            <a:ahLst/>
            <a:cxnLst>
              <a:cxn ang="0">
                <a:pos x="wd2" y="hd2"/>
              </a:cxn>
              <a:cxn ang="5400000">
                <a:pos x="wd2" y="hd2"/>
              </a:cxn>
              <a:cxn ang="10800000">
                <a:pos x="wd2" y="hd2"/>
              </a:cxn>
              <a:cxn ang="16200000">
                <a:pos x="wd2" y="hd2"/>
              </a:cxn>
            </a:cxnLst>
            <a:rect l="0" t="0" r="r" b="b"/>
            <a:pathLst>
              <a:path w="21600" h="21600" extrusionOk="0">
                <a:moveTo>
                  <a:pt x="9033" y="6800"/>
                </a:moveTo>
                <a:cubicBezTo>
                  <a:pt x="9033" y="11600"/>
                  <a:pt x="6284" y="16000"/>
                  <a:pt x="2356" y="17600"/>
                </a:cubicBezTo>
                <a:cubicBezTo>
                  <a:pt x="785" y="16000"/>
                  <a:pt x="0" y="13600"/>
                  <a:pt x="0" y="10800"/>
                </a:cubicBezTo>
                <a:cubicBezTo>
                  <a:pt x="0" y="5200"/>
                  <a:pt x="3927" y="800"/>
                  <a:pt x="9033" y="0"/>
                </a:cubicBezTo>
                <a:lnTo>
                  <a:pt x="9033" y="6800"/>
                </a:lnTo>
                <a:close/>
                <a:moveTo>
                  <a:pt x="10604" y="21600"/>
                </a:moveTo>
                <a:cubicBezTo>
                  <a:pt x="8640" y="21600"/>
                  <a:pt x="7069" y="21200"/>
                  <a:pt x="5498" y="20400"/>
                </a:cubicBezTo>
                <a:cubicBezTo>
                  <a:pt x="7855" y="18800"/>
                  <a:pt x="9818" y="16400"/>
                  <a:pt x="10604" y="13600"/>
                </a:cubicBezTo>
                <a:cubicBezTo>
                  <a:pt x="11389" y="16400"/>
                  <a:pt x="13353" y="18800"/>
                  <a:pt x="15709" y="20400"/>
                </a:cubicBezTo>
                <a:cubicBezTo>
                  <a:pt x="14138" y="21200"/>
                  <a:pt x="12567" y="21600"/>
                  <a:pt x="10604" y="21600"/>
                </a:cubicBezTo>
                <a:close/>
                <a:moveTo>
                  <a:pt x="18851" y="17600"/>
                </a:moveTo>
                <a:cubicBezTo>
                  <a:pt x="15316" y="16000"/>
                  <a:pt x="12567" y="11600"/>
                  <a:pt x="12567" y="6800"/>
                </a:cubicBezTo>
                <a:cubicBezTo>
                  <a:pt x="12567" y="0"/>
                  <a:pt x="12567" y="0"/>
                  <a:pt x="12567" y="0"/>
                </a:cubicBezTo>
                <a:cubicBezTo>
                  <a:pt x="17673" y="800"/>
                  <a:pt x="21600" y="5200"/>
                  <a:pt x="21600" y="10800"/>
                </a:cubicBezTo>
                <a:cubicBezTo>
                  <a:pt x="21600" y="13600"/>
                  <a:pt x="20422" y="16000"/>
                  <a:pt x="18851" y="17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2" name="Shape 5340"/>
          <p:cNvSpPr/>
          <p:nvPr/>
        </p:nvSpPr>
        <p:spPr>
          <a:xfrm>
            <a:off x="10531979" y="4962707"/>
            <a:ext cx="252925" cy="227266"/>
          </a:xfrm>
          <a:custGeom>
            <a:avLst/>
            <a:gdLst/>
            <a:ahLst/>
            <a:cxnLst>
              <a:cxn ang="0">
                <a:pos x="wd2" y="hd2"/>
              </a:cxn>
              <a:cxn ang="5400000">
                <a:pos x="wd2" y="hd2"/>
              </a:cxn>
              <a:cxn ang="10800000">
                <a:pos x="wd2" y="hd2"/>
              </a:cxn>
              <a:cxn ang="16200000">
                <a:pos x="wd2" y="hd2"/>
              </a:cxn>
            </a:cxnLst>
            <a:rect l="0" t="0" r="r" b="b"/>
            <a:pathLst>
              <a:path w="21600" h="21600" extrusionOk="0">
                <a:moveTo>
                  <a:pt x="7763" y="14779"/>
                </a:moveTo>
                <a:cubicBezTo>
                  <a:pt x="7763" y="15158"/>
                  <a:pt x="7425" y="15537"/>
                  <a:pt x="7088" y="15537"/>
                </a:cubicBezTo>
                <a:cubicBezTo>
                  <a:pt x="7088" y="15537"/>
                  <a:pt x="7088" y="15537"/>
                  <a:pt x="6750" y="15537"/>
                </a:cubicBezTo>
                <a:cubicBezTo>
                  <a:pt x="6750" y="15537"/>
                  <a:pt x="6413" y="15537"/>
                  <a:pt x="6413" y="15158"/>
                </a:cubicBezTo>
                <a:cubicBezTo>
                  <a:pt x="0" y="8337"/>
                  <a:pt x="0" y="8337"/>
                  <a:pt x="0" y="8337"/>
                </a:cubicBezTo>
                <a:cubicBezTo>
                  <a:pt x="0" y="7958"/>
                  <a:pt x="0" y="7579"/>
                  <a:pt x="0" y="7200"/>
                </a:cubicBezTo>
                <a:cubicBezTo>
                  <a:pt x="6413" y="379"/>
                  <a:pt x="6413" y="379"/>
                  <a:pt x="6413" y="379"/>
                </a:cubicBezTo>
                <a:cubicBezTo>
                  <a:pt x="6413" y="0"/>
                  <a:pt x="6750" y="0"/>
                  <a:pt x="7088" y="0"/>
                </a:cubicBezTo>
                <a:cubicBezTo>
                  <a:pt x="7425" y="379"/>
                  <a:pt x="7763" y="379"/>
                  <a:pt x="7763" y="758"/>
                </a:cubicBezTo>
                <a:cubicBezTo>
                  <a:pt x="7763" y="1895"/>
                  <a:pt x="7763" y="1895"/>
                  <a:pt x="7763" y="1895"/>
                </a:cubicBezTo>
                <a:cubicBezTo>
                  <a:pt x="2700" y="7200"/>
                  <a:pt x="2700" y="7200"/>
                  <a:pt x="2700" y="7200"/>
                </a:cubicBezTo>
                <a:cubicBezTo>
                  <a:pt x="2700" y="7579"/>
                  <a:pt x="2700" y="7958"/>
                  <a:pt x="2700" y="8337"/>
                </a:cubicBezTo>
                <a:cubicBezTo>
                  <a:pt x="7763" y="13642"/>
                  <a:pt x="7763" y="13642"/>
                  <a:pt x="7763" y="13642"/>
                </a:cubicBezTo>
                <a:lnTo>
                  <a:pt x="7763" y="14779"/>
                </a:lnTo>
                <a:close/>
                <a:moveTo>
                  <a:pt x="19575" y="21600"/>
                </a:moveTo>
                <a:cubicBezTo>
                  <a:pt x="19575" y="21600"/>
                  <a:pt x="19237" y="21600"/>
                  <a:pt x="19237" y="21600"/>
                </a:cubicBezTo>
                <a:cubicBezTo>
                  <a:pt x="19237" y="21600"/>
                  <a:pt x="19237" y="21600"/>
                  <a:pt x="19237" y="21600"/>
                </a:cubicBezTo>
                <a:cubicBezTo>
                  <a:pt x="18900" y="21600"/>
                  <a:pt x="18900" y="21221"/>
                  <a:pt x="18900" y="21221"/>
                </a:cubicBezTo>
                <a:cubicBezTo>
                  <a:pt x="19237" y="17432"/>
                  <a:pt x="18900" y="15158"/>
                  <a:pt x="17550" y="13642"/>
                </a:cubicBezTo>
                <a:cubicBezTo>
                  <a:pt x="16537" y="12126"/>
                  <a:pt x="14850" y="11747"/>
                  <a:pt x="12150" y="11368"/>
                </a:cubicBezTo>
                <a:cubicBezTo>
                  <a:pt x="12150" y="14779"/>
                  <a:pt x="12150" y="14779"/>
                  <a:pt x="12150" y="14779"/>
                </a:cubicBezTo>
                <a:cubicBezTo>
                  <a:pt x="12150" y="15158"/>
                  <a:pt x="12150" y="15537"/>
                  <a:pt x="11812" y="15537"/>
                </a:cubicBezTo>
                <a:cubicBezTo>
                  <a:pt x="11812" y="15537"/>
                  <a:pt x="11475" y="15537"/>
                  <a:pt x="11475" y="15537"/>
                </a:cubicBezTo>
                <a:cubicBezTo>
                  <a:pt x="11137" y="15537"/>
                  <a:pt x="11137" y="15537"/>
                  <a:pt x="10800" y="15158"/>
                </a:cubicBezTo>
                <a:cubicBezTo>
                  <a:pt x="4725" y="8337"/>
                  <a:pt x="4725" y="8337"/>
                  <a:pt x="4725" y="8337"/>
                </a:cubicBezTo>
                <a:cubicBezTo>
                  <a:pt x="4388" y="7958"/>
                  <a:pt x="4388" y="7579"/>
                  <a:pt x="4725" y="7200"/>
                </a:cubicBezTo>
                <a:cubicBezTo>
                  <a:pt x="10800" y="379"/>
                  <a:pt x="10800" y="379"/>
                  <a:pt x="10800" y="379"/>
                </a:cubicBezTo>
                <a:cubicBezTo>
                  <a:pt x="11137" y="0"/>
                  <a:pt x="11475" y="0"/>
                  <a:pt x="11812" y="0"/>
                </a:cubicBezTo>
                <a:cubicBezTo>
                  <a:pt x="12150" y="379"/>
                  <a:pt x="12150" y="379"/>
                  <a:pt x="12150" y="758"/>
                </a:cubicBezTo>
                <a:cubicBezTo>
                  <a:pt x="12150" y="4547"/>
                  <a:pt x="12150" y="4547"/>
                  <a:pt x="12150" y="4547"/>
                </a:cubicBezTo>
                <a:cubicBezTo>
                  <a:pt x="15525" y="4547"/>
                  <a:pt x="17887" y="5684"/>
                  <a:pt x="19575" y="7579"/>
                </a:cubicBezTo>
                <a:cubicBezTo>
                  <a:pt x="21262" y="9474"/>
                  <a:pt x="21600" y="12505"/>
                  <a:pt x="21600" y="14400"/>
                </a:cubicBezTo>
                <a:cubicBezTo>
                  <a:pt x="21600" y="17053"/>
                  <a:pt x="19575" y="21221"/>
                  <a:pt x="19575"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3" name="Shape 5341"/>
          <p:cNvSpPr/>
          <p:nvPr/>
        </p:nvSpPr>
        <p:spPr>
          <a:xfrm>
            <a:off x="11059822" y="4971871"/>
            <a:ext cx="229098" cy="234597"/>
          </a:xfrm>
          <a:custGeom>
            <a:avLst/>
            <a:gdLst/>
            <a:ahLst/>
            <a:cxnLst>
              <a:cxn ang="0">
                <a:pos x="wd2" y="hd2"/>
              </a:cxn>
              <a:cxn ang="5400000">
                <a:pos x="wd2" y="hd2"/>
              </a:cxn>
              <a:cxn ang="10800000">
                <a:pos x="wd2" y="hd2"/>
              </a:cxn>
              <a:cxn ang="16200000">
                <a:pos x="wd2" y="hd2"/>
              </a:cxn>
            </a:cxnLst>
            <a:rect l="0" t="0" r="r" b="b"/>
            <a:pathLst>
              <a:path w="21600" h="21600" extrusionOk="0">
                <a:moveTo>
                  <a:pt x="17131" y="10983"/>
                </a:moveTo>
                <a:cubicBezTo>
                  <a:pt x="16386" y="11715"/>
                  <a:pt x="15641" y="12447"/>
                  <a:pt x="14524" y="13180"/>
                </a:cubicBezTo>
                <a:cubicBezTo>
                  <a:pt x="14524" y="18305"/>
                  <a:pt x="14524" y="18305"/>
                  <a:pt x="14524" y="18305"/>
                </a:cubicBezTo>
                <a:cubicBezTo>
                  <a:pt x="14524" y="18305"/>
                  <a:pt x="14524" y="18305"/>
                  <a:pt x="14152" y="18305"/>
                </a:cubicBezTo>
                <a:cubicBezTo>
                  <a:pt x="8938" y="21234"/>
                  <a:pt x="8938" y="21234"/>
                  <a:pt x="8938" y="21234"/>
                </a:cubicBezTo>
                <a:cubicBezTo>
                  <a:pt x="8938" y="21600"/>
                  <a:pt x="8938" y="21600"/>
                  <a:pt x="8938" y="21600"/>
                </a:cubicBezTo>
                <a:cubicBezTo>
                  <a:pt x="8938" y="21600"/>
                  <a:pt x="8566" y="21234"/>
                  <a:pt x="8566" y="21234"/>
                </a:cubicBezTo>
                <a:cubicBezTo>
                  <a:pt x="7821" y="20502"/>
                  <a:pt x="7821" y="20502"/>
                  <a:pt x="7821" y="20502"/>
                </a:cubicBezTo>
                <a:cubicBezTo>
                  <a:pt x="7821" y="20502"/>
                  <a:pt x="7448" y="20136"/>
                  <a:pt x="7821" y="20136"/>
                </a:cubicBezTo>
                <a:cubicBezTo>
                  <a:pt x="8938" y="16475"/>
                  <a:pt x="8938" y="16475"/>
                  <a:pt x="8938" y="16475"/>
                </a:cubicBezTo>
                <a:cubicBezTo>
                  <a:pt x="5214" y="12814"/>
                  <a:pt x="5214" y="12814"/>
                  <a:pt x="5214" y="12814"/>
                </a:cubicBezTo>
                <a:cubicBezTo>
                  <a:pt x="1490" y="13912"/>
                  <a:pt x="1490" y="13912"/>
                  <a:pt x="1490" y="13912"/>
                </a:cubicBezTo>
                <a:cubicBezTo>
                  <a:pt x="1490" y="13912"/>
                  <a:pt x="1117" y="13912"/>
                  <a:pt x="1117" y="13912"/>
                </a:cubicBezTo>
                <a:cubicBezTo>
                  <a:pt x="1117" y="13912"/>
                  <a:pt x="1117" y="13912"/>
                  <a:pt x="1117" y="13912"/>
                </a:cubicBezTo>
                <a:cubicBezTo>
                  <a:pt x="0" y="12814"/>
                  <a:pt x="0" y="12814"/>
                  <a:pt x="0" y="12814"/>
                </a:cubicBezTo>
                <a:cubicBezTo>
                  <a:pt x="0" y="12814"/>
                  <a:pt x="0" y="12447"/>
                  <a:pt x="0" y="12447"/>
                </a:cubicBezTo>
                <a:cubicBezTo>
                  <a:pt x="2979" y="7322"/>
                  <a:pt x="2979" y="7322"/>
                  <a:pt x="2979" y="7322"/>
                </a:cubicBezTo>
                <a:cubicBezTo>
                  <a:pt x="2979" y="7322"/>
                  <a:pt x="3352" y="7322"/>
                  <a:pt x="3352" y="7322"/>
                </a:cubicBezTo>
                <a:cubicBezTo>
                  <a:pt x="8566" y="6956"/>
                  <a:pt x="8566" y="6956"/>
                  <a:pt x="8566" y="6956"/>
                </a:cubicBezTo>
                <a:cubicBezTo>
                  <a:pt x="9310" y="6224"/>
                  <a:pt x="10055" y="5125"/>
                  <a:pt x="10800" y="4393"/>
                </a:cubicBezTo>
                <a:cubicBezTo>
                  <a:pt x="14152" y="1098"/>
                  <a:pt x="16759" y="0"/>
                  <a:pt x="21228" y="0"/>
                </a:cubicBezTo>
                <a:cubicBezTo>
                  <a:pt x="21600" y="0"/>
                  <a:pt x="21600" y="366"/>
                  <a:pt x="21600" y="366"/>
                </a:cubicBezTo>
                <a:cubicBezTo>
                  <a:pt x="21600" y="4759"/>
                  <a:pt x="20483" y="7688"/>
                  <a:pt x="17131" y="10983"/>
                </a:cubicBezTo>
                <a:close/>
                <a:moveTo>
                  <a:pt x="17503" y="2929"/>
                </a:moveTo>
                <a:cubicBezTo>
                  <a:pt x="16759" y="2929"/>
                  <a:pt x="16014" y="3661"/>
                  <a:pt x="16014" y="4393"/>
                </a:cubicBezTo>
                <a:cubicBezTo>
                  <a:pt x="16014" y="5125"/>
                  <a:pt x="16759" y="5492"/>
                  <a:pt x="17503" y="5492"/>
                </a:cubicBezTo>
                <a:cubicBezTo>
                  <a:pt x="18248" y="5492"/>
                  <a:pt x="18621" y="5125"/>
                  <a:pt x="18621" y="4393"/>
                </a:cubicBezTo>
                <a:cubicBezTo>
                  <a:pt x="18621" y="3661"/>
                  <a:pt x="18248" y="2929"/>
                  <a:pt x="17503" y="292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4" name="Shape 5342"/>
          <p:cNvSpPr/>
          <p:nvPr/>
        </p:nvSpPr>
        <p:spPr>
          <a:xfrm>
            <a:off x="908020" y="5503380"/>
            <a:ext cx="252767" cy="197941"/>
          </a:xfrm>
          <a:custGeom>
            <a:avLst/>
            <a:gdLst/>
            <a:ahLst/>
            <a:cxnLst>
              <a:cxn ang="0">
                <a:pos x="wd2" y="hd2"/>
              </a:cxn>
              <a:cxn ang="5400000">
                <a:pos x="wd2" y="hd2"/>
              </a:cxn>
              <a:cxn ang="10800000">
                <a:pos x="wd2" y="hd2"/>
              </a:cxn>
              <a:cxn ang="16200000">
                <a:pos x="wd2" y="hd2"/>
              </a:cxn>
            </a:cxnLst>
            <a:rect l="0" t="0" r="r" b="b"/>
            <a:pathLst>
              <a:path w="21431" h="21600" extrusionOk="0">
                <a:moveTo>
                  <a:pt x="16875" y="17280"/>
                </a:moveTo>
                <a:cubicBezTo>
                  <a:pt x="16875" y="19872"/>
                  <a:pt x="15187" y="21600"/>
                  <a:pt x="13500" y="21600"/>
                </a:cubicBezTo>
                <a:cubicBezTo>
                  <a:pt x="3375" y="21600"/>
                  <a:pt x="3375" y="21600"/>
                  <a:pt x="3375" y="21600"/>
                </a:cubicBezTo>
                <a:cubicBezTo>
                  <a:pt x="1350" y="21600"/>
                  <a:pt x="0" y="19872"/>
                  <a:pt x="0" y="17280"/>
                </a:cubicBezTo>
                <a:cubicBezTo>
                  <a:pt x="0" y="4320"/>
                  <a:pt x="0" y="4320"/>
                  <a:pt x="0" y="4320"/>
                </a:cubicBezTo>
                <a:cubicBezTo>
                  <a:pt x="0" y="2160"/>
                  <a:pt x="1350" y="0"/>
                  <a:pt x="3375" y="0"/>
                </a:cubicBezTo>
                <a:cubicBezTo>
                  <a:pt x="13500" y="0"/>
                  <a:pt x="13500" y="0"/>
                  <a:pt x="13500" y="0"/>
                </a:cubicBezTo>
                <a:cubicBezTo>
                  <a:pt x="13837" y="0"/>
                  <a:pt x="14512" y="0"/>
                  <a:pt x="14850" y="432"/>
                </a:cubicBezTo>
                <a:cubicBezTo>
                  <a:pt x="14850" y="432"/>
                  <a:pt x="14850" y="432"/>
                  <a:pt x="15187" y="864"/>
                </a:cubicBezTo>
                <a:cubicBezTo>
                  <a:pt x="15187" y="864"/>
                  <a:pt x="15187" y="864"/>
                  <a:pt x="14850" y="1296"/>
                </a:cubicBezTo>
                <a:cubicBezTo>
                  <a:pt x="14175" y="1728"/>
                  <a:pt x="14175" y="1728"/>
                  <a:pt x="14175" y="1728"/>
                </a:cubicBezTo>
                <a:cubicBezTo>
                  <a:pt x="14175" y="2160"/>
                  <a:pt x="14175" y="2160"/>
                  <a:pt x="13837" y="2160"/>
                </a:cubicBezTo>
                <a:cubicBezTo>
                  <a:pt x="13837" y="2160"/>
                  <a:pt x="13500" y="1728"/>
                  <a:pt x="13500" y="1728"/>
                </a:cubicBezTo>
                <a:cubicBezTo>
                  <a:pt x="3375" y="1728"/>
                  <a:pt x="3375" y="1728"/>
                  <a:pt x="3375" y="1728"/>
                </a:cubicBezTo>
                <a:cubicBezTo>
                  <a:pt x="2363" y="1728"/>
                  <a:pt x="1350" y="3024"/>
                  <a:pt x="1350" y="4320"/>
                </a:cubicBezTo>
                <a:cubicBezTo>
                  <a:pt x="1350" y="17280"/>
                  <a:pt x="1350" y="17280"/>
                  <a:pt x="1350" y="17280"/>
                </a:cubicBezTo>
                <a:cubicBezTo>
                  <a:pt x="1350" y="18576"/>
                  <a:pt x="2363" y="19872"/>
                  <a:pt x="3375" y="19872"/>
                </a:cubicBezTo>
                <a:cubicBezTo>
                  <a:pt x="13500" y="19872"/>
                  <a:pt x="13500" y="19872"/>
                  <a:pt x="13500" y="19872"/>
                </a:cubicBezTo>
                <a:cubicBezTo>
                  <a:pt x="14512" y="19872"/>
                  <a:pt x="15187" y="18576"/>
                  <a:pt x="15187" y="17280"/>
                </a:cubicBezTo>
                <a:cubicBezTo>
                  <a:pt x="15187" y="15120"/>
                  <a:pt x="15187" y="15120"/>
                  <a:pt x="15187" y="15120"/>
                </a:cubicBezTo>
                <a:cubicBezTo>
                  <a:pt x="15187" y="15120"/>
                  <a:pt x="15525" y="15120"/>
                  <a:pt x="15525" y="15120"/>
                </a:cubicBezTo>
                <a:cubicBezTo>
                  <a:pt x="16200" y="13824"/>
                  <a:pt x="16200" y="13824"/>
                  <a:pt x="16200" y="13824"/>
                </a:cubicBezTo>
                <a:cubicBezTo>
                  <a:pt x="16200" y="13824"/>
                  <a:pt x="16537" y="13824"/>
                  <a:pt x="16537" y="13824"/>
                </a:cubicBezTo>
                <a:cubicBezTo>
                  <a:pt x="16875" y="13824"/>
                  <a:pt x="16875" y="14256"/>
                  <a:pt x="16875" y="14256"/>
                </a:cubicBezTo>
                <a:lnTo>
                  <a:pt x="16875" y="17280"/>
                </a:lnTo>
                <a:close/>
                <a:moveTo>
                  <a:pt x="19237" y="7344"/>
                </a:moveTo>
                <a:cubicBezTo>
                  <a:pt x="11137" y="17712"/>
                  <a:pt x="11137" y="17712"/>
                  <a:pt x="11137" y="17712"/>
                </a:cubicBezTo>
                <a:cubicBezTo>
                  <a:pt x="7763" y="17712"/>
                  <a:pt x="7763" y="17712"/>
                  <a:pt x="7763" y="17712"/>
                </a:cubicBezTo>
                <a:cubicBezTo>
                  <a:pt x="7763" y="13392"/>
                  <a:pt x="7763" y="13392"/>
                  <a:pt x="7763" y="13392"/>
                </a:cubicBezTo>
                <a:cubicBezTo>
                  <a:pt x="15862" y="3024"/>
                  <a:pt x="15862" y="3024"/>
                  <a:pt x="15862" y="3024"/>
                </a:cubicBezTo>
                <a:lnTo>
                  <a:pt x="19237" y="7344"/>
                </a:lnTo>
                <a:close/>
                <a:moveTo>
                  <a:pt x="12150" y="14256"/>
                </a:moveTo>
                <a:cubicBezTo>
                  <a:pt x="10125" y="12096"/>
                  <a:pt x="10125" y="12096"/>
                  <a:pt x="10125" y="12096"/>
                </a:cubicBezTo>
                <a:cubicBezTo>
                  <a:pt x="8775" y="13824"/>
                  <a:pt x="8775" y="13824"/>
                  <a:pt x="8775" y="13824"/>
                </a:cubicBezTo>
                <a:cubicBezTo>
                  <a:pt x="8775" y="14688"/>
                  <a:pt x="8775" y="14688"/>
                  <a:pt x="8775" y="14688"/>
                </a:cubicBezTo>
                <a:cubicBezTo>
                  <a:pt x="9788" y="14688"/>
                  <a:pt x="9788" y="14688"/>
                  <a:pt x="9788" y="14688"/>
                </a:cubicBezTo>
                <a:cubicBezTo>
                  <a:pt x="9788" y="16416"/>
                  <a:pt x="9788" y="16416"/>
                  <a:pt x="9788" y="16416"/>
                </a:cubicBezTo>
                <a:cubicBezTo>
                  <a:pt x="10463" y="16416"/>
                  <a:pt x="10463" y="16416"/>
                  <a:pt x="10463" y="16416"/>
                </a:cubicBezTo>
                <a:lnTo>
                  <a:pt x="12150" y="14256"/>
                </a:lnTo>
                <a:close/>
                <a:moveTo>
                  <a:pt x="15525" y="5184"/>
                </a:moveTo>
                <a:cubicBezTo>
                  <a:pt x="11475" y="10368"/>
                  <a:pt x="11475" y="10368"/>
                  <a:pt x="11475" y="10368"/>
                </a:cubicBezTo>
                <a:cubicBezTo>
                  <a:pt x="11137" y="10800"/>
                  <a:pt x="11137" y="10800"/>
                  <a:pt x="11137" y="11232"/>
                </a:cubicBezTo>
                <a:cubicBezTo>
                  <a:pt x="11475" y="11232"/>
                  <a:pt x="11475" y="11232"/>
                  <a:pt x="11812" y="11232"/>
                </a:cubicBezTo>
                <a:cubicBezTo>
                  <a:pt x="15862" y="5616"/>
                  <a:pt x="15862" y="5616"/>
                  <a:pt x="15862" y="5616"/>
                </a:cubicBezTo>
                <a:cubicBezTo>
                  <a:pt x="15862" y="5616"/>
                  <a:pt x="15862" y="5184"/>
                  <a:pt x="15862" y="5184"/>
                </a:cubicBezTo>
                <a:cubicBezTo>
                  <a:pt x="15862" y="5184"/>
                  <a:pt x="15525" y="5184"/>
                  <a:pt x="15525" y="5184"/>
                </a:cubicBezTo>
                <a:close/>
                <a:moveTo>
                  <a:pt x="19912" y="6480"/>
                </a:moveTo>
                <a:cubicBezTo>
                  <a:pt x="16537" y="1728"/>
                  <a:pt x="16537" y="1728"/>
                  <a:pt x="16537" y="1728"/>
                </a:cubicBezTo>
                <a:cubicBezTo>
                  <a:pt x="17550" y="432"/>
                  <a:pt x="17550" y="432"/>
                  <a:pt x="17550" y="432"/>
                </a:cubicBezTo>
                <a:cubicBezTo>
                  <a:pt x="17887" y="0"/>
                  <a:pt x="18900" y="0"/>
                  <a:pt x="19237" y="432"/>
                </a:cubicBezTo>
                <a:cubicBezTo>
                  <a:pt x="20925" y="3024"/>
                  <a:pt x="20925" y="3024"/>
                  <a:pt x="20925" y="3024"/>
                </a:cubicBezTo>
                <a:cubicBezTo>
                  <a:pt x="21600" y="3456"/>
                  <a:pt x="21600" y="4320"/>
                  <a:pt x="20925" y="4752"/>
                </a:cubicBezTo>
                <a:lnTo>
                  <a:pt x="19912" y="648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5" name="Shape 5343"/>
          <p:cNvSpPr/>
          <p:nvPr/>
        </p:nvSpPr>
        <p:spPr>
          <a:xfrm>
            <a:off x="1391875" y="5503380"/>
            <a:ext cx="197941" cy="197941"/>
          </a:xfrm>
          <a:custGeom>
            <a:avLst/>
            <a:gdLst/>
            <a:ahLst/>
            <a:cxnLst>
              <a:cxn ang="0">
                <a:pos x="wd2" y="hd2"/>
              </a:cxn>
              <a:cxn ang="5400000">
                <a:pos x="wd2" y="hd2"/>
              </a:cxn>
              <a:cxn ang="10800000">
                <a:pos x="wd2" y="hd2"/>
              </a:cxn>
              <a:cxn ang="16200000">
                <a:pos x="wd2" y="hd2"/>
              </a:cxn>
            </a:cxnLst>
            <a:rect l="0" t="0" r="r" b="b"/>
            <a:pathLst>
              <a:path w="21600" h="21600" extrusionOk="0">
                <a:moveTo>
                  <a:pt x="21168" y="21168"/>
                </a:moveTo>
                <a:cubicBezTo>
                  <a:pt x="21168" y="21600"/>
                  <a:pt x="20736" y="21600"/>
                  <a:pt x="20736" y="21600"/>
                </a:cubicBezTo>
                <a:cubicBezTo>
                  <a:pt x="18576" y="21600"/>
                  <a:pt x="18576" y="21600"/>
                  <a:pt x="18576" y="21600"/>
                </a:cubicBezTo>
                <a:cubicBezTo>
                  <a:pt x="17712" y="21600"/>
                  <a:pt x="17280" y="21168"/>
                  <a:pt x="17280" y="20736"/>
                </a:cubicBezTo>
                <a:cubicBezTo>
                  <a:pt x="16848" y="11664"/>
                  <a:pt x="9936" y="4752"/>
                  <a:pt x="864" y="4320"/>
                </a:cubicBezTo>
                <a:cubicBezTo>
                  <a:pt x="432" y="3888"/>
                  <a:pt x="0" y="3456"/>
                  <a:pt x="0" y="3024"/>
                </a:cubicBezTo>
                <a:cubicBezTo>
                  <a:pt x="0" y="864"/>
                  <a:pt x="0" y="864"/>
                  <a:pt x="0" y="864"/>
                </a:cubicBezTo>
                <a:cubicBezTo>
                  <a:pt x="0" y="864"/>
                  <a:pt x="0" y="432"/>
                  <a:pt x="0" y="432"/>
                </a:cubicBezTo>
                <a:cubicBezTo>
                  <a:pt x="432" y="0"/>
                  <a:pt x="432" y="0"/>
                  <a:pt x="864" y="0"/>
                </a:cubicBezTo>
                <a:cubicBezTo>
                  <a:pt x="864" y="0"/>
                  <a:pt x="864" y="0"/>
                  <a:pt x="864" y="0"/>
                </a:cubicBezTo>
                <a:cubicBezTo>
                  <a:pt x="6480" y="432"/>
                  <a:pt x="11232" y="2592"/>
                  <a:pt x="15120" y="6480"/>
                </a:cubicBezTo>
                <a:cubicBezTo>
                  <a:pt x="19008" y="10368"/>
                  <a:pt x="21168" y="15120"/>
                  <a:pt x="21600" y="20736"/>
                </a:cubicBezTo>
                <a:cubicBezTo>
                  <a:pt x="21600" y="20736"/>
                  <a:pt x="21600" y="21168"/>
                  <a:pt x="21168" y="21168"/>
                </a:cubicBezTo>
                <a:close/>
                <a:moveTo>
                  <a:pt x="13392" y="21168"/>
                </a:moveTo>
                <a:cubicBezTo>
                  <a:pt x="13392" y="21600"/>
                  <a:pt x="12960" y="21600"/>
                  <a:pt x="12528" y="21600"/>
                </a:cubicBezTo>
                <a:cubicBezTo>
                  <a:pt x="10800" y="21600"/>
                  <a:pt x="10800" y="21600"/>
                  <a:pt x="10800" y="21600"/>
                </a:cubicBezTo>
                <a:cubicBezTo>
                  <a:pt x="9936" y="21600"/>
                  <a:pt x="9936" y="21168"/>
                  <a:pt x="9504" y="20736"/>
                </a:cubicBezTo>
                <a:cubicBezTo>
                  <a:pt x="9072" y="15984"/>
                  <a:pt x="5616" y="12528"/>
                  <a:pt x="864" y="12096"/>
                </a:cubicBezTo>
                <a:cubicBezTo>
                  <a:pt x="432" y="11664"/>
                  <a:pt x="0" y="11232"/>
                  <a:pt x="0" y="10800"/>
                </a:cubicBezTo>
                <a:cubicBezTo>
                  <a:pt x="0" y="8640"/>
                  <a:pt x="0" y="8640"/>
                  <a:pt x="0" y="8640"/>
                </a:cubicBezTo>
                <a:cubicBezTo>
                  <a:pt x="0" y="8640"/>
                  <a:pt x="0" y="8208"/>
                  <a:pt x="432" y="8208"/>
                </a:cubicBezTo>
                <a:cubicBezTo>
                  <a:pt x="432" y="7776"/>
                  <a:pt x="432" y="7776"/>
                  <a:pt x="864" y="7776"/>
                </a:cubicBezTo>
                <a:cubicBezTo>
                  <a:pt x="864" y="7776"/>
                  <a:pt x="864" y="7776"/>
                  <a:pt x="864" y="7776"/>
                </a:cubicBezTo>
                <a:cubicBezTo>
                  <a:pt x="4320" y="8208"/>
                  <a:pt x="7344" y="9504"/>
                  <a:pt x="9504" y="12096"/>
                </a:cubicBezTo>
                <a:cubicBezTo>
                  <a:pt x="12096" y="14256"/>
                  <a:pt x="13392" y="17280"/>
                  <a:pt x="13824" y="20736"/>
                </a:cubicBezTo>
                <a:cubicBezTo>
                  <a:pt x="13824" y="20736"/>
                  <a:pt x="13824" y="21168"/>
                  <a:pt x="13392" y="21168"/>
                </a:cubicBezTo>
                <a:close/>
                <a:moveTo>
                  <a:pt x="3024" y="21600"/>
                </a:moveTo>
                <a:cubicBezTo>
                  <a:pt x="1296" y="21600"/>
                  <a:pt x="0" y="20304"/>
                  <a:pt x="0" y="18576"/>
                </a:cubicBezTo>
                <a:cubicBezTo>
                  <a:pt x="0" y="17280"/>
                  <a:pt x="1296" y="15552"/>
                  <a:pt x="3024" y="15552"/>
                </a:cubicBezTo>
                <a:cubicBezTo>
                  <a:pt x="4320" y="15552"/>
                  <a:pt x="5616" y="17280"/>
                  <a:pt x="5616" y="18576"/>
                </a:cubicBezTo>
                <a:cubicBezTo>
                  <a:pt x="5616" y="20304"/>
                  <a:pt x="4320" y="21600"/>
                  <a:pt x="3024"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6" name="Shape 5344"/>
          <p:cNvSpPr/>
          <p:nvPr/>
        </p:nvSpPr>
        <p:spPr>
          <a:xfrm>
            <a:off x="1961871" y="5503380"/>
            <a:ext cx="128295" cy="197941"/>
          </a:xfrm>
          <a:custGeom>
            <a:avLst/>
            <a:gdLst/>
            <a:ahLst/>
            <a:cxnLst>
              <a:cxn ang="0">
                <a:pos x="wd2" y="hd2"/>
              </a:cxn>
              <a:cxn ang="5400000">
                <a:pos x="wd2" y="hd2"/>
              </a:cxn>
              <a:cxn ang="10800000">
                <a:pos x="wd2" y="hd2"/>
              </a:cxn>
              <a:cxn ang="16200000">
                <a:pos x="wd2" y="hd2"/>
              </a:cxn>
            </a:cxnLst>
            <a:rect l="0" t="0" r="r" b="b"/>
            <a:pathLst>
              <a:path w="21600" h="21600" extrusionOk="0">
                <a:moveTo>
                  <a:pt x="21600" y="6912"/>
                </a:moveTo>
                <a:cubicBezTo>
                  <a:pt x="21600" y="6912"/>
                  <a:pt x="20925" y="7344"/>
                  <a:pt x="20925" y="7344"/>
                </a:cubicBezTo>
                <a:cubicBezTo>
                  <a:pt x="16875" y="7344"/>
                  <a:pt x="16875" y="7344"/>
                  <a:pt x="16875" y="7344"/>
                </a:cubicBezTo>
                <a:cubicBezTo>
                  <a:pt x="16200" y="10368"/>
                  <a:pt x="12150" y="12096"/>
                  <a:pt x="6750" y="12528"/>
                </a:cubicBezTo>
                <a:cubicBezTo>
                  <a:pt x="10800" y="15120"/>
                  <a:pt x="14175" y="18144"/>
                  <a:pt x="18225" y="20736"/>
                </a:cubicBezTo>
                <a:cubicBezTo>
                  <a:pt x="18225" y="21168"/>
                  <a:pt x="18225" y="21168"/>
                  <a:pt x="18225" y="21600"/>
                </a:cubicBezTo>
                <a:cubicBezTo>
                  <a:pt x="18225" y="21600"/>
                  <a:pt x="17550" y="21600"/>
                  <a:pt x="17550" y="21600"/>
                </a:cubicBezTo>
                <a:cubicBezTo>
                  <a:pt x="12825" y="21600"/>
                  <a:pt x="12825" y="21600"/>
                  <a:pt x="12825" y="21600"/>
                </a:cubicBezTo>
                <a:cubicBezTo>
                  <a:pt x="12150" y="21600"/>
                  <a:pt x="12150" y="21600"/>
                  <a:pt x="12150" y="21600"/>
                </a:cubicBezTo>
                <a:cubicBezTo>
                  <a:pt x="8100" y="18576"/>
                  <a:pt x="4725" y="15984"/>
                  <a:pt x="0" y="12528"/>
                </a:cubicBezTo>
                <a:cubicBezTo>
                  <a:pt x="0" y="12528"/>
                  <a:pt x="0" y="12528"/>
                  <a:pt x="0" y="12528"/>
                </a:cubicBezTo>
                <a:cubicBezTo>
                  <a:pt x="0" y="10368"/>
                  <a:pt x="0" y="10368"/>
                  <a:pt x="0" y="10368"/>
                </a:cubicBezTo>
                <a:cubicBezTo>
                  <a:pt x="0" y="9936"/>
                  <a:pt x="0" y="9936"/>
                  <a:pt x="675" y="9936"/>
                </a:cubicBezTo>
                <a:cubicBezTo>
                  <a:pt x="3375" y="9936"/>
                  <a:pt x="3375" y="9936"/>
                  <a:pt x="3375" y="9936"/>
                </a:cubicBezTo>
                <a:cubicBezTo>
                  <a:pt x="7425" y="9936"/>
                  <a:pt x="10125" y="9072"/>
                  <a:pt x="10800" y="7344"/>
                </a:cubicBezTo>
                <a:cubicBezTo>
                  <a:pt x="675" y="7344"/>
                  <a:pt x="675" y="7344"/>
                  <a:pt x="675" y="7344"/>
                </a:cubicBezTo>
                <a:cubicBezTo>
                  <a:pt x="0" y="7344"/>
                  <a:pt x="0" y="6912"/>
                  <a:pt x="0" y="6912"/>
                </a:cubicBezTo>
                <a:cubicBezTo>
                  <a:pt x="0" y="5184"/>
                  <a:pt x="0" y="5184"/>
                  <a:pt x="0" y="5184"/>
                </a:cubicBezTo>
                <a:cubicBezTo>
                  <a:pt x="0" y="4752"/>
                  <a:pt x="0" y="4752"/>
                  <a:pt x="675" y="4752"/>
                </a:cubicBezTo>
                <a:cubicBezTo>
                  <a:pt x="10800" y="4752"/>
                  <a:pt x="10800" y="4752"/>
                  <a:pt x="10800" y="4752"/>
                </a:cubicBezTo>
                <a:cubicBezTo>
                  <a:pt x="9450" y="3456"/>
                  <a:pt x="7425" y="3024"/>
                  <a:pt x="4050" y="3024"/>
                </a:cubicBezTo>
                <a:cubicBezTo>
                  <a:pt x="675" y="3024"/>
                  <a:pt x="675" y="3024"/>
                  <a:pt x="675" y="3024"/>
                </a:cubicBezTo>
                <a:cubicBezTo>
                  <a:pt x="0" y="3024"/>
                  <a:pt x="0" y="2592"/>
                  <a:pt x="0" y="2592"/>
                </a:cubicBezTo>
                <a:cubicBezTo>
                  <a:pt x="0" y="432"/>
                  <a:pt x="0" y="432"/>
                  <a:pt x="0" y="432"/>
                </a:cubicBezTo>
                <a:cubicBezTo>
                  <a:pt x="0" y="0"/>
                  <a:pt x="0" y="0"/>
                  <a:pt x="675" y="0"/>
                </a:cubicBezTo>
                <a:cubicBezTo>
                  <a:pt x="20925" y="0"/>
                  <a:pt x="20925" y="0"/>
                  <a:pt x="20925" y="0"/>
                </a:cubicBezTo>
                <a:cubicBezTo>
                  <a:pt x="20925" y="0"/>
                  <a:pt x="21600" y="0"/>
                  <a:pt x="21600" y="432"/>
                </a:cubicBezTo>
                <a:cubicBezTo>
                  <a:pt x="21600" y="2160"/>
                  <a:pt x="21600" y="2160"/>
                  <a:pt x="21600" y="2160"/>
                </a:cubicBezTo>
                <a:cubicBezTo>
                  <a:pt x="21600" y="2160"/>
                  <a:pt x="20925" y="2592"/>
                  <a:pt x="20925" y="2592"/>
                </a:cubicBezTo>
                <a:cubicBezTo>
                  <a:pt x="14850" y="2592"/>
                  <a:pt x="14850" y="2592"/>
                  <a:pt x="14850" y="2592"/>
                </a:cubicBezTo>
                <a:cubicBezTo>
                  <a:pt x="15525" y="3024"/>
                  <a:pt x="16200" y="3888"/>
                  <a:pt x="16875" y="4752"/>
                </a:cubicBezTo>
                <a:cubicBezTo>
                  <a:pt x="20925" y="4752"/>
                  <a:pt x="20925" y="4752"/>
                  <a:pt x="20925" y="4752"/>
                </a:cubicBezTo>
                <a:cubicBezTo>
                  <a:pt x="20925" y="4752"/>
                  <a:pt x="21600" y="4752"/>
                  <a:pt x="21600" y="5184"/>
                </a:cubicBezTo>
                <a:lnTo>
                  <a:pt x="21600" y="691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7" name="Shape 5345"/>
          <p:cNvSpPr/>
          <p:nvPr/>
        </p:nvSpPr>
        <p:spPr>
          <a:xfrm>
            <a:off x="2533700" y="5503379"/>
            <a:ext cx="234597" cy="232764"/>
          </a:xfrm>
          <a:custGeom>
            <a:avLst/>
            <a:gdLst/>
            <a:ahLst/>
            <a:cxnLst>
              <a:cxn ang="0">
                <a:pos x="wd2" y="hd2"/>
              </a:cxn>
              <a:cxn ang="5400000">
                <a:pos x="wd2" y="hd2"/>
              </a:cxn>
              <a:cxn ang="10800000">
                <a:pos x="wd2" y="hd2"/>
              </a:cxn>
              <a:cxn ang="16200000">
                <a:pos x="wd2" y="hd2"/>
              </a:cxn>
            </a:cxnLst>
            <a:rect l="0" t="0" r="r" b="b"/>
            <a:pathLst>
              <a:path w="21600" h="21600" extrusionOk="0">
                <a:moveTo>
                  <a:pt x="20136" y="21600"/>
                </a:moveTo>
                <a:cubicBezTo>
                  <a:pt x="19403" y="21600"/>
                  <a:pt x="19037" y="21600"/>
                  <a:pt x="18671" y="21234"/>
                </a:cubicBezTo>
                <a:cubicBezTo>
                  <a:pt x="14278" y="16841"/>
                  <a:pt x="14278" y="16841"/>
                  <a:pt x="14278" y="16841"/>
                </a:cubicBezTo>
                <a:cubicBezTo>
                  <a:pt x="12814" y="17939"/>
                  <a:pt x="10983" y="18305"/>
                  <a:pt x="9153" y="18305"/>
                </a:cubicBezTo>
                <a:cubicBezTo>
                  <a:pt x="4027" y="18305"/>
                  <a:pt x="0" y="14278"/>
                  <a:pt x="0" y="9153"/>
                </a:cubicBezTo>
                <a:cubicBezTo>
                  <a:pt x="0" y="4027"/>
                  <a:pt x="4027" y="0"/>
                  <a:pt x="9153" y="0"/>
                </a:cubicBezTo>
                <a:cubicBezTo>
                  <a:pt x="14278" y="0"/>
                  <a:pt x="18305" y="4027"/>
                  <a:pt x="18305" y="9153"/>
                </a:cubicBezTo>
                <a:cubicBezTo>
                  <a:pt x="18305" y="10983"/>
                  <a:pt x="17573" y="12814"/>
                  <a:pt x="16841" y="14278"/>
                </a:cubicBezTo>
                <a:cubicBezTo>
                  <a:pt x="21234" y="19037"/>
                  <a:pt x="21234" y="19037"/>
                  <a:pt x="21234" y="19037"/>
                </a:cubicBezTo>
                <a:cubicBezTo>
                  <a:pt x="21600" y="19037"/>
                  <a:pt x="21600" y="19769"/>
                  <a:pt x="21600" y="20136"/>
                </a:cubicBezTo>
                <a:cubicBezTo>
                  <a:pt x="21600" y="20868"/>
                  <a:pt x="20868" y="21600"/>
                  <a:pt x="20136" y="21600"/>
                </a:cubicBezTo>
                <a:close/>
                <a:moveTo>
                  <a:pt x="9153" y="3295"/>
                </a:moveTo>
                <a:cubicBezTo>
                  <a:pt x="5858" y="3295"/>
                  <a:pt x="3295" y="5858"/>
                  <a:pt x="3295" y="9153"/>
                </a:cubicBezTo>
                <a:cubicBezTo>
                  <a:pt x="3295" y="12447"/>
                  <a:pt x="5858" y="15010"/>
                  <a:pt x="9153" y="15010"/>
                </a:cubicBezTo>
                <a:cubicBezTo>
                  <a:pt x="12447" y="15010"/>
                  <a:pt x="15010" y="12447"/>
                  <a:pt x="15010" y="9153"/>
                </a:cubicBezTo>
                <a:cubicBezTo>
                  <a:pt x="15010" y="5858"/>
                  <a:pt x="12447" y="3295"/>
                  <a:pt x="9153" y="3295"/>
                </a:cubicBezTo>
                <a:close/>
                <a:moveTo>
                  <a:pt x="13180" y="9519"/>
                </a:moveTo>
                <a:cubicBezTo>
                  <a:pt x="13180" y="9885"/>
                  <a:pt x="13180" y="9885"/>
                  <a:pt x="12814" y="9885"/>
                </a:cubicBezTo>
                <a:cubicBezTo>
                  <a:pt x="5492" y="9885"/>
                  <a:pt x="5492" y="9885"/>
                  <a:pt x="5492" y="9885"/>
                </a:cubicBezTo>
                <a:cubicBezTo>
                  <a:pt x="5125" y="9885"/>
                  <a:pt x="4759" y="9885"/>
                  <a:pt x="4759" y="9519"/>
                </a:cubicBezTo>
                <a:cubicBezTo>
                  <a:pt x="4759" y="8786"/>
                  <a:pt x="4759" y="8786"/>
                  <a:pt x="4759" y="8786"/>
                </a:cubicBezTo>
                <a:cubicBezTo>
                  <a:pt x="4759" y="8420"/>
                  <a:pt x="5125" y="8420"/>
                  <a:pt x="5492" y="8420"/>
                </a:cubicBezTo>
                <a:cubicBezTo>
                  <a:pt x="12814" y="8420"/>
                  <a:pt x="12814" y="8420"/>
                  <a:pt x="12814" y="8420"/>
                </a:cubicBezTo>
                <a:cubicBezTo>
                  <a:pt x="13180" y="8420"/>
                  <a:pt x="13180" y="8420"/>
                  <a:pt x="13180" y="8786"/>
                </a:cubicBezTo>
                <a:lnTo>
                  <a:pt x="13180" y="951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8" name="Shape 5346"/>
          <p:cNvSpPr/>
          <p:nvPr/>
        </p:nvSpPr>
        <p:spPr>
          <a:xfrm>
            <a:off x="3105529" y="5494214"/>
            <a:ext cx="252925" cy="227266"/>
          </a:xfrm>
          <a:custGeom>
            <a:avLst/>
            <a:gdLst/>
            <a:ahLst/>
            <a:cxnLst>
              <a:cxn ang="0">
                <a:pos x="wd2" y="hd2"/>
              </a:cxn>
              <a:cxn ang="5400000">
                <a:pos x="wd2" y="hd2"/>
              </a:cxn>
              <a:cxn ang="10800000">
                <a:pos x="wd2" y="hd2"/>
              </a:cxn>
              <a:cxn ang="16200000">
                <a:pos x="wd2" y="hd2"/>
              </a:cxn>
            </a:cxnLst>
            <a:rect l="0" t="0" r="r" b="b"/>
            <a:pathLst>
              <a:path w="21600" h="21600" extrusionOk="0">
                <a:moveTo>
                  <a:pt x="21262" y="8337"/>
                </a:moveTo>
                <a:cubicBezTo>
                  <a:pt x="15187" y="15158"/>
                  <a:pt x="15187" y="15158"/>
                  <a:pt x="15187" y="15158"/>
                </a:cubicBezTo>
                <a:cubicBezTo>
                  <a:pt x="14850" y="15537"/>
                  <a:pt x="14850" y="15537"/>
                  <a:pt x="14512" y="15537"/>
                </a:cubicBezTo>
                <a:cubicBezTo>
                  <a:pt x="14175" y="15537"/>
                  <a:pt x="13837" y="15158"/>
                  <a:pt x="13837" y="14400"/>
                </a:cubicBezTo>
                <a:cubicBezTo>
                  <a:pt x="13837" y="10989"/>
                  <a:pt x="13837" y="10989"/>
                  <a:pt x="13837" y="10989"/>
                </a:cubicBezTo>
                <a:cubicBezTo>
                  <a:pt x="11137" y="10989"/>
                  <a:pt x="11137" y="10989"/>
                  <a:pt x="11137" y="10989"/>
                </a:cubicBezTo>
                <a:cubicBezTo>
                  <a:pt x="6075" y="10989"/>
                  <a:pt x="2363" y="12126"/>
                  <a:pt x="2363" y="18568"/>
                </a:cubicBezTo>
                <a:cubicBezTo>
                  <a:pt x="2363" y="19326"/>
                  <a:pt x="2363" y="19705"/>
                  <a:pt x="2700" y="20463"/>
                </a:cubicBezTo>
                <a:cubicBezTo>
                  <a:pt x="2700" y="20463"/>
                  <a:pt x="2700" y="20842"/>
                  <a:pt x="2700" y="21221"/>
                </a:cubicBezTo>
                <a:cubicBezTo>
                  <a:pt x="2700" y="21221"/>
                  <a:pt x="2363" y="21600"/>
                  <a:pt x="2363" y="21600"/>
                </a:cubicBezTo>
                <a:cubicBezTo>
                  <a:pt x="2025" y="21600"/>
                  <a:pt x="2025" y="21600"/>
                  <a:pt x="2025" y="21221"/>
                </a:cubicBezTo>
                <a:cubicBezTo>
                  <a:pt x="1688" y="20842"/>
                  <a:pt x="1688" y="20463"/>
                  <a:pt x="1350" y="20084"/>
                </a:cubicBezTo>
                <a:cubicBezTo>
                  <a:pt x="675" y="18568"/>
                  <a:pt x="0" y="15916"/>
                  <a:pt x="0" y="14021"/>
                </a:cubicBezTo>
                <a:cubicBezTo>
                  <a:pt x="0" y="12505"/>
                  <a:pt x="0" y="10989"/>
                  <a:pt x="675" y="9474"/>
                </a:cubicBezTo>
                <a:cubicBezTo>
                  <a:pt x="2363" y="4926"/>
                  <a:pt x="7088" y="4168"/>
                  <a:pt x="11137" y="4168"/>
                </a:cubicBezTo>
                <a:cubicBezTo>
                  <a:pt x="13837" y="4168"/>
                  <a:pt x="13837" y="4168"/>
                  <a:pt x="13837" y="4168"/>
                </a:cubicBezTo>
                <a:cubicBezTo>
                  <a:pt x="13837" y="758"/>
                  <a:pt x="13837" y="758"/>
                  <a:pt x="13837" y="758"/>
                </a:cubicBezTo>
                <a:cubicBezTo>
                  <a:pt x="13837" y="379"/>
                  <a:pt x="14175" y="0"/>
                  <a:pt x="14512" y="0"/>
                </a:cubicBezTo>
                <a:cubicBezTo>
                  <a:pt x="14850" y="0"/>
                  <a:pt x="14850" y="0"/>
                  <a:pt x="15187" y="0"/>
                </a:cubicBezTo>
                <a:cubicBezTo>
                  <a:pt x="21262" y="7200"/>
                  <a:pt x="21262" y="7200"/>
                  <a:pt x="21262" y="7200"/>
                </a:cubicBezTo>
                <a:cubicBezTo>
                  <a:pt x="21262" y="7200"/>
                  <a:pt x="21600" y="7579"/>
                  <a:pt x="21600" y="7579"/>
                </a:cubicBezTo>
                <a:cubicBezTo>
                  <a:pt x="21600" y="7958"/>
                  <a:pt x="21262" y="7958"/>
                  <a:pt x="21262" y="833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9" name="Shape 5347"/>
          <p:cNvSpPr/>
          <p:nvPr/>
        </p:nvSpPr>
        <p:spPr>
          <a:xfrm>
            <a:off x="3677359" y="5483219"/>
            <a:ext cx="231778" cy="218103"/>
          </a:xfrm>
          <a:custGeom>
            <a:avLst/>
            <a:gdLst/>
            <a:ahLst/>
            <a:cxnLst>
              <a:cxn ang="0">
                <a:pos x="wd2" y="hd2"/>
              </a:cxn>
              <a:cxn ang="5400000">
                <a:pos x="wd2" y="hd2"/>
              </a:cxn>
              <a:cxn ang="10800000">
                <a:pos x="wd2" y="hd2"/>
              </a:cxn>
              <a:cxn ang="16200000">
                <a:pos x="wd2" y="hd2"/>
              </a:cxn>
            </a:cxnLst>
            <a:rect l="0" t="0" r="r" b="b"/>
            <a:pathLst>
              <a:path w="21508" h="21600" extrusionOk="0">
                <a:moveTo>
                  <a:pt x="18305" y="17673"/>
                </a:moveTo>
                <a:cubicBezTo>
                  <a:pt x="18305" y="20029"/>
                  <a:pt x="16475" y="21600"/>
                  <a:pt x="14644" y="21600"/>
                </a:cubicBezTo>
                <a:cubicBezTo>
                  <a:pt x="3661" y="21600"/>
                  <a:pt x="3661" y="21600"/>
                  <a:pt x="3661" y="21600"/>
                </a:cubicBezTo>
                <a:cubicBezTo>
                  <a:pt x="1464" y="21600"/>
                  <a:pt x="0" y="20029"/>
                  <a:pt x="0" y="17673"/>
                </a:cubicBezTo>
                <a:cubicBezTo>
                  <a:pt x="0" y="5891"/>
                  <a:pt x="0" y="5891"/>
                  <a:pt x="0" y="5891"/>
                </a:cubicBezTo>
                <a:cubicBezTo>
                  <a:pt x="0" y="3927"/>
                  <a:pt x="1464" y="1964"/>
                  <a:pt x="3661" y="1964"/>
                </a:cubicBezTo>
                <a:cubicBezTo>
                  <a:pt x="6956" y="1964"/>
                  <a:pt x="6956" y="1964"/>
                  <a:pt x="6956" y="1964"/>
                </a:cubicBezTo>
                <a:cubicBezTo>
                  <a:pt x="7322" y="1964"/>
                  <a:pt x="7322" y="1964"/>
                  <a:pt x="7322" y="2356"/>
                </a:cubicBezTo>
                <a:cubicBezTo>
                  <a:pt x="7322" y="2749"/>
                  <a:pt x="7322" y="2749"/>
                  <a:pt x="6956" y="2749"/>
                </a:cubicBezTo>
                <a:cubicBezTo>
                  <a:pt x="6590" y="3142"/>
                  <a:pt x="5858" y="3535"/>
                  <a:pt x="5492" y="3535"/>
                </a:cubicBezTo>
                <a:cubicBezTo>
                  <a:pt x="5125" y="3535"/>
                  <a:pt x="5125" y="3535"/>
                  <a:pt x="5125" y="3535"/>
                </a:cubicBezTo>
                <a:cubicBezTo>
                  <a:pt x="3661" y="3535"/>
                  <a:pt x="3661" y="3535"/>
                  <a:pt x="3661" y="3535"/>
                </a:cubicBezTo>
                <a:cubicBezTo>
                  <a:pt x="2563" y="3535"/>
                  <a:pt x="1464" y="4713"/>
                  <a:pt x="1464" y="5891"/>
                </a:cubicBezTo>
                <a:cubicBezTo>
                  <a:pt x="1464" y="17673"/>
                  <a:pt x="1464" y="17673"/>
                  <a:pt x="1464" y="17673"/>
                </a:cubicBezTo>
                <a:cubicBezTo>
                  <a:pt x="1464" y="18851"/>
                  <a:pt x="2563" y="20029"/>
                  <a:pt x="3661" y="20029"/>
                </a:cubicBezTo>
                <a:cubicBezTo>
                  <a:pt x="14644" y="20029"/>
                  <a:pt x="14644" y="20029"/>
                  <a:pt x="14644" y="20029"/>
                </a:cubicBezTo>
                <a:cubicBezTo>
                  <a:pt x="15742" y="20029"/>
                  <a:pt x="16475" y="18851"/>
                  <a:pt x="16475" y="17673"/>
                </a:cubicBezTo>
                <a:cubicBezTo>
                  <a:pt x="16475" y="14531"/>
                  <a:pt x="16475" y="14531"/>
                  <a:pt x="16475" y="14531"/>
                </a:cubicBezTo>
                <a:cubicBezTo>
                  <a:pt x="16475" y="14531"/>
                  <a:pt x="16841" y="14138"/>
                  <a:pt x="16841" y="14138"/>
                </a:cubicBezTo>
                <a:cubicBezTo>
                  <a:pt x="17207" y="14138"/>
                  <a:pt x="17207" y="13745"/>
                  <a:pt x="17573" y="13745"/>
                </a:cubicBezTo>
                <a:cubicBezTo>
                  <a:pt x="17573" y="13745"/>
                  <a:pt x="17939" y="13353"/>
                  <a:pt x="17939" y="13745"/>
                </a:cubicBezTo>
                <a:cubicBezTo>
                  <a:pt x="18305" y="13745"/>
                  <a:pt x="18305" y="13745"/>
                  <a:pt x="18305" y="14138"/>
                </a:cubicBezTo>
                <a:lnTo>
                  <a:pt x="18305" y="17673"/>
                </a:lnTo>
                <a:close/>
                <a:moveTo>
                  <a:pt x="16475" y="12567"/>
                </a:moveTo>
                <a:cubicBezTo>
                  <a:pt x="16108" y="12567"/>
                  <a:pt x="16108" y="12567"/>
                  <a:pt x="15742" y="12567"/>
                </a:cubicBezTo>
                <a:cubicBezTo>
                  <a:pt x="15742" y="12567"/>
                  <a:pt x="15742" y="12567"/>
                  <a:pt x="15376" y="12567"/>
                </a:cubicBezTo>
                <a:cubicBezTo>
                  <a:pt x="15010" y="12567"/>
                  <a:pt x="15010" y="12175"/>
                  <a:pt x="15010" y="11782"/>
                </a:cubicBezTo>
                <a:cubicBezTo>
                  <a:pt x="15010" y="9033"/>
                  <a:pt x="15010" y="9033"/>
                  <a:pt x="15010" y="9033"/>
                </a:cubicBezTo>
                <a:cubicBezTo>
                  <a:pt x="12814" y="9033"/>
                  <a:pt x="12814" y="9033"/>
                  <a:pt x="12814" y="9033"/>
                </a:cubicBezTo>
                <a:cubicBezTo>
                  <a:pt x="9885" y="9033"/>
                  <a:pt x="8054" y="9818"/>
                  <a:pt x="7322" y="10996"/>
                </a:cubicBezTo>
                <a:cubicBezTo>
                  <a:pt x="6224" y="12175"/>
                  <a:pt x="5858" y="14531"/>
                  <a:pt x="6224" y="17673"/>
                </a:cubicBezTo>
                <a:cubicBezTo>
                  <a:pt x="6224" y="17673"/>
                  <a:pt x="6224" y="18065"/>
                  <a:pt x="5858" y="18065"/>
                </a:cubicBezTo>
                <a:cubicBezTo>
                  <a:pt x="5858" y="18065"/>
                  <a:pt x="5858" y="18065"/>
                  <a:pt x="5858" y="18065"/>
                </a:cubicBezTo>
                <a:cubicBezTo>
                  <a:pt x="5492" y="18065"/>
                  <a:pt x="5492" y="18065"/>
                  <a:pt x="5492" y="18065"/>
                </a:cubicBezTo>
                <a:cubicBezTo>
                  <a:pt x="5492" y="17673"/>
                  <a:pt x="3295" y="14531"/>
                  <a:pt x="3295" y="11782"/>
                </a:cubicBezTo>
                <a:cubicBezTo>
                  <a:pt x="3295" y="7855"/>
                  <a:pt x="4393" y="3535"/>
                  <a:pt x="12814" y="3535"/>
                </a:cubicBezTo>
                <a:cubicBezTo>
                  <a:pt x="15010" y="3535"/>
                  <a:pt x="15010" y="3535"/>
                  <a:pt x="15010" y="3535"/>
                </a:cubicBezTo>
                <a:cubicBezTo>
                  <a:pt x="15010" y="1178"/>
                  <a:pt x="15010" y="1178"/>
                  <a:pt x="15010" y="1178"/>
                </a:cubicBezTo>
                <a:cubicBezTo>
                  <a:pt x="15010" y="785"/>
                  <a:pt x="15010" y="393"/>
                  <a:pt x="15376" y="393"/>
                </a:cubicBezTo>
                <a:cubicBezTo>
                  <a:pt x="15742" y="0"/>
                  <a:pt x="15742" y="0"/>
                  <a:pt x="15742" y="0"/>
                </a:cubicBezTo>
                <a:cubicBezTo>
                  <a:pt x="16108" y="0"/>
                  <a:pt x="16108" y="393"/>
                  <a:pt x="16475" y="393"/>
                </a:cubicBezTo>
                <a:cubicBezTo>
                  <a:pt x="21234" y="5891"/>
                  <a:pt x="21234" y="5891"/>
                  <a:pt x="21234" y="5891"/>
                </a:cubicBezTo>
                <a:cubicBezTo>
                  <a:pt x="21600" y="6284"/>
                  <a:pt x="21600" y="6676"/>
                  <a:pt x="21234" y="7069"/>
                </a:cubicBezTo>
                <a:lnTo>
                  <a:pt x="16475" y="1256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0" name="Shape 5348"/>
          <p:cNvSpPr/>
          <p:nvPr/>
        </p:nvSpPr>
        <p:spPr>
          <a:xfrm>
            <a:off x="4247356" y="5518041"/>
            <a:ext cx="234597" cy="203440"/>
          </a:xfrm>
          <a:custGeom>
            <a:avLst/>
            <a:gdLst/>
            <a:ahLst/>
            <a:cxnLst>
              <a:cxn ang="0">
                <a:pos x="wd2" y="hd2"/>
              </a:cxn>
              <a:cxn ang="5400000">
                <a:pos x="wd2" y="hd2"/>
              </a:cxn>
              <a:cxn ang="10800000">
                <a:pos x="wd2" y="hd2"/>
              </a:cxn>
              <a:cxn ang="16200000">
                <a:pos x="wd2" y="hd2"/>
              </a:cxn>
            </a:cxnLst>
            <a:rect l="0" t="0" r="r" b="b"/>
            <a:pathLst>
              <a:path w="21600" h="21600" extrusionOk="0">
                <a:moveTo>
                  <a:pt x="21600" y="11012"/>
                </a:moveTo>
                <a:cubicBezTo>
                  <a:pt x="21600" y="11435"/>
                  <a:pt x="21234" y="11859"/>
                  <a:pt x="20868" y="11859"/>
                </a:cubicBezTo>
                <a:cubicBezTo>
                  <a:pt x="7322" y="13553"/>
                  <a:pt x="7322" y="13553"/>
                  <a:pt x="7322" y="13553"/>
                </a:cubicBezTo>
                <a:cubicBezTo>
                  <a:pt x="7322" y="13976"/>
                  <a:pt x="7322" y="14400"/>
                  <a:pt x="7322" y="14824"/>
                </a:cubicBezTo>
                <a:cubicBezTo>
                  <a:pt x="7322" y="15247"/>
                  <a:pt x="7322" y="15247"/>
                  <a:pt x="6956" y="15671"/>
                </a:cubicBezTo>
                <a:cubicBezTo>
                  <a:pt x="19037" y="15671"/>
                  <a:pt x="19037" y="15671"/>
                  <a:pt x="19037" y="15671"/>
                </a:cubicBezTo>
                <a:cubicBezTo>
                  <a:pt x="19769" y="15671"/>
                  <a:pt x="20136" y="16094"/>
                  <a:pt x="20136" y="16518"/>
                </a:cubicBezTo>
                <a:cubicBezTo>
                  <a:pt x="20136" y="17365"/>
                  <a:pt x="19769" y="17788"/>
                  <a:pt x="19037" y="17788"/>
                </a:cubicBezTo>
                <a:cubicBezTo>
                  <a:pt x="5858" y="17788"/>
                  <a:pt x="5858" y="17788"/>
                  <a:pt x="5858" y="17788"/>
                </a:cubicBezTo>
                <a:cubicBezTo>
                  <a:pt x="5492" y="17788"/>
                  <a:pt x="4759" y="17365"/>
                  <a:pt x="4759" y="16518"/>
                </a:cubicBezTo>
                <a:cubicBezTo>
                  <a:pt x="4759" y="16094"/>
                  <a:pt x="5492" y="14824"/>
                  <a:pt x="5858" y="14400"/>
                </a:cubicBezTo>
                <a:cubicBezTo>
                  <a:pt x="3295" y="2118"/>
                  <a:pt x="3295" y="2118"/>
                  <a:pt x="3295" y="2118"/>
                </a:cubicBezTo>
                <a:cubicBezTo>
                  <a:pt x="732" y="2118"/>
                  <a:pt x="732" y="2118"/>
                  <a:pt x="732" y="2118"/>
                </a:cubicBezTo>
                <a:cubicBezTo>
                  <a:pt x="366" y="2118"/>
                  <a:pt x="0" y="1694"/>
                  <a:pt x="0" y="1271"/>
                </a:cubicBezTo>
                <a:cubicBezTo>
                  <a:pt x="0" y="847"/>
                  <a:pt x="366" y="0"/>
                  <a:pt x="732" y="0"/>
                </a:cubicBezTo>
                <a:cubicBezTo>
                  <a:pt x="4027" y="0"/>
                  <a:pt x="4027" y="0"/>
                  <a:pt x="4027" y="0"/>
                </a:cubicBezTo>
                <a:cubicBezTo>
                  <a:pt x="5125" y="0"/>
                  <a:pt x="5125" y="1271"/>
                  <a:pt x="5125" y="2118"/>
                </a:cubicBezTo>
                <a:cubicBezTo>
                  <a:pt x="20868" y="2118"/>
                  <a:pt x="20868" y="2118"/>
                  <a:pt x="20868" y="2118"/>
                </a:cubicBezTo>
                <a:cubicBezTo>
                  <a:pt x="21234" y="2118"/>
                  <a:pt x="21600" y="2541"/>
                  <a:pt x="21600" y="2965"/>
                </a:cubicBezTo>
                <a:lnTo>
                  <a:pt x="21600" y="11012"/>
                </a:lnTo>
                <a:close/>
                <a:moveTo>
                  <a:pt x="6590" y="21600"/>
                </a:moveTo>
                <a:cubicBezTo>
                  <a:pt x="5858" y="21600"/>
                  <a:pt x="4759" y="20753"/>
                  <a:pt x="4759" y="19482"/>
                </a:cubicBezTo>
                <a:cubicBezTo>
                  <a:pt x="4759" y="18635"/>
                  <a:pt x="5858" y="17788"/>
                  <a:pt x="6590" y="17788"/>
                </a:cubicBezTo>
                <a:cubicBezTo>
                  <a:pt x="7688" y="17788"/>
                  <a:pt x="8420" y="18635"/>
                  <a:pt x="8420" y="19482"/>
                </a:cubicBezTo>
                <a:cubicBezTo>
                  <a:pt x="8420" y="20753"/>
                  <a:pt x="7688" y="21600"/>
                  <a:pt x="6590" y="21600"/>
                </a:cubicBezTo>
                <a:close/>
                <a:moveTo>
                  <a:pt x="18305" y="21600"/>
                </a:moveTo>
                <a:cubicBezTo>
                  <a:pt x="17207" y="21600"/>
                  <a:pt x="16475" y="20753"/>
                  <a:pt x="16475" y="19482"/>
                </a:cubicBezTo>
                <a:cubicBezTo>
                  <a:pt x="16475" y="18635"/>
                  <a:pt x="17207" y="17788"/>
                  <a:pt x="18305" y="17788"/>
                </a:cubicBezTo>
                <a:cubicBezTo>
                  <a:pt x="19403" y="17788"/>
                  <a:pt x="20136" y="18635"/>
                  <a:pt x="20136" y="19482"/>
                </a:cubicBezTo>
                <a:cubicBezTo>
                  <a:pt x="20136" y="20753"/>
                  <a:pt x="19403" y="21600"/>
                  <a:pt x="18305"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1" name="Shape 5349"/>
          <p:cNvSpPr/>
          <p:nvPr/>
        </p:nvSpPr>
        <p:spPr>
          <a:xfrm>
            <a:off x="4819184" y="5503379"/>
            <a:ext cx="252925"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20029"/>
                </a:moveTo>
                <a:cubicBezTo>
                  <a:pt x="21600" y="20815"/>
                  <a:pt x="20925" y="21600"/>
                  <a:pt x="20250" y="21600"/>
                </a:cubicBezTo>
                <a:cubicBezTo>
                  <a:pt x="16537" y="21600"/>
                  <a:pt x="16537" y="21600"/>
                  <a:pt x="16537" y="21600"/>
                </a:cubicBezTo>
                <a:cubicBezTo>
                  <a:pt x="15862" y="21600"/>
                  <a:pt x="15187" y="20815"/>
                  <a:pt x="15187" y="20029"/>
                </a:cubicBezTo>
                <a:cubicBezTo>
                  <a:pt x="15187" y="15709"/>
                  <a:pt x="15187" y="15709"/>
                  <a:pt x="15187" y="15709"/>
                </a:cubicBezTo>
                <a:cubicBezTo>
                  <a:pt x="15187" y="14924"/>
                  <a:pt x="15862" y="14138"/>
                  <a:pt x="16537" y="14138"/>
                </a:cubicBezTo>
                <a:cubicBezTo>
                  <a:pt x="17550" y="14138"/>
                  <a:pt x="17550" y="14138"/>
                  <a:pt x="17550" y="14138"/>
                </a:cubicBezTo>
                <a:cubicBezTo>
                  <a:pt x="17550" y="11782"/>
                  <a:pt x="17550" y="11782"/>
                  <a:pt x="17550" y="11782"/>
                </a:cubicBezTo>
                <a:cubicBezTo>
                  <a:pt x="11475" y="11782"/>
                  <a:pt x="11475" y="11782"/>
                  <a:pt x="11475" y="11782"/>
                </a:cubicBezTo>
                <a:cubicBezTo>
                  <a:pt x="11475" y="14138"/>
                  <a:pt x="11475" y="14138"/>
                  <a:pt x="11475" y="14138"/>
                </a:cubicBezTo>
                <a:cubicBezTo>
                  <a:pt x="12487" y="14138"/>
                  <a:pt x="12487" y="14138"/>
                  <a:pt x="12487" y="14138"/>
                </a:cubicBezTo>
                <a:cubicBezTo>
                  <a:pt x="13162" y="14138"/>
                  <a:pt x="13837" y="14924"/>
                  <a:pt x="13837" y="15709"/>
                </a:cubicBezTo>
                <a:cubicBezTo>
                  <a:pt x="13837" y="20029"/>
                  <a:pt x="13837" y="20029"/>
                  <a:pt x="13837" y="20029"/>
                </a:cubicBezTo>
                <a:cubicBezTo>
                  <a:pt x="13837" y="20815"/>
                  <a:pt x="13162" y="21600"/>
                  <a:pt x="12487" y="21600"/>
                </a:cubicBezTo>
                <a:cubicBezTo>
                  <a:pt x="8775" y="21600"/>
                  <a:pt x="8775" y="21600"/>
                  <a:pt x="8775" y="21600"/>
                </a:cubicBezTo>
                <a:cubicBezTo>
                  <a:pt x="8100" y="21600"/>
                  <a:pt x="7763" y="20815"/>
                  <a:pt x="7763" y="20029"/>
                </a:cubicBezTo>
                <a:cubicBezTo>
                  <a:pt x="7763" y="15709"/>
                  <a:pt x="7763" y="15709"/>
                  <a:pt x="7763" y="15709"/>
                </a:cubicBezTo>
                <a:cubicBezTo>
                  <a:pt x="7763" y="14924"/>
                  <a:pt x="8100" y="14138"/>
                  <a:pt x="8775" y="14138"/>
                </a:cubicBezTo>
                <a:cubicBezTo>
                  <a:pt x="9788" y="14138"/>
                  <a:pt x="9788" y="14138"/>
                  <a:pt x="9788" y="14138"/>
                </a:cubicBezTo>
                <a:cubicBezTo>
                  <a:pt x="9788" y="11782"/>
                  <a:pt x="9788" y="11782"/>
                  <a:pt x="9788" y="11782"/>
                </a:cubicBezTo>
                <a:cubicBezTo>
                  <a:pt x="3713" y="11782"/>
                  <a:pt x="3713" y="11782"/>
                  <a:pt x="3713" y="11782"/>
                </a:cubicBezTo>
                <a:cubicBezTo>
                  <a:pt x="3713" y="14138"/>
                  <a:pt x="3713" y="14138"/>
                  <a:pt x="3713" y="14138"/>
                </a:cubicBezTo>
                <a:cubicBezTo>
                  <a:pt x="5063" y="14138"/>
                  <a:pt x="5063" y="14138"/>
                  <a:pt x="5063" y="14138"/>
                </a:cubicBezTo>
                <a:cubicBezTo>
                  <a:pt x="5738" y="14138"/>
                  <a:pt x="6075" y="14924"/>
                  <a:pt x="6075" y="15709"/>
                </a:cubicBezTo>
                <a:cubicBezTo>
                  <a:pt x="6075" y="20029"/>
                  <a:pt x="6075" y="20029"/>
                  <a:pt x="6075" y="20029"/>
                </a:cubicBezTo>
                <a:cubicBezTo>
                  <a:pt x="6075" y="20815"/>
                  <a:pt x="5738" y="21600"/>
                  <a:pt x="5063" y="21600"/>
                </a:cubicBezTo>
                <a:cubicBezTo>
                  <a:pt x="1013" y="21600"/>
                  <a:pt x="1013" y="21600"/>
                  <a:pt x="1013" y="21600"/>
                </a:cubicBezTo>
                <a:cubicBezTo>
                  <a:pt x="338" y="21600"/>
                  <a:pt x="0" y="20815"/>
                  <a:pt x="0" y="20029"/>
                </a:cubicBezTo>
                <a:cubicBezTo>
                  <a:pt x="0" y="15709"/>
                  <a:pt x="0" y="15709"/>
                  <a:pt x="0" y="15709"/>
                </a:cubicBezTo>
                <a:cubicBezTo>
                  <a:pt x="0" y="14924"/>
                  <a:pt x="338" y="14138"/>
                  <a:pt x="1013" y="14138"/>
                </a:cubicBezTo>
                <a:cubicBezTo>
                  <a:pt x="2363" y="14138"/>
                  <a:pt x="2363" y="14138"/>
                  <a:pt x="2363" y="14138"/>
                </a:cubicBezTo>
                <a:cubicBezTo>
                  <a:pt x="2363" y="11782"/>
                  <a:pt x="2363" y="11782"/>
                  <a:pt x="2363" y="11782"/>
                </a:cubicBezTo>
                <a:cubicBezTo>
                  <a:pt x="2363" y="10604"/>
                  <a:pt x="3038" y="9818"/>
                  <a:pt x="3713" y="9818"/>
                </a:cubicBezTo>
                <a:cubicBezTo>
                  <a:pt x="9788" y="9818"/>
                  <a:pt x="9788" y="9818"/>
                  <a:pt x="9788" y="9818"/>
                </a:cubicBezTo>
                <a:cubicBezTo>
                  <a:pt x="9788" y="7069"/>
                  <a:pt x="9788" y="7069"/>
                  <a:pt x="9788" y="7069"/>
                </a:cubicBezTo>
                <a:cubicBezTo>
                  <a:pt x="8775" y="7069"/>
                  <a:pt x="8775" y="7069"/>
                  <a:pt x="8775" y="7069"/>
                </a:cubicBezTo>
                <a:cubicBezTo>
                  <a:pt x="8100" y="7069"/>
                  <a:pt x="7763" y="6676"/>
                  <a:pt x="7763" y="5891"/>
                </a:cubicBezTo>
                <a:cubicBezTo>
                  <a:pt x="7763" y="1178"/>
                  <a:pt x="7763" y="1178"/>
                  <a:pt x="7763" y="1178"/>
                </a:cubicBezTo>
                <a:cubicBezTo>
                  <a:pt x="7763" y="393"/>
                  <a:pt x="8100" y="0"/>
                  <a:pt x="8775" y="0"/>
                </a:cubicBezTo>
                <a:cubicBezTo>
                  <a:pt x="12487" y="0"/>
                  <a:pt x="12487" y="0"/>
                  <a:pt x="12487" y="0"/>
                </a:cubicBezTo>
                <a:cubicBezTo>
                  <a:pt x="13162" y="0"/>
                  <a:pt x="13837" y="393"/>
                  <a:pt x="13837" y="1178"/>
                </a:cubicBezTo>
                <a:cubicBezTo>
                  <a:pt x="13837" y="5891"/>
                  <a:pt x="13837" y="5891"/>
                  <a:pt x="13837" y="5891"/>
                </a:cubicBezTo>
                <a:cubicBezTo>
                  <a:pt x="13837" y="6676"/>
                  <a:pt x="13162" y="7069"/>
                  <a:pt x="12487" y="7069"/>
                </a:cubicBezTo>
                <a:cubicBezTo>
                  <a:pt x="11475" y="7069"/>
                  <a:pt x="11475" y="7069"/>
                  <a:pt x="11475" y="7069"/>
                </a:cubicBezTo>
                <a:cubicBezTo>
                  <a:pt x="11475" y="9818"/>
                  <a:pt x="11475" y="9818"/>
                  <a:pt x="11475" y="9818"/>
                </a:cubicBezTo>
                <a:cubicBezTo>
                  <a:pt x="17550" y="9818"/>
                  <a:pt x="17550" y="9818"/>
                  <a:pt x="17550" y="9818"/>
                </a:cubicBezTo>
                <a:cubicBezTo>
                  <a:pt x="18562" y="9818"/>
                  <a:pt x="19237" y="10604"/>
                  <a:pt x="19237" y="11782"/>
                </a:cubicBezTo>
                <a:cubicBezTo>
                  <a:pt x="19237" y="14138"/>
                  <a:pt x="19237" y="14138"/>
                  <a:pt x="19237" y="14138"/>
                </a:cubicBezTo>
                <a:cubicBezTo>
                  <a:pt x="20250" y="14138"/>
                  <a:pt x="20250" y="14138"/>
                  <a:pt x="20250" y="14138"/>
                </a:cubicBezTo>
                <a:cubicBezTo>
                  <a:pt x="20925" y="14138"/>
                  <a:pt x="21600" y="14924"/>
                  <a:pt x="21600" y="15709"/>
                </a:cubicBezTo>
                <a:lnTo>
                  <a:pt x="21600" y="2002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2" name="Shape 5350"/>
          <p:cNvSpPr/>
          <p:nvPr/>
        </p:nvSpPr>
        <p:spPr>
          <a:xfrm>
            <a:off x="5393415" y="5483218"/>
            <a:ext cx="248122" cy="255215"/>
          </a:xfrm>
          <a:custGeom>
            <a:avLst/>
            <a:gdLst/>
            <a:ahLst/>
            <a:cxnLst>
              <a:cxn ang="0">
                <a:pos x="wd2" y="hd2"/>
              </a:cxn>
              <a:cxn ang="5400000">
                <a:pos x="wd2" y="hd2"/>
              </a:cxn>
              <a:cxn ang="10800000">
                <a:pos x="wd2" y="hd2"/>
              </a:cxn>
              <a:cxn ang="16200000">
                <a:pos x="wd2" y="hd2"/>
              </a:cxn>
            </a:cxnLst>
            <a:rect l="0" t="0" r="r" b="b"/>
            <a:pathLst>
              <a:path w="21190" h="19919" extrusionOk="0">
                <a:moveTo>
                  <a:pt x="16333" y="12960"/>
                </a:moveTo>
                <a:cubicBezTo>
                  <a:pt x="18695" y="20366"/>
                  <a:pt x="10595" y="21600"/>
                  <a:pt x="10933" y="17897"/>
                </a:cubicBezTo>
                <a:cubicBezTo>
                  <a:pt x="10933" y="17897"/>
                  <a:pt x="10933" y="15737"/>
                  <a:pt x="10933" y="14194"/>
                </a:cubicBezTo>
                <a:cubicBezTo>
                  <a:pt x="10595" y="14194"/>
                  <a:pt x="10595" y="14194"/>
                  <a:pt x="10258" y="13886"/>
                </a:cubicBezTo>
                <a:cubicBezTo>
                  <a:pt x="10258" y="15737"/>
                  <a:pt x="10258" y="17897"/>
                  <a:pt x="10258" y="17897"/>
                </a:cubicBezTo>
                <a:cubicBezTo>
                  <a:pt x="10258" y="21600"/>
                  <a:pt x="2157" y="20366"/>
                  <a:pt x="4520" y="12960"/>
                </a:cubicBezTo>
                <a:cubicBezTo>
                  <a:pt x="2157" y="12034"/>
                  <a:pt x="807" y="11109"/>
                  <a:pt x="132" y="10183"/>
                </a:cubicBezTo>
                <a:cubicBezTo>
                  <a:pt x="-205" y="9566"/>
                  <a:pt x="132" y="8949"/>
                  <a:pt x="807" y="9566"/>
                </a:cubicBezTo>
                <a:cubicBezTo>
                  <a:pt x="807" y="9566"/>
                  <a:pt x="807" y="9566"/>
                  <a:pt x="1145" y="9566"/>
                </a:cubicBezTo>
                <a:cubicBezTo>
                  <a:pt x="1145" y="2160"/>
                  <a:pt x="1145" y="2160"/>
                  <a:pt x="1145" y="2160"/>
                </a:cubicBezTo>
                <a:cubicBezTo>
                  <a:pt x="1145" y="926"/>
                  <a:pt x="1820" y="0"/>
                  <a:pt x="2833" y="0"/>
                </a:cubicBezTo>
                <a:cubicBezTo>
                  <a:pt x="18020" y="0"/>
                  <a:pt x="18020" y="0"/>
                  <a:pt x="18020" y="0"/>
                </a:cubicBezTo>
                <a:cubicBezTo>
                  <a:pt x="19033" y="0"/>
                  <a:pt x="20045" y="926"/>
                  <a:pt x="20045" y="2160"/>
                </a:cubicBezTo>
                <a:cubicBezTo>
                  <a:pt x="20045" y="9566"/>
                  <a:pt x="20045" y="9566"/>
                  <a:pt x="20045" y="9566"/>
                </a:cubicBezTo>
                <a:cubicBezTo>
                  <a:pt x="20045" y="9566"/>
                  <a:pt x="20045" y="9566"/>
                  <a:pt x="20383" y="9566"/>
                </a:cubicBezTo>
                <a:cubicBezTo>
                  <a:pt x="21058" y="8949"/>
                  <a:pt x="21395" y="9566"/>
                  <a:pt x="21058" y="10183"/>
                </a:cubicBezTo>
                <a:cubicBezTo>
                  <a:pt x="20045" y="11109"/>
                  <a:pt x="18695" y="12034"/>
                  <a:pt x="16333" y="12960"/>
                </a:cubicBezTo>
                <a:close/>
                <a:moveTo>
                  <a:pt x="19033" y="2777"/>
                </a:moveTo>
                <a:cubicBezTo>
                  <a:pt x="19033" y="1543"/>
                  <a:pt x="18695" y="1234"/>
                  <a:pt x="17345" y="1234"/>
                </a:cubicBezTo>
                <a:cubicBezTo>
                  <a:pt x="3845" y="1234"/>
                  <a:pt x="3845" y="1234"/>
                  <a:pt x="3845" y="1234"/>
                </a:cubicBezTo>
                <a:cubicBezTo>
                  <a:pt x="2495" y="1234"/>
                  <a:pt x="2157" y="1543"/>
                  <a:pt x="2157" y="2777"/>
                </a:cubicBezTo>
                <a:cubicBezTo>
                  <a:pt x="2157" y="10183"/>
                  <a:pt x="2157" y="10183"/>
                  <a:pt x="2157" y="10183"/>
                </a:cubicBezTo>
                <a:cubicBezTo>
                  <a:pt x="4858" y="11726"/>
                  <a:pt x="7558" y="11417"/>
                  <a:pt x="8908" y="11417"/>
                </a:cubicBezTo>
                <a:cubicBezTo>
                  <a:pt x="9245" y="11417"/>
                  <a:pt x="9583" y="11417"/>
                  <a:pt x="9920" y="11726"/>
                </a:cubicBezTo>
                <a:cubicBezTo>
                  <a:pt x="9920" y="11726"/>
                  <a:pt x="9920" y="11726"/>
                  <a:pt x="9920" y="11726"/>
                </a:cubicBezTo>
                <a:cubicBezTo>
                  <a:pt x="10258" y="12034"/>
                  <a:pt x="10595" y="12034"/>
                  <a:pt x="10933" y="12343"/>
                </a:cubicBezTo>
                <a:cubicBezTo>
                  <a:pt x="10933" y="11726"/>
                  <a:pt x="11270" y="11417"/>
                  <a:pt x="12283" y="11417"/>
                </a:cubicBezTo>
                <a:cubicBezTo>
                  <a:pt x="13633" y="11417"/>
                  <a:pt x="15995" y="11726"/>
                  <a:pt x="19033" y="10183"/>
                </a:cubicBezTo>
                <a:lnTo>
                  <a:pt x="19033" y="2777"/>
                </a:lnTo>
                <a:close/>
                <a:moveTo>
                  <a:pt x="7558" y="10491"/>
                </a:moveTo>
                <a:cubicBezTo>
                  <a:pt x="6208" y="10491"/>
                  <a:pt x="5195" y="9566"/>
                  <a:pt x="5195" y="8331"/>
                </a:cubicBezTo>
                <a:cubicBezTo>
                  <a:pt x="5195" y="7097"/>
                  <a:pt x="6208" y="6171"/>
                  <a:pt x="7558" y="6171"/>
                </a:cubicBezTo>
                <a:cubicBezTo>
                  <a:pt x="8908" y="6171"/>
                  <a:pt x="10258" y="7097"/>
                  <a:pt x="10258" y="8331"/>
                </a:cubicBezTo>
                <a:cubicBezTo>
                  <a:pt x="10258" y="9566"/>
                  <a:pt x="8908" y="10491"/>
                  <a:pt x="7558" y="10491"/>
                </a:cubicBezTo>
                <a:close/>
                <a:moveTo>
                  <a:pt x="13633" y="10491"/>
                </a:moveTo>
                <a:cubicBezTo>
                  <a:pt x="12283" y="10491"/>
                  <a:pt x="10933" y="9566"/>
                  <a:pt x="10933" y="8331"/>
                </a:cubicBezTo>
                <a:cubicBezTo>
                  <a:pt x="10933" y="7097"/>
                  <a:pt x="12283" y="6171"/>
                  <a:pt x="13633" y="6171"/>
                </a:cubicBezTo>
                <a:cubicBezTo>
                  <a:pt x="14983" y="6171"/>
                  <a:pt x="16333" y="7097"/>
                  <a:pt x="16333" y="8331"/>
                </a:cubicBezTo>
                <a:cubicBezTo>
                  <a:pt x="16333" y="9566"/>
                  <a:pt x="14983" y="10491"/>
                  <a:pt x="13633" y="1049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3" name="Shape 5351"/>
          <p:cNvSpPr/>
          <p:nvPr/>
        </p:nvSpPr>
        <p:spPr>
          <a:xfrm>
            <a:off x="5966509" y="5483219"/>
            <a:ext cx="229098" cy="252925"/>
          </a:xfrm>
          <a:custGeom>
            <a:avLst/>
            <a:gdLst/>
            <a:ahLst/>
            <a:cxnLst>
              <a:cxn ang="0">
                <a:pos x="wd2" y="hd2"/>
              </a:cxn>
              <a:cxn ang="5400000">
                <a:pos x="wd2" y="hd2"/>
              </a:cxn>
              <a:cxn ang="10800000">
                <a:pos x="wd2" y="hd2"/>
              </a:cxn>
              <a:cxn ang="16200000">
                <a:pos x="wd2" y="hd2"/>
              </a:cxn>
            </a:cxnLst>
            <a:rect l="0" t="0" r="r" b="b"/>
            <a:pathLst>
              <a:path w="21600" h="21600" extrusionOk="0">
                <a:moveTo>
                  <a:pt x="9310" y="17887"/>
                </a:moveTo>
                <a:cubicBezTo>
                  <a:pt x="4841" y="21600"/>
                  <a:pt x="4841" y="21600"/>
                  <a:pt x="4841" y="21600"/>
                </a:cubicBezTo>
                <a:cubicBezTo>
                  <a:pt x="4841" y="21600"/>
                  <a:pt x="4841" y="21600"/>
                  <a:pt x="4469" y="21600"/>
                </a:cubicBezTo>
                <a:cubicBezTo>
                  <a:pt x="4469" y="21600"/>
                  <a:pt x="4469" y="21600"/>
                  <a:pt x="4469" y="21600"/>
                </a:cubicBezTo>
                <a:cubicBezTo>
                  <a:pt x="0" y="17887"/>
                  <a:pt x="0" y="17887"/>
                  <a:pt x="0" y="17887"/>
                </a:cubicBezTo>
                <a:cubicBezTo>
                  <a:pt x="0" y="17550"/>
                  <a:pt x="0" y="17550"/>
                  <a:pt x="0" y="17212"/>
                </a:cubicBezTo>
                <a:cubicBezTo>
                  <a:pt x="0" y="17212"/>
                  <a:pt x="372" y="17212"/>
                  <a:pt x="372" y="17212"/>
                </a:cubicBezTo>
                <a:cubicBezTo>
                  <a:pt x="2979" y="17212"/>
                  <a:pt x="2979" y="17212"/>
                  <a:pt x="2979" y="17212"/>
                </a:cubicBezTo>
                <a:cubicBezTo>
                  <a:pt x="2979" y="338"/>
                  <a:pt x="2979" y="338"/>
                  <a:pt x="2979" y="338"/>
                </a:cubicBezTo>
                <a:cubicBezTo>
                  <a:pt x="2979" y="338"/>
                  <a:pt x="2979" y="0"/>
                  <a:pt x="3352" y="0"/>
                </a:cubicBezTo>
                <a:cubicBezTo>
                  <a:pt x="5959" y="0"/>
                  <a:pt x="5959" y="0"/>
                  <a:pt x="5959" y="0"/>
                </a:cubicBezTo>
                <a:cubicBezTo>
                  <a:pt x="6331" y="0"/>
                  <a:pt x="6331" y="338"/>
                  <a:pt x="6331" y="338"/>
                </a:cubicBezTo>
                <a:cubicBezTo>
                  <a:pt x="6331" y="17212"/>
                  <a:pt x="6331" y="17212"/>
                  <a:pt x="6331" y="17212"/>
                </a:cubicBezTo>
                <a:cubicBezTo>
                  <a:pt x="8938" y="17212"/>
                  <a:pt x="8938" y="17212"/>
                  <a:pt x="8938" y="17212"/>
                </a:cubicBezTo>
                <a:cubicBezTo>
                  <a:pt x="9310" y="17212"/>
                  <a:pt x="9310" y="17212"/>
                  <a:pt x="9310" y="17550"/>
                </a:cubicBezTo>
                <a:cubicBezTo>
                  <a:pt x="9310" y="17550"/>
                  <a:pt x="9310" y="17550"/>
                  <a:pt x="9310" y="17887"/>
                </a:cubicBezTo>
                <a:close/>
                <a:moveTo>
                  <a:pt x="21600" y="9450"/>
                </a:moveTo>
                <a:cubicBezTo>
                  <a:pt x="17876" y="9450"/>
                  <a:pt x="17876" y="9450"/>
                  <a:pt x="17876" y="9450"/>
                </a:cubicBezTo>
                <a:cubicBezTo>
                  <a:pt x="17876" y="8100"/>
                  <a:pt x="17876" y="8100"/>
                  <a:pt x="17876" y="8100"/>
                </a:cubicBezTo>
                <a:cubicBezTo>
                  <a:pt x="18621" y="8100"/>
                  <a:pt x="18621" y="8100"/>
                  <a:pt x="18621" y="8100"/>
                </a:cubicBezTo>
                <a:cubicBezTo>
                  <a:pt x="18248" y="6413"/>
                  <a:pt x="18248" y="6413"/>
                  <a:pt x="18248" y="6413"/>
                </a:cubicBezTo>
                <a:cubicBezTo>
                  <a:pt x="14897" y="6413"/>
                  <a:pt x="14897" y="6413"/>
                  <a:pt x="14897" y="6413"/>
                </a:cubicBezTo>
                <a:cubicBezTo>
                  <a:pt x="14152" y="8100"/>
                  <a:pt x="14152" y="8100"/>
                  <a:pt x="14152" y="8100"/>
                </a:cubicBezTo>
                <a:cubicBezTo>
                  <a:pt x="15269" y="8100"/>
                  <a:pt x="15269" y="8100"/>
                  <a:pt x="15269" y="8100"/>
                </a:cubicBezTo>
                <a:cubicBezTo>
                  <a:pt x="15269" y="9450"/>
                  <a:pt x="15269" y="9450"/>
                  <a:pt x="15269" y="9450"/>
                </a:cubicBezTo>
                <a:cubicBezTo>
                  <a:pt x="11545" y="9450"/>
                  <a:pt x="11545" y="9450"/>
                  <a:pt x="11545" y="9450"/>
                </a:cubicBezTo>
                <a:cubicBezTo>
                  <a:pt x="11545" y="8100"/>
                  <a:pt x="11545" y="8100"/>
                  <a:pt x="11545" y="8100"/>
                </a:cubicBezTo>
                <a:cubicBezTo>
                  <a:pt x="12290" y="8100"/>
                  <a:pt x="12290" y="8100"/>
                  <a:pt x="12290" y="8100"/>
                </a:cubicBezTo>
                <a:cubicBezTo>
                  <a:pt x="15641" y="0"/>
                  <a:pt x="15641" y="0"/>
                  <a:pt x="15641" y="0"/>
                </a:cubicBezTo>
                <a:cubicBezTo>
                  <a:pt x="17503" y="0"/>
                  <a:pt x="17503" y="0"/>
                  <a:pt x="17503" y="0"/>
                </a:cubicBezTo>
                <a:cubicBezTo>
                  <a:pt x="20855" y="8100"/>
                  <a:pt x="20855" y="8100"/>
                  <a:pt x="20855" y="8100"/>
                </a:cubicBezTo>
                <a:cubicBezTo>
                  <a:pt x="21600" y="8100"/>
                  <a:pt x="21600" y="8100"/>
                  <a:pt x="21600" y="8100"/>
                </a:cubicBezTo>
                <a:lnTo>
                  <a:pt x="21600" y="9450"/>
                </a:lnTo>
                <a:close/>
                <a:moveTo>
                  <a:pt x="20483" y="21600"/>
                </a:moveTo>
                <a:cubicBezTo>
                  <a:pt x="12662" y="21600"/>
                  <a:pt x="12662" y="21600"/>
                  <a:pt x="12662" y="21600"/>
                </a:cubicBezTo>
                <a:cubicBezTo>
                  <a:pt x="12662" y="20587"/>
                  <a:pt x="12662" y="20587"/>
                  <a:pt x="12662" y="20587"/>
                </a:cubicBezTo>
                <a:cubicBezTo>
                  <a:pt x="17503" y="14175"/>
                  <a:pt x="17503" y="14175"/>
                  <a:pt x="17503" y="14175"/>
                </a:cubicBezTo>
                <a:cubicBezTo>
                  <a:pt x="17503" y="14175"/>
                  <a:pt x="17876" y="13837"/>
                  <a:pt x="17876" y="13837"/>
                </a:cubicBezTo>
                <a:cubicBezTo>
                  <a:pt x="17876" y="13837"/>
                  <a:pt x="17876" y="13837"/>
                  <a:pt x="17876" y="13837"/>
                </a:cubicBezTo>
                <a:cubicBezTo>
                  <a:pt x="17876" y="13837"/>
                  <a:pt x="17876" y="13837"/>
                  <a:pt x="17876" y="13837"/>
                </a:cubicBezTo>
                <a:cubicBezTo>
                  <a:pt x="17876" y="13837"/>
                  <a:pt x="17876" y="13837"/>
                  <a:pt x="17876" y="13837"/>
                </a:cubicBezTo>
                <a:cubicBezTo>
                  <a:pt x="17876" y="13837"/>
                  <a:pt x="17503" y="13837"/>
                  <a:pt x="17503" y="13837"/>
                </a:cubicBezTo>
                <a:cubicBezTo>
                  <a:pt x="14152" y="13837"/>
                  <a:pt x="14152" y="13837"/>
                  <a:pt x="14152" y="13837"/>
                </a:cubicBezTo>
                <a:cubicBezTo>
                  <a:pt x="14152" y="15187"/>
                  <a:pt x="14152" y="15187"/>
                  <a:pt x="14152" y="15187"/>
                </a:cubicBezTo>
                <a:cubicBezTo>
                  <a:pt x="12662" y="15187"/>
                  <a:pt x="12662" y="15187"/>
                  <a:pt x="12662" y="15187"/>
                </a:cubicBezTo>
                <a:cubicBezTo>
                  <a:pt x="12662" y="12487"/>
                  <a:pt x="12662" y="12487"/>
                  <a:pt x="12662" y="12487"/>
                </a:cubicBezTo>
                <a:cubicBezTo>
                  <a:pt x="20110" y="12487"/>
                  <a:pt x="20110" y="12487"/>
                  <a:pt x="20110" y="12487"/>
                </a:cubicBezTo>
                <a:cubicBezTo>
                  <a:pt x="20110" y="13500"/>
                  <a:pt x="20110" y="13500"/>
                  <a:pt x="20110" y="13500"/>
                </a:cubicBezTo>
                <a:cubicBezTo>
                  <a:pt x="15269" y="19912"/>
                  <a:pt x="15269" y="19912"/>
                  <a:pt x="15269" y="19912"/>
                </a:cubicBezTo>
                <a:cubicBezTo>
                  <a:pt x="15269" y="19912"/>
                  <a:pt x="15269" y="20250"/>
                  <a:pt x="15269" y="20250"/>
                </a:cubicBezTo>
                <a:cubicBezTo>
                  <a:pt x="14897" y="20250"/>
                  <a:pt x="14897" y="20250"/>
                  <a:pt x="14897" y="20250"/>
                </a:cubicBezTo>
                <a:cubicBezTo>
                  <a:pt x="14897" y="20250"/>
                  <a:pt x="14897" y="20250"/>
                  <a:pt x="14897" y="20250"/>
                </a:cubicBezTo>
                <a:cubicBezTo>
                  <a:pt x="15269" y="20250"/>
                  <a:pt x="15269" y="20250"/>
                  <a:pt x="15269" y="20250"/>
                </a:cubicBezTo>
                <a:cubicBezTo>
                  <a:pt x="15269" y="20250"/>
                  <a:pt x="15269" y="20250"/>
                  <a:pt x="15641" y="20250"/>
                </a:cubicBezTo>
                <a:cubicBezTo>
                  <a:pt x="18993" y="20250"/>
                  <a:pt x="18993" y="20250"/>
                  <a:pt x="18993" y="20250"/>
                </a:cubicBezTo>
                <a:cubicBezTo>
                  <a:pt x="18993" y="18900"/>
                  <a:pt x="18993" y="18900"/>
                  <a:pt x="18993" y="18900"/>
                </a:cubicBezTo>
                <a:cubicBezTo>
                  <a:pt x="20483" y="18900"/>
                  <a:pt x="20483" y="18900"/>
                  <a:pt x="20483" y="18900"/>
                </a:cubicBezTo>
                <a:lnTo>
                  <a:pt x="20483" y="21600"/>
                </a:lnTo>
                <a:close/>
                <a:moveTo>
                  <a:pt x="17876" y="5063"/>
                </a:moveTo>
                <a:cubicBezTo>
                  <a:pt x="16759" y="2363"/>
                  <a:pt x="16759" y="2363"/>
                  <a:pt x="16759" y="2363"/>
                </a:cubicBezTo>
                <a:cubicBezTo>
                  <a:pt x="16759" y="1688"/>
                  <a:pt x="16759" y="1688"/>
                  <a:pt x="16759" y="1688"/>
                </a:cubicBezTo>
                <a:cubicBezTo>
                  <a:pt x="16759" y="1688"/>
                  <a:pt x="16759" y="1688"/>
                  <a:pt x="16759" y="1688"/>
                </a:cubicBezTo>
                <a:cubicBezTo>
                  <a:pt x="16386" y="1688"/>
                  <a:pt x="16386" y="1688"/>
                  <a:pt x="16386" y="1688"/>
                </a:cubicBezTo>
                <a:cubicBezTo>
                  <a:pt x="16386" y="1688"/>
                  <a:pt x="16386" y="1688"/>
                  <a:pt x="16386" y="1688"/>
                </a:cubicBezTo>
                <a:cubicBezTo>
                  <a:pt x="16386" y="2025"/>
                  <a:pt x="16386" y="2025"/>
                  <a:pt x="16386" y="2363"/>
                </a:cubicBezTo>
                <a:cubicBezTo>
                  <a:pt x="15269" y="5063"/>
                  <a:pt x="15269" y="5063"/>
                  <a:pt x="15269" y="5063"/>
                </a:cubicBezTo>
                <a:lnTo>
                  <a:pt x="17876" y="506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4" name="Shape 5352"/>
          <p:cNvSpPr/>
          <p:nvPr/>
        </p:nvSpPr>
        <p:spPr>
          <a:xfrm>
            <a:off x="6532840" y="5510711"/>
            <a:ext cx="142957" cy="82476"/>
          </a:xfrm>
          <a:custGeom>
            <a:avLst/>
            <a:gdLst/>
            <a:ahLst/>
            <a:cxnLst>
              <a:cxn ang="0">
                <a:pos x="wd2" y="hd2"/>
              </a:cxn>
              <a:cxn ang="5400000">
                <a:pos x="wd2" y="hd2"/>
              </a:cxn>
              <a:cxn ang="10800000">
                <a:pos x="wd2" y="hd2"/>
              </a:cxn>
              <a:cxn ang="16200000">
                <a:pos x="wd2" y="hd2"/>
              </a:cxn>
            </a:cxnLst>
            <a:rect l="0" t="0" r="r" b="b"/>
            <a:pathLst>
              <a:path w="21600" h="21600" extrusionOk="0">
                <a:moveTo>
                  <a:pt x="20400" y="21600"/>
                </a:moveTo>
                <a:cubicBezTo>
                  <a:pt x="1200" y="21600"/>
                  <a:pt x="1200" y="21600"/>
                  <a:pt x="1200" y="21600"/>
                </a:cubicBezTo>
                <a:cubicBezTo>
                  <a:pt x="600" y="21600"/>
                  <a:pt x="0" y="20571"/>
                  <a:pt x="0" y="18514"/>
                </a:cubicBezTo>
                <a:cubicBezTo>
                  <a:pt x="0" y="18514"/>
                  <a:pt x="0" y="17486"/>
                  <a:pt x="0" y="17486"/>
                </a:cubicBezTo>
                <a:cubicBezTo>
                  <a:pt x="9600" y="1029"/>
                  <a:pt x="9600" y="1029"/>
                  <a:pt x="9600" y="1029"/>
                </a:cubicBezTo>
                <a:cubicBezTo>
                  <a:pt x="10200" y="0"/>
                  <a:pt x="10200" y="0"/>
                  <a:pt x="10800" y="0"/>
                </a:cubicBezTo>
                <a:cubicBezTo>
                  <a:pt x="11400" y="0"/>
                  <a:pt x="11400" y="0"/>
                  <a:pt x="12000" y="1029"/>
                </a:cubicBezTo>
                <a:cubicBezTo>
                  <a:pt x="21600" y="17486"/>
                  <a:pt x="21600" y="17486"/>
                  <a:pt x="21600" y="17486"/>
                </a:cubicBezTo>
                <a:cubicBezTo>
                  <a:pt x="21600" y="17486"/>
                  <a:pt x="21600" y="18514"/>
                  <a:pt x="21600" y="18514"/>
                </a:cubicBezTo>
                <a:cubicBezTo>
                  <a:pt x="21600" y="20571"/>
                  <a:pt x="21000" y="21600"/>
                  <a:pt x="2040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5" name="Shape 5353"/>
          <p:cNvSpPr/>
          <p:nvPr/>
        </p:nvSpPr>
        <p:spPr>
          <a:xfrm>
            <a:off x="7108335" y="5483219"/>
            <a:ext cx="205272" cy="252925"/>
          </a:xfrm>
          <a:custGeom>
            <a:avLst/>
            <a:gdLst/>
            <a:ahLst/>
            <a:cxnLst>
              <a:cxn ang="0">
                <a:pos x="wd2" y="hd2"/>
              </a:cxn>
              <a:cxn ang="5400000">
                <a:pos x="wd2" y="hd2"/>
              </a:cxn>
              <a:cxn ang="10800000">
                <a:pos x="wd2" y="hd2"/>
              </a:cxn>
              <a:cxn ang="16200000">
                <a:pos x="wd2" y="hd2"/>
              </a:cxn>
            </a:cxnLst>
            <a:rect l="0" t="0" r="r" b="b"/>
            <a:pathLst>
              <a:path w="21600" h="21600" extrusionOk="0">
                <a:moveTo>
                  <a:pt x="10385" y="17887"/>
                </a:moveTo>
                <a:cubicBezTo>
                  <a:pt x="5400" y="21600"/>
                  <a:pt x="5400" y="21600"/>
                  <a:pt x="5400" y="21600"/>
                </a:cubicBezTo>
                <a:cubicBezTo>
                  <a:pt x="5400" y="21600"/>
                  <a:pt x="5400" y="21600"/>
                  <a:pt x="4985" y="21600"/>
                </a:cubicBezTo>
                <a:cubicBezTo>
                  <a:pt x="4985" y="21600"/>
                  <a:pt x="4985" y="21600"/>
                  <a:pt x="4985" y="21600"/>
                </a:cubicBezTo>
                <a:cubicBezTo>
                  <a:pt x="0" y="17887"/>
                  <a:pt x="0" y="17887"/>
                  <a:pt x="0" y="17887"/>
                </a:cubicBezTo>
                <a:cubicBezTo>
                  <a:pt x="0" y="17550"/>
                  <a:pt x="0" y="17550"/>
                  <a:pt x="0" y="17212"/>
                </a:cubicBezTo>
                <a:cubicBezTo>
                  <a:pt x="0" y="17212"/>
                  <a:pt x="415" y="17212"/>
                  <a:pt x="415" y="17212"/>
                </a:cubicBezTo>
                <a:cubicBezTo>
                  <a:pt x="3323" y="17212"/>
                  <a:pt x="3323" y="17212"/>
                  <a:pt x="3323" y="17212"/>
                </a:cubicBezTo>
                <a:cubicBezTo>
                  <a:pt x="3323" y="338"/>
                  <a:pt x="3323" y="338"/>
                  <a:pt x="3323" y="338"/>
                </a:cubicBezTo>
                <a:cubicBezTo>
                  <a:pt x="3323" y="338"/>
                  <a:pt x="3323" y="0"/>
                  <a:pt x="3738" y="0"/>
                </a:cubicBezTo>
                <a:cubicBezTo>
                  <a:pt x="6646" y="0"/>
                  <a:pt x="6646" y="0"/>
                  <a:pt x="6646" y="0"/>
                </a:cubicBezTo>
                <a:cubicBezTo>
                  <a:pt x="7062" y="0"/>
                  <a:pt x="7062" y="338"/>
                  <a:pt x="7062" y="338"/>
                </a:cubicBezTo>
                <a:cubicBezTo>
                  <a:pt x="7062" y="17212"/>
                  <a:pt x="7062" y="17212"/>
                  <a:pt x="7062" y="17212"/>
                </a:cubicBezTo>
                <a:cubicBezTo>
                  <a:pt x="9969" y="17212"/>
                  <a:pt x="9969" y="17212"/>
                  <a:pt x="9969" y="17212"/>
                </a:cubicBezTo>
                <a:cubicBezTo>
                  <a:pt x="10385" y="17212"/>
                  <a:pt x="10385" y="17212"/>
                  <a:pt x="10385" y="17550"/>
                </a:cubicBezTo>
                <a:cubicBezTo>
                  <a:pt x="10385" y="17550"/>
                  <a:pt x="10385" y="17550"/>
                  <a:pt x="10385" y="17887"/>
                </a:cubicBezTo>
                <a:close/>
                <a:moveTo>
                  <a:pt x="16200" y="9450"/>
                </a:moveTo>
                <a:cubicBezTo>
                  <a:pt x="15785" y="9450"/>
                  <a:pt x="14954" y="9450"/>
                  <a:pt x="14954" y="9113"/>
                </a:cubicBezTo>
                <a:cubicBezTo>
                  <a:pt x="14538" y="9113"/>
                  <a:pt x="14123" y="9113"/>
                  <a:pt x="14123" y="9113"/>
                </a:cubicBezTo>
                <a:cubicBezTo>
                  <a:pt x="14538" y="7763"/>
                  <a:pt x="14538" y="7763"/>
                  <a:pt x="14538" y="7763"/>
                </a:cubicBezTo>
                <a:cubicBezTo>
                  <a:pt x="14954" y="7763"/>
                  <a:pt x="14954" y="7763"/>
                  <a:pt x="15369" y="7763"/>
                </a:cubicBezTo>
                <a:cubicBezTo>
                  <a:pt x="15369" y="7763"/>
                  <a:pt x="15785" y="7763"/>
                  <a:pt x="16200" y="7763"/>
                </a:cubicBezTo>
                <a:cubicBezTo>
                  <a:pt x="17862" y="7763"/>
                  <a:pt x="19108" y="6750"/>
                  <a:pt x="19108" y="5400"/>
                </a:cubicBezTo>
                <a:cubicBezTo>
                  <a:pt x="19108" y="5400"/>
                  <a:pt x="19108" y="5400"/>
                  <a:pt x="19108" y="5400"/>
                </a:cubicBezTo>
                <a:cubicBezTo>
                  <a:pt x="18692" y="5738"/>
                  <a:pt x="17862" y="6075"/>
                  <a:pt x="17031" y="6075"/>
                </a:cubicBezTo>
                <a:cubicBezTo>
                  <a:pt x="14954" y="6075"/>
                  <a:pt x="13708" y="4725"/>
                  <a:pt x="13708" y="3038"/>
                </a:cubicBezTo>
                <a:cubicBezTo>
                  <a:pt x="13708" y="1350"/>
                  <a:pt x="14954" y="0"/>
                  <a:pt x="17446" y="0"/>
                </a:cubicBezTo>
                <a:cubicBezTo>
                  <a:pt x="19523" y="0"/>
                  <a:pt x="21600" y="1688"/>
                  <a:pt x="21600" y="4388"/>
                </a:cubicBezTo>
                <a:cubicBezTo>
                  <a:pt x="21600" y="6750"/>
                  <a:pt x="19938" y="9450"/>
                  <a:pt x="16200" y="9450"/>
                </a:cubicBezTo>
                <a:close/>
                <a:moveTo>
                  <a:pt x="21185" y="21600"/>
                </a:moveTo>
                <a:cubicBezTo>
                  <a:pt x="14123" y="21600"/>
                  <a:pt x="14123" y="21600"/>
                  <a:pt x="14123" y="21600"/>
                </a:cubicBezTo>
                <a:cubicBezTo>
                  <a:pt x="14123" y="20250"/>
                  <a:pt x="14123" y="20250"/>
                  <a:pt x="14123" y="20250"/>
                </a:cubicBezTo>
                <a:cubicBezTo>
                  <a:pt x="16615" y="20250"/>
                  <a:pt x="16615" y="20250"/>
                  <a:pt x="16615" y="20250"/>
                </a:cubicBezTo>
                <a:cubicBezTo>
                  <a:pt x="16615" y="15187"/>
                  <a:pt x="16615" y="15187"/>
                  <a:pt x="16615" y="15187"/>
                </a:cubicBezTo>
                <a:cubicBezTo>
                  <a:pt x="16615" y="14850"/>
                  <a:pt x="16615" y="14850"/>
                  <a:pt x="16615" y="14850"/>
                </a:cubicBezTo>
                <a:cubicBezTo>
                  <a:pt x="16615" y="14512"/>
                  <a:pt x="16615" y="14512"/>
                  <a:pt x="16615" y="14512"/>
                </a:cubicBezTo>
                <a:cubicBezTo>
                  <a:pt x="16615" y="14512"/>
                  <a:pt x="16615" y="14512"/>
                  <a:pt x="16615" y="14512"/>
                </a:cubicBezTo>
                <a:cubicBezTo>
                  <a:pt x="16615" y="14512"/>
                  <a:pt x="16615" y="14512"/>
                  <a:pt x="16615" y="14512"/>
                </a:cubicBezTo>
                <a:cubicBezTo>
                  <a:pt x="16200" y="14850"/>
                  <a:pt x="16200" y="14850"/>
                  <a:pt x="16200" y="15187"/>
                </a:cubicBezTo>
                <a:cubicBezTo>
                  <a:pt x="15369" y="15862"/>
                  <a:pt x="15369" y="15862"/>
                  <a:pt x="15369" y="15862"/>
                </a:cubicBezTo>
                <a:cubicBezTo>
                  <a:pt x="14123" y="14850"/>
                  <a:pt x="14123" y="14850"/>
                  <a:pt x="14123" y="14850"/>
                </a:cubicBezTo>
                <a:cubicBezTo>
                  <a:pt x="16615" y="12487"/>
                  <a:pt x="16615" y="12487"/>
                  <a:pt x="16615" y="12487"/>
                </a:cubicBezTo>
                <a:cubicBezTo>
                  <a:pt x="18692" y="12487"/>
                  <a:pt x="18692" y="12487"/>
                  <a:pt x="18692" y="12487"/>
                </a:cubicBezTo>
                <a:cubicBezTo>
                  <a:pt x="18692" y="20250"/>
                  <a:pt x="18692" y="20250"/>
                  <a:pt x="18692" y="20250"/>
                </a:cubicBezTo>
                <a:cubicBezTo>
                  <a:pt x="21185" y="20250"/>
                  <a:pt x="21185" y="20250"/>
                  <a:pt x="21185" y="20250"/>
                </a:cubicBezTo>
                <a:lnTo>
                  <a:pt x="21185" y="21600"/>
                </a:lnTo>
                <a:close/>
                <a:moveTo>
                  <a:pt x="17446" y="1688"/>
                </a:moveTo>
                <a:cubicBezTo>
                  <a:pt x="16200" y="1688"/>
                  <a:pt x="15785" y="2363"/>
                  <a:pt x="15785" y="3038"/>
                </a:cubicBezTo>
                <a:cubicBezTo>
                  <a:pt x="15785" y="4050"/>
                  <a:pt x="16200" y="4725"/>
                  <a:pt x="17862" y="4725"/>
                </a:cubicBezTo>
                <a:cubicBezTo>
                  <a:pt x="18692" y="4725"/>
                  <a:pt x="19523" y="4388"/>
                  <a:pt x="19523" y="3713"/>
                </a:cubicBezTo>
                <a:cubicBezTo>
                  <a:pt x="19523" y="2700"/>
                  <a:pt x="18277" y="1688"/>
                  <a:pt x="17446" y="168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6" name="Shape 5354"/>
          <p:cNvSpPr/>
          <p:nvPr/>
        </p:nvSpPr>
        <p:spPr>
          <a:xfrm>
            <a:off x="7674666" y="5494214"/>
            <a:ext cx="218103" cy="227266"/>
          </a:xfrm>
          <a:custGeom>
            <a:avLst/>
            <a:gdLst/>
            <a:ahLst/>
            <a:cxnLst>
              <a:cxn ang="0">
                <a:pos x="wd2" y="hd2"/>
              </a:cxn>
              <a:cxn ang="5400000">
                <a:pos x="wd2" y="hd2"/>
              </a:cxn>
              <a:cxn ang="10800000">
                <a:pos x="wd2" y="hd2"/>
              </a:cxn>
              <a:cxn ang="16200000">
                <a:pos x="wd2" y="hd2"/>
              </a:cxn>
            </a:cxnLst>
            <a:rect l="0" t="0" r="r" b="b"/>
            <a:pathLst>
              <a:path w="21600" h="21600" extrusionOk="0">
                <a:moveTo>
                  <a:pt x="1964" y="13263"/>
                </a:moveTo>
                <a:cubicBezTo>
                  <a:pt x="785" y="13263"/>
                  <a:pt x="0" y="12126"/>
                  <a:pt x="0" y="10989"/>
                </a:cubicBezTo>
                <a:cubicBezTo>
                  <a:pt x="0" y="9853"/>
                  <a:pt x="785" y="9095"/>
                  <a:pt x="1964" y="9095"/>
                </a:cubicBezTo>
                <a:cubicBezTo>
                  <a:pt x="3535" y="9095"/>
                  <a:pt x="4320" y="9853"/>
                  <a:pt x="4320" y="10989"/>
                </a:cubicBezTo>
                <a:cubicBezTo>
                  <a:pt x="4320" y="12126"/>
                  <a:pt x="3535" y="13263"/>
                  <a:pt x="1964" y="13263"/>
                </a:cubicBezTo>
                <a:close/>
                <a:moveTo>
                  <a:pt x="4713" y="7579"/>
                </a:moveTo>
                <a:cubicBezTo>
                  <a:pt x="3535" y="7579"/>
                  <a:pt x="2356" y="6442"/>
                  <a:pt x="2356" y="4926"/>
                </a:cubicBezTo>
                <a:cubicBezTo>
                  <a:pt x="2356" y="3789"/>
                  <a:pt x="3535" y="2653"/>
                  <a:pt x="4713" y="2653"/>
                </a:cubicBezTo>
                <a:cubicBezTo>
                  <a:pt x="6284" y="2653"/>
                  <a:pt x="7462" y="3789"/>
                  <a:pt x="7462" y="4926"/>
                </a:cubicBezTo>
                <a:cubicBezTo>
                  <a:pt x="7462" y="6442"/>
                  <a:pt x="6284" y="7579"/>
                  <a:pt x="4713" y="7579"/>
                </a:cubicBezTo>
                <a:close/>
                <a:moveTo>
                  <a:pt x="4713" y="18947"/>
                </a:moveTo>
                <a:cubicBezTo>
                  <a:pt x="3535" y="18947"/>
                  <a:pt x="2749" y="18189"/>
                  <a:pt x="2749" y="17053"/>
                </a:cubicBezTo>
                <a:cubicBezTo>
                  <a:pt x="2749" y="15916"/>
                  <a:pt x="3535" y="15158"/>
                  <a:pt x="4713" y="15158"/>
                </a:cubicBezTo>
                <a:cubicBezTo>
                  <a:pt x="5891" y="15158"/>
                  <a:pt x="6676" y="15916"/>
                  <a:pt x="6676" y="17053"/>
                </a:cubicBezTo>
                <a:cubicBezTo>
                  <a:pt x="6676" y="18189"/>
                  <a:pt x="5891" y="18947"/>
                  <a:pt x="4713" y="18947"/>
                </a:cubicBezTo>
                <a:close/>
                <a:moveTo>
                  <a:pt x="10996" y="4926"/>
                </a:moveTo>
                <a:cubicBezTo>
                  <a:pt x="9818" y="4926"/>
                  <a:pt x="8247" y="3789"/>
                  <a:pt x="8247" y="2274"/>
                </a:cubicBezTo>
                <a:cubicBezTo>
                  <a:pt x="8247" y="1137"/>
                  <a:pt x="9818" y="0"/>
                  <a:pt x="10996" y="0"/>
                </a:cubicBezTo>
                <a:cubicBezTo>
                  <a:pt x="12567" y="0"/>
                  <a:pt x="13745" y="1137"/>
                  <a:pt x="13745" y="2274"/>
                </a:cubicBezTo>
                <a:cubicBezTo>
                  <a:pt x="13745" y="3789"/>
                  <a:pt x="12567" y="4926"/>
                  <a:pt x="10996" y="4926"/>
                </a:cubicBezTo>
                <a:close/>
                <a:moveTo>
                  <a:pt x="10996" y="21600"/>
                </a:moveTo>
                <a:cubicBezTo>
                  <a:pt x="10211" y="21600"/>
                  <a:pt x="9425" y="20842"/>
                  <a:pt x="9425" y="19705"/>
                </a:cubicBezTo>
                <a:cubicBezTo>
                  <a:pt x="9425" y="18947"/>
                  <a:pt x="10211" y="18189"/>
                  <a:pt x="10996" y="18189"/>
                </a:cubicBezTo>
                <a:cubicBezTo>
                  <a:pt x="12175" y="18189"/>
                  <a:pt x="12960" y="18947"/>
                  <a:pt x="12960" y="19705"/>
                </a:cubicBezTo>
                <a:cubicBezTo>
                  <a:pt x="12960" y="20842"/>
                  <a:pt x="12175" y="21600"/>
                  <a:pt x="10996" y="21600"/>
                </a:cubicBezTo>
                <a:close/>
                <a:moveTo>
                  <a:pt x="17280" y="18568"/>
                </a:moveTo>
                <a:cubicBezTo>
                  <a:pt x="16495" y="18568"/>
                  <a:pt x="15709" y="18189"/>
                  <a:pt x="15709" y="17053"/>
                </a:cubicBezTo>
                <a:cubicBezTo>
                  <a:pt x="15709" y="16295"/>
                  <a:pt x="16495" y="15537"/>
                  <a:pt x="17280" y="15537"/>
                </a:cubicBezTo>
                <a:cubicBezTo>
                  <a:pt x="18458" y="15537"/>
                  <a:pt x="18851" y="16295"/>
                  <a:pt x="18851" y="17053"/>
                </a:cubicBezTo>
                <a:cubicBezTo>
                  <a:pt x="18851" y="18189"/>
                  <a:pt x="18458" y="18568"/>
                  <a:pt x="17280" y="18568"/>
                </a:cubicBezTo>
                <a:close/>
                <a:moveTo>
                  <a:pt x="17280" y="6063"/>
                </a:moveTo>
                <a:cubicBezTo>
                  <a:pt x="16887" y="6063"/>
                  <a:pt x="16102" y="5684"/>
                  <a:pt x="16102" y="4926"/>
                </a:cubicBezTo>
                <a:cubicBezTo>
                  <a:pt x="16102" y="4547"/>
                  <a:pt x="16887" y="3789"/>
                  <a:pt x="17280" y="3789"/>
                </a:cubicBezTo>
                <a:cubicBezTo>
                  <a:pt x="18065" y="3789"/>
                  <a:pt x="18458" y="4547"/>
                  <a:pt x="18458" y="4926"/>
                </a:cubicBezTo>
                <a:cubicBezTo>
                  <a:pt x="18458" y="5684"/>
                  <a:pt x="18065" y="6063"/>
                  <a:pt x="17280" y="6063"/>
                </a:cubicBezTo>
                <a:close/>
                <a:moveTo>
                  <a:pt x="20029" y="12505"/>
                </a:moveTo>
                <a:cubicBezTo>
                  <a:pt x="19244" y="12505"/>
                  <a:pt x="18851" y="11747"/>
                  <a:pt x="18851" y="10989"/>
                </a:cubicBezTo>
                <a:cubicBezTo>
                  <a:pt x="18851" y="10232"/>
                  <a:pt x="19244" y="9853"/>
                  <a:pt x="20029" y="9853"/>
                </a:cubicBezTo>
                <a:cubicBezTo>
                  <a:pt x="20815" y="9853"/>
                  <a:pt x="21600" y="10232"/>
                  <a:pt x="21600" y="10989"/>
                </a:cubicBezTo>
                <a:cubicBezTo>
                  <a:pt x="21600" y="11747"/>
                  <a:pt x="20815" y="12505"/>
                  <a:pt x="20029" y="1250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7" name="Shape 5355"/>
          <p:cNvSpPr/>
          <p:nvPr/>
        </p:nvSpPr>
        <p:spPr>
          <a:xfrm>
            <a:off x="8246496" y="5503380"/>
            <a:ext cx="197941" cy="197941"/>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872"/>
                  <a:pt x="19440" y="21600"/>
                  <a:pt x="17280" y="21600"/>
                </a:cubicBezTo>
                <a:cubicBezTo>
                  <a:pt x="4320" y="21600"/>
                  <a:pt x="4320" y="21600"/>
                  <a:pt x="4320" y="21600"/>
                </a:cubicBezTo>
                <a:cubicBezTo>
                  <a:pt x="1728" y="21600"/>
                  <a:pt x="0" y="19872"/>
                  <a:pt x="0" y="17280"/>
                </a:cubicBezTo>
                <a:cubicBezTo>
                  <a:pt x="0" y="4320"/>
                  <a:pt x="0" y="4320"/>
                  <a:pt x="0" y="4320"/>
                </a:cubicBezTo>
                <a:cubicBezTo>
                  <a:pt x="0" y="2160"/>
                  <a:pt x="1728" y="0"/>
                  <a:pt x="4320" y="0"/>
                </a:cubicBezTo>
                <a:cubicBezTo>
                  <a:pt x="17280" y="0"/>
                  <a:pt x="17280" y="0"/>
                  <a:pt x="17280" y="0"/>
                </a:cubicBezTo>
                <a:cubicBezTo>
                  <a:pt x="19440" y="0"/>
                  <a:pt x="21600" y="2160"/>
                  <a:pt x="21600" y="4320"/>
                </a:cubicBezTo>
                <a:lnTo>
                  <a:pt x="21600" y="17280"/>
                </a:lnTo>
                <a:close/>
                <a:moveTo>
                  <a:pt x="4320" y="1728"/>
                </a:moveTo>
                <a:cubicBezTo>
                  <a:pt x="3024" y="1728"/>
                  <a:pt x="1728" y="3024"/>
                  <a:pt x="1728" y="4320"/>
                </a:cubicBezTo>
                <a:cubicBezTo>
                  <a:pt x="1728" y="17280"/>
                  <a:pt x="1728" y="17280"/>
                  <a:pt x="1728" y="17280"/>
                </a:cubicBezTo>
                <a:cubicBezTo>
                  <a:pt x="1728" y="18576"/>
                  <a:pt x="3024" y="19872"/>
                  <a:pt x="4320" y="19872"/>
                </a:cubicBezTo>
                <a:cubicBezTo>
                  <a:pt x="17280" y="19872"/>
                  <a:pt x="17280" y="19872"/>
                  <a:pt x="17280" y="19872"/>
                </a:cubicBezTo>
                <a:cubicBezTo>
                  <a:pt x="18576" y="19872"/>
                  <a:pt x="19440" y="18576"/>
                  <a:pt x="19440" y="17280"/>
                </a:cubicBezTo>
                <a:cubicBezTo>
                  <a:pt x="19440" y="4320"/>
                  <a:pt x="19440" y="4320"/>
                  <a:pt x="19440" y="4320"/>
                </a:cubicBezTo>
                <a:cubicBezTo>
                  <a:pt x="19440" y="3024"/>
                  <a:pt x="18576" y="1728"/>
                  <a:pt x="17280" y="1728"/>
                </a:cubicBezTo>
                <a:lnTo>
                  <a:pt x="4320" y="172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8" name="Shape 5356"/>
          <p:cNvSpPr/>
          <p:nvPr/>
        </p:nvSpPr>
        <p:spPr>
          <a:xfrm>
            <a:off x="8818325" y="5486884"/>
            <a:ext cx="115466" cy="225434"/>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9" name="Shape 5357"/>
          <p:cNvSpPr/>
          <p:nvPr/>
        </p:nvSpPr>
        <p:spPr>
          <a:xfrm>
            <a:off x="9390153" y="5486884"/>
            <a:ext cx="232765" cy="225434"/>
          </a:xfrm>
          <a:custGeom>
            <a:avLst/>
            <a:gdLst/>
            <a:ahLst/>
            <a:cxnLst>
              <a:cxn ang="0">
                <a:pos x="wd2" y="hd2"/>
              </a:cxn>
              <a:cxn ang="5400000">
                <a:pos x="wd2" y="hd2"/>
              </a:cxn>
              <a:cxn ang="10800000">
                <a:pos x="wd2" y="hd2"/>
              </a:cxn>
              <a:cxn ang="16200000">
                <a:pos x="wd2" y="hd2"/>
              </a:cxn>
            </a:cxnLst>
            <a:rect l="0" t="0" r="r" b="b"/>
            <a:pathLst>
              <a:path w="21600" h="21600" extrusionOk="0">
                <a:moveTo>
                  <a:pt x="21234" y="9095"/>
                </a:moveTo>
                <a:cubicBezTo>
                  <a:pt x="16475" y="14021"/>
                  <a:pt x="16475" y="14021"/>
                  <a:pt x="16475" y="14021"/>
                </a:cubicBezTo>
                <a:cubicBezTo>
                  <a:pt x="17573" y="20842"/>
                  <a:pt x="17573" y="20842"/>
                  <a:pt x="17573" y="20842"/>
                </a:cubicBezTo>
                <a:cubicBezTo>
                  <a:pt x="17573" y="20842"/>
                  <a:pt x="17573" y="20842"/>
                  <a:pt x="17573" y="20842"/>
                </a:cubicBezTo>
                <a:cubicBezTo>
                  <a:pt x="17573" y="21221"/>
                  <a:pt x="17573" y="21600"/>
                  <a:pt x="17207" y="21600"/>
                </a:cubicBezTo>
                <a:cubicBezTo>
                  <a:pt x="16841" y="21600"/>
                  <a:pt x="16841" y="21600"/>
                  <a:pt x="16475" y="21600"/>
                </a:cubicBezTo>
                <a:cubicBezTo>
                  <a:pt x="10617" y="18189"/>
                  <a:pt x="10617" y="18189"/>
                  <a:pt x="10617" y="18189"/>
                </a:cubicBezTo>
                <a:cubicBezTo>
                  <a:pt x="4759" y="21600"/>
                  <a:pt x="4759" y="21600"/>
                  <a:pt x="4759" y="21600"/>
                </a:cubicBezTo>
                <a:cubicBezTo>
                  <a:pt x="4759" y="21600"/>
                  <a:pt x="4759" y="21600"/>
                  <a:pt x="4393" y="21600"/>
                </a:cubicBezTo>
                <a:cubicBezTo>
                  <a:pt x="4027" y="21600"/>
                  <a:pt x="4027" y="21221"/>
                  <a:pt x="4027" y="20842"/>
                </a:cubicBezTo>
                <a:cubicBezTo>
                  <a:pt x="4027" y="20842"/>
                  <a:pt x="4027" y="20842"/>
                  <a:pt x="4027" y="20842"/>
                </a:cubicBezTo>
                <a:cubicBezTo>
                  <a:pt x="5125" y="14021"/>
                  <a:pt x="5125" y="14021"/>
                  <a:pt x="5125" y="14021"/>
                </a:cubicBezTo>
                <a:cubicBezTo>
                  <a:pt x="366" y="9095"/>
                  <a:pt x="366" y="9095"/>
                  <a:pt x="366" y="9095"/>
                </a:cubicBezTo>
                <a:cubicBezTo>
                  <a:pt x="0" y="9095"/>
                  <a:pt x="0" y="8716"/>
                  <a:pt x="0" y="8337"/>
                </a:cubicBezTo>
                <a:cubicBezTo>
                  <a:pt x="0" y="7958"/>
                  <a:pt x="366" y="7958"/>
                  <a:pt x="732" y="7958"/>
                </a:cubicBezTo>
                <a:cubicBezTo>
                  <a:pt x="7322" y="6821"/>
                  <a:pt x="7322" y="6821"/>
                  <a:pt x="7322" y="6821"/>
                </a:cubicBezTo>
                <a:cubicBezTo>
                  <a:pt x="10251" y="758"/>
                  <a:pt x="10251" y="758"/>
                  <a:pt x="10251" y="758"/>
                </a:cubicBezTo>
                <a:cubicBezTo>
                  <a:pt x="10251" y="379"/>
                  <a:pt x="10617" y="0"/>
                  <a:pt x="10617" y="0"/>
                </a:cubicBezTo>
                <a:cubicBezTo>
                  <a:pt x="10983" y="0"/>
                  <a:pt x="11349" y="379"/>
                  <a:pt x="11349" y="758"/>
                </a:cubicBezTo>
                <a:cubicBezTo>
                  <a:pt x="14278" y="6821"/>
                  <a:pt x="14278" y="6821"/>
                  <a:pt x="14278" y="6821"/>
                </a:cubicBezTo>
                <a:cubicBezTo>
                  <a:pt x="20868" y="7958"/>
                  <a:pt x="20868" y="7958"/>
                  <a:pt x="20868" y="7958"/>
                </a:cubicBezTo>
                <a:cubicBezTo>
                  <a:pt x="21234" y="7958"/>
                  <a:pt x="21600" y="7958"/>
                  <a:pt x="21600" y="8337"/>
                </a:cubicBezTo>
                <a:cubicBezTo>
                  <a:pt x="21600" y="8716"/>
                  <a:pt x="21600" y="9095"/>
                  <a:pt x="21234" y="9095"/>
                </a:cubicBezTo>
                <a:close/>
                <a:moveTo>
                  <a:pt x="18671" y="9474"/>
                </a:moveTo>
                <a:cubicBezTo>
                  <a:pt x="13180" y="8337"/>
                  <a:pt x="13180" y="8337"/>
                  <a:pt x="13180" y="8337"/>
                </a:cubicBezTo>
                <a:cubicBezTo>
                  <a:pt x="10617" y="3411"/>
                  <a:pt x="10617" y="3411"/>
                  <a:pt x="10617" y="3411"/>
                </a:cubicBezTo>
                <a:cubicBezTo>
                  <a:pt x="8420" y="8337"/>
                  <a:pt x="8420" y="8337"/>
                  <a:pt x="8420" y="8337"/>
                </a:cubicBezTo>
                <a:cubicBezTo>
                  <a:pt x="2929" y="9474"/>
                  <a:pt x="2929" y="9474"/>
                  <a:pt x="2929" y="9474"/>
                </a:cubicBezTo>
                <a:cubicBezTo>
                  <a:pt x="6956" y="13263"/>
                  <a:pt x="6956" y="13263"/>
                  <a:pt x="6956" y="13263"/>
                </a:cubicBezTo>
                <a:cubicBezTo>
                  <a:pt x="5858" y="18947"/>
                  <a:pt x="5858" y="18947"/>
                  <a:pt x="5858" y="18947"/>
                </a:cubicBezTo>
                <a:cubicBezTo>
                  <a:pt x="10617" y="16295"/>
                  <a:pt x="10617" y="16295"/>
                  <a:pt x="10617" y="16295"/>
                </a:cubicBezTo>
                <a:cubicBezTo>
                  <a:pt x="15742" y="18947"/>
                  <a:pt x="15742" y="18947"/>
                  <a:pt x="15742" y="18947"/>
                </a:cubicBezTo>
                <a:cubicBezTo>
                  <a:pt x="14644" y="13263"/>
                  <a:pt x="14644" y="13263"/>
                  <a:pt x="14644" y="13263"/>
                </a:cubicBezTo>
                <a:lnTo>
                  <a:pt x="18671" y="947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0" name="Shape 5358"/>
          <p:cNvSpPr/>
          <p:nvPr/>
        </p:nvSpPr>
        <p:spPr>
          <a:xfrm>
            <a:off x="9960150" y="5500219"/>
            <a:ext cx="142957" cy="221261"/>
          </a:xfrm>
          <a:custGeom>
            <a:avLst/>
            <a:gdLst/>
            <a:ahLst/>
            <a:cxnLst>
              <a:cxn ang="0">
                <a:pos x="wd2" y="hd2"/>
              </a:cxn>
              <a:cxn ang="5400000">
                <a:pos x="wd2" y="hd2"/>
              </a:cxn>
              <a:cxn ang="10800000">
                <a:pos x="wd2" y="hd2"/>
              </a:cxn>
              <a:cxn ang="16200000">
                <a:pos x="wd2" y="hd2"/>
              </a:cxn>
            </a:cxnLst>
            <a:rect l="0" t="0" r="r" b="b"/>
            <a:pathLst>
              <a:path w="21600" h="21374" extrusionOk="0">
                <a:moveTo>
                  <a:pt x="0" y="20988"/>
                </a:moveTo>
                <a:cubicBezTo>
                  <a:pt x="0" y="545"/>
                  <a:pt x="0" y="545"/>
                  <a:pt x="0" y="545"/>
                </a:cubicBezTo>
                <a:cubicBezTo>
                  <a:pt x="0" y="160"/>
                  <a:pt x="0" y="-226"/>
                  <a:pt x="600" y="160"/>
                </a:cubicBezTo>
                <a:cubicBezTo>
                  <a:pt x="16200" y="10188"/>
                  <a:pt x="16200" y="10188"/>
                  <a:pt x="16200" y="10188"/>
                </a:cubicBezTo>
                <a:cubicBezTo>
                  <a:pt x="16200" y="10188"/>
                  <a:pt x="16200" y="10188"/>
                  <a:pt x="16200" y="10188"/>
                </a:cubicBezTo>
                <a:cubicBezTo>
                  <a:pt x="16200" y="931"/>
                  <a:pt x="16200" y="931"/>
                  <a:pt x="16200" y="931"/>
                </a:cubicBezTo>
                <a:cubicBezTo>
                  <a:pt x="16200" y="545"/>
                  <a:pt x="16800" y="160"/>
                  <a:pt x="17400" y="160"/>
                </a:cubicBezTo>
                <a:cubicBezTo>
                  <a:pt x="20400" y="160"/>
                  <a:pt x="20400" y="160"/>
                  <a:pt x="20400" y="160"/>
                </a:cubicBezTo>
                <a:cubicBezTo>
                  <a:pt x="21000" y="160"/>
                  <a:pt x="21600" y="545"/>
                  <a:pt x="21600" y="931"/>
                </a:cubicBezTo>
                <a:cubicBezTo>
                  <a:pt x="21600" y="20217"/>
                  <a:pt x="21600" y="20217"/>
                  <a:pt x="21600" y="20217"/>
                </a:cubicBezTo>
                <a:cubicBezTo>
                  <a:pt x="21600" y="20988"/>
                  <a:pt x="21000" y="21374"/>
                  <a:pt x="20400" y="21374"/>
                </a:cubicBezTo>
                <a:cubicBezTo>
                  <a:pt x="17400" y="21374"/>
                  <a:pt x="17400" y="21374"/>
                  <a:pt x="17400" y="21374"/>
                </a:cubicBezTo>
                <a:cubicBezTo>
                  <a:pt x="16800" y="21374"/>
                  <a:pt x="16200" y="20988"/>
                  <a:pt x="16200" y="20217"/>
                </a:cubicBezTo>
                <a:cubicBezTo>
                  <a:pt x="16200" y="10960"/>
                  <a:pt x="16200" y="10960"/>
                  <a:pt x="16200" y="10960"/>
                </a:cubicBezTo>
                <a:cubicBezTo>
                  <a:pt x="16200" y="11345"/>
                  <a:pt x="16200" y="11345"/>
                  <a:pt x="16200" y="11345"/>
                </a:cubicBezTo>
                <a:cubicBezTo>
                  <a:pt x="600" y="20988"/>
                  <a:pt x="600" y="20988"/>
                  <a:pt x="600" y="20988"/>
                </a:cubicBezTo>
                <a:cubicBezTo>
                  <a:pt x="0" y="21374"/>
                  <a:pt x="0" y="21374"/>
                  <a:pt x="0" y="2098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1" name="Shape 5359"/>
          <p:cNvSpPr/>
          <p:nvPr/>
        </p:nvSpPr>
        <p:spPr>
          <a:xfrm>
            <a:off x="10531980" y="5507044"/>
            <a:ext cx="269420" cy="210771"/>
          </a:xfrm>
          <a:custGeom>
            <a:avLst/>
            <a:gdLst/>
            <a:ahLst/>
            <a:cxnLst>
              <a:cxn ang="0">
                <a:pos x="wd2" y="hd2"/>
              </a:cxn>
              <a:cxn ang="5400000">
                <a:pos x="wd2" y="hd2"/>
              </a:cxn>
              <a:cxn ang="10800000">
                <a:pos x="wd2" y="hd2"/>
              </a:cxn>
              <a:cxn ang="16200000">
                <a:pos x="wd2" y="hd2"/>
              </a:cxn>
            </a:cxnLst>
            <a:rect l="0" t="0" r="r" b="b"/>
            <a:pathLst>
              <a:path w="21600" h="21600" extrusionOk="0">
                <a:moveTo>
                  <a:pt x="12071" y="6521"/>
                </a:moveTo>
                <a:cubicBezTo>
                  <a:pt x="12071" y="5706"/>
                  <a:pt x="11435" y="4891"/>
                  <a:pt x="10800" y="4891"/>
                </a:cubicBezTo>
                <a:cubicBezTo>
                  <a:pt x="10165" y="4891"/>
                  <a:pt x="9529" y="5706"/>
                  <a:pt x="9529" y="6521"/>
                </a:cubicBezTo>
                <a:cubicBezTo>
                  <a:pt x="9529" y="15079"/>
                  <a:pt x="9529" y="15079"/>
                  <a:pt x="9529" y="15079"/>
                </a:cubicBezTo>
                <a:cubicBezTo>
                  <a:pt x="9529" y="18747"/>
                  <a:pt x="7306" y="21600"/>
                  <a:pt x="4765" y="21600"/>
                </a:cubicBezTo>
                <a:cubicBezTo>
                  <a:pt x="2224" y="21600"/>
                  <a:pt x="0" y="18747"/>
                  <a:pt x="0" y="15079"/>
                </a:cubicBezTo>
                <a:cubicBezTo>
                  <a:pt x="0" y="15079"/>
                  <a:pt x="0" y="15079"/>
                  <a:pt x="0" y="11411"/>
                </a:cubicBezTo>
                <a:cubicBezTo>
                  <a:pt x="3494" y="11411"/>
                  <a:pt x="3494" y="11411"/>
                  <a:pt x="3494" y="11411"/>
                </a:cubicBezTo>
                <a:cubicBezTo>
                  <a:pt x="3494" y="15079"/>
                  <a:pt x="3494" y="15079"/>
                  <a:pt x="3494" y="15079"/>
                </a:cubicBezTo>
                <a:cubicBezTo>
                  <a:pt x="3494" y="15894"/>
                  <a:pt x="4129" y="16709"/>
                  <a:pt x="4765" y="16709"/>
                </a:cubicBezTo>
                <a:cubicBezTo>
                  <a:pt x="5400" y="16709"/>
                  <a:pt x="6035" y="15894"/>
                  <a:pt x="6035" y="15079"/>
                </a:cubicBezTo>
                <a:cubicBezTo>
                  <a:pt x="6035" y="6113"/>
                  <a:pt x="6035" y="6113"/>
                  <a:pt x="6035" y="6113"/>
                </a:cubicBezTo>
                <a:cubicBezTo>
                  <a:pt x="6035" y="2853"/>
                  <a:pt x="8259" y="0"/>
                  <a:pt x="10800" y="0"/>
                </a:cubicBezTo>
                <a:cubicBezTo>
                  <a:pt x="13341" y="0"/>
                  <a:pt x="15565" y="2853"/>
                  <a:pt x="15565" y="6113"/>
                </a:cubicBezTo>
                <a:cubicBezTo>
                  <a:pt x="15565" y="8151"/>
                  <a:pt x="15565" y="8151"/>
                  <a:pt x="15565" y="8151"/>
                </a:cubicBezTo>
                <a:cubicBezTo>
                  <a:pt x="13341" y="8966"/>
                  <a:pt x="13341" y="8966"/>
                  <a:pt x="13341" y="8966"/>
                </a:cubicBezTo>
                <a:cubicBezTo>
                  <a:pt x="12071" y="8151"/>
                  <a:pt x="12071" y="8151"/>
                  <a:pt x="12071" y="8151"/>
                </a:cubicBezTo>
                <a:lnTo>
                  <a:pt x="12071" y="6521"/>
                </a:lnTo>
                <a:close/>
                <a:moveTo>
                  <a:pt x="21600" y="11411"/>
                </a:moveTo>
                <a:cubicBezTo>
                  <a:pt x="21600" y="15079"/>
                  <a:pt x="21600" y="15079"/>
                  <a:pt x="21600" y="15079"/>
                </a:cubicBezTo>
                <a:cubicBezTo>
                  <a:pt x="21600" y="18747"/>
                  <a:pt x="19376" y="21600"/>
                  <a:pt x="16835" y="21600"/>
                </a:cubicBezTo>
                <a:cubicBezTo>
                  <a:pt x="14294" y="21600"/>
                  <a:pt x="12071" y="18747"/>
                  <a:pt x="12071" y="15079"/>
                </a:cubicBezTo>
                <a:cubicBezTo>
                  <a:pt x="12071" y="11411"/>
                  <a:pt x="12071" y="11411"/>
                  <a:pt x="12071" y="11411"/>
                </a:cubicBezTo>
                <a:cubicBezTo>
                  <a:pt x="13341" y="12226"/>
                  <a:pt x="13341" y="12226"/>
                  <a:pt x="13341" y="12226"/>
                </a:cubicBezTo>
                <a:cubicBezTo>
                  <a:pt x="15565" y="11411"/>
                  <a:pt x="15565" y="11411"/>
                  <a:pt x="15565" y="11411"/>
                </a:cubicBezTo>
                <a:cubicBezTo>
                  <a:pt x="15565" y="15487"/>
                  <a:pt x="15565" y="15487"/>
                  <a:pt x="15565" y="15487"/>
                </a:cubicBezTo>
                <a:cubicBezTo>
                  <a:pt x="15565" y="16302"/>
                  <a:pt x="16200" y="16709"/>
                  <a:pt x="16835" y="16709"/>
                </a:cubicBezTo>
                <a:cubicBezTo>
                  <a:pt x="17471" y="16709"/>
                  <a:pt x="18106" y="16302"/>
                  <a:pt x="18106" y="15487"/>
                </a:cubicBezTo>
                <a:cubicBezTo>
                  <a:pt x="18106" y="11411"/>
                  <a:pt x="18106" y="11411"/>
                  <a:pt x="18106" y="11411"/>
                </a:cubicBezTo>
                <a:lnTo>
                  <a:pt x="21600" y="1141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2" name="Shape 5360"/>
          <p:cNvSpPr/>
          <p:nvPr/>
        </p:nvSpPr>
        <p:spPr>
          <a:xfrm>
            <a:off x="11059822" y="5484205"/>
            <a:ext cx="241928" cy="251937"/>
          </a:xfrm>
          <a:custGeom>
            <a:avLst/>
            <a:gdLst/>
            <a:ahLst/>
            <a:cxnLst>
              <a:cxn ang="0">
                <a:pos x="wd2" y="hd2"/>
              </a:cxn>
              <a:cxn ang="5400000">
                <a:pos x="wd2" y="hd2"/>
              </a:cxn>
              <a:cxn ang="10800000">
                <a:pos x="wd2" y="hd2"/>
              </a:cxn>
              <a:cxn ang="16200000">
                <a:pos x="wd2" y="hd2"/>
              </a:cxn>
            </a:cxnLst>
            <a:rect l="0" t="0" r="r" b="b"/>
            <a:pathLst>
              <a:path w="21600" h="21516" extrusionOk="0">
                <a:moveTo>
                  <a:pt x="21246" y="14428"/>
                </a:moveTo>
                <a:cubicBezTo>
                  <a:pt x="17705" y="15441"/>
                  <a:pt x="17705" y="15441"/>
                  <a:pt x="17705" y="15441"/>
                </a:cubicBezTo>
                <a:cubicBezTo>
                  <a:pt x="17705" y="19153"/>
                  <a:pt x="17705" y="19153"/>
                  <a:pt x="17705" y="19153"/>
                </a:cubicBezTo>
                <a:cubicBezTo>
                  <a:pt x="17705" y="19491"/>
                  <a:pt x="17705" y="19491"/>
                  <a:pt x="17705" y="19491"/>
                </a:cubicBezTo>
                <a:cubicBezTo>
                  <a:pt x="17351" y="19491"/>
                  <a:pt x="17351" y="19828"/>
                  <a:pt x="17351" y="19491"/>
                </a:cubicBezTo>
                <a:cubicBezTo>
                  <a:pt x="13456" y="18478"/>
                  <a:pt x="13456" y="18478"/>
                  <a:pt x="13456" y="18478"/>
                </a:cubicBezTo>
                <a:cubicBezTo>
                  <a:pt x="11331" y="21516"/>
                  <a:pt x="11331" y="21516"/>
                  <a:pt x="11331" y="21516"/>
                </a:cubicBezTo>
                <a:cubicBezTo>
                  <a:pt x="10977" y="21516"/>
                  <a:pt x="10977" y="21516"/>
                  <a:pt x="10977" y="21516"/>
                </a:cubicBezTo>
                <a:cubicBezTo>
                  <a:pt x="10623" y="21516"/>
                  <a:pt x="10623" y="21516"/>
                  <a:pt x="10623" y="21516"/>
                </a:cubicBezTo>
                <a:cubicBezTo>
                  <a:pt x="8144" y="18478"/>
                  <a:pt x="8144" y="18478"/>
                  <a:pt x="8144" y="18478"/>
                </a:cubicBezTo>
                <a:cubicBezTo>
                  <a:pt x="4603" y="19491"/>
                  <a:pt x="4603" y="19491"/>
                  <a:pt x="4603" y="19491"/>
                </a:cubicBezTo>
                <a:cubicBezTo>
                  <a:pt x="4603" y="19828"/>
                  <a:pt x="4249" y="19491"/>
                  <a:pt x="4249" y="19491"/>
                </a:cubicBezTo>
                <a:cubicBezTo>
                  <a:pt x="4249" y="19491"/>
                  <a:pt x="3895" y="19491"/>
                  <a:pt x="3895" y="19153"/>
                </a:cubicBezTo>
                <a:cubicBezTo>
                  <a:pt x="3895" y="15441"/>
                  <a:pt x="3895" y="15441"/>
                  <a:pt x="3895" y="15441"/>
                </a:cubicBezTo>
                <a:cubicBezTo>
                  <a:pt x="354" y="14428"/>
                  <a:pt x="354" y="14428"/>
                  <a:pt x="354" y="14428"/>
                </a:cubicBezTo>
                <a:cubicBezTo>
                  <a:pt x="354" y="14428"/>
                  <a:pt x="0" y="14428"/>
                  <a:pt x="0" y="14091"/>
                </a:cubicBezTo>
                <a:cubicBezTo>
                  <a:pt x="0" y="14091"/>
                  <a:pt x="0" y="13753"/>
                  <a:pt x="0" y="13753"/>
                </a:cubicBezTo>
                <a:cubicBezTo>
                  <a:pt x="2479" y="10716"/>
                  <a:pt x="2479" y="10716"/>
                  <a:pt x="2479" y="10716"/>
                </a:cubicBezTo>
                <a:cubicBezTo>
                  <a:pt x="0" y="7679"/>
                  <a:pt x="0" y="7679"/>
                  <a:pt x="0" y="7679"/>
                </a:cubicBezTo>
                <a:cubicBezTo>
                  <a:pt x="0" y="7679"/>
                  <a:pt x="0" y="7679"/>
                  <a:pt x="0" y="7341"/>
                </a:cubicBezTo>
                <a:cubicBezTo>
                  <a:pt x="0" y="7341"/>
                  <a:pt x="354" y="7341"/>
                  <a:pt x="354" y="7341"/>
                </a:cubicBezTo>
                <a:cubicBezTo>
                  <a:pt x="3895" y="5991"/>
                  <a:pt x="3895" y="5991"/>
                  <a:pt x="3895" y="5991"/>
                </a:cubicBezTo>
                <a:cubicBezTo>
                  <a:pt x="3895" y="2279"/>
                  <a:pt x="3895" y="2279"/>
                  <a:pt x="3895" y="2279"/>
                </a:cubicBezTo>
                <a:cubicBezTo>
                  <a:pt x="3895" y="2279"/>
                  <a:pt x="4249" y="2279"/>
                  <a:pt x="4249" y="1941"/>
                </a:cubicBezTo>
                <a:cubicBezTo>
                  <a:pt x="4249" y="1941"/>
                  <a:pt x="4603" y="1941"/>
                  <a:pt x="4603" y="1941"/>
                </a:cubicBezTo>
                <a:cubicBezTo>
                  <a:pt x="8144" y="3291"/>
                  <a:pt x="8144" y="3291"/>
                  <a:pt x="8144" y="3291"/>
                </a:cubicBezTo>
                <a:cubicBezTo>
                  <a:pt x="10623" y="254"/>
                  <a:pt x="10623" y="254"/>
                  <a:pt x="10623" y="254"/>
                </a:cubicBezTo>
                <a:cubicBezTo>
                  <a:pt x="10623" y="-84"/>
                  <a:pt x="10977" y="-84"/>
                  <a:pt x="11331" y="254"/>
                </a:cubicBezTo>
                <a:cubicBezTo>
                  <a:pt x="13456" y="3291"/>
                  <a:pt x="13456" y="3291"/>
                  <a:pt x="13456" y="3291"/>
                </a:cubicBezTo>
                <a:cubicBezTo>
                  <a:pt x="17351" y="1941"/>
                  <a:pt x="17351" y="1941"/>
                  <a:pt x="17351" y="1941"/>
                </a:cubicBezTo>
                <a:cubicBezTo>
                  <a:pt x="17351" y="1941"/>
                  <a:pt x="17351" y="1941"/>
                  <a:pt x="17705" y="1941"/>
                </a:cubicBezTo>
                <a:cubicBezTo>
                  <a:pt x="17705" y="2279"/>
                  <a:pt x="17705" y="2279"/>
                  <a:pt x="17705" y="2279"/>
                </a:cubicBezTo>
                <a:cubicBezTo>
                  <a:pt x="17705" y="5991"/>
                  <a:pt x="17705" y="5991"/>
                  <a:pt x="17705" y="5991"/>
                </a:cubicBezTo>
                <a:cubicBezTo>
                  <a:pt x="21246" y="7341"/>
                  <a:pt x="21246" y="7341"/>
                  <a:pt x="21246" y="7341"/>
                </a:cubicBezTo>
                <a:cubicBezTo>
                  <a:pt x="21600" y="7341"/>
                  <a:pt x="21600" y="7341"/>
                  <a:pt x="21600" y="7341"/>
                </a:cubicBezTo>
                <a:cubicBezTo>
                  <a:pt x="21600" y="7679"/>
                  <a:pt x="21600" y="7679"/>
                  <a:pt x="21600" y="7679"/>
                </a:cubicBezTo>
                <a:cubicBezTo>
                  <a:pt x="19475" y="10716"/>
                  <a:pt x="19475" y="10716"/>
                  <a:pt x="19475" y="10716"/>
                </a:cubicBezTo>
                <a:cubicBezTo>
                  <a:pt x="21600" y="13753"/>
                  <a:pt x="21600" y="13753"/>
                  <a:pt x="21600" y="13753"/>
                </a:cubicBezTo>
                <a:cubicBezTo>
                  <a:pt x="21600" y="13753"/>
                  <a:pt x="21600" y="14091"/>
                  <a:pt x="21600" y="14091"/>
                </a:cubicBezTo>
                <a:cubicBezTo>
                  <a:pt x="21600" y="14428"/>
                  <a:pt x="21600" y="14428"/>
                  <a:pt x="21246" y="14428"/>
                </a:cubicBezTo>
                <a:close/>
                <a:moveTo>
                  <a:pt x="10977" y="3966"/>
                </a:moveTo>
                <a:cubicBezTo>
                  <a:pt x="6728" y="3966"/>
                  <a:pt x="3541" y="7004"/>
                  <a:pt x="3541" y="10716"/>
                </a:cubicBezTo>
                <a:cubicBezTo>
                  <a:pt x="3541" y="14766"/>
                  <a:pt x="6728" y="17803"/>
                  <a:pt x="10977" y="17803"/>
                </a:cubicBezTo>
                <a:cubicBezTo>
                  <a:pt x="14872" y="17803"/>
                  <a:pt x="18059" y="14766"/>
                  <a:pt x="18059" y="10716"/>
                </a:cubicBezTo>
                <a:cubicBezTo>
                  <a:pt x="18059" y="7004"/>
                  <a:pt x="14872" y="3966"/>
                  <a:pt x="10977" y="396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3" name="Shape 5383"/>
          <p:cNvSpPr/>
          <p:nvPr/>
        </p:nvSpPr>
        <p:spPr>
          <a:xfrm>
            <a:off x="1963704" y="4984700"/>
            <a:ext cx="218103" cy="177781"/>
          </a:xfrm>
          <a:custGeom>
            <a:avLst/>
            <a:gdLst/>
            <a:ahLst/>
            <a:cxnLst>
              <a:cxn ang="0">
                <a:pos x="wd2" y="hd2"/>
              </a:cxn>
              <a:cxn ang="5400000">
                <a:pos x="wd2" y="hd2"/>
              </a:cxn>
              <a:cxn ang="10800000">
                <a:pos x="wd2" y="hd2"/>
              </a:cxn>
              <a:cxn ang="16200000">
                <a:pos x="wd2" y="hd2"/>
              </a:cxn>
            </a:cxnLst>
            <a:rect l="0" t="0" r="r" b="b"/>
            <a:pathLst>
              <a:path w="21600" h="21600" extrusionOk="0">
                <a:moveTo>
                  <a:pt x="21600" y="3360"/>
                </a:moveTo>
                <a:cubicBezTo>
                  <a:pt x="21600" y="3840"/>
                  <a:pt x="21207" y="4320"/>
                  <a:pt x="20422" y="4320"/>
                </a:cubicBezTo>
                <a:cubicBezTo>
                  <a:pt x="785" y="4320"/>
                  <a:pt x="785" y="4320"/>
                  <a:pt x="785" y="4320"/>
                </a:cubicBezTo>
                <a:cubicBezTo>
                  <a:pt x="393" y="4320"/>
                  <a:pt x="0" y="3840"/>
                  <a:pt x="0" y="3360"/>
                </a:cubicBezTo>
                <a:cubicBezTo>
                  <a:pt x="0" y="960"/>
                  <a:pt x="0" y="960"/>
                  <a:pt x="0" y="960"/>
                </a:cubicBezTo>
                <a:cubicBezTo>
                  <a:pt x="0" y="480"/>
                  <a:pt x="393" y="0"/>
                  <a:pt x="785" y="0"/>
                </a:cubicBezTo>
                <a:cubicBezTo>
                  <a:pt x="20422" y="0"/>
                  <a:pt x="20422" y="0"/>
                  <a:pt x="20422" y="0"/>
                </a:cubicBezTo>
                <a:cubicBezTo>
                  <a:pt x="21207" y="0"/>
                  <a:pt x="21600" y="480"/>
                  <a:pt x="21600" y="960"/>
                </a:cubicBezTo>
                <a:lnTo>
                  <a:pt x="21600" y="3360"/>
                </a:lnTo>
                <a:close/>
                <a:moveTo>
                  <a:pt x="21600" y="12000"/>
                </a:moveTo>
                <a:cubicBezTo>
                  <a:pt x="21600" y="12480"/>
                  <a:pt x="21207" y="12960"/>
                  <a:pt x="20422" y="12960"/>
                </a:cubicBezTo>
                <a:cubicBezTo>
                  <a:pt x="785" y="12960"/>
                  <a:pt x="785" y="12960"/>
                  <a:pt x="785" y="12960"/>
                </a:cubicBezTo>
                <a:cubicBezTo>
                  <a:pt x="393" y="12960"/>
                  <a:pt x="0" y="12480"/>
                  <a:pt x="0" y="12000"/>
                </a:cubicBezTo>
                <a:cubicBezTo>
                  <a:pt x="0" y="9600"/>
                  <a:pt x="0" y="9600"/>
                  <a:pt x="0" y="9600"/>
                </a:cubicBezTo>
                <a:cubicBezTo>
                  <a:pt x="0" y="9120"/>
                  <a:pt x="393" y="8640"/>
                  <a:pt x="785" y="8640"/>
                </a:cubicBezTo>
                <a:cubicBezTo>
                  <a:pt x="20422" y="8640"/>
                  <a:pt x="20422" y="8640"/>
                  <a:pt x="20422" y="8640"/>
                </a:cubicBezTo>
                <a:cubicBezTo>
                  <a:pt x="21207" y="8640"/>
                  <a:pt x="21600" y="9120"/>
                  <a:pt x="21600" y="9600"/>
                </a:cubicBezTo>
                <a:lnTo>
                  <a:pt x="21600" y="12000"/>
                </a:lnTo>
                <a:close/>
                <a:moveTo>
                  <a:pt x="21600" y="20640"/>
                </a:moveTo>
                <a:cubicBezTo>
                  <a:pt x="21600" y="21120"/>
                  <a:pt x="21207" y="21600"/>
                  <a:pt x="20422" y="21600"/>
                </a:cubicBezTo>
                <a:cubicBezTo>
                  <a:pt x="785" y="21600"/>
                  <a:pt x="785" y="21600"/>
                  <a:pt x="785" y="21600"/>
                </a:cubicBezTo>
                <a:cubicBezTo>
                  <a:pt x="393" y="21600"/>
                  <a:pt x="0" y="21120"/>
                  <a:pt x="0" y="20640"/>
                </a:cubicBezTo>
                <a:cubicBezTo>
                  <a:pt x="0" y="18720"/>
                  <a:pt x="0" y="18720"/>
                  <a:pt x="0" y="18720"/>
                </a:cubicBezTo>
                <a:cubicBezTo>
                  <a:pt x="0" y="17760"/>
                  <a:pt x="393" y="17280"/>
                  <a:pt x="785" y="17280"/>
                </a:cubicBezTo>
                <a:cubicBezTo>
                  <a:pt x="20422" y="17280"/>
                  <a:pt x="20422" y="17280"/>
                  <a:pt x="20422" y="17280"/>
                </a:cubicBezTo>
                <a:cubicBezTo>
                  <a:pt x="21207" y="17280"/>
                  <a:pt x="21600" y="17760"/>
                  <a:pt x="21600" y="18720"/>
                </a:cubicBezTo>
                <a:lnTo>
                  <a:pt x="21600" y="2064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4" name="Shape 5652"/>
          <p:cNvSpPr/>
          <p:nvPr/>
        </p:nvSpPr>
        <p:spPr>
          <a:xfrm>
            <a:off x="9121932" y="608225"/>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30" y="21600"/>
                  <a:pt x="17705"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lnTo>
                  <a:pt x="21600" y="17768"/>
                </a:lnTo>
                <a:close/>
                <a:moveTo>
                  <a:pt x="15226" y="16374"/>
                </a:moveTo>
                <a:cubicBezTo>
                  <a:pt x="14872" y="16374"/>
                  <a:pt x="14164" y="16723"/>
                  <a:pt x="13810" y="16723"/>
                </a:cubicBezTo>
                <a:cubicBezTo>
                  <a:pt x="12393" y="16723"/>
                  <a:pt x="12039" y="15677"/>
                  <a:pt x="12039" y="14632"/>
                </a:cubicBezTo>
                <a:cubicBezTo>
                  <a:pt x="12039" y="9058"/>
                  <a:pt x="12039" y="9058"/>
                  <a:pt x="12039" y="9058"/>
                </a:cubicBezTo>
                <a:cubicBezTo>
                  <a:pt x="15580" y="9058"/>
                  <a:pt x="15580" y="9058"/>
                  <a:pt x="15580" y="9058"/>
                </a:cubicBezTo>
                <a:cubicBezTo>
                  <a:pt x="15580" y="6619"/>
                  <a:pt x="15580" y="6619"/>
                  <a:pt x="15580" y="6619"/>
                </a:cubicBezTo>
                <a:cubicBezTo>
                  <a:pt x="12039" y="6619"/>
                  <a:pt x="12039" y="6619"/>
                  <a:pt x="12039" y="6619"/>
                </a:cubicBezTo>
                <a:cubicBezTo>
                  <a:pt x="12039" y="2090"/>
                  <a:pt x="12039" y="2090"/>
                  <a:pt x="12039" y="2090"/>
                </a:cubicBezTo>
                <a:cubicBezTo>
                  <a:pt x="9207" y="2090"/>
                  <a:pt x="9207" y="2090"/>
                  <a:pt x="9207" y="2090"/>
                </a:cubicBezTo>
                <a:cubicBezTo>
                  <a:pt x="9207" y="2090"/>
                  <a:pt x="9207" y="2090"/>
                  <a:pt x="9207" y="2090"/>
                </a:cubicBezTo>
                <a:cubicBezTo>
                  <a:pt x="9207" y="3484"/>
                  <a:pt x="8498" y="5923"/>
                  <a:pt x="5666" y="6968"/>
                </a:cubicBezTo>
                <a:cubicBezTo>
                  <a:pt x="5666" y="9058"/>
                  <a:pt x="5666" y="9058"/>
                  <a:pt x="5666" y="9058"/>
                </a:cubicBezTo>
                <a:cubicBezTo>
                  <a:pt x="7436" y="9058"/>
                  <a:pt x="7436" y="9058"/>
                  <a:pt x="7436" y="9058"/>
                </a:cubicBezTo>
                <a:cubicBezTo>
                  <a:pt x="7436" y="14981"/>
                  <a:pt x="7436" y="14981"/>
                  <a:pt x="7436" y="14981"/>
                </a:cubicBezTo>
                <a:cubicBezTo>
                  <a:pt x="7436" y="17071"/>
                  <a:pt x="8852" y="19858"/>
                  <a:pt x="12748" y="19858"/>
                </a:cubicBezTo>
                <a:cubicBezTo>
                  <a:pt x="14164" y="19858"/>
                  <a:pt x="15580" y="19161"/>
                  <a:pt x="15934" y="18813"/>
                </a:cubicBezTo>
                <a:lnTo>
                  <a:pt x="15226" y="1637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5" name="Shape 5653"/>
          <p:cNvSpPr/>
          <p:nvPr/>
        </p:nvSpPr>
        <p:spPr>
          <a:xfrm>
            <a:off x="9883866" y="608225"/>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58" y="21600"/>
                  <a:pt x="17768" y="21600"/>
                </a:cubicBezTo>
                <a:cubicBezTo>
                  <a:pt x="4181" y="21600"/>
                  <a:pt x="4181" y="21600"/>
                  <a:pt x="4181" y="21600"/>
                </a:cubicBezTo>
                <a:cubicBezTo>
                  <a:pt x="2090" y="21600"/>
                  <a:pt x="0" y="19858"/>
                  <a:pt x="0" y="17768"/>
                </a:cubicBezTo>
                <a:cubicBezTo>
                  <a:pt x="0" y="4181"/>
                  <a:pt x="0" y="4181"/>
                  <a:pt x="0" y="4181"/>
                </a:cubicBezTo>
                <a:cubicBezTo>
                  <a:pt x="0" y="2090"/>
                  <a:pt x="2090" y="0"/>
                  <a:pt x="4181" y="0"/>
                </a:cubicBezTo>
                <a:cubicBezTo>
                  <a:pt x="17768" y="0"/>
                  <a:pt x="17768" y="0"/>
                  <a:pt x="17768" y="0"/>
                </a:cubicBezTo>
                <a:cubicBezTo>
                  <a:pt x="19858" y="0"/>
                  <a:pt x="21600" y="2090"/>
                  <a:pt x="21600" y="4181"/>
                </a:cubicBezTo>
                <a:lnTo>
                  <a:pt x="21600" y="17768"/>
                </a:lnTo>
                <a:close/>
                <a:moveTo>
                  <a:pt x="16374" y="7316"/>
                </a:moveTo>
                <a:cubicBezTo>
                  <a:pt x="17071" y="6968"/>
                  <a:pt x="17419" y="6271"/>
                  <a:pt x="17768" y="5574"/>
                </a:cubicBezTo>
                <a:cubicBezTo>
                  <a:pt x="17071" y="5923"/>
                  <a:pt x="16374" y="6271"/>
                  <a:pt x="15677" y="6619"/>
                </a:cubicBezTo>
                <a:cubicBezTo>
                  <a:pt x="15329" y="5923"/>
                  <a:pt x="14632" y="5574"/>
                  <a:pt x="13587" y="5574"/>
                </a:cubicBezTo>
                <a:cubicBezTo>
                  <a:pt x="12194" y="5574"/>
                  <a:pt x="10800" y="6968"/>
                  <a:pt x="10800" y="8361"/>
                </a:cubicBezTo>
                <a:cubicBezTo>
                  <a:pt x="10800" y="8710"/>
                  <a:pt x="10800" y="9058"/>
                  <a:pt x="10800" y="9058"/>
                </a:cubicBezTo>
                <a:cubicBezTo>
                  <a:pt x="8361" y="9058"/>
                  <a:pt x="6271" y="8013"/>
                  <a:pt x="4877" y="5923"/>
                </a:cubicBezTo>
                <a:cubicBezTo>
                  <a:pt x="4529" y="6619"/>
                  <a:pt x="4181" y="6968"/>
                  <a:pt x="4181" y="7665"/>
                </a:cubicBezTo>
                <a:cubicBezTo>
                  <a:pt x="4181" y="8710"/>
                  <a:pt x="4877" y="9406"/>
                  <a:pt x="5574" y="10103"/>
                </a:cubicBezTo>
                <a:cubicBezTo>
                  <a:pt x="5226" y="10103"/>
                  <a:pt x="4529" y="9755"/>
                  <a:pt x="4181" y="9755"/>
                </a:cubicBezTo>
                <a:cubicBezTo>
                  <a:pt x="4181" y="9755"/>
                  <a:pt x="4181" y="9755"/>
                  <a:pt x="4181" y="9755"/>
                </a:cubicBezTo>
                <a:cubicBezTo>
                  <a:pt x="4181" y="11148"/>
                  <a:pt x="5226" y="12194"/>
                  <a:pt x="6619" y="12542"/>
                </a:cubicBezTo>
                <a:cubicBezTo>
                  <a:pt x="6271" y="12542"/>
                  <a:pt x="6271" y="12542"/>
                  <a:pt x="5923" y="12542"/>
                </a:cubicBezTo>
                <a:cubicBezTo>
                  <a:pt x="5574" y="12542"/>
                  <a:pt x="5574" y="12542"/>
                  <a:pt x="5226" y="12542"/>
                </a:cubicBezTo>
                <a:cubicBezTo>
                  <a:pt x="5574" y="13587"/>
                  <a:pt x="6968" y="14632"/>
                  <a:pt x="8013" y="14632"/>
                </a:cubicBezTo>
                <a:cubicBezTo>
                  <a:pt x="6968" y="15329"/>
                  <a:pt x="5923" y="16026"/>
                  <a:pt x="4529" y="16026"/>
                </a:cubicBezTo>
                <a:cubicBezTo>
                  <a:pt x="4181" y="16026"/>
                  <a:pt x="3832" y="16026"/>
                  <a:pt x="3832" y="16026"/>
                </a:cubicBezTo>
                <a:cubicBezTo>
                  <a:pt x="4877" y="16723"/>
                  <a:pt x="6619" y="17071"/>
                  <a:pt x="8361" y="17071"/>
                </a:cubicBezTo>
                <a:cubicBezTo>
                  <a:pt x="13587" y="17071"/>
                  <a:pt x="16723" y="12542"/>
                  <a:pt x="16723" y="8710"/>
                </a:cubicBezTo>
                <a:cubicBezTo>
                  <a:pt x="16723" y="8710"/>
                  <a:pt x="16723" y="8710"/>
                  <a:pt x="16723" y="8361"/>
                </a:cubicBezTo>
                <a:cubicBezTo>
                  <a:pt x="17071" y="8013"/>
                  <a:pt x="17768" y="7665"/>
                  <a:pt x="18116" y="6968"/>
                </a:cubicBezTo>
                <a:cubicBezTo>
                  <a:pt x="17419" y="6968"/>
                  <a:pt x="17071" y="7316"/>
                  <a:pt x="16374" y="731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6" name="Shape 5733"/>
          <p:cNvSpPr/>
          <p:nvPr/>
        </p:nvSpPr>
        <p:spPr>
          <a:xfrm>
            <a:off x="8722577" y="608225"/>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58" y="21600"/>
                  <a:pt x="17768" y="21600"/>
                </a:cubicBezTo>
                <a:cubicBezTo>
                  <a:pt x="4181" y="21600"/>
                  <a:pt x="4181" y="21600"/>
                  <a:pt x="4181" y="21600"/>
                </a:cubicBezTo>
                <a:cubicBezTo>
                  <a:pt x="2090" y="21600"/>
                  <a:pt x="0" y="19858"/>
                  <a:pt x="0" y="17768"/>
                </a:cubicBezTo>
                <a:cubicBezTo>
                  <a:pt x="0" y="4181"/>
                  <a:pt x="0" y="4181"/>
                  <a:pt x="0" y="4181"/>
                </a:cubicBezTo>
                <a:cubicBezTo>
                  <a:pt x="0" y="2090"/>
                  <a:pt x="2090" y="0"/>
                  <a:pt x="4181" y="0"/>
                </a:cubicBezTo>
                <a:cubicBezTo>
                  <a:pt x="17768" y="0"/>
                  <a:pt x="17768" y="0"/>
                  <a:pt x="17768" y="0"/>
                </a:cubicBezTo>
                <a:cubicBezTo>
                  <a:pt x="19858" y="0"/>
                  <a:pt x="21600" y="2090"/>
                  <a:pt x="21600" y="4181"/>
                </a:cubicBezTo>
                <a:lnTo>
                  <a:pt x="21600" y="17768"/>
                </a:lnTo>
                <a:close/>
                <a:moveTo>
                  <a:pt x="5226" y="3832"/>
                </a:moveTo>
                <a:cubicBezTo>
                  <a:pt x="4181" y="3832"/>
                  <a:pt x="3135" y="4529"/>
                  <a:pt x="3135" y="5574"/>
                </a:cubicBezTo>
                <a:cubicBezTo>
                  <a:pt x="3135" y="6271"/>
                  <a:pt x="3832" y="6968"/>
                  <a:pt x="5226" y="6968"/>
                </a:cubicBezTo>
                <a:cubicBezTo>
                  <a:pt x="5226" y="6968"/>
                  <a:pt x="5226" y="6968"/>
                  <a:pt x="5226" y="6968"/>
                </a:cubicBezTo>
                <a:cubicBezTo>
                  <a:pt x="6271" y="6968"/>
                  <a:pt x="6968" y="6271"/>
                  <a:pt x="6968" y="5574"/>
                </a:cubicBezTo>
                <a:cubicBezTo>
                  <a:pt x="6968" y="4529"/>
                  <a:pt x="6271" y="3832"/>
                  <a:pt x="5226" y="3832"/>
                </a:cubicBezTo>
                <a:close/>
                <a:moveTo>
                  <a:pt x="6619" y="18116"/>
                </a:moveTo>
                <a:cubicBezTo>
                  <a:pt x="6619" y="8361"/>
                  <a:pt x="6619" y="8361"/>
                  <a:pt x="6619" y="8361"/>
                </a:cubicBezTo>
                <a:cubicBezTo>
                  <a:pt x="3484" y="8361"/>
                  <a:pt x="3484" y="8361"/>
                  <a:pt x="3484" y="8361"/>
                </a:cubicBezTo>
                <a:cubicBezTo>
                  <a:pt x="3484" y="18116"/>
                  <a:pt x="3484" y="18116"/>
                  <a:pt x="3484" y="18116"/>
                </a:cubicBezTo>
                <a:lnTo>
                  <a:pt x="6619" y="18116"/>
                </a:lnTo>
                <a:close/>
                <a:moveTo>
                  <a:pt x="18465" y="18116"/>
                </a:moveTo>
                <a:cubicBezTo>
                  <a:pt x="18465" y="12542"/>
                  <a:pt x="18465" y="12542"/>
                  <a:pt x="18465" y="12542"/>
                </a:cubicBezTo>
                <a:cubicBezTo>
                  <a:pt x="18465" y="9755"/>
                  <a:pt x="16723" y="8361"/>
                  <a:pt x="14632" y="8361"/>
                </a:cubicBezTo>
                <a:cubicBezTo>
                  <a:pt x="12890" y="8361"/>
                  <a:pt x="12194" y="9058"/>
                  <a:pt x="11845" y="9755"/>
                </a:cubicBezTo>
                <a:cubicBezTo>
                  <a:pt x="11845" y="9755"/>
                  <a:pt x="11845" y="9755"/>
                  <a:pt x="11845" y="9755"/>
                </a:cubicBezTo>
                <a:cubicBezTo>
                  <a:pt x="11845" y="8361"/>
                  <a:pt x="11845" y="8361"/>
                  <a:pt x="11845" y="8361"/>
                </a:cubicBezTo>
                <a:cubicBezTo>
                  <a:pt x="8361" y="8361"/>
                  <a:pt x="8361" y="8361"/>
                  <a:pt x="8361" y="8361"/>
                </a:cubicBezTo>
                <a:cubicBezTo>
                  <a:pt x="8361" y="8361"/>
                  <a:pt x="8361" y="9406"/>
                  <a:pt x="8361" y="18116"/>
                </a:cubicBezTo>
                <a:cubicBezTo>
                  <a:pt x="11845" y="18116"/>
                  <a:pt x="11845" y="18116"/>
                  <a:pt x="11845" y="18116"/>
                </a:cubicBezTo>
                <a:cubicBezTo>
                  <a:pt x="11845" y="12890"/>
                  <a:pt x="11845" y="12890"/>
                  <a:pt x="11845" y="12890"/>
                </a:cubicBezTo>
                <a:cubicBezTo>
                  <a:pt x="11845" y="12542"/>
                  <a:pt x="11845" y="12194"/>
                  <a:pt x="11845" y="11845"/>
                </a:cubicBezTo>
                <a:cubicBezTo>
                  <a:pt x="12194" y="11497"/>
                  <a:pt x="12542" y="10800"/>
                  <a:pt x="13587" y="10800"/>
                </a:cubicBezTo>
                <a:cubicBezTo>
                  <a:pt x="14632" y="10800"/>
                  <a:pt x="14981" y="11497"/>
                  <a:pt x="14981" y="12890"/>
                </a:cubicBezTo>
                <a:cubicBezTo>
                  <a:pt x="14981" y="18116"/>
                  <a:pt x="14981" y="18116"/>
                  <a:pt x="14981" y="18116"/>
                </a:cubicBezTo>
                <a:lnTo>
                  <a:pt x="18465" y="1811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7" name="Shape 5589"/>
          <p:cNvSpPr/>
          <p:nvPr/>
        </p:nvSpPr>
        <p:spPr>
          <a:xfrm>
            <a:off x="8315978" y="616660"/>
            <a:ext cx="230903" cy="22906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483" y="21600"/>
                  <a:pt x="18993" y="21600"/>
                </a:cubicBezTo>
                <a:cubicBezTo>
                  <a:pt x="2607" y="21600"/>
                  <a:pt x="2607" y="21600"/>
                  <a:pt x="2607" y="21600"/>
                </a:cubicBezTo>
                <a:cubicBezTo>
                  <a:pt x="1117" y="21600"/>
                  <a:pt x="0" y="20110"/>
                  <a:pt x="0" y="18621"/>
                </a:cubicBezTo>
                <a:cubicBezTo>
                  <a:pt x="0" y="2607"/>
                  <a:pt x="0" y="2607"/>
                  <a:pt x="0" y="2607"/>
                </a:cubicBezTo>
                <a:cubicBezTo>
                  <a:pt x="0" y="1117"/>
                  <a:pt x="1117" y="0"/>
                  <a:pt x="2607" y="0"/>
                </a:cubicBezTo>
                <a:cubicBezTo>
                  <a:pt x="18993" y="0"/>
                  <a:pt x="18993" y="0"/>
                  <a:pt x="18993" y="0"/>
                </a:cubicBezTo>
                <a:cubicBezTo>
                  <a:pt x="20483" y="0"/>
                  <a:pt x="21600" y="1117"/>
                  <a:pt x="21600" y="2607"/>
                </a:cubicBezTo>
                <a:lnTo>
                  <a:pt x="21600" y="18621"/>
                </a:lnTo>
                <a:close/>
                <a:moveTo>
                  <a:pt x="18993" y="8938"/>
                </a:moveTo>
                <a:cubicBezTo>
                  <a:pt x="17131" y="8938"/>
                  <a:pt x="17131" y="8938"/>
                  <a:pt x="17131" y="8938"/>
                </a:cubicBezTo>
                <a:cubicBezTo>
                  <a:pt x="17503" y="9683"/>
                  <a:pt x="17503" y="10055"/>
                  <a:pt x="17503" y="10800"/>
                </a:cubicBezTo>
                <a:cubicBezTo>
                  <a:pt x="17503" y="14524"/>
                  <a:pt x="14524" y="17503"/>
                  <a:pt x="10800" y="17503"/>
                </a:cubicBezTo>
                <a:cubicBezTo>
                  <a:pt x="7076" y="17503"/>
                  <a:pt x="4097" y="14524"/>
                  <a:pt x="4097" y="10800"/>
                </a:cubicBezTo>
                <a:cubicBezTo>
                  <a:pt x="4097" y="10055"/>
                  <a:pt x="4097" y="9683"/>
                  <a:pt x="4469" y="8938"/>
                </a:cubicBezTo>
                <a:cubicBezTo>
                  <a:pt x="2234" y="8938"/>
                  <a:pt x="2234" y="8938"/>
                  <a:pt x="2234" y="8938"/>
                </a:cubicBezTo>
                <a:cubicBezTo>
                  <a:pt x="2234" y="18248"/>
                  <a:pt x="2234" y="18248"/>
                  <a:pt x="2234" y="18248"/>
                </a:cubicBezTo>
                <a:cubicBezTo>
                  <a:pt x="2234" y="18621"/>
                  <a:pt x="2607" y="18993"/>
                  <a:pt x="3352" y="18993"/>
                </a:cubicBezTo>
                <a:cubicBezTo>
                  <a:pt x="18248" y="18993"/>
                  <a:pt x="18248" y="18993"/>
                  <a:pt x="18248" y="18993"/>
                </a:cubicBezTo>
                <a:cubicBezTo>
                  <a:pt x="18621" y="18993"/>
                  <a:pt x="18993" y="18621"/>
                  <a:pt x="18993" y="18248"/>
                </a:cubicBezTo>
                <a:lnTo>
                  <a:pt x="18993" y="8938"/>
                </a:lnTo>
                <a:close/>
                <a:moveTo>
                  <a:pt x="10800" y="6331"/>
                </a:moveTo>
                <a:cubicBezTo>
                  <a:pt x="8566" y="6331"/>
                  <a:pt x="6331" y="8193"/>
                  <a:pt x="6331" y="10800"/>
                </a:cubicBezTo>
                <a:cubicBezTo>
                  <a:pt x="6331" y="13034"/>
                  <a:pt x="8566" y="14897"/>
                  <a:pt x="10800" y="14897"/>
                </a:cubicBezTo>
                <a:cubicBezTo>
                  <a:pt x="13034" y="14897"/>
                  <a:pt x="15269" y="13034"/>
                  <a:pt x="15269" y="10800"/>
                </a:cubicBezTo>
                <a:cubicBezTo>
                  <a:pt x="15269" y="8193"/>
                  <a:pt x="13034" y="6331"/>
                  <a:pt x="10800" y="6331"/>
                </a:cubicBezTo>
                <a:close/>
                <a:moveTo>
                  <a:pt x="18993" y="3352"/>
                </a:moveTo>
                <a:cubicBezTo>
                  <a:pt x="18993" y="2607"/>
                  <a:pt x="18621" y="2234"/>
                  <a:pt x="18248" y="2234"/>
                </a:cubicBezTo>
                <a:cubicBezTo>
                  <a:pt x="15641" y="2234"/>
                  <a:pt x="15641" y="2234"/>
                  <a:pt x="15641" y="2234"/>
                </a:cubicBezTo>
                <a:cubicBezTo>
                  <a:pt x="15269" y="2234"/>
                  <a:pt x="14897" y="2607"/>
                  <a:pt x="14897" y="3352"/>
                </a:cubicBezTo>
                <a:cubicBezTo>
                  <a:pt x="14897" y="5586"/>
                  <a:pt x="14897" y="5586"/>
                  <a:pt x="14897" y="5586"/>
                </a:cubicBezTo>
                <a:cubicBezTo>
                  <a:pt x="14897" y="5959"/>
                  <a:pt x="15269" y="6703"/>
                  <a:pt x="15641" y="6703"/>
                </a:cubicBezTo>
                <a:cubicBezTo>
                  <a:pt x="18248" y="6703"/>
                  <a:pt x="18248" y="6703"/>
                  <a:pt x="18248" y="6703"/>
                </a:cubicBezTo>
                <a:cubicBezTo>
                  <a:pt x="18621" y="6703"/>
                  <a:pt x="18993" y="5959"/>
                  <a:pt x="18993" y="5586"/>
                </a:cubicBezTo>
                <a:lnTo>
                  <a:pt x="18993" y="335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8" name="Shape 5288"/>
          <p:cNvSpPr/>
          <p:nvPr/>
        </p:nvSpPr>
        <p:spPr>
          <a:xfrm>
            <a:off x="7929424" y="608225"/>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cubicBezTo>
                  <a:pt x="14531" y="21600"/>
                  <a:pt x="14531" y="21600"/>
                  <a:pt x="14531" y="21600"/>
                </a:cubicBezTo>
                <a:cubicBezTo>
                  <a:pt x="14531" y="12960"/>
                  <a:pt x="14531" y="12960"/>
                  <a:pt x="14531" y="12960"/>
                </a:cubicBezTo>
                <a:cubicBezTo>
                  <a:pt x="17673" y="12960"/>
                  <a:pt x="17673" y="12960"/>
                  <a:pt x="17673" y="12960"/>
                </a:cubicBezTo>
                <a:cubicBezTo>
                  <a:pt x="18065" y="9818"/>
                  <a:pt x="18065" y="9818"/>
                  <a:pt x="18065" y="9818"/>
                </a:cubicBezTo>
                <a:cubicBezTo>
                  <a:pt x="14531" y="9818"/>
                  <a:pt x="14531" y="9818"/>
                  <a:pt x="14531" y="9818"/>
                </a:cubicBezTo>
                <a:cubicBezTo>
                  <a:pt x="14531" y="7855"/>
                  <a:pt x="14531" y="7855"/>
                  <a:pt x="14531" y="7855"/>
                </a:cubicBezTo>
                <a:cubicBezTo>
                  <a:pt x="14531" y="7069"/>
                  <a:pt x="14924" y="6284"/>
                  <a:pt x="16495" y="6284"/>
                </a:cubicBezTo>
                <a:cubicBezTo>
                  <a:pt x="18458" y="6284"/>
                  <a:pt x="18458" y="6284"/>
                  <a:pt x="18458" y="6284"/>
                </a:cubicBezTo>
                <a:cubicBezTo>
                  <a:pt x="18458" y="3535"/>
                  <a:pt x="18458" y="3535"/>
                  <a:pt x="18458" y="3535"/>
                </a:cubicBezTo>
                <a:cubicBezTo>
                  <a:pt x="17673" y="3535"/>
                  <a:pt x="16887" y="3142"/>
                  <a:pt x="15709" y="3142"/>
                </a:cubicBezTo>
                <a:cubicBezTo>
                  <a:pt x="13353" y="3142"/>
                  <a:pt x="11389" y="4713"/>
                  <a:pt x="11389" y="7462"/>
                </a:cubicBezTo>
                <a:cubicBezTo>
                  <a:pt x="11389" y="9818"/>
                  <a:pt x="11389" y="9818"/>
                  <a:pt x="11389" y="9818"/>
                </a:cubicBezTo>
                <a:cubicBezTo>
                  <a:pt x="8247" y="9818"/>
                  <a:pt x="8247" y="9818"/>
                  <a:pt x="8247" y="9818"/>
                </a:cubicBezTo>
                <a:cubicBezTo>
                  <a:pt x="8247" y="12960"/>
                  <a:pt x="8247" y="12960"/>
                  <a:pt x="8247" y="12960"/>
                </a:cubicBezTo>
                <a:cubicBezTo>
                  <a:pt x="11389" y="12960"/>
                  <a:pt x="11389" y="12960"/>
                  <a:pt x="11389" y="12960"/>
                </a:cubicBezTo>
                <a:cubicBezTo>
                  <a:pt x="11389" y="21600"/>
                  <a:pt x="11389" y="21600"/>
                  <a:pt x="11389" y="21600"/>
                </a:cubicBezTo>
                <a:cubicBezTo>
                  <a:pt x="3927" y="21600"/>
                  <a:pt x="3927" y="21600"/>
                  <a:pt x="3927" y="21600"/>
                </a:cubicBezTo>
                <a:cubicBezTo>
                  <a:pt x="1571" y="21600"/>
                  <a:pt x="0" y="19636"/>
                  <a:pt x="0" y="17673"/>
                </a:cubicBezTo>
                <a:cubicBezTo>
                  <a:pt x="0" y="3927"/>
                  <a:pt x="0" y="3927"/>
                  <a:pt x="0" y="3927"/>
                </a:cubicBezTo>
                <a:cubicBezTo>
                  <a:pt x="0" y="1964"/>
                  <a:pt x="1571" y="0"/>
                  <a:pt x="3927" y="0"/>
                </a:cubicBezTo>
                <a:cubicBezTo>
                  <a:pt x="17280" y="0"/>
                  <a:pt x="17280" y="0"/>
                  <a:pt x="17280" y="0"/>
                </a:cubicBezTo>
                <a:cubicBezTo>
                  <a:pt x="19636" y="0"/>
                  <a:pt x="21600" y="1964"/>
                  <a:pt x="21600" y="3927"/>
                </a:cubicBezTo>
                <a:cubicBezTo>
                  <a:pt x="21600" y="17673"/>
                  <a:pt x="21600" y="17673"/>
                  <a:pt x="21600" y="17673"/>
                </a:cubicBezTo>
                <a:cubicBezTo>
                  <a:pt x="21600" y="19636"/>
                  <a:pt x="19636" y="21600"/>
                  <a:pt x="1728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9" name="Shape 5309"/>
          <p:cNvSpPr/>
          <p:nvPr/>
        </p:nvSpPr>
        <p:spPr>
          <a:xfrm>
            <a:off x="6604319" y="725304"/>
            <a:ext cx="218103" cy="218102"/>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571"/>
                  <a:pt x="1571" y="0"/>
                  <a:pt x="3927" y="0"/>
                </a:cubicBezTo>
                <a:cubicBezTo>
                  <a:pt x="17280" y="0"/>
                  <a:pt x="17280" y="0"/>
                  <a:pt x="17280" y="0"/>
                </a:cubicBezTo>
                <a:cubicBezTo>
                  <a:pt x="19636" y="0"/>
                  <a:pt x="21600" y="1571"/>
                  <a:pt x="21600" y="3927"/>
                </a:cubicBezTo>
                <a:lnTo>
                  <a:pt x="21600" y="17280"/>
                </a:lnTo>
                <a:close/>
                <a:moveTo>
                  <a:pt x="13353" y="3142"/>
                </a:moveTo>
                <a:cubicBezTo>
                  <a:pt x="9425" y="3142"/>
                  <a:pt x="9425" y="3142"/>
                  <a:pt x="9425" y="3142"/>
                </a:cubicBezTo>
                <a:cubicBezTo>
                  <a:pt x="7069" y="3142"/>
                  <a:pt x="4713" y="4320"/>
                  <a:pt x="4713" y="7069"/>
                </a:cubicBezTo>
                <a:cubicBezTo>
                  <a:pt x="4713" y="8640"/>
                  <a:pt x="6284" y="10211"/>
                  <a:pt x="7855" y="10211"/>
                </a:cubicBezTo>
                <a:cubicBezTo>
                  <a:pt x="8247" y="10211"/>
                  <a:pt x="8247" y="10211"/>
                  <a:pt x="8640" y="9818"/>
                </a:cubicBezTo>
                <a:cubicBezTo>
                  <a:pt x="8247" y="10211"/>
                  <a:pt x="8247" y="10604"/>
                  <a:pt x="8247" y="10604"/>
                </a:cubicBezTo>
                <a:cubicBezTo>
                  <a:pt x="8247" y="11389"/>
                  <a:pt x="8640" y="11782"/>
                  <a:pt x="9033" y="12175"/>
                </a:cubicBezTo>
                <a:cubicBezTo>
                  <a:pt x="7462" y="12175"/>
                  <a:pt x="6284" y="12175"/>
                  <a:pt x="5105" y="12960"/>
                </a:cubicBezTo>
                <a:cubicBezTo>
                  <a:pt x="4320" y="13353"/>
                  <a:pt x="3927" y="14138"/>
                  <a:pt x="3927" y="15316"/>
                </a:cubicBezTo>
                <a:cubicBezTo>
                  <a:pt x="3927" y="17280"/>
                  <a:pt x="6284" y="18065"/>
                  <a:pt x="7855" y="18065"/>
                </a:cubicBezTo>
                <a:cubicBezTo>
                  <a:pt x="9818" y="18065"/>
                  <a:pt x="12960" y="16887"/>
                  <a:pt x="12960" y="14531"/>
                </a:cubicBezTo>
                <a:cubicBezTo>
                  <a:pt x="12960" y="11782"/>
                  <a:pt x="10211" y="11389"/>
                  <a:pt x="10211" y="10211"/>
                </a:cubicBezTo>
                <a:cubicBezTo>
                  <a:pt x="10211" y="9033"/>
                  <a:pt x="12175" y="9033"/>
                  <a:pt x="12175" y="6676"/>
                </a:cubicBezTo>
                <a:cubicBezTo>
                  <a:pt x="12175" y="5498"/>
                  <a:pt x="11782" y="4713"/>
                  <a:pt x="10996" y="3927"/>
                </a:cubicBezTo>
                <a:cubicBezTo>
                  <a:pt x="12175" y="3927"/>
                  <a:pt x="12175" y="3927"/>
                  <a:pt x="12175" y="3927"/>
                </a:cubicBezTo>
                <a:lnTo>
                  <a:pt x="13353" y="3142"/>
                </a:lnTo>
                <a:close/>
                <a:moveTo>
                  <a:pt x="8640" y="17280"/>
                </a:moveTo>
                <a:cubicBezTo>
                  <a:pt x="7462" y="17280"/>
                  <a:pt x="5498" y="16495"/>
                  <a:pt x="5498" y="14924"/>
                </a:cubicBezTo>
                <a:cubicBezTo>
                  <a:pt x="5498" y="12960"/>
                  <a:pt x="7462" y="12567"/>
                  <a:pt x="9033" y="12567"/>
                </a:cubicBezTo>
                <a:cubicBezTo>
                  <a:pt x="9033" y="12567"/>
                  <a:pt x="9425" y="12567"/>
                  <a:pt x="9425" y="12567"/>
                </a:cubicBezTo>
                <a:cubicBezTo>
                  <a:pt x="10211" y="13353"/>
                  <a:pt x="11389" y="14138"/>
                  <a:pt x="11389" y="15316"/>
                </a:cubicBezTo>
                <a:cubicBezTo>
                  <a:pt x="11389" y="16887"/>
                  <a:pt x="10211" y="17280"/>
                  <a:pt x="8640" y="17280"/>
                </a:cubicBezTo>
                <a:close/>
                <a:moveTo>
                  <a:pt x="8640" y="9425"/>
                </a:moveTo>
                <a:cubicBezTo>
                  <a:pt x="7069" y="9425"/>
                  <a:pt x="6284" y="7462"/>
                  <a:pt x="6284" y="5891"/>
                </a:cubicBezTo>
                <a:cubicBezTo>
                  <a:pt x="6284" y="5105"/>
                  <a:pt x="7069" y="3927"/>
                  <a:pt x="8247" y="3927"/>
                </a:cubicBezTo>
                <a:cubicBezTo>
                  <a:pt x="9818" y="3927"/>
                  <a:pt x="10604" y="6284"/>
                  <a:pt x="10604" y="7462"/>
                </a:cubicBezTo>
                <a:cubicBezTo>
                  <a:pt x="10604" y="8640"/>
                  <a:pt x="9818" y="9425"/>
                  <a:pt x="8640" y="9425"/>
                </a:cubicBezTo>
                <a:close/>
                <a:moveTo>
                  <a:pt x="17673" y="10211"/>
                </a:moveTo>
                <a:cubicBezTo>
                  <a:pt x="17673" y="9425"/>
                  <a:pt x="17673" y="9425"/>
                  <a:pt x="17673" y="9425"/>
                </a:cubicBezTo>
                <a:cubicBezTo>
                  <a:pt x="16102" y="9425"/>
                  <a:pt x="16102" y="9425"/>
                  <a:pt x="16102" y="9425"/>
                </a:cubicBezTo>
                <a:cubicBezTo>
                  <a:pt x="16102" y="7462"/>
                  <a:pt x="16102" y="7462"/>
                  <a:pt x="16102" y="7462"/>
                </a:cubicBezTo>
                <a:cubicBezTo>
                  <a:pt x="15316" y="7462"/>
                  <a:pt x="15316" y="7462"/>
                  <a:pt x="15316" y="7462"/>
                </a:cubicBezTo>
                <a:cubicBezTo>
                  <a:pt x="15316" y="9425"/>
                  <a:pt x="15316" y="9425"/>
                  <a:pt x="15316" y="9425"/>
                </a:cubicBezTo>
                <a:cubicBezTo>
                  <a:pt x="13353" y="9425"/>
                  <a:pt x="13353" y="9425"/>
                  <a:pt x="13353" y="9425"/>
                </a:cubicBezTo>
                <a:cubicBezTo>
                  <a:pt x="13353" y="10211"/>
                  <a:pt x="13353" y="10211"/>
                  <a:pt x="13353" y="10211"/>
                </a:cubicBezTo>
                <a:cubicBezTo>
                  <a:pt x="15316" y="10211"/>
                  <a:pt x="15316" y="10211"/>
                  <a:pt x="15316" y="10211"/>
                </a:cubicBezTo>
                <a:cubicBezTo>
                  <a:pt x="15316" y="12567"/>
                  <a:pt x="15316" y="12567"/>
                  <a:pt x="15316" y="12567"/>
                </a:cubicBezTo>
                <a:cubicBezTo>
                  <a:pt x="16102" y="12567"/>
                  <a:pt x="16102" y="12567"/>
                  <a:pt x="16102" y="12567"/>
                </a:cubicBezTo>
                <a:cubicBezTo>
                  <a:pt x="16102" y="10211"/>
                  <a:pt x="16102" y="10211"/>
                  <a:pt x="16102" y="10211"/>
                </a:cubicBezTo>
                <a:lnTo>
                  <a:pt x="17673" y="1021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Tree>
    <p:extLst>
      <p:ext uri="{BB962C8B-B14F-4D97-AF65-F5344CB8AC3E}">
        <p14:creationId xmlns:p14="http://schemas.microsoft.com/office/powerpoint/2010/main" val="3826383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389"/>
          <p:cNvSpPr/>
          <p:nvPr/>
        </p:nvSpPr>
        <p:spPr>
          <a:xfrm>
            <a:off x="935311" y="1927333"/>
            <a:ext cx="269386" cy="210745"/>
          </a:xfrm>
          <a:custGeom>
            <a:avLst/>
            <a:gdLst/>
            <a:ahLst/>
            <a:cxnLst>
              <a:cxn ang="0">
                <a:pos x="wd2" y="hd2"/>
              </a:cxn>
              <a:cxn ang="5400000">
                <a:pos x="wd2" y="hd2"/>
              </a:cxn>
              <a:cxn ang="10800000">
                <a:pos x="wd2" y="hd2"/>
              </a:cxn>
              <a:cxn ang="16200000">
                <a:pos x="wd2" y="hd2"/>
              </a:cxn>
            </a:cxnLst>
            <a:rect l="0" t="0" r="r" b="b"/>
            <a:pathLst>
              <a:path w="21600" h="21600" extrusionOk="0">
                <a:moveTo>
                  <a:pt x="21600" y="2853"/>
                </a:moveTo>
                <a:cubicBezTo>
                  <a:pt x="21600" y="3260"/>
                  <a:pt x="21282" y="3668"/>
                  <a:pt x="20647" y="3668"/>
                </a:cubicBezTo>
                <a:cubicBezTo>
                  <a:pt x="635" y="3668"/>
                  <a:pt x="635" y="3668"/>
                  <a:pt x="635" y="3668"/>
                </a:cubicBezTo>
                <a:cubicBezTo>
                  <a:pt x="318" y="3668"/>
                  <a:pt x="0" y="3260"/>
                  <a:pt x="0" y="2853"/>
                </a:cubicBezTo>
                <a:cubicBezTo>
                  <a:pt x="0" y="815"/>
                  <a:pt x="0" y="815"/>
                  <a:pt x="0" y="815"/>
                </a:cubicBezTo>
                <a:cubicBezTo>
                  <a:pt x="0" y="408"/>
                  <a:pt x="318" y="0"/>
                  <a:pt x="635" y="0"/>
                </a:cubicBezTo>
                <a:cubicBezTo>
                  <a:pt x="20647" y="0"/>
                  <a:pt x="20647" y="0"/>
                  <a:pt x="20647" y="0"/>
                </a:cubicBezTo>
                <a:cubicBezTo>
                  <a:pt x="21282" y="0"/>
                  <a:pt x="21600" y="408"/>
                  <a:pt x="21600" y="815"/>
                </a:cubicBezTo>
                <a:lnTo>
                  <a:pt x="21600" y="2853"/>
                </a:lnTo>
                <a:close/>
                <a:moveTo>
                  <a:pt x="21600" y="8558"/>
                </a:moveTo>
                <a:cubicBezTo>
                  <a:pt x="21600" y="9374"/>
                  <a:pt x="21282" y="9781"/>
                  <a:pt x="20647" y="9781"/>
                </a:cubicBezTo>
                <a:cubicBezTo>
                  <a:pt x="635" y="9781"/>
                  <a:pt x="635" y="9781"/>
                  <a:pt x="635" y="9781"/>
                </a:cubicBezTo>
                <a:cubicBezTo>
                  <a:pt x="318" y="9781"/>
                  <a:pt x="0" y="9374"/>
                  <a:pt x="0" y="8558"/>
                </a:cubicBezTo>
                <a:cubicBezTo>
                  <a:pt x="0" y="6928"/>
                  <a:pt x="0" y="6928"/>
                  <a:pt x="0" y="6928"/>
                </a:cubicBezTo>
                <a:cubicBezTo>
                  <a:pt x="0" y="6113"/>
                  <a:pt x="318" y="5706"/>
                  <a:pt x="635" y="5706"/>
                </a:cubicBezTo>
                <a:cubicBezTo>
                  <a:pt x="20647" y="5706"/>
                  <a:pt x="20647" y="5706"/>
                  <a:pt x="20647" y="5706"/>
                </a:cubicBezTo>
                <a:cubicBezTo>
                  <a:pt x="21282" y="5706"/>
                  <a:pt x="21600" y="6113"/>
                  <a:pt x="21600" y="6928"/>
                </a:cubicBezTo>
                <a:lnTo>
                  <a:pt x="21600" y="8558"/>
                </a:lnTo>
                <a:close/>
                <a:moveTo>
                  <a:pt x="21600" y="14672"/>
                </a:moveTo>
                <a:cubicBezTo>
                  <a:pt x="21600" y="15079"/>
                  <a:pt x="21282" y="15487"/>
                  <a:pt x="20647" y="15487"/>
                </a:cubicBezTo>
                <a:cubicBezTo>
                  <a:pt x="635" y="15487"/>
                  <a:pt x="635" y="15487"/>
                  <a:pt x="635" y="15487"/>
                </a:cubicBezTo>
                <a:cubicBezTo>
                  <a:pt x="318" y="15487"/>
                  <a:pt x="0" y="15079"/>
                  <a:pt x="0" y="14672"/>
                </a:cubicBezTo>
                <a:cubicBezTo>
                  <a:pt x="0" y="12634"/>
                  <a:pt x="0" y="12634"/>
                  <a:pt x="0" y="12634"/>
                </a:cubicBezTo>
                <a:cubicBezTo>
                  <a:pt x="0" y="12226"/>
                  <a:pt x="318" y="11819"/>
                  <a:pt x="635" y="11819"/>
                </a:cubicBezTo>
                <a:cubicBezTo>
                  <a:pt x="20647" y="11819"/>
                  <a:pt x="20647" y="11819"/>
                  <a:pt x="20647" y="11819"/>
                </a:cubicBezTo>
                <a:cubicBezTo>
                  <a:pt x="21282" y="11819"/>
                  <a:pt x="21600" y="12226"/>
                  <a:pt x="21600" y="12634"/>
                </a:cubicBezTo>
                <a:lnTo>
                  <a:pt x="21600" y="14672"/>
                </a:lnTo>
                <a:close/>
                <a:moveTo>
                  <a:pt x="21600" y="20785"/>
                </a:moveTo>
                <a:cubicBezTo>
                  <a:pt x="21600" y="21192"/>
                  <a:pt x="21282" y="21600"/>
                  <a:pt x="20647" y="21600"/>
                </a:cubicBezTo>
                <a:cubicBezTo>
                  <a:pt x="635" y="21600"/>
                  <a:pt x="635" y="21600"/>
                  <a:pt x="635" y="21600"/>
                </a:cubicBezTo>
                <a:cubicBezTo>
                  <a:pt x="318" y="21600"/>
                  <a:pt x="0" y="21192"/>
                  <a:pt x="0" y="20785"/>
                </a:cubicBezTo>
                <a:cubicBezTo>
                  <a:pt x="0" y="18747"/>
                  <a:pt x="0" y="18747"/>
                  <a:pt x="0" y="18747"/>
                </a:cubicBezTo>
                <a:cubicBezTo>
                  <a:pt x="0" y="17932"/>
                  <a:pt x="318" y="17525"/>
                  <a:pt x="635" y="17525"/>
                </a:cubicBezTo>
                <a:cubicBezTo>
                  <a:pt x="20647" y="17525"/>
                  <a:pt x="20647" y="17525"/>
                  <a:pt x="20647" y="17525"/>
                </a:cubicBezTo>
                <a:cubicBezTo>
                  <a:pt x="21282" y="17525"/>
                  <a:pt x="21600" y="17932"/>
                  <a:pt x="21600" y="18747"/>
                </a:cubicBezTo>
                <a:lnTo>
                  <a:pt x="21600" y="2078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 name="Shape 5390"/>
          <p:cNvSpPr/>
          <p:nvPr/>
        </p:nvSpPr>
        <p:spPr>
          <a:xfrm>
            <a:off x="1422770" y="1907177"/>
            <a:ext cx="269386" cy="265720"/>
          </a:xfrm>
          <a:custGeom>
            <a:avLst/>
            <a:gdLst/>
            <a:ahLst/>
            <a:cxnLst>
              <a:cxn ang="0">
                <a:pos x="wd2" y="hd2"/>
              </a:cxn>
              <a:cxn ang="5400000">
                <a:pos x="wd2" y="hd2"/>
              </a:cxn>
              <a:cxn ang="10800000">
                <a:pos x="wd2" y="hd2"/>
              </a:cxn>
              <a:cxn ang="16200000">
                <a:pos x="wd2" y="hd2"/>
              </a:cxn>
            </a:cxnLst>
            <a:rect l="0" t="0" r="r" b="b"/>
            <a:pathLst>
              <a:path w="21600" h="21600" extrusionOk="0">
                <a:moveTo>
                  <a:pt x="21600" y="18699"/>
                </a:moveTo>
                <a:cubicBezTo>
                  <a:pt x="21600" y="18699"/>
                  <a:pt x="21282" y="19021"/>
                  <a:pt x="21282" y="19021"/>
                </a:cubicBezTo>
                <a:cubicBezTo>
                  <a:pt x="21282" y="19021"/>
                  <a:pt x="21282" y="19021"/>
                  <a:pt x="21282" y="19021"/>
                </a:cubicBezTo>
                <a:cubicBezTo>
                  <a:pt x="20965" y="19021"/>
                  <a:pt x="20965" y="19021"/>
                  <a:pt x="20965" y="19021"/>
                </a:cubicBezTo>
                <a:cubicBezTo>
                  <a:pt x="19694" y="17731"/>
                  <a:pt x="19694" y="17731"/>
                  <a:pt x="19694" y="17731"/>
                </a:cubicBezTo>
                <a:cubicBezTo>
                  <a:pt x="17788" y="20310"/>
                  <a:pt x="14612" y="21600"/>
                  <a:pt x="10800" y="21600"/>
                </a:cubicBezTo>
                <a:cubicBezTo>
                  <a:pt x="6988" y="21600"/>
                  <a:pt x="3494" y="20310"/>
                  <a:pt x="1588" y="17731"/>
                </a:cubicBezTo>
                <a:cubicBezTo>
                  <a:pt x="635" y="19021"/>
                  <a:pt x="635" y="19021"/>
                  <a:pt x="635" y="19021"/>
                </a:cubicBezTo>
                <a:cubicBezTo>
                  <a:pt x="635" y="19021"/>
                  <a:pt x="318" y="19021"/>
                  <a:pt x="318" y="19021"/>
                </a:cubicBezTo>
                <a:cubicBezTo>
                  <a:pt x="318" y="19021"/>
                  <a:pt x="318" y="19021"/>
                  <a:pt x="318" y="19021"/>
                </a:cubicBezTo>
                <a:cubicBezTo>
                  <a:pt x="0" y="19021"/>
                  <a:pt x="0" y="18699"/>
                  <a:pt x="0" y="18699"/>
                </a:cubicBezTo>
                <a:cubicBezTo>
                  <a:pt x="0" y="14507"/>
                  <a:pt x="0" y="14507"/>
                  <a:pt x="0" y="14507"/>
                </a:cubicBezTo>
                <a:cubicBezTo>
                  <a:pt x="0" y="14185"/>
                  <a:pt x="0" y="13863"/>
                  <a:pt x="318" y="13863"/>
                </a:cubicBezTo>
                <a:cubicBezTo>
                  <a:pt x="4447" y="13863"/>
                  <a:pt x="4447" y="13863"/>
                  <a:pt x="4447" y="13863"/>
                </a:cubicBezTo>
                <a:cubicBezTo>
                  <a:pt x="4765" y="13863"/>
                  <a:pt x="4765" y="14185"/>
                  <a:pt x="4765" y="14185"/>
                </a:cubicBezTo>
                <a:cubicBezTo>
                  <a:pt x="5082" y="14507"/>
                  <a:pt x="5082" y="14507"/>
                  <a:pt x="4765" y="14830"/>
                </a:cubicBezTo>
                <a:cubicBezTo>
                  <a:pt x="3494" y="15797"/>
                  <a:pt x="3494" y="15797"/>
                  <a:pt x="3494" y="15797"/>
                </a:cubicBezTo>
                <a:cubicBezTo>
                  <a:pt x="4765" y="17409"/>
                  <a:pt x="6671" y="18376"/>
                  <a:pt x="9212" y="18699"/>
                </a:cubicBezTo>
                <a:cubicBezTo>
                  <a:pt x="9212" y="10961"/>
                  <a:pt x="9212" y="10961"/>
                  <a:pt x="9212" y="10961"/>
                </a:cubicBezTo>
                <a:cubicBezTo>
                  <a:pt x="6988" y="10961"/>
                  <a:pt x="6988" y="10961"/>
                  <a:pt x="6988" y="10961"/>
                </a:cubicBezTo>
                <a:cubicBezTo>
                  <a:pt x="6353" y="10961"/>
                  <a:pt x="6035" y="10639"/>
                  <a:pt x="6035" y="9994"/>
                </a:cubicBezTo>
                <a:cubicBezTo>
                  <a:pt x="6035" y="8382"/>
                  <a:pt x="6035" y="8382"/>
                  <a:pt x="6035" y="8382"/>
                </a:cubicBezTo>
                <a:cubicBezTo>
                  <a:pt x="6035" y="8060"/>
                  <a:pt x="6353" y="7737"/>
                  <a:pt x="6988" y="7737"/>
                </a:cubicBezTo>
                <a:cubicBezTo>
                  <a:pt x="9212" y="7737"/>
                  <a:pt x="9212" y="7737"/>
                  <a:pt x="9212" y="7737"/>
                </a:cubicBezTo>
                <a:cubicBezTo>
                  <a:pt x="9212" y="5803"/>
                  <a:pt x="9212" y="5803"/>
                  <a:pt x="9212" y="5803"/>
                </a:cubicBezTo>
                <a:cubicBezTo>
                  <a:pt x="8259" y="5158"/>
                  <a:pt x="7624" y="4191"/>
                  <a:pt x="7624" y="2901"/>
                </a:cubicBezTo>
                <a:cubicBezTo>
                  <a:pt x="7624" y="1290"/>
                  <a:pt x="8894" y="0"/>
                  <a:pt x="10800" y="0"/>
                </a:cubicBezTo>
                <a:cubicBezTo>
                  <a:pt x="12388" y="0"/>
                  <a:pt x="13659" y="1290"/>
                  <a:pt x="13659" y="2901"/>
                </a:cubicBezTo>
                <a:cubicBezTo>
                  <a:pt x="13659" y="4191"/>
                  <a:pt x="13341" y="5158"/>
                  <a:pt x="12388" y="5803"/>
                </a:cubicBezTo>
                <a:cubicBezTo>
                  <a:pt x="12388" y="7737"/>
                  <a:pt x="12388" y="7737"/>
                  <a:pt x="12388" y="7737"/>
                </a:cubicBezTo>
                <a:cubicBezTo>
                  <a:pt x="14612" y="7737"/>
                  <a:pt x="14612" y="7737"/>
                  <a:pt x="14612" y="7737"/>
                </a:cubicBezTo>
                <a:cubicBezTo>
                  <a:pt x="14929" y="7737"/>
                  <a:pt x="15247" y="8060"/>
                  <a:pt x="15247" y="8382"/>
                </a:cubicBezTo>
                <a:cubicBezTo>
                  <a:pt x="15247" y="9994"/>
                  <a:pt x="15247" y="9994"/>
                  <a:pt x="15247" y="9994"/>
                </a:cubicBezTo>
                <a:cubicBezTo>
                  <a:pt x="15247" y="10639"/>
                  <a:pt x="14929" y="10961"/>
                  <a:pt x="14612" y="10961"/>
                </a:cubicBezTo>
                <a:cubicBezTo>
                  <a:pt x="12388" y="10961"/>
                  <a:pt x="12388" y="10961"/>
                  <a:pt x="12388" y="10961"/>
                </a:cubicBezTo>
                <a:cubicBezTo>
                  <a:pt x="12388" y="18699"/>
                  <a:pt x="12388" y="18699"/>
                  <a:pt x="12388" y="18699"/>
                </a:cubicBezTo>
                <a:cubicBezTo>
                  <a:pt x="14612" y="18376"/>
                  <a:pt x="16835" y="17409"/>
                  <a:pt x="17788" y="15797"/>
                </a:cubicBezTo>
                <a:cubicBezTo>
                  <a:pt x="16518" y="14830"/>
                  <a:pt x="16518" y="14830"/>
                  <a:pt x="16518" y="14830"/>
                </a:cubicBezTo>
                <a:cubicBezTo>
                  <a:pt x="16518" y="14507"/>
                  <a:pt x="16518" y="14507"/>
                  <a:pt x="16518" y="14185"/>
                </a:cubicBezTo>
                <a:cubicBezTo>
                  <a:pt x="16518" y="14185"/>
                  <a:pt x="16835" y="13863"/>
                  <a:pt x="16835" y="13863"/>
                </a:cubicBezTo>
                <a:cubicBezTo>
                  <a:pt x="21282" y="13863"/>
                  <a:pt x="21282" y="13863"/>
                  <a:pt x="21282" y="13863"/>
                </a:cubicBezTo>
                <a:cubicBezTo>
                  <a:pt x="21282" y="13863"/>
                  <a:pt x="21600" y="14185"/>
                  <a:pt x="21600" y="14507"/>
                </a:cubicBezTo>
                <a:lnTo>
                  <a:pt x="21600" y="18699"/>
                </a:lnTo>
                <a:close/>
                <a:moveTo>
                  <a:pt x="10800" y="2257"/>
                </a:moveTo>
                <a:cubicBezTo>
                  <a:pt x="10165" y="2257"/>
                  <a:pt x="9847" y="2579"/>
                  <a:pt x="9847" y="2901"/>
                </a:cubicBezTo>
                <a:cubicBezTo>
                  <a:pt x="9847" y="3546"/>
                  <a:pt x="10165" y="3869"/>
                  <a:pt x="10800" y="3869"/>
                </a:cubicBezTo>
                <a:cubicBezTo>
                  <a:pt x="11118" y="3869"/>
                  <a:pt x="11435" y="3546"/>
                  <a:pt x="11435" y="2901"/>
                </a:cubicBezTo>
                <a:cubicBezTo>
                  <a:pt x="11435" y="2579"/>
                  <a:pt x="11118" y="2257"/>
                  <a:pt x="10800" y="225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 name="Shape 5391"/>
          <p:cNvSpPr/>
          <p:nvPr/>
        </p:nvSpPr>
        <p:spPr>
          <a:xfrm>
            <a:off x="1998191" y="1974981"/>
            <a:ext cx="146605" cy="150269"/>
          </a:xfrm>
          <a:custGeom>
            <a:avLst/>
            <a:gdLst/>
            <a:ahLst/>
            <a:cxnLst>
              <a:cxn ang="0">
                <a:pos x="wd2" y="hd2"/>
              </a:cxn>
              <a:cxn ang="5400000">
                <a:pos x="wd2" y="hd2"/>
              </a:cxn>
              <a:cxn ang="10800000">
                <a:pos x="wd2" y="hd2"/>
              </a:cxn>
              <a:cxn ang="16200000">
                <a:pos x="wd2" y="hd2"/>
              </a:cxn>
            </a:cxnLst>
            <a:rect l="0" t="0" r="r" b="b"/>
            <a:pathLst>
              <a:path w="21600" h="21600" extrusionOk="0">
                <a:moveTo>
                  <a:pt x="12843" y="20463"/>
                </a:moveTo>
                <a:cubicBezTo>
                  <a:pt x="11676" y="21600"/>
                  <a:pt x="11676" y="21600"/>
                  <a:pt x="11676" y="21600"/>
                </a:cubicBezTo>
                <a:cubicBezTo>
                  <a:pt x="11676" y="21600"/>
                  <a:pt x="11676" y="21600"/>
                  <a:pt x="11092" y="21600"/>
                </a:cubicBezTo>
                <a:cubicBezTo>
                  <a:pt x="11092" y="21600"/>
                  <a:pt x="11092" y="21600"/>
                  <a:pt x="11092" y="21600"/>
                </a:cubicBezTo>
                <a:cubicBezTo>
                  <a:pt x="584" y="11368"/>
                  <a:pt x="584" y="11368"/>
                  <a:pt x="584" y="11368"/>
                </a:cubicBezTo>
                <a:cubicBezTo>
                  <a:pt x="584" y="11368"/>
                  <a:pt x="0" y="10800"/>
                  <a:pt x="0" y="10800"/>
                </a:cubicBezTo>
                <a:cubicBezTo>
                  <a:pt x="0" y="10800"/>
                  <a:pt x="584" y="10232"/>
                  <a:pt x="584" y="10232"/>
                </a:cubicBezTo>
                <a:cubicBezTo>
                  <a:pt x="11092" y="568"/>
                  <a:pt x="11092" y="568"/>
                  <a:pt x="11092" y="568"/>
                </a:cubicBezTo>
                <a:cubicBezTo>
                  <a:pt x="11092" y="0"/>
                  <a:pt x="11092" y="0"/>
                  <a:pt x="11092" y="0"/>
                </a:cubicBezTo>
                <a:cubicBezTo>
                  <a:pt x="11676" y="0"/>
                  <a:pt x="11676" y="0"/>
                  <a:pt x="11676" y="568"/>
                </a:cubicBezTo>
                <a:cubicBezTo>
                  <a:pt x="12843" y="1137"/>
                  <a:pt x="12843" y="1137"/>
                  <a:pt x="12843" y="1137"/>
                </a:cubicBezTo>
                <a:cubicBezTo>
                  <a:pt x="12843" y="1705"/>
                  <a:pt x="13427" y="1705"/>
                  <a:pt x="13427" y="1705"/>
                </a:cubicBezTo>
                <a:cubicBezTo>
                  <a:pt x="13427" y="2274"/>
                  <a:pt x="12843" y="2274"/>
                  <a:pt x="12843" y="2274"/>
                </a:cubicBezTo>
                <a:cubicBezTo>
                  <a:pt x="4086" y="10800"/>
                  <a:pt x="4086" y="10800"/>
                  <a:pt x="4086" y="10800"/>
                </a:cubicBezTo>
                <a:cubicBezTo>
                  <a:pt x="12843" y="19326"/>
                  <a:pt x="12843" y="19326"/>
                  <a:pt x="12843" y="19326"/>
                </a:cubicBezTo>
                <a:cubicBezTo>
                  <a:pt x="12843" y="19326"/>
                  <a:pt x="13427" y="19895"/>
                  <a:pt x="13427" y="19895"/>
                </a:cubicBezTo>
                <a:cubicBezTo>
                  <a:pt x="13427" y="19895"/>
                  <a:pt x="12843" y="20463"/>
                  <a:pt x="12843" y="20463"/>
                </a:cubicBezTo>
                <a:close/>
                <a:moveTo>
                  <a:pt x="21600" y="20463"/>
                </a:moveTo>
                <a:cubicBezTo>
                  <a:pt x="20432" y="21600"/>
                  <a:pt x="20432" y="21600"/>
                  <a:pt x="20432" y="21600"/>
                </a:cubicBezTo>
                <a:cubicBezTo>
                  <a:pt x="20432" y="21600"/>
                  <a:pt x="19849" y="21600"/>
                  <a:pt x="19849" y="21600"/>
                </a:cubicBezTo>
                <a:cubicBezTo>
                  <a:pt x="19849" y="21600"/>
                  <a:pt x="19265" y="21600"/>
                  <a:pt x="19265" y="21600"/>
                </a:cubicBezTo>
                <a:cubicBezTo>
                  <a:pt x="8757" y="11368"/>
                  <a:pt x="8757" y="11368"/>
                  <a:pt x="8757" y="11368"/>
                </a:cubicBezTo>
                <a:cubicBezTo>
                  <a:pt x="8757" y="11368"/>
                  <a:pt x="8757" y="10800"/>
                  <a:pt x="8757" y="10800"/>
                </a:cubicBezTo>
                <a:cubicBezTo>
                  <a:pt x="8757" y="10800"/>
                  <a:pt x="8757" y="10232"/>
                  <a:pt x="8757" y="10232"/>
                </a:cubicBezTo>
                <a:cubicBezTo>
                  <a:pt x="19265" y="568"/>
                  <a:pt x="19265" y="568"/>
                  <a:pt x="19265" y="568"/>
                </a:cubicBezTo>
                <a:cubicBezTo>
                  <a:pt x="19265" y="0"/>
                  <a:pt x="19849" y="0"/>
                  <a:pt x="19849" y="0"/>
                </a:cubicBezTo>
                <a:cubicBezTo>
                  <a:pt x="19849" y="0"/>
                  <a:pt x="20432" y="0"/>
                  <a:pt x="20432" y="568"/>
                </a:cubicBezTo>
                <a:cubicBezTo>
                  <a:pt x="21600" y="1137"/>
                  <a:pt x="21600" y="1137"/>
                  <a:pt x="21600" y="1137"/>
                </a:cubicBezTo>
                <a:cubicBezTo>
                  <a:pt x="21600" y="1705"/>
                  <a:pt x="21600" y="1705"/>
                  <a:pt x="21600" y="1705"/>
                </a:cubicBezTo>
                <a:cubicBezTo>
                  <a:pt x="21600" y="2274"/>
                  <a:pt x="21600" y="2274"/>
                  <a:pt x="21600" y="2274"/>
                </a:cubicBezTo>
                <a:cubicBezTo>
                  <a:pt x="12843" y="10800"/>
                  <a:pt x="12843" y="10800"/>
                  <a:pt x="12843" y="10800"/>
                </a:cubicBezTo>
                <a:cubicBezTo>
                  <a:pt x="21600" y="19326"/>
                  <a:pt x="21600" y="19326"/>
                  <a:pt x="21600" y="19326"/>
                </a:cubicBezTo>
                <a:cubicBezTo>
                  <a:pt x="21600" y="19326"/>
                  <a:pt x="21600" y="19895"/>
                  <a:pt x="21600" y="19895"/>
                </a:cubicBezTo>
                <a:cubicBezTo>
                  <a:pt x="21600" y="19895"/>
                  <a:pt x="21600" y="20463"/>
                  <a:pt x="21600" y="2046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 name="Shape 5392"/>
          <p:cNvSpPr/>
          <p:nvPr/>
        </p:nvSpPr>
        <p:spPr>
          <a:xfrm>
            <a:off x="2568113" y="1974981"/>
            <a:ext cx="91628" cy="150269"/>
          </a:xfrm>
          <a:custGeom>
            <a:avLst/>
            <a:gdLst/>
            <a:ahLst/>
            <a:cxnLst>
              <a:cxn ang="0">
                <a:pos x="wd2" y="hd2"/>
              </a:cxn>
              <a:cxn ang="5400000">
                <a:pos x="wd2" y="hd2"/>
              </a:cxn>
              <a:cxn ang="10800000">
                <a:pos x="wd2" y="hd2"/>
              </a:cxn>
              <a:cxn ang="16200000">
                <a:pos x="wd2" y="hd2"/>
              </a:cxn>
            </a:cxnLst>
            <a:rect l="0" t="0" r="r" b="b"/>
            <a:pathLst>
              <a:path w="21600" h="21600" extrusionOk="0">
                <a:moveTo>
                  <a:pt x="20661" y="2274"/>
                </a:moveTo>
                <a:cubicBezTo>
                  <a:pt x="6574" y="10800"/>
                  <a:pt x="6574" y="10800"/>
                  <a:pt x="6574" y="10800"/>
                </a:cubicBezTo>
                <a:cubicBezTo>
                  <a:pt x="20661" y="19326"/>
                  <a:pt x="20661" y="19326"/>
                  <a:pt x="20661" y="19326"/>
                </a:cubicBezTo>
                <a:cubicBezTo>
                  <a:pt x="20661" y="19326"/>
                  <a:pt x="21600" y="19895"/>
                  <a:pt x="21600" y="19895"/>
                </a:cubicBezTo>
                <a:cubicBezTo>
                  <a:pt x="21600" y="19895"/>
                  <a:pt x="20661" y="20463"/>
                  <a:pt x="20661" y="20463"/>
                </a:cubicBezTo>
                <a:cubicBezTo>
                  <a:pt x="18783" y="21600"/>
                  <a:pt x="18783" y="21600"/>
                  <a:pt x="18783" y="21600"/>
                </a:cubicBezTo>
                <a:cubicBezTo>
                  <a:pt x="18783" y="21600"/>
                  <a:pt x="18783" y="21600"/>
                  <a:pt x="17843" y="21600"/>
                </a:cubicBezTo>
                <a:cubicBezTo>
                  <a:pt x="17843" y="21600"/>
                  <a:pt x="17843" y="21600"/>
                  <a:pt x="17843" y="21600"/>
                </a:cubicBezTo>
                <a:cubicBezTo>
                  <a:pt x="939" y="11368"/>
                  <a:pt x="939" y="11368"/>
                  <a:pt x="939" y="11368"/>
                </a:cubicBezTo>
                <a:cubicBezTo>
                  <a:pt x="939" y="11368"/>
                  <a:pt x="0" y="10800"/>
                  <a:pt x="0" y="10800"/>
                </a:cubicBezTo>
                <a:cubicBezTo>
                  <a:pt x="0" y="10800"/>
                  <a:pt x="939" y="10232"/>
                  <a:pt x="939" y="10232"/>
                </a:cubicBezTo>
                <a:cubicBezTo>
                  <a:pt x="17843" y="568"/>
                  <a:pt x="17843" y="568"/>
                  <a:pt x="17843" y="568"/>
                </a:cubicBezTo>
                <a:cubicBezTo>
                  <a:pt x="17843" y="0"/>
                  <a:pt x="17843" y="0"/>
                  <a:pt x="17843" y="0"/>
                </a:cubicBezTo>
                <a:cubicBezTo>
                  <a:pt x="18783" y="0"/>
                  <a:pt x="18783" y="0"/>
                  <a:pt x="18783" y="568"/>
                </a:cubicBezTo>
                <a:cubicBezTo>
                  <a:pt x="20661" y="1137"/>
                  <a:pt x="20661" y="1137"/>
                  <a:pt x="20661" y="1137"/>
                </a:cubicBezTo>
                <a:cubicBezTo>
                  <a:pt x="20661" y="1705"/>
                  <a:pt x="21600" y="1705"/>
                  <a:pt x="21600" y="1705"/>
                </a:cubicBezTo>
                <a:cubicBezTo>
                  <a:pt x="21600" y="2274"/>
                  <a:pt x="20661" y="2274"/>
                  <a:pt x="20661" y="227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 name="Shape 5393"/>
          <p:cNvSpPr/>
          <p:nvPr/>
        </p:nvSpPr>
        <p:spPr>
          <a:xfrm>
            <a:off x="3143534" y="1927334"/>
            <a:ext cx="249228" cy="230903"/>
          </a:xfrm>
          <a:custGeom>
            <a:avLst/>
            <a:gdLst/>
            <a:ahLst/>
            <a:cxnLst>
              <a:cxn ang="0">
                <a:pos x="wd2" y="hd2"/>
              </a:cxn>
              <a:cxn ang="5400000">
                <a:pos x="wd2" y="hd2"/>
              </a:cxn>
              <a:cxn ang="10800000">
                <a:pos x="wd2" y="hd2"/>
              </a:cxn>
              <a:cxn ang="16200000">
                <a:pos x="wd2" y="hd2"/>
              </a:cxn>
            </a:cxnLst>
            <a:rect l="0" t="0" r="r" b="b"/>
            <a:pathLst>
              <a:path w="21600" h="21600" extrusionOk="0">
                <a:moveTo>
                  <a:pt x="21600" y="4469"/>
                </a:moveTo>
                <a:cubicBezTo>
                  <a:pt x="21600" y="4841"/>
                  <a:pt x="21257" y="5214"/>
                  <a:pt x="20914" y="5214"/>
                </a:cubicBezTo>
                <a:cubicBezTo>
                  <a:pt x="1029" y="5214"/>
                  <a:pt x="1029" y="5214"/>
                  <a:pt x="1029" y="5214"/>
                </a:cubicBezTo>
                <a:cubicBezTo>
                  <a:pt x="343" y="5214"/>
                  <a:pt x="0" y="4841"/>
                  <a:pt x="0" y="4469"/>
                </a:cubicBezTo>
                <a:cubicBezTo>
                  <a:pt x="0" y="745"/>
                  <a:pt x="0" y="745"/>
                  <a:pt x="0" y="745"/>
                </a:cubicBezTo>
                <a:cubicBezTo>
                  <a:pt x="0" y="372"/>
                  <a:pt x="343" y="0"/>
                  <a:pt x="1029" y="0"/>
                </a:cubicBezTo>
                <a:cubicBezTo>
                  <a:pt x="20914" y="0"/>
                  <a:pt x="20914" y="0"/>
                  <a:pt x="20914" y="0"/>
                </a:cubicBezTo>
                <a:cubicBezTo>
                  <a:pt x="21257" y="0"/>
                  <a:pt x="21600" y="372"/>
                  <a:pt x="21600" y="745"/>
                </a:cubicBezTo>
                <a:lnTo>
                  <a:pt x="21600" y="4469"/>
                </a:lnTo>
                <a:close/>
                <a:moveTo>
                  <a:pt x="20914" y="20483"/>
                </a:moveTo>
                <a:cubicBezTo>
                  <a:pt x="20914" y="21228"/>
                  <a:pt x="20571" y="21600"/>
                  <a:pt x="20229" y="21600"/>
                </a:cubicBezTo>
                <a:cubicBezTo>
                  <a:pt x="1714" y="21600"/>
                  <a:pt x="1714" y="21600"/>
                  <a:pt x="1714" y="21600"/>
                </a:cubicBezTo>
                <a:cubicBezTo>
                  <a:pt x="1371" y="21600"/>
                  <a:pt x="1029" y="21228"/>
                  <a:pt x="1029" y="20483"/>
                </a:cubicBezTo>
                <a:cubicBezTo>
                  <a:pt x="1029" y="7076"/>
                  <a:pt x="1029" y="7076"/>
                  <a:pt x="1029" y="7076"/>
                </a:cubicBezTo>
                <a:cubicBezTo>
                  <a:pt x="1029" y="6703"/>
                  <a:pt x="1371" y="6331"/>
                  <a:pt x="1714" y="6331"/>
                </a:cubicBezTo>
                <a:cubicBezTo>
                  <a:pt x="20229" y="6331"/>
                  <a:pt x="20229" y="6331"/>
                  <a:pt x="20229" y="6331"/>
                </a:cubicBezTo>
                <a:cubicBezTo>
                  <a:pt x="20571" y="6331"/>
                  <a:pt x="20914" y="6703"/>
                  <a:pt x="20914" y="7076"/>
                </a:cubicBezTo>
                <a:lnTo>
                  <a:pt x="20914" y="20483"/>
                </a:lnTo>
                <a:close/>
                <a:moveTo>
                  <a:pt x="12686" y="8938"/>
                </a:moveTo>
                <a:cubicBezTo>
                  <a:pt x="9257" y="8938"/>
                  <a:pt x="9257" y="8938"/>
                  <a:pt x="9257" y="8938"/>
                </a:cubicBezTo>
                <a:cubicBezTo>
                  <a:pt x="8914" y="8938"/>
                  <a:pt x="8229" y="9310"/>
                  <a:pt x="8229" y="9683"/>
                </a:cubicBezTo>
                <a:cubicBezTo>
                  <a:pt x="8229" y="10428"/>
                  <a:pt x="8914" y="10800"/>
                  <a:pt x="9257" y="10800"/>
                </a:cubicBezTo>
                <a:cubicBezTo>
                  <a:pt x="12686" y="10800"/>
                  <a:pt x="12686" y="10800"/>
                  <a:pt x="12686" y="10800"/>
                </a:cubicBezTo>
                <a:cubicBezTo>
                  <a:pt x="13029" y="10800"/>
                  <a:pt x="13371" y="10428"/>
                  <a:pt x="13371" y="9683"/>
                </a:cubicBezTo>
                <a:cubicBezTo>
                  <a:pt x="13371" y="9310"/>
                  <a:pt x="13029" y="8938"/>
                  <a:pt x="12686" y="893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 name="Shape 5394"/>
          <p:cNvSpPr/>
          <p:nvPr/>
        </p:nvSpPr>
        <p:spPr>
          <a:xfrm>
            <a:off x="3706128" y="1927334"/>
            <a:ext cx="232735" cy="230903"/>
          </a:xfrm>
          <a:custGeom>
            <a:avLst/>
            <a:gdLst/>
            <a:ahLst/>
            <a:cxnLst>
              <a:cxn ang="0">
                <a:pos x="wd2" y="hd2"/>
              </a:cxn>
              <a:cxn ang="5400000">
                <a:pos x="wd2" y="hd2"/>
              </a:cxn>
              <a:cxn ang="10800000">
                <a:pos x="wd2" y="hd2"/>
              </a:cxn>
              <a:cxn ang="16200000">
                <a:pos x="wd2" y="hd2"/>
              </a:cxn>
            </a:cxnLst>
            <a:rect l="0" t="0" r="r" b="b"/>
            <a:pathLst>
              <a:path w="21600" h="21600" extrusionOk="0">
                <a:moveTo>
                  <a:pt x="10983" y="21600"/>
                </a:moveTo>
                <a:cubicBezTo>
                  <a:pt x="4759" y="21600"/>
                  <a:pt x="0" y="16759"/>
                  <a:pt x="0" y="10800"/>
                </a:cubicBezTo>
                <a:cubicBezTo>
                  <a:pt x="0" y="4841"/>
                  <a:pt x="4759" y="0"/>
                  <a:pt x="10983" y="0"/>
                </a:cubicBezTo>
                <a:cubicBezTo>
                  <a:pt x="16841" y="0"/>
                  <a:pt x="21600" y="4841"/>
                  <a:pt x="21600" y="10800"/>
                </a:cubicBezTo>
                <a:cubicBezTo>
                  <a:pt x="21600" y="16759"/>
                  <a:pt x="16841" y="21600"/>
                  <a:pt x="10983" y="21600"/>
                </a:cubicBezTo>
                <a:close/>
                <a:moveTo>
                  <a:pt x="3295" y="10800"/>
                </a:moveTo>
                <a:cubicBezTo>
                  <a:pt x="3295" y="14897"/>
                  <a:pt x="6590" y="18248"/>
                  <a:pt x="10983" y="18248"/>
                </a:cubicBezTo>
                <a:cubicBezTo>
                  <a:pt x="15010" y="18248"/>
                  <a:pt x="18305" y="14897"/>
                  <a:pt x="18305" y="10800"/>
                </a:cubicBezTo>
                <a:cubicBezTo>
                  <a:pt x="18305" y="6331"/>
                  <a:pt x="15010" y="2979"/>
                  <a:pt x="10983" y="2979"/>
                </a:cubicBezTo>
                <a:cubicBezTo>
                  <a:pt x="6590" y="2979"/>
                  <a:pt x="3295" y="6331"/>
                  <a:pt x="3295" y="10800"/>
                </a:cubicBezTo>
                <a:close/>
                <a:moveTo>
                  <a:pt x="15742" y="11545"/>
                </a:moveTo>
                <a:cubicBezTo>
                  <a:pt x="10983" y="16014"/>
                  <a:pt x="10983" y="16014"/>
                  <a:pt x="10983" y="16014"/>
                </a:cubicBezTo>
                <a:cubicBezTo>
                  <a:pt x="10983" y="16014"/>
                  <a:pt x="10983" y="16014"/>
                  <a:pt x="10983" y="16014"/>
                </a:cubicBezTo>
                <a:cubicBezTo>
                  <a:pt x="10617" y="16014"/>
                  <a:pt x="10617" y="16014"/>
                  <a:pt x="10617" y="16014"/>
                </a:cubicBezTo>
                <a:cubicBezTo>
                  <a:pt x="6224" y="11545"/>
                  <a:pt x="6224" y="11545"/>
                  <a:pt x="6224" y="11545"/>
                </a:cubicBezTo>
                <a:cubicBezTo>
                  <a:pt x="5858" y="11172"/>
                  <a:pt x="5858" y="11172"/>
                  <a:pt x="5858" y="10800"/>
                </a:cubicBezTo>
                <a:cubicBezTo>
                  <a:pt x="5858" y="10800"/>
                  <a:pt x="6224" y="10800"/>
                  <a:pt x="6224" y="10800"/>
                </a:cubicBezTo>
                <a:cubicBezTo>
                  <a:pt x="9153" y="10800"/>
                  <a:pt x="9153" y="10800"/>
                  <a:pt x="9153" y="10800"/>
                </a:cubicBezTo>
                <a:cubicBezTo>
                  <a:pt x="9153" y="5586"/>
                  <a:pt x="9153" y="5586"/>
                  <a:pt x="9153" y="5586"/>
                </a:cubicBezTo>
                <a:cubicBezTo>
                  <a:pt x="9153" y="5586"/>
                  <a:pt x="9153" y="5214"/>
                  <a:pt x="9519" y="5214"/>
                </a:cubicBezTo>
                <a:cubicBezTo>
                  <a:pt x="12081" y="5214"/>
                  <a:pt x="12081" y="5214"/>
                  <a:pt x="12081" y="5214"/>
                </a:cubicBezTo>
                <a:cubicBezTo>
                  <a:pt x="12447" y="5214"/>
                  <a:pt x="12447" y="5586"/>
                  <a:pt x="12447" y="5586"/>
                </a:cubicBezTo>
                <a:cubicBezTo>
                  <a:pt x="12447" y="10800"/>
                  <a:pt x="12447" y="10800"/>
                  <a:pt x="12447" y="10800"/>
                </a:cubicBezTo>
                <a:cubicBezTo>
                  <a:pt x="15376" y="10800"/>
                  <a:pt x="15376" y="10800"/>
                  <a:pt x="15376" y="10800"/>
                </a:cubicBezTo>
                <a:cubicBezTo>
                  <a:pt x="15376" y="10800"/>
                  <a:pt x="15742" y="10800"/>
                  <a:pt x="15742" y="11172"/>
                </a:cubicBezTo>
                <a:cubicBezTo>
                  <a:pt x="15742" y="11172"/>
                  <a:pt x="15742" y="11545"/>
                  <a:pt x="15742" y="1154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 name="Shape 5395"/>
          <p:cNvSpPr/>
          <p:nvPr/>
        </p:nvSpPr>
        <p:spPr>
          <a:xfrm>
            <a:off x="4276051" y="1927334"/>
            <a:ext cx="234567" cy="230903"/>
          </a:xfrm>
          <a:custGeom>
            <a:avLst/>
            <a:gdLst/>
            <a:ahLst/>
            <a:cxnLst>
              <a:cxn ang="0">
                <a:pos x="wd2" y="hd2"/>
              </a:cxn>
              <a:cxn ang="5400000">
                <a:pos x="wd2" y="hd2"/>
              </a:cxn>
              <a:cxn ang="10800000">
                <a:pos x="wd2" y="hd2"/>
              </a:cxn>
              <a:cxn ang="16200000">
                <a:pos x="wd2" y="hd2"/>
              </a:cxn>
            </a:cxnLst>
            <a:rect l="0" t="0" r="r" b="b"/>
            <a:pathLst>
              <a:path w="21600" h="21600" extrusionOk="0">
                <a:moveTo>
                  <a:pt x="10983" y="21600"/>
                </a:moveTo>
                <a:cubicBezTo>
                  <a:pt x="4759" y="21600"/>
                  <a:pt x="0" y="16759"/>
                  <a:pt x="0" y="10800"/>
                </a:cubicBezTo>
                <a:cubicBezTo>
                  <a:pt x="0" y="4841"/>
                  <a:pt x="4759" y="0"/>
                  <a:pt x="10983" y="0"/>
                </a:cubicBezTo>
                <a:cubicBezTo>
                  <a:pt x="16841" y="0"/>
                  <a:pt x="21600" y="4841"/>
                  <a:pt x="21600" y="10800"/>
                </a:cubicBezTo>
                <a:cubicBezTo>
                  <a:pt x="21600" y="16759"/>
                  <a:pt x="16841" y="21600"/>
                  <a:pt x="10983" y="21600"/>
                </a:cubicBezTo>
                <a:close/>
                <a:moveTo>
                  <a:pt x="17939" y="10055"/>
                </a:moveTo>
                <a:cubicBezTo>
                  <a:pt x="16475" y="8938"/>
                  <a:pt x="16475" y="8938"/>
                  <a:pt x="16475" y="8938"/>
                </a:cubicBezTo>
                <a:cubicBezTo>
                  <a:pt x="11349" y="3724"/>
                  <a:pt x="11349" y="3724"/>
                  <a:pt x="11349" y="3724"/>
                </a:cubicBezTo>
                <a:cubicBezTo>
                  <a:pt x="11349" y="3352"/>
                  <a:pt x="10983" y="3352"/>
                  <a:pt x="10983" y="3352"/>
                </a:cubicBezTo>
                <a:cubicBezTo>
                  <a:pt x="10617" y="3352"/>
                  <a:pt x="10251" y="3352"/>
                  <a:pt x="10251" y="3724"/>
                </a:cubicBezTo>
                <a:cubicBezTo>
                  <a:pt x="8786" y="4841"/>
                  <a:pt x="8786" y="4841"/>
                  <a:pt x="8786" y="4841"/>
                </a:cubicBezTo>
                <a:cubicBezTo>
                  <a:pt x="8786" y="5214"/>
                  <a:pt x="8786" y="5214"/>
                  <a:pt x="8786" y="5586"/>
                </a:cubicBezTo>
                <a:cubicBezTo>
                  <a:pt x="8786" y="5959"/>
                  <a:pt x="8786" y="5959"/>
                  <a:pt x="8786" y="6331"/>
                </a:cubicBezTo>
                <a:cubicBezTo>
                  <a:pt x="11715" y="8938"/>
                  <a:pt x="11715" y="8938"/>
                  <a:pt x="11715" y="8938"/>
                </a:cubicBezTo>
                <a:cubicBezTo>
                  <a:pt x="4759" y="8938"/>
                  <a:pt x="4759" y="8938"/>
                  <a:pt x="4759" y="8938"/>
                </a:cubicBezTo>
                <a:cubicBezTo>
                  <a:pt x="4027" y="8938"/>
                  <a:pt x="3661" y="9310"/>
                  <a:pt x="3661" y="9683"/>
                </a:cubicBezTo>
                <a:cubicBezTo>
                  <a:pt x="3661" y="11545"/>
                  <a:pt x="3661" y="11545"/>
                  <a:pt x="3661" y="11545"/>
                </a:cubicBezTo>
                <a:cubicBezTo>
                  <a:pt x="3661" y="11917"/>
                  <a:pt x="4027" y="12662"/>
                  <a:pt x="4759" y="12662"/>
                </a:cubicBezTo>
                <a:cubicBezTo>
                  <a:pt x="11715" y="12662"/>
                  <a:pt x="11715" y="12662"/>
                  <a:pt x="11715" y="12662"/>
                </a:cubicBezTo>
                <a:cubicBezTo>
                  <a:pt x="8786" y="15269"/>
                  <a:pt x="8786" y="15269"/>
                  <a:pt x="8786" y="15269"/>
                </a:cubicBezTo>
                <a:cubicBezTo>
                  <a:pt x="8786" y="15269"/>
                  <a:pt x="8786" y="15641"/>
                  <a:pt x="8786" y="15641"/>
                </a:cubicBezTo>
                <a:cubicBezTo>
                  <a:pt x="8786" y="16014"/>
                  <a:pt x="8786" y="16386"/>
                  <a:pt x="8786" y="16386"/>
                </a:cubicBezTo>
                <a:cubicBezTo>
                  <a:pt x="10251" y="17876"/>
                  <a:pt x="10251" y="17876"/>
                  <a:pt x="10251" y="17876"/>
                </a:cubicBezTo>
                <a:cubicBezTo>
                  <a:pt x="10251" y="17876"/>
                  <a:pt x="10617" y="17876"/>
                  <a:pt x="10983" y="17876"/>
                </a:cubicBezTo>
                <a:cubicBezTo>
                  <a:pt x="10983" y="17876"/>
                  <a:pt x="11349" y="17876"/>
                  <a:pt x="11349" y="17876"/>
                </a:cubicBezTo>
                <a:cubicBezTo>
                  <a:pt x="16475" y="12662"/>
                  <a:pt x="16475" y="12662"/>
                  <a:pt x="16475" y="12662"/>
                </a:cubicBezTo>
                <a:cubicBezTo>
                  <a:pt x="17939" y="11172"/>
                  <a:pt x="17939" y="11172"/>
                  <a:pt x="17939" y="11172"/>
                </a:cubicBezTo>
                <a:cubicBezTo>
                  <a:pt x="17939" y="11172"/>
                  <a:pt x="17939" y="10800"/>
                  <a:pt x="17939" y="10800"/>
                </a:cubicBezTo>
                <a:cubicBezTo>
                  <a:pt x="17939" y="10428"/>
                  <a:pt x="17939" y="10055"/>
                  <a:pt x="17939" y="1005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 name="Shape 5396"/>
          <p:cNvSpPr/>
          <p:nvPr/>
        </p:nvSpPr>
        <p:spPr>
          <a:xfrm>
            <a:off x="4847807" y="1934665"/>
            <a:ext cx="221739" cy="234566"/>
          </a:xfrm>
          <a:custGeom>
            <a:avLst/>
            <a:gdLst/>
            <a:ahLst/>
            <a:cxnLst>
              <a:cxn ang="0">
                <a:pos x="wd2" y="hd2"/>
              </a:cxn>
              <a:cxn ang="5400000">
                <a:pos x="wd2" y="hd2"/>
              </a:cxn>
              <a:cxn ang="10800000">
                <a:pos x="wd2" y="hd2"/>
              </a:cxn>
              <a:cxn ang="16200000">
                <a:pos x="wd2" y="hd2"/>
              </a:cxn>
            </a:cxnLst>
            <a:rect l="0" t="0" r="r" b="b"/>
            <a:pathLst>
              <a:path w="21600" h="21600" extrusionOk="0">
                <a:moveTo>
                  <a:pt x="21214" y="12081"/>
                </a:moveTo>
                <a:cubicBezTo>
                  <a:pt x="11571" y="20868"/>
                  <a:pt x="11571" y="20868"/>
                  <a:pt x="11571" y="20868"/>
                </a:cubicBezTo>
                <a:cubicBezTo>
                  <a:pt x="11186" y="21234"/>
                  <a:pt x="10800" y="21600"/>
                  <a:pt x="10414" y="21600"/>
                </a:cubicBezTo>
                <a:cubicBezTo>
                  <a:pt x="9643" y="21600"/>
                  <a:pt x="9257" y="21234"/>
                  <a:pt x="8871" y="20868"/>
                </a:cubicBezTo>
                <a:cubicBezTo>
                  <a:pt x="7714" y="19769"/>
                  <a:pt x="7714" y="19769"/>
                  <a:pt x="7714" y="19769"/>
                </a:cubicBezTo>
                <a:cubicBezTo>
                  <a:pt x="7714" y="19769"/>
                  <a:pt x="7329" y="19037"/>
                  <a:pt x="7329" y="18671"/>
                </a:cubicBezTo>
                <a:cubicBezTo>
                  <a:pt x="7329" y="18305"/>
                  <a:pt x="7714" y="17573"/>
                  <a:pt x="7714" y="17573"/>
                </a:cubicBezTo>
                <a:cubicBezTo>
                  <a:pt x="12343" y="13180"/>
                  <a:pt x="12343" y="13180"/>
                  <a:pt x="12343" y="13180"/>
                </a:cubicBezTo>
                <a:cubicBezTo>
                  <a:pt x="1929" y="13180"/>
                  <a:pt x="1929" y="13180"/>
                  <a:pt x="1929" y="13180"/>
                </a:cubicBezTo>
                <a:cubicBezTo>
                  <a:pt x="771" y="13180"/>
                  <a:pt x="0" y="12447"/>
                  <a:pt x="0" y="11715"/>
                </a:cubicBezTo>
                <a:cubicBezTo>
                  <a:pt x="0" y="9885"/>
                  <a:pt x="0" y="9885"/>
                  <a:pt x="0" y="9885"/>
                </a:cubicBezTo>
                <a:cubicBezTo>
                  <a:pt x="0" y="8786"/>
                  <a:pt x="771" y="8054"/>
                  <a:pt x="1929" y="8054"/>
                </a:cubicBezTo>
                <a:cubicBezTo>
                  <a:pt x="12343" y="8054"/>
                  <a:pt x="12343" y="8054"/>
                  <a:pt x="12343" y="8054"/>
                </a:cubicBezTo>
                <a:cubicBezTo>
                  <a:pt x="7714" y="4027"/>
                  <a:pt x="7714" y="4027"/>
                  <a:pt x="7714" y="4027"/>
                </a:cubicBezTo>
                <a:cubicBezTo>
                  <a:pt x="7714" y="3661"/>
                  <a:pt x="7329" y="3295"/>
                  <a:pt x="7329" y="2563"/>
                </a:cubicBezTo>
                <a:cubicBezTo>
                  <a:pt x="7329" y="2197"/>
                  <a:pt x="7714" y="1831"/>
                  <a:pt x="7714" y="1464"/>
                </a:cubicBezTo>
                <a:cubicBezTo>
                  <a:pt x="8871" y="366"/>
                  <a:pt x="8871" y="366"/>
                  <a:pt x="8871" y="366"/>
                </a:cubicBezTo>
                <a:cubicBezTo>
                  <a:pt x="9257" y="0"/>
                  <a:pt x="9643" y="0"/>
                  <a:pt x="10414" y="0"/>
                </a:cubicBezTo>
                <a:cubicBezTo>
                  <a:pt x="10800" y="0"/>
                  <a:pt x="11186" y="0"/>
                  <a:pt x="11571" y="366"/>
                </a:cubicBezTo>
                <a:cubicBezTo>
                  <a:pt x="21214" y="9519"/>
                  <a:pt x="21214" y="9519"/>
                  <a:pt x="21214" y="9519"/>
                </a:cubicBezTo>
                <a:cubicBezTo>
                  <a:pt x="21600" y="9885"/>
                  <a:pt x="21600" y="10251"/>
                  <a:pt x="21600" y="10617"/>
                </a:cubicBezTo>
                <a:cubicBezTo>
                  <a:pt x="21600" y="10983"/>
                  <a:pt x="21600" y="11715"/>
                  <a:pt x="21214" y="1208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 name="Shape 5397"/>
          <p:cNvSpPr/>
          <p:nvPr/>
        </p:nvSpPr>
        <p:spPr>
          <a:xfrm>
            <a:off x="5417730" y="1995138"/>
            <a:ext cx="269386" cy="95294"/>
          </a:xfrm>
          <a:custGeom>
            <a:avLst/>
            <a:gdLst/>
            <a:ahLst/>
            <a:cxnLst>
              <a:cxn ang="0">
                <a:pos x="wd2" y="hd2"/>
              </a:cxn>
              <a:cxn ang="5400000">
                <a:pos x="wd2" y="hd2"/>
              </a:cxn>
              <a:cxn ang="10800000">
                <a:pos x="wd2" y="hd2"/>
              </a:cxn>
              <a:cxn ang="16200000">
                <a:pos x="wd2" y="hd2"/>
              </a:cxn>
            </a:cxnLst>
            <a:rect l="0" t="0" r="r" b="b"/>
            <a:pathLst>
              <a:path w="21600" h="21600" extrusionOk="0">
                <a:moveTo>
                  <a:pt x="21600" y="11700"/>
                </a:moveTo>
                <a:cubicBezTo>
                  <a:pt x="18424" y="20700"/>
                  <a:pt x="18424" y="20700"/>
                  <a:pt x="18424" y="20700"/>
                </a:cubicBezTo>
                <a:cubicBezTo>
                  <a:pt x="18424" y="21600"/>
                  <a:pt x="18106" y="21600"/>
                  <a:pt x="17788" y="21600"/>
                </a:cubicBezTo>
                <a:cubicBezTo>
                  <a:pt x="17471" y="21600"/>
                  <a:pt x="17153" y="20700"/>
                  <a:pt x="17153" y="18900"/>
                </a:cubicBezTo>
                <a:cubicBezTo>
                  <a:pt x="17153" y="15300"/>
                  <a:pt x="17153" y="15300"/>
                  <a:pt x="17153" y="15300"/>
                </a:cubicBezTo>
                <a:cubicBezTo>
                  <a:pt x="4765" y="15300"/>
                  <a:pt x="4765" y="15300"/>
                  <a:pt x="4765" y="15300"/>
                </a:cubicBezTo>
                <a:cubicBezTo>
                  <a:pt x="4765" y="18900"/>
                  <a:pt x="4765" y="18900"/>
                  <a:pt x="4765" y="18900"/>
                </a:cubicBezTo>
                <a:cubicBezTo>
                  <a:pt x="4765" y="20700"/>
                  <a:pt x="4447" y="21600"/>
                  <a:pt x="4129" y="21600"/>
                </a:cubicBezTo>
                <a:cubicBezTo>
                  <a:pt x="3812" y="21600"/>
                  <a:pt x="3494" y="21600"/>
                  <a:pt x="3494" y="20700"/>
                </a:cubicBezTo>
                <a:cubicBezTo>
                  <a:pt x="318" y="11700"/>
                  <a:pt x="318" y="11700"/>
                  <a:pt x="318" y="11700"/>
                </a:cubicBezTo>
                <a:cubicBezTo>
                  <a:pt x="318" y="11700"/>
                  <a:pt x="0" y="10800"/>
                  <a:pt x="0" y="10800"/>
                </a:cubicBezTo>
                <a:cubicBezTo>
                  <a:pt x="0" y="9900"/>
                  <a:pt x="318" y="9000"/>
                  <a:pt x="318" y="9000"/>
                </a:cubicBezTo>
                <a:cubicBezTo>
                  <a:pt x="3494" y="0"/>
                  <a:pt x="3494" y="0"/>
                  <a:pt x="3494" y="0"/>
                </a:cubicBezTo>
                <a:cubicBezTo>
                  <a:pt x="3494" y="0"/>
                  <a:pt x="3812" y="0"/>
                  <a:pt x="4129" y="0"/>
                </a:cubicBezTo>
                <a:cubicBezTo>
                  <a:pt x="4447" y="0"/>
                  <a:pt x="4765" y="900"/>
                  <a:pt x="4765" y="1800"/>
                </a:cubicBezTo>
                <a:cubicBezTo>
                  <a:pt x="4765" y="6300"/>
                  <a:pt x="4765" y="6300"/>
                  <a:pt x="4765" y="6300"/>
                </a:cubicBezTo>
                <a:cubicBezTo>
                  <a:pt x="17153" y="6300"/>
                  <a:pt x="17153" y="6300"/>
                  <a:pt x="17153" y="6300"/>
                </a:cubicBezTo>
                <a:cubicBezTo>
                  <a:pt x="17153" y="1800"/>
                  <a:pt x="17153" y="1800"/>
                  <a:pt x="17153" y="1800"/>
                </a:cubicBezTo>
                <a:cubicBezTo>
                  <a:pt x="17153" y="900"/>
                  <a:pt x="17471" y="0"/>
                  <a:pt x="17788" y="0"/>
                </a:cubicBezTo>
                <a:cubicBezTo>
                  <a:pt x="18106" y="0"/>
                  <a:pt x="18424" y="0"/>
                  <a:pt x="18424" y="0"/>
                </a:cubicBezTo>
                <a:cubicBezTo>
                  <a:pt x="21600" y="9000"/>
                  <a:pt x="21600" y="9000"/>
                  <a:pt x="21600" y="9000"/>
                </a:cubicBezTo>
                <a:cubicBezTo>
                  <a:pt x="21600" y="9000"/>
                  <a:pt x="21600" y="9900"/>
                  <a:pt x="21600" y="10800"/>
                </a:cubicBezTo>
                <a:cubicBezTo>
                  <a:pt x="21600" y="10800"/>
                  <a:pt x="21600" y="11700"/>
                  <a:pt x="21600" y="117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 name="Shape 5398"/>
          <p:cNvSpPr/>
          <p:nvPr/>
        </p:nvSpPr>
        <p:spPr>
          <a:xfrm>
            <a:off x="5987652" y="1927334"/>
            <a:ext cx="309702" cy="238233"/>
          </a:xfrm>
          <a:custGeom>
            <a:avLst/>
            <a:gdLst/>
            <a:ahLst/>
            <a:cxnLst>
              <a:cxn ang="0">
                <a:pos x="wd2" y="hd2"/>
              </a:cxn>
              <a:cxn ang="5400000">
                <a:pos x="wd2" y="hd2"/>
              </a:cxn>
              <a:cxn ang="10800000">
                <a:pos x="wd2" y="hd2"/>
              </a:cxn>
              <a:cxn ang="16200000">
                <a:pos x="wd2" y="hd2"/>
              </a:cxn>
            </a:cxnLst>
            <a:rect l="0" t="0" r="r" b="b"/>
            <a:pathLst>
              <a:path w="21600" h="21600" extrusionOk="0">
                <a:moveTo>
                  <a:pt x="21600" y="16920"/>
                </a:moveTo>
                <a:cubicBezTo>
                  <a:pt x="21600" y="17280"/>
                  <a:pt x="21323" y="17280"/>
                  <a:pt x="21046" y="17280"/>
                </a:cubicBezTo>
                <a:cubicBezTo>
                  <a:pt x="20215" y="17280"/>
                  <a:pt x="20215" y="17280"/>
                  <a:pt x="20215" y="17280"/>
                </a:cubicBezTo>
                <a:cubicBezTo>
                  <a:pt x="20215" y="19080"/>
                  <a:pt x="20215" y="19080"/>
                  <a:pt x="20215" y="19080"/>
                </a:cubicBezTo>
                <a:cubicBezTo>
                  <a:pt x="20215" y="20520"/>
                  <a:pt x="19108" y="21600"/>
                  <a:pt x="18000" y="21600"/>
                </a:cubicBezTo>
                <a:cubicBezTo>
                  <a:pt x="16892" y="21600"/>
                  <a:pt x="16062" y="20520"/>
                  <a:pt x="16062" y="19080"/>
                </a:cubicBezTo>
                <a:cubicBezTo>
                  <a:pt x="16062" y="17280"/>
                  <a:pt x="16062" y="17280"/>
                  <a:pt x="16062" y="17280"/>
                </a:cubicBezTo>
                <a:cubicBezTo>
                  <a:pt x="5262" y="17280"/>
                  <a:pt x="5262" y="17280"/>
                  <a:pt x="5262" y="17280"/>
                </a:cubicBezTo>
                <a:cubicBezTo>
                  <a:pt x="5262" y="19080"/>
                  <a:pt x="5262" y="19080"/>
                  <a:pt x="5262" y="19080"/>
                </a:cubicBezTo>
                <a:cubicBezTo>
                  <a:pt x="5262" y="20520"/>
                  <a:pt x="4431" y="21600"/>
                  <a:pt x="3323" y="21600"/>
                </a:cubicBezTo>
                <a:cubicBezTo>
                  <a:pt x="2215" y="21600"/>
                  <a:pt x="1385" y="20520"/>
                  <a:pt x="1385" y="19080"/>
                </a:cubicBezTo>
                <a:cubicBezTo>
                  <a:pt x="1385" y="17280"/>
                  <a:pt x="1385" y="17280"/>
                  <a:pt x="1385" y="17280"/>
                </a:cubicBezTo>
                <a:cubicBezTo>
                  <a:pt x="277" y="17280"/>
                  <a:pt x="277" y="17280"/>
                  <a:pt x="277" y="17280"/>
                </a:cubicBezTo>
                <a:cubicBezTo>
                  <a:pt x="0" y="17280"/>
                  <a:pt x="0" y="17280"/>
                  <a:pt x="0" y="16920"/>
                </a:cubicBezTo>
                <a:cubicBezTo>
                  <a:pt x="0" y="11520"/>
                  <a:pt x="0" y="11520"/>
                  <a:pt x="0" y="11520"/>
                </a:cubicBezTo>
                <a:cubicBezTo>
                  <a:pt x="0" y="10080"/>
                  <a:pt x="1108" y="8640"/>
                  <a:pt x="2215" y="8640"/>
                </a:cubicBezTo>
                <a:cubicBezTo>
                  <a:pt x="2492" y="8640"/>
                  <a:pt x="2492" y="8640"/>
                  <a:pt x="2492" y="8640"/>
                </a:cubicBezTo>
                <a:cubicBezTo>
                  <a:pt x="3600" y="2880"/>
                  <a:pt x="3600" y="2880"/>
                  <a:pt x="3600" y="2880"/>
                </a:cubicBezTo>
                <a:cubicBezTo>
                  <a:pt x="3877" y="1080"/>
                  <a:pt x="5262" y="0"/>
                  <a:pt x="6646" y="0"/>
                </a:cubicBezTo>
                <a:cubicBezTo>
                  <a:pt x="14677" y="0"/>
                  <a:pt x="14677" y="0"/>
                  <a:pt x="14677" y="0"/>
                </a:cubicBezTo>
                <a:cubicBezTo>
                  <a:pt x="16062" y="0"/>
                  <a:pt x="17446" y="1080"/>
                  <a:pt x="17723" y="2880"/>
                </a:cubicBezTo>
                <a:cubicBezTo>
                  <a:pt x="18831" y="8640"/>
                  <a:pt x="18831" y="8640"/>
                  <a:pt x="18831" y="8640"/>
                </a:cubicBezTo>
                <a:cubicBezTo>
                  <a:pt x="19108" y="8640"/>
                  <a:pt x="19108" y="8640"/>
                  <a:pt x="19108" y="8640"/>
                </a:cubicBezTo>
                <a:cubicBezTo>
                  <a:pt x="20492" y="8640"/>
                  <a:pt x="21600" y="10080"/>
                  <a:pt x="21600" y="11520"/>
                </a:cubicBezTo>
                <a:lnTo>
                  <a:pt x="21600" y="16920"/>
                </a:lnTo>
                <a:close/>
                <a:moveTo>
                  <a:pt x="3323" y="10800"/>
                </a:moveTo>
                <a:cubicBezTo>
                  <a:pt x="2492" y="10800"/>
                  <a:pt x="1662" y="11880"/>
                  <a:pt x="1662" y="12960"/>
                </a:cubicBezTo>
                <a:cubicBezTo>
                  <a:pt x="1662" y="14040"/>
                  <a:pt x="2492" y="15120"/>
                  <a:pt x="3323" y="15120"/>
                </a:cubicBezTo>
                <a:cubicBezTo>
                  <a:pt x="4154" y="15120"/>
                  <a:pt x="4985" y="14040"/>
                  <a:pt x="4985" y="12960"/>
                </a:cubicBezTo>
                <a:cubicBezTo>
                  <a:pt x="4985" y="11880"/>
                  <a:pt x="4154" y="10800"/>
                  <a:pt x="3323" y="10800"/>
                </a:cubicBezTo>
                <a:close/>
                <a:moveTo>
                  <a:pt x="16062" y="8640"/>
                </a:moveTo>
                <a:cubicBezTo>
                  <a:pt x="15231" y="3600"/>
                  <a:pt x="15231" y="3600"/>
                  <a:pt x="15231" y="3600"/>
                </a:cubicBezTo>
                <a:cubicBezTo>
                  <a:pt x="14954" y="3600"/>
                  <a:pt x="14954" y="3240"/>
                  <a:pt x="14677" y="3240"/>
                </a:cubicBezTo>
                <a:cubicBezTo>
                  <a:pt x="6646" y="3240"/>
                  <a:pt x="6646" y="3240"/>
                  <a:pt x="6646" y="3240"/>
                </a:cubicBezTo>
                <a:cubicBezTo>
                  <a:pt x="6646" y="3240"/>
                  <a:pt x="6369" y="3600"/>
                  <a:pt x="6369" y="3600"/>
                </a:cubicBezTo>
                <a:cubicBezTo>
                  <a:pt x="5262" y="8640"/>
                  <a:pt x="5262" y="8640"/>
                  <a:pt x="5262" y="8640"/>
                </a:cubicBezTo>
                <a:lnTo>
                  <a:pt x="16062" y="8640"/>
                </a:lnTo>
                <a:close/>
                <a:moveTo>
                  <a:pt x="18000" y="10800"/>
                </a:moveTo>
                <a:cubicBezTo>
                  <a:pt x="17169" y="10800"/>
                  <a:pt x="16338" y="11880"/>
                  <a:pt x="16338" y="12960"/>
                </a:cubicBezTo>
                <a:cubicBezTo>
                  <a:pt x="16338" y="14040"/>
                  <a:pt x="17169" y="15120"/>
                  <a:pt x="18000" y="15120"/>
                </a:cubicBezTo>
                <a:cubicBezTo>
                  <a:pt x="19108" y="15120"/>
                  <a:pt x="19662" y="14040"/>
                  <a:pt x="19662" y="12960"/>
                </a:cubicBezTo>
                <a:cubicBezTo>
                  <a:pt x="19662" y="11880"/>
                  <a:pt x="19108" y="10800"/>
                  <a:pt x="18000"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 name="Shape 5399"/>
          <p:cNvSpPr/>
          <p:nvPr/>
        </p:nvSpPr>
        <p:spPr>
          <a:xfrm>
            <a:off x="6559409" y="1927334"/>
            <a:ext cx="307869" cy="2309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286" y="0"/>
                </a:lnTo>
                <a:lnTo>
                  <a:pt x="1286" y="19714"/>
                </a:lnTo>
                <a:lnTo>
                  <a:pt x="21600" y="19714"/>
                </a:lnTo>
                <a:lnTo>
                  <a:pt x="21600" y="21600"/>
                </a:lnTo>
                <a:close/>
                <a:moveTo>
                  <a:pt x="6943" y="17829"/>
                </a:moveTo>
                <a:lnTo>
                  <a:pt x="4114" y="17829"/>
                </a:lnTo>
                <a:lnTo>
                  <a:pt x="4114" y="10800"/>
                </a:lnTo>
                <a:lnTo>
                  <a:pt x="6943" y="10800"/>
                </a:lnTo>
                <a:lnTo>
                  <a:pt x="6943" y="17829"/>
                </a:lnTo>
                <a:close/>
                <a:moveTo>
                  <a:pt x="10800" y="17829"/>
                </a:moveTo>
                <a:lnTo>
                  <a:pt x="8229" y="17829"/>
                </a:lnTo>
                <a:lnTo>
                  <a:pt x="8229" y="3257"/>
                </a:lnTo>
                <a:lnTo>
                  <a:pt x="10800" y="3257"/>
                </a:lnTo>
                <a:lnTo>
                  <a:pt x="10800" y="17829"/>
                </a:lnTo>
                <a:close/>
                <a:moveTo>
                  <a:pt x="14914" y="17829"/>
                </a:moveTo>
                <a:lnTo>
                  <a:pt x="12214" y="17829"/>
                </a:lnTo>
                <a:lnTo>
                  <a:pt x="12214" y="7029"/>
                </a:lnTo>
                <a:lnTo>
                  <a:pt x="14914" y="7029"/>
                </a:lnTo>
                <a:lnTo>
                  <a:pt x="14914" y="17829"/>
                </a:lnTo>
                <a:close/>
                <a:moveTo>
                  <a:pt x="18900" y="17829"/>
                </a:moveTo>
                <a:lnTo>
                  <a:pt x="16329" y="17829"/>
                </a:lnTo>
                <a:lnTo>
                  <a:pt x="16329" y="1543"/>
                </a:lnTo>
                <a:lnTo>
                  <a:pt x="18900" y="1543"/>
                </a:lnTo>
                <a:lnTo>
                  <a:pt x="18900" y="1782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 name="Shape 5400"/>
          <p:cNvSpPr/>
          <p:nvPr/>
        </p:nvSpPr>
        <p:spPr>
          <a:xfrm>
            <a:off x="7140327" y="1927333"/>
            <a:ext cx="241897" cy="2107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6020" y="21600"/>
                  <a:pt x="6020" y="21600"/>
                  <a:pt x="6020" y="21600"/>
                </a:cubicBezTo>
                <a:cubicBezTo>
                  <a:pt x="6020" y="18747"/>
                  <a:pt x="6020" y="18747"/>
                  <a:pt x="6020" y="18747"/>
                </a:cubicBezTo>
                <a:cubicBezTo>
                  <a:pt x="7790" y="15487"/>
                  <a:pt x="7790" y="15487"/>
                  <a:pt x="7790" y="15487"/>
                </a:cubicBezTo>
                <a:cubicBezTo>
                  <a:pt x="7436" y="15487"/>
                  <a:pt x="6020" y="15487"/>
                  <a:pt x="6020" y="15487"/>
                </a:cubicBezTo>
                <a:cubicBezTo>
                  <a:pt x="3187" y="15487"/>
                  <a:pt x="708" y="13042"/>
                  <a:pt x="708" y="9781"/>
                </a:cubicBezTo>
                <a:cubicBezTo>
                  <a:pt x="708" y="4891"/>
                  <a:pt x="708" y="4891"/>
                  <a:pt x="708" y="4891"/>
                </a:cubicBezTo>
                <a:cubicBezTo>
                  <a:pt x="0" y="3668"/>
                  <a:pt x="0" y="3668"/>
                  <a:pt x="0" y="3668"/>
                </a:cubicBezTo>
                <a:cubicBezTo>
                  <a:pt x="354" y="1630"/>
                  <a:pt x="354" y="1630"/>
                  <a:pt x="354" y="1630"/>
                </a:cubicBezTo>
                <a:cubicBezTo>
                  <a:pt x="6728" y="1630"/>
                  <a:pt x="6728" y="1630"/>
                  <a:pt x="6728" y="1630"/>
                </a:cubicBezTo>
                <a:cubicBezTo>
                  <a:pt x="7436" y="0"/>
                  <a:pt x="7436" y="0"/>
                  <a:pt x="7436" y="0"/>
                </a:cubicBezTo>
                <a:cubicBezTo>
                  <a:pt x="20184" y="0"/>
                  <a:pt x="20184" y="0"/>
                  <a:pt x="20184" y="0"/>
                </a:cubicBezTo>
                <a:cubicBezTo>
                  <a:pt x="20538" y="2853"/>
                  <a:pt x="20538" y="2853"/>
                  <a:pt x="20538" y="2853"/>
                </a:cubicBezTo>
                <a:cubicBezTo>
                  <a:pt x="19830" y="3260"/>
                  <a:pt x="19830" y="3260"/>
                  <a:pt x="19830" y="3260"/>
                </a:cubicBezTo>
                <a:cubicBezTo>
                  <a:pt x="19830" y="15487"/>
                  <a:pt x="19830" y="15487"/>
                  <a:pt x="19830" y="15487"/>
                </a:cubicBezTo>
                <a:cubicBezTo>
                  <a:pt x="21600" y="18747"/>
                  <a:pt x="21600" y="18747"/>
                  <a:pt x="21600" y="18747"/>
                </a:cubicBezTo>
                <a:lnTo>
                  <a:pt x="21600" y="21600"/>
                </a:lnTo>
                <a:close/>
                <a:moveTo>
                  <a:pt x="7790" y="5706"/>
                </a:moveTo>
                <a:cubicBezTo>
                  <a:pt x="4249" y="5706"/>
                  <a:pt x="4249" y="5706"/>
                  <a:pt x="4249" y="5706"/>
                </a:cubicBezTo>
                <a:cubicBezTo>
                  <a:pt x="4249" y="7743"/>
                  <a:pt x="4249" y="9781"/>
                  <a:pt x="4249" y="9781"/>
                </a:cubicBezTo>
                <a:cubicBezTo>
                  <a:pt x="4249" y="11004"/>
                  <a:pt x="4957" y="11819"/>
                  <a:pt x="6020" y="11819"/>
                </a:cubicBezTo>
                <a:cubicBezTo>
                  <a:pt x="7082" y="11819"/>
                  <a:pt x="7436" y="11819"/>
                  <a:pt x="7790" y="11819"/>
                </a:cubicBezTo>
                <a:lnTo>
                  <a:pt x="7790" y="570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 name="Shape 5401"/>
          <p:cNvSpPr/>
          <p:nvPr/>
        </p:nvSpPr>
        <p:spPr>
          <a:xfrm>
            <a:off x="7712082" y="1907176"/>
            <a:ext cx="249228" cy="269385"/>
          </a:xfrm>
          <a:custGeom>
            <a:avLst/>
            <a:gdLst/>
            <a:ahLst/>
            <a:cxnLst>
              <a:cxn ang="0">
                <a:pos x="wd2" y="hd2"/>
              </a:cxn>
              <a:cxn ang="5400000">
                <a:pos x="wd2" y="hd2"/>
              </a:cxn>
              <a:cxn ang="10800000">
                <a:pos x="wd2" y="hd2"/>
              </a:cxn>
              <a:cxn ang="16200000">
                <a:pos x="wd2" y="hd2"/>
              </a:cxn>
            </a:cxnLst>
            <a:rect l="0" t="0" r="r" b="b"/>
            <a:pathLst>
              <a:path w="21600" h="21600" extrusionOk="0">
                <a:moveTo>
                  <a:pt x="19886" y="18424"/>
                </a:moveTo>
                <a:cubicBezTo>
                  <a:pt x="14057" y="18424"/>
                  <a:pt x="14057" y="18424"/>
                  <a:pt x="14057" y="18424"/>
                </a:cubicBezTo>
                <a:cubicBezTo>
                  <a:pt x="14057" y="20012"/>
                  <a:pt x="12686" y="21600"/>
                  <a:pt x="10629" y="21600"/>
                </a:cubicBezTo>
                <a:cubicBezTo>
                  <a:pt x="8914" y="21600"/>
                  <a:pt x="7543" y="20012"/>
                  <a:pt x="7543" y="18424"/>
                </a:cubicBezTo>
                <a:cubicBezTo>
                  <a:pt x="1714" y="18424"/>
                  <a:pt x="1714" y="18424"/>
                  <a:pt x="1714" y="18424"/>
                </a:cubicBezTo>
                <a:cubicBezTo>
                  <a:pt x="686" y="18424"/>
                  <a:pt x="0" y="17788"/>
                  <a:pt x="0" y="16835"/>
                </a:cubicBezTo>
                <a:cubicBezTo>
                  <a:pt x="1714" y="15247"/>
                  <a:pt x="4114" y="12706"/>
                  <a:pt x="4114" y="6988"/>
                </a:cubicBezTo>
                <a:cubicBezTo>
                  <a:pt x="4114" y="4447"/>
                  <a:pt x="6171" y="1906"/>
                  <a:pt x="9600" y="1588"/>
                </a:cubicBezTo>
                <a:cubicBezTo>
                  <a:pt x="9600" y="1271"/>
                  <a:pt x="9600" y="1271"/>
                  <a:pt x="9600" y="953"/>
                </a:cubicBezTo>
                <a:cubicBezTo>
                  <a:pt x="9600" y="318"/>
                  <a:pt x="9943" y="0"/>
                  <a:pt x="10629" y="0"/>
                </a:cubicBezTo>
                <a:cubicBezTo>
                  <a:pt x="11314" y="0"/>
                  <a:pt x="12000" y="318"/>
                  <a:pt x="12000" y="953"/>
                </a:cubicBezTo>
                <a:cubicBezTo>
                  <a:pt x="12000" y="1271"/>
                  <a:pt x="12000" y="1271"/>
                  <a:pt x="12000" y="1588"/>
                </a:cubicBezTo>
                <a:cubicBezTo>
                  <a:pt x="15429" y="1906"/>
                  <a:pt x="17486" y="4447"/>
                  <a:pt x="17486" y="6988"/>
                </a:cubicBezTo>
                <a:cubicBezTo>
                  <a:pt x="17486" y="12706"/>
                  <a:pt x="19543" y="15247"/>
                  <a:pt x="21600" y="16835"/>
                </a:cubicBezTo>
                <a:cubicBezTo>
                  <a:pt x="21600" y="17788"/>
                  <a:pt x="20914" y="18424"/>
                  <a:pt x="19886" y="18424"/>
                </a:cubicBezTo>
                <a:close/>
                <a:moveTo>
                  <a:pt x="19200" y="16835"/>
                </a:moveTo>
                <a:cubicBezTo>
                  <a:pt x="16800" y="14294"/>
                  <a:pt x="15771" y="11118"/>
                  <a:pt x="15771" y="6988"/>
                </a:cubicBezTo>
                <a:cubicBezTo>
                  <a:pt x="15771" y="5400"/>
                  <a:pt x="14057" y="2859"/>
                  <a:pt x="10629" y="2859"/>
                </a:cubicBezTo>
                <a:cubicBezTo>
                  <a:pt x="7543" y="2859"/>
                  <a:pt x="5829" y="5400"/>
                  <a:pt x="5829" y="6988"/>
                </a:cubicBezTo>
                <a:cubicBezTo>
                  <a:pt x="5829" y="11118"/>
                  <a:pt x="4800" y="14294"/>
                  <a:pt x="2400" y="16835"/>
                </a:cubicBezTo>
                <a:lnTo>
                  <a:pt x="19200" y="16835"/>
                </a:lnTo>
                <a:close/>
                <a:moveTo>
                  <a:pt x="10629" y="20012"/>
                </a:moveTo>
                <a:cubicBezTo>
                  <a:pt x="9600" y="20012"/>
                  <a:pt x="8914" y="19376"/>
                  <a:pt x="8914" y="18424"/>
                </a:cubicBezTo>
                <a:cubicBezTo>
                  <a:pt x="8914" y="18424"/>
                  <a:pt x="8914" y="18106"/>
                  <a:pt x="8571" y="18106"/>
                </a:cubicBezTo>
                <a:cubicBezTo>
                  <a:pt x="8571" y="18106"/>
                  <a:pt x="8571" y="18424"/>
                  <a:pt x="8571" y="18424"/>
                </a:cubicBezTo>
                <a:cubicBezTo>
                  <a:pt x="8571" y="19694"/>
                  <a:pt x="9600" y="20647"/>
                  <a:pt x="10629" y="20647"/>
                </a:cubicBezTo>
                <a:cubicBezTo>
                  <a:pt x="10971" y="20647"/>
                  <a:pt x="10971" y="20329"/>
                  <a:pt x="10971" y="20329"/>
                </a:cubicBezTo>
                <a:cubicBezTo>
                  <a:pt x="10971" y="20329"/>
                  <a:pt x="10971" y="20012"/>
                  <a:pt x="10629" y="2001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 name="Shape 5402"/>
          <p:cNvSpPr/>
          <p:nvPr/>
        </p:nvSpPr>
        <p:spPr>
          <a:xfrm>
            <a:off x="8271011" y="1907176"/>
            <a:ext cx="269386" cy="269385"/>
          </a:xfrm>
          <a:custGeom>
            <a:avLst/>
            <a:gdLst/>
            <a:ahLst/>
            <a:cxnLst>
              <a:cxn ang="0">
                <a:pos x="wd2" y="hd2"/>
              </a:cxn>
              <a:cxn ang="5400000">
                <a:pos x="wd2" y="hd2"/>
              </a:cxn>
              <a:cxn ang="10800000">
                <a:pos x="wd2" y="hd2"/>
              </a:cxn>
              <a:cxn ang="16200000">
                <a:pos x="wd2" y="hd2"/>
              </a:cxn>
            </a:cxnLst>
            <a:rect l="0" t="0" r="r" b="b"/>
            <a:pathLst>
              <a:path w="21600" h="21600" extrusionOk="0">
                <a:moveTo>
                  <a:pt x="8259" y="13024"/>
                </a:moveTo>
                <a:cubicBezTo>
                  <a:pt x="8259" y="13341"/>
                  <a:pt x="7941" y="13659"/>
                  <a:pt x="7624" y="13659"/>
                </a:cubicBezTo>
                <a:cubicBezTo>
                  <a:pt x="7624" y="20647"/>
                  <a:pt x="7624" y="20647"/>
                  <a:pt x="7624" y="20647"/>
                </a:cubicBezTo>
                <a:cubicBezTo>
                  <a:pt x="7624" y="21282"/>
                  <a:pt x="7306" y="21600"/>
                  <a:pt x="6988" y="21600"/>
                </a:cubicBezTo>
                <a:cubicBezTo>
                  <a:pt x="635" y="21600"/>
                  <a:pt x="635" y="21600"/>
                  <a:pt x="635" y="21600"/>
                </a:cubicBezTo>
                <a:cubicBezTo>
                  <a:pt x="318" y="21600"/>
                  <a:pt x="0" y="21282"/>
                  <a:pt x="0" y="20647"/>
                </a:cubicBezTo>
                <a:cubicBezTo>
                  <a:pt x="0" y="14612"/>
                  <a:pt x="0" y="14612"/>
                  <a:pt x="0" y="14612"/>
                </a:cubicBezTo>
                <a:cubicBezTo>
                  <a:pt x="2859" y="4129"/>
                  <a:pt x="2859" y="4129"/>
                  <a:pt x="2859" y="4129"/>
                </a:cubicBezTo>
                <a:cubicBezTo>
                  <a:pt x="2859" y="3812"/>
                  <a:pt x="3176" y="3812"/>
                  <a:pt x="3176" y="3812"/>
                </a:cubicBezTo>
                <a:cubicBezTo>
                  <a:pt x="8259" y="3812"/>
                  <a:pt x="8259" y="3812"/>
                  <a:pt x="8259" y="3812"/>
                </a:cubicBezTo>
                <a:lnTo>
                  <a:pt x="8259" y="13024"/>
                </a:lnTo>
                <a:close/>
                <a:moveTo>
                  <a:pt x="8894" y="2859"/>
                </a:moveTo>
                <a:cubicBezTo>
                  <a:pt x="4447" y="2859"/>
                  <a:pt x="4447" y="2859"/>
                  <a:pt x="4447" y="2859"/>
                </a:cubicBezTo>
                <a:cubicBezTo>
                  <a:pt x="4447" y="318"/>
                  <a:pt x="4447" y="318"/>
                  <a:pt x="4447" y="318"/>
                </a:cubicBezTo>
                <a:cubicBezTo>
                  <a:pt x="4447" y="0"/>
                  <a:pt x="4765" y="0"/>
                  <a:pt x="5082" y="0"/>
                </a:cubicBezTo>
                <a:cubicBezTo>
                  <a:pt x="8259" y="0"/>
                  <a:pt x="8259" y="0"/>
                  <a:pt x="8259" y="0"/>
                </a:cubicBezTo>
                <a:cubicBezTo>
                  <a:pt x="8576" y="0"/>
                  <a:pt x="8894" y="0"/>
                  <a:pt x="8894" y="318"/>
                </a:cubicBezTo>
                <a:lnTo>
                  <a:pt x="8894" y="2859"/>
                </a:lnTo>
                <a:close/>
                <a:moveTo>
                  <a:pt x="12388" y="12388"/>
                </a:moveTo>
                <a:cubicBezTo>
                  <a:pt x="9212" y="12388"/>
                  <a:pt x="9212" y="12388"/>
                  <a:pt x="9212" y="12388"/>
                </a:cubicBezTo>
                <a:cubicBezTo>
                  <a:pt x="9212" y="3812"/>
                  <a:pt x="9212" y="3812"/>
                  <a:pt x="9212" y="3812"/>
                </a:cubicBezTo>
                <a:cubicBezTo>
                  <a:pt x="12388" y="3812"/>
                  <a:pt x="12388" y="3812"/>
                  <a:pt x="12388" y="3812"/>
                </a:cubicBezTo>
                <a:lnTo>
                  <a:pt x="12388" y="12388"/>
                </a:lnTo>
                <a:close/>
                <a:moveTo>
                  <a:pt x="16835" y="2859"/>
                </a:moveTo>
                <a:cubicBezTo>
                  <a:pt x="12706" y="2859"/>
                  <a:pt x="12706" y="2859"/>
                  <a:pt x="12706" y="2859"/>
                </a:cubicBezTo>
                <a:cubicBezTo>
                  <a:pt x="12706" y="318"/>
                  <a:pt x="12706" y="318"/>
                  <a:pt x="12706" y="318"/>
                </a:cubicBezTo>
                <a:cubicBezTo>
                  <a:pt x="12706" y="0"/>
                  <a:pt x="12706" y="0"/>
                  <a:pt x="13024" y="0"/>
                </a:cubicBezTo>
                <a:cubicBezTo>
                  <a:pt x="16518" y="0"/>
                  <a:pt x="16518" y="0"/>
                  <a:pt x="16518" y="0"/>
                </a:cubicBezTo>
                <a:cubicBezTo>
                  <a:pt x="16835" y="0"/>
                  <a:pt x="16835" y="0"/>
                  <a:pt x="16835" y="318"/>
                </a:cubicBezTo>
                <a:lnTo>
                  <a:pt x="16835" y="2859"/>
                </a:lnTo>
                <a:close/>
                <a:moveTo>
                  <a:pt x="21600" y="20647"/>
                </a:moveTo>
                <a:cubicBezTo>
                  <a:pt x="21600" y="21282"/>
                  <a:pt x="21282" y="21600"/>
                  <a:pt x="20647" y="21600"/>
                </a:cubicBezTo>
                <a:cubicBezTo>
                  <a:pt x="14612" y="21600"/>
                  <a:pt x="14612" y="21600"/>
                  <a:pt x="14612" y="21600"/>
                </a:cubicBezTo>
                <a:cubicBezTo>
                  <a:pt x="14294" y="21600"/>
                  <a:pt x="13659" y="21282"/>
                  <a:pt x="13659" y="20647"/>
                </a:cubicBezTo>
                <a:cubicBezTo>
                  <a:pt x="13659" y="13659"/>
                  <a:pt x="13659" y="13659"/>
                  <a:pt x="13659" y="13659"/>
                </a:cubicBezTo>
                <a:cubicBezTo>
                  <a:pt x="13341" y="13659"/>
                  <a:pt x="13024" y="13341"/>
                  <a:pt x="13024" y="13024"/>
                </a:cubicBezTo>
                <a:cubicBezTo>
                  <a:pt x="13024" y="3812"/>
                  <a:pt x="13024" y="3812"/>
                  <a:pt x="13024" y="3812"/>
                </a:cubicBezTo>
                <a:cubicBezTo>
                  <a:pt x="18106" y="3812"/>
                  <a:pt x="18106" y="3812"/>
                  <a:pt x="18106" y="3812"/>
                </a:cubicBezTo>
                <a:cubicBezTo>
                  <a:pt x="18424" y="3812"/>
                  <a:pt x="18424" y="3812"/>
                  <a:pt x="18424" y="4129"/>
                </a:cubicBezTo>
                <a:cubicBezTo>
                  <a:pt x="21600" y="14612"/>
                  <a:pt x="21600" y="14612"/>
                  <a:pt x="21600" y="14612"/>
                </a:cubicBezTo>
                <a:lnTo>
                  <a:pt x="21600" y="2064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 name="Shape 5403"/>
          <p:cNvSpPr/>
          <p:nvPr/>
        </p:nvSpPr>
        <p:spPr>
          <a:xfrm>
            <a:off x="8848264" y="1927333"/>
            <a:ext cx="180027" cy="249228"/>
          </a:xfrm>
          <a:custGeom>
            <a:avLst/>
            <a:gdLst/>
            <a:ahLst/>
            <a:cxnLst>
              <a:cxn ang="0">
                <a:pos x="wd2" y="hd2"/>
              </a:cxn>
              <a:cxn ang="5400000">
                <a:pos x="wd2" y="hd2"/>
              </a:cxn>
              <a:cxn ang="10800000">
                <a:pos x="wd2" y="hd2"/>
              </a:cxn>
              <a:cxn ang="16200000">
                <a:pos x="wd2" y="hd2"/>
              </a:cxn>
            </a:cxnLst>
            <a:rect l="0" t="0" r="r" b="b"/>
            <a:pathLst>
              <a:path w="21219" h="21600" extrusionOk="0">
                <a:moveTo>
                  <a:pt x="17374" y="9943"/>
                </a:moveTo>
                <a:cubicBezTo>
                  <a:pt x="20191" y="10286"/>
                  <a:pt x="21600" y="11314"/>
                  <a:pt x="21130" y="14057"/>
                </a:cubicBezTo>
                <a:cubicBezTo>
                  <a:pt x="21130" y="17143"/>
                  <a:pt x="17843" y="18171"/>
                  <a:pt x="13148" y="18171"/>
                </a:cubicBezTo>
                <a:cubicBezTo>
                  <a:pt x="13148" y="21600"/>
                  <a:pt x="13148" y="21600"/>
                  <a:pt x="13148" y="21600"/>
                </a:cubicBezTo>
                <a:cubicBezTo>
                  <a:pt x="10330" y="21600"/>
                  <a:pt x="10330" y="21600"/>
                  <a:pt x="10330" y="21600"/>
                </a:cubicBezTo>
                <a:cubicBezTo>
                  <a:pt x="10330" y="18171"/>
                  <a:pt x="10330" y="18171"/>
                  <a:pt x="10330" y="18171"/>
                </a:cubicBezTo>
                <a:cubicBezTo>
                  <a:pt x="9861" y="18171"/>
                  <a:pt x="8922" y="18171"/>
                  <a:pt x="7983" y="18171"/>
                </a:cubicBezTo>
                <a:cubicBezTo>
                  <a:pt x="7983" y="21600"/>
                  <a:pt x="7983" y="21600"/>
                  <a:pt x="7983" y="21600"/>
                </a:cubicBezTo>
                <a:cubicBezTo>
                  <a:pt x="5635" y="21600"/>
                  <a:pt x="5635" y="21600"/>
                  <a:pt x="5635" y="21600"/>
                </a:cubicBezTo>
                <a:cubicBezTo>
                  <a:pt x="5635" y="18171"/>
                  <a:pt x="5635" y="18171"/>
                  <a:pt x="5635" y="18171"/>
                </a:cubicBezTo>
                <a:cubicBezTo>
                  <a:pt x="4696" y="18171"/>
                  <a:pt x="4226" y="18171"/>
                  <a:pt x="3287" y="18171"/>
                </a:cubicBezTo>
                <a:cubicBezTo>
                  <a:pt x="0" y="18171"/>
                  <a:pt x="0" y="18171"/>
                  <a:pt x="0" y="18171"/>
                </a:cubicBezTo>
                <a:cubicBezTo>
                  <a:pt x="470" y="15771"/>
                  <a:pt x="470" y="15771"/>
                  <a:pt x="470" y="15771"/>
                </a:cubicBezTo>
                <a:cubicBezTo>
                  <a:pt x="2348" y="15771"/>
                  <a:pt x="2348" y="15771"/>
                  <a:pt x="2348" y="15771"/>
                </a:cubicBezTo>
                <a:cubicBezTo>
                  <a:pt x="3287" y="15771"/>
                  <a:pt x="3287" y="15429"/>
                  <a:pt x="3287" y="15086"/>
                </a:cubicBezTo>
                <a:cubicBezTo>
                  <a:pt x="3287" y="9943"/>
                  <a:pt x="3287" y="9943"/>
                  <a:pt x="3287" y="9943"/>
                </a:cubicBezTo>
                <a:cubicBezTo>
                  <a:pt x="3757" y="9943"/>
                  <a:pt x="3757" y="9943"/>
                  <a:pt x="3757" y="9943"/>
                </a:cubicBezTo>
                <a:cubicBezTo>
                  <a:pt x="3757" y="9943"/>
                  <a:pt x="3757" y="9943"/>
                  <a:pt x="3287" y="9943"/>
                </a:cubicBezTo>
                <a:cubicBezTo>
                  <a:pt x="3287" y="6171"/>
                  <a:pt x="3287" y="6171"/>
                  <a:pt x="3287" y="6171"/>
                </a:cubicBezTo>
                <a:cubicBezTo>
                  <a:pt x="3287" y="5829"/>
                  <a:pt x="2817" y="5143"/>
                  <a:pt x="1878" y="5143"/>
                </a:cubicBezTo>
                <a:cubicBezTo>
                  <a:pt x="1878" y="5143"/>
                  <a:pt x="1878" y="5143"/>
                  <a:pt x="0" y="5143"/>
                </a:cubicBezTo>
                <a:cubicBezTo>
                  <a:pt x="0" y="3086"/>
                  <a:pt x="0" y="3086"/>
                  <a:pt x="0" y="3086"/>
                </a:cubicBezTo>
                <a:cubicBezTo>
                  <a:pt x="3757" y="3086"/>
                  <a:pt x="3757" y="3086"/>
                  <a:pt x="3757" y="3086"/>
                </a:cubicBezTo>
                <a:cubicBezTo>
                  <a:pt x="4226" y="3086"/>
                  <a:pt x="4696" y="3086"/>
                  <a:pt x="5635" y="3086"/>
                </a:cubicBezTo>
                <a:cubicBezTo>
                  <a:pt x="5635" y="0"/>
                  <a:pt x="5635" y="0"/>
                  <a:pt x="5635" y="0"/>
                </a:cubicBezTo>
                <a:cubicBezTo>
                  <a:pt x="7983" y="0"/>
                  <a:pt x="7983" y="0"/>
                  <a:pt x="7983" y="0"/>
                </a:cubicBezTo>
                <a:cubicBezTo>
                  <a:pt x="7983" y="3086"/>
                  <a:pt x="7983" y="3086"/>
                  <a:pt x="7983" y="3086"/>
                </a:cubicBezTo>
                <a:cubicBezTo>
                  <a:pt x="8922" y="3086"/>
                  <a:pt x="9861" y="3086"/>
                  <a:pt x="10330" y="3086"/>
                </a:cubicBezTo>
                <a:cubicBezTo>
                  <a:pt x="10330" y="0"/>
                  <a:pt x="10330" y="0"/>
                  <a:pt x="10330" y="0"/>
                </a:cubicBezTo>
                <a:cubicBezTo>
                  <a:pt x="13148" y="0"/>
                  <a:pt x="13148" y="0"/>
                  <a:pt x="13148" y="0"/>
                </a:cubicBezTo>
                <a:cubicBezTo>
                  <a:pt x="13148" y="3086"/>
                  <a:pt x="13148" y="3086"/>
                  <a:pt x="13148" y="3086"/>
                </a:cubicBezTo>
                <a:cubicBezTo>
                  <a:pt x="16435" y="3429"/>
                  <a:pt x="19252" y="4114"/>
                  <a:pt x="19722" y="6514"/>
                </a:cubicBezTo>
                <a:cubicBezTo>
                  <a:pt x="20191" y="8229"/>
                  <a:pt x="18783" y="9257"/>
                  <a:pt x="17374" y="9943"/>
                </a:cubicBezTo>
                <a:close/>
                <a:moveTo>
                  <a:pt x="8452" y="5486"/>
                </a:moveTo>
                <a:cubicBezTo>
                  <a:pt x="8452" y="9257"/>
                  <a:pt x="8452" y="9257"/>
                  <a:pt x="8452" y="9257"/>
                </a:cubicBezTo>
                <a:cubicBezTo>
                  <a:pt x="9861" y="9257"/>
                  <a:pt x="14557" y="9600"/>
                  <a:pt x="14557" y="7543"/>
                </a:cubicBezTo>
                <a:cubicBezTo>
                  <a:pt x="14557" y="5143"/>
                  <a:pt x="9861" y="5486"/>
                  <a:pt x="8452" y="5486"/>
                </a:cubicBezTo>
                <a:close/>
                <a:moveTo>
                  <a:pt x="8452" y="11314"/>
                </a:moveTo>
                <a:cubicBezTo>
                  <a:pt x="8452" y="15771"/>
                  <a:pt x="8452" y="15771"/>
                  <a:pt x="8452" y="15771"/>
                </a:cubicBezTo>
                <a:cubicBezTo>
                  <a:pt x="10330" y="15771"/>
                  <a:pt x="15965" y="16114"/>
                  <a:pt x="15965" y="13714"/>
                </a:cubicBezTo>
                <a:cubicBezTo>
                  <a:pt x="15965" y="10971"/>
                  <a:pt x="10330" y="11314"/>
                  <a:pt x="8452" y="1131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7" name="Shape 5404"/>
          <p:cNvSpPr/>
          <p:nvPr/>
        </p:nvSpPr>
        <p:spPr>
          <a:xfrm>
            <a:off x="9411852" y="1926347"/>
            <a:ext cx="252735" cy="231890"/>
          </a:xfrm>
          <a:custGeom>
            <a:avLst/>
            <a:gdLst/>
            <a:ahLst/>
            <a:cxnLst>
              <a:cxn ang="0">
                <a:pos x="wd2" y="hd2"/>
              </a:cxn>
              <a:cxn ang="5400000">
                <a:pos x="wd2" y="hd2"/>
              </a:cxn>
              <a:cxn ang="10800000">
                <a:pos x="wd2" y="hd2"/>
              </a:cxn>
              <a:cxn ang="16200000">
                <a:pos x="wd2" y="hd2"/>
              </a:cxn>
            </a:cxnLst>
            <a:rect l="0" t="0" r="r" b="b"/>
            <a:pathLst>
              <a:path w="21431" h="21025" extrusionOk="0">
                <a:moveTo>
                  <a:pt x="21179" y="6625"/>
                </a:moveTo>
                <a:cubicBezTo>
                  <a:pt x="17804" y="18865"/>
                  <a:pt x="17804" y="18865"/>
                  <a:pt x="17804" y="18865"/>
                </a:cubicBezTo>
                <a:cubicBezTo>
                  <a:pt x="17466" y="19945"/>
                  <a:pt x="16454" y="21025"/>
                  <a:pt x="15104" y="21025"/>
                </a:cubicBezTo>
                <a:cubicBezTo>
                  <a:pt x="3291" y="21025"/>
                  <a:pt x="3291" y="21025"/>
                  <a:pt x="3291" y="21025"/>
                </a:cubicBezTo>
                <a:cubicBezTo>
                  <a:pt x="1941" y="21025"/>
                  <a:pt x="591" y="19945"/>
                  <a:pt x="253" y="18505"/>
                </a:cubicBezTo>
                <a:cubicBezTo>
                  <a:pt x="-84" y="17785"/>
                  <a:pt x="-84" y="17065"/>
                  <a:pt x="253" y="16705"/>
                </a:cubicBezTo>
                <a:cubicBezTo>
                  <a:pt x="253" y="16345"/>
                  <a:pt x="253" y="15985"/>
                  <a:pt x="253" y="15985"/>
                </a:cubicBezTo>
                <a:cubicBezTo>
                  <a:pt x="253" y="15625"/>
                  <a:pt x="253" y="15265"/>
                  <a:pt x="253" y="15265"/>
                </a:cubicBezTo>
                <a:cubicBezTo>
                  <a:pt x="253" y="14905"/>
                  <a:pt x="591" y="14545"/>
                  <a:pt x="591" y="14185"/>
                </a:cubicBezTo>
                <a:cubicBezTo>
                  <a:pt x="1266" y="13825"/>
                  <a:pt x="1603" y="12385"/>
                  <a:pt x="1603" y="11665"/>
                </a:cubicBezTo>
                <a:cubicBezTo>
                  <a:pt x="1603" y="11665"/>
                  <a:pt x="1603" y="11305"/>
                  <a:pt x="1603" y="10945"/>
                </a:cubicBezTo>
                <a:cubicBezTo>
                  <a:pt x="1603" y="10945"/>
                  <a:pt x="1941" y="10585"/>
                  <a:pt x="2278" y="10225"/>
                </a:cubicBezTo>
                <a:cubicBezTo>
                  <a:pt x="2616" y="9865"/>
                  <a:pt x="2953" y="8425"/>
                  <a:pt x="2953" y="7705"/>
                </a:cubicBezTo>
                <a:cubicBezTo>
                  <a:pt x="2953" y="7705"/>
                  <a:pt x="2953" y="7345"/>
                  <a:pt x="2953" y="6985"/>
                </a:cubicBezTo>
                <a:cubicBezTo>
                  <a:pt x="2953" y="6625"/>
                  <a:pt x="3291" y="6625"/>
                  <a:pt x="3628" y="6265"/>
                </a:cubicBezTo>
                <a:cubicBezTo>
                  <a:pt x="3966" y="5905"/>
                  <a:pt x="4303" y="4465"/>
                  <a:pt x="4303" y="3745"/>
                </a:cubicBezTo>
                <a:cubicBezTo>
                  <a:pt x="4303" y="3745"/>
                  <a:pt x="4303" y="3385"/>
                  <a:pt x="4303" y="3025"/>
                </a:cubicBezTo>
                <a:cubicBezTo>
                  <a:pt x="4303" y="3025"/>
                  <a:pt x="4641" y="2665"/>
                  <a:pt x="4978" y="2305"/>
                </a:cubicBezTo>
                <a:cubicBezTo>
                  <a:pt x="5316" y="1585"/>
                  <a:pt x="5653" y="-575"/>
                  <a:pt x="7341" y="145"/>
                </a:cubicBezTo>
                <a:cubicBezTo>
                  <a:pt x="7341" y="145"/>
                  <a:pt x="7341" y="145"/>
                  <a:pt x="7341" y="145"/>
                </a:cubicBezTo>
                <a:cubicBezTo>
                  <a:pt x="7341" y="145"/>
                  <a:pt x="7678" y="145"/>
                  <a:pt x="7678" y="145"/>
                </a:cubicBezTo>
                <a:cubicBezTo>
                  <a:pt x="17466" y="145"/>
                  <a:pt x="17466" y="145"/>
                  <a:pt x="17466" y="145"/>
                </a:cubicBezTo>
                <a:cubicBezTo>
                  <a:pt x="18141" y="145"/>
                  <a:pt x="18816" y="145"/>
                  <a:pt x="19154" y="865"/>
                </a:cubicBezTo>
                <a:cubicBezTo>
                  <a:pt x="19491" y="1225"/>
                  <a:pt x="19491" y="1945"/>
                  <a:pt x="19154" y="2665"/>
                </a:cubicBezTo>
                <a:cubicBezTo>
                  <a:pt x="15779" y="14905"/>
                  <a:pt x="15779" y="14905"/>
                  <a:pt x="15779" y="14905"/>
                </a:cubicBezTo>
                <a:cubicBezTo>
                  <a:pt x="15104" y="17065"/>
                  <a:pt x="14766" y="17425"/>
                  <a:pt x="13079" y="17425"/>
                </a:cubicBezTo>
                <a:cubicBezTo>
                  <a:pt x="1941" y="17425"/>
                  <a:pt x="1941" y="17425"/>
                  <a:pt x="1941" y="17425"/>
                </a:cubicBezTo>
                <a:cubicBezTo>
                  <a:pt x="1941" y="17425"/>
                  <a:pt x="1603" y="17425"/>
                  <a:pt x="1603" y="17785"/>
                </a:cubicBezTo>
                <a:cubicBezTo>
                  <a:pt x="1603" y="17785"/>
                  <a:pt x="1603" y="18145"/>
                  <a:pt x="1603" y="18145"/>
                </a:cubicBezTo>
                <a:cubicBezTo>
                  <a:pt x="1941" y="19225"/>
                  <a:pt x="2616" y="19225"/>
                  <a:pt x="3291" y="19225"/>
                </a:cubicBezTo>
                <a:cubicBezTo>
                  <a:pt x="15104" y="19225"/>
                  <a:pt x="15104" y="19225"/>
                  <a:pt x="15104" y="19225"/>
                </a:cubicBezTo>
                <a:cubicBezTo>
                  <a:pt x="15779" y="19225"/>
                  <a:pt x="16116" y="18865"/>
                  <a:pt x="16454" y="18505"/>
                </a:cubicBezTo>
                <a:cubicBezTo>
                  <a:pt x="20166" y="4825"/>
                  <a:pt x="20166" y="4825"/>
                  <a:pt x="20166" y="4825"/>
                </a:cubicBezTo>
                <a:cubicBezTo>
                  <a:pt x="20166" y="4825"/>
                  <a:pt x="20166" y="4465"/>
                  <a:pt x="20166" y="4105"/>
                </a:cubicBezTo>
                <a:cubicBezTo>
                  <a:pt x="20504" y="4465"/>
                  <a:pt x="20841" y="4465"/>
                  <a:pt x="21179" y="4825"/>
                </a:cubicBezTo>
                <a:cubicBezTo>
                  <a:pt x="21516" y="5185"/>
                  <a:pt x="21516" y="5905"/>
                  <a:pt x="21179" y="6625"/>
                </a:cubicBezTo>
                <a:close/>
                <a:moveTo>
                  <a:pt x="6666" y="8785"/>
                </a:moveTo>
                <a:cubicBezTo>
                  <a:pt x="14429" y="8785"/>
                  <a:pt x="14429" y="8785"/>
                  <a:pt x="14429" y="8785"/>
                </a:cubicBezTo>
                <a:cubicBezTo>
                  <a:pt x="14766" y="8785"/>
                  <a:pt x="14766" y="8425"/>
                  <a:pt x="15104" y="8425"/>
                </a:cubicBezTo>
                <a:cubicBezTo>
                  <a:pt x="15104" y="7345"/>
                  <a:pt x="15104" y="7345"/>
                  <a:pt x="15104" y="7345"/>
                </a:cubicBezTo>
                <a:cubicBezTo>
                  <a:pt x="15441" y="7345"/>
                  <a:pt x="15104" y="6985"/>
                  <a:pt x="15104" y="6985"/>
                </a:cubicBezTo>
                <a:cubicBezTo>
                  <a:pt x="7341" y="6985"/>
                  <a:pt x="7341" y="6985"/>
                  <a:pt x="7341" y="6985"/>
                </a:cubicBezTo>
                <a:cubicBezTo>
                  <a:pt x="7003" y="6985"/>
                  <a:pt x="6666" y="7345"/>
                  <a:pt x="6666" y="7345"/>
                </a:cubicBezTo>
                <a:cubicBezTo>
                  <a:pt x="6328" y="8425"/>
                  <a:pt x="6328" y="8425"/>
                  <a:pt x="6328" y="8425"/>
                </a:cubicBezTo>
                <a:cubicBezTo>
                  <a:pt x="6328" y="8425"/>
                  <a:pt x="6328" y="8785"/>
                  <a:pt x="6666" y="8785"/>
                </a:cubicBezTo>
                <a:close/>
                <a:moveTo>
                  <a:pt x="7678" y="5185"/>
                </a:moveTo>
                <a:cubicBezTo>
                  <a:pt x="15441" y="5185"/>
                  <a:pt x="15441" y="5185"/>
                  <a:pt x="15441" y="5185"/>
                </a:cubicBezTo>
                <a:cubicBezTo>
                  <a:pt x="15779" y="5185"/>
                  <a:pt x="16116" y="5185"/>
                  <a:pt x="16116" y="4825"/>
                </a:cubicBezTo>
                <a:cubicBezTo>
                  <a:pt x="16454" y="3745"/>
                  <a:pt x="16454" y="3745"/>
                  <a:pt x="16454" y="3745"/>
                </a:cubicBezTo>
                <a:cubicBezTo>
                  <a:pt x="16454" y="3745"/>
                  <a:pt x="16116" y="3385"/>
                  <a:pt x="16116" y="3385"/>
                </a:cubicBezTo>
                <a:cubicBezTo>
                  <a:pt x="8353" y="3385"/>
                  <a:pt x="8353" y="3385"/>
                  <a:pt x="8353" y="3385"/>
                </a:cubicBezTo>
                <a:cubicBezTo>
                  <a:pt x="8016" y="3385"/>
                  <a:pt x="7678" y="3745"/>
                  <a:pt x="7678" y="3745"/>
                </a:cubicBezTo>
                <a:cubicBezTo>
                  <a:pt x="7341" y="4825"/>
                  <a:pt x="7341" y="4825"/>
                  <a:pt x="7341" y="4825"/>
                </a:cubicBezTo>
                <a:cubicBezTo>
                  <a:pt x="7341" y="5185"/>
                  <a:pt x="7341" y="5185"/>
                  <a:pt x="7678" y="518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8" name="Shape 5405"/>
          <p:cNvSpPr/>
          <p:nvPr/>
        </p:nvSpPr>
        <p:spPr>
          <a:xfrm>
            <a:off x="9989944" y="1927333"/>
            <a:ext cx="178226" cy="249228"/>
          </a:xfrm>
          <a:custGeom>
            <a:avLst/>
            <a:gdLst/>
            <a:ahLst/>
            <a:cxnLst>
              <a:cxn ang="0">
                <a:pos x="wd2" y="hd2"/>
              </a:cxn>
              <a:cxn ang="5400000">
                <a:pos x="wd2" y="hd2"/>
              </a:cxn>
              <a:cxn ang="10800000">
                <a:pos x="wd2" y="hd2"/>
              </a:cxn>
              <a:cxn ang="16200000">
                <a:pos x="wd2" y="hd2"/>
              </a:cxn>
            </a:cxnLst>
            <a:rect l="0" t="0" r="r" b="b"/>
            <a:pathLst>
              <a:path w="21219" h="21600" extrusionOk="0">
                <a:moveTo>
                  <a:pt x="17374" y="9943"/>
                </a:moveTo>
                <a:cubicBezTo>
                  <a:pt x="20191" y="10286"/>
                  <a:pt x="21600" y="11314"/>
                  <a:pt x="21130" y="14057"/>
                </a:cubicBezTo>
                <a:cubicBezTo>
                  <a:pt x="21130" y="17143"/>
                  <a:pt x="17843" y="18171"/>
                  <a:pt x="13148" y="18171"/>
                </a:cubicBezTo>
                <a:cubicBezTo>
                  <a:pt x="13148" y="21600"/>
                  <a:pt x="13148" y="21600"/>
                  <a:pt x="13148" y="21600"/>
                </a:cubicBezTo>
                <a:cubicBezTo>
                  <a:pt x="10330" y="21600"/>
                  <a:pt x="10330" y="21600"/>
                  <a:pt x="10330" y="21600"/>
                </a:cubicBezTo>
                <a:cubicBezTo>
                  <a:pt x="10330" y="18171"/>
                  <a:pt x="10330" y="18171"/>
                  <a:pt x="10330" y="18171"/>
                </a:cubicBezTo>
                <a:cubicBezTo>
                  <a:pt x="9861" y="18171"/>
                  <a:pt x="8922" y="18171"/>
                  <a:pt x="7983" y="18171"/>
                </a:cubicBezTo>
                <a:cubicBezTo>
                  <a:pt x="7983" y="21600"/>
                  <a:pt x="7983" y="21600"/>
                  <a:pt x="7983" y="21600"/>
                </a:cubicBezTo>
                <a:cubicBezTo>
                  <a:pt x="5635" y="21600"/>
                  <a:pt x="5635" y="21600"/>
                  <a:pt x="5635" y="21600"/>
                </a:cubicBezTo>
                <a:cubicBezTo>
                  <a:pt x="5635" y="18171"/>
                  <a:pt x="5635" y="18171"/>
                  <a:pt x="5635" y="18171"/>
                </a:cubicBezTo>
                <a:cubicBezTo>
                  <a:pt x="4696" y="18171"/>
                  <a:pt x="4226" y="18171"/>
                  <a:pt x="3287" y="18171"/>
                </a:cubicBezTo>
                <a:cubicBezTo>
                  <a:pt x="0" y="18171"/>
                  <a:pt x="0" y="18171"/>
                  <a:pt x="0" y="18171"/>
                </a:cubicBezTo>
                <a:cubicBezTo>
                  <a:pt x="470" y="15771"/>
                  <a:pt x="470" y="15771"/>
                  <a:pt x="470" y="15771"/>
                </a:cubicBezTo>
                <a:cubicBezTo>
                  <a:pt x="2348" y="15771"/>
                  <a:pt x="2348" y="15771"/>
                  <a:pt x="2348" y="15771"/>
                </a:cubicBezTo>
                <a:cubicBezTo>
                  <a:pt x="3287" y="15771"/>
                  <a:pt x="3287" y="15429"/>
                  <a:pt x="3287" y="15086"/>
                </a:cubicBezTo>
                <a:cubicBezTo>
                  <a:pt x="3287" y="9943"/>
                  <a:pt x="3287" y="9943"/>
                  <a:pt x="3287" y="9943"/>
                </a:cubicBezTo>
                <a:cubicBezTo>
                  <a:pt x="3757" y="9943"/>
                  <a:pt x="3757" y="9943"/>
                  <a:pt x="3757" y="9943"/>
                </a:cubicBezTo>
                <a:cubicBezTo>
                  <a:pt x="3757" y="9943"/>
                  <a:pt x="3757" y="9943"/>
                  <a:pt x="3287" y="9943"/>
                </a:cubicBezTo>
                <a:cubicBezTo>
                  <a:pt x="3287" y="6171"/>
                  <a:pt x="3287" y="6171"/>
                  <a:pt x="3287" y="6171"/>
                </a:cubicBezTo>
                <a:cubicBezTo>
                  <a:pt x="3287" y="5829"/>
                  <a:pt x="2817" y="5143"/>
                  <a:pt x="1878" y="5143"/>
                </a:cubicBezTo>
                <a:cubicBezTo>
                  <a:pt x="1878" y="5143"/>
                  <a:pt x="1878" y="5143"/>
                  <a:pt x="0" y="5143"/>
                </a:cubicBezTo>
                <a:cubicBezTo>
                  <a:pt x="0" y="3086"/>
                  <a:pt x="0" y="3086"/>
                  <a:pt x="0" y="3086"/>
                </a:cubicBezTo>
                <a:cubicBezTo>
                  <a:pt x="3757" y="3086"/>
                  <a:pt x="3757" y="3086"/>
                  <a:pt x="3757" y="3086"/>
                </a:cubicBezTo>
                <a:cubicBezTo>
                  <a:pt x="4226" y="3086"/>
                  <a:pt x="4696" y="3086"/>
                  <a:pt x="5635" y="3086"/>
                </a:cubicBezTo>
                <a:cubicBezTo>
                  <a:pt x="5635" y="0"/>
                  <a:pt x="5635" y="0"/>
                  <a:pt x="5635" y="0"/>
                </a:cubicBezTo>
                <a:cubicBezTo>
                  <a:pt x="7983" y="0"/>
                  <a:pt x="7983" y="0"/>
                  <a:pt x="7983" y="0"/>
                </a:cubicBezTo>
                <a:cubicBezTo>
                  <a:pt x="7983" y="3086"/>
                  <a:pt x="7983" y="3086"/>
                  <a:pt x="7983" y="3086"/>
                </a:cubicBezTo>
                <a:cubicBezTo>
                  <a:pt x="8922" y="3086"/>
                  <a:pt x="9861" y="3086"/>
                  <a:pt x="10330" y="3086"/>
                </a:cubicBezTo>
                <a:cubicBezTo>
                  <a:pt x="10330" y="0"/>
                  <a:pt x="10330" y="0"/>
                  <a:pt x="10330" y="0"/>
                </a:cubicBezTo>
                <a:cubicBezTo>
                  <a:pt x="13148" y="0"/>
                  <a:pt x="13148" y="0"/>
                  <a:pt x="13148" y="0"/>
                </a:cubicBezTo>
                <a:cubicBezTo>
                  <a:pt x="13148" y="3086"/>
                  <a:pt x="13148" y="3086"/>
                  <a:pt x="13148" y="3086"/>
                </a:cubicBezTo>
                <a:cubicBezTo>
                  <a:pt x="16435" y="3429"/>
                  <a:pt x="19252" y="4114"/>
                  <a:pt x="19722" y="6514"/>
                </a:cubicBezTo>
                <a:cubicBezTo>
                  <a:pt x="20191" y="8229"/>
                  <a:pt x="18783" y="9257"/>
                  <a:pt x="17374" y="9943"/>
                </a:cubicBezTo>
                <a:close/>
                <a:moveTo>
                  <a:pt x="8452" y="5486"/>
                </a:moveTo>
                <a:cubicBezTo>
                  <a:pt x="8452" y="9257"/>
                  <a:pt x="8452" y="9257"/>
                  <a:pt x="8452" y="9257"/>
                </a:cubicBezTo>
                <a:cubicBezTo>
                  <a:pt x="9861" y="9257"/>
                  <a:pt x="14557" y="9600"/>
                  <a:pt x="14557" y="7543"/>
                </a:cubicBezTo>
                <a:cubicBezTo>
                  <a:pt x="14557" y="5143"/>
                  <a:pt x="9861" y="5486"/>
                  <a:pt x="8452" y="5486"/>
                </a:cubicBezTo>
                <a:close/>
                <a:moveTo>
                  <a:pt x="8452" y="11314"/>
                </a:moveTo>
                <a:cubicBezTo>
                  <a:pt x="8452" y="15771"/>
                  <a:pt x="8452" y="15771"/>
                  <a:pt x="8452" y="15771"/>
                </a:cubicBezTo>
                <a:cubicBezTo>
                  <a:pt x="10330" y="15771"/>
                  <a:pt x="15965" y="16114"/>
                  <a:pt x="15965" y="13714"/>
                </a:cubicBezTo>
                <a:cubicBezTo>
                  <a:pt x="15965" y="10971"/>
                  <a:pt x="10330" y="11314"/>
                  <a:pt x="8452" y="1131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9" name="Shape 5406"/>
          <p:cNvSpPr/>
          <p:nvPr/>
        </p:nvSpPr>
        <p:spPr>
          <a:xfrm>
            <a:off x="10552536" y="1927334"/>
            <a:ext cx="269386" cy="230780"/>
          </a:xfrm>
          <a:custGeom>
            <a:avLst/>
            <a:gdLst/>
            <a:ahLst/>
            <a:cxnLst>
              <a:cxn ang="0">
                <a:pos x="wd2" y="hd2"/>
              </a:cxn>
              <a:cxn ang="5400000">
                <a:pos x="wd2" y="hd2"/>
              </a:cxn>
              <a:cxn ang="10800000">
                <a:pos x="wd2" y="hd2"/>
              </a:cxn>
              <a:cxn ang="16200000">
                <a:pos x="wd2" y="hd2"/>
              </a:cxn>
            </a:cxnLst>
            <a:rect l="0" t="0" r="r" b="b"/>
            <a:pathLst>
              <a:path w="21600" h="21251" extrusionOk="0">
                <a:moveTo>
                  <a:pt x="21600" y="8786"/>
                </a:moveTo>
                <a:cubicBezTo>
                  <a:pt x="21600" y="9885"/>
                  <a:pt x="20965" y="10617"/>
                  <a:pt x="20329" y="10617"/>
                </a:cubicBezTo>
                <a:cubicBezTo>
                  <a:pt x="20329" y="15742"/>
                  <a:pt x="20329" y="15742"/>
                  <a:pt x="20329" y="15742"/>
                </a:cubicBezTo>
                <a:cubicBezTo>
                  <a:pt x="20329" y="16841"/>
                  <a:pt x="19376" y="17573"/>
                  <a:pt x="18741" y="17573"/>
                </a:cubicBezTo>
                <a:cubicBezTo>
                  <a:pt x="16518" y="15742"/>
                  <a:pt x="13024" y="12814"/>
                  <a:pt x="8894" y="12447"/>
                </a:cubicBezTo>
                <a:cubicBezTo>
                  <a:pt x="7306" y="12814"/>
                  <a:pt x="6988" y="15010"/>
                  <a:pt x="7941" y="16108"/>
                </a:cubicBezTo>
                <a:cubicBezTo>
                  <a:pt x="6988" y="17573"/>
                  <a:pt x="8259" y="18671"/>
                  <a:pt x="9529" y="19769"/>
                </a:cubicBezTo>
                <a:cubicBezTo>
                  <a:pt x="8576" y="21600"/>
                  <a:pt x="5400" y="21600"/>
                  <a:pt x="4447" y="20502"/>
                </a:cubicBezTo>
                <a:cubicBezTo>
                  <a:pt x="3812" y="17939"/>
                  <a:pt x="2541" y="15376"/>
                  <a:pt x="3494" y="12447"/>
                </a:cubicBezTo>
                <a:cubicBezTo>
                  <a:pt x="2224" y="12447"/>
                  <a:pt x="2224" y="12447"/>
                  <a:pt x="2224" y="12447"/>
                </a:cubicBezTo>
                <a:cubicBezTo>
                  <a:pt x="953" y="12447"/>
                  <a:pt x="0" y="11349"/>
                  <a:pt x="0" y="9885"/>
                </a:cubicBezTo>
                <a:cubicBezTo>
                  <a:pt x="0" y="7322"/>
                  <a:pt x="0" y="7322"/>
                  <a:pt x="0" y="7322"/>
                </a:cubicBezTo>
                <a:cubicBezTo>
                  <a:pt x="0" y="6224"/>
                  <a:pt x="953" y="5125"/>
                  <a:pt x="2224" y="5125"/>
                </a:cubicBezTo>
                <a:cubicBezTo>
                  <a:pt x="7941" y="5125"/>
                  <a:pt x="7941" y="5125"/>
                  <a:pt x="7941" y="5125"/>
                </a:cubicBezTo>
                <a:cubicBezTo>
                  <a:pt x="12388" y="5125"/>
                  <a:pt x="16200" y="2197"/>
                  <a:pt x="18741" y="0"/>
                </a:cubicBezTo>
                <a:cubicBezTo>
                  <a:pt x="19376" y="0"/>
                  <a:pt x="20329" y="732"/>
                  <a:pt x="20329" y="1464"/>
                </a:cubicBezTo>
                <a:cubicBezTo>
                  <a:pt x="20329" y="6956"/>
                  <a:pt x="20329" y="6956"/>
                  <a:pt x="20329" y="6956"/>
                </a:cubicBezTo>
                <a:cubicBezTo>
                  <a:pt x="20965" y="6956"/>
                  <a:pt x="21600" y="7688"/>
                  <a:pt x="21600" y="8786"/>
                </a:cubicBezTo>
                <a:close/>
                <a:moveTo>
                  <a:pt x="18741" y="2197"/>
                </a:moveTo>
                <a:cubicBezTo>
                  <a:pt x="15565" y="4759"/>
                  <a:pt x="12388" y="6590"/>
                  <a:pt x="9529" y="6956"/>
                </a:cubicBezTo>
                <a:cubicBezTo>
                  <a:pt x="9529" y="10617"/>
                  <a:pt x="9529" y="10617"/>
                  <a:pt x="9529" y="10617"/>
                </a:cubicBezTo>
                <a:cubicBezTo>
                  <a:pt x="12388" y="10983"/>
                  <a:pt x="15565" y="12447"/>
                  <a:pt x="18741" y="15376"/>
                </a:cubicBezTo>
                <a:lnTo>
                  <a:pt x="18741" y="219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0" name="Shape 5407"/>
          <p:cNvSpPr/>
          <p:nvPr/>
        </p:nvSpPr>
        <p:spPr>
          <a:xfrm>
            <a:off x="11061986" y="1907176"/>
            <a:ext cx="251060" cy="269385"/>
          </a:xfrm>
          <a:custGeom>
            <a:avLst/>
            <a:gdLst/>
            <a:ahLst/>
            <a:cxnLst>
              <a:cxn ang="0">
                <a:pos x="wd2" y="hd2"/>
              </a:cxn>
              <a:cxn ang="5400000">
                <a:pos x="wd2" y="hd2"/>
              </a:cxn>
              <a:cxn ang="10800000">
                <a:pos x="wd2" y="hd2"/>
              </a:cxn>
              <a:cxn ang="16200000">
                <a:pos x="wd2" y="hd2"/>
              </a:cxn>
            </a:cxnLst>
            <a:rect l="0" t="0" r="r" b="b"/>
            <a:pathLst>
              <a:path w="21600" h="21600" extrusionOk="0">
                <a:moveTo>
                  <a:pt x="21600" y="20012"/>
                </a:moveTo>
                <a:cubicBezTo>
                  <a:pt x="21600" y="20965"/>
                  <a:pt x="20914" y="21600"/>
                  <a:pt x="19886" y="21600"/>
                </a:cubicBezTo>
                <a:cubicBezTo>
                  <a:pt x="1714" y="21600"/>
                  <a:pt x="1714" y="21600"/>
                  <a:pt x="1714" y="21600"/>
                </a:cubicBezTo>
                <a:cubicBezTo>
                  <a:pt x="686" y="21600"/>
                  <a:pt x="0" y="20965"/>
                  <a:pt x="0" y="20012"/>
                </a:cubicBezTo>
                <a:cubicBezTo>
                  <a:pt x="0" y="1588"/>
                  <a:pt x="0" y="1588"/>
                  <a:pt x="0" y="1588"/>
                </a:cubicBezTo>
                <a:cubicBezTo>
                  <a:pt x="0" y="635"/>
                  <a:pt x="686" y="0"/>
                  <a:pt x="1714" y="0"/>
                </a:cubicBezTo>
                <a:cubicBezTo>
                  <a:pt x="19886" y="0"/>
                  <a:pt x="19886" y="0"/>
                  <a:pt x="19886" y="0"/>
                </a:cubicBezTo>
                <a:cubicBezTo>
                  <a:pt x="20914" y="0"/>
                  <a:pt x="21600" y="635"/>
                  <a:pt x="21600" y="1588"/>
                </a:cubicBezTo>
                <a:lnTo>
                  <a:pt x="21600" y="20012"/>
                </a:lnTo>
                <a:close/>
                <a:moveTo>
                  <a:pt x="19886" y="2224"/>
                </a:moveTo>
                <a:cubicBezTo>
                  <a:pt x="19886" y="1906"/>
                  <a:pt x="19543" y="1588"/>
                  <a:pt x="19200" y="1588"/>
                </a:cubicBezTo>
                <a:cubicBezTo>
                  <a:pt x="2400" y="1588"/>
                  <a:pt x="2400" y="1588"/>
                  <a:pt x="2400" y="1588"/>
                </a:cubicBezTo>
                <a:cubicBezTo>
                  <a:pt x="2057" y="1588"/>
                  <a:pt x="1714" y="1906"/>
                  <a:pt x="1714" y="2224"/>
                </a:cubicBezTo>
                <a:cubicBezTo>
                  <a:pt x="1714" y="5400"/>
                  <a:pt x="1714" y="5400"/>
                  <a:pt x="1714" y="5400"/>
                </a:cubicBezTo>
                <a:cubicBezTo>
                  <a:pt x="1714" y="5718"/>
                  <a:pt x="2057" y="6035"/>
                  <a:pt x="2400" y="6035"/>
                </a:cubicBezTo>
                <a:cubicBezTo>
                  <a:pt x="19200" y="6035"/>
                  <a:pt x="19200" y="6035"/>
                  <a:pt x="19200" y="6035"/>
                </a:cubicBezTo>
                <a:cubicBezTo>
                  <a:pt x="19543" y="6035"/>
                  <a:pt x="19886" y="5718"/>
                  <a:pt x="19886" y="5400"/>
                </a:cubicBezTo>
                <a:lnTo>
                  <a:pt x="19886" y="2224"/>
                </a:lnTo>
                <a:close/>
                <a:moveTo>
                  <a:pt x="3086" y="7624"/>
                </a:moveTo>
                <a:cubicBezTo>
                  <a:pt x="2400" y="7624"/>
                  <a:pt x="1714" y="8259"/>
                  <a:pt x="1714" y="9212"/>
                </a:cubicBezTo>
                <a:cubicBezTo>
                  <a:pt x="1714" y="10165"/>
                  <a:pt x="2400" y="10800"/>
                  <a:pt x="3086" y="10800"/>
                </a:cubicBezTo>
                <a:cubicBezTo>
                  <a:pt x="4114" y="10800"/>
                  <a:pt x="4800" y="10165"/>
                  <a:pt x="4800" y="9212"/>
                </a:cubicBezTo>
                <a:cubicBezTo>
                  <a:pt x="4800" y="8259"/>
                  <a:pt x="4114" y="7624"/>
                  <a:pt x="3086" y="7624"/>
                </a:cubicBezTo>
                <a:close/>
                <a:moveTo>
                  <a:pt x="3086" y="12388"/>
                </a:moveTo>
                <a:cubicBezTo>
                  <a:pt x="2400" y="12388"/>
                  <a:pt x="1714" y="13024"/>
                  <a:pt x="1714" y="13659"/>
                </a:cubicBezTo>
                <a:cubicBezTo>
                  <a:pt x="1714" y="14612"/>
                  <a:pt x="2400" y="15247"/>
                  <a:pt x="3086" y="15247"/>
                </a:cubicBezTo>
                <a:cubicBezTo>
                  <a:pt x="4114" y="15247"/>
                  <a:pt x="4800" y="14612"/>
                  <a:pt x="4800" y="13659"/>
                </a:cubicBezTo>
                <a:cubicBezTo>
                  <a:pt x="4800" y="13024"/>
                  <a:pt x="4114" y="12388"/>
                  <a:pt x="3086" y="12388"/>
                </a:cubicBezTo>
                <a:close/>
                <a:moveTo>
                  <a:pt x="3086" y="16835"/>
                </a:moveTo>
                <a:cubicBezTo>
                  <a:pt x="2400" y="16835"/>
                  <a:pt x="1714" y="17471"/>
                  <a:pt x="1714" y="18424"/>
                </a:cubicBezTo>
                <a:cubicBezTo>
                  <a:pt x="1714" y="19376"/>
                  <a:pt x="2400" y="20012"/>
                  <a:pt x="3086" y="20012"/>
                </a:cubicBezTo>
                <a:cubicBezTo>
                  <a:pt x="4114" y="20012"/>
                  <a:pt x="4800" y="19376"/>
                  <a:pt x="4800" y="18424"/>
                </a:cubicBezTo>
                <a:cubicBezTo>
                  <a:pt x="4800" y="17471"/>
                  <a:pt x="4114" y="16835"/>
                  <a:pt x="3086" y="16835"/>
                </a:cubicBezTo>
                <a:close/>
                <a:moveTo>
                  <a:pt x="8229" y="7624"/>
                </a:moveTo>
                <a:cubicBezTo>
                  <a:pt x="7200" y="7624"/>
                  <a:pt x="6514" y="8259"/>
                  <a:pt x="6514" y="9212"/>
                </a:cubicBezTo>
                <a:cubicBezTo>
                  <a:pt x="6514" y="10165"/>
                  <a:pt x="7200" y="10800"/>
                  <a:pt x="8229" y="10800"/>
                </a:cubicBezTo>
                <a:cubicBezTo>
                  <a:pt x="9257" y="10800"/>
                  <a:pt x="9943" y="10165"/>
                  <a:pt x="9943" y="9212"/>
                </a:cubicBezTo>
                <a:cubicBezTo>
                  <a:pt x="9943" y="8259"/>
                  <a:pt x="9257" y="7624"/>
                  <a:pt x="8229" y="7624"/>
                </a:cubicBezTo>
                <a:close/>
                <a:moveTo>
                  <a:pt x="8229" y="12388"/>
                </a:moveTo>
                <a:cubicBezTo>
                  <a:pt x="7200" y="12388"/>
                  <a:pt x="6514" y="13024"/>
                  <a:pt x="6514" y="13659"/>
                </a:cubicBezTo>
                <a:cubicBezTo>
                  <a:pt x="6514" y="14612"/>
                  <a:pt x="7200" y="15247"/>
                  <a:pt x="8229" y="15247"/>
                </a:cubicBezTo>
                <a:cubicBezTo>
                  <a:pt x="9257" y="15247"/>
                  <a:pt x="9943" y="14612"/>
                  <a:pt x="9943" y="13659"/>
                </a:cubicBezTo>
                <a:cubicBezTo>
                  <a:pt x="9943" y="13024"/>
                  <a:pt x="9257" y="12388"/>
                  <a:pt x="8229" y="12388"/>
                </a:cubicBezTo>
                <a:close/>
                <a:moveTo>
                  <a:pt x="8229" y="16835"/>
                </a:moveTo>
                <a:cubicBezTo>
                  <a:pt x="7200" y="16835"/>
                  <a:pt x="6514" y="17471"/>
                  <a:pt x="6514" y="18424"/>
                </a:cubicBezTo>
                <a:cubicBezTo>
                  <a:pt x="6514" y="19376"/>
                  <a:pt x="7200" y="20012"/>
                  <a:pt x="8229" y="20012"/>
                </a:cubicBezTo>
                <a:cubicBezTo>
                  <a:pt x="9257" y="20012"/>
                  <a:pt x="9943" y="19376"/>
                  <a:pt x="9943" y="18424"/>
                </a:cubicBezTo>
                <a:cubicBezTo>
                  <a:pt x="9943" y="17471"/>
                  <a:pt x="9257" y="16835"/>
                  <a:pt x="8229" y="16835"/>
                </a:cubicBezTo>
                <a:close/>
                <a:moveTo>
                  <a:pt x="13371" y="7624"/>
                </a:moveTo>
                <a:cubicBezTo>
                  <a:pt x="12343" y="7624"/>
                  <a:pt x="11657" y="8259"/>
                  <a:pt x="11657" y="9212"/>
                </a:cubicBezTo>
                <a:cubicBezTo>
                  <a:pt x="11657" y="10165"/>
                  <a:pt x="12343" y="10800"/>
                  <a:pt x="13371" y="10800"/>
                </a:cubicBezTo>
                <a:cubicBezTo>
                  <a:pt x="14057" y="10800"/>
                  <a:pt x="14743" y="10165"/>
                  <a:pt x="14743" y="9212"/>
                </a:cubicBezTo>
                <a:cubicBezTo>
                  <a:pt x="14743" y="8259"/>
                  <a:pt x="14057" y="7624"/>
                  <a:pt x="13371" y="7624"/>
                </a:cubicBezTo>
                <a:close/>
                <a:moveTo>
                  <a:pt x="13371" y="12388"/>
                </a:moveTo>
                <a:cubicBezTo>
                  <a:pt x="12343" y="12388"/>
                  <a:pt x="11657" y="13024"/>
                  <a:pt x="11657" y="13659"/>
                </a:cubicBezTo>
                <a:cubicBezTo>
                  <a:pt x="11657" y="14612"/>
                  <a:pt x="12343" y="15247"/>
                  <a:pt x="13371" y="15247"/>
                </a:cubicBezTo>
                <a:cubicBezTo>
                  <a:pt x="14057" y="15247"/>
                  <a:pt x="14743" y="14612"/>
                  <a:pt x="14743" y="13659"/>
                </a:cubicBezTo>
                <a:cubicBezTo>
                  <a:pt x="14743" y="13024"/>
                  <a:pt x="14057" y="12388"/>
                  <a:pt x="13371" y="12388"/>
                </a:cubicBezTo>
                <a:close/>
                <a:moveTo>
                  <a:pt x="13371" y="16835"/>
                </a:moveTo>
                <a:cubicBezTo>
                  <a:pt x="12343" y="16835"/>
                  <a:pt x="11657" y="17471"/>
                  <a:pt x="11657" y="18424"/>
                </a:cubicBezTo>
                <a:cubicBezTo>
                  <a:pt x="11657" y="19376"/>
                  <a:pt x="12343" y="20012"/>
                  <a:pt x="13371" y="20012"/>
                </a:cubicBezTo>
                <a:cubicBezTo>
                  <a:pt x="14057" y="20012"/>
                  <a:pt x="14743" y="19376"/>
                  <a:pt x="14743" y="18424"/>
                </a:cubicBezTo>
                <a:cubicBezTo>
                  <a:pt x="14743" y="17471"/>
                  <a:pt x="14057" y="16835"/>
                  <a:pt x="13371" y="16835"/>
                </a:cubicBezTo>
                <a:close/>
                <a:moveTo>
                  <a:pt x="18171" y="7624"/>
                </a:moveTo>
                <a:cubicBezTo>
                  <a:pt x="17486" y="7624"/>
                  <a:pt x="16457" y="8259"/>
                  <a:pt x="16457" y="9212"/>
                </a:cubicBezTo>
                <a:cubicBezTo>
                  <a:pt x="16457" y="10165"/>
                  <a:pt x="17486" y="10800"/>
                  <a:pt x="18171" y="10800"/>
                </a:cubicBezTo>
                <a:cubicBezTo>
                  <a:pt x="19200" y="10800"/>
                  <a:pt x="19886" y="10165"/>
                  <a:pt x="19886" y="9212"/>
                </a:cubicBezTo>
                <a:cubicBezTo>
                  <a:pt x="19886" y="8259"/>
                  <a:pt x="19200" y="7624"/>
                  <a:pt x="18171" y="7624"/>
                </a:cubicBezTo>
                <a:close/>
                <a:moveTo>
                  <a:pt x="19886" y="13659"/>
                </a:moveTo>
                <a:cubicBezTo>
                  <a:pt x="19886" y="13024"/>
                  <a:pt x="19200" y="12388"/>
                  <a:pt x="18171" y="12388"/>
                </a:cubicBezTo>
                <a:cubicBezTo>
                  <a:pt x="17486" y="12388"/>
                  <a:pt x="16457" y="13024"/>
                  <a:pt x="16457" y="13659"/>
                </a:cubicBezTo>
                <a:cubicBezTo>
                  <a:pt x="16457" y="18424"/>
                  <a:pt x="16457" y="18424"/>
                  <a:pt x="16457" y="18424"/>
                </a:cubicBezTo>
                <a:cubicBezTo>
                  <a:pt x="16457" y="19376"/>
                  <a:pt x="17486" y="20012"/>
                  <a:pt x="18171" y="20012"/>
                </a:cubicBezTo>
                <a:cubicBezTo>
                  <a:pt x="19200" y="20012"/>
                  <a:pt x="19886" y="19376"/>
                  <a:pt x="19886" y="18424"/>
                </a:cubicBezTo>
                <a:lnTo>
                  <a:pt x="19886" y="1365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1" name="Shape 5408"/>
          <p:cNvSpPr/>
          <p:nvPr/>
        </p:nvSpPr>
        <p:spPr>
          <a:xfrm>
            <a:off x="935311" y="2370811"/>
            <a:ext cx="269386"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9738"/>
                </a:moveTo>
                <a:cubicBezTo>
                  <a:pt x="21600" y="20855"/>
                  <a:pt x="20965" y="21600"/>
                  <a:pt x="20012" y="21600"/>
                </a:cubicBezTo>
                <a:cubicBezTo>
                  <a:pt x="1588" y="21600"/>
                  <a:pt x="1588" y="21600"/>
                  <a:pt x="1588" y="21600"/>
                </a:cubicBezTo>
                <a:cubicBezTo>
                  <a:pt x="635" y="21600"/>
                  <a:pt x="0" y="20855"/>
                  <a:pt x="0" y="19738"/>
                </a:cubicBezTo>
                <a:cubicBezTo>
                  <a:pt x="0" y="1490"/>
                  <a:pt x="0" y="1490"/>
                  <a:pt x="0" y="1490"/>
                </a:cubicBezTo>
                <a:cubicBezTo>
                  <a:pt x="0" y="745"/>
                  <a:pt x="635" y="0"/>
                  <a:pt x="1588" y="0"/>
                </a:cubicBezTo>
                <a:cubicBezTo>
                  <a:pt x="20012" y="0"/>
                  <a:pt x="20012" y="0"/>
                  <a:pt x="20012" y="0"/>
                </a:cubicBezTo>
                <a:cubicBezTo>
                  <a:pt x="20965" y="0"/>
                  <a:pt x="21600" y="745"/>
                  <a:pt x="21600" y="1490"/>
                </a:cubicBezTo>
                <a:lnTo>
                  <a:pt x="21600" y="19738"/>
                </a:lnTo>
                <a:close/>
                <a:moveTo>
                  <a:pt x="20012" y="5214"/>
                </a:moveTo>
                <a:cubicBezTo>
                  <a:pt x="20012" y="3724"/>
                  <a:pt x="20012" y="3724"/>
                  <a:pt x="20012" y="3724"/>
                </a:cubicBezTo>
                <a:cubicBezTo>
                  <a:pt x="20012" y="1490"/>
                  <a:pt x="20012" y="1490"/>
                  <a:pt x="20012" y="1490"/>
                </a:cubicBezTo>
                <a:cubicBezTo>
                  <a:pt x="9847" y="1490"/>
                  <a:pt x="9847" y="1490"/>
                  <a:pt x="9847" y="1490"/>
                </a:cubicBezTo>
                <a:cubicBezTo>
                  <a:pt x="9212" y="3352"/>
                  <a:pt x="9212" y="3352"/>
                  <a:pt x="9212" y="3352"/>
                </a:cubicBezTo>
                <a:cubicBezTo>
                  <a:pt x="1588" y="3352"/>
                  <a:pt x="1588" y="3352"/>
                  <a:pt x="1588" y="3352"/>
                </a:cubicBezTo>
                <a:cubicBezTo>
                  <a:pt x="1588" y="5214"/>
                  <a:pt x="1588" y="5214"/>
                  <a:pt x="1588" y="5214"/>
                </a:cubicBezTo>
                <a:lnTo>
                  <a:pt x="20012" y="5214"/>
                </a:lnTo>
                <a:close/>
                <a:moveTo>
                  <a:pt x="20012" y="19738"/>
                </a:moveTo>
                <a:cubicBezTo>
                  <a:pt x="20012" y="17876"/>
                  <a:pt x="20012" y="17876"/>
                  <a:pt x="20012" y="17876"/>
                </a:cubicBezTo>
                <a:cubicBezTo>
                  <a:pt x="1588" y="17876"/>
                  <a:pt x="1588" y="17876"/>
                  <a:pt x="1588" y="17876"/>
                </a:cubicBezTo>
                <a:cubicBezTo>
                  <a:pt x="1588" y="19738"/>
                  <a:pt x="1588" y="19738"/>
                  <a:pt x="1588" y="19738"/>
                </a:cubicBezTo>
                <a:lnTo>
                  <a:pt x="20012" y="19738"/>
                </a:lnTo>
                <a:close/>
                <a:moveTo>
                  <a:pt x="7624" y="2607"/>
                </a:moveTo>
                <a:cubicBezTo>
                  <a:pt x="7624" y="745"/>
                  <a:pt x="7624" y="745"/>
                  <a:pt x="7624" y="745"/>
                </a:cubicBezTo>
                <a:cubicBezTo>
                  <a:pt x="2859" y="745"/>
                  <a:pt x="2859" y="745"/>
                  <a:pt x="2859" y="745"/>
                </a:cubicBezTo>
                <a:cubicBezTo>
                  <a:pt x="2859" y="2607"/>
                  <a:pt x="2859" y="2607"/>
                  <a:pt x="2859" y="2607"/>
                </a:cubicBezTo>
                <a:lnTo>
                  <a:pt x="7624" y="2607"/>
                </a:lnTo>
                <a:close/>
                <a:moveTo>
                  <a:pt x="10800" y="6331"/>
                </a:moveTo>
                <a:cubicBezTo>
                  <a:pt x="8259" y="6331"/>
                  <a:pt x="6035" y="8566"/>
                  <a:pt x="6035" y="11545"/>
                </a:cubicBezTo>
                <a:cubicBezTo>
                  <a:pt x="6035" y="14524"/>
                  <a:pt x="8259" y="17131"/>
                  <a:pt x="10800" y="17131"/>
                </a:cubicBezTo>
                <a:cubicBezTo>
                  <a:pt x="13341" y="17131"/>
                  <a:pt x="15247" y="14524"/>
                  <a:pt x="15247" y="11545"/>
                </a:cubicBezTo>
                <a:cubicBezTo>
                  <a:pt x="15247" y="8566"/>
                  <a:pt x="13341" y="6331"/>
                  <a:pt x="10800" y="6331"/>
                </a:cubicBezTo>
                <a:close/>
                <a:moveTo>
                  <a:pt x="10800" y="15269"/>
                </a:moveTo>
                <a:cubicBezTo>
                  <a:pt x="8894" y="15269"/>
                  <a:pt x="7624" y="13779"/>
                  <a:pt x="7624" y="11545"/>
                </a:cubicBezTo>
                <a:cubicBezTo>
                  <a:pt x="7624" y="9683"/>
                  <a:pt x="8894" y="7821"/>
                  <a:pt x="10800" y="7821"/>
                </a:cubicBezTo>
                <a:cubicBezTo>
                  <a:pt x="12388" y="7821"/>
                  <a:pt x="13659" y="9683"/>
                  <a:pt x="13659" y="11545"/>
                </a:cubicBezTo>
                <a:cubicBezTo>
                  <a:pt x="13659" y="13779"/>
                  <a:pt x="12388" y="15269"/>
                  <a:pt x="10800" y="15269"/>
                </a:cubicBezTo>
                <a:close/>
                <a:moveTo>
                  <a:pt x="10800" y="9310"/>
                </a:moveTo>
                <a:cubicBezTo>
                  <a:pt x="9529" y="9310"/>
                  <a:pt x="8894" y="10428"/>
                  <a:pt x="8894" y="11545"/>
                </a:cubicBezTo>
                <a:cubicBezTo>
                  <a:pt x="8894" y="11917"/>
                  <a:pt x="8894" y="11917"/>
                  <a:pt x="9212" y="11917"/>
                </a:cubicBezTo>
                <a:cubicBezTo>
                  <a:pt x="9529" y="11917"/>
                  <a:pt x="9529" y="11917"/>
                  <a:pt x="9529" y="11545"/>
                </a:cubicBezTo>
                <a:cubicBezTo>
                  <a:pt x="9529" y="10800"/>
                  <a:pt x="10165" y="10055"/>
                  <a:pt x="10800" y="10055"/>
                </a:cubicBezTo>
                <a:cubicBezTo>
                  <a:pt x="10800" y="10055"/>
                  <a:pt x="11118" y="10055"/>
                  <a:pt x="11118" y="9683"/>
                </a:cubicBezTo>
                <a:cubicBezTo>
                  <a:pt x="11118" y="9683"/>
                  <a:pt x="10800" y="9310"/>
                  <a:pt x="10800" y="931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2" name="Shape 5409"/>
          <p:cNvSpPr/>
          <p:nvPr/>
        </p:nvSpPr>
        <p:spPr>
          <a:xfrm>
            <a:off x="1422769" y="2407462"/>
            <a:ext cx="87963" cy="153934"/>
          </a:xfrm>
          <a:custGeom>
            <a:avLst/>
            <a:gdLst/>
            <a:ahLst/>
            <a:cxnLst>
              <a:cxn ang="0">
                <a:pos x="wd2" y="hd2"/>
              </a:cxn>
              <a:cxn ang="5400000">
                <a:pos x="wd2" y="hd2"/>
              </a:cxn>
              <a:cxn ang="10800000">
                <a:pos x="wd2" y="hd2"/>
              </a:cxn>
              <a:cxn ang="16200000">
                <a:pos x="wd2" y="hd2"/>
              </a:cxn>
            </a:cxnLst>
            <a:rect l="0" t="0" r="r" b="b"/>
            <a:pathLst>
              <a:path w="21600" h="21600" extrusionOk="0">
                <a:moveTo>
                  <a:pt x="21600" y="11631"/>
                </a:moveTo>
                <a:cubicBezTo>
                  <a:pt x="4909" y="21046"/>
                  <a:pt x="4909" y="21046"/>
                  <a:pt x="4909" y="21046"/>
                </a:cubicBezTo>
                <a:cubicBezTo>
                  <a:pt x="3927" y="21600"/>
                  <a:pt x="3927" y="21600"/>
                  <a:pt x="2945" y="21600"/>
                </a:cubicBezTo>
                <a:cubicBezTo>
                  <a:pt x="1964" y="21600"/>
                  <a:pt x="0" y="21046"/>
                  <a:pt x="0" y="20492"/>
                </a:cubicBezTo>
                <a:cubicBezTo>
                  <a:pt x="0" y="1662"/>
                  <a:pt x="0" y="1662"/>
                  <a:pt x="0" y="1662"/>
                </a:cubicBezTo>
                <a:cubicBezTo>
                  <a:pt x="0" y="554"/>
                  <a:pt x="1964" y="0"/>
                  <a:pt x="2945" y="0"/>
                </a:cubicBezTo>
                <a:cubicBezTo>
                  <a:pt x="3927" y="0"/>
                  <a:pt x="3927" y="554"/>
                  <a:pt x="4909" y="554"/>
                </a:cubicBezTo>
                <a:cubicBezTo>
                  <a:pt x="21600" y="9969"/>
                  <a:pt x="21600" y="9969"/>
                  <a:pt x="21600" y="9969"/>
                </a:cubicBezTo>
                <a:cubicBezTo>
                  <a:pt x="21600" y="9969"/>
                  <a:pt x="21600" y="10523"/>
                  <a:pt x="21600" y="11077"/>
                </a:cubicBezTo>
                <a:cubicBezTo>
                  <a:pt x="21600" y="11077"/>
                  <a:pt x="21600" y="11631"/>
                  <a:pt x="21600" y="1163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3" name="Shape 5410"/>
          <p:cNvSpPr/>
          <p:nvPr/>
        </p:nvSpPr>
        <p:spPr>
          <a:xfrm>
            <a:off x="1994526" y="2370811"/>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7876" y="3724"/>
                </a:moveTo>
                <a:cubicBezTo>
                  <a:pt x="17876" y="3724"/>
                  <a:pt x="17876" y="3352"/>
                  <a:pt x="17503" y="3352"/>
                </a:cubicBezTo>
                <a:cubicBezTo>
                  <a:pt x="4097" y="3352"/>
                  <a:pt x="4097" y="3352"/>
                  <a:pt x="4097" y="3352"/>
                </a:cubicBezTo>
                <a:cubicBezTo>
                  <a:pt x="3724" y="3352"/>
                  <a:pt x="3352" y="3724"/>
                  <a:pt x="3352" y="3724"/>
                </a:cubicBezTo>
                <a:cubicBezTo>
                  <a:pt x="3352" y="17503"/>
                  <a:pt x="3352" y="17503"/>
                  <a:pt x="3352" y="17503"/>
                </a:cubicBezTo>
                <a:cubicBezTo>
                  <a:pt x="3352" y="17876"/>
                  <a:pt x="3724" y="17876"/>
                  <a:pt x="4097" y="17876"/>
                </a:cubicBezTo>
                <a:cubicBezTo>
                  <a:pt x="17503" y="17876"/>
                  <a:pt x="17503" y="17876"/>
                  <a:pt x="17503" y="17876"/>
                </a:cubicBezTo>
                <a:cubicBezTo>
                  <a:pt x="17876" y="17876"/>
                  <a:pt x="17876" y="17876"/>
                  <a:pt x="17876" y="17503"/>
                </a:cubicBezTo>
                <a:lnTo>
                  <a:pt x="17876" y="3724"/>
                </a:lnTo>
                <a:close/>
                <a:moveTo>
                  <a:pt x="15269" y="14152"/>
                </a:moveTo>
                <a:cubicBezTo>
                  <a:pt x="6331" y="14152"/>
                  <a:pt x="6331" y="14152"/>
                  <a:pt x="6331" y="14152"/>
                </a:cubicBezTo>
                <a:cubicBezTo>
                  <a:pt x="5959" y="14152"/>
                  <a:pt x="5586" y="14152"/>
                  <a:pt x="5586" y="13779"/>
                </a:cubicBezTo>
                <a:cubicBezTo>
                  <a:pt x="5214" y="13407"/>
                  <a:pt x="5214" y="13034"/>
                  <a:pt x="5586" y="13034"/>
                </a:cubicBezTo>
                <a:cubicBezTo>
                  <a:pt x="10055" y="6703"/>
                  <a:pt x="10055" y="6703"/>
                  <a:pt x="10055" y="6703"/>
                </a:cubicBezTo>
                <a:cubicBezTo>
                  <a:pt x="10055" y="6331"/>
                  <a:pt x="10428" y="6331"/>
                  <a:pt x="10800" y="6331"/>
                </a:cubicBezTo>
                <a:cubicBezTo>
                  <a:pt x="11172" y="6331"/>
                  <a:pt x="11172" y="6331"/>
                  <a:pt x="11545" y="6703"/>
                </a:cubicBezTo>
                <a:cubicBezTo>
                  <a:pt x="16014" y="13034"/>
                  <a:pt x="16014" y="13034"/>
                  <a:pt x="16014" y="13034"/>
                </a:cubicBezTo>
                <a:cubicBezTo>
                  <a:pt x="16386" y="13034"/>
                  <a:pt x="16386" y="13407"/>
                  <a:pt x="16014" y="13779"/>
                </a:cubicBezTo>
                <a:cubicBezTo>
                  <a:pt x="16014" y="14152"/>
                  <a:pt x="15641" y="14152"/>
                  <a:pt x="15269" y="1415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4" name="Shape 5411"/>
          <p:cNvSpPr/>
          <p:nvPr/>
        </p:nvSpPr>
        <p:spPr>
          <a:xfrm>
            <a:off x="3726286" y="2398299"/>
            <a:ext cx="232735" cy="179591"/>
          </a:xfrm>
          <a:custGeom>
            <a:avLst/>
            <a:gdLst/>
            <a:ahLst/>
            <a:cxnLst>
              <a:cxn ang="0">
                <a:pos x="wd2" y="hd2"/>
              </a:cxn>
              <a:cxn ang="5400000">
                <a:pos x="wd2" y="hd2"/>
              </a:cxn>
              <a:cxn ang="10800000">
                <a:pos x="wd2" y="hd2"/>
              </a:cxn>
              <a:cxn ang="16200000">
                <a:pos x="wd2" y="hd2"/>
              </a:cxn>
            </a:cxnLst>
            <a:rect l="0" t="0" r="r" b="b"/>
            <a:pathLst>
              <a:path w="21600" h="21600" extrusionOk="0">
                <a:moveTo>
                  <a:pt x="21234" y="5760"/>
                </a:moveTo>
                <a:cubicBezTo>
                  <a:pt x="10983" y="18720"/>
                  <a:pt x="10983" y="18720"/>
                  <a:pt x="10983" y="18720"/>
                </a:cubicBezTo>
                <a:cubicBezTo>
                  <a:pt x="9153" y="21120"/>
                  <a:pt x="9153" y="21120"/>
                  <a:pt x="9153" y="21120"/>
                </a:cubicBezTo>
                <a:cubicBezTo>
                  <a:pt x="8786" y="21600"/>
                  <a:pt x="8786" y="21600"/>
                  <a:pt x="8420" y="21600"/>
                </a:cubicBezTo>
                <a:cubicBezTo>
                  <a:pt x="8054" y="21600"/>
                  <a:pt x="7688" y="21600"/>
                  <a:pt x="7322" y="21120"/>
                </a:cubicBezTo>
                <a:cubicBezTo>
                  <a:pt x="5492" y="18720"/>
                  <a:pt x="5492" y="18720"/>
                  <a:pt x="5492" y="18720"/>
                </a:cubicBezTo>
                <a:cubicBezTo>
                  <a:pt x="366" y="12480"/>
                  <a:pt x="366" y="12480"/>
                  <a:pt x="366" y="12480"/>
                </a:cubicBezTo>
                <a:cubicBezTo>
                  <a:pt x="0" y="12000"/>
                  <a:pt x="0" y="11520"/>
                  <a:pt x="0" y="11040"/>
                </a:cubicBezTo>
                <a:cubicBezTo>
                  <a:pt x="0" y="10560"/>
                  <a:pt x="0" y="10080"/>
                  <a:pt x="366" y="9600"/>
                </a:cubicBezTo>
                <a:cubicBezTo>
                  <a:pt x="2197" y="7200"/>
                  <a:pt x="2197" y="7200"/>
                  <a:pt x="2197" y="7200"/>
                </a:cubicBezTo>
                <a:cubicBezTo>
                  <a:pt x="2563" y="6720"/>
                  <a:pt x="2929" y="6720"/>
                  <a:pt x="3295" y="6720"/>
                </a:cubicBezTo>
                <a:cubicBezTo>
                  <a:pt x="3661" y="6720"/>
                  <a:pt x="4027" y="6720"/>
                  <a:pt x="4027" y="7200"/>
                </a:cubicBezTo>
                <a:cubicBezTo>
                  <a:pt x="8420" y="12480"/>
                  <a:pt x="8420" y="12480"/>
                  <a:pt x="8420" y="12480"/>
                </a:cubicBezTo>
                <a:cubicBezTo>
                  <a:pt x="17207" y="480"/>
                  <a:pt x="17207" y="480"/>
                  <a:pt x="17207" y="480"/>
                </a:cubicBezTo>
                <a:cubicBezTo>
                  <a:pt x="17573" y="480"/>
                  <a:pt x="17939" y="0"/>
                  <a:pt x="18305" y="0"/>
                </a:cubicBezTo>
                <a:cubicBezTo>
                  <a:pt x="18671" y="0"/>
                  <a:pt x="19037" y="480"/>
                  <a:pt x="19403" y="480"/>
                </a:cubicBezTo>
                <a:cubicBezTo>
                  <a:pt x="21234" y="3360"/>
                  <a:pt x="21234" y="3360"/>
                  <a:pt x="21234" y="3360"/>
                </a:cubicBezTo>
                <a:cubicBezTo>
                  <a:pt x="21234" y="3360"/>
                  <a:pt x="21600" y="3840"/>
                  <a:pt x="21600" y="4320"/>
                </a:cubicBezTo>
                <a:cubicBezTo>
                  <a:pt x="21600" y="4800"/>
                  <a:pt x="21234" y="5280"/>
                  <a:pt x="21234" y="576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5" name="Shape 5412"/>
          <p:cNvSpPr/>
          <p:nvPr/>
        </p:nvSpPr>
        <p:spPr>
          <a:xfrm>
            <a:off x="4276051" y="2370811"/>
            <a:ext cx="253730" cy="210744"/>
          </a:xfrm>
          <a:custGeom>
            <a:avLst/>
            <a:gdLst/>
            <a:ahLst/>
            <a:cxnLst>
              <a:cxn ang="0">
                <a:pos x="wd2" y="hd2"/>
              </a:cxn>
              <a:cxn ang="5400000">
                <a:pos x="wd2" y="hd2"/>
              </a:cxn>
              <a:cxn ang="10800000">
                <a:pos x="wd2" y="hd2"/>
              </a:cxn>
              <a:cxn ang="16200000">
                <a:pos x="wd2" y="hd2"/>
              </a:cxn>
            </a:cxnLst>
            <a:rect l="0" t="0" r="r" b="b"/>
            <a:pathLst>
              <a:path w="21516" h="21600" extrusionOk="0">
                <a:moveTo>
                  <a:pt x="18225" y="17117"/>
                </a:moveTo>
                <a:cubicBezTo>
                  <a:pt x="18225" y="19562"/>
                  <a:pt x="16537" y="21600"/>
                  <a:pt x="14512" y="21600"/>
                </a:cubicBezTo>
                <a:cubicBezTo>
                  <a:pt x="3713" y="21600"/>
                  <a:pt x="3713" y="21600"/>
                  <a:pt x="3713" y="21600"/>
                </a:cubicBezTo>
                <a:cubicBezTo>
                  <a:pt x="1688" y="21600"/>
                  <a:pt x="0" y="19562"/>
                  <a:pt x="0" y="17117"/>
                </a:cubicBezTo>
                <a:cubicBezTo>
                  <a:pt x="0" y="4075"/>
                  <a:pt x="0" y="4075"/>
                  <a:pt x="0" y="4075"/>
                </a:cubicBezTo>
                <a:cubicBezTo>
                  <a:pt x="0" y="1630"/>
                  <a:pt x="1688" y="0"/>
                  <a:pt x="3713" y="0"/>
                </a:cubicBezTo>
                <a:cubicBezTo>
                  <a:pt x="14512" y="0"/>
                  <a:pt x="14512" y="0"/>
                  <a:pt x="14512" y="0"/>
                </a:cubicBezTo>
                <a:cubicBezTo>
                  <a:pt x="14850" y="0"/>
                  <a:pt x="15525" y="0"/>
                  <a:pt x="15862" y="0"/>
                </a:cubicBezTo>
                <a:cubicBezTo>
                  <a:pt x="16200" y="408"/>
                  <a:pt x="16200" y="408"/>
                  <a:pt x="16200" y="408"/>
                </a:cubicBezTo>
                <a:cubicBezTo>
                  <a:pt x="16200" y="815"/>
                  <a:pt x="16200" y="815"/>
                  <a:pt x="16200" y="815"/>
                </a:cubicBezTo>
                <a:cubicBezTo>
                  <a:pt x="15525" y="1630"/>
                  <a:pt x="15525" y="1630"/>
                  <a:pt x="15525" y="1630"/>
                </a:cubicBezTo>
                <a:cubicBezTo>
                  <a:pt x="15525" y="2038"/>
                  <a:pt x="15187" y="2038"/>
                  <a:pt x="15187" y="2038"/>
                </a:cubicBezTo>
                <a:cubicBezTo>
                  <a:pt x="15187" y="2038"/>
                  <a:pt x="15187" y="2038"/>
                  <a:pt x="15187" y="2038"/>
                </a:cubicBezTo>
                <a:cubicBezTo>
                  <a:pt x="14850" y="1630"/>
                  <a:pt x="14850" y="1630"/>
                  <a:pt x="14512" y="1630"/>
                </a:cubicBezTo>
                <a:cubicBezTo>
                  <a:pt x="3713" y="1630"/>
                  <a:pt x="3713" y="1630"/>
                  <a:pt x="3713" y="1630"/>
                </a:cubicBezTo>
                <a:cubicBezTo>
                  <a:pt x="2700" y="1630"/>
                  <a:pt x="1688" y="2853"/>
                  <a:pt x="1688" y="4075"/>
                </a:cubicBezTo>
                <a:cubicBezTo>
                  <a:pt x="1688" y="17117"/>
                  <a:pt x="1688" y="17117"/>
                  <a:pt x="1688" y="17117"/>
                </a:cubicBezTo>
                <a:cubicBezTo>
                  <a:pt x="1688" y="18340"/>
                  <a:pt x="2700" y="19562"/>
                  <a:pt x="3713" y="19562"/>
                </a:cubicBezTo>
                <a:cubicBezTo>
                  <a:pt x="14512" y="19562"/>
                  <a:pt x="14512" y="19562"/>
                  <a:pt x="14512" y="19562"/>
                </a:cubicBezTo>
                <a:cubicBezTo>
                  <a:pt x="15525" y="19562"/>
                  <a:pt x="16537" y="18340"/>
                  <a:pt x="16537" y="17117"/>
                </a:cubicBezTo>
                <a:cubicBezTo>
                  <a:pt x="16537" y="13042"/>
                  <a:pt x="16537" y="13042"/>
                  <a:pt x="16537" y="13042"/>
                </a:cubicBezTo>
                <a:cubicBezTo>
                  <a:pt x="16537" y="13042"/>
                  <a:pt x="16537" y="13042"/>
                  <a:pt x="16537" y="13042"/>
                </a:cubicBezTo>
                <a:cubicBezTo>
                  <a:pt x="17550" y="11819"/>
                  <a:pt x="17550" y="11819"/>
                  <a:pt x="17550" y="11819"/>
                </a:cubicBezTo>
                <a:cubicBezTo>
                  <a:pt x="17550" y="11819"/>
                  <a:pt x="17550" y="11819"/>
                  <a:pt x="17887" y="11819"/>
                </a:cubicBezTo>
                <a:cubicBezTo>
                  <a:pt x="17887" y="11819"/>
                  <a:pt x="17887" y="11819"/>
                  <a:pt x="17887" y="11819"/>
                </a:cubicBezTo>
                <a:cubicBezTo>
                  <a:pt x="18225" y="11819"/>
                  <a:pt x="18225" y="12226"/>
                  <a:pt x="18225" y="12226"/>
                </a:cubicBezTo>
                <a:lnTo>
                  <a:pt x="18225" y="17117"/>
                </a:lnTo>
                <a:close/>
                <a:moveTo>
                  <a:pt x="10800" y="17117"/>
                </a:moveTo>
                <a:cubicBezTo>
                  <a:pt x="10463" y="17932"/>
                  <a:pt x="9788" y="17932"/>
                  <a:pt x="9113" y="17117"/>
                </a:cubicBezTo>
                <a:cubicBezTo>
                  <a:pt x="3713" y="10596"/>
                  <a:pt x="3713" y="10596"/>
                  <a:pt x="3713" y="10596"/>
                </a:cubicBezTo>
                <a:cubicBezTo>
                  <a:pt x="3375" y="10189"/>
                  <a:pt x="3375" y="9374"/>
                  <a:pt x="3713" y="8966"/>
                </a:cubicBezTo>
                <a:cubicBezTo>
                  <a:pt x="5063" y="7336"/>
                  <a:pt x="5063" y="7336"/>
                  <a:pt x="5063" y="7336"/>
                </a:cubicBezTo>
                <a:cubicBezTo>
                  <a:pt x="5400" y="6521"/>
                  <a:pt x="6075" y="6521"/>
                  <a:pt x="6750" y="7336"/>
                </a:cubicBezTo>
                <a:cubicBezTo>
                  <a:pt x="10125" y="11004"/>
                  <a:pt x="10125" y="11004"/>
                  <a:pt x="10125" y="11004"/>
                </a:cubicBezTo>
                <a:cubicBezTo>
                  <a:pt x="18225" y="1223"/>
                  <a:pt x="18225" y="1223"/>
                  <a:pt x="18225" y="1223"/>
                </a:cubicBezTo>
                <a:cubicBezTo>
                  <a:pt x="18562" y="815"/>
                  <a:pt x="19237" y="815"/>
                  <a:pt x="19575" y="1223"/>
                </a:cubicBezTo>
                <a:cubicBezTo>
                  <a:pt x="21262" y="2853"/>
                  <a:pt x="21262" y="2853"/>
                  <a:pt x="21262" y="2853"/>
                </a:cubicBezTo>
                <a:cubicBezTo>
                  <a:pt x="21600" y="3260"/>
                  <a:pt x="21600" y="4075"/>
                  <a:pt x="21262" y="4483"/>
                </a:cubicBezTo>
                <a:lnTo>
                  <a:pt x="10800" y="1711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6" name="Shape 5413"/>
          <p:cNvSpPr/>
          <p:nvPr/>
        </p:nvSpPr>
        <p:spPr>
          <a:xfrm>
            <a:off x="4847807" y="2370811"/>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17876" y="12662"/>
                </a:moveTo>
                <a:cubicBezTo>
                  <a:pt x="18248" y="12290"/>
                  <a:pt x="18248" y="11917"/>
                  <a:pt x="17876" y="11545"/>
                </a:cubicBezTo>
                <a:cubicBezTo>
                  <a:pt x="11545" y="4841"/>
                  <a:pt x="11545" y="4841"/>
                  <a:pt x="11545" y="4841"/>
                </a:cubicBezTo>
                <a:cubicBezTo>
                  <a:pt x="11172" y="4469"/>
                  <a:pt x="10428" y="4469"/>
                  <a:pt x="10055" y="4841"/>
                </a:cubicBezTo>
                <a:cubicBezTo>
                  <a:pt x="3724" y="11545"/>
                  <a:pt x="3724" y="11545"/>
                  <a:pt x="3724" y="11545"/>
                </a:cubicBezTo>
                <a:cubicBezTo>
                  <a:pt x="3352" y="11917"/>
                  <a:pt x="3352" y="12290"/>
                  <a:pt x="3724" y="12662"/>
                </a:cubicBezTo>
                <a:cubicBezTo>
                  <a:pt x="5214" y="14152"/>
                  <a:pt x="5214" y="14152"/>
                  <a:pt x="5214" y="14152"/>
                </a:cubicBezTo>
                <a:cubicBezTo>
                  <a:pt x="5586" y="14524"/>
                  <a:pt x="5959" y="14524"/>
                  <a:pt x="6331" y="14152"/>
                </a:cubicBezTo>
                <a:cubicBezTo>
                  <a:pt x="10800" y="9683"/>
                  <a:pt x="10800" y="9683"/>
                  <a:pt x="10800" y="9683"/>
                </a:cubicBezTo>
                <a:cubicBezTo>
                  <a:pt x="15269" y="14152"/>
                  <a:pt x="15269" y="14152"/>
                  <a:pt x="15269" y="14152"/>
                </a:cubicBezTo>
                <a:cubicBezTo>
                  <a:pt x="15641" y="14524"/>
                  <a:pt x="16014" y="14524"/>
                  <a:pt x="16386" y="14152"/>
                </a:cubicBezTo>
                <a:lnTo>
                  <a:pt x="17876" y="1266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7" name="Shape 5414"/>
          <p:cNvSpPr/>
          <p:nvPr/>
        </p:nvSpPr>
        <p:spPr>
          <a:xfrm>
            <a:off x="5435206" y="2423121"/>
            <a:ext cx="238097" cy="153770"/>
          </a:xfrm>
          <a:custGeom>
            <a:avLst/>
            <a:gdLst/>
            <a:ahLst/>
            <a:cxnLst>
              <a:cxn ang="0">
                <a:pos x="wd2" y="hd2"/>
              </a:cxn>
              <a:cxn ang="5400000">
                <a:pos x="wd2" y="hd2"/>
              </a:cxn>
              <a:cxn ang="10800000">
                <a:pos x="wd2" y="hd2"/>
              </a:cxn>
              <a:cxn ang="16200000">
                <a:pos x="wd2" y="hd2"/>
              </a:cxn>
            </a:cxnLst>
            <a:rect l="0" t="0" r="r" b="b"/>
            <a:pathLst>
              <a:path w="21423" h="21323" extrusionOk="0">
                <a:moveTo>
                  <a:pt x="19032" y="20908"/>
                </a:moveTo>
                <a:cubicBezTo>
                  <a:pt x="18678" y="21462"/>
                  <a:pt x="18324" y="21462"/>
                  <a:pt x="17970" y="20908"/>
                </a:cubicBezTo>
                <a:cubicBezTo>
                  <a:pt x="10534" y="9831"/>
                  <a:pt x="10534" y="9831"/>
                  <a:pt x="10534" y="9831"/>
                </a:cubicBezTo>
                <a:cubicBezTo>
                  <a:pt x="3452" y="20908"/>
                  <a:pt x="3452" y="20908"/>
                  <a:pt x="3452" y="20908"/>
                </a:cubicBezTo>
                <a:cubicBezTo>
                  <a:pt x="3098" y="21462"/>
                  <a:pt x="2744" y="21462"/>
                  <a:pt x="2390" y="20908"/>
                </a:cubicBezTo>
                <a:cubicBezTo>
                  <a:pt x="265" y="17585"/>
                  <a:pt x="265" y="17585"/>
                  <a:pt x="265" y="17585"/>
                </a:cubicBezTo>
                <a:cubicBezTo>
                  <a:pt x="-89" y="17031"/>
                  <a:pt x="-89" y="16477"/>
                  <a:pt x="265" y="15924"/>
                </a:cubicBezTo>
                <a:cubicBezTo>
                  <a:pt x="10180" y="416"/>
                  <a:pt x="10180" y="416"/>
                  <a:pt x="10180" y="416"/>
                </a:cubicBezTo>
                <a:cubicBezTo>
                  <a:pt x="10534" y="-138"/>
                  <a:pt x="10888" y="-138"/>
                  <a:pt x="11242" y="416"/>
                </a:cubicBezTo>
                <a:cubicBezTo>
                  <a:pt x="21157" y="15924"/>
                  <a:pt x="21157" y="15924"/>
                  <a:pt x="21157" y="15924"/>
                </a:cubicBezTo>
                <a:cubicBezTo>
                  <a:pt x="21511" y="16477"/>
                  <a:pt x="21511" y="17031"/>
                  <a:pt x="21157" y="17585"/>
                </a:cubicBezTo>
                <a:lnTo>
                  <a:pt x="19032" y="2090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8" name="Shape 5415"/>
          <p:cNvSpPr/>
          <p:nvPr/>
        </p:nvSpPr>
        <p:spPr>
          <a:xfrm>
            <a:off x="5987653" y="2352486"/>
            <a:ext cx="269386" cy="26938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65" y="21600"/>
                  <a:pt x="0" y="16518"/>
                  <a:pt x="0" y="10800"/>
                </a:cubicBezTo>
                <a:cubicBezTo>
                  <a:pt x="0" y="5400"/>
                  <a:pt x="3812" y="635"/>
                  <a:pt x="9212" y="0"/>
                </a:cubicBezTo>
                <a:cubicBezTo>
                  <a:pt x="9212" y="3176"/>
                  <a:pt x="9212" y="3176"/>
                  <a:pt x="9212" y="3176"/>
                </a:cubicBezTo>
                <a:cubicBezTo>
                  <a:pt x="5718" y="3812"/>
                  <a:pt x="2859" y="6988"/>
                  <a:pt x="2859" y="10800"/>
                </a:cubicBezTo>
                <a:cubicBezTo>
                  <a:pt x="2859" y="14929"/>
                  <a:pt x="6353" y="18424"/>
                  <a:pt x="10800" y="18424"/>
                </a:cubicBezTo>
                <a:cubicBezTo>
                  <a:pt x="14929" y="18424"/>
                  <a:pt x="18424" y="14929"/>
                  <a:pt x="18424" y="10800"/>
                </a:cubicBezTo>
                <a:cubicBezTo>
                  <a:pt x="18424" y="6988"/>
                  <a:pt x="15882" y="3812"/>
                  <a:pt x="12388" y="3176"/>
                </a:cubicBezTo>
                <a:cubicBezTo>
                  <a:pt x="12388" y="0"/>
                  <a:pt x="12388" y="0"/>
                  <a:pt x="12388" y="0"/>
                </a:cubicBezTo>
                <a:cubicBezTo>
                  <a:pt x="17471" y="635"/>
                  <a:pt x="21600" y="5400"/>
                  <a:pt x="21600" y="10800"/>
                </a:cubicBezTo>
                <a:cubicBezTo>
                  <a:pt x="21600" y="16518"/>
                  <a:pt x="16835" y="21600"/>
                  <a:pt x="1080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9" name="Shape 5416"/>
          <p:cNvSpPr/>
          <p:nvPr/>
        </p:nvSpPr>
        <p:spPr>
          <a:xfrm>
            <a:off x="6577733" y="2407462"/>
            <a:ext cx="179591" cy="177758"/>
          </a:xfrm>
          <a:custGeom>
            <a:avLst/>
            <a:gdLst/>
            <a:ahLst/>
            <a:cxnLst>
              <a:cxn ang="0">
                <a:pos x="wd2" y="hd2"/>
              </a:cxn>
              <a:cxn ang="5400000">
                <a:pos x="wd2" y="hd2"/>
              </a:cxn>
              <a:cxn ang="10800000">
                <a:pos x="wd2" y="hd2"/>
              </a:cxn>
              <a:cxn ang="16200000">
                <a:pos x="wd2" y="hd2"/>
              </a:cxn>
            </a:cxnLst>
            <a:rect l="0" t="0" r="r" b="b"/>
            <a:pathLst>
              <a:path w="21600" h="21600" extrusionOk="0">
                <a:moveTo>
                  <a:pt x="21120" y="18240"/>
                </a:moveTo>
                <a:cubicBezTo>
                  <a:pt x="18240" y="21120"/>
                  <a:pt x="18240" y="21120"/>
                  <a:pt x="18240" y="21120"/>
                </a:cubicBezTo>
                <a:cubicBezTo>
                  <a:pt x="18240" y="21120"/>
                  <a:pt x="17760" y="21600"/>
                  <a:pt x="17280" y="21600"/>
                </a:cubicBezTo>
                <a:cubicBezTo>
                  <a:pt x="16800" y="21600"/>
                  <a:pt x="16320" y="21120"/>
                  <a:pt x="15840" y="21120"/>
                </a:cubicBezTo>
                <a:cubicBezTo>
                  <a:pt x="10560" y="15360"/>
                  <a:pt x="10560" y="15360"/>
                  <a:pt x="10560" y="15360"/>
                </a:cubicBezTo>
                <a:cubicBezTo>
                  <a:pt x="5280" y="21120"/>
                  <a:pt x="5280" y="21120"/>
                  <a:pt x="5280" y="21120"/>
                </a:cubicBezTo>
                <a:cubicBezTo>
                  <a:pt x="4800" y="21120"/>
                  <a:pt x="4320" y="21600"/>
                  <a:pt x="3840" y="21600"/>
                </a:cubicBezTo>
                <a:cubicBezTo>
                  <a:pt x="3360" y="21600"/>
                  <a:pt x="3360" y="21120"/>
                  <a:pt x="2880" y="21120"/>
                </a:cubicBezTo>
                <a:cubicBezTo>
                  <a:pt x="480" y="18240"/>
                  <a:pt x="480" y="18240"/>
                  <a:pt x="480" y="18240"/>
                </a:cubicBezTo>
                <a:cubicBezTo>
                  <a:pt x="0" y="18240"/>
                  <a:pt x="0" y="17760"/>
                  <a:pt x="0" y="17280"/>
                </a:cubicBezTo>
                <a:cubicBezTo>
                  <a:pt x="0" y="16800"/>
                  <a:pt x="0" y="16320"/>
                  <a:pt x="480" y="15840"/>
                </a:cubicBezTo>
                <a:cubicBezTo>
                  <a:pt x="5760" y="10560"/>
                  <a:pt x="5760" y="10560"/>
                  <a:pt x="5760" y="10560"/>
                </a:cubicBezTo>
                <a:cubicBezTo>
                  <a:pt x="480" y="5280"/>
                  <a:pt x="480" y="5280"/>
                  <a:pt x="480" y="5280"/>
                </a:cubicBezTo>
                <a:cubicBezTo>
                  <a:pt x="0" y="4800"/>
                  <a:pt x="0" y="4320"/>
                  <a:pt x="0" y="3840"/>
                </a:cubicBezTo>
                <a:cubicBezTo>
                  <a:pt x="0" y="3360"/>
                  <a:pt x="0" y="2880"/>
                  <a:pt x="480" y="2880"/>
                </a:cubicBezTo>
                <a:cubicBezTo>
                  <a:pt x="2880" y="480"/>
                  <a:pt x="2880" y="480"/>
                  <a:pt x="2880" y="480"/>
                </a:cubicBezTo>
                <a:cubicBezTo>
                  <a:pt x="3360" y="0"/>
                  <a:pt x="3360" y="0"/>
                  <a:pt x="3840" y="0"/>
                </a:cubicBezTo>
                <a:cubicBezTo>
                  <a:pt x="4320" y="0"/>
                  <a:pt x="4800" y="0"/>
                  <a:pt x="5280" y="480"/>
                </a:cubicBezTo>
                <a:cubicBezTo>
                  <a:pt x="10560" y="5760"/>
                  <a:pt x="10560" y="5760"/>
                  <a:pt x="10560" y="5760"/>
                </a:cubicBezTo>
                <a:cubicBezTo>
                  <a:pt x="15840" y="480"/>
                  <a:pt x="15840" y="480"/>
                  <a:pt x="15840" y="480"/>
                </a:cubicBezTo>
                <a:cubicBezTo>
                  <a:pt x="16320" y="0"/>
                  <a:pt x="16800" y="0"/>
                  <a:pt x="17280" y="0"/>
                </a:cubicBezTo>
                <a:cubicBezTo>
                  <a:pt x="17760" y="0"/>
                  <a:pt x="18240" y="0"/>
                  <a:pt x="18240" y="480"/>
                </a:cubicBezTo>
                <a:cubicBezTo>
                  <a:pt x="21120" y="2880"/>
                  <a:pt x="21120" y="2880"/>
                  <a:pt x="21120" y="2880"/>
                </a:cubicBezTo>
                <a:cubicBezTo>
                  <a:pt x="21120" y="2880"/>
                  <a:pt x="21600" y="3360"/>
                  <a:pt x="21600" y="3840"/>
                </a:cubicBezTo>
                <a:cubicBezTo>
                  <a:pt x="21600" y="4320"/>
                  <a:pt x="21120" y="4800"/>
                  <a:pt x="21120" y="5280"/>
                </a:cubicBezTo>
                <a:cubicBezTo>
                  <a:pt x="15360" y="10560"/>
                  <a:pt x="15360" y="10560"/>
                  <a:pt x="15360" y="10560"/>
                </a:cubicBezTo>
                <a:cubicBezTo>
                  <a:pt x="21120" y="15840"/>
                  <a:pt x="21120" y="15840"/>
                  <a:pt x="21120" y="15840"/>
                </a:cubicBezTo>
                <a:cubicBezTo>
                  <a:pt x="21120" y="16320"/>
                  <a:pt x="21600" y="16800"/>
                  <a:pt x="21600" y="17280"/>
                </a:cubicBezTo>
                <a:cubicBezTo>
                  <a:pt x="21600" y="17760"/>
                  <a:pt x="21120" y="18240"/>
                  <a:pt x="21120" y="1824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0" name="Shape 5417"/>
          <p:cNvSpPr/>
          <p:nvPr/>
        </p:nvSpPr>
        <p:spPr>
          <a:xfrm>
            <a:off x="7129332" y="2370811"/>
            <a:ext cx="153935" cy="210744"/>
          </a:xfrm>
          <a:custGeom>
            <a:avLst/>
            <a:gdLst/>
            <a:ahLst/>
            <a:cxnLst>
              <a:cxn ang="0">
                <a:pos x="wd2" y="hd2"/>
              </a:cxn>
              <a:cxn ang="5400000">
                <a:pos x="wd2" y="hd2"/>
              </a:cxn>
              <a:cxn ang="10800000">
                <a:pos x="wd2" y="hd2"/>
              </a:cxn>
              <a:cxn ang="16200000">
                <a:pos x="wd2" y="hd2"/>
              </a:cxn>
            </a:cxnLst>
            <a:rect l="0" t="0" r="r" b="b"/>
            <a:pathLst>
              <a:path w="21600" h="21600" extrusionOk="0">
                <a:moveTo>
                  <a:pt x="8862" y="21600"/>
                </a:moveTo>
                <a:cubicBezTo>
                  <a:pt x="8308" y="21600"/>
                  <a:pt x="8308" y="21192"/>
                  <a:pt x="8308" y="21192"/>
                </a:cubicBezTo>
                <a:cubicBezTo>
                  <a:pt x="8308" y="15894"/>
                  <a:pt x="8308" y="15894"/>
                  <a:pt x="8308" y="15894"/>
                </a:cubicBezTo>
                <a:cubicBezTo>
                  <a:pt x="2215" y="15894"/>
                  <a:pt x="2215" y="15894"/>
                  <a:pt x="2215" y="15894"/>
                </a:cubicBezTo>
                <a:cubicBezTo>
                  <a:pt x="1662" y="15894"/>
                  <a:pt x="1662" y="15894"/>
                  <a:pt x="1662" y="15487"/>
                </a:cubicBezTo>
                <a:cubicBezTo>
                  <a:pt x="1662" y="13857"/>
                  <a:pt x="1662" y="13857"/>
                  <a:pt x="1662" y="13857"/>
                </a:cubicBezTo>
                <a:cubicBezTo>
                  <a:pt x="1662" y="13449"/>
                  <a:pt x="1662" y="13449"/>
                  <a:pt x="2215" y="13449"/>
                </a:cubicBezTo>
                <a:cubicBezTo>
                  <a:pt x="8308" y="13449"/>
                  <a:pt x="8308" y="13449"/>
                  <a:pt x="8308" y="13449"/>
                </a:cubicBezTo>
                <a:cubicBezTo>
                  <a:pt x="8308" y="12226"/>
                  <a:pt x="8308" y="12226"/>
                  <a:pt x="8308" y="12226"/>
                </a:cubicBezTo>
                <a:cubicBezTo>
                  <a:pt x="2215" y="12226"/>
                  <a:pt x="2215" y="12226"/>
                  <a:pt x="2215" y="12226"/>
                </a:cubicBezTo>
                <a:cubicBezTo>
                  <a:pt x="1662" y="12226"/>
                  <a:pt x="1662" y="11819"/>
                  <a:pt x="1662" y="11411"/>
                </a:cubicBezTo>
                <a:cubicBezTo>
                  <a:pt x="1662" y="10189"/>
                  <a:pt x="1662" y="10189"/>
                  <a:pt x="1662" y="10189"/>
                </a:cubicBezTo>
                <a:cubicBezTo>
                  <a:pt x="1662" y="9781"/>
                  <a:pt x="1662" y="9374"/>
                  <a:pt x="2215" y="9374"/>
                </a:cubicBezTo>
                <a:cubicBezTo>
                  <a:pt x="6646" y="9374"/>
                  <a:pt x="6646" y="9374"/>
                  <a:pt x="6646" y="9374"/>
                </a:cubicBezTo>
                <a:cubicBezTo>
                  <a:pt x="0" y="408"/>
                  <a:pt x="0" y="408"/>
                  <a:pt x="0" y="408"/>
                </a:cubicBezTo>
                <a:cubicBezTo>
                  <a:pt x="0" y="408"/>
                  <a:pt x="0" y="408"/>
                  <a:pt x="0" y="0"/>
                </a:cubicBezTo>
                <a:cubicBezTo>
                  <a:pt x="0" y="0"/>
                  <a:pt x="554" y="0"/>
                  <a:pt x="554" y="0"/>
                </a:cubicBezTo>
                <a:cubicBezTo>
                  <a:pt x="4431" y="0"/>
                  <a:pt x="4431" y="0"/>
                  <a:pt x="4431" y="0"/>
                </a:cubicBezTo>
                <a:cubicBezTo>
                  <a:pt x="4985" y="0"/>
                  <a:pt x="4985" y="0"/>
                  <a:pt x="4985" y="0"/>
                </a:cubicBezTo>
                <a:cubicBezTo>
                  <a:pt x="9969" y="6521"/>
                  <a:pt x="9969" y="6521"/>
                  <a:pt x="9969" y="6521"/>
                </a:cubicBezTo>
                <a:cubicBezTo>
                  <a:pt x="10523" y="7336"/>
                  <a:pt x="10523" y="8151"/>
                  <a:pt x="11077" y="8558"/>
                </a:cubicBezTo>
                <a:cubicBezTo>
                  <a:pt x="11077" y="7743"/>
                  <a:pt x="11631" y="7336"/>
                  <a:pt x="12185" y="6521"/>
                </a:cubicBezTo>
                <a:cubicBezTo>
                  <a:pt x="16062" y="0"/>
                  <a:pt x="16062" y="0"/>
                  <a:pt x="16062" y="0"/>
                </a:cubicBezTo>
                <a:cubicBezTo>
                  <a:pt x="16062" y="0"/>
                  <a:pt x="16615" y="0"/>
                  <a:pt x="16615" y="0"/>
                </a:cubicBezTo>
                <a:cubicBezTo>
                  <a:pt x="21046" y="0"/>
                  <a:pt x="21046" y="0"/>
                  <a:pt x="21046" y="0"/>
                </a:cubicBezTo>
                <a:cubicBezTo>
                  <a:pt x="21046" y="0"/>
                  <a:pt x="21046" y="0"/>
                  <a:pt x="21600" y="0"/>
                </a:cubicBezTo>
                <a:cubicBezTo>
                  <a:pt x="21600" y="0"/>
                  <a:pt x="21600" y="408"/>
                  <a:pt x="21600" y="408"/>
                </a:cubicBezTo>
                <a:cubicBezTo>
                  <a:pt x="14954" y="9374"/>
                  <a:pt x="14954" y="9374"/>
                  <a:pt x="14954" y="9374"/>
                </a:cubicBezTo>
                <a:cubicBezTo>
                  <a:pt x="19385" y="9374"/>
                  <a:pt x="19385" y="9374"/>
                  <a:pt x="19385" y="9374"/>
                </a:cubicBezTo>
                <a:cubicBezTo>
                  <a:pt x="19938" y="9374"/>
                  <a:pt x="19938" y="9781"/>
                  <a:pt x="19938" y="10189"/>
                </a:cubicBezTo>
                <a:cubicBezTo>
                  <a:pt x="19938" y="11411"/>
                  <a:pt x="19938" y="11411"/>
                  <a:pt x="19938" y="11411"/>
                </a:cubicBezTo>
                <a:cubicBezTo>
                  <a:pt x="19938" y="11819"/>
                  <a:pt x="19938" y="12226"/>
                  <a:pt x="19385" y="12226"/>
                </a:cubicBezTo>
                <a:cubicBezTo>
                  <a:pt x="13292" y="12226"/>
                  <a:pt x="13292" y="12226"/>
                  <a:pt x="13292" y="12226"/>
                </a:cubicBezTo>
                <a:cubicBezTo>
                  <a:pt x="13292" y="13449"/>
                  <a:pt x="13292" y="13449"/>
                  <a:pt x="13292" y="13449"/>
                </a:cubicBezTo>
                <a:cubicBezTo>
                  <a:pt x="19385" y="13449"/>
                  <a:pt x="19385" y="13449"/>
                  <a:pt x="19385" y="13449"/>
                </a:cubicBezTo>
                <a:cubicBezTo>
                  <a:pt x="19938" y="13449"/>
                  <a:pt x="19938" y="13449"/>
                  <a:pt x="19938" y="13857"/>
                </a:cubicBezTo>
                <a:cubicBezTo>
                  <a:pt x="19938" y="15487"/>
                  <a:pt x="19938" y="15487"/>
                  <a:pt x="19938" y="15487"/>
                </a:cubicBezTo>
                <a:cubicBezTo>
                  <a:pt x="19938" y="15894"/>
                  <a:pt x="19938" y="15894"/>
                  <a:pt x="19385" y="15894"/>
                </a:cubicBezTo>
                <a:cubicBezTo>
                  <a:pt x="13292" y="15894"/>
                  <a:pt x="13292" y="15894"/>
                  <a:pt x="13292" y="15894"/>
                </a:cubicBezTo>
                <a:cubicBezTo>
                  <a:pt x="13292" y="21192"/>
                  <a:pt x="13292" y="21192"/>
                  <a:pt x="13292" y="21192"/>
                </a:cubicBezTo>
                <a:cubicBezTo>
                  <a:pt x="13292" y="21192"/>
                  <a:pt x="12738" y="21600"/>
                  <a:pt x="12738" y="21600"/>
                </a:cubicBezTo>
                <a:lnTo>
                  <a:pt x="8862" y="216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1" name="Shape 5418"/>
          <p:cNvSpPr/>
          <p:nvPr/>
        </p:nvSpPr>
        <p:spPr>
          <a:xfrm>
            <a:off x="7699254" y="2387305"/>
            <a:ext cx="282213" cy="214409"/>
          </a:xfrm>
          <a:custGeom>
            <a:avLst/>
            <a:gdLst/>
            <a:ahLst/>
            <a:cxnLst>
              <a:cxn ang="0">
                <a:pos x="wd2" y="hd2"/>
              </a:cxn>
              <a:cxn ang="5400000">
                <a:pos x="wd2" y="hd2"/>
              </a:cxn>
              <a:cxn ang="10800000">
                <a:pos x="wd2" y="hd2"/>
              </a:cxn>
              <a:cxn ang="16200000">
                <a:pos x="wd2" y="hd2"/>
              </a:cxn>
            </a:cxnLst>
            <a:rect l="0" t="0" r="r" b="b"/>
            <a:pathLst>
              <a:path w="21600" h="21600" extrusionOk="0">
                <a:moveTo>
                  <a:pt x="20687" y="17600"/>
                </a:moveTo>
                <a:cubicBezTo>
                  <a:pt x="20687" y="19600"/>
                  <a:pt x="19470" y="21600"/>
                  <a:pt x="17949" y="21600"/>
                </a:cubicBezTo>
                <a:cubicBezTo>
                  <a:pt x="3042" y="21600"/>
                  <a:pt x="3042" y="21600"/>
                  <a:pt x="3042" y="21600"/>
                </a:cubicBezTo>
                <a:cubicBezTo>
                  <a:pt x="1521" y="21600"/>
                  <a:pt x="0" y="19600"/>
                  <a:pt x="0" y="17600"/>
                </a:cubicBezTo>
                <a:lnTo>
                  <a:pt x="20687" y="17600"/>
                </a:lnTo>
                <a:close/>
                <a:moveTo>
                  <a:pt x="17037" y="12000"/>
                </a:moveTo>
                <a:cubicBezTo>
                  <a:pt x="16428" y="12000"/>
                  <a:pt x="16428" y="12000"/>
                  <a:pt x="16428" y="12000"/>
                </a:cubicBezTo>
                <a:cubicBezTo>
                  <a:pt x="16428" y="12400"/>
                  <a:pt x="16428" y="12400"/>
                  <a:pt x="16428" y="12400"/>
                </a:cubicBezTo>
                <a:cubicBezTo>
                  <a:pt x="16428" y="14000"/>
                  <a:pt x="15211" y="15600"/>
                  <a:pt x="13690" y="15600"/>
                </a:cubicBezTo>
                <a:cubicBezTo>
                  <a:pt x="5780" y="15600"/>
                  <a:pt x="5780" y="15600"/>
                  <a:pt x="5780" y="15600"/>
                </a:cubicBezTo>
                <a:cubicBezTo>
                  <a:pt x="4259" y="15600"/>
                  <a:pt x="3042" y="14000"/>
                  <a:pt x="3042" y="12400"/>
                </a:cubicBezTo>
                <a:cubicBezTo>
                  <a:pt x="3042" y="1200"/>
                  <a:pt x="3042" y="1200"/>
                  <a:pt x="3042" y="1200"/>
                </a:cubicBezTo>
                <a:cubicBezTo>
                  <a:pt x="3042" y="800"/>
                  <a:pt x="3346" y="0"/>
                  <a:pt x="3955" y="0"/>
                </a:cubicBezTo>
                <a:cubicBezTo>
                  <a:pt x="17037" y="0"/>
                  <a:pt x="17037" y="0"/>
                  <a:pt x="17037" y="0"/>
                </a:cubicBezTo>
                <a:cubicBezTo>
                  <a:pt x="19470" y="0"/>
                  <a:pt x="21600" y="2800"/>
                  <a:pt x="21600" y="6000"/>
                </a:cubicBezTo>
                <a:cubicBezTo>
                  <a:pt x="21600" y="9200"/>
                  <a:pt x="19470" y="12000"/>
                  <a:pt x="17037" y="12000"/>
                </a:cubicBezTo>
                <a:close/>
                <a:moveTo>
                  <a:pt x="17037" y="3200"/>
                </a:moveTo>
                <a:cubicBezTo>
                  <a:pt x="16428" y="3200"/>
                  <a:pt x="16428" y="3200"/>
                  <a:pt x="16428" y="3200"/>
                </a:cubicBezTo>
                <a:cubicBezTo>
                  <a:pt x="16428" y="8800"/>
                  <a:pt x="16428" y="8800"/>
                  <a:pt x="16428" y="8800"/>
                </a:cubicBezTo>
                <a:cubicBezTo>
                  <a:pt x="17037" y="8800"/>
                  <a:pt x="17037" y="8800"/>
                  <a:pt x="17037" y="8800"/>
                </a:cubicBezTo>
                <a:cubicBezTo>
                  <a:pt x="18254" y="8800"/>
                  <a:pt x="19470" y="7600"/>
                  <a:pt x="19470" y="6000"/>
                </a:cubicBezTo>
                <a:cubicBezTo>
                  <a:pt x="19470" y="4400"/>
                  <a:pt x="18254" y="3200"/>
                  <a:pt x="17037" y="32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2" name="Shape 5419"/>
          <p:cNvSpPr/>
          <p:nvPr/>
        </p:nvSpPr>
        <p:spPr>
          <a:xfrm>
            <a:off x="8271011" y="2387305"/>
            <a:ext cx="269386" cy="234566"/>
          </a:xfrm>
          <a:custGeom>
            <a:avLst/>
            <a:gdLst/>
            <a:ahLst/>
            <a:cxnLst>
              <a:cxn ang="0">
                <a:pos x="wd2" y="hd2"/>
              </a:cxn>
              <a:cxn ang="5400000">
                <a:pos x="wd2" y="hd2"/>
              </a:cxn>
              <a:cxn ang="10800000">
                <a:pos x="wd2" y="hd2"/>
              </a:cxn>
              <a:cxn ang="16200000">
                <a:pos x="wd2" y="hd2"/>
              </a:cxn>
            </a:cxnLst>
            <a:rect l="0" t="0" r="r" b="b"/>
            <a:pathLst>
              <a:path w="21600" h="21600" extrusionOk="0">
                <a:moveTo>
                  <a:pt x="10800" y="17939"/>
                </a:moveTo>
                <a:cubicBezTo>
                  <a:pt x="10482" y="17939"/>
                  <a:pt x="9847" y="17939"/>
                  <a:pt x="9212" y="17939"/>
                </a:cubicBezTo>
                <a:cubicBezTo>
                  <a:pt x="7624" y="19403"/>
                  <a:pt x="5718" y="20502"/>
                  <a:pt x="3494" y="21234"/>
                </a:cubicBezTo>
                <a:cubicBezTo>
                  <a:pt x="3176" y="21234"/>
                  <a:pt x="2859" y="21600"/>
                  <a:pt x="2224" y="21600"/>
                </a:cubicBezTo>
                <a:cubicBezTo>
                  <a:pt x="1906" y="21600"/>
                  <a:pt x="1906" y="21234"/>
                  <a:pt x="1588" y="20868"/>
                </a:cubicBezTo>
                <a:cubicBezTo>
                  <a:pt x="1588" y="20868"/>
                  <a:pt x="1588" y="20868"/>
                  <a:pt x="1588" y="20868"/>
                </a:cubicBezTo>
                <a:cubicBezTo>
                  <a:pt x="1588" y="20502"/>
                  <a:pt x="1906" y="20502"/>
                  <a:pt x="1906" y="20136"/>
                </a:cubicBezTo>
                <a:cubicBezTo>
                  <a:pt x="2859" y="19037"/>
                  <a:pt x="3494" y="18305"/>
                  <a:pt x="4129" y="16108"/>
                </a:cubicBezTo>
                <a:cubicBezTo>
                  <a:pt x="1588" y="14278"/>
                  <a:pt x="0" y="11715"/>
                  <a:pt x="0" y="9153"/>
                </a:cubicBezTo>
                <a:cubicBezTo>
                  <a:pt x="0" y="4027"/>
                  <a:pt x="5082" y="0"/>
                  <a:pt x="10800" y="0"/>
                </a:cubicBezTo>
                <a:cubicBezTo>
                  <a:pt x="16835" y="0"/>
                  <a:pt x="21600" y="4027"/>
                  <a:pt x="21600" y="9153"/>
                </a:cubicBezTo>
                <a:cubicBezTo>
                  <a:pt x="21600" y="13912"/>
                  <a:pt x="16835" y="17939"/>
                  <a:pt x="10800" y="1793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3" name="Shape 5420"/>
          <p:cNvSpPr/>
          <p:nvPr/>
        </p:nvSpPr>
        <p:spPr>
          <a:xfrm>
            <a:off x="8840935" y="2370811"/>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10800" y="2979"/>
                </a:moveTo>
                <a:cubicBezTo>
                  <a:pt x="6703" y="2979"/>
                  <a:pt x="2979" y="6331"/>
                  <a:pt x="2979" y="10800"/>
                </a:cubicBezTo>
                <a:cubicBezTo>
                  <a:pt x="2979" y="14897"/>
                  <a:pt x="6703" y="18248"/>
                  <a:pt x="10800" y="18248"/>
                </a:cubicBezTo>
                <a:cubicBezTo>
                  <a:pt x="14897" y="18248"/>
                  <a:pt x="18621" y="14897"/>
                  <a:pt x="18621" y="10800"/>
                </a:cubicBezTo>
                <a:cubicBezTo>
                  <a:pt x="18621" y="6331"/>
                  <a:pt x="14897" y="2979"/>
                  <a:pt x="10800" y="2979"/>
                </a:cubicBezTo>
                <a:close/>
                <a:moveTo>
                  <a:pt x="14524" y="12662"/>
                </a:moveTo>
                <a:cubicBezTo>
                  <a:pt x="7076" y="16386"/>
                  <a:pt x="7076" y="16386"/>
                  <a:pt x="7076" y="16386"/>
                </a:cubicBezTo>
                <a:cubicBezTo>
                  <a:pt x="7076" y="8566"/>
                  <a:pt x="7076" y="8566"/>
                  <a:pt x="7076" y="8566"/>
                </a:cubicBezTo>
                <a:cubicBezTo>
                  <a:pt x="14524" y="5214"/>
                  <a:pt x="14524" y="5214"/>
                  <a:pt x="14524" y="5214"/>
                </a:cubicBezTo>
                <a:lnTo>
                  <a:pt x="14524" y="12662"/>
                </a:lnTo>
                <a:close/>
                <a:moveTo>
                  <a:pt x="12662" y="11545"/>
                </a:moveTo>
                <a:cubicBezTo>
                  <a:pt x="8938" y="9683"/>
                  <a:pt x="8938" y="9683"/>
                  <a:pt x="8938" y="9683"/>
                </a:cubicBezTo>
                <a:cubicBezTo>
                  <a:pt x="8938" y="13407"/>
                  <a:pt x="8938" y="13407"/>
                  <a:pt x="8938" y="13407"/>
                </a:cubicBezTo>
                <a:lnTo>
                  <a:pt x="12662" y="1154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4" name="Shape 5421"/>
          <p:cNvSpPr/>
          <p:nvPr/>
        </p:nvSpPr>
        <p:spPr>
          <a:xfrm>
            <a:off x="9410858" y="2370811"/>
            <a:ext cx="289543"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2234"/>
                </a:moveTo>
                <a:cubicBezTo>
                  <a:pt x="21600" y="19366"/>
                  <a:pt x="21600" y="19366"/>
                  <a:pt x="21600" y="19366"/>
                </a:cubicBezTo>
                <a:cubicBezTo>
                  <a:pt x="21600" y="20483"/>
                  <a:pt x="21008" y="21600"/>
                  <a:pt x="19825" y="21600"/>
                </a:cubicBezTo>
                <a:cubicBezTo>
                  <a:pt x="2071" y="21600"/>
                  <a:pt x="2071" y="21600"/>
                  <a:pt x="2071" y="21600"/>
                </a:cubicBezTo>
                <a:cubicBezTo>
                  <a:pt x="888" y="21600"/>
                  <a:pt x="0" y="20483"/>
                  <a:pt x="0" y="19366"/>
                </a:cubicBezTo>
                <a:cubicBezTo>
                  <a:pt x="0" y="2234"/>
                  <a:pt x="0" y="2234"/>
                  <a:pt x="0" y="2234"/>
                </a:cubicBezTo>
                <a:cubicBezTo>
                  <a:pt x="0" y="745"/>
                  <a:pt x="888" y="0"/>
                  <a:pt x="2071" y="0"/>
                </a:cubicBezTo>
                <a:cubicBezTo>
                  <a:pt x="19825" y="0"/>
                  <a:pt x="19825" y="0"/>
                  <a:pt x="19825" y="0"/>
                </a:cubicBezTo>
                <a:cubicBezTo>
                  <a:pt x="21008" y="0"/>
                  <a:pt x="21600" y="745"/>
                  <a:pt x="21600" y="2234"/>
                </a:cubicBezTo>
                <a:close/>
                <a:moveTo>
                  <a:pt x="1479" y="2234"/>
                </a:moveTo>
                <a:cubicBezTo>
                  <a:pt x="1479" y="5214"/>
                  <a:pt x="1479" y="5214"/>
                  <a:pt x="1479" y="5214"/>
                </a:cubicBezTo>
                <a:cubicBezTo>
                  <a:pt x="20121" y="5214"/>
                  <a:pt x="20121" y="5214"/>
                  <a:pt x="20121" y="5214"/>
                </a:cubicBezTo>
                <a:cubicBezTo>
                  <a:pt x="20121" y="2234"/>
                  <a:pt x="20121" y="2234"/>
                  <a:pt x="20121" y="2234"/>
                </a:cubicBezTo>
                <a:cubicBezTo>
                  <a:pt x="20121" y="1862"/>
                  <a:pt x="20121" y="1490"/>
                  <a:pt x="19825" y="1490"/>
                </a:cubicBezTo>
                <a:cubicBezTo>
                  <a:pt x="2071" y="1490"/>
                  <a:pt x="2071" y="1490"/>
                  <a:pt x="2071" y="1490"/>
                </a:cubicBezTo>
                <a:cubicBezTo>
                  <a:pt x="1775" y="1490"/>
                  <a:pt x="1479" y="1862"/>
                  <a:pt x="1479" y="2234"/>
                </a:cubicBezTo>
                <a:close/>
                <a:moveTo>
                  <a:pt x="20121" y="19366"/>
                </a:moveTo>
                <a:cubicBezTo>
                  <a:pt x="20121" y="10800"/>
                  <a:pt x="20121" y="10800"/>
                  <a:pt x="20121" y="10800"/>
                </a:cubicBezTo>
                <a:cubicBezTo>
                  <a:pt x="1479" y="10800"/>
                  <a:pt x="1479" y="10800"/>
                  <a:pt x="1479" y="10800"/>
                </a:cubicBezTo>
                <a:cubicBezTo>
                  <a:pt x="1479" y="19366"/>
                  <a:pt x="1479" y="19366"/>
                  <a:pt x="1479" y="19366"/>
                </a:cubicBezTo>
                <a:cubicBezTo>
                  <a:pt x="1479" y="19366"/>
                  <a:pt x="1775" y="19738"/>
                  <a:pt x="2071" y="19738"/>
                </a:cubicBezTo>
                <a:cubicBezTo>
                  <a:pt x="19825" y="19738"/>
                  <a:pt x="19825" y="19738"/>
                  <a:pt x="19825" y="19738"/>
                </a:cubicBezTo>
                <a:cubicBezTo>
                  <a:pt x="20121" y="19738"/>
                  <a:pt x="20121" y="19366"/>
                  <a:pt x="20121" y="19366"/>
                </a:cubicBezTo>
                <a:close/>
                <a:moveTo>
                  <a:pt x="2959" y="16014"/>
                </a:moveTo>
                <a:cubicBezTo>
                  <a:pt x="5918" y="16014"/>
                  <a:pt x="5918" y="16014"/>
                  <a:pt x="5918" y="16014"/>
                </a:cubicBezTo>
                <a:cubicBezTo>
                  <a:pt x="5918" y="17876"/>
                  <a:pt x="5918" y="17876"/>
                  <a:pt x="5918" y="17876"/>
                </a:cubicBezTo>
                <a:cubicBezTo>
                  <a:pt x="2959" y="17876"/>
                  <a:pt x="2959" y="17876"/>
                  <a:pt x="2959" y="17876"/>
                </a:cubicBezTo>
                <a:lnTo>
                  <a:pt x="2959" y="16014"/>
                </a:lnTo>
                <a:close/>
                <a:moveTo>
                  <a:pt x="7397" y="16014"/>
                </a:moveTo>
                <a:cubicBezTo>
                  <a:pt x="11540" y="16014"/>
                  <a:pt x="11540" y="16014"/>
                  <a:pt x="11540" y="16014"/>
                </a:cubicBezTo>
                <a:cubicBezTo>
                  <a:pt x="11540" y="17876"/>
                  <a:pt x="11540" y="17876"/>
                  <a:pt x="11540" y="17876"/>
                </a:cubicBezTo>
                <a:cubicBezTo>
                  <a:pt x="7397" y="17876"/>
                  <a:pt x="7397" y="17876"/>
                  <a:pt x="7397" y="17876"/>
                </a:cubicBezTo>
                <a:lnTo>
                  <a:pt x="7397" y="1601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5" name="Shape 5422"/>
          <p:cNvSpPr/>
          <p:nvPr/>
        </p:nvSpPr>
        <p:spPr>
          <a:xfrm>
            <a:off x="9982613" y="2370811"/>
            <a:ext cx="249228" cy="251060"/>
          </a:xfrm>
          <a:custGeom>
            <a:avLst/>
            <a:gdLst/>
            <a:ahLst/>
            <a:cxnLst>
              <a:cxn ang="0">
                <a:pos x="wd2" y="hd2"/>
              </a:cxn>
              <a:cxn ang="5400000">
                <a:pos x="wd2" y="hd2"/>
              </a:cxn>
              <a:cxn ang="10800000">
                <a:pos x="wd2" y="hd2"/>
              </a:cxn>
              <a:cxn ang="16200000">
                <a:pos x="wd2" y="hd2"/>
              </a:cxn>
            </a:cxnLst>
            <a:rect l="0" t="0" r="r" b="b"/>
            <a:pathLst>
              <a:path w="21600" h="21600" extrusionOk="0">
                <a:moveTo>
                  <a:pt x="21600" y="14743"/>
                </a:moveTo>
                <a:cubicBezTo>
                  <a:pt x="21600" y="15429"/>
                  <a:pt x="21257" y="16114"/>
                  <a:pt x="20571" y="16457"/>
                </a:cubicBezTo>
                <a:cubicBezTo>
                  <a:pt x="11657" y="21257"/>
                  <a:pt x="11657" y="21257"/>
                  <a:pt x="11657" y="21257"/>
                </a:cubicBezTo>
                <a:cubicBezTo>
                  <a:pt x="11314" y="21600"/>
                  <a:pt x="10971" y="21600"/>
                  <a:pt x="10629" y="21600"/>
                </a:cubicBezTo>
                <a:cubicBezTo>
                  <a:pt x="10629" y="21600"/>
                  <a:pt x="10286" y="21600"/>
                  <a:pt x="9943" y="21257"/>
                </a:cubicBezTo>
                <a:cubicBezTo>
                  <a:pt x="686" y="16457"/>
                  <a:pt x="686" y="16457"/>
                  <a:pt x="686" y="16457"/>
                </a:cubicBezTo>
                <a:cubicBezTo>
                  <a:pt x="343" y="16114"/>
                  <a:pt x="0" y="15429"/>
                  <a:pt x="0" y="14743"/>
                </a:cubicBezTo>
                <a:cubicBezTo>
                  <a:pt x="0" y="4800"/>
                  <a:pt x="0" y="4800"/>
                  <a:pt x="0" y="4800"/>
                </a:cubicBezTo>
                <a:cubicBezTo>
                  <a:pt x="0" y="4114"/>
                  <a:pt x="343" y="3429"/>
                  <a:pt x="1029" y="3429"/>
                </a:cubicBezTo>
                <a:cubicBezTo>
                  <a:pt x="10286" y="0"/>
                  <a:pt x="10286" y="0"/>
                  <a:pt x="10286" y="0"/>
                </a:cubicBezTo>
                <a:cubicBezTo>
                  <a:pt x="10286" y="0"/>
                  <a:pt x="10629" y="0"/>
                  <a:pt x="10629" y="0"/>
                </a:cubicBezTo>
                <a:cubicBezTo>
                  <a:pt x="10971" y="0"/>
                  <a:pt x="10971" y="0"/>
                  <a:pt x="11314" y="0"/>
                </a:cubicBezTo>
                <a:cubicBezTo>
                  <a:pt x="20571" y="3429"/>
                  <a:pt x="20571" y="3429"/>
                  <a:pt x="20571" y="3429"/>
                </a:cubicBezTo>
                <a:cubicBezTo>
                  <a:pt x="21257" y="3429"/>
                  <a:pt x="21600" y="4114"/>
                  <a:pt x="21600" y="4800"/>
                </a:cubicBezTo>
                <a:lnTo>
                  <a:pt x="21600" y="14743"/>
                </a:lnTo>
                <a:close/>
                <a:moveTo>
                  <a:pt x="19886" y="4800"/>
                </a:moveTo>
                <a:cubicBezTo>
                  <a:pt x="10629" y="1371"/>
                  <a:pt x="10629" y="1371"/>
                  <a:pt x="10629" y="1371"/>
                </a:cubicBezTo>
                <a:cubicBezTo>
                  <a:pt x="1714" y="4800"/>
                  <a:pt x="1714" y="4800"/>
                  <a:pt x="1714" y="4800"/>
                </a:cubicBezTo>
                <a:cubicBezTo>
                  <a:pt x="10629" y="8229"/>
                  <a:pt x="10629" y="8229"/>
                  <a:pt x="10629" y="8229"/>
                </a:cubicBezTo>
                <a:lnTo>
                  <a:pt x="19886" y="4800"/>
                </a:lnTo>
                <a:close/>
                <a:moveTo>
                  <a:pt x="19886" y="14743"/>
                </a:moveTo>
                <a:cubicBezTo>
                  <a:pt x="19886" y="6514"/>
                  <a:pt x="19886" y="6514"/>
                  <a:pt x="19886" y="6514"/>
                </a:cubicBezTo>
                <a:cubicBezTo>
                  <a:pt x="11657" y="9600"/>
                  <a:pt x="11657" y="9600"/>
                  <a:pt x="11657" y="9600"/>
                </a:cubicBezTo>
                <a:cubicBezTo>
                  <a:pt x="11657" y="19543"/>
                  <a:pt x="11657" y="19543"/>
                  <a:pt x="11657" y="19543"/>
                </a:cubicBezTo>
                <a:lnTo>
                  <a:pt x="19886" y="1474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6" name="Shape 5423"/>
          <p:cNvSpPr/>
          <p:nvPr/>
        </p:nvSpPr>
        <p:spPr>
          <a:xfrm>
            <a:off x="10552536" y="2387305"/>
            <a:ext cx="269386" cy="214409"/>
          </a:xfrm>
          <a:custGeom>
            <a:avLst/>
            <a:gdLst/>
            <a:ahLst/>
            <a:cxnLst>
              <a:cxn ang="0">
                <a:pos x="wd2" y="hd2"/>
              </a:cxn>
              <a:cxn ang="5400000">
                <a:pos x="wd2" y="hd2"/>
              </a:cxn>
              <a:cxn ang="10800000">
                <a:pos x="wd2" y="hd2"/>
              </a:cxn>
              <a:cxn ang="16200000">
                <a:pos x="wd2" y="hd2"/>
              </a:cxn>
            </a:cxnLst>
            <a:rect l="0" t="0" r="r" b="b"/>
            <a:pathLst>
              <a:path w="21600" h="21600" extrusionOk="0">
                <a:moveTo>
                  <a:pt x="20012" y="21200"/>
                </a:moveTo>
                <a:cubicBezTo>
                  <a:pt x="20012" y="21200"/>
                  <a:pt x="19694" y="21600"/>
                  <a:pt x="19376" y="21600"/>
                </a:cubicBezTo>
                <a:cubicBezTo>
                  <a:pt x="2541" y="21600"/>
                  <a:pt x="2541" y="21600"/>
                  <a:pt x="2541" y="21600"/>
                </a:cubicBezTo>
                <a:cubicBezTo>
                  <a:pt x="2224" y="21600"/>
                  <a:pt x="1906" y="21200"/>
                  <a:pt x="1906" y="21200"/>
                </a:cubicBezTo>
                <a:cubicBezTo>
                  <a:pt x="635" y="18800"/>
                  <a:pt x="0" y="16400"/>
                  <a:pt x="0" y="13600"/>
                </a:cubicBezTo>
                <a:cubicBezTo>
                  <a:pt x="0" y="6400"/>
                  <a:pt x="5082" y="0"/>
                  <a:pt x="10800" y="0"/>
                </a:cubicBezTo>
                <a:cubicBezTo>
                  <a:pt x="16835" y="0"/>
                  <a:pt x="21600" y="6400"/>
                  <a:pt x="21600" y="13600"/>
                </a:cubicBezTo>
                <a:cubicBezTo>
                  <a:pt x="21600" y="16400"/>
                  <a:pt x="21282" y="18800"/>
                  <a:pt x="20012" y="21200"/>
                </a:cubicBezTo>
                <a:close/>
                <a:moveTo>
                  <a:pt x="3176" y="12000"/>
                </a:moveTo>
                <a:cubicBezTo>
                  <a:pt x="2224" y="12000"/>
                  <a:pt x="1588" y="12800"/>
                  <a:pt x="1588" y="13600"/>
                </a:cubicBezTo>
                <a:cubicBezTo>
                  <a:pt x="1588" y="14800"/>
                  <a:pt x="2224" y="15600"/>
                  <a:pt x="3176" y="15600"/>
                </a:cubicBezTo>
                <a:cubicBezTo>
                  <a:pt x="4129" y="15600"/>
                  <a:pt x="4765" y="14800"/>
                  <a:pt x="4765" y="13600"/>
                </a:cubicBezTo>
                <a:cubicBezTo>
                  <a:pt x="4765" y="12800"/>
                  <a:pt x="4129" y="12000"/>
                  <a:pt x="3176" y="12000"/>
                </a:cubicBezTo>
                <a:close/>
                <a:moveTo>
                  <a:pt x="5400" y="5200"/>
                </a:moveTo>
                <a:cubicBezTo>
                  <a:pt x="4765" y="5200"/>
                  <a:pt x="4129" y="6000"/>
                  <a:pt x="4129" y="6800"/>
                </a:cubicBezTo>
                <a:cubicBezTo>
                  <a:pt x="4129" y="8000"/>
                  <a:pt x="4765" y="8800"/>
                  <a:pt x="5400" y="8800"/>
                </a:cubicBezTo>
                <a:cubicBezTo>
                  <a:pt x="6353" y="8800"/>
                  <a:pt x="6988" y="8000"/>
                  <a:pt x="6988" y="6800"/>
                </a:cubicBezTo>
                <a:cubicBezTo>
                  <a:pt x="6988" y="6000"/>
                  <a:pt x="6353" y="5200"/>
                  <a:pt x="5400" y="5200"/>
                </a:cubicBezTo>
                <a:close/>
                <a:moveTo>
                  <a:pt x="13341" y="8400"/>
                </a:moveTo>
                <a:cubicBezTo>
                  <a:pt x="13659" y="8000"/>
                  <a:pt x="13341" y="7600"/>
                  <a:pt x="13024" y="7200"/>
                </a:cubicBezTo>
                <a:cubicBezTo>
                  <a:pt x="12388" y="7200"/>
                  <a:pt x="12071" y="7600"/>
                  <a:pt x="12071" y="8000"/>
                </a:cubicBezTo>
                <a:cubicBezTo>
                  <a:pt x="10800" y="13600"/>
                  <a:pt x="10800" y="13600"/>
                  <a:pt x="10800" y="13600"/>
                </a:cubicBezTo>
                <a:cubicBezTo>
                  <a:pt x="9847" y="14000"/>
                  <a:pt x="8894" y="14800"/>
                  <a:pt x="8576" y="16000"/>
                </a:cubicBezTo>
                <a:cubicBezTo>
                  <a:pt x="8259" y="17600"/>
                  <a:pt x="9212" y="19200"/>
                  <a:pt x="10482" y="19600"/>
                </a:cubicBezTo>
                <a:cubicBezTo>
                  <a:pt x="11753" y="20000"/>
                  <a:pt x="12706" y="18800"/>
                  <a:pt x="13341" y="17600"/>
                </a:cubicBezTo>
                <a:cubicBezTo>
                  <a:pt x="13341" y="16000"/>
                  <a:pt x="13024" y="14800"/>
                  <a:pt x="12388" y="14400"/>
                </a:cubicBezTo>
                <a:lnTo>
                  <a:pt x="13341" y="8400"/>
                </a:lnTo>
                <a:close/>
                <a:moveTo>
                  <a:pt x="10800" y="2000"/>
                </a:moveTo>
                <a:cubicBezTo>
                  <a:pt x="10165" y="2000"/>
                  <a:pt x="9529" y="2800"/>
                  <a:pt x="9529" y="4000"/>
                </a:cubicBezTo>
                <a:cubicBezTo>
                  <a:pt x="9529" y="5200"/>
                  <a:pt x="10165" y="6000"/>
                  <a:pt x="10800" y="6000"/>
                </a:cubicBezTo>
                <a:cubicBezTo>
                  <a:pt x="11753" y="6000"/>
                  <a:pt x="12388" y="5200"/>
                  <a:pt x="12388" y="4000"/>
                </a:cubicBezTo>
                <a:cubicBezTo>
                  <a:pt x="12388" y="2800"/>
                  <a:pt x="11753" y="2000"/>
                  <a:pt x="10800" y="2000"/>
                </a:cubicBezTo>
                <a:close/>
                <a:moveTo>
                  <a:pt x="16200" y="5200"/>
                </a:moveTo>
                <a:cubicBezTo>
                  <a:pt x="15565" y="5200"/>
                  <a:pt x="14929" y="6000"/>
                  <a:pt x="14929" y="6800"/>
                </a:cubicBezTo>
                <a:cubicBezTo>
                  <a:pt x="14929" y="8000"/>
                  <a:pt x="15565" y="8800"/>
                  <a:pt x="16200" y="8800"/>
                </a:cubicBezTo>
                <a:cubicBezTo>
                  <a:pt x="17153" y="8800"/>
                  <a:pt x="17788" y="8000"/>
                  <a:pt x="17788" y="6800"/>
                </a:cubicBezTo>
                <a:cubicBezTo>
                  <a:pt x="17788" y="6000"/>
                  <a:pt x="17153" y="5200"/>
                  <a:pt x="16200" y="5200"/>
                </a:cubicBezTo>
                <a:close/>
                <a:moveTo>
                  <a:pt x="18741" y="12000"/>
                </a:moveTo>
                <a:cubicBezTo>
                  <a:pt x="17788" y="12000"/>
                  <a:pt x="17153" y="12800"/>
                  <a:pt x="17153" y="13600"/>
                </a:cubicBezTo>
                <a:cubicBezTo>
                  <a:pt x="17153" y="14800"/>
                  <a:pt x="17788" y="15600"/>
                  <a:pt x="18741" y="15600"/>
                </a:cubicBezTo>
                <a:cubicBezTo>
                  <a:pt x="19376" y="15600"/>
                  <a:pt x="20329" y="14800"/>
                  <a:pt x="20329" y="13600"/>
                </a:cubicBezTo>
                <a:cubicBezTo>
                  <a:pt x="20329" y="12800"/>
                  <a:pt x="19376" y="12000"/>
                  <a:pt x="18741" y="120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7" name="Shape 5424"/>
          <p:cNvSpPr/>
          <p:nvPr/>
        </p:nvSpPr>
        <p:spPr>
          <a:xfrm>
            <a:off x="11061986" y="2352485"/>
            <a:ext cx="289543" cy="249228"/>
          </a:xfrm>
          <a:custGeom>
            <a:avLst/>
            <a:gdLst/>
            <a:ahLst/>
            <a:cxnLst>
              <a:cxn ang="0">
                <a:pos x="wd2" y="hd2"/>
              </a:cxn>
              <a:cxn ang="5400000">
                <a:pos x="wd2" y="hd2"/>
              </a:cxn>
              <a:cxn ang="10800000">
                <a:pos x="wd2" y="hd2"/>
              </a:cxn>
              <a:cxn ang="16200000">
                <a:pos x="wd2" y="hd2"/>
              </a:cxn>
            </a:cxnLst>
            <a:rect l="0" t="0" r="r" b="b"/>
            <a:pathLst>
              <a:path w="21600" h="21600" extrusionOk="0">
                <a:moveTo>
                  <a:pt x="21600" y="16114"/>
                </a:moveTo>
                <a:cubicBezTo>
                  <a:pt x="21600" y="17143"/>
                  <a:pt x="20712" y="18171"/>
                  <a:pt x="19825" y="18171"/>
                </a:cubicBezTo>
                <a:cubicBezTo>
                  <a:pt x="13611" y="18171"/>
                  <a:pt x="13611" y="18171"/>
                  <a:pt x="13611" y="18171"/>
                </a:cubicBezTo>
                <a:cubicBezTo>
                  <a:pt x="13611" y="19200"/>
                  <a:pt x="14203" y="20229"/>
                  <a:pt x="14203" y="20571"/>
                </a:cubicBezTo>
                <a:cubicBezTo>
                  <a:pt x="14203" y="21257"/>
                  <a:pt x="13907" y="21600"/>
                  <a:pt x="13611" y="21600"/>
                </a:cubicBezTo>
                <a:cubicBezTo>
                  <a:pt x="7693" y="21600"/>
                  <a:pt x="7693" y="21600"/>
                  <a:pt x="7693" y="21600"/>
                </a:cubicBezTo>
                <a:cubicBezTo>
                  <a:pt x="7397" y="21600"/>
                  <a:pt x="7101" y="21257"/>
                  <a:pt x="7101" y="20571"/>
                </a:cubicBezTo>
                <a:cubicBezTo>
                  <a:pt x="7101" y="20229"/>
                  <a:pt x="7693" y="19200"/>
                  <a:pt x="7693" y="18171"/>
                </a:cubicBezTo>
                <a:cubicBezTo>
                  <a:pt x="1775" y="18171"/>
                  <a:pt x="1775" y="18171"/>
                  <a:pt x="1775" y="18171"/>
                </a:cubicBezTo>
                <a:cubicBezTo>
                  <a:pt x="592" y="18171"/>
                  <a:pt x="0" y="17143"/>
                  <a:pt x="0" y="16114"/>
                </a:cubicBezTo>
                <a:cubicBezTo>
                  <a:pt x="0" y="2057"/>
                  <a:pt x="0" y="2057"/>
                  <a:pt x="0" y="2057"/>
                </a:cubicBezTo>
                <a:cubicBezTo>
                  <a:pt x="0" y="686"/>
                  <a:pt x="592" y="0"/>
                  <a:pt x="1775" y="0"/>
                </a:cubicBezTo>
                <a:cubicBezTo>
                  <a:pt x="19825" y="0"/>
                  <a:pt x="19825" y="0"/>
                  <a:pt x="19825" y="0"/>
                </a:cubicBezTo>
                <a:cubicBezTo>
                  <a:pt x="20712" y="0"/>
                  <a:pt x="21600" y="686"/>
                  <a:pt x="21600" y="2057"/>
                </a:cubicBezTo>
                <a:lnTo>
                  <a:pt x="21600" y="16114"/>
                </a:lnTo>
                <a:close/>
                <a:moveTo>
                  <a:pt x="20121" y="2057"/>
                </a:moveTo>
                <a:cubicBezTo>
                  <a:pt x="20121" y="1714"/>
                  <a:pt x="19825" y="1714"/>
                  <a:pt x="19825" y="1714"/>
                </a:cubicBezTo>
                <a:cubicBezTo>
                  <a:pt x="1775" y="1714"/>
                  <a:pt x="1775" y="1714"/>
                  <a:pt x="1775" y="1714"/>
                </a:cubicBezTo>
                <a:cubicBezTo>
                  <a:pt x="1479" y="1714"/>
                  <a:pt x="1479" y="1714"/>
                  <a:pt x="1479" y="2057"/>
                </a:cubicBezTo>
                <a:cubicBezTo>
                  <a:pt x="1479" y="12686"/>
                  <a:pt x="1479" y="12686"/>
                  <a:pt x="1479" y="12686"/>
                </a:cubicBezTo>
                <a:cubicBezTo>
                  <a:pt x="1479" y="13029"/>
                  <a:pt x="1479" y="13371"/>
                  <a:pt x="1775" y="13371"/>
                </a:cubicBezTo>
                <a:cubicBezTo>
                  <a:pt x="19825" y="13371"/>
                  <a:pt x="19825" y="13371"/>
                  <a:pt x="19825" y="13371"/>
                </a:cubicBezTo>
                <a:cubicBezTo>
                  <a:pt x="19825" y="13371"/>
                  <a:pt x="20121" y="13029"/>
                  <a:pt x="20121" y="12686"/>
                </a:cubicBezTo>
                <a:lnTo>
                  <a:pt x="20121" y="205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8" name="Shape 5425"/>
          <p:cNvSpPr/>
          <p:nvPr/>
        </p:nvSpPr>
        <p:spPr>
          <a:xfrm>
            <a:off x="935312" y="2816121"/>
            <a:ext cx="229069" cy="22906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2979" y="10800"/>
                </a:moveTo>
                <a:cubicBezTo>
                  <a:pt x="2979" y="14897"/>
                  <a:pt x="6703" y="18248"/>
                  <a:pt x="10800" y="18248"/>
                </a:cubicBezTo>
                <a:cubicBezTo>
                  <a:pt x="14897" y="18248"/>
                  <a:pt x="18621" y="14897"/>
                  <a:pt x="18621" y="10800"/>
                </a:cubicBezTo>
                <a:cubicBezTo>
                  <a:pt x="18621" y="6331"/>
                  <a:pt x="14897" y="2979"/>
                  <a:pt x="10800" y="2979"/>
                </a:cubicBezTo>
                <a:cubicBezTo>
                  <a:pt x="6703" y="2979"/>
                  <a:pt x="2979" y="6331"/>
                  <a:pt x="2979" y="10800"/>
                </a:cubicBezTo>
                <a:close/>
                <a:moveTo>
                  <a:pt x="10800" y="14152"/>
                </a:moveTo>
                <a:cubicBezTo>
                  <a:pt x="8938" y="14152"/>
                  <a:pt x="7076" y="12662"/>
                  <a:pt x="7076" y="10800"/>
                </a:cubicBezTo>
                <a:cubicBezTo>
                  <a:pt x="7076" y="8566"/>
                  <a:pt x="8938" y="7076"/>
                  <a:pt x="10800" y="7076"/>
                </a:cubicBezTo>
                <a:cubicBezTo>
                  <a:pt x="12662" y="7076"/>
                  <a:pt x="14524" y="8566"/>
                  <a:pt x="14524" y="10800"/>
                </a:cubicBezTo>
                <a:cubicBezTo>
                  <a:pt x="14524" y="12662"/>
                  <a:pt x="12662" y="14152"/>
                  <a:pt x="10800" y="1415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9" name="Shape 5426"/>
          <p:cNvSpPr/>
          <p:nvPr/>
        </p:nvSpPr>
        <p:spPr>
          <a:xfrm>
            <a:off x="1422769" y="2795963"/>
            <a:ext cx="230902" cy="26572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214" y="21600"/>
                  <a:pt x="0" y="17731"/>
                  <a:pt x="0" y="12251"/>
                </a:cubicBezTo>
                <a:cubicBezTo>
                  <a:pt x="0" y="7093"/>
                  <a:pt x="4841" y="4513"/>
                  <a:pt x="5586" y="4191"/>
                </a:cubicBezTo>
                <a:cubicBezTo>
                  <a:pt x="6703" y="3546"/>
                  <a:pt x="7448" y="3224"/>
                  <a:pt x="8566" y="2579"/>
                </a:cubicBezTo>
                <a:cubicBezTo>
                  <a:pt x="9310" y="2257"/>
                  <a:pt x="9683" y="1612"/>
                  <a:pt x="10055" y="0"/>
                </a:cubicBezTo>
                <a:cubicBezTo>
                  <a:pt x="10800" y="967"/>
                  <a:pt x="11917" y="1934"/>
                  <a:pt x="12662" y="2579"/>
                </a:cubicBezTo>
                <a:cubicBezTo>
                  <a:pt x="13779" y="3224"/>
                  <a:pt x="14897" y="3546"/>
                  <a:pt x="16014" y="4191"/>
                </a:cubicBezTo>
                <a:cubicBezTo>
                  <a:pt x="16759" y="4513"/>
                  <a:pt x="21600" y="7093"/>
                  <a:pt x="21600" y="12573"/>
                </a:cubicBezTo>
                <a:cubicBezTo>
                  <a:pt x="21600" y="18054"/>
                  <a:pt x="16759" y="21600"/>
                  <a:pt x="10800" y="21600"/>
                </a:cubicBezTo>
                <a:close/>
                <a:moveTo>
                  <a:pt x="19366" y="12896"/>
                </a:moveTo>
                <a:cubicBezTo>
                  <a:pt x="18248" y="12896"/>
                  <a:pt x="16014" y="14830"/>
                  <a:pt x="14897" y="14830"/>
                </a:cubicBezTo>
                <a:cubicBezTo>
                  <a:pt x="13407" y="14830"/>
                  <a:pt x="11545" y="12251"/>
                  <a:pt x="8566" y="12573"/>
                </a:cubicBezTo>
                <a:cubicBezTo>
                  <a:pt x="6331" y="12573"/>
                  <a:pt x="4469" y="13863"/>
                  <a:pt x="4469" y="15475"/>
                </a:cubicBezTo>
                <a:cubicBezTo>
                  <a:pt x="4469" y="16442"/>
                  <a:pt x="4841" y="17087"/>
                  <a:pt x="5586" y="17731"/>
                </a:cubicBezTo>
                <a:cubicBezTo>
                  <a:pt x="6331" y="17731"/>
                  <a:pt x="6703" y="18054"/>
                  <a:pt x="8193" y="18054"/>
                </a:cubicBezTo>
                <a:cubicBezTo>
                  <a:pt x="10428" y="18054"/>
                  <a:pt x="13407" y="15475"/>
                  <a:pt x="14897" y="15475"/>
                </a:cubicBezTo>
                <a:cubicBezTo>
                  <a:pt x="16014" y="15475"/>
                  <a:pt x="17503" y="17731"/>
                  <a:pt x="18621" y="18054"/>
                </a:cubicBezTo>
                <a:cubicBezTo>
                  <a:pt x="18993" y="18054"/>
                  <a:pt x="19366" y="17731"/>
                  <a:pt x="20110" y="17087"/>
                </a:cubicBezTo>
                <a:cubicBezTo>
                  <a:pt x="20483" y="16119"/>
                  <a:pt x="20855" y="15152"/>
                  <a:pt x="20855" y="14507"/>
                </a:cubicBezTo>
                <a:cubicBezTo>
                  <a:pt x="20855" y="13863"/>
                  <a:pt x="20483" y="12896"/>
                  <a:pt x="19366" y="12896"/>
                </a:cubicBezTo>
                <a:close/>
                <a:moveTo>
                  <a:pt x="16014" y="19343"/>
                </a:moveTo>
                <a:cubicBezTo>
                  <a:pt x="15641" y="19666"/>
                  <a:pt x="14524" y="19988"/>
                  <a:pt x="13034" y="19988"/>
                </a:cubicBezTo>
                <a:cubicBezTo>
                  <a:pt x="11545" y="19988"/>
                  <a:pt x="10800" y="19666"/>
                  <a:pt x="10428" y="19343"/>
                </a:cubicBezTo>
                <a:cubicBezTo>
                  <a:pt x="10055" y="19343"/>
                  <a:pt x="10055" y="19343"/>
                  <a:pt x="10055" y="19343"/>
                </a:cubicBezTo>
                <a:cubicBezTo>
                  <a:pt x="10055" y="19343"/>
                  <a:pt x="9683" y="19343"/>
                  <a:pt x="9683" y="19343"/>
                </a:cubicBezTo>
                <a:cubicBezTo>
                  <a:pt x="9683" y="19666"/>
                  <a:pt x="9683" y="19666"/>
                  <a:pt x="9683" y="19988"/>
                </a:cubicBezTo>
                <a:cubicBezTo>
                  <a:pt x="10800" y="20633"/>
                  <a:pt x="12662" y="20633"/>
                  <a:pt x="13779" y="20633"/>
                </a:cubicBezTo>
                <a:cubicBezTo>
                  <a:pt x="15269" y="20310"/>
                  <a:pt x="16014" y="19666"/>
                  <a:pt x="16386" y="19666"/>
                </a:cubicBezTo>
                <a:cubicBezTo>
                  <a:pt x="16386" y="19666"/>
                  <a:pt x="16386" y="19343"/>
                  <a:pt x="16386" y="19343"/>
                </a:cubicBezTo>
                <a:cubicBezTo>
                  <a:pt x="16386" y="19343"/>
                  <a:pt x="16386" y="19021"/>
                  <a:pt x="16014" y="19343"/>
                </a:cubicBezTo>
                <a:close/>
                <a:moveTo>
                  <a:pt x="15269" y="17087"/>
                </a:moveTo>
                <a:cubicBezTo>
                  <a:pt x="14897" y="17087"/>
                  <a:pt x="14524" y="17087"/>
                  <a:pt x="14152" y="17087"/>
                </a:cubicBezTo>
                <a:cubicBezTo>
                  <a:pt x="13779" y="17087"/>
                  <a:pt x="13779" y="17087"/>
                  <a:pt x="13407" y="17087"/>
                </a:cubicBezTo>
                <a:cubicBezTo>
                  <a:pt x="12662" y="17087"/>
                  <a:pt x="12290" y="17731"/>
                  <a:pt x="12290" y="17731"/>
                </a:cubicBezTo>
                <a:cubicBezTo>
                  <a:pt x="11917" y="18054"/>
                  <a:pt x="11917" y="18054"/>
                  <a:pt x="11917" y="18376"/>
                </a:cubicBezTo>
                <a:cubicBezTo>
                  <a:pt x="11917" y="18376"/>
                  <a:pt x="12290" y="18376"/>
                  <a:pt x="12662" y="18054"/>
                </a:cubicBezTo>
                <a:cubicBezTo>
                  <a:pt x="13034" y="17731"/>
                  <a:pt x="13407" y="17409"/>
                  <a:pt x="14152" y="17409"/>
                </a:cubicBezTo>
                <a:cubicBezTo>
                  <a:pt x="14897" y="17409"/>
                  <a:pt x="15269" y="17731"/>
                  <a:pt x="15269" y="18054"/>
                </a:cubicBezTo>
                <a:cubicBezTo>
                  <a:pt x="15641" y="18376"/>
                  <a:pt x="15641" y="18376"/>
                  <a:pt x="15641" y="18376"/>
                </a:cubicBezTo>
                <a:cubicBezTo>
                  <a:pt x="16014" y="18376"/>
                  <a:pt x="16014" y="18054"/>
                  <a:pt x="16014" y="18054"/>
                </a:cubicBezTo>
                <a:cubicBezTo>
                  <a:pt x="15641" y="17731"/>
                  <a:pt x="15641" y="17409"/>
                  <a:pt x="15269" y="1708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0" name="Shape 5427"/>
          <p:cNvSpPr/>
          <p:nvPr/>
        </p:nvSpPr>
        <p:spPr>
          <a:xfrm>
            <a:off x="2084320" y="2828950"/>
            <a:ext cx="54977" cy="208912"/>
          </a:xfrm>
          <a:custGeom>
            <a:avLst/>
            <a:gdLst/>
            <a:ahLst/>
            <a:cxnLst>
              <a:cxn ang="0">
                <a:pos x="wd2" y="hd2"/>
              </a:cxn>
              <a:cxn ang="5400000">
                <a:pos x="wd2" y="hd2"/>
              </a:cxn>
              <a:cxn ang="10800000">
                <a:pos x="wd2" y="hd2"/>
              </a:cxn>
              <a:cxn ang="16200000">
                <a:pos x="wd2" y="hd2"/>
              </a:cxn>
            </a:cxnLst>
            <a:rect l="0" t="0" r="r" b="b"/>
            <a:pathLst>
              <a:path w="21600" h="21600" extrusionOk="0">
                <a:moveTo>
                  <a:pt x="21600" y="4075"/>
                </a:moveTo>
                <a:cubicBezTo>
                  <a:pt x="21600" y="4891"/>
                  <a:pt x="20057" y="5706"/>
                  <a:pt x="16971" y="5706"/>
                </a:cubicBezTo>
                <a:cubicBezTo>
                  <a:pt x="4629" y="5706"/>
                  <a:pt x="4629" y="5706"/>
                  <a:pt x="4629" y="5706"/>
                </a:cubicBezTo>
                <a:cubicBezTo>
                  <a:pt x="1543" y="5706"/>
                  <a:pt x="0" y="4891"/>
                  <a:pt x="0" y="4075"/>
                </a:cubicBezTo>
                <a:cubicBezTo>
                  <a:pt x="0" y="1223"/>
                  <a:pt x="0" y="1223"/>
                  <a:pt x="0" y="1223"/>
                </a:cubicBezTo>
                <a:cubicBezTo>
                  <a:pt x="0" y="408"/>
                  <a:pt x="1543" y="0"/>
                  <a:pt x="4629" y="0"/>
                </a:cubicBezTo>
                <a:cubicBezTo>
                  <a:pt x="16971" y="0"/>
                  <a:pt x="16971" y="0"/>
                  <a:pt x="16971" y="0"/>
                </a:cubicBezTo>
                <a:cubicBezTo>
                  <a:pt x="20057" y="0"/>
                  <a:pt x="21600" y="408"/>
                  <a:pt x="21600" y="1223"/>
                </a:cubicBezTo>
                <a:lnTo>
                  <a:pt x="21600" y="4075"/>
                </a:lnTo>
                <a:close/>
                <a:moveTo>
                  <a:pt x="21600" y="12226"/>
                </a:moveTo>
                <a:cubicBezTo>
                  <a:pt x="21600" y="13042"/>
                  <a:pt x="20057" y="13857"/>
                  <a:pt x="16971" y="13857"/>
                </a:cubicBezTo>
                <a:cubicBezTo>
                  <a:pt x="4629" y="13857"/>
                  <a:pt x="4629" y="13857"/>
                  <a:pt x="4629" y="13857"/>
                </a:cubicBezTo>
                <a:cubicBezTo>
                  <a:pt x="1543" y="13857"/>
                  <a:pt x="0" y="13042"/>
                  <a:pt x="0" y="12226"/>
                </a:cubicBezTo>
                <a:cubicBezTo>
                  <a:pt x="0" y="9374"/>
                  <a:pt x="0" y="9374"/>
                  <a:pt x="0" y="9374"/>
                </a:cubicBezTo>
                <a:cubicBezTo>
                  <a:pt x="0" y="8558"/>
                  <a:pt x="1543" y="7743"/>
                  <a:pt x="4629" y="7743"/>
                </a:cubicBezTo>
                <a:cubicBezTo>
                  <a:pt x="16971" y="7743"/>
                  <a:pt x="16971" y="7743"/>
                  <a:pt x="16971" y="7743"/>
                </a:cubicBezTo>
                <a:cubicBezTo>
                  <a:pt x="20057" y="7743"/>
                  <a:pt x="21600" y="8558"/>
                  <a:pt x="21600" y="9374"/>
                </a:cubicBezTo>
                <a:lnTo>
                  <a:pt x="21600" y="12226"/>
                </a:lnTo>
                <a:close/>
                <a:moveTo>
                  <a:pt x="21600" y="19970"/>
                </a:moveTo>
                <a:cubicBezTo>
                  <a:pt x="21600" y="20785"/>
                  <a:pt x="20057" y="21600"/>
                  <a:pt x="16971" y="21600"/>
                </a:cubicBezTo>
                <a:cubicBezTo>
                  <a:pt x="4629" y="21600"/>
                  <a:pt x="4629" y="21600"/>
                  <a:pt x="4629" y="21600"/>
                </a:cubicBezTo>
                <a:cubicBezTo>
                  <a:pt x="1543" y="21600"/>
                  <a:pt x="0" y="20785"/>
                  <a:pt x="0" y="19970"/>
                </a:cubicBezTo>
                <a:cubicBezTo>
                  <a:pt x="0" y="17117"/>
                  <a:pt x="0" y="17117"/>
                  <a:pt x="0" y="17117"/>
                </a:cubicBezTo>
                <a:cubicBezTo>
                  <a:pt x="0" y="16302"/>
                  <a:pt x="1543" y="15487"/>
                  <a:pt x="4629" y="15487"/>
                </a:cubicBezTo>
                <a:cubicBezTo>
                  <a:pt x="16971" y="15487"/>
                  <a:pt x="16971" y="15487"/>
                  <a:pt x="16971" y="15487"/>
                </a:cubicBezTo>
                <a:cubicBezTo>
                  <a:pt x="20057" y="15487"/>
                  <a:pt x="21600" y="16302"/>
                  <a:pt x="21600" y="17117"/>
                </a:cubicBezTo>
                <a:lnTo>
                  <a:pt x="21600" y="1997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1" name="Shape 5428"/>
          <p:cNvSpPr/>
          <p:nvPr/>
        </p:nvSpPr>
        <p:spPr>
          <a:xfrm>
            <a:off x="2564449" y="2816121"/>
            <a:ext cx="230902" cy="229069"/>
          </a:xfrm>
          <a:custGeom>
            <a:avLst/>
            <a:gdLst/>
            <a:ahLst/>
            <a:cxnLst>
              <a:cxn ang="0">
                <a:pos x="wd2" y="hd2"/>
              </a:cxn>
              <a:cxn ang="5400000">
                <a:pos x="wd2" y="hd2"/>
              </a:cxn>
              <a:cxn ang="10800000">
                <a:pos x="wd2" y="hd2"/>
              </a:cxn>
              <a:cxn ang="16200000">
                <a:pos x="wd2" y="hd2"/>
              </a:cxn>
            </a:cxnLst>
            <a:rect l="0" t="0" r="r" b="b"/>
            <a:pathLst>
              <a:path w="21600" h="21600" extrusionOk="0">
                <a:moveTo>
                  <a:pt x="21600" y="3724"/>
                </a:moveTo>
                <a:cubicBezTo>
                  <a:pt x="21600" y="17503"/>
                  <a:pt x="21600" y="17503"/>
                  <a:pt x="21600" y="17503"/>
                </a:cubicBez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close/>
                <a:moveTo>
                  <a:pt x="16759" y="5214"/>
                </a:moveTo>
                <a:cubicBezTo>
                  <a:pt x="4841" y="5214"/>
                  <a:pt x="4841" y="5214"/>
                  <a:pt x="4841" y="5214"/>
                </a:cubicBezTo>
                <a:cubicBezTo>
                  <a:pt x="4097" y="5214"/>
                  <a:pt x="3352" y="5959"/>
                  <a:pt x="3352" y="6703"/>
                </a:cubicBezTo>
                <a:cubicBezTo>
                  <a:pt x="3352" y="7448"/>
                  <a:pt x="4469" y="8193"/>
                  <a:pt x="4841" y="8566"/>
                </a:cubicBezTo>
                <a:cubicBezTo>
                  <a:pt x="6331" y="9310"/>
                  <a:pt x="7448" y="10055"/>
                  <a:pt x="8566" y="11172"/>
                </a:cubicBezTo>
                <a:cubicBezTo>
                  <a:pt x="9310" y="11545"/>
                  <a:pt x="10055" y="11917"/>
                  <a:pt x="10800" y="11917"/>
                </a:cubicBezTo>
                <a:cubicBezTo>
                  <a:pt x="11545" y="11917"/>
                  <a:pt x="12290" y="11545"/>
                  <a:pt x="12662" y="11172"/>
                </a:cubicBezTo>
                <a:cubicBezTo>
                  <a:pt x="14152" y="10055"/>
                  <a:pt x="15269" y="9310"/>
                  <a:pt x="16759" y="8566"/>
                </a:cubicBezTo>
                <a:cubicBezTo>
                  <a:pt x="17131" y="8193"/>
                  <a:pt x="17876" y="7448"/>
                  <a:pt x="17876" y="6703"/>
                </a:cubicBezTo>
                <a:cubicBezTo>
                  <a:pt x="17876" y="5959"/>
                  <a:pt x="17503" y="5214"/>
                  <a:pt x="16759" y="5214"/>
                </a:cubicBezTo>
                <a:close/>
                <a:moveTo>
                  <a:pt x="17876" y="8566"/>
                </a:moveTo>
                <a:cubicBezTo>
                  <a:pt x="17876" y="8938"/>
                  <a:pt x="17503" y="9310"/>
                  <a:pt x="17131" y="9310"/>
                </a:cubicBezTo>
                <a:cubicBezTo>
                  <a:pt x="15641" y="10428"/>
                  <a:pt x="14524" y="11172"/>
                  <a:pt x="13034" y="11917"/>
                </a:cubicBezTo>
                <a:cubicBezTo>
                  <a:pt x="12290" y="12290"/>
                  <a:pt x="11545" y="13034"/>
                  <a:pt x="10800" y="13034"/>
                </a:cubicBezTo>
                <a:cubicBezTo>
                  <a:pt x="10055" y="13034"/>
                  <a:pt x="8938" y="12290"/>
                  <a:pt x="8566" y="11917"/>
                </a:cubicBezTo>
                <a:cubicBezTo>
                  <a:pt x="7076" y="11172"/>
                  <a:pt x="5586" y="10428"/>
                  <a:pt x="4469" y="9310"/>
                </a:cubicBezTo>
                <a:cubicBezTo>
                  <a:pt x="4097" y="9310"/>
                  <a:pt x="3724" y="8938"/>
                  <a:pt x="3352" y="8566"/>
                </a:cubicBezTo>
                <a:cubicBezTo>
                  <a:pt x="3352" y="14897"/>
                  <a:pt x="3352" y="14897"/>
                  <a:pt x="3352" y="14897"/>
                </a:cubicBezTo>
                <a:cubicBezTo>
                  <a:pt x="3352" y="15641"/>
                  <a:pt x="4097" y="16014"/>
                  <a:pt x="4841" y="16014"/>
                </a:cubicBezTo>
                <a:cubicBezTo>
                  <a:pt x="16759" y="16014"/>
                  <a:pt x="16759" y="16014"/>
                  <a:pt x="16759" y="16014"/>
                </a:cubicBezTo>
                <a:cubicBezTo>
                  <a:pt x="17503" y="16014"/>
                  <a:pt x="17876" y="15641"/>
                  <a:pt x="17876" y="14897"/>
                </a:cubicBezTo>
                <a:lnTo>
                  <a:pt x="17876" y="856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2" name="Shape 5429"/>
          <p:cNvSpPr/>
          <p:nvPr/>
        </p:nvSpPr>
        <p:spPr>
          <a:xfrm>
            <a:off x="3134372" y="2839945"/>
            <a:ext cx="269386" cy="201581"/>
          </a:xfrm>
          <a:custGeom>
            <a:avLst/>
            <a:gdLst/>
            <a:ahLst/>
            <a:cxnLst>
              <a:cxn ang="0">
                <a:pos x="wd2" y="hd2"/>
              </a:cxn>
              <a:cxn ang="5400000">
                <a:pos x="wd2" y="hd2"/>
              </a:cxn>
              <a:cxn ang="10800000">
                <a:pos x="wd2" y="hd2"/>
              </a:cxn>
              <a:cxn ang="16200000">
                <a:pos x="wd2" y="hd2"/>
              </a:cxn>
            </a:cxnLst>
            <a:rect l="0" t="0" r="r" b="b"/>
            <a:pathLst>
              <a:path w="21600" h="21600" extrusionOk="0">
                <a:moveTo>
                  <a:pt x="21600" y="5929"/>
                </a:moveTo>
                <a:cubicBezTo>
                  <a:pt x="17788" y="11012"/>
                  <a:pt x="17788" y="11012"/>
                  <a:pt x="17788" y="11012"/>
                </a:cubicBezTo>
                <a:cubicBezTo>
                  <a:pt x="17788" y="11012"/>
                  <a:pt x="17471" y="11012"/>
                  <a:pt x="17471" y="11012"/>
                </a:cubicBezTo>
                <a:cubicBezTo>
                  <a:pt x="17153" y="11012"/>
                  <a:pt x="17153" y="11012"/>
                  <a:pt x="17153" y="10588"/>
                </a:cubicBezTo>
                <a:cubicBezTo>
                  <a:pt x="17153" y="7624"/>
                  <a:pt x="17153" y="7624"/>
                  <a:pt x="17153" y="7624"/>
                </a:cubicBezTo>
                <a:cubicBezTo>
                  <a:pt x="635" y="7624"/>
                  <a:pt x="635" y="7624"/>
                  <a:pt x="635" y="7624"/>
                </a:cubicBezTo>
                <a:cubicBezTo>
                  <a:pt x="318" y="7624"/>
                  <a:pt x="0" y="7200"/>
                  <a:pt x="0" y="7200"/>
                </a:cubicBezTo>
                <a:cubicBezTo>
                  <a:pt x="0" y="3812"/>
                  <a:pt x="0" y="3812"/>
                  <a:pt x="0" y="3812"/>
                </a:cubicBezTo>
                <a:cubicBezTo>
                  <a:pt x="0" y="3812"/>
                  <a:pt x="318" y="3388"/>
                  <a:pt x="635" y="3388"/>
                </a:cubicBezTo>
                <a:cubicBezTo>
                  <a:pt x="17153" y="3388"/>
                  <a:pt x="17153" y="3388"/>
                  <a:pt x="17153" y="3388"/>
                </a:cubicBezTo>
                <a:cubicBezTo>
                  <a:pt x="17153" y="424"/>
                  <a:pt x="17153" y="424"/>
                  <a:pt x="17153" y="424"/>
                </a:cubicBezTo>
                <a:cubicBezTo>
                  <a:pt x="17153" y="0"/>
                  <a:pt x="17153" y="0"/>
                  <a:pt x="17471" y="0"/>
                </a:cubicBezTo>
                <a:cubicBezTo>
                  <a:pt x="17471" y="0"/>
                  <a:pt x="17788" y="0"/>
                  <a:pt x="17788" y="0"/>
                </a:cubicBezTo>
                <a:cubicBezTo>
                  <a:pt x="21600" y="5082"/>
                  <a:pt x="21600" y="5082"/>
                  <a:pt x="21600" y="5082"/>
                </a:cubicBezTo>
                <a:cubicBezTo>
                  <a:pt x="21600" y="5082"/>
                  <a:pt x="21600" y="5506"/>
                  <a:pt x="21600" y="5506"/>
                </a:cubicBezTo>
                <a:cubicBezTo>
                  <a:pt x="21600" y="5506"/>
                  <a:pt x="21600" y="5929"/>
                  <a:pt x="21600" y="5929"/>
                </a:cubicBezTo>
                <a:close/>
                <a:moveTo>
                  <a:pt x="21600" y="17365"/>
                </a:moveTo>
                <a:cubicBezTo>
                  <a:pt x="21600" y="17788"/>
                  <a:pt x="21600" y="17788"/>
                  <a:pt x="21282" y="17788"/>
                </a:cubicBezTo>
                <a:cubicBezTo>
                  <a:pt x="4765" y="17788"/>
                  <a:pt x="4765" y="17788"/>
                  <a:pt x="4765" y="17788"/>
                </a:cubicBezTo>
                <a:cubicBezTo>
                  <a:pt x="4765" y="20753"/>
                  <a:pt x="4765" y="20753"/>
                  <a:pt x="4765" y="20753"/>
                </a:cubicBezTo>
                <a:cubicBezTo>
                  <a:pt x="4765" y="21176"/>
                  <a:pt x="4447" y="21600"/>
                  <a:pt x="4447" y="21600"/>
                </a:cubicBezTo>
                <a:cubicBezTo>
                  <a:pt x="4129" y="21600"/>
                  <a:pt x="4129" y="21176"/>
                  <a:pt x="4129" y="21176"/>
                </a:cubicBezTo>
                <a:cubicBezTo>
                  <a:pt x="318" y="16094"/>
                  <a:pt x="318" y="16094"/>
                  <a:pt x="318" y="16094"/>
                </a:cubicBezTo>
                <a:cubicBezTo>
                  <a:pt x="318" y="16094"/>
                  <a:pt x="0" y="16094"/>
                  <a:pt x="0" y="15671"/>
                </a:cubicBezTo>
                <a:cubicBezTo>
                  <a:pt x="0" y="15671"/>
                  <a:pt x="318" y="15671"/>
                  <a:pt x="318" y="15247"/>
                </a:cubicBezTo>
                <a:cubicBezTo>
                  <a:pt x="4129" y="10165"/>
                  <a:pt x="4129" y="10165"/>
                  <a:pt x="4129" y="10165"/>
                </a:cubicBezTo>
                <a:cubicBezTo>
                  <a:pt x="4129" y="10165"/>
                  <a:pt x="4129" y="10165"/>
                  <a:pt x="4447" y="10165"/>
                </a:cubicBezTo>
                <a:cubicBezTo>
                  <a:pt x="4447" y="10165"/>
                  <a:pt x="4765" y="10165"/>
                  <a:pt x="4765" y="10588"/>
                </a:cubicBezTo>
                <a:cubicBezTo>
                  <a:pt x="4765" y="13553"/>
                  <a:pt x="4765" y="13553"/>
                  <a:pt x="4765" y="13553"/>
                </a:cubicBezTo>
                <a:cubicBezTo>
                  <a:pt x="21282" y="13553"/>
                  <a:pt x="21282" y="13553"/>
                  <a:pt x="21282" y="13553"/>
                </a:cubicBezTo>
                <a:cubicBezTo>
                  <a:pt x="21600" y="13553"/>
                  <a:pt x="21600" y="13976"/>
                  <a:pt x="21600" y="14400"/>
                </a:cubicBezTo>
                <a:lnTo>
                  <a:pt x="21600" y="1736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3" name="Shape 5430"/>
          <p:cNvSpPr/>
          <p:nvPr/>
        </p:nvSpPr>
        <p:spPr>
          <a:xfrm>
            <a:off x="3706128" y="2816121"/>
            <a:ext cx="232735" cy="229069"/>
          </a:xfrm>
          <a:custGeom>
            <a:avLst/>
            <a:gdLst/>
            <a:ahLst/>
            <a:cxnLst>
              <a:cxn ang="0">
                <a:pos x="wd2" y="hd2"/>
              </a:cxn>
              <a:cxn ang="5400000">
                <a:pos x="wd2" y="hd2"/>
              </a:cxn>
              <a:cxn ang="10800000">
                <a:pos x="wd2" y="hd2"/>
              </a:cxn>
              <a:cxn ang="16200000">
                <a:pos x="wd2" y="hd2"/>
              </a:cxn>
            </a:cxnLst>
            <a:rect l="0" t="0" r="r" b="b"/>
            <a:pathLst>
              <a:path w="21600" h="21600" extrusionOk="0">
                <a:moveTo>
                  <a:pt x="10617" y="13407"/>
                </a:moveTo>
                <a:cubicBezTo>
                  <a:pt x="5858" y="17876"/>
                  <a:pt x="5858" y="17876"/>
                  <a:pt x="5858" y="17876"/>
                </a:cubicBezTo>
                <a:cubicBezTo>
                  <a:pt x="8054" y="20110"/>
                  <a:pt x="8054" y="20110"/>
                  <a:pt x="8054" y="20110"/>
                </a:cubicBezTo>
                <a:cubicBezTo>
                  <a:pt x="8054" y="20110"/>
                  <a:pt x="8054" y="20483"/>
                  <a:pt x="8054" y="20483"/>
                </a:cubicBezTo>
                <a:cubicBezTo>
                  <a:pt x="8054" y="21228"/>
                  <a:pt x="7688" y="21600"/>
                  <a:pt x="7322" y="21600"/>
                </a:cubicBezTo>
                <a:cubicBezTo>
                  <a:pt x="1098" y="21600"/>
                  <a:pt x="1098" y="21600"/>
                  <a:pt x="1098" y="21600"/>
                </a:cubicBezTo>
                <a:cubicBezTo>
                  <a:pt x="732" y="21600"/>
                  <a:pt x="0" y="21228"/>
                  <a:pt x="0" y="20483"/>
                </a:cubicBezTo>
                <a:cubicBezTo>
                  <a:pt x="0" y="14152"/>
                  <a:pt x="0" y="14152"/>
                  <a:pt x="0" y="14152"/>
                </a:cubicBezTo>
                <a:cubicBezTo>
                  <a:pt x="0" y="13779"/>
                  <a:pt x="732" y="13407"/>
                  <a:pt x="1098" y="13407"/>
                </a:cubicBezTo>
                <a:cubicBezTo>
                  <a:pt x="1464" y="13407"/>
                  <a:pt x="1464" y="13407"/>
                  <a:pt x="1831" y="13779"/>
                </a:cubicBezTo>
                <a:cubicBezTo>
                  <a:pt x="3661" y="15641"/>
                  <a:pt x="3661" y="15641"/>
                  <a:pt x="3661" y="15641"/>
                </a:cubicBezTo>
                <a:cubicBezTo>
                  <a:pt x="8420" y="11172"/>
                  <a:pt x="8420" y="11172"/>
                  <a:pt x="8420" y="11172"/>
                </a:cubicBezTo>
                <a:cubicBezTo>
                  <a:pt x="8420" y="10800"/>
                  <a:pt x="8420" y="10800"/>
                  <a:pt x="8786" y="10800"/>
                </a:cubicBezTo>
                <a:cubicBezTo>
                  <a:pt x="8786" y="10800"/>
                  <a:pt x="8786" y="10800"/>
                  <a:pt x="8786" y="11172"/>
                </a:cubicBezTo>
                <a:cubicBezTo>
                  <a:pt x="10617" y="12662"/>
                  <a:pt x="10617" y="12662"/>
                  <a:pt x="10617" y="12662"/>
                </a:cubicBezTo>
                <a:cubicBezTo>
                  <a:pt x="10617" y="12662"/>
                  <a:pt x="10617" y="12662"/>
                  <a:pt x="10617" y="13034"/>
                </a:cubicBezTo>
                <a:cubicBezTo>
                  <a:pt x="10617" y="13034"/>
                  <a:pt x="10617" y="13034"/>
                  <a:pt x="10617" y="13407"/>
                </a:cubicBezTo>
                <a:close/>
                <a:moveTo>
                  <a:pt x="21600" y="7076"/>
                </a:moveTo>
                <a:cubicBezTo>
                  <a:pt x="21600" y="7448"/>
                  <a:pt x="21234" y="7821"/>
                  <a:pt x="20502" y="7821"/>
                </a:cubicBezTo>
                <a:cubicBezTo>
                  <a:pt x="20502" y="7821"/>
                  <a:pt x="20136" y="7821"/>
                  <a:pt x="20136" y="7821"/>
                </a:cubicBezTo>
                <a:cubicBezTo>
                  <a:pt x="17939" y="5586"/>
                  <a:pt x="17939" y="5586"/>
                  <a:pt x="17939" y="5586"/>
                </a:cubicBezTo>
                <a:cubicBezTo>
                  <a:pt x="13546" y="10428"/>
                  <a:pt x="13546" y="10428"/>
                  <a:pt x="13546" y="10428"/>
                </a:cubicBezTo>
                <a:cubicBezTo>
                  <a:pt x="13180" y="10428"/>
                  <a:pt x="13180" y="10428"/>
                  <a:pt x="13180" y="10428"/>
                </a:cubicBezTo>
                <a:cubicBezTo>
                  <a:pt x="12814" y="10428"/>
                  <a:pt x="12814" y="10428"/>
                  <a:pt x="12814" y="10428"/>
                </a:cubicBezTo>
                <a:cubicBezTo>
                  <a:pt x="10983" y="8938"/>
                  <a:pt x="10983" y="8938"/>
                  <a:pt x="10983" y="8938"/>
                </a:cubicBezTo>
                <a:cubicBezTo>
                  <a:pt x="10983" y="8566"/>
                  <a:pt x="10983" y="8566"/>
                  <a:pt x="10983" y="8566"/>
                </a:cubicBezTo>
                <a:cubicBezTo>
                  <a:pt x="10983" y="8193"/>
                  <a:pt x="10983" y="8193"/>
                  <a:pt x="10983" y="8193"/>
                </a:cubicBezTo>
                <a:cubicBezTo>
                  <a:pt x="15742" y="3352"/>
                  <a:pt x="15742" y="3352"/>
                  <a:pt x="15742" y="3352"/>
                </a:cubicBezTo>
                <a:cubicBezTo>
                  <a:pt x="13912" y="1490"/>
                  <a:pt x="13912" y="1490"/>
                  <a:pt x="13912" y="1490"/>
                </a:cubicBezTo>
                <a:cubicBezTo>
                  <a:pt x="13546" y="1117"/>
                  <a:pt x="13546" y="1117"/>
                  <a:pt x="13546" y="745"/>
                </a:cubicBezTo>
                <a:cubicBezTo>
                  <a:pt x="13546" y="372"/>
                  <a:pt x="13912" y="0"/>
                  <a:pt x="14278" y="0"/>
                </a:cubicBezTo>
                <a:cubicBezTo>
                  <a:pt x="20502" y="0"/>
                  <a:pt x="20502" y="0"/>
                  <a:pt x="20502" y="0"/>
                </a:cubicBezTo>
                <a:cubicBezTo>
                  <a:pt x="21234" y="0"/>
                  <a:pt x="21600" y="372"/>
                  <a:pt x="21600" y="745"/>
                </a:cubicBezTo>
                <a:lnTo>
                  <a:pt x="21600" y="707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4" name="Shape 5431"/>
          <p:cNvSpPr/>
          <p:nvPr/>
        </p:nvSpPr>
        <p:spPr>
          <a:xfrm>
            <a:off x="4276051" y="2839945"/>
            <a:ext cx="269386" cy="201581"/>
          </a:xfrm>
          <a:custGeom>
            <a:avLst/>
            <a:gdLst/>
            <a:ahLst/>
            <a:cxnLst>
              <a:cxn ang="0">
                <a:pos x="wd2" y="hd2"/>
              </a:cxn>
              <a:cxn ang="5400000">
                <a:pos x="wd2" y="hd2"/>
              </a:cxn>
              <a:cxn ang="10800000">
                <a:pos x="wd2" y="hd2"/>
              </a:cxn>
              <a:cxn ang="16200000">
                <a:pos x="wd2" y="hd2"/>
              </a:cxn>
            </a:cxnLst>
            <a:rect l="0" t="0" r="r" b="b"/>
            <a:pathLst>
              <a:path w="21600" h="21600" extrusionOk="0">
                <a:moveTo>
                  <a:pt x="15882" y="1694"/>
                </a:moveTo>
                <a:cubicBezTo>
                  <a:pt x="13341" y="7624"/>
                  <a:pt x="10800" y="13553"/>
                  <a:pt x="8259" y="19906"/>
                </a:cubicBezTo>
                <a:cubicBezTo>
                  <a:pt x="7624" y="21176"/>
                  <a:pt x="7624" y="21176"/>
                  <a:pt x="7624" y="21176"/>
                </a:cubicBezTo>
                <a:cubicBezTo>
                  <a:pt x="7624" y="21176"/>
                  <a:pt x="7624" y="21600"/>
                  <a:pt x="7306" y="21600"/>
                </a:cubicBezTo>
                <a:cubicBezTo>
                  <a:pt x="6988" y="21600"/>
                  <a:pt x="6035" y="20329"/>
                  <a:pt x="5718" y="20329"/>
                </a:cubicBezTo>
                <a:cubicBezTo>
                  <a:pt x="5718" y="20329"/>
                  <a:pt x="5400" y="19906"/>
                  <a:pt x="5400" y="19906"/>
                </a:cubicBezTo>
                <a:cubicBezTo>
                  <a:pt x="5400" y="19482"/>
                  <a:pt x="6035" y="18635"/>
                  <a:pt x="6035" y="18635"/>
                </a:cubicBezTo>
                <a:cubicBezTo>
                  <a:pt x="3812" y="16941"/>
                  <a:pt x="1906" y="14824"/>
                  <a:pt x="318" y="11859"/>
                </a:cubicBezTo>
                <a:cubicBezTo>
                  <a:pt x="318" y="11435"/>
                  <a:pt x="0" y="11012"/>
                  <a:pt x="0" y="10588"/>
                </a:cubicBezTo>
                <a:cubicBezTo>
                  <a:pt x="0" y="10165"/>
                  <a:pt x="318" y="9741"/>
                  <a:pt x="318" y="9741"/>
                </a:cubicBezTo>
                <a:cubicBezTo>
                  <a:pt x="2859" y="4659"/>
                  <a:pt x="6353" y="1271"/>
                  <a:pt x="10800" y="1271"/>
                </a:cubicBezTo>
                <a:cubicBezTo>
                  <a:pt x="11753" y="1271"/>
                  <a:pt x="12388" y="1271"/>
                  <a:pt x="13024" y="1694"/>
                </a:cubicBezTo>
                <a:cubicBezTo>
                  <a:pt x="13659" y="0"/>
                  <a:pt x="13659" y="0"/>
                  <a:pt x="13659" y="0"/>
                </a:cubicBezTo>
                <a:cubicBezTo>
                  <a:pt x="13976" y="0"/>
                  <a:pt x="13976" y="0"/>
                  <a:pt x="13976" y="0"/>
                </a:cubicBezTo>
                <a:cubicBezTo>
                  <a:pt x="14294" y="0"/>
                  <a:pt x="15565" y="847"/>
                  <a:pt x="15565" y="847"/>
                </a:cubicBezTo>
                <a:cubicBezTo>
                  <a:pt x="15882" y="1271"/>
                  <a:pt x="15882" y="1271"/>
                  <a:pt x="15882" y="1271"/>
                </a:cubicBezTo>
                <a:cubicBezTo>
                  <a:pt x="15882" y="1271"/>
                  <a:pt x="15882" y="1694"/>
                  <a:pt x="15882" y="1694"/>
                </a:cubicBezTo>
                <a:close/>
                <a:moveTo>
                  <a:pt x="7624" y="14400"/>
                </a:moveTo>
                <a:cubicBezTo>
                  <a:pt x="6353" y="13129"/>
                  <a:pt x="5400" y="11012"/>
                  <a:pt x="5400" y="8471"/>
                </a:cubicBezTo>
                <a:cubicBezTo>
                  <a:pt x="5400" y="7200"/>
                  <a:pt x="5718" y="5929"/>
                  <a:pt x="6353" y="5082"/>
                </a:cubicBezTo>
                <a:cubicBezTo>
                  <a:pt x="4447" y="6353"/>
                  <a:pt x="2859" y="8471"/>
                  <a:pt x="1588" y="10588"/>
                </a:cubicBezTo>
                <a:cubicBezTo>
                  <a:pt x="2859" y="13129"/>
                  <a:pt x="4765" y="15247"/>
                  <a:pt x="6988" y="16518"/>
                </a:cubicBezTo>
                <a:lnTo>
                  <a:pt x="7624" y="14400"/>
                </a:lnTo>
                <a:close/>
                <a:moveTo>
                  <a:pt x="10800" y="3812"/>
                </a:moveTo>
                <a:cubicBezTo>
                  <a:pt x="8894" y="3812"/>
                  <a:pt x="7306" y="5929"/>
                  <a:pt x="7306" y="8471"/>
                </a:cubicBezTo>
                <a:cubicBezTo>
                  <a:pt x="7306" y="8894"/>
                  <a:pt x="7624" y="9318"/>
                  <a:pt x="7941" y="9318"/>
                </a:cubicBezTo>
                <a:cubicBezTo>
                  <a:pt x="8259" y="9318"/>
                  <a:pt x="8576" y="8894"/>
                  <a:pt x="8576" y="8471"/>
                </a:cubicBezTo>
                <a:cubicBezTo>
                  <a:pt x="8576" y="6776"/>
                  <a:pt x="9529" y="5082"/>
                  <a:pt x="10800" y="5082"/>
                </a:cubicBezTo>
                <a:cubicBezTo>
                  <a:pt x="11118" y="5082"/>
                  <a:pt x="11435" y="5082"/>
                  <a:pt x="11435" y="4659"/>
                </a:cubicBezTo>
                <a:cubicBezTo>
                  <a:pt x="11435" y="4235"/>
                  <a:pt x="11118" y="3812"/>
                  <a:pt x="10800" y="3812"/>
                </a:cubicBezTo>
                <a:close/>
                <a:moveTo>
                  <a:pt x="21600" y="11859"/>
                </a:moveTo>
                <a:cubicBezTo>
                  <a:pt x="21282" y="12706"/>
                  <a:pt x="20647" y="13553"/>
                  <a:pt x="20329" y="13976"/>
                </a:cubicBezTo>
                <a:cubicBezTo>
                  <a:pt x="17788" y="17788"/>
                  <a:pt x="14612" y="19906"/>
                  <a:pt x="10800" y="19906"/>
                </a:cubicBezTo>
                <a:cubicBezTo>
                  <a:pt x="11753" y="17788"/>
                  <a:pt x="11753" y="17788"/>
                  <a:pt x="11753" y="17788"/>
                </a:cubicBezTo>
                <a:cubicBezTo>
                  <a:pt x="15247" y="17365"/>
                  <a:pt x="18424" y="14400"/>
                  <a:pt x="20329" y="10588"/>
                </a:cubicBezTo>
                <a:cubicBezTo>
                  <a:pt x="19376" y="8894"/>
                  <a:pt x="18106" y="7200"/>
                  <a:pt x="16835" y="5929"/>
                </a:cubicBezTo>
                <a:cubicBezTo>
                  <a:pt x="17471" y="4235"/>
                  <a:pt x="17471" y="4235"/>
                  <a:pt x="17471" y="4235"/>
                </a:cubicBezTo>
                <a:cubicBezTo>
                  <a:pt x="19059" y="5506"/>
                  <a:pt x="20647" y="7624"/>
                  <a:pt x="21600" y="9741"/>
                </a:cubicBezTo>
                <a:cubicBezTo>
                  <a:pt x="21600" y="9741"/>
                  <a:pt x="21600" y="10165"/>
                  <a:pt x="21600" y="10588"/>
                </a:cubicBezTo>
                <a:cubicBezTo>
                  <a:pt x="21600" y="11012"/>
                  <a:pt x="21600" y="11435"/>
                  <a:pt x="21600" y="11859"/>
                </a:cubicBezTo>
                <a:close/>
                <a:moveTo>
                  <a:pt x="13024" y="15247"/>
                </a:moveTo>
                <a:cubicBezTo>
                  <a:pt x="16200" y="7200"/>
                  <a:pt x="16200" y="7200"/>
                  <a:pt x="16200" y="7200"/>
                </a:cubicBezTo>
                <a:cubicBezTo>
                  <a:pt x="16200" y="7624"/>
                  <a:pt x="16200" y="8047"/>
                  <a:pt x="16200" y="8471"/>
                </a:cubicBezTo>
                <a:cubicBezTo>
                  <a:pt x="16200" y="11435"/>
                  <a:pt x="14929" y="14400"/>
                  <a:pt x="13024" y="1524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5" name="Shape 5432"/>
          <p:cNvSpPr/>
          <p:nvPr/>
        </p:nvSpPr>
        <p:spPr>
          <a:xfrm>
            <a:off x="4847807" y="2813811"/>
            <a:ext cx="269386" cy="231381"/>
          </a:xfrm>
          <a:custGeom>
            <a:avLst/>
            <a:gdLst/>
            <a:ahLst/>
            <a:cxnLst>
              <a:cxn ang="0">
                <a:pos x="wd2" y="hd2"/>
              </a:cxn>
              <a:cxn ang="5400000">
                <a:pos x="wd2" y="hd2"/>
              </a:cxn>
              <a:cxn ang="10800000">
                <a:pos x="wd2" y="hd2"/>
              </a:cxn>
              <a:cxn ang="16200000">
                <a:pos x="wd2" y="hd2"/>
              </a:cxn>
            </a:cxnLst>
            <a:rect l="0" t="0" r="r" b="b"/>
            <a:pathLst>
              <a:path w="21600" h="21474" extrusionOk="0">
                <a:moveTo>
                  <a:pt x="21600" y="606"/>
                </a:moveTo>
                <a:cubicBezTo>
                  <a:pt x="21600" y="21108"/>
                  <a:pt x="21600" y="21108"/>
                  <a:pt x="21600" y="21108"/>
                </a:cubicBezTo>
                <a:cubicBezTo>
                  <a:pt x="21600" y="21474"/>
                  <a:pt x="21600" y="21474"/>
                  <a:pt x="21282" y="21108"/>
                </a:cubicBezTo>
                <a:cubicBezTo>
                  <a:pt x="12706" y="11223"/>
                  <a:pt x="12706" y="11223"/>
                  <a:pt x="12706" y="11223"/>
                </a:cubicBezTo>
                <a:cubicBezTo>
                  <a:pt x="12706" y="11223"/>
                  <a:pt x="12388" y="11223"/>
                  <a:pt x="12388" y="11223"/>
                </a:cubicBezTo>
                <a:cubicBezTo>
                  <a:pt x="12388" y="21108"/>
                  <a:pt x="12388" y="21108"/>
                  <a:pt x="12388" y="21108"/>
                </a:cubicBezTo>
                <a:cubicBezTo>
                  <a:pt x="12388" y="21474"/>
                  <a:pt x="12388" y="21474"/>
                  <a:pt x="12071" y="21108"/>
                </a:cubicBezTo>
                <a:cubicBezTo>
                  <a:pt x="3494" y="11223"/>
                  <a:pt x="3494" y="11223"/>
                  <a:pt x="3494" y="11223"/>
                </a:cubicBezTo>
                <a:cubicBezTo>
                  <a:pt x="3176" y="11223"/>
                  <a:pt x="3176" y="11223"/>
                  <a:pt x="3176" y="11223"/>
                </a:cubicBezTo>
                <a:cubicBezTo>
                  <a:pt x="3176" y="20376"/>
                  <a:pt x="3176" y="20376"/>
                  <a:pt x="3176" y="20376"/>
                </a:cubicBezTo>
                <a:cubicBezTo>
                  <a:pt x="3176" y="21108"/>
                  <a:pt x="2859" y="21474"/>
                  <a:pt x="2541" y="21474"/>
                </a:cubicBezTo>
                <a:cubicBezTo>
                  <a:pt x="953" y="21474"/>
                  <a:pt x="953" y="21474"/>
                  <a:pt x="953" y="21474"/>
                </a:cubicBezTo>
                <a:cubicBezTo>
                  <a:pt x="635" y="21474"/>
                  <a:pt x="0" y="21108"/>
                  <a:pt x="0" y="20376"/>
                </a:cubicBezTo>
                <a:cubicBezTo>
                  <a:pt x="0" y="972"/>
                  <a:pt x="0" y="972"/>
                  <a:pt x="0" y="972"/>
                </a:cubicBezTo>
                <a:cubicBezTo>
                  <a:pt x="0" y="606"/>
                  <a:pt x="635" y="240"/>
                  <a:pt x="953" y="240"/>
                </a:cubicBezTo>
                <a:cubicBezTo>
                  <a:pt x="2541" y="240"/>
                  <a:pt x="2541" y="240"/>
                  <a:pt x="2541" y="240"/>
                </a:cubicBezTo>
                <a:cubicBezTo>
                  <a:pt x="2859" y="240"/>
                  <a:pt x="3176" y="606"/>
                  <a:pt x="3176" y="972"/>
                </a:cubicBezTo>
                <a:cubicBezTo>
                  <a:pt x="3176" y="10491"/>
                  <a:pt x="3176" y="10491"/>
                  <a:pt x="3176" y="10491"/>
                </a:cubicBezTo>
                <a:cubicBezTo>
                  <a:pt x="3176" y="10125"/>
                  <a:pt x="3176" y="10125"/>
                  <a:pt x="3494" y="10125"/>
                </a:cubicBezTo>
                <a:cubicBezTo>
                  <a:pt x="12071" y="240"/>
                  <a:pt x="12071" y="240"/>
                  <a:pt x="12071" y="240"/>
                </a:cubicBezTo>
                <a:cubicBezTo>
                  <a:pt x="12388" y="-126"/>
                  <a:pt x="12388" y="-126"/>
                  <a:pt x="12388" y="606"/>
                </a:cubicBezTo>
                <a:cubicBezTo>
                  <a:pt x="12388" y="10491"/>
                  <a:pt x="12388" y="10491"/>
                  <a:pt x="12388" y="10491"/>
                </a:cubicBezTo>
                <a:cubicBezTo>
                  <a:pt x="12388" y="10125"/>
                  <a:pt x="12706" y="10125"/>
                  <a:pt x="12706" y="10125"/>
                </a:cubicBezTo>
                <a:cubicBezTo>
                  <a:pt x="21282" y="240"/>
                  <a:pt x="21282" y="240"/>
                  <a:pt x="21282" y="240"/>
                </a:cubicBezTo>
                <a:cubicBezTo>
                  <a:pt x="21600" y="-126"/>
                  <a:pt x="21600" y="-126"/>
                  <a:pt x="21600" y="60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6" name="Shape 5433"/>
          <p:cNvSpPr/>
          <p:nvPr/>
        </p:nvSpPr>
        <p:spPr>
          <a:xfrm>
            <a:off x="5417730" y="2850939"/>
            <a:ext cx="289543" cy="174093"/>
          </a:xfrm>
          <a:custGeom>
            <a:avLst/>
            <a:gdLst/>
            <a:ahLst/>
            <a:cxnLst>
              <a:cxn ang="0">
                <a:pos x="wd2" y="hd2"/>
              </a:cxn>
              <a:cxn ang="5400000">
                <a:pos x="wd2" y="hd2"/>
              </a:cxn>
              <a:cxn ang="10800000">
                <a:pos x="wd2" y="hd2"/>
              </a:cxn>
              <a:cxn ang="16200000">
                <a:pos x="wd2" y="hd2"/>
              </a:cxn>
            </a:cxnLst>
            <a:rect l="0" t="0" r="r" b="b"/>
            <a:pathLst>
              <a:path w="21600" h="21600" extrusionOk="0">
                <a:moveTo>
                  <a:pt x="18345" y="12764"/>
                </a:moveTo>
                <a:cubicBezTo>
                  <a:pt x="14499" y="13255"/>
                  <a:pt x="14499" y="13255"/>
                  <a:pt x="14499" y="13255"/>
                </a:cubicBezTo>
                <a:cubicBezTo>
                  <a:pt x="12132" y="14236"/>
                  <a:pt x="12132" y="14236"/>
                  <a:pt x="12132" y="14236"/>
                </a:cubicBezTo>
                <a:cubicBezTo>
                  <a:pt x="11244" y="14236"/>
                  <a:pt x="11244" y="14236"/>
                  <a:pt x="11244" y="14236"/>
                </a:cubicBezTo>
                <a:cubicBezTo>
                  <a:pt x="7989" y="21109"/>
                  <a:pt x="7989" y="21109"/>
                  <a:pt x="7989" y="21109"/>
                </a:cubicBezTo>
                <a:cubicBezTo>
                  <a:pt x="8877" y="21109"/>
                  <a:pt x="8877" y="21109"/>
                  <a:pt x="8877" y="21109"/>
                </a:cubicBezTo>
                <a:cubicBezTo>
                  <a:pt x="9173" y="21109"/>
                  <a:pt x="9468" y="21109"/>
                  <a:pt x="9468" y="21109"/>
                </a:cubicBezTo>
                <a:cubicBezTo>
                  <a:pt x="9468" y="21600"/>
                  <a:pt x="9173" y="21600"/>
                  <a:pt x="8877" y="21600"/>
                </a:cubicBezTo>
                <a:cubicBezTo>
                  <a:pt x="7693" y="21600"/>
                  <a:pt x="7693" y="21600"/>
                  <a:pt x="7693" y="21600"/>
                </a:cubicBezTo>
                <a:cubicBezTo>
                  <a:pt x="5918" y="21600"/>
                  <a:pt x="5918" y="21600"/>
                  <a:pt x="5918" y="21600"/>
                </a:cubicBezTo>
                <a:cubicBezTo>
                  <a:pt x="5030" y="21600"/>
                  <a:pt x="5030" y="21600"/>
                  <a:pt x="5030" y="21600"/>
                </a:cubicBezTo>
                <a:cubicBezTo>
                  <a:pt x="5030" y="21109"/>
                  <a:pt x="5030" y="21109"/>
                  <a:pt x="5030" y="21109"/>
                </a:cubicBezTo>
                <a:cubicBezTo>
                  <a:pt x="5918" y="21109"/>
                  <a:pt x="5918" y="21109"/>
                  <a:pt x="5918" y="21109"/>
                </a:cubicBezTo>
                <a:cubicBezTo>
                  <a:pt x="5918" y="13255"/>
                  <a:pt x="5918" y="13255"/>
                  <a:pt x="5918" y="13255"/>
                </a:cubicBezTo>
                <a:cubicBezTo>
                  <a:pt x="4142" y="13255"/>
                  <a:pt x="4142" y="13255"/>
                  <a:pt x="4142" y="13255"/>
                </a:cubicBezTo>
                <a:cubicBezTo>
                  <a:pt x="2071" y="17182"/>
                  <a:pt x="2071" y="17182"/>
                  <a:pt x="2071" y="17182"/>
                </a:cubicBezTo>
                <a:cubicBezTo>
                  <a:pt x="888" y="17182"/>
                  <a:pt x="888" y="17182"/>
                  <a:pt x="888" y="17182"/>
                </a:cubicBezTo>
                <a:cubicBezTo>
                  <a:pt x="592" y="16691"/>
                  <a:pt x="592" y="16691"/>
                  <a:pt x="592" y="16691"/>
                </a:cubicBezTo>
                <a:cubicBezTo>
                  <a:pt x="592" y="13255"/>
                  <a:pt x="592" y="13255"/>
                  <a:pt x="592" y="13255"/>
                </a:cubicBezTo>
                <a:cubicBezTo>
                  <a:pt x="888" y="13255"/>
                  <a:pt x="888" y="13255"/>
                  <a:pt x="888" y="13255"/>
                </a:cubicBezTo>
                <a:cubicBezTo>
                  <a:pt x="888" y="12764"/>
                  <a:pt x="888" y="12764"/>
                  <a:pt x="888" y="12764"/>
                </a:cubicBezTo>
                <a:cubicBezTo>
                  <a:pt x="2367" y="12764"/>
                  <a:pt x="2367" y="12764"/>
                  <a:pt x="2367" y="12764"/>
                </a:cubicBezTo>
                <a:cubicBezTo>
                  <a:pt x="2367" y="12273"/>
                  <a:pt x="2367" y="12273"/>
                  <a:pt x="2367" y="12273"/>
                </a:cubicBezTo>
                <a:cubicBezTo>
                  <a:pt x="0" y="12273"/>
                  <a:pt x="0" y="12273"/>
                  <a:pt x="0" y="12273"/>
                </a:cubicBezTo>
                <a:cubicBezTo>
                  <a:pt x="0" y="9818"/>
                  <a:pt x="0" y="9818"/>
                  <a:pt x="0" y="9818"/>
                </a:cubicBezTo>
                <a:cubicBezTo>
                  <a:pt x="2367" y="9327"/>
                  <a:pt x="2367" y="9327"/>
                  <a:pt x="2367" y="9327"/>
                </a:cubicBezTo>
                <a:cubicBezTo>
                  <a:pt x="2367" y="8836"/>
                  <a:pt x="2367" y="8836"/>
                  <a:pt x="2367" y="8836"/>
                </a:cubicBezTo>
                <a:cubicBezTo>
                  <a:pt x="888" y="8836"/>
                  <a:pt x="888" y="8836"/>
                  <a:pt x="888" y="8836"/>
                </a:cubicBezTo>
                <a:cubicBezTo>
                  <a:pt x="888" y="8345"/>
                  <a:pt x="888" y="8345"/>
                  <a:pt x="888" y="8345"/>
                </a:cubicBezTo>
                <a:cubicBezTo>
                  <a:pt x="592" y="8345"/>
                  <a:pt x="592" y="8345"/>
                  <a:pt x="592" y="8345"/>
                </a:cubicBezTo>
                <a:cubicBezTo>
                  <a:pt x="592" y="4909"/>
                  <a:pt x="592" y="4909"/>
                  <a:pt x="592" y="4909"/>
                </a:cubicBezTo>
                <a:cubicBezTo>
                  <a:pt x="888" y="4418"/>
                  <a:pt x="888" y="4418"/>
                  <a:pt x="888" y="4418"/>
                </a:cubicBezTo>
                <a:cubicBezTo>
                  <a:pt x="2071" y="4418"/>
                  <a:pt x="2071" y="4418"/>
                  <a:pt x="2071" y="4418"/>
                </a:cubicBezTo>
                <a:cubicBezTo>
                  <a:pt x="4142" y="8345"/>
                  <a:pt x="4142" y="8345"/>
                  <a:pt x="4142" y="8345"/>
                </a:cubicBezTo>
                <a:cubicBezTo>
                  <a:pt x="5918" y="8345"/>
                  <a:pt x="5918" y="8345"/>
                  <a:pt x="5918" y="8345"/>
                </a:cubicBezTo>
                <a:cubicBezTo>
                  <a:pt x="5918" y="491"/>
                  <a:pt x="5918" y="491"/>
                  <a:pt x="5918" y="491"/>
                </a:cubicBezTo>
                <a:cubicBezTo>
                  <a:pt x="5030" y="491"/>
                  <a:pt x="5030" y="491"/>
                  <a:pt x="5030" y="491"/>
                </a:cubicBezTo>
                <a:cubicBezTo>
                  <a:pt x="5030" y="0"/>
                  <a:pt x="5030" y="0"/>
                  <a:pt x="5030" y="0"/>
                </a:cubicBezTo>
                <a:cubicBezTo>
                  <a:pt x="5918" y="0"/>
                  <a:pt x="5918" y="0"/>
                  <a:pt x="5918" y="0"/>
                </a:cubicBezTo>
                <a:cubicBezTo>
                  <a:pt x="7693" y="0"/>
                  <a:pt x="7693" y="0"/>
                  <a:pt x="7693" y="0"/>
                </a:cubicBezTo>
                <a:cubicBezTo>
                  <a:pt x="8877" y="0"/>
                  <a:pt x="8877" y="0"/>
                  <a:pt x="8877" y="0"/>
                </a:cubicBezTo>
                <a:cubicBezTo>
                  <a:pt x="9173" y="0"/>
                  <a:pt x="9468" y="491"/>
                  <a:pt x="9468" y="491"/>
                </a:cubicBezTo>
                <a:cubicBezTo>
                  <a:pt x="9468" y="491"/>
                  <a:pt x="9173" y="491"/>
                  <a:pt x="8877" y="491"/>
                </a:cubicBezTo>
                <a:cubicBezTo>
                  <a:pt x="7989" y="491"/>
                  <a:pt x="7989" y="491"/>
                  <a:pt x="7989" y="491"/>
                </a:cubicBezTo>
                <a:cubicBezTo>
                  <a:pt x="11244" y="7364"/>
                  <a:pt x="11244" y="7364"/>
                  <a:pt x="11244" y="7364"/>
                </a:cubicBezTo>
                <a:cubicBezTo>
                  <a:pt x="12132" y="7364"/>
                  <a:pt x="12132" y="7364"/>
                  <a:pt x="12132" y="7364"/>
                </a:cubicBezTo>
                <a:cubicBezTo>
                  <a:pt x="14499" y="8345"/>
                  <a:pt x="14499" y="8345"/>
                  <a:pt x="14499" y="8345"/>
                </a:cubicBezTo>
                <a:cubicBezTo>
                  <a:pt x="18345" y="8836"/>
                  <a:pt x="18345" y="8836"/>
                  <a:pt x="18345" y="8836"/>
                </a:cubicBezTo>
                <a:cubicBezTo>
                  <a:pt x="21600" y="10309"/>
                  <a:pt x="21600" y="10800"/>
                  <a:pt x="21600" y="10800"/>
                </a:cubicBezTo>
                <a:cubicBezTo>
                  <a:pt x="21600" y="10800"/>
                  <a:pt x="21600" y="11291"/>
                  <a:pt x="18345" y="1276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7" name="Shape 5434"/>
          <p:cNvSpPr/>
          <p:nvPr/>
        </p:nvSpPr>
        <p:spPr>
          <a:xfrm>
            <a:off x="5987653" y="2795963"/>
            <a:ext cx="230903"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6353"/>
                </a:moveTo>
                <a:cubicBezTo>
                  <a:pt x="21600" y="20329"/>
                  <a:pt x="21600" y="20329"/>
                  <a:pt x="21600" y="20329"/>
                </a:cubicBezTo>
                <a:cubicBezTo>
                  <a:pt x="21600" y="20965"/>
                  <a:pt x="20855" y="21600"/>
                  <a:pt x="20110" y="21600"/>
                </a:cubicBezTo>
                <a:cubicBezTo>
                  <a:pt x="1117" y="21600"/>
                  <a:pt x="1117" y="21600"/>
                  <a:pt x="1117" y="21600"/>
                </a:cubicBezTo>
                <a:cubicBezTo>
                  <a:pt x="372" y="21600"/>
                  <a:pt x="0" y="20965"/>
                  <a:pt x="0" y="20329"/>
                </a:cubicBezTo>
                <a:cubicBezTo>
                  <a:pt x="0" y="953"/>
                  <a:pt x="0" y="953"/>
                  <a:pt x="0" y="953"/>
                </a:cubicBezTo>
                <a:cubicBezTo>
                  <a:pt x="0" y="318"/>
                  <a:pt x="372" y="0"/>
                  <a:pt x="1117" y="0"/>
                </a:cubicBezTo>
                <a:cubicBezTo>
                  <a:pt x="13779" y="0"/>
                  <a:pt x="13779" y="0"/>
                  <a:pt x="13779" y="0"/>
                </a:cubicBezTo>
                <a:cubicBezTo>
                  <a:pt x="14524" y="0"/>
                  <a:pt x="15641" y="318"/>
                  <a:pt x="16386" y="635"/>
                </a:cubicBezTo>
                <a:cubicBezTo>
                  <a:pt x="20483" y="4447"/>
                  <a:pt x="20483" y="4447"/>
                  <a:pt x="20483" y="4447"/>
                </a:cubicBezTo>
                <a:cubicBezTo>
                  <a:pt x="21228" y="5082"/>
                  <a:pt x="21600" y="5718"/>
                  <a:pt x="21600" y="6353"/>
                </a:cubicBezTo>
                <a:close/>
                <a:moveTo>
                  <a:pt x="19738" y="7624"/>
                </a:moveTo>
                <a:cubicBezTo>
                  <a:pt x="13779" y="7624"/>
                  <a:pt x="13779" y="7624"/>
                  <a:pt x="13779" y="7624"/>
                </a:cubicBezTo>
                <a:cubicBezTo>
                  <a:pt x="13034" y="7624"/>
                  <a:pt x="12662" y="6988"/>
                  <a:pt x="12662" y="6353"/>
                </a:cubicBezTo>
                <a:cubicBezTo>
                  <a:pt x="12662" y="1588"/>
                  <a:pt x="12662" y="1588"/>
                  <a:pt x="12662" y="1588"/>
                </a:cubicBezTo>
                <a:cubicBezTo>
                  <a:pt x="1862" y="1588"/>
                  <a:pt x="1862" y="1588"/>
                  <a:pt x="1862" y="1588"/>
                </a:cubicBezTo>
                <a:cubicBezTo>
                  <a:pt x="1862" y="20012"/>
                  <a:pt x="1862" y="20012"/>
                  <a:pt x="1862" y="20012"/>
                </a:cubicBezTo>
                <a:cubicBezTo>
                  <a:pt x="19738" y="20012"/>
                  <a:pt x="19738" y="20012"/>
                  <a:pt x="19738" y="20012"/>
                </a:cubicBezTo>
                <a:lnTo>
                  <a:pt x="19738" y="7624"/>
                </a:lnTo>
                <a:close/>
                <a:moveTo>
                  <a:pt x="7448" y="9212"/>
                </a:moveTo>
                <a:cubicBezTo>
                  <a:pt x="8193" y="9529"/>
                  <a:pt x="8193" y="9529"/>
                  <a:pt x="8193" y="9529"/>
                </a:cubicBezTo>
                <a:cubicBezTo>
                  <a:pt x="8193" y="9529"/>
                  <a:pt x="8193" y="9847"/>
                  <a:pt x="8193" y="10165"/>
                </a:cubicBezTo>
                <a:cubicBezTo>
                  <a:pt x="5586" y="13024"/>
                  <a:pt x="5586" y="13024"/>
                  <a:pt x="5586" y="13024"/>
                </a:cubicBezTo>
                <a:cubicBezTo>
                  <a:pt x="8193" y="15882"/>
                  <a:pt x="8193" y="15882"/>
                  <a:pt x="8193" y="15882"/>
                </a:cubicBezTo>
                <a:cubicBezTo>
                  <a:pt x="8193" y="16200"/>
                  <a:pt x="8193" y="16518"/>
                  <a:pt x="8193" y="16518"/>
                </a:cubicBezTo>
                <a:cubicBezTo>
                  <a:pt x="7448" y="16835"/>
                  <a:pt x="7448" y="16835"/>
                  <a:pt x="7448" y="16835"/>
                </a:cubicBezTo>
                <a:cubicBezTo>
                  <a:pt x="7076" y="17153"/>
                  <a:pt x="6703" y="17153"/>
                  <a:pt x="6703" y="16835"/>
                </a:cubicBezTo>
                <a:cubicBezTo>
                  <a:pt x="3352" y="13341"/>
                  <a:pt x="3352" y="13341"/>
                  <a:pt x="3352" y="13341"/>
                </a:cubicBezTo>
                <a:cubicBezTo>
                  <a:pt x="3352" y="13024"/>
                  <a:pt x="3352" y="13024"/>
                  <a:pt x="3352" y="12706"/>
                </a:cubicBezTo>
                <a:cubicBezTo>
                  <a:pt x="6703" y="9212"/>
                  <a:pt x="6703" y="9212"/>
                  <a:pt x="6703" y="9212"/>
                </a:cubicBezTo>
                <a:cubicBezTo>
                  <a:pt x="6703" y="8894"/>
                  <a:pt x="7076" y="8894"/>
                  <a:pt x="7448" y="9212"/>
                </a:cubicBezTo>
                <a:close/>
                <a:moveTo>
                  <a:pt x="8938" y="17788"/>
                </a:moveTo>
                <a:cubicBezTo>
                  <a:pt x="10800" y="7941"/>
                  <a:pt x="10800" y="7941"/>
                  <a:pt x="10800" y="7941"/>
                </a:cubicBezTo>
                <a:cubicBezTo>
                  <a:pt x="10800" y="7624"/>
                  <a:pt x="11172" y="7624"/>
                  <a:pt x="11545" y="7624"/>
                </a:cubicBezTo>
                <a:cubicBezTo>
                  <a:pt x="12290" y="7624"/>
                  <a:pt x="12290" y="7624"/>
                  <a:pt x="12290" y="7624"/>
                </a:cubicBezTo>
                <a:cubicBezTo>
                  <a:pt x="12662" y="7624"/>
                  <a:pt x="12662" y="7941"/>
                  <a:pt x="12662" y="8259"/>
                </a:cubicBezTo>
                <a:cubicBezTo>
                  <a:pt x="10800" y="18106"/>
                  <a:pt x="10800" y="18106"/>
                  <a:pt x="10800" y="18106"/>
                </a:cubicBezTo>
                <a:cubicBezTo>
                  <a:pt x="10800" y="18424"/>
                  <a:pt x="10428" y="18424"/>
                  <a:pt x="10055" y="18424"/>
                </a:cubicBezTo>
                <a:cubicBezTo>
                  <a:pt x="9310" y="18424"/>
                  <a:pt x="9310" y="18424"/>
                  <a:pt x="9310" y="18424"/>
                </a:cubicBezTo>
                <a:cubicBezTo>
                  <a:pt x="8938" y="18424"/>
                  <a:pt x="8938" y="18106"/>
                  <a:pt x="8938" y="17788"/>
                </a:cubicBezTo>
                <a:close/>
                <a:moveTo>
                  <a:pt x="17876" y="13341"/>
                </a:moveTo>
                <a:cubicBezTo>
                  <a:pt x="14897" y="16835"/>
                  <a:pt x="14897" y="16835"/>
                  <a:pt x="14897" y="16835"/>
                </a:cubicBezTo>
                <a:cubicBezTo>
                  <a:pt x="14524" y="17153"/>
                  <a:pt x="14524" y="17153"/>
                  <a:pt x="14152" y="16835"/>
                </a:cubicBezTo>
                <a:cubicBezTo>
                  <a:pt x="13407" y="16518"/>
                  <a:pt x="13407" y="16518"/>
                  <a:pt x="13407" y="16518"/>
                </a:cubicBezTo>
                <a:cubicBezTo>
                  <a:pt x="13407" y="16518"/>
                  <a:pt x="13407" y="16200"/>
                  <a:pt x="13407" y="15882"/>
                </a:cubicBezTo>
                <a:cubicBezTo>
                  <a:pt x="16014" y="13024"/>
                  <a:pt x="16014" y="13024"/>
                  <a:pt x="16014" y="13024"/>
                </a:cubicBezTo>
                <a:cubicBezTo>
                  <a:pt x="13407" y="10165"/>
                  <a:pt x="13407" y="10165"/>
                  <a:pt x="13407" y="10165"/>
                </a:cubicBezTo>
                <a:cubicBezTo>
                  <a:pt x="13407" y="9847"/>
                  <a:pt x="13407" y="9529"/>
                  <a:pt x="13407" y="9529"/>
                </a:cubicBezTo>
                <a:cubicBezTo>
                  <a:pt x="14152" y="9212"/>
                  <a:pt x="14152" y="9212"/>
                  <a:pt x="14152" y="9212"/>
                </a:cubicBezTo>
                <a:cubicBezTo>
                  <a:pt x="14524" y="8894"/>
                  <a:pt x="14524" y="8894"/>
                  <a:pt x="14897" y="9212"/>
                </a:cubicBezTo>
                <a:cubicBezTo>
                  <a:pt x="17876" y="12706"/>
                  <a:pt x="17876" y="12706"/>
                  <a:pt x="17876" y="12706"/>
                </a:cubicBezTo>
                <a:cubicBezTo>
                  <a:pt x="18248" y="13024"/>
                  <a:pt x="18248" y="13024"/>
                  <a:pt x="17876" y="13341"/>
                </a:cubicBezTo>
                <a:close/>
                <a:moveTo>
                  <a:pt x="14524" y="6035"/>
                </a:moveTo>
                <a:cubicBezTo>
                  <a:pt x="19738" y="6035"/>
                  <a:pt x="19738" y="6035"/>
                  <a:pt x="19738" y="6035"/>
                </a:cubicBezTo>
                <a:cubicBezTo>
                  <a:pt x="19738" y="5718"/>
                  <a:pt x="19366" y="5718"/>
                  <a:pt x="19366" y="5718"/>
                </a:cubicBezTo>
                <a:cubicBezTo>
                  <a:pt x="14897" y="1906"/>
                  <a:pt x="14897" y="1906"/>
                  <a:pt x="14897" y="1906"/>
                </a:cubicBezTo>
                <a:cubicBezTo>
                  <a:pt x="14897" y="1588"/>
                  <a:pt x="14524" y="1588"/>
                  <a:pt x="14524" y="1588"/>
                </a:cubicBezTo>
                <a:lnTo>
                  <a:pt x="14524" y="603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8" name="Shape 5435"/>
          <p:cNvSpPr/>
          <p:nvPr/>
        </p:nvSpPr>
        <p:spPr>
          <a:xfrm>
            <a:off x="6559409" y="2795963"/>
            <a:ext cx="232735"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6353"/>
                </a:moveTo>
                <a:cubicBezTo>
                  <a:pt x="21600" y="20329"/>
                  <a:pt x="21600" y="20329"/>
                  <a:pt x="21600" y="20329"/>
                </a:cubicBezTo>
                <a:cubicBezTo>
                  <a:pt x="21600" y="20965"/>
                  <a:pt x="20868" y="21600"/>
                  <a:pt x="20136" y="21600"/>
                </a:cubicBezTo>
                <a:cubicBezTo>
                  <a:pt x="1464" y="21600"/>
                  <a:pt x="1464" y="21600"/>
                  <a:pt x="1464" y="21600"/>
                </a:cubicBezTo>
                <a:cubicBezTo>
                  <a:pt x="732" y="21600"/>
                  <a:pt x="0" y="20965"/>
                  <a:pt x="0" y="20329"/>
                </a:cubicBezTo>
                <a:cubicBezTo>
                  <a:pt x="0" y="953"/>
                  <a:pt x="0" y="953"/>
                  <a:pt x="0" y="953"/>
                </a:cubicBezTo>
                <a:cubicBezTo>
                  <a:pt x="0" y="318"/>
                  <a:pt x="732" y="0"/>
                  <a:pt x="1464" y="0"/>
                </a:cubicBezTo>
                <a:cubicBezTo>
                  <a:pt x="13912" y="0"/>
                  <a:pt x="13912" y="0"/>
                  <a:pt x="13912" y="0"/>
                </a:cubicBezTo>
                <a:cubicBezTo>
                  <a:pt x="14644" y="0"/>
                  <a:pt x="15742" y="318"/>
                  <a:pt x="16108" y="635"/>
                </a:cubicBezTo>
                <a:cubicBezTo>
                  <a:pt x="20502" y="4447"/>
                  <a:pt x="20502" y="4447"/>
                  <a:pt x="20502" y="4447"/>
                </a:cubicBezTo>
                <a:cubicBezTo>
                  <a:pt x="21234" y="5082"/>
                  <a:pt x="21600" y="5718"/>
                  <a:pt x="21600" y="6353"/>
                </a:cubicBezTo>
                <a:close/>
                <a:moveTo>
                  <a:pt x="19769" y="7624"/>
                </a:moveTo>
                <a:cubicBezTo>
                  <a:pt x="13912" y="7624"/>
                  <a:pt x="13912" y="7624"/>
                  <a:pt x="13912" y="7624"/>
                </a:cubicBezTo>
                <a:cubicBezTo>
                  <a:pt x="13180" y="7624"/>
                  <a:pt x="12447" y="6988"/>
                  <a:pt x="12447" y="6353"/>
                </a:cubicBezTo>
                <a:cubicBezTo>
                  <a:pt x="12447" y="1588"/>
                  <a:pt x="12447" y="1588"/>
                  <a:pt x="12447" y="1588"/>
                </a:cubicBezTo>
                <a:cubicBezTo>
                  <a:pt x="1831" y="1588"/>
                  <a:pt x="1831" y="1588"/>
                  <a:pt x="1831" y="1588"/>
                </a:cubicBezTo>
                <a:cubicBezTo>
                  <a:pt x="1831" y="20012"/>
                  <a:pt x="1831" y="20012"/>
                  <a:pt x="1831" y="20012"/>
                </a:cubicBezTo>
                <a:cubicBezTo>
                  <a:pt x="19769" y="20012"/>
                  <a:pt x="19769" y="20012"/>
                  <a:pt x="19769" y="20012"/>
                </a:cubicBezTo>
                <a:lnTo>
                  <a:pt x="19769" y="7624"/>
                </a:lnTo>
                <a:close/>
                <a:moveTo>
                  <a:pt x="14278" y="6035"/>
                </a:moveTo>
                <a:cubicBezTo>
                  <a:pt x="19769" y="6035"/>
                  <a:pt x="19769" y="6035"/>
                  <a:pt x="19769" y="6035"/>
                </a:cubicBezTo>
                <a:cubicBezTo>
                  <a:pt x="19403" y="5718"/>
                  <a:pt x="19403" y="5718"/>
                  <a:pt x="19403" y="5718"/>
                </a:cubicBezTo>
                <a:cubicBezTo>
                  <a:pt x="15010" y="1906"/>
                  <a:pt x="15010" y="1906"/>
                  <a:pt x="15010" y="1906"/>
                </a:cubicBezTo>
                <a:cubicBezTo>
                  <a:pt x="15010" y="1588"/>
                  <a:pt x="14644" y="1588"/>
                  <a:pt x="14278" y="1588"/>
                </a:cubicBezTo>
                <a:lnTo>
                  <a:pt x="14278" y="603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9" name="Shape 5436"/>
          <p:cNvSpPr/>
          <p:nvPr/>
        </p:nvSpPr>
        <p:spPr>
          <a:xfrm>
            <a:off x="7129332" y="2795963"/>
            <a:ext cx="229069"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6353"/>
                </a:moveTo>
                <a:cubicBezTo>
                  <a:pt x="21600" y="20329"/>
                  <a:pt x="21600" y="20329"/>
                  <a:pt x="21600" y="20329"/>
                </a:cubicBezTo>
                <a:cubicBezTo>
                  <a:pt x="21600" y="20965"/>
                  <a:pt x="20855" y="21600"/>
                  <a:pt x="20110" y="21600"/>
                </a:cubicBezTo>
                <a:cubicBezTo>
                  <a:pt x="1117" y="21600"/>
                  <a:pt x="1117" y="21600"/>
                  <a:pt x="1117" y="21600"/>
                </a:cubicBezTo>
                <a:cubicBezTo>
                  <a:pt x="372" y="21600"/>
                  <a:pt x="0" y="20965"/>
                  <a:pt x="0" y="20329"/>
                </a:cubicBezTo>
                <a:cubicBezTo>
                  <a:pt x="0" y="953"/>
                  <a:pt x="0" y="953"/>
                  <a:pt x="0" y="953"/>
                </a:cubicBezTo>
                <a:cubicBezTo>
                  <a:pt x="0" y="318"/>
                  <a:pt x="372" y="0"/>
                  <a:pt x="1117" y="0"/>
                </a:cubicBezTo>
                <a:cubicBezTo>
                  <a:pt x="13779" y="0"/>
                  <a:pt x="13779" y="0"/>
                  <a:pt x="13779" y="0"/>
                </a:cubicBezTo>
                <a:cubicBezTo>
                  <a:pt x="14524" y="0"/>
                  <a:pt x="15641" y="318"/>
                  <a:pt x="16386" y="635"/>
                </a:cubicBezTo>
                <a:cubicBezTo>
                  <a:pt x="20483" y="4447"/>
                  <a:pt x="20483" y="4447"/>
                  <a:pt x="20483" y="4447"/>
                </a:cubicBezTo>
                <a:cubicBezTo>
                  <a:pt x="21228" y="5082"/>
                  <a:pt x="21600" y="5718"/>
                  <a:pt x="21600" y="6353"/>
                </a:cubicBezTo>
                <a:close/>
                <a:moveTo>
                  <a:pt x="19738" y="7624"/>
                </a:moveTo>
                <a:cubicBezTo>
                  <a:pt x="13779" y="7624"/>
                  <a:pt x="13779" y="7624"/>
                  <a:pt x="13779" y="7624"/>
                </a:cubicBezTo>
                <a:cubicBezTo>
                  <a:pt x="13034" y="7624"/>
                  <a:pt x="12662" y="6988"/>
                  <a:pt x="12662" y="6353"/>
                </a:cubicBezTo>
                <a:cubicBezTo>
                  <a:pt x="12662" y="1588"/>
                  <a:pt x="12662" y="1588"/>
                  <a:pt x="12662" y="1588"/>
                </a:cubicBezTo>
                <a:cubicBezTo>
                  <a:pt x="1862" y="1588"/>
                  <a:pt x="1862" y="1588"/>
                  <a:pt x="1862" y="1588"/>
                </a:cubicBezTo>
                <a:cubicBezTo>
                  <a:pt x="1862" y="20012"/>
                  <a:pt x="1862" y="20012"/>
                  <a:pt x="1862" y="20012"/>
                </a:cubicBezTo>
                <a:cubicBezTo>
                  <a:pt x="19738" y="20012"/>
                  <a:pt x="19738" y="20012"/>
                  <a:pt x="19738" y="20012"/>
                </a:cubicBezTo>
                <a:lnTo>
                  <a:pt x="19738" y="7624"/>
                </a:lnTo>
                <a:close/>
                <a:moveTo>
                  <a:pt x="5959" y="18424"/>
                </a:moveTo>
                <a:cubicBezTo>
                  <a:pt x="10428" y="18424"/>
                  <a:pt x="10428" y="18424"/>
                  <a:pt x="10428" y="18424"/>
                </a:cubicBezTo>
                <a:cubicBezTo>
                  <a:pt x="10428" y="17153"/>
                  <a:pt x="10428" y="17153"/>
                  <a:pt x="10428" y="17153"/>
                </a:cubicBezTo>
                <a:cubicBezTo>
                  <a:pt x="8938" y="17153"/>
                  <a:pt x="8938" y="17153"/>
                  <a:pt x="8938" y="17153"/>
                </a:cubicBezTo>
                <a:cubicBezTo>
                  <a:pt x="8938" y="15247"/>
                  <a:pt x="8938" y="15247"/>
                  <a:pt x="8938" y="15247"/>
                </a:cubicBezTo>
                <a:cubicBezTo>
                  <a:pt x="11172" y="15247"/>
                  <a:pt x="11172" y="15247"/>
                  <a:pt x="11172" y="15247"/>
                </a:cubicBezTo>
                <a:cubicBezTo>
                  <a:pt x="11545" y="15247"/>
                  <a:pt x="12290" y="15247"/>
                  <a:pt x="12662" y="14929"/>
                </a:cubicBezTo>
                <a:cubicBezTo>
                  <a:pt x="14152" y="14612"/>
                  <a:pt x="14897" y="13341"/>
                  <a:pt x="14897" y="12071"/>
                </a:cubicBezTo>
                <a:cubicBezTo>
                  <a:pt x="14897" y="10800"/>
                  <a:pt x="14152" y="9847"/>
                  <a:pt x="12662" y="9529"/>
                </a:cubicBezTo>
                <a:cubicBezTo>
                  <a:pt x="12290" y="9212"/>
                  <a:pt x="11545" y="9212"/>
                  <a:pt x="11172" y="9212"/>
                </a:cubicBezTo>
                <a:cubicBezTo>
                  <a:pt x="5959" y="9212"/>
                  <a:pt x="5959" y="9212"/>
                  <a:pt x="5959" y="9212"/>
                </a:cubicBezTo>
                <a:cubicBezTo>
                  <a:pt x="5959" y="10482"/>
                  <a:pt x="5959" y="10482"/>
                  <a:pt x="5959" y="10482"/>
                </a:cubicBezTo>
                <a:cubicBezTo>
                  <a:pt x="7076" y="10482"/>
                  <a:pt x="7076" y="10482"/>
                  <a:pt x="7076" y="10482"/>
                </a:cubicBezTo>
                <a:cubicBezTo>
                  <a:pt x="7076" y="17153"/>
                  <a:pt x="7076" y="17153"/>
                  <a:pt x="7076" y="17153"/>
                </a:cubicBezTo>
                <a:cubicBezTo>
                  <a:pt x="5959" y="17153"/>
                  <a:pt x="5959" y="17153"/>
                  <a:pt x="5959" y="17153"/>
                </a:cubicBezTo>
                <a:lnTo>
                  <a:pt x="5959" y="18424"/>
                </a:lnTo>
                <a:close/>
                <a:moveTo>
                  <a:pt x="8938" y="13659"/>
                </a:moveTo>
                <a:cubicBezTo>
                  <a:pt x="8938" y="10482"/>
                  <a:pt x="8938" y="10482"/>
                  <a:pt x="8938" y="10482"/>
                </a:cubicBezTo>
                <a:cubicBezTo>
                  <a:pt x="10800" y="10482"/>
                  <a:pt x="10800" y="10482"/>
                  <a:pt x="10800" y="10482"/>
                </a:cubicBezTo>
                <a:cubicBezTo>
                  <a:pt x="11172" y="10482"/>
                  <a:pt x="11545" y="10482"/>
                  <a:pt x="11917" y="10800"/>
                </a:cubicBezTo>
                <a:cubicBezTo>
                  <a:pt x="12662" y="11118"/>
                  <a:pt x="12662" y="11435"/>
                  <a:pt x="12662" y="12071"/>
                </a:cubicBezTo>
                <a:cubicBezTo>
                  <a:pt x="12662" y="12706"/>
                  <a:pt x="12662" y="13341"/>
                  <a:pt x="11917" y="13659"/>
                </a:cubicBezTo>
                <a:cubicBezTo>
                  <a:pt x="11545" y="13659"/>
                  <a:pt x="11172" y="13659"/>
                  <a:pt x="10800" y="13659"/>
                </a:cubicBezTo>
                <a:lnTo>
                  <a:pt x="8938" y="13659"/>
                </a:lnTo>
                <a:close/>
                <a:moveTo>
                  <a:pt x="14524" y="6035"/>
                </a:moveTo>
                <a:cubicBezTo>
                  <a:pt x="19738" y="6035"/>
                  <a:pt x="19738" y="6035"/>
                  <a:pt x="19738" y="6035"/>
                </a:cubicBezTo>
                <a:cubicBezTo>
                  <a:pt x="19738" y="5718"/>
                  <a:pt x="19366" y="5718"/>
                  <a:pt x="19366" y="5718"/>
                </a:cubicBezTo>
                <a:cubicBezTo>
                  <a:pt x="14897" y="1906"/>
                  <a:pt x="14897" y="1906"/>
                  <a:pt x="14897" y="1906"/>
                </a:cubicBezTo>
                <a:cubicBezTo>
                  <a:pt x="14897" y="1588"/>
                  <a:pt x="14524" y="1588"/>
                  <a:pt x="14524" y="1588"/>
                </a:cubicBezTo>
                <a:lnTo>
                  <a:pt x="14524" y="603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0" name="Shape 5437"/>
          <p:cNvSpPr/>
          <p:nvPr/>
        </p:nvSpPr>
        <p:spPr>
          <a:xfrm>
            <a:off x="7699254" y="2795963"/>
            <a:ext cx="230902"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6353"/>
                </a:moveTo>
                <a:cubicBezTo>
                  <a:pt x="21600" y="20329"/>
                  <a:pt x="21600" y="20329"/>
                  <a:pt x="21600" y="20329"/>
                </a:cubicBezTo>
                <a:cubicBezTo>
                  <a:pt x="21600" y="20965"/>
                  <a:pt x="20855" y="21600"/>
                  <a:pt x="20110" y="21600"/>
                </a:cubicBezTo>
                <a:cubicBezTo>
                  <a:pt x="1117" y="21600"/>
                  <a:pt x="1117" y="21600"/>
                  <a:pt x="1117" y="21600"/>
                </a:cubicBezTo>
                <a:cubicBezTo>
                  <a:pt x="372" y="21600"/>
                  <a:pt x="0" y="20965"/>
                  <a:pt x="0" y="20329"/>
                </a:cubicBezTo>
                <a:cubicBezTo>
                  <a:pt x="0" y="953"/>
                  <a:pt x="0" y="953"/>
                  <a:pt x="0" y="953"/>
                </a:cubicBezTo>
                <a:cubicBezTo>
                  <a:pt x="0" y="318"/>
                  <a:pt x="372" y="0"/>
                  <a:pt x="1117" y="0"/>
                </a:cubicBezTo>
                <a:cubicBezTo>
                  <a:pt x="13779" y="0"/>
                  <a:pt x="13779" y="0"/>
                  <a:pt x="13779" y="0"/>
                </a:cubicBezTo>
                <a:cubicBezTo>
                  <a:pt x="14524" y="0"/>
                  <a:pt x="15641" y="318"/>
                  <a:pt x="16386" y="635"/>
                </a:cubicBezTo>
                <a:cubicBezTo>
                  <a:pt x="20483" y="4447"/>
                  <a:pt x="20483" y="4447"/>
                  <a:pt x="20483" y="4447"/>
                </a:cubicBezTo>
                <a:cubicBezTo>
                  <a:pt x="21228" y="5082"/>
                  <a:pt x="21600" y="5718"/>
                  <a:pt x="21600" y="6353"/>
                </a:cubicBezTo>
                <a:close/>
                <a:moveTo>
                  <a:pt x="19738" y="7624"/>
                </a:moveTo>
                <a:cubicBezTo>
                  <a:pt x="13779" y="7624"/>
                  <a:pt x="13779" y="7624"/>
                  <a:pt x="13779" y="7624"/>
                </a:cubicBezTo>
                <a:cubicBezTo>
                  <a:pt x="13034" y="7624"/>
                  <a:pt x="12662" y="6988"/>
                  <a:pt x="12662" y="6353"/>
                </a:cubicBezTo>
                <a:cubicBezTo>
                  <a:pt x="12662" y="1588"/>
                  <a:pt x="12662" y="1588"/>
                  <a:pt x="12662" y="1588"/>
                </a:cubicBezTo>
                <a:cubicBezTo>
                  <a:pt x="1862" y="1588"/>
                  <a:pt x="1862" y="1588"/>
                  <a:pt x="1862" y="1588"/>
                </a:cubicBezTo>
                <a:cubicBezTo>
                  <a:pt x="1862" y="20012"/>
                  <a:pt x="1862" y="20012"/>
                  <a:pt x="1862" y="20012"/>
                </a:cubicBezTo>
                <a:cubicBezTo>
                  <a:pt x="19738" y="20012"/>
                  <a:pt x="19738" y="20012"/>
                  <a:pt x="19738" y="20012"/>
                </a:cubicBezTo>
                <a:lnTo>
                  <a:pt x="19738" y="7624"/>
                </a:lnTo>
                <a:close/>
                <a:moveTo>
                  <a:pt x="12662" y="10800"/>
                </a:moveTo>
                <a:cubicBezTo>
                  <a:pt x="12662" y="15247"/>
                  <a:pt x="12662" y="15247"/>
                  <a:pt x="12662" y="15247"/>
                </a:cubicBezTo>
                <a:cubicBezTo>
                  <a:pt x="12662" y="16200"/>
                  <a:pt x="11917" y="16835"/>
                  <a:pt x="10800" y="16835"/>
                </a:cubicBezTo>
                <a:cubicBezTo>
                  <a:pt x="5214" y="16835"/>
                  <a:pt x="5214" y="16835"/>
                  <a:pt x="5214" y="16835"/>
                </a:cubicBezTo>
                <a:cubicBezTo>
                  <a:pt x="4469" y="16835"/>
                  <a:pt x="3352" y="16200"/>
                  <a:pt x="3352" y="15247"/>
                </a:cubicBezTo>
                <a:cubicBezTo>
                  <a:pt x="3352" y="10800"/>
                  <a:pt x="3352" y="10800"/>
                  <a:pt x="3352" y="10800"/>
                </a:cubicBezTo>
                <a:cubicBezTo>
                  <a:pt x="3352" y="9847"/>
                  <a:pt x="4469" y="9212"/>
                  <a:pt x="5214" y="9212"/>
                </a:cubicBezTo>
                <a:cubicBezTo>
                  <a:pt x="10800" y="9212"/>
                  <a:pt x="10800" y="9212"/>
                  <a:pt x="10800" y="9212"/>
                </a:cubicBezTo>
                <a:cubicBezTo>
                  <a:pt x="11917" y="9212"/>
                  <a:pt x="12662" y="9847"/>
                  <a:pt x="12662" y="10800"/>
                </a:cubicBezTo>
                <a:close/>
                <a:moveTo>
                  <a:pt x="17876" y="9529"/>
                </a:moveTo>
                <a:cubicBezTo>
                  <a:pt x="17876" y="16518"/>
                  <a:pt x="17876" y="16518"/>
                  <a:pt x="17876" y="16518"/>
                </a:cubicBezTo>
                <a:cubicBezTo>
                  <a:pt x="17876" y="16518"/>
                  <a:pt x="17876" y="16835"/>
                  <a:pt x="17876" y="16835"/>
                </a:cubicBezTo>
                <a:cubicBezTo>
                  <a:pt x="17503" y="16835"/>
                  <a:pt x="17503" y="16835"/>
                  <a:pt x="17503" y="16835"/>
                </a:cubicBezTo>
                <a:cubicBezTo>
                  <a:pt x="17503" y="16835"/>
                  <a:pt x="17131" y="16835"/>
                  <a:pt x="17131" y="16835"/>
                </a:cubicBezTo>
                <a:cubicBezTo>
                  <a:pt x="13407" y="13659"/>
                  <a:pt x="13407" y="13659"/>
                  <a:pt x="13407" y="13659"/>
                </a:cubicBezTo>
                <a:cubicBezTo>
                  <a:pt x="13407" y="12388"/>
                  <a:pt x="13407" y="12388"/>
                  <a:pt x="13407" y="12388"/>
                </a:cubicBezTo>
                <a:cubicBezTo>
                  <a:pt x="17131" y="9212"/>
                  <a:pt x="17131" y="9212"/>
                  <a:pt x="17131" y="9212"/>
                </a:cubicBezTo>
                <a:cubicBezTo>
                  <a:pt x="17131" y="9212"/>
                  <a:pt x="17503" y="9212"/>
                  <a:pt x="17503" y="9212"/>
                </a:cubicBezTo>
                <a:cubicBezTo>
                  <a:pt x="17503" y="9212"/>
                  <a:pt x="17503" y="9212"/>
                  <a:pt x="17876" y="9212"/>
                </a:cubicBezTo>
                <a:cubicBezTo>
                  <a:pt x="17876" y="9212"/>
                  <a:pt x="17876" y="9529"/>
                  <a:pt x="17876" y="9529"/>
                </a:cubicBezTo>
                <a:close/>
                <a:moveTo>
                  <a:pt x="14524" y="6035"/>
                </a:moveTo>
                <a:cubicBezTo>
                  <a:pt x="19738" y="6035"/>
                  <a:pt x="19738" y="6035"/>
                  <a:pt x="19738" y="6035"/>
                </a:cubicBezTo>
                <a:cubicBezTo>
                  <a:pt x="19738" y="5718"/>
                  <a:pt x="19366" y="5718"/>
                  <a:pt x="19366" y="5718"/>
                </a:cubicBezTo>
                <a:cubicBezTo>
                  <a:pt x="14897" y="1906"/>
                  <a:pt x="14897" y="1906"/>
                  <a:pt x="14897" y="1906"/>
                </a:cubicBezTo>
                <a:cubicBezTo>
                  <a:pt x="14897" y="1588"/>
                  <a:pt x="14524" y="1588"/>
                  <a:pt x="14524" y="1588"/>
                </a:cubicBezTo>
                <a:lnTo>
                  <a:pt x="14524" y="603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1" name="Shape 5438"/>
          <p:cNvSpPr/>
          <p:nvPr/>
        </p:nvSpPr>
        <p:spPr>
          <a:xfrm>
            <a:off x="8271011" y="2816121"/>
            <a:ext cx="287712" cy="249228"/>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20571"/>
                  <a:pt x="21008" y="21600"/>
                  <a:pt x="19825" y="21600"/>
                </a:cubicBezTo>
                <a:cubicBezTo>
                  <a:pt x="2071" y="21600"/>
                  <a:pt x="2071" y="21600"/>
                  <a:pt x="2071" y="21600"/>
                </a:cubicBezTo>
                <a:cubicBezTo>
                  <a:pt x="888" y="21600"/>
                  <a:pt x="0" y="20571"/>
                  <a:pt x="0" y="19543"/>
                </a:cubicBezTo>
                <a:cubicBezTo>
                  <a:pt x="0" y="2057"/>
                  <a:pt x="0" y="2057"/>
                  <a:pt x="0" y="2057"/>
                </a:cubicBezTo>
                <a:cubicBezTo>
                  <a:pt x="0" y="686"/>
                  <a:pt x="888" y="0"/>
                  <a:pt x="2071" y="0"/>
                </a:cubicBezTo>
                <a:cubicBezTo>
                  <a:pt x="19825" y="0"/>
                  <a:pt x="19825" y="0"/>
                  <a:pt x="19825" y="0"/>
                </a:cubicBezTo>
                <a:cubicBezTo>
                  <a:pt x="21008" y="0"/>
                  <a:pt x="21600" y="686"/>
                  <a:pt x="21600" y="2057"/>
                </a:cubicBezTo>
                <a:lnTo>
                  <a:pt x="21600" y="19543"/>
                </a:lnTo>
                <a:close/>
                <a:moveTo>
                  <a:pt x="4438" y="2400"/>
                </a:moveTo>
                <a:cubicBezTo>
                  <a:pt x="4438" y="2057"/>
                  <a:pt x="4142" y="1371"/>
                  <a:pt x="3847" y="1371"/>
                </a:cubicBezTo>
                <a:cubicBezTo>
                  <a:pt x="2367" y="1371"/>
                  <a:pt x="2367" y="1371"/>
                  <a:pt x="2367" y="1371"/>
                </a:cubicBezTo>
                <a:cubicBezTo>
                  <a:pt x="1775" y="1371"/>
                  <a:pt x="1479" y="2057"/>
                  <a:pt x="1479" y="2400"/>
                </a:cubicBezTo>
                <a:cubicBezTo>
                  <a:pt x="1479" y="4114"/>
                  <a:pt x="1479" y="4114"/>
                  <a:pt x="1479" y="4114"/>
                </a:cubicBezTo>
                <a:cubicBezTo>
                  <a:pt x="1479" y="4457"/>
                  <a:pt x="1775" y="4800"/>
                  <a:pt x="2367" y="4800"/>
                </a:cubicBezTo>
                <a:cubicBezTo>
                  <a:pt x="3847" y="4800"/>
                  <a:pt x="3847" y="4800"/>
                  <a:pt x="3847" y="4800"/>
                </a:cubicBezTo>
                <a:cubicBezTo>
                  <a:pt x="4142" y="4800"/>
                  <a:pt x="4438" y="4457"/>
                  <a:pt x="4438" y="4114"/>
                </a:cubicBezTo>
                <a:lnTo>
                  <a:pt x="4438" y="2400"/>
                </a:lnTo>
                <a:close/>
                <a:moveTo>
                  <a:pt x="4438" y="7200"/>
                </a:moveTo>
                <a:cubicBezTo>
                  <a:pt x="4438" y="6857"/>
                  <a:pt x="4142" y="6514"/>
                  <a:pt x="3847" y="6514"/>
                </a:cubicBezTo>
                <a:cubicBezTo>
                  <a:pt x="2367" y="6514"/>
                  <a:pt x="2367" y="6514"/>
                  <a:pt x="2367" y="6514"/>
                </a:cubicBezTo>
                <a:cubicBezTo>
                  <a:pt x="1775" y="6514"/>
                  <a:pt x="1479" y="6857"/>
                  <a:pt x="1479" y="7200"/>
                </a:cubicBezTo>
                <a:cubicBezTo>
                  <a:pt x="1479" y="8914"/>
                  <a:pt x="1479" y="8914"/>
                  <a:pt x="1479" y="8914"/>
                </a:cubicBezTo>
                <a:cubicBezTo>
                  <a:pt x="1479" y="9600"/>
                  <a:pt x="1775" y="9943"/>
                  <a:pt x="2367" y="9943"/>
                </a:cubicBezTo>
                <a:cubicBezTo>
                  <a:pt x="3847" y="9943"/>
                  <a:pt x="3847" y="9943"/>
                  <a:pt x="3847" y="9943"/>
                </a:cubicBezTo>
                <a:cubicBezTo>
                  <a:pt x="4142" y="9943"/>
                  <a:pt x="4438" y="9600"/>
                  <a:pt x="4438" y="8914"/>
                </a:cubicBezTo>
                <a:lnTo>
                  <a:pt x="4438" y="7200"/>
                </a:lnTo>
                <a:close/>
                <a:moveTo>
                  <a:pt x="4438" y="12343"/>
                </a:moveTo>
                <a:cubicBezTo>
                  <a:pt x="4438" y="12000"/>
                  <a:pt x="4142" y="11657"/>
                  <a:pt x="3847" y="11657"/>
                </a:cubicBezTo>
                <a:cubicBezTo>
                  <a:pt x="2367" y="11657"/>
                  <a:pt x="2367" y="11657"/>
                  <a:pt x="2367" y="11657"/>
                </a:cubicBezTo>
                <a:cubicBezTo>
                  <a:pt x="1775" y="11657"/>
                  <a:pt x="1479" y="12000"/>
                  <a:pt x="1479" y="12343"/>
                </a:cubicBezTo>
                <a:cubicBezTo>
                  <a:pt x="1479" y="14057"/>
                  <a:pt x="1479" y="14057"/>
                  <a:pt x="1479" y="14057"/>
                </a:cubicBezTo>
                <a:cubicBezTo>
                  <a:pt x="1479" y="14400"/>
                  <a:pt x="1775" y="14743"/>
                  <a:pt x="2367" y="14743"/>
                </a:cubicBezTo>
                <a:cubicBezTo>
                  <a:pt x="3847" y="14743"/>
                  <a:pt x="3847" y="14743"/>
                  <a:pt x="3847" y="14743"/>
                </a:cubicBezTo>
                <a:cubicBezTo>
                  <a:pt x="4142" y="14743"/>
                  <a:pt x="4438" y="14400"/>
                  <a:pt x="4438" y="14057"/>
                </a:cubicBezTo>
                <a:lnTo>
                  <a:pt x="4438" y="12343"/>
                </a:lnTo>
                <a:close/>
                <a:moveTo>
                  <a:pt x="4438" y="17486"/>
                </a:moveTo>
                <a:cubicBezTo>
                  <a:pt x="4438" y="16800"/>
                  <a:pt x="4142" y="16457"/>
                  <a:pt x="3847" y="16457"/>
                </a:cubicBezTo>
                <a:cubicBezTo>
                  <a:pt x="2367" y="16457"/>
                  <a:pt x="2367" y="16457"/>
                  <a:pt x="2367" y="16457"/>
                </a:cubicBezTo>
                <a:cubicBezTo>
                  <a:pt x="1775" y="16457"/>
                  <a:pt x="1479" y="16800"/>
                  <a:pt x="1479" y="17486"/>
                </a:cubicBezTo>
                <a:cubicBezTo>
                  <a:pt x="1479" y="18857"/>
                  <a:pt x="1479" y="18857"/>
                  <a:pt x="1479" y="18857"/>
                </a:cubicBezTo>
                <a:cubicBezTo>
                  <a:pt x="1479" y="19543"/>
                  <a:pt x="1775" y="19886"/>
                  <a:pt x="2367" y="19886"/>
                </a:cubicBezTo>
                <a:cubicBezTo>
                  <a:pt x="3847" y="19886"/>
                  <a:pt x="3847" y="19886"/>
                  <a:pt x="3847" y="19886"/>
                </a:cubicBezTo>
                <a:cubicBezTo>
                  <a:pt x="4142" y="19886"/>
                  <a:pt x="4438" y="19543"/>
                  <a:pt x="4438" y="18857"/>
                </a:cubicBezTo>
                <a:lnTo>
                  <a:pt x="4438" y="17486"/>
                </a:lnTo>
                <a:close/>
                <a:moveTo>
                  <a:pt x="15978" y="2400"/>
                </a:moveTo>
                <a:cubicBezTo>
                  <a:pt x="15978" y="2057"/>
                  <a:pt x="15682" y="1371"/>
                  <a:pt x="15090" y="1371"/>
                </a:cubicBezTo>
                <a:cubicBezTo>
                  <a:pt x="6510" y="1371"/>
                  <a:pt x="6510" y="1371"/>
                  <a:pt x="6510" y="1371"/>
                </a:cubicBezTo>
                <a:cubicBezTo>
                  <a:pt x="6214" y="1371"/>
                  <a:pt x="5918" y="2057"/>
                  <a:pt x="5918" y="2400"/>
                </a:cubicBezTo>
                <a:cubicBezTo>
                  <a:pt x="5918" y="8914"/>
                  <a:pt x="5918" y="8914"/>
                  <a:pt x="5918" y="8914"/>
                </a:cubicBezTo>
                <a:cubicBezTo>
                  <a:pt x="5918" y="9600"/>
                  <a:pt x="6214" y="9943"/>
                  <a:pt x="6510" y="9943"/>
                </a:cubicBezTo>
                <a:cubicBezTo>
                  <a:pt x="15090" y="9943"/>
                  <a:pt x="15090" y="9943"/>
                  <a:pt x="15090" y="9943"/>
                </a:cubicBezTo>
                <a:cubicBezTo>
                  <a:pt x="15682" y="9943"/>
                  <a:pt x="15978" y="9600"/>
                  <a:pt x="15978" y="8914"/>
                </a:cubicBezTo>
                <a:lnTo>
                  <a:pt x="15978" y="2400"/>
                </a:lnTo>
                <a:close/>
                <a:moveTo>
                  <a:pt x="15978" y="12343"/>
                </a:moveTo>
                <a:cubicBezTo>
                  <a:pt x="15978" y="12000"/>
                  <a:pt x="15682" y="11657"/>
                  <a:pt x="15090" y="11657"/>
                </a:cubicBezTo>
                <a:cubicBezTo>
                  <a:pt x="6510" y="11657"/>
                  <a:pt x="6510" y="11657"/>
                  <a:pt x="6510" y="11657"/>
                </a:cubicBezTo>
                <a:cubicBezTo>
                  <a:pt x="6214" y="11657"/>
                  <a:pt x="5918" y="12000"/>
                  <a:pt x="5918" y="12343"/>
                </a:cubicBezTo>
                <a:cubicBezTo>
                  <a:pt x="5918" y="18857"/>
                  <a:pt x="5918" y="18857"/>
                  <a:pt x="5918" y="18857"/>
                </a:cubicBezTo>
                <a:cubicBezTo>
                  <a:pt x="5918" y="19543"/>
                  <a:pt x="6214" y="19886"/>
                  <a:pt x="6510" y="19886"/>
                </a:cubicBezTo>
                <a:cubicBezTo>
                  <a:pt x="15090" y="19886"/>
                  <a:pt x="15090" y="19886"/>
                  <a:pt x="15090" y="19886"/>
                </a:cubicBezTo>
                <a:cubicBezTo>
                  <a:pt x="15682" y="19886"/>
                  <a:pt x="15978" y="19543"/>
                  <a:pt x="15978" y="18857"/>
                </a:cubicBezTo>
                <a:lnTo>
                  <a:pt x="15978" y="12343"/>
                </a:lnTo>
                <a:close/>
                <a:moveTo>
                  <a:pt x="20121" y="2400"/>
                </a:moveTo>
                <a:cubicBezTo>
                  <a:pt x="20121" y="2057"/>
                  <a:pt x="19825" y="1371"/>
                  <a:pt x="19529" y="1371"/>
                </a:cubicBezTo>
                <a:cubicBezTo>
                  <a:pt x="18049" y="1371"/>
                  <a:pt x="18049" y="1371"/>
                  <a:pt x="18049" y="1371"/>
                </a:cubicBezTo>
                <a:cubicBezTo>
                  <a:pt x="17753" y="1371"/>
                  <a:pt x="17458" y="2057"/>
                  <a:pt x="17458" y="2400"/>
                </a:cubicBezTo>
                <a:cubicBezTo>
                  <a:pt x="17458" y="4114"/>
                  <a:pt x="17458" y="4114"/>
                  <a:pt x="17458" y="4114"/>
                </a:cubicBezTo>
                <a:cubicBezTo>
                  <a:pt x="17458" y="4457"/>
                  <a:pt x="17753" y="4800"/>
                  <a:pt x="18049" y="4800"/>
                </a:cubicBezTo>
                <a:cubicBezTo>
                  <a:pt x="19529" y="4800"/>
                  <a:pt x="19529" y="4800"/>
                  <a:pt x="19529" y="4800"/>
                </a:cubicBezTo>
                <a:cubicBezTo>
                  <a:pt x="19825" y="4800"/>
                  <a:pt x="20121" y="4457"/>
                  <a:pt x="20121" y="4114"/>
                </a:cubicBezTo>
                <a:lnTo>
                  <a:pt x="20121" y="2400"/>
                </a:lnTo>
                <a:close/>
                <a:moveTo>
                  <a:pt x="20121" y="7200"/>
                </a:moveTo>
                <a:cubicBezTo>
                  <a:pt x="20121" y="6857"/>
                  <a:pt x="19825" y="6514"/>
                  <a:pt x="19529" y="6514"/>
                </a:cubicBezTo>
                <a:cubicBezTo>
                  <a:pt x="18049" y="6514"/>
                  <a:pt x="18049" y="6514"/>
                  <a:pt x="18049" y="6514"/>
                </a:cubicBezTo>
                <a:cubicBezTo>
                  <a:pt x="17753" y="6514"/>
                  <a:pt x="17458" y="6857"/>
                  <a:pt x="17458" y="7200"/>
                </a:cubicBezTo>
                <a:cubicBezTo>
                  <a:pt x="17458" y="8914"/>
                  <a:pt x="17458" y="8914"/>
                  <a:pt x="17458" y="8914"/>
                </a:cubicBezTo>
                <a:cubicBezTo>
                  <a:pt x="17458" y="9600"/>
                  <a:pt x="17753" y="9943"/>
                  <a:pt x="18049" y="9943"/>
                </a:cubicBezTo>
                <a:cubicBezTo>
                  <a:pt x="19529" y="9943"/>
                  <a:pt x="19529" y="9943"/>
                  <a:pt x="19529" y="9943"/>
                </a:cubicBezTo>
                <a:cubicBezTo>
                  <a:pt x="19825" y="9943"/>
                  <a:pt x="20121" y="9600"/>
                  <a:pt x="20121" y="8914"/>
                </a:cubicBezTo>
                <a:lnTo>
                  <a:pt x="20121" y="7200"/>
                </a:lnTo>
                <a:close/>
                <a:moveTo>
                  <a:pt x="20121" y="12343"/>
                </a:moveTo>
                <a:cubicBezTo>
                  <a:pt x="20121" y="12000"/>
                  <a:pt x="19825" y="11657"/>
                  <a:pt x="19529" y="11657"/>
                </a:cubicBezTo>
                <a:cubicBezTo>
                  <a:pt x="18049" y="11657"/>
                  <a:pt x="18049" y="11657"/>
                  <a:pt x="18049" y="11657"/>
                </a:cubicBezTo>
                <a:cubicBezTo>
                  <a:pt x="17753" y="11657"/>
                  <a:pt x="17458" y="12000"/>
                  <a:pt x="17458" y="12343"/>
                </a:cubicBezTo>
                <a:cubicBezTo>
                  <a:pt x="17458" y="14057"/>
                  <a:pt x="17458" y="14057"/>
                  <a:pt x="17458" y="14057"/>
                </a:cubicBezTo>
                <a:cubicBezTo>
                  <a:pt x="17458" y="14400"/>
                  <a:pt x="17753" y="14743"/>
                  <a:pt x="18049" y="14743"/>
                </a:cubicBezTo>
                <a:cubicBezTo>
                  <a:pt x="19529" y="14743"/>
                  <a:pt x="19529" y="14743"/>
                  <a:pt x="19529" y="14743"/>
                </a:cubicBezTo>
                <a:cubicBezTo>
                  <a:pt x="19825" y="14743"/>
                  <a:pt x="20121" y="14400"/>
                  <a:pt x="20121" y="14057"/>
                </a:cubicBezTo>
                <a:lnTo>
                  <a:pt x="20121" y="12343"/>
                </a:lnTo>
                <a:close/>
                <a:moveTo>
                  <a:pt x="20121" y="17486"/>
                </a:moveTo>
                <a:cubicBezTo>
                  <a:pt x="20121" y="16800"/>
                  <a:pt x="19825" y="16457"/>
                  <a:pt x="19529" y="16457"/>
                </a:cubicBezTo>
                <a:cubicBezTo>
                  <a:pt x="18049" y="16457"/>
                  <a:pt x="18049" y="16457"/>
                  <a:pt x="18049" y="16457"/>
                </a:cubicBezTo>
                <a:cubicBezTo>
                  <a:pt x="17753" y="16457"/>
                  <a:pt x="17458" y="16800"/>
                  <a:pt x="17458" y="17486"/>
                </a:cubicBezTo>
                <a:cubicBezTo>
                  <a:pt x="17458" y="18857"/>
                  <a:pt x="17458" y="18857"/>
                  <a:pt x="17458" y="18857"/>
                </a:cubicBezTo>
                <a:cubicBezTo>
                  <a:pt x="17458" y="19543"/>
                  <a:pt x="17753" y="19886"/>
                  <a:pt x="18049" y="19886"/>
                </a:cubicBezTo>
                <a:cubicBezTo>
                  <a:pt x="19529" y="19886"/>
                  <a:pt x="19529" y="19886"/>
                  <a:pt x="19529" y="19886"/>
                </a:cubicBezTo>
                <a:cubicBezTo>
                  <a:pt x="19825" y="19886"/>
                  <a:pt x="20121" y="19543"/>
                  <a:pt x="20121" y="18857"/>
                </a:cubicBezTo>
                <a:lnTo>
                  <a:pt x="20121" y="1748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2" name="Shape 5439"/>
          <p:cNvSpPr/>
          <p:nvPr/>
        </p:nvSpPr>
        <p:spPr>
          <a:xfrm>
            <a:off x="8851930" y="2816121"/>
            <a:ext cx="258390" cy="229069"/>
          </a:xfrm>
          <a:custGeom>
            <a:avLst/>
            <a:gdLst/>
            <a:ahLst/>
            <a:cxnLst>
              <a:cxn ang="0">
                <a:pos x="wd2" y="hd2"/>
              </a:cxn>
              <a:cxn ang="5400000">
                <a:pos x="wd2" y="hd2"/>
              </a:cxn>
              <a:cxn ang="10800000">
                <a:pos x="wd2" y="hd2"/>
              </a:cxn>
              <a:cxn ang="16200000">
                <a:pos x="wd2" y="hd2"/>
              </a:cxn>
            </a:cxnLst>
            <a:rect l="0" t="0" r="r" b="b"/>
            <a:pathLst>
              <a:path w="21600" h="21600" extrusionOk="0">
                <a:moveTo>
                  <a:pt x="2326" y="3352"/>
                </a:moveTo>
                <a:cubicBezTo>
                  <a:pt x="2326" y="21228"/>
                  <a:pt x="2326" y="21228"/>
                  <a:pt x="2326" y="21228"/>
                </a:cubicBezTo>
                <a:cubicBezTo>
                  <a:pt x="2326" y="21228"/>
                  <a:pt x="2326" y="21600"/>
                  <a:pt x="1994" y="21600"/>
                </a:cubicBezTo>
                <a:cubicBezTo>
                  <a:pt x="1329" y="21600"/>
                  <a:pt x="1329" y="21600"/>
                  <a:pt x="1329" y="21600"/>
                </a:cubicBezTo>
                <a:cubicBezTo>
                  <a:pt x="997" y="21600"/>
                  <a:pt x="665" y="21228"/>
                  <a:pt x="665" y="21228"/>
                </a:cubicBezTo>
                <a:cubicBezTo>
                  <a:pt x="665" y="3352"/>
                  <a:pt x="665" y="3352"/>
                  <a:pt x="665" y="3352"/>
                </a:cubicBezTo>
                <a:cubicBezTo>
                  <a:pt x="332" y="2979"/>
                  <a:pt x="0" y="2234"/>
                  <a:pt x="0" y="1490"/>
                </a:cubicBezTo>
                <a:cubicBezTo>
                  <a:pt x="0" y="745"/>
                  <a:pt x="665" y="0"/>
                  <a:pt x="1662" y="0"/>
                </a:cubicBezTo>
                <a:cubicBezTo>
                  <a:pt x="2326" y="0"/>
                  <a:pt x="3323" y="745"/>
                  <a:pt x="3323" y="1490"/>
                </a:cubicBezTo>
                <a:cubicBezTo>
                  <a:pt x="3323" y="2234"/>
                  <a:pt x="2991" y="2979"/>
                  <a:pt x="2326" y="3352"/>
                </a:cubicBezTo>
                <a:close/>
                <a:moveTo>
                  <a:pt x="21600" y="13407"/>
                </a:moveTo>
                <a:cubicBezTo>
                  <a:pt x="21600" y="13779"/>
                  <a:pt x="21600" y="14152"/>
                  <a:pt x="20935" y="14152"/>
                </a:cubicBezTo>
                <a:cubicBezTo>
                  <a:pt x="19606" y="15269"/>
                  <a:pt x="17945" y="16014"/>
                  <a:pt x="16283" y="16014"/>
                </a:cubicBezTo>
                <a:cubicBezTo>
                  <a:pt x="14289" y="16014"/>
                  <a:pt x="12960" y="13779"/>
                  <a:pt x="10302" y="13779"/>
                </a:cubicBezTo>
                <a:cubicBezTo>
                  <a:pt x="8308" y="13779"/>
                  <a:pt x="6314" y="14897"/>
                  <a:pt x="4320" y="16014"/>
                </a:cubicBezTo>
                <a:cubicBezTo>
                  <a:pt x="4320" y="16014"/>
                  <a:pt x="3988" y="16014"/>
                  <a:pt x="3988" y="16014"/>
                </a:cubicBezTo>
                <a:cubicBezTo>
                  <a:pt x="3655" y="16014"/>
                  <a:pt x="3323" y="15641"/>
                  <a:pt x="3323" y="15269"/>
                </a:cubicBezTo>
                <a:cubicBezTo>
                  <a:pt x="3323" y="4841"/>
                  <a:pt x="3323" y="4841"/>
                  <a:pt x="3323" y="4841"/>
                </a:cubicBezTo>
                <a:cubicBezTo>
                  <a:pt x="3323" y="4469"/>
                  <a:pt x="3323" y="4097"/>
                  <a:pt x="3655" y="4097"/>
                </a:cubicBezTo>
                <a:cubicBezTo>
                  <a:pt x="3988" y="3724"/>
                  <a:pt x="4320" y="3352"/>
                  <a:pt x="4652" y="3352"/>
                </a:cubicBezTo>
                <a:cubicBezTo>
                  <a:pt x="6314" y="2607"/>
                  <a:pt x="7975" y="1490"/>
                  <a:pt x="9969" y="1490"/>
                </a:cubicBezTo>
                <a:cubicBezTo>
                  <a:pt x="11963" y="1490"/>
                  <a:pt x="13292" y="2234"/>
                  <a:pt x="15286" y="3352"/>
                </a:cubicBezTo>
                <a:cubicBezTo>
                  <a:pt x="15618" y="3352"/>
                  <a:pt x="15951" y="3724"/>
                  <a:pt x="16283" y="3724"/>
                </a:cubicBezTo>
                <a:cubicBezTo>
                  <a:pt x="18277" y="3724"/>
                  <a:pt x="20271" y="1490"/>
                  <a:pt x="20935" y="1490"/>
                </a:cubicBezTo>
                <a:cubicBezTo>
                  <a:pt x="21268" y="1490"/>
                  <a:pt x="21600" y="2234"/>
                  <a:pt x="21600" y="2607"/>
                </a:cubicBezTo>
                <a:lnTo>
                  <a:pt x="21600" y="1340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3" name="Shape 5440"/>
          <p:cNvSpPr/>
          <p:nvPr/>
        </p:nvSpPr>
        <p:spPr>
          <a:xfrm>
            <a:off x="9429967" y="2816121"/>
            <a:ext cx="216507" cy="229069"/>
          </a:xfrm>
          <a:custGeom>
            <a:avLst/>
            <a:gdLst/>
            <a:ahLst/>
            <a:cxnLst>
              <a:cxn ang="0">
                <a:pos x="wd2" y="hd2"/>
              </a:cxn>
              <a:cxn ang="5400000">
                <a:pos x="wd2" y="hd2"/>
              </a:cxn>
              <a:cxn ang="10800000">
                <a:pos x="wd2" y="hd2"/>
              </a:cxn>
              <a:cxn ang="16200000">
                <a:pos x="wd2" y="hd2"/>
              </a:cxn>
            </a:cxnLst>
            <a:rect l="0" t="0" r="r" b="b"/>
            <a:pathLst>
              <a:path w="20415" h="21600" extrusionOk="0">
                <a:moveTo>
                  <a:pt x="18401" y="21600"/>
                </a:moveTo>
                <a:cubicBezTo>
                  <a:pt x="2015" y="21600"/>
                  <a:pt x="2015" y="21600"/>
                  <a:pt x="2015" y="21600"/>
                </a:cubicBezTo>
                <a:cubicBezTo>
                  <a:pt x="153" y="21600"/>
                  <a:pt x="-592" y="20110"/>
                  <a:pt x="525" y="18621"/>
                </a:cubicBezTo>
                <a:cubicBezTo>
                  <a:pt x="7601" y="7448"/>
                  <a:pt x="7601" y="7448"/>
                  <a:pt x="7601" y="7448"/>
                </a:cubicBezTo>
                <a:cubicBezTo>
                  <a:pt x="7601" y="1490"/>
                  <a:pt x="7601" y="1490"/>
                  <a:pt x="7601" y="1490"/>
                </a:cubicBezTo>
                <a:cubicBezTo>
                  <a:pt x="6484" y="1490"/>
                  <a:pt x="6484" y="1490"/>
                  <a:pt x="6484" y="1490"/>
                </a:cubicBezTo>
                <a:cubicBezTo>
                  <a:pt x="6111" y="1490"/>
                  <a:pt x="5739" y="1117"/>
                  <a:pt x="5739" y="745"/>
                </a:cubicBezTo>
                <a:cubicBezTo>
                  <a:pt x="5739" y="372"/>
                  <a:pt x="6111" y="0"/>
                  <a:pt x="6484" y="0"/>
                </a:cubicBezTo>
                <a:cubicBezTo>
                  <a:pt x="13932" y="0"/>
                  <a:pt x="13932" y="0"/>
                  <a:pt x="13932" y="0"/>
                </a:cubicBezTo>
                <a:cubicBezTo>
                  <a:pt x="14305" y="0"/>
                  <a:pt x="14677" y="372"/>
                  <a:pt x="14677" y="745"/>
                </a:cubicBezTo>
                <a:cubicBezTo>
                  <a:pt x="14677" y="1117"/>
                  <a:pt x="14305" y="1490"/>
                  <a:pt x="13932" y="1490"/>
                </a:cubicBezTo>
                <a:cubicBezTo>
                  <a:pt x="12815" y="1490"/>
                  <a:pt x="12815" y="1490"/>
                  <a:pt x="12815" y="1490"/>
                </a:cubicBezTo>
                <a:cubicBezTo>
                  <a:pt x="12815" y="7448"/>
                  <a:pt x="12815" y="7448"/>
                  <a:pt x="12815" y="7448"/>
                </a:cubicBezTo>
                <a:cubicBezTo>
                  <a:pt x="19891" y="18621"/>
                  <a:pt x="19891" y="18621"/>
                  <a:pt x="19891" y="18621"/>
                </a:cubicBezTo>
                <a:cubicBezTo>
                  <a:pt x="21008" y="20110"/>
                  <a:pt x="20263" y="21600"/>
                  <a:pt x="18401" y="21600"/>
                </a:cubicBezTo>
                <a:close/>
                <a:moveTo>
                  <a:pt x="5367" y="14152"/>
                </a:moveTo>
                <a:cubicBezTo>
                  <a:pt x="15422" y="14152"/>
                  <a:pt x="15422" y="14152"/>
                  <a:pt x="15422" y="14152"/>
                </a:cubicBezTo>
                <a:cubicBezTo>
                  <a:pt x="11325" y="8193"/>
                  <a:pt x="11325" y="8193"/>
                  <a:pt x="11325" y="8193"/>
                </a:cubicBezTo>
                <a:cubicBezTo>
                  <a:pt x="10953" y="7821"/>
                  <a:pt x="10953" y="7821"/>
                  <a:pt x="10953" y="7821"/>
                </a:cubicBezTo>
                <a:cubicBezTo>
                  <a:pt x="10953" y="7448"/>
                  <a:pt x="10953" y="7448"/>
                  <a:pt x="10953" y="7448"/>
                </a:cubicBezTo>
                <a:cubicBezTo>
                  <a:pt x="10953" y="1490"/>
                  <a:pt x="10953" y="1490"/>
                  <a:pt x="10953" y="1490"/>
                </a:cubicBezTo>
                <a:cubicBezTo>
                  <a:pt x="9463" y="1490"/>
                  <a:pt x="9463" y="1490"/>
                  <a:pt x="9463" y="1490"/>
                </a:cubicBezTo>
                <a:cubicBezTo>
                  <a:pt x="9463" y="7448"/>
                  <a:pt x="9463" y="7448"/>
                  <a:pt x="9463" y="7448"/>
                </a:cubicBezTo>
                <a:cubicBezTo>
                  <a:pt x="9463" y="7821"/>
                  <a:pt x="9463" y="7821"/>
                  <a:pt x="9463" y="7821"/>
                </a:cubicBezTo>
                <a:cubicBezTo>
                  <a:pt x="9091" y="8193"/>
                  <a:pt x="9091" y="8193"/>
                  <a:pt x="9091" y="8193"/>
                </a:cubicBezTo>
                <a:lnTo>
                  <a:pt x="5367" y="1415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4" name="Shape 5441"/>
          <p:cNvSpPr/>
          <p:nvPr/>
        </p:nvSpPr>
        <p:spPr>
          <a:xfrm>
            <a:off x="9982613" y="2816121"/>
            <a:ext cx="249228" cy="208912"/>
          </a:xfrm>
          <a:custGeom>
            <a:avLst/>
            <a:gdLst/>
            <a:ahLst/>
            <a:cxnLst>
              <a:cxn ang="0">
                <a:pos x="wd2" y="hd2"/>
              </a:cxn>
              <a:cxn ang="5400000">
                <a:pos x="wd2" y="hd2"/>
              </a:cxn>
              <a:cxn ang="10800000">
                <a:pos x="wd2" y="hd2"/>
              </a:cxn>
              <a:cxn ang="16200000">
                <a:pos x="wd2" y="hd2"/>
              </a:cxn>
            </a:cxnLst>
            <a:rect l="0" t="0" r="r" b="b"/>
            <a:pathLst>
              <a:path w="21600" h="21600" extrusionOk="0">
                <a:moveTo>
                  <a:pt x="21600" y="17932"/>
                </a:moveTo>
                <a:cubicBezTo>
                  <a:pt x="21600" y="19970"/>
                  <a:pt x="20229" y="21600"/>
                  <a:pt x="18514" y="21600"/>
                </a:cubicBezTo>
                <a:cubicBezTo>
                  <a:pt x="2743" y="21600"/>
                  <a:pt x="2743" y="21600"/>
                  <a:pt x="2743" y="21600"/>
                </a:cubicBezTo>
                <a:cubicBezTo>
                  <a:pt x="1371" y="21600"/>
                  <a:pt x="0" y="19970"/>
                  <a:pt x="0" y="17932"/>
                </a:cubicBezTo>
                <a:cubicBezTo>
                  <a:pt x="0" y="3260"/>
                  <a:pt x="0" y="3260"/>
                  <a:pt x="0" y="3260"/>
                </a:cubicBezTo>
                <a:cubicBezTo>
                  <a:pt x="0" y="1223"/>
                  <a:pt x="1371" y="0"/>
                  <a:pt x="2743" y="0"/>
                </a:cubicBezTo>
                <a:cubicBezTo>
                  <a:pt x="6857" y="0"/>
                  <a:pt x="6857" y="0"/>
                  <a:pt x="6857" y="0"/>
                </a:cubicBezTo>
                <a:cubicBezTo>
                  <a:pt x="8571" y="0"/>
                  <a:pt x="9943" y="1223"/>
                  <a:pt x="9943" y="3260"/>
                </a:cubicBezTo>
                <a:cubicBezTo>
                  <a:pt x="9943" y="3668"/>
                  <a:pt x="9943" y="3668"/>
                  <a:pt x="9943" y="3668"/>
                </a:cubicBezTo>
                <a:cubicBezTo>
                  <a:pt x="18514" y="3668"/>
                  <a:pt x="18514" y="3668"/>
                  <a:pt x="18514" y="3668"/>
                </a:cubicBezTo>
                <a:cubicBezTo>
                  <a:pt x="20229" y="3668"/>
                  <a:pt x="21600" y="5298"/>
                  <a:pt x="21600" y="7336"/>
                </a:cubicBezTo>
                <a:lnTo>
                  <a:pt x="21600" y="17932"/>
                </a:lnTo>
                <a:close/>
                <a:moveTo>
                  <a:pt x="19886" y="7336"/>
                </a:moveTo>
                <a:cubicBezTo>
                  <a:pt x="19886" y="6521"/>
                  <a:pt x="19200" y="5706"/>
                  <a:pt x="18514" y="5706"/>
                </a:cubicBezTo>
                <a:cubicBezTo>
                  <a:pt x="9600" y="5706"/>
                  <a:pt x="9600" y="5706"/>
                  <a:pt x="9600" y="5706"/>
                </a:cubicBezTo>
                <a:cubicBezTo>
                  <a:pt x="8914" y="5706"/>
                  <a:pt x="8229" y="4891"/>
                  <a:pt x="8229" y="4075"/>
                </a:cubicBezTo>
                <a:cubicBezTo>
                  <a:pt x="8229" y="3260"/>
                  <a:pt x="8229" y="3260"/>
                  <a:pt x="8229" y="3260"/>
                </a:cubicBezTo>
                <a:cubicBezTo>
                  <a:pt x="8229" y="2445"/>
                  <a:pt x="7543" y="1630"/>
                  <a:pt x="6857" y="1630"/>
                </a:cubicBezTo>
                <a:cubicBezTo>
                  <a:pt x="2743" y="1630"/>
                  <a:pt x="2743" y="1630"/>
                  <a:pt x="2743" y="1630"/>
                </a:cubicBezTo>
                <a:cubicBezTo>
                  <a:pt x="2057" y="1630"/>
                  <a:pt x="1714" y="2445"/>
                  <a:pt x="1714" y="3260"/>
                </a:cubicBezTo>
                <a:cubicBezTo>
                  <a:pt x="1714" y="17932"/>
                  <a:pt x="1714" y="17932"/>
                  <a:pt x="1714" y="17932"/>
                </a:cubicBezTo>
                <a:cubicBezTo>
                  <a:pt x="1714" y="19155"/>
                  <a:pt x="2057" y="19562"/>
                  <a:pt x="2743" y="19562"/>
                </a:cubicBezTo>
                <a:cubicBezTo>
                  <a:pt x="18514" y="19562"/>
                  <a:pt x="18514" y="19562"/>
                  <a:pt x="18514" y="19562"/>
                </a:cubicBezTo>
                <a:cubicBezTo>
                  <a:pt x="19200" y="19562"/>
                  <a:pt x="19886" y="19155"/>
                  <a:pt x="19886" y="17932"/>
                </a:cubicBezTo>
                <a:lnTo>
                  <a:pt x="19886" y="733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5" name="Shape 5442"/>
          <p:cNvSpPr/>
          <p:nvPr/>
        </p:nvSpPr>
        <p:spPr>
          <a:xfrm>
            <a:off x="10552536" y="2813811"/>
            <a:ext cx="233574" cy="230395"/>
          </a:xfrm>
          <a:custGeom>
            <a:avLst/>
            <a:gdLst/>
            <a:ahLst/>
            <a:cxnLst>
              <a:cxn ang="0">
                <a:pos x="wd2" y="hd2"/>
              </a:cxn>
              <a:cxn ang="5400000">
                <a:pos x="wd2" y="hd2"/>
              </a:cxn>
              <a:cxn ang="10800000">
                <a:pos x="wd2" y="hd2"/>
              </a:cxn>
              <a:cxn ang="16200000">
                <a:pos x="wd2" y="hd2"/>
              </a:cxn>
            </a:cxnLst>
            <a:rect l="0" t="0" r="r" b="b"/>
            <a:pathLst>
              <a:path w="21508" h="21383" extrusionOk="0">
                <a:moveTo>
                  <a:pt x="0" y="21108"/>
                </a:moveTo>
                <a:cubicBezTo>
                  <a:pt x="0" y="606"/>
                  <a:pt x="0" y="606"/>
                  <a:pt x="0" y="606"/>
                </a:cubicBezTo>
                <a:cubicBezTo>
                  <a:pt x="0" y="-126"/>
                  <a:pt x="366" y="-126"/>
                  <a:pt x="732" y="240"/>
                </a:cubicBezTo>
                <a:cubicBezTo>
                  <a:pt x="10617" y="10125"/>
                  <a:pt x="10617" y="10125"/>
                  <a:pt x="10617" y="10125"/>
                </a:cubicBezTo>
                <a:cubicBezTo>
                  <a:pt x="10617" y="10125"/>
                  <a:pt x="10617" y="10125"/>
                  <a:pt x="10983" y="10491"/>
                </a:cubicBezTo>
                <a:cubicBezTo>
                  <a:pt x="10983" y="606"/>
                  <a:pt x="10983" y="606"/>
                  <a:pt x="10983" y="606"/>
                </a:cubicBezTo>
                <a:cubicBezTo>
                  <a:pt x="10983" y="-126"/>
                  <a:pt x="10983" y="-126"/>
                  <a:pt x="11349" y="240"/>
                </a:cubicBezTo>
                <a:cubicBezTo>
                  <a:pt x="21234" y="10125"/>
                  <a:pt x="21234" y="10125"/>
                  <a:pt x="21234" y="10125"/>
                </a:cubicBezTo>
                <a:cubicBezTo>
                  <a:pt x="21600" y="10491"/>
                  <a:pt x="21600" y="10857"/>
                  <a:pt x="21234" y="11223"/>
                </a:cubicBezTo>
                <a:cubicBezTo>
                  <a:pt x="11349" y="21108"/>
                  <a:pt x="11349" y="21108"/>
                  <a:pt x="11349" y="21108"/>
                </a:cubicBezTo>
                <a:cubicBezTo>
                  <a:pt x="10983" y="21474"/>
                  <a:pt x="10983" y="21474"/>
                  <a:pt x="10983" y="21108"/>
                </a:cubicBezTo>
                <a:cubicBezTo>
                  <a:pt x="10983" y="11223"/>
                  <a:pt x="10983" y="11223"/>
                  <a:pt x="10983" y="11223"/>
                </a:cubicBezTo>
                <a:cubicBezTo>
                  <a:pt x="10617" y="11223"/>
                  <a:pt x="10617" y="11223"/>
                  <a:pt x="10617" y="11223"/>
                </a:cubicBezTo>
                <a:cubicBezTo>
                  <a:pt x="732" y="21108"/>
                  <a:pt x="732" y="21108"/>
                  <a:pt x="732" y="21108"/>
                </a:cubicBezTo>
                <a:cubicBezTo>
                  <a:pt x="366" y="21474"/>
                  <a:pt x="0" y="21474"/>
                  <a:pt x="0" y="2110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6" name="Shape 5443"/>
          <p:cNvSpPr/>
          <p:nvPr/>
        </p:nvSpPr>
        <p:spPr>
          <a:xfrm>
            <a:off x="11061986" y="2871098"/>
            <a:ext cx="289543" cy="153935"/>
          </a:xfrm>
          <a:custGeom>
            <a:avLst/>
            <a:gdLst/>
            <a:ahLst/>
            <a:cxnLst>
              <a:cxn ang="0">
                <a:pos x="wd2" y="hd2"/>
              </a:cxn>
              <a:cxn ang="5400000">
                <a:pos x="wd2" y="hd2"/>
              </a:cxn>
              <a:cxn ang="10800000">
                <a:pos x="wd2" y="hd2"/>
              </a:cxn>
              <a:cxn ang="16200000">
                <a:pos x="wd2" y="hd2"/>
              </a:cxn>
            </a:cxnLst>
            <a:rect l="0" t="0" r="r" b="b"/>
            <a:pathLst>
              <a:path w="21600" h="21600" extrusionOk="0">
                <a:moveTo>
                  <a:pt x="15682" y="21600"/>
                </a:moveTo>
                <a:cubicBezTo>
                  <a:pt x="14203" y="21600"/>
                  <a:pt x="13019" y="20492"/>
                  <a:pt x="11836" y="18831"/>
                </a:cubicBezTo>
                <a:cubicBezTo>
                  <a:pt x="9468" y="18831"/>
                  <a:pt x="9468" y="18831"/>
                  <a:pt x="9468" y="18831"/>
                </a:cubicBezTo>
                <a:cubicBezTo>
                  <a:pt x="8581" y="20492"/>
                  <a:pt x="7101" y="21600"/>
                  <a:pt x="5622" y="21600"/>
                </a:cubicBezTo>
                <a:cubicBezTo>
                  <a:pt x="2367" y="21600"/>
                  <a:pt x="0" y="16615"/>
                  <a:pt x="0" y="11077"/>
                </a:cubicBezTo>
                <a:cubicBezTo>
                  <a:pt x="0" y="4985"/>
                  <a:pt x="2367" y="0"/>
                  <a:pt x="5622" y="0"/>
                </a:cubicBezTo>
                <a:cubicBezTo>
                  <a:pt x="15682" y="0"/>
                  <a:pt x="15682" y="0"/>
                  <a:pt x="15682" y="0"/>
                </a:cubicBezTo>
                <a:cubicBezTo>
                  <a:pt x="18937" y="0"/>
                  <a:pt x="21600" y="4985"/>
                  <a:pt x="21600" y="11077"/>
                </a:cubicBezTo>
                <a:cubicBezTo>
                  <a:pt x="21600" y="16615"/>
                  <a:pt x="18937" y="21600"/>
                  <a:pt x="15682" y="21600"/>
                </a:cubicBezTo>
                <a:close/>
                <a:moveTo>
                  <a:pt x="9173" y="9415"/>
                </a:moveTo>
                <a:cubicBezTo>
                  <a:pt x="9173" y="8862"/>
                  <a:pt x="9173" y="8862"/>
                  <a:pt x="8877" y="8862"/>
                </a:cubicBezTo>
                <a:cubicBezTo>
                  <a:pt x="6805" y="8862"/>
                  <a:pt x="6805" y="8862"/>
                  <a:pt x="6805" y="8862"/>
                </a:cubicBezTo>
                <a:cubicBezTo>
                  <a:pt x="6805" y="4985"/>
                  <a:pt x="6805" y="4985"/>
                  <a:pt x="6805" y="4985"/>
                </a:cubicBezTo>
                <a:cubicBezTo>
                  <a:pt x="6805" y="4431"/>
                  <a:pt x="6510" y="3877"/>
                  <a:pt x="6510" y="3877"/>
                </a:cubicBezTo>
                <a:cubicBezTo>
                  <a:pt x="5030" y="3877"/>
                  <a:pt x="5030" y="3877"/>
                  <a:pt x="5030" y="3877"/>
                </a:cubicBezTo>
                <a:cubicBezTo>
                  <a:pt x="4734" y="3877"/>
                  <a:pt x="4734" y="4431"/>
                  <a:pt x="4734" y="4985"/>
                </a:cubicBezTo>
                <a:cubicBezTo>
                  <a:pt x="4734" y="8862"/>
                  <a:pt x="4734" y="8862"/>
                  <a:pt x="4734" y="8862"/>
                </a:cubicBezTo>
                <a:cubicBezTo>
                  <a:pt x="2367" y="8862"/>
                  <a:pt x="2367" y="8862"/>
                  <a:pt x="2367" y="8862"/>
                </a:cubicBezTo>
                <a:cubicBezTo>
                  <a:pt x="2367" y="8862"/>
                  <a:pt x="2071" y="8862"/>
                  <a:pt x="2071" y="9415"/>
                </a:cubicBezTo>
                <a:cubicBezTo>
                  <a:pt x="2071" y="12185"/>
                  <a:pt x="2071" y="12185"/>
                  <a:pt x="2071" y="12185"/>
                </a:cubicBezTo>
                <a:cubicBezTo>
                  <a:pt x="2071" y="12738"/>
                  <a:pt x="2367" y="12738"/>
                  <a:pt x="2367" y="12738"/>
                </a:cubicBezTo>
                <a:cubicBezTo>
                  <a:pt x="4734" y="12738"/>
                  <a:pt x="4734" y="12738"/>
                  <a:pt x="4734" y="12738"/>
                </a:cubicBezTo>
                <a:cubicBezTo>
                  <a:pt x="4734" y="16615"/>
                  <a:pt x="4734" y="16615"/>
                  <a:pt x="4734" y="16615"/>
                </a:cubicBezTo>
                <a:cubicBezTo>
                  <a:pt x="4734" y="17169"/>
                  <a:pt x="4734" y="17723"/>
                  <a:pt x="5030" y="17723"/>
                </a:cubicBezTo>
                <a:cubicBezTo>
                  <a:pt x="6510" y="17723"/>
                  <a:pt x="6510" y="17723"/>
                  <a:pt x="6510" y="17723"/>
                </a:cubicBezTo>
                <a:cubicBezTo>
                  <a:pt x="6510" y="17723"/>
                  <a:pt x="6805" y="17169"/>
                  <a:pt x="6805" y="16615"/>
                </a:cubicBezTo>
                <a:cubicBezTo>
                  <a:pt x="6805" y="12738"/>
                  <a:pt x="6805" y="12738"/>
                  <a:pt x="6805" y="12738"/>
                </a:cubicBezTo>
                <a:cubicBezTo>
                  <a:pt x="8877" y="12738"/>
                  <a:pt x="8877" y="12738"/>
                  <a:pt x="8877" y="12738"/>
                </a:cubicBezTo>
                <a:cubicBezTo>
                  <a:pt x="9173" y="12738"/>
                  <a:pt x="9173" y="12738"/>
                  <a:pt x="9173" y="12185"/>
                </a:cubicBezTo>
                <a:lnTo>
                  <a:pt x="9173" y="9415"/>
                </a:lnTo>
                <a:close/>
                <a:moveTo>
                  <a:pt x="14203" y="11077"/>
                </a:moveTo>
                <a:cubicBezTo>
                  <a:pt x="13611" y="11077"/>
                  <a:pt x="12723" y="12185"/>
                  <a:pt x="12723" y="13292"/>
                </a:cubicBezTo>
                <a:cubicBezTo>
                  <a:pt x="12723" y="14954"/>
                  <a:pt x="13611" y="16062"/>
                  <a:pt x="14203" y="16062"/>
                </a:cubicBezTo>
                <a:cubicBezTo>
                  <a:pt x="15090" y="16062"/>
                  <a:pt x="15682" y="14954"/>
                  <a:pt x="15682" y="13292"/>
                </a:cubicBezTo>
                <a:cubicBezTo>
                  <a:pt x="15682" y="12185"/>
                  <a:pt x="15090" y="11077"/>
                  <a:pt x="14203" y="11077"/>
                </a:cubicBezTo>
                <a:close/>
                <a:moveTo>
                  <a:pt x="17162" y="5538"/>
                </a:moveTo>
                <a:cubicBezTo>
                  <a:pt x="16274" y="5538"/>
                  <a:pt x="15682" y="6646"/>
                  <a:pt x="15682" y="8308"/>
                </a:cubicBezTo>
                <a:cubicBezTo>
                  <a:pt x="15682" y="9415"/>
                  <a:pt x="16274" y="11077"/>
                  <a:pt x="17162" y="11077"/>
                </a:cubicBezTo>
                <a:cubicBezTo>
                  <a:pt x="18049" y="11077"/>
                  <a:pt x="18641" y="9415"/>
                  <a:pt x="18641" y="8308"/>
                </a:cubicBezTo>
                <a:cubicBezTo>
                  <a:pt x="18641" y="6646"/>
                  <a:pt x="18049" y="5538"/>
                  <a:pt x="17162" y="553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7" name="Shape 5444"/>
          <p:cNvSpPr/>
          <p:nvPr/>
        </p:nvSpPr>
        <p:spPr>
          <a:xfrm>
            <a:off x="935312" y="3259598"/>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2290"/>
                </a:moveTo>
                <a:cubicBezTo>
                  <a:pt x="21600" y="12662"/>
                  <a:pt x="21600" y="12662"/>
                  <a:pt x="21228" y="12662"/>
                </a:cubicBezTo>
                <a:cubicBezTo>
                  <a:pt x="18621" y="13034"/>
                  <a:pt x="18621" y="13034"/>
                  <a:pt x="18621" y="13034"/>
                </a:cubicBezTo>
                <a:cubicBezTo>
                  <a:pt x="18621" y="13779"/>
                  <a:pt x="18248" y="14152"/>
                  <a:pt x="18248" y="14524"/>
                </a:cubicBezTo>
                <a:cubicBezTo>
                  <a:pt x="18621" y="15269"/>
                  <a:pt x="18993" y="15641"/>
                  <a:pt x="19738" y="16386"/>
                </a:cubicBezTo>
                <a:cubicBezTo>
                  <a:pt x="19738" y="16386"/>
                  <a:pt x="19738" y="16759"/>
                  <a:pt x="19738" y="16759"/>
                </a:cubicBezTo>
                <a:cubicBezTo>
                  <a:pt x="19738" y="16759"/>
                  <a:pt x="19738" y="17131"/>
                  <a:pt x="19738" y="17131"/>
                </a:cubicBezTo>
                <a:cubicBezTo>
                  <a:pt x="19366" y="17503"/>
                  <a:pt x="17503" y="19738"/>
                  <a:pt x="16759" y="19738"/>
                </a:cubicBezTo>
                <a:cubicBezTo>
                  <a:pt x="16759" y="19738"/>
                  <a:pt x="16759" y="19738"/>
                  <a:pt x="16386" y="19366"/>
                </a:cubicBezTo>
                <a:cubicBezTo>
                  <a:pt x="14524" y="17876"/>
                  <a:pt x="14524" y="17876"/>
                  <a:pt x="14524" y="17876"/>
                </a:cubicBezTo>
                <a:cubicBezTo>
                  <a:pt x="14152" y="18248"/>
                  <a:pt x="13779" y="18248"/>
                  <a:pt x="13407" y="18621"/>
                </a:cubicBezTo>
                <a:cubicBezTo>
                  <a:pt x="13034" y="19366"/>
                  <a:pt x="13034" y="20483"/>
                  <a:pt x="12662" y="21228"/>
                </a:cubicBezTo>
                <a:cubicBezTo>
                  <a:pt x="12662" y="21228"/>
                  <a:pt x="12662" y="21600"/>
                  <a:pt x="12290" y="21600"/>
                </a:cubicBezTo>
                <a:cubicBezTo>
                  <a:pt x="9310" y="21600"/>
                  <a:pt x="9310" y="21600"/>
                  <a:pt x="9310" y="21600"/>
                </a:cubicBezTo>
                <a:cubicBezTo>
                  <a:pt x="8938" y="21600"/>
                  <a:pt x="8566" y="21228"/>
                  <a:pt x="8566" y="21228"/>
                </a:cubicBezTo>
                <a:cubicBezTo>
                  <a:pt x="8193" y="18621"/>
                  <a:pt x="8193" y="18621"/>
                  <a:pt x="8193" y="18621"/>
                </a:cubicBezTo>
                <a:cubicBezTo>
                  <a:pt x="7821" y="18248"/>
                  <a:pt x="7448" y="18248"/>
                  <a:pt x="7076" y="17876"/>
                </a:cubicBezTo>
                <a:cubicBezTo>
                  <a:pt x="5214" y="19366"/>
                  <a:pt x="5214" y="19366"/>
                  <a:pt x="5214" y="19366"/>
                </a:cubicBezTo>
                <a:cubicBezTo>
                  <a:pt x="4841" y="19738"/>
                  <a:pt x="4841" y="19738"/>
                  <a:pt x="4841" y="19738"/>
                </a:cubicBezTo>
                <a:cubicBezTo>
                  <a:pt x="4469" y="19738"/>
                  <a:pt x="4469" y="19738"/>
                  <a:pt x="4469" y="19366"/>
                </a:cubicBezTo>
                <a:cubicBezTo>
                  <a:pt x="3724" y="18621"/>
                  <a:pt x="2607" y="17876"/>
                  <a:pt x="1862" y="17131"/>
                </a:cubicBezTo>
                <a:cubicBezTo>
                  <a:pt x="1862" y="17131"/>
                  <a:pt x="1862" y="16759"/>
                  <a:pt x="1862" y="16759"/>
                </a:cubicBezTo>
                <a:cubicBezTo>
                  <a:pt x="1862" y="16759"/>
                  <a:pt x="1862" y="16386"/>
                  <a:pt x="1862" y="16386"/>
                </a:cubicBezTo>
                <a:cubicBezTo>
                  <a:pt x="2607" y="15641"/>
                  <a:pt x="2979" y="15269"/>
                  <a:pt x="3352" y="14524"/>
                </a:cubicBezTo>
                <a:cubicBezTo>
                  <a:pt x="3352" y="14152"/>
                  <a:pt x="2979" y="13779"/>
                  <a:pt x="2979" y="13034"/>
                </a:cubicBezTo>
                <a:cubicBezTo>
                  <a:pt x="372" y="12662"/>
                  <a:pt x="372" y="12662"/>
                  <a:pt x="372" y="12662"/>
                </a:cubicBezTo>
                <a:cubicBezTo>
                  <a:pt x="0" y="12662"/>
                  <a:pt x="0" y="12290"/>
                  <a:pt x="0" y="12290"/>
                </a:cubicBezTo>
                <a:cubicBezTo>
                  <a:pt x="0" y="8938"/>
                  <a:pt x="0" y="8938"/>
                  <a:pt x="0" y="8938"/>
                </a:cubicBezTo>
                <a:cubicBezTo>
                  <a:pt x="0" y="8938"/>
                  <a:pt x="0" y="8566"/>
                  <a:pt x="372" y="8566"/>
                </a:cubicBezTo>
                <a:cubicBezTo>
                  <a:pt x="2979" y="8193"/>
                  <a:pt x="2979" y="8193"/>
                  <a:pt x="2979" y="8193"/>
                </a:cubicBezTo>
                <a:cubicBezTo>
                  <a:pt x="2979" y="7821"/>
                  <a:pt x="3352" y="7448"/>
                  <a:pt x="3352" y="6703"/>
                </a:cubicBezTo>
                <a:cubicBezTo>
                  <a:pt x="2979" y="6331"/>
                  <a:pt x="2607" y="5586"/>
                  <a:pt x="1862" y="4841"/>
                </a:cubicBezTo>
                <a:cubicBezTo>
                  <a:pt x="1862" y="4841"/>
                  <a:pt x="1862" y="4841"/>
                  <a:pt x="1862" y="4469"/>
                </a:cubicBezTo>
                <a:cubicBezTo>
                  <a:pt x="1862" y="4469"/>
                  <a:pt x="1862" y="4469"/>
                  <a:pt x="1862" y="4097"/>
                </a:cubicBezTo>
                <a:cubicBezTo>
                  <a:pt x="2234" y="3724"/>
                  <a:pt x="4097" y="1862"/>
                  <a:pt x="4841" y="1862"/>
                </a:cubicBezTo>
                <a:cubicBezTo>
                  <a:pt x="4841" y="1862"/>
                  <a:pt x="4841" y="1862"/>
                  <a:pt x="5214" y="1862"/>
                </a:cubicBezTo>
                <a:cubicBezTo>
                  <a:pt x="7076" y="3352"/>
                  <a:pt x="7076" y="3352"/>
                  <a:pt x="7076" y="3352"/>
                </a:cubicBezTo>
                <a:cubicBezTo>
                  <a:pt x="7448" y="3352"/>
                  <a:pt x="7821" y="2979"/>
                  <a:pt x="8193" y="2979"/>
                </a:cubicBezTo>
                <a:cubicBezTo>
                  <a:pt x="8193" y="1862"/>
                  <a:pt x="8566" y="1117"/>
                  <a:pt x="8566" y="372"/>
                </a:cubicBezTo>
                <a:cubicBezTo>
                  <a:pt x="8566" y="0"/>
                  <a:pt x="8938" y="0"/>
                  <a:pt x="9310" y="0"/>
                </a:cubicBezTo>
                <a:cubicBezTo>
                  <a:pt x="12290" y="0"/>
                  <a:pt x="12290" y="0"/>
                  <a:pt x="12290" y="0"/>
                </a:cubicBezTo>
                <a:cubicBezTo>
                  <a:pt x="12662" y="0"/>
                  <a:pt x="12662" y="0"/>
                  <a:pt x="12662" y="372"/>
                </a:cubicBezTo>
                <a:cubicBezTo>
                  <a:pt x="13407" y="2979"/>
                  <a:pt x="13407" y="2979"/>
                  <a:pt x="13407" y="2979"/>
                </a:cubicBezTo>
                <a:cubicBezTo>
                  <a:pt x="13779" y="2979"/>
                  <a:pt x="14152" y="3352"/>
                  <a:pt x="14524" y="3352"/>
                </a:cubicBezTo>
                <a:cubicBezTo>
                  <a:pt x="16386" y="1862"/>
                  <a:pt x="16386" y="1862"/>
                  <a:pt x="16386" y="1862"/>
                </a:cubicBezTo>
                <a:cubicBezTo>
                  <a:pt x="16759" y="1862"/>
                  <a:pt x="16759" y="1862"/>
                  <a:pt x="16759" y="1862"/>
                </a:cubicBezTo>
                <a:cubicBezTo>
                  <a:pt x="17131" y="1862"/>
                  <a:pt x="17131" y="1862"/>
                  <a:pt x="17131" y="1862"/>
                </a:cubicBezTo>
                <a:cubicBezTo>
                  <a:pt x="17876" y="2607"/>
                  <a:pt x="18993" y="3352"/>
                  <a:pt x="19366" y="4469"/>
                </a:cubicBezTo>
                <a:cubicBezTo>
                  <a:pt x="19738" y="4469"/>
                  <a:pt x="19738" y="4469"/>
                  <a:pt x="19738" y="4469"/>
                </a:cubicBezTo>
                <a:cubicBezTo>
                  <a:pt x="19738" y="4841"/>
                  <a:pt x="19738" y="4841"/>
                  <a:pt x="19366" y="4841"/>
                </a:cubicBezTo>
                <a:cubicBezTo>
                  <a:pt x="18993" y="5586"/>
                  <a:pt x="18621" y="6331"/>
                  <a:pt x="17876" y="6703"/>
                </a:cubicBezTo>
                <a:cubicBezTo>
                  <a:pt x="18248" y="7448"/>
                  <a:pt x="18621" y="7821"/>
                  <a:pt x="18621" y="8193"/>
                </a:cubicBezTo>
                <a:cubicBezTo>
                  <a:pt x="21228" y="8566"/>
                  <a:pt x="21228" y="8566"/>
                  <a:pt x="21228" y="8566"/>
                </a:cubicBezTo>
                <a:cubicBezTo>
                  <a:pt x="21600" y="8566"/>
                  <a:pt x="21600" y="8938"/>
                  <a:pt x="21600" y="9310"/>
                </a:cubicBezTo>
                <a:lnTo>
                  <a:pt x="21600" y="12290"/>
                </a:lnTo>
                <a:close/>
                <a:moveTo>
                  <a:pt x="10800" y="7076"/>
                </a:moveTo>
                <a:cubicBezTo>
                  <a:pt x="8938" y="7076"/>
                  <a:pt x="7076" y="8566"/>
                  <a:pt x="7076" y="10800"/>
                </a:cubicBezTo>
                <a:cubicBezTo>
                  <a:pt x="7076" y="12662"/>
                  <a:pt x="8938" y="14152"/>
                  <a:pt x="10800" y="14152"/>
                </a:cubicBezTo>
                <a:cubicBezTo>
                  <a:pt x="12662" y="14152"/>
                  <a:pt x="14524" y="12662"/>
                  <a:pt x="14524" y="10800"/>
                </a:cubicBezTo>
                <a:cubicBezTo>
                  <a:pt x="14524" y="8566"/>
                  <a:pt x="12662" y="7076"/>
                  <a:pt x="10800" y="707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8" name="Shape 5445"/>
          <p:cNvSpPr/>
          <p:nvPr/>
        </p:nvSpPr>
        <p:spPr>
          <a:xfrm>
            <a:off x="1422769" y="3259598"/>
            <a:ext cx="230902"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0055" y="7076"/>
                </a:moveTo>
                <a:cubicBezTo>
                  <a:pt x="9310" y="7448"/>
                  <a:pt x="8566" y="7448"/>
                  <a:pt x="8193" y="7448"/>
                </a:cubicBezTo>
                <a:cubicBezTo>
                  <a:pt x="7448" y="7076"/>
                  <a:pt x="7076" y="7076"/>
                  <a:pt x="6331" y="7076"/>
                </a:cubicBezTo>
                <a:cubicBezTo>
                  <a:pt x="4841" y="7076"/>
                  <a:pt x="3724" y="8193"/>
                  <a:pt x="3724" y="10055"/>
                </a:cubicBezTo>
                <a:cubicBezTo>
                  <a:pt x="3724" y="10800"/>
                  <a:pt x="4097" y="11917"/>
                  <a:pt x="5214" y="12290"/>
                </a:cubicBezTo>
                <a:cubicBezTo>
                  <a:pt x="5214" y="12290"/>
                  <a:pt x="5214" y="12290"/>
                  <a:pt x="5214" y="12290"/>
                </a:cubicBezTo>
                <a:cubicBezTo>
                  <a:pt x="4469" y="12662"/>
                  <a:pt x="4469" y="13034"/>
                  <a:pt x="4469" y="13407"/>
                </a:cubicBezTo>
                <a:cubicBezTo>
                  <a:pt x="4469" y="14152"/>
                  <a:pt x="4841" y="14524"/>
                  <a:pt x="5214" y="14524"/>
                </a:cubicBezTo>
                <a:cubicBezTo>
                  <a:pt x="5214" y="14524"/>
                  <a:pt x="5214" y="14524"/>
                  <a:pt x="5214" y="14524"/>
                </a:cubicBezTo>
                <a:cubicBezTo>
                  <a:pt x="4097" y="14897"/>
                  <a:pt x="3352" y="15641"/>
                  <a:pt x="3352" y="16759"/>
                </a:cubicBezTo>
                <a:cubicBezTo>
                  <a:pt x="3352" y="18621"/>
                  <a:pt x="5214" y="18993"/>
                  <a:pt x="6703" y="18993"/>
                </a:cubicBezTo>
                <a:cubicBezTo>
                  <a:pt x="8566" y="18993"/>
                  <a:pt x="10055" y="18248"/>
                  <a:pt x="10055" y="16386"/>
                </a:cubicBezTo>
                <a:cubicBezTo>
                  <a:pt x="10055" y="14897"/>
                  <a:pt x="8566" y="14524"/>
                  <a:pt x="7448" y="14152"/>
                </a:cubicBezTo>
                <a:cubicBezTo>
                  <a:pt x="7076" y="14152"/>
                  <a:pt x="6331" y="13779"/>
                  <a:pt x="6331" y="13407"/>
                </a:cubicBezTo>
                <a:cubicBezTo>
                  <a:pt x="6331" y="13034"/>
                  <a:pt x="6703" y="12662"/>
                  <a:pt x="7076" y="12662"/>
                </a:cubicBezTo>
                <a:cubicBezTo>
                  <a:pt x="8566" y="12290"/>
                  <a:pt x="9310" y="11172"/>
                  <a:pt x="9310" y="9683"/>
                </a:cubicBezTo>
                <a:cubicBezTo>
                  <a:pt x="9310" y="9683"/>
                  <a:pt x="9310" y="9310"/>
                  <a:pt x="9310" y="8938"/>
                </a:cubicBezTo>
                <a:cubicBezTo>
                  <a:pt x="9683" y="8938"/>
                  <a:pt x="9683" y="8938"/>
                  <a:pt x="10055" y="8938"/>
                </a:cubicBezTo>
                <a:lnTo>
                  <a:pt x="10055" y="7076"/>
                </a:lnTo>
                <a:close/>
                <a:moveTo>
                  <a:pt x="6703" y="17503"/>
                </a:moveTo>
                <a:cubicBezTo>
                  <a:pt x="6331" y="17503"/>
                  <a:pt x="5214" y="17503"/>
                  <a:pt x="5214" y="16386"/>
                </a:cubicBezTo>
                <a:cubicBezTo>
                  <a:pt x="5214" y="15641"/>
                  <a:pt x="5959" y="15641"/>
                  <a:pt x="6703" y="15641"/>
                </a:cubicBezTo>
                <a:cubicBezTo>
                  <a:pt x="7448" y="15641"/>
                  <a:pt x="8193" y="15641"/>
                  <a:pt x="8193" y="16386"/>
                </a:cubicBezTo>
                <a:cubicBezTo>
                  <a:pt x="8193" y="17131"/>
                  <a:pt x="7448" y="17503"/>
                  <a:pt x="6703" y="17503"/>
                </a:cubicBezTo>
                <a:close/>
                <a:moveTo>
                  <a:pt x="6703" y="11172"/>
                </a:moveTo>
                <a:cubicBezTo>
                  <a:pt x="5959" y="11172"/>
                  <a:pt x="5586" y="10800"/>
                  <a:pt x="5586" y="10055"/>
                </a:cubicBezTo>
                <a:cubicBezTo>
                  <a:pt x="5586" y="9310"/>
                  <a:pt x="5959" y="8566"/>
                  <a:pt x="6703" y="8566"/>
                </a:cubicBezTo>
                <a:cubicBezTo>
                  <a:pt x="7448" y="8566"/>
                  <a:pt x="7448" y="9310"/>
                  <a:pt x="7448" y="10055"/>
                </a:cubicBezTo>
                <a:cubicBezTo>
                  <a:pt x="7448" y="10800"/>
                  <a:pt x="7448" y="11172"/>
                  <a:pt x="6703" y="11172"/>
                </a:cubicBezTo>
                <a:close/>
                <a:moveTo>
                  <a:pt x="11917" y="3352"/>
                </a:moveTo>
                <a:cubicBezTo>
                  <a:pt x="11172" y="3352"/>
                  <a:pt x="10428" y="3724"/>
                  <a:pt x="10428" y="4469"/>
                </a:cubicBezTo>
                <a:cubicBezTo>
                  <a:pt x="10428" y="5214"/>
                  <a:pt x="11172" y="5959"/>
                  <a:pt x="11917" y="5959"/>
                </a:cubicBezTo>
                <a:cubicBezTo>
                  <a:pt x="12290" y="5959"/>
                  <a:pt x="13034" y="5214"/>
                  <a:pt x="13034" y="4469"/>
                </a:cubicBezTo>
                <a:cubicBezTo>
                  <a:pt x="13034" y="4097"/>
                  <a:pt x="12662" y="3352"/>
                  <a:pt x="11917" y="3352"/>
                </a:cubicBezTo>
                <a:close/>
                <a:moveTo>
                  <a:pt x="12662" y="14897"/>
                </a:moveTo>
                <a:cubicBezTo>
                  <a:pt x="12662" y="14524"/>
                  <a:pt x="12662" y="14152"/>
                  <a:pt x="12662" y="13779"/>
                </a:cubicBezTo>
                <a:cubicBezTo>
                  <a:pt x="12662" y="8193"/>
                  <a:pt x="12662" y="8193"/>
                  <a:pt x="12662" y="8193"/>
                </a:cubicBezTo>
                <a:cubicBezTo>
                  <a:pt x="12662" y="7821"/>
                  <a:pt x="12662" y="7448"/>
                  <a:pt x="12662" y="7076"/>
                </a:cubicBezTo>
                <a:cubicBezTo>
                  <a:pt x="10800" y="7076"/>
                  <a:pt x="10800" y="7076"/>
                  <a:pt x="10800" y="7076"/>
                </a:cubicBezTo>
                <a:cubicBezTo>
                  <a:pt x="10800" y="7448"/>
                  <a:pt x="10800" y="7821"/>
                  <a:pt x="10800" y="8193"/>
                </a:cubicBezTo>
                <a:cubicBezTo>
                  <a:pt x="10800" y="13779"/>
                  <a:pt x="10800" y="13779"/>
                  <a:pt x="10800" y="13779"/>
                </a:cubicBezTo>
                <a:cubicBezTo>
                  <a:pt x="10800" y="14152"/>
                  <a:pt x="10800" y="14524"/>
                  <a:pt x="10800" y="14897"/>
                </a:cubicBezTo>
                <a:lnTo>
                  <a:pt x="12662" y="14897"/>
                </a:lnTo>
                <a:close/>
                <a:moveTo>
                  <a:pt x="17876" y="13034"/>
                </a:moveTo>
                <a:cubicBezTo>
                  <a:pt x="17876" y="13034"/>
                  <a:pt x="17503" y="13034"/>
                  <a:pt x="17131" y="13034"/>
                </a:cubicBezTo>
                <a:cubicBezTo>
                  <a:pt x="16386" y="13034"/>
                  <a:pt x="16386" y="12662"/>
                  <a:pt x="16386" y="11917"/>
                </a:cubicBezTo>
                <a:cubicBezTo>
                  <a:pt x="16386" y="8938"/>
                  <a:pt x="16386" y="8938"/>
                  <a:pt x="16386" y="8938"/>
                </a:cubicBezTo>
                <a:cubicBezTo>
                  <a:pt x="17131" y="8938"/>
                  <a:pt x="17131" y="8938"/>
                  <a:pt x="17131" y="8938"/>
                </a:cubicBezTo>
                <a:cubicBezTo>
                  <a:pt x="17131" y="8938"/>
                  <a:pt x="17503" y="8938"/>
                  <a:pt x="17876" y="8938"/>
                </a:cubicBezTo>
                <a:cubicBezTo>
                  <a:pt x="17876" y="7076"/>
                  <a:pt x="17876" y="7076"/>
                  <a:pt x="17876" y="7076"/>
                </a:cubicBezTo>
                <a:cubicBezTo>
                  <a:pt x="16386" y="7076"/>
                  <a:pt x="16386" y="7076"/>
                  <a:pt x="16386" y="7076"/>
                </a:cubicBezTo>
                <a:cubicBezTo>
                  <a:pt x="16386" y="6703"/>
                  <a:pt x="16386" y="6331"/>
                  <a:pt x="16386" y="5586"/>
                </a:cubicBezTo>
                <a:cubicBezTo>
                  <a:pt x="14524" y="5586"/>
                  <a:pt x="14524" y="5586"/>
                  <a:pt x="14524" y="5586"/>
                </a:cubicBezTo>
                <a:cubicBezTo>
                  <a:pt x="14524" y="5959"/>
                  <a:pt x="14524" y="6331"/>
                  <a:pt x="14524" y="6703"/>
                </a:cubicBezTo>
                <a:cubicBezTo>
                  <a:pt x="14524" y="7076"/>
                  <a:pt x="14524" y="7076"/>
                  <a:pt x="14524" y="7076"/>
                </a:cubicBezTo>
                <a:cubicBezTo>
                  <a:pt x="13407" y="7076"/>
                  <a:pt x="13407" y="7076"/>
                  <a:pt x="13407" y="7076"/>
                </a:cubicBezTo>
                <a:cubicBezTo>
                  <a:pt x="13407" y="8938"/>
                  <a:pt x="13407" y="8938"/>
                  <a:pt x="13407" y="8938"/>
                </a:cubicBezTo>
                <a:cubicBezTo>
                  <a:pt x="13779" y="8938"/>
                  <a:pt x="13779" y="8938"/>
                  <a:pt x="14152" y="8938"/>
                </a:cubicBezTo>
                <a:cubicBezTo>
                  <a:pt x="14152" y="8938"/>
                  <a:pt x="14152" y="8938"/>
                  <a:pt x="14524" y="8938"/>
                </a:cubicBezTo>
                <a:cubicBezTo>
                  <a:pt x="14524" y="8938"/>
                  <a:pt x="14524" y="8938"/>
                  <a:pt x="14524" y="8938"/>
                </a:cubicBezTo>
                <a:cubicBezTo>
                  <a:pt x="14524" y="8938"/>
                  <a:pt x="14524" y="8938"/>
                  <a:pt x="14524" y="8938"/>
                </a:cubicBezTo>
                <a:cubicBezTo>
                  <a:pt x="14524" y="11917"/>
                  <a:pt x="14524" y="11917"/>
                  <a:pt x="14524" y="11917"/>
                </a:cubicBezTo>
                <a:cubicBezTo>
                  <a:pt x="14524" y="13407"/>
                  <a:pt x="14524" y="14897"/>
                  <a:pt x="16386" y="14897"/>
                </a:cubicBezTo>
                <a:cubicBezTo>
                  <a:pt x="17131" y="14897"/>
                  <a:pt x="17503" y="14897"/>
                  <a:pt x="17876" y="14524"/>
                </a:cubicBezTo>
                <a:lnTo>
                  <a:pt x="17876" y="1303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9" name="Shape 5446"/>
          <p:cNvSpPr/>
          <p:nvPr/>
        </p:nvSpPr>
        <p:spPr>
          <a:xfrm>
            <a:off x="1994526" y="3259598"/>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15641" y="9683"/>
                </a:moveTo>
                <a:cubicBezTo>
                  <a:pt x="16014" y="9310"/>
                  <a:pt x="16759" y="7448"/>
                  <a:pt x="15269" y="6703"/>
                </a:cubicBezTo>
                <a:cubicBezTo>
                  <a:pt x="13779" y="5959"/>
                  <a:pt x="12662" y="6331"/>
                  <a:pt x="12290" y="7076"/>
                </a:cubicBezTo>
                <a:cubicBezTo>
                  <a:pt x="11917" y="7448"/>
                  <a:pt x="11545" y="7821"/>
                  <a:pt x="10800" y="7821"/>
                </a:cubicBezTo>
                <a:cubicBezTo>
                  <a:pt x="10055" y="7821"/>
                  <a:pt x="9683" y="7448"/>
                  <a:pt x="9310" y="7076"/>
                </a:cubicBezTo>
                <a:cubicBezTo>
                  <a:pt x="8938" y="6331"/>
                  <a:pt x="7821" y="5959"/>
                  <a:pt x="6331" y="6703"/>
                </a:cubicBezTo>
                <a:cubicBezTo>
                  <a:pt x="5214" y="7448"/>
                  <a:pt x="5586" y="9310"/>
                  <a:pt x="5959" y="9683"/>
                </a:cubicBezTo>
                <a:cubicBezTo>
                  <a:pt x="10800" y="16386"/>
                  <a:pt x="10800" y="16386"/>
                  <a:pt x="10800" y="16386"/>
                </a:cubicBezTo>
                <a:lnTo>
                  <a:pt x="15641" y="968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0" name="Shape 5447"/>
          <p:cNvSpPr/>
          <p:nvPr/>
        </p:nvSpPr>
        <p:spPr>
          <a:xfrm>
            <a:off x="2571779" y="3239441"/>
            <a:ext cx="238232" cy="251060"/>
          </a:xfrm>
          <a:custGeom>
            <a:avLst/>
            <a:gdLst/>
            <a:ahLst/>
            <a:cxnLst>
              <a:cxn ang="0">
                <a:pos x="wd2" y="hd2"/>
              </a:cxn>
              <a:cxn ang="5400000">
                <a:pos x="wd2" y="hd2"/>
              </a:cxn>
              <a:cxn ang="10800000">
                <a:pos x="wd2" y="hd2"/>
              </a:cxn>
              <a:cxn ang="16200000">
                <a:pos x="wd2" y="hd2"/>
              </a:cxn>
            </a:cxnLst>
            <a:rect l="0" t="0" r="r" b="b"/>
            <a:pathLst>
              <a:path w="21600" h="21600" extrusionOk="0">
                <a:moveTo>
                  <a:pt x="13680" y="16114"/>
                </a:moveTo>
                <a:cubicBezTo>
                  <a:pt x="13680" y="17143"/>
                  <a:pt x="13320" y="17829"/>
                  <a:pt x="12960" y="18514"/>
                </a:cubicBezTo>
                <a:cubicBezTo>
                  <a:pt x="11520" y="20914"/>
                  <a:pt x="8640" y="21600"/>
                  <a:pt x="6120" y="21600"/>
                </a:cubicBezTo>
                <a:cubicBezTo>
                  <a:pt x="3960" y="21600"/>
                  <a:pt x="1440" y="20914"/>
                  <a:pt x="360" y="19200"/>
                </a:cubicBezTo>
                <a:cubicBezTo>
                  <a:pt x="0" y="18857"/>
                  <a:pt x="0" y="18171"/>
                  <a:pt x="0" y="17486"/>
                </a:cubicBezTo>
                <a:cubicBezTo>
                  <a:pt x="0" y="16114"/>
                  <a:pt x="720" y="14743"/>
                  <a:pt x="2160" y="14057"/>
                </a:cubicBezTo>
                <a:cubicBezTo>
                  <a:pt x="3600" y="13029"/>
                  <a:pt x="5760" y="13029"/>
                  <a:pt x="7560" y="12686"/>
                </a:cubicBezTo>
                <a:cubicBezTo>
                  <a:pt x="7200" y="12000"/>
                  <a:pt x="6840" y="11657"/>
                  <a:pt x="6840" y="10971"/>
                </a:cubicBezTo>
                <a:cubicBezTo>
                  <a:pt x="6840" y="10286"/>
                  <a:pt x="6840" y="9943"/>
                  <a:pt x="7200" y="9600"/>
                </a:cubicBezTo>
                <a:cubicBezTo>
                  <a:pt x="6840" y="9943"/>
                  <a:pt x="6480" y="9943"/>
                  <a:pt x="6120" y="9943"/>
                </a:cubicBezTo>
                <a:cubicBezTo>
                  <a:pt x="3600" y="9943"/>
                  <a:pt x="1440" y="7886"/>
                  <a:pt x="1440" y="5486"/>
                </a:cubicBezTo>
                <a:cubicBezTo>
                  <a:pt x="1440" y="3771"/>
                  <a:pt x="2160" y="2400"/>
                  <a:pt x="3240" y="1714"/>
                </a:cubicBezTo>
                <a:cubicBezTo>
                  <a:pt x="4680" y="343"/>
                  <a:pt x="6840" y="0"/>
                  <a:pt x="8640" y="0"/>
                </a:cubicBezTo>
                <a:cubicBezTo>
                  <a:pt x="14400" y="0"/>
                  <a:pt x="14400" y="0"/>
                  <a:pt x="14400" y="0"/>
                </a:cubicBezTo>
                <a:cubicBezTo>
                  <a:pt x="12600" y="1029"/>
                  <a:pt x="12600" y="1029"/>
                  <a:pt x="12600" y="1029"/>
                </a:cubicBezTo>
                <a:cubicBezTo>
                  <a:pt x="10800" y="1029"/>
                  <a:pt x="10800" y="1029"/>
                  <a:pt x="10800" y="1029"/>
                </a:cubicBezTo>
                <a:cubicBezTo>
                  <a:pt x="11880" y="2057"/>
                  <a:pt x="12600" y="3086"/>
                  <a:pt x="12600" y="4800"/>
                </a:cubicBezTo>
                <a:cubicBezTo>
                  <a:pt x="12600" y="8229"/>
                  <a:pt x="9360" y="8571"/>
                  <a:pt x="9360" y="10286"/>
                </a:cubicBezTo>
                <a:cubicBezTo>
                  <a:pt x="9360" y="12000"/>
                  <a:pt x="13680" y="12686"/>
                  <a:pt x="13680" y="16114"/>
                </a:cubicBezTo>
                <a:close/>
                <a:moveTo>
                  <a:pt x="11880" y="17486"/>
                </a:moveTo>
                <a:cubicBezTo>
                  <a:pt x="11880" y="15429"/>
                  <a:pt x="10080" y="14400"/>
                  <a:pt x="8640" y="13714"/>
                </a:cubicBezTo>
                <a:cubicBezTo>
                  <a:pt x="8280" y="13714"/>
                  <a:pt x="8280" y="13714"/>
                  <a:pt x="7920" y="13714"/>
                </a:cubicBezTo>
                <a:cubicBezTo>
                  <a:pt x="5760" y="13714"/>
                  <a:pt x="2520" y="14400"/>
                  <a:pt x="2520" y="16800"/>
                </a:cubicBezTo>
                <a:cubicBezTo>
                  <a:pt x="2520" y="19543"/>
                  <a:pt x="5400" y="20229"/>
                  <a:pt x="7560" y="20229"/>
                </a:cubicBezTo>
                <a:cubicBezTo>
                  <a:pt x="9360" y="20229"/>
                  <a:pt x="11880" y="19543"/>
                  <a:pt x="11880" y="17486"/>
                </a:cubicBezTo>
                <a:close/>
                <a:moveTo>
                  <a:pt x="9360" y="8229"/>
                </a:moveTo>
                <a:cubicBezTo>
                  <a:pt x="10080" y="7543"/>
                  <a:pt x="10080" y="6857"/>
                  <a:pt x="10080" y="6171"/>
                </a:cubicBezTo>
                <a:cubicBezTo>
                  <a:pt x="10080" y="4114"/>
                  <a:pt x="9000" y="1029"/>
                  <a:pt x="6480" y="1029"/>
                </a:cubicBezTo>
                <a:cubicBezTo>
                  <a:pt x="5760" y="1029"/>
                  <a:pt x="5040" y="1371"/>
                  <a:pt x="4680" y="2057"/>
                </a:cubicBezTo>
                <a:cubicBezTo>
                  <a:pt x="3960" y="2400"/>
                  <a:pt x="3960" y="3086"/>
                  <a:pt x="3960" y="4114"/>
                </a:cubicBezTo>
                <a:cubicBezTo>
                  <a:pt x="3960" y="5829"/>
                  <a:pt x="5040" y="8914"/>
                  <a:pt x="7560" y="8914"/>
                </a:cubicBezTo>
                <a:cubicBezTo>
                  <a:pt x="8280" y="8914"/>
                  <a:pt x="9000" y="8571"/>
                  <a:pt x="9360" y="8229"/>
                </a:cubicBezTo>
                <a:close/>
                <a:moveTo>
                  <a:pt x="21600" y="8914"/>
                </a:moveTo>
                <a:cubicBezTo>
                  <a:pt x="21600" y="10286"/>
                  <a:pt x="21600" y="10286"/>
                  <a:pt x="21600" y="10286"/>
                </a:cubicBezTo>
                <a:cubicBezTo>
                  <a:pt x="18720" y="10286"/>
                  <a:pt x="18720" y="10286"/>
                  <a:pt x="18720" y="10286"/>
                </a:cubicBezTo>
                <a:cubicBezTo>
                  <a:pt x="18720" y="13371"/>
                  <a:pt x="18720" y="13371"/>
                  <a:pt x="18720" y="13371"/>
                </a:cubicBezTo>
                <a:cubicBezTo>
                  <a:pt x="17280" y="13371"/>
                  <a:pt x="17280" y="13371"/>
                  <a:pt x="17280" y="13371"/>
                </a:cubicBezTo>
                <a:cubicBezTo>
                  <a:pt x="17280" y="10286"/>
                  <a:pt x="17280" y="10286"/>
                  <a:pt x="17280" y="10286"/>
                </a:cubicBezTo>
                <a:cubicBezTo>
                  <a:pt x="14400" y="10286"/>
                  <a:pt x="14400" y="10286"/>
                  <a:pt x="14400" y="10286"/>
                </a:cubicBezTo>
                <a:cubicBezTo>
                  <a:pt x="14400" y="8914"/>
                  <a:pt x="14400" y="8914"/>
                  <a:pt x="14400" y="8914"/>
                </a:cubicBezTo>
                <a:cubicBezTo>
                  <a:pt x="17280" y="8914"/>
                  <a:pt x="17280" y="8914"/>
                  <a:pt x="17280" y="8914"/>
                </a:cubicBezTo>
                <a:cubicBezTo>
                  <a:pt x="17280" y="6171"/>
                  <a:pt x="17280" y="6171"/>
                  <a:pt x="17280" y="6171"/>
                </a:cubicBezTo>
                <a:cubicBezTo>
                  <a:pt x="18720" y="6171"/>
                  <a:pt x="18720" y="6171"/>
                  <a:pt x="18720" y="6171"/>
                </a:cubicBezTo>
                <a:cubicBezTo>
                  <a:pt x="18720" y="8914"/>
                  <a:pt x="18720" y="8914"/>
                  <a:pt x="18720" y="8914"/>
                </a:cubicBezTo>
                <a:lnTo>
                  <a:pt x="21600" y="891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1" name="Shape 5448"/>
          <p:cNvSpPr/>
          <p:nvPr/>
        </p:nvSpPr>
        <p:spPr>
          <a:xfrm>
            <a:off x="3134372" y="3239441"/>
            <a:ext cx="289543" cy="269385"/>
          </a:xfrm>
          <a:custGeom>
            <a:avLst/>
            <a:gdLst/>
            <a:ahLst/>
            <a:cxnLst>
              <a:cxn ang="0">
                <a:pos x="wd2" y="hd2"/>
              </a:cxn>
              <a:cxn ang="5400000">
                <a:pos x="wd2" y="hd2"/>
              </a:cxn>
              <a:cxn ang="10800000">
                <a:pos x="wd2" y="hd2"/>
              </a:cxn>
              <a:cxn ang="16200000">
                <a:pos x="wd2" y="hd2"/>
              </a:cxn>
            </a:cxnLst>
            <a:rect l="0" t="0" r="r" b="b"/>
            <a:pathLst>
              <a:path w="21600" h="21600" extrusionOk="0">
                <a:moveTo>
                  <a:pt x="3847" y="12388"/>
                </a:moveTo>
                <a:cubicBezTo>
                  <a:pt x="2367" y="12388"/>
                  <a:pt x="2367" y="12388"/>
                  <a:pt x="2367" y="12388"/>
                </a:cubicBezTo>
                <a:cubicBezTo>
                  <a:pt x="1184" y="12388"/>
                  <a:pt x="0" y="11753"/>
                  <a:pt x="0" y="10482"/>
                </a:cubicBezTo>
                <a:cubicBezTo>
                  <a:pt x="0" y="9212"/>
                  <a:pt x="0" y="6035"/>
                  <a:pt x="1479" y="6035"/>
                </a:cubicBezTo>
                <a:cubicBezTo>
                  <a:pt x="1775" y="6035"/>
                  <a:pt x="2959" y="6988"/>
                  <a:pt x="4438" y="6988"/>
                </a:cubicBezTo>
                <a:cubicBezTo>
                  <a:pt x="5030" y="6988"/>
                  <a:pt x="5326" y="6988"/>
                  <a:pt x="5918" y="6671"/>
                </a:cubicBezTo>
                <a:cubicBezTo>
                  <a:pt x="5918" y="6988"/>
                  <a:pt x="5918" y="7306"/>
                  <a:pt x="5918" y="7624"/>
                </a:cubicBezTo>
                <a:cubicBezTo>
                  <a:pt x="5918" y="8576"/>
                  <a:pt x="6214" y="9847"/>
                  <a:pt x="6805" y="10800"/>
                </a:cubicBezTo>
                <a:cubicBezTo>
                  <a:pt x="5622" y="10800"/>
                  <a:pt x="4438" y="11435"/>
                  <a:pt x="3847" y="12388"/>
                </a:cubicBezTo>
                <a:close/>
                <a:moveTo>
                  <a:pt x="4438" y="6035"/>
                </a:moveTo>
                <a:cubicBezTo>
                  <a:pt x="2959" y="6035"/>
                  <a:pt x="1479" y="4765"/>
                  <a:pt x="1479" y="2859"/>
                </a:cubicBezTo>
                <a:cubicBezTo>
                  <a:pt x="1479" y="1271"/>
                  <a:pt x="2959" y="0"/>
                  <a:pt x="4438" y="0"/>
                </a:cubicBezTo>
                <a:cubicBezTo>
                  <a:pt x="5918" y="0"/>
                  <a:pt x="7397" y="1271"/>
                  <a:pt x="7397" y="2859"/>
                </a:cubicBezTo>
                <a:cubicBezTo>
                  <a:pt x="7397" y="4765"/>
                  <a:pt x="5918" y="6035"/>
                  <a:pt x="4438" y="6035"/>
                </a:cubicBezTo>
                <a:close/>
                <a:moveTo>
                  <a:pt x="15682" y="21600"/>
                </a:moveTo>
                <a:cubicBezTo>
                  <a:pt x="5918" y="21600"/>
                  <a:pt x="5918" y="21600"/>
                  <a:pt x="5918" y="21600"/>
                </a:cubicBezTo>
                <a:cubicBezTo>
                  <a:pt x="4142" y="21600"/>
                  <a:pt x="2959" y="20329"/>
                  <a:pt x="2959" y="18424"/>
                </a:cubicBezTo>
                <a:cubicBezTo>
                  <a:pt x="2959" y="15565"/>
                  <a:pt x="3551" y="11435"/>
                  <a:pt x="6805" y="11435"/>
                </a:cubicBezTo>
                <a:cubicBezTo>
                  <a:pt x="7397" y="11435"/>
                  <a:pt x="8581" y="13024"/>
                  <a:pt x="10948" y="13024"/>
                </a:cubicBezTo>
                <a:cubicBezTo>
                  <a:pt x="13019" y="13024"/>
                  <a:pt x="14499" y="11435"/>
                  <a:pt x="14795" y="11435"/>
                </a:cubicBezTo>
                <a:cubicBezTo>
                  <a:pt x="18345" y="11435"/>
                  <a:pt x="18937" y="15565"/>
                  <a:pt x="18937" y="18424"/>
                </a:cubicBezTo>
                <a:cubicBezTo>
                  <a:pt x="18937" y="20329"/>
                  <a:pt x="17753" y="21600"/>
                  <a:pt x="15682" y="21600"/>
                </a:cubicBezTo>
                <a:close/>
                <a:moveTo>
                  <a:pt x="10948" y="12388"/>
                </a:moveTo>
                <a:cubicBezTo>
                  <a:pt x="8581" y="12388"/>
                  <a:pt x="6510" y="10165"/>
                  <a:pt x="6510" y="7624"/>
                </a:cubicBezTo>
                <a:cubicBezTo>
                  <a:pt x="6510" y="5082"/>
                  <a:pt x="8581" y="2859"/>
                  <a:pt x="10948" y="2859"/>
                </a:cubicBezTo>
                <a:cubicBezTo>
                  <a:pt x="13315" y="2859"/>
                  <a:pt x="15090" y="5082"/>
                  <a:pt x="15090" y="7624"/>
                </a:cubicBezTo>
                <a:cubicBezTo>
                  <a:pt x="15090" y="10165"/>
                  <a:pt x="13315" y="12388"/>
                  <a:pt x="10948" y="12388"/>
                </a:cubicBezTo>
                <a:close/>
                <a:moveTo>
                  <a:pt x="17458" y="6035"/>
                </a:moveTo>
                <a:cubicBezTo>
                  <a:pt x="15682" y="6035"/>
                  <a:pt x="14499" y="4765"/>
                  <a:pt x="14499" y="2859"/>
                </a:cubicBezTo>
                <a:cubicBezTo>
                  <a:pt x="14499" y="1271"/>
                  <a:pt x="15682" y="0"/>
                  <a:pt x="17458" y="0"/>
                </a:cubicBezTo>
                <a:cubicBezTo>
                  <a:pt x="18937" y="0"/>
                  <a:pt x="20121" y="1271"/>
                  <a:pt x="20121" y="2859"/>
                </a:cubicBezTo>
                <a:cubicBezTo>
                  <a:pt x="20121" y="4765"/>
                  <a:pt x="18937" y="6035"/>
                  <a:pt x="17458" y="6035"/>
                </a:cubicBezTo>
                <a:close/>
                <a:moveTo>
                  <a:pt x="19529" y="12388"/>
                </a:moveTo>
                <a:cubicBezTo>
                  <a:pt x="18049" y="12388"/>
                  <a:pt x="18049" y="12388"/>
                  <a:pt x="18049" y="12388"/>
                </a:cubicBezTo>
                <a:cubicBezTo>
                  <a:pt x="17162" y="11435"/>
                  <a:pt x="16274" y="10800"/>
                  <a:pt x="15090" y="10800"/>
                </a:cubicBezTo>
                <a:cubicBezTo>
                  <a:pt x="15682" y="9847"/>
                  <a:pt x="15978" y="8576"/>
                  <a:pt x="15978" y="7624"/>
                </a:cubicBezTo>
                <a:cubicBezTo>
                  <a:pt x="15978" y="7306"/>
                  <a:pt x="15978" y="6988"/>
                  <a:pt x="15978" y="6671"/>
                </a:cubicBezTo>
                <a:cubicBezTo>
                  <a:pt x="16274" y="6988"/>
                  <a:pt x="16866" y="6988"/>
                  <a:pt x="17458" y="6988"/>
                </a:cubicBezTo>
                <a:cubicBezTo>
                  <a:pt x="18937" y="6988"/>
                  <a:pt x="20121" y="6035"/>
                  <a:pt x="20416" y="6035"/>
                </a:cubicBezTo>
                <a:cubicBezTo>
                  <a:pt x="21600" y="6035"/>
                  <a:pt x="21600" y="9212"/>
                  <a:pt x="21600" y="10482"/>
                </a:cubicBezTo>
                <a:cubicBezTo>
                  <a:pt x="21600" y="11753"/>
                  <a:pt x="20712" y="12388"/>
                  <a:pt x="19529" y="1238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2" name="Shape 5449"/>
          <p:cNvSpPr/>
          <p:nvPr/>
        </p:nvSpPr>
        <p:spPr>
          <a:xfrm>
            <a:off x="3706128" y="3259598"/>
            <a:ext cx="269386"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7876"/>
                </a:moveTo>
                <a:cubicBezTo>
                  <a:pt x="21600" y="18993"/>
                  <a:pt x="20965" y="19738"/>
                  <a:pt x="20329" y="19738"/>
                </a:cubicBezTo>
                <a:cubicBezTo>
                  <a:pt x="16835" y="19738"/>
                  <a:pt x="16835" y="19738"/>
                  <a:pt x="16835" y="19738"/>
                </a:cubicBezTo>
                <a:cubicBezTo>
                  <a:pt x="15882" y="19738"/>
                  <a:pt x="14929" y="20110"/>
                  <a:pt x="13976" y="20483"/>
                </a:cubicBezTo>
                <a:cubicBezTo>
                  <a:pt x="12706" y="21228"/>
                  <a:pt x="11435" y="21600"/>
                  <a:pt x="10165" y="21600"/>
                </a:cubicBezTo>
                <a:cubicBezTo>
                  <a:pt x="7941" y="21600"/>
                  <a:pt x="6353" y="20110"/>
                  <a:pt x="6353" y="17503"/>
                </a:cubicBezTo>
                <a:cubicBezTo>
                  <a:pt x="6353" y="17131"/>
                  <a:pt x="6353" y="17131"/>
                  <a:pt x="6353" y="17131"/>
                </a:cubicBezTo>
                <a:cubicBezTo>
                  <a:pt x="6035" y="16759"/>
                  <a:pt x="5718" y="15641"/>
                  <a:pt x="5718" y="14897"/>
                </a:cubicBezTo>
                <a:cubicBezTo>
                  <a:pt x="5718" y="14524"/>
                  <a:pt x="5718" y="14524"/>
                  <a:pt x="5718" y="14152"/>
                </a:cubicBezTo>
                <a:cubicBezTo>
                  <a:pt x="5400" y="13779"/>
                  <a:pt x="5400" y="13034"/>
                  <a:pt x="5400" y="12662"/>
                </a:cubicBezTo>
                <a:cubicBezTo>
                  <a:pt x="3176" y="12662"/>
                  <a:pt x="3176" y="12662"/>
                  <a:pt x="3176" y="12662"/>
                </a:cubicBezTo>
                <a:cubicBezTo>
                  <a:pt x="1588" y="12662"/>
                  <a:pt x="0" y="10800"/>
                  <a:pt x="0" y="8938"/>
                </a:cubicBezTo>
                <a:cubicBezTo>
                  <a:pt x="0" y="7076"/>
                  <a:pt x="1588" y="5214"/>
                  <a:pt x="3176" y="5214"/>
                </a:cubicBezTo>
                <a:cubicBezTo>
                  <a:pt x="7624" y="5214"/>
                  <a:pt x="7624" y="5214"/>
                  <a:pt x="7624" y="5214"/>
                </a:cubicBezTo>
                <a:cubicBezTo>
                  <a:pt x="7624" y="4841"/>
                  <a:pt x="7624" y="4097"/>
                  <a:pt x="7624" y="3352"/>
                </a:cubicBezTo>
                <a:cubicBezTo>
                  <a:pt x="7624" y="1117"/>
                  <a:pt x="8894" y="0"/>
                  <a:pt x="10800" y="0"/>
                </a:cubicBezTo>
                <a:cubicBezTo>
                  <a:pt x="12706" y="0"/>
                  <a:pt x="13024" y="2234"/>
                  <a:pt x="13659" y="3724"/>
                </a:cubicBezTo>
                <a:cubicBezTo>
                  <a:pt x="14294" y="4097"/>
                  <a:pt x="14612" y="4841"/>
                  <a:pt x="14929" y="5214"/>
                </a:cubicBezTo>
                <a:cubicBezTo>
                  <a:pt x="15247" y="5959"/>
                  <a:pt x="16200" y="7076"/>
                  <a:pt x="16835" y="7076"/>
                </a:cubicBezTo>
                <a:cubicBezTo>
                  <a:pt x="20329" y="7076"/>
                  <a:pt x="20329" y="7076"/>
                  <a:pt x="20329" y="7076"/>
                </a:cubicBezTo>
                <a:cubicBezTo>
                  <a:pt x="20965" y="7076"/>
                  <a:pt x="21600" y="7821"/>
                  <a:pt x="21600" y="8938"/>
                </a:cubicBezTo>
                <a:lnTo>
                  <a:pt x="21600" y="17876"/>
                </a:lnTo>
                <a:close/>
                <a:moveTo>
                  <a:pt x="17153" y="17876"/>
                </a:moveTo>
                <a:cubicBezTo>
                  <a:pt x="17153" y="8938"/>
                  <a:pt x="17153" y="8938"/>
                  <a:pt x="17153" y="8938"/>
                </a:cubicBezTo>
                <a:cubicBezTo>
                  <a:pt x="16835" y="8938"/>
                  <a:pt x="16835" y="8938"/>
                  <a:pt x="16835" y="8938"/>
                </a:cubicBezTo>
                <a:cubicBezTo>
                  <a:pt x="15565" y="8938"/>
                  <a:pt x="14612" y="7448"/>
                  <a:pt x="13976" y="6703"/>
                </a:cubicBezTo>
                <a:cubicBezTo>
                  <a:pt x="13341" y="5959"/>
                  <a:pt x="13024" y="5214"/>
                  <a:pt x="12388" y="4469"/>
                </a:cubicBezTo>
                <a:cubicBezTo>
                  <a:pt x="12388" y="4097"/>
                  <a:pt x="12071" y="3724"/>
                  <a:pt x="12071" y="3724"/>
                </a:cubicBezTo>
                <a:cubicBezTo>
                  <a:pt x="11753" y="3352"/>
                  <a:pt x="11118" y="1490"/>
                  <a:pt x="10800" y="1490"/>
                </a:cubicBezTo>
                <a:cubicBezTo>
                  <a:pt x="9847" y="1490"/>
                  <a:pt x="8894" y="2234"/>
                  <a:pt x="8894" y="3352"/>
                </a:cubicBezTo>
                <a:cubicBezTo>
                  <a:pt x="8894" y="5214"/>
                  <a:pt x="10165" y="6331"/>
                  <a:pt x="10165" y="7076"/>
                </a:cubicBezTo>
                <a:cubicBezTo>
                  <a:pt x="3176" y="7076"/>
                  <a:pt x="3176" y="7076"/>
                  <a:pt x="3176" y="7076"/>
                </a:cubicBezTo>
                <a:cubicBezTo>
                  <a:pt x="2541" y="7076"/>
                  <a:pt x="1588" y="7821"/>
                  <a:pt x="1588" y="8938"/>
                </a:cubicBezTo>
                <a:cubicBezTo>
                  <a:pt x="1588" y="9683"/>
                  <a:pt x="2541" y="10800"/>
                  <a:pt x="3176" y="10800"/>
                </a:cubicBezTo>
                <a:cubicBezTo>
                  <a:pt x="7306" y="10800"/>
                  <a:pt x="7306" y="10800"/>
                  <a:pt x="7306" y="10800"/>
                </a:cubicBezTo>
                <a:cubicBezTo>
                  <a:pt x="6988" y="11172"/>
                  <a:pt x="6671" y="11545"/>
                  <a:pt x="6671" y="12290"/>
                </a:cubicBezTo>
                <a:cubicBezTo>
                  <a:pt x="6671" y="12662"/>
                  <a:pt x="6988" y="13407"/>
                  <a:pt x="7306" y="13779"/>
                </a:cubicBezTo>
                <a:cubicBezTo>
                  <a:pt x="7306" y="14152"/>
                  <a:pt x="7306" y="14524"/>
                  <a:pt x="7306" y="14897"/>
                </a:cubicBezTo>
                <a:cubicBezTo>
                  <a:pt x="7306" y="15269"/>
                  <a:pt x="7624" y="16386"/>
                  <a:pt x="7941" y="16759"/>
                </a:cubicBezTo>
                <a:cubicBezTo>
                  <a:pt x="7941" y="16759"/>
                  <a:pt x="7941" y="17131"/>
                  <a:pt x="7941" y="17503"/>
                </a:cubicBezTo>
                <a:cubicBezTo>
                  <a:pt x="7941" y="18993"/>
                  <a:pt x="8894" y="19738"/>
                  <a:pt x="10165" y="19738"/>
                </a:cubicBezTo>
                <a:cubicBezTo>
                  <a:pt x="12706" y="19738"/>
                  <a:pt x="14612" y="17876"/>
                  <a:pt x="16835" y="17876"/>
                </a:cubicBezTo>
                <a:lnTo>
                  <a:pt x="17153" y="17876"/>
                </a:lnTo>
                <a:close/>
                <a:moveTo>
                  <a:pt x="19376" y="16014"/>
                </a:moveTo>
                <a:cubicBezTo>
                  <a:pt x="19059" y="16014"/>
                  <a:pt x="18741" y="16386"/>
                  <a:pt x="18741" y="17131"/>
                </a:cubicBezTo>
                <a:cubicBezTo>
                  <a:pt x="18741" y="17503"/>
                  <a:pt x="19059" y="17876"/>
                  <a:pt x="19376" y="17876"/>
                </a:cubicBezTo>
                <a:cubicBezTo>
                  <a:pt x="20012" y="17876"/>
                  <a:pt x="20329" y="17503"/>
                  <a:pt x="20329" y="17131"/>
                </a:cubicBezTo>
                <a:cubicBezTo>
                  <a:pt x="20329" y="16386"/>
                  <a:pt x="20012" y="16014"/>
                  <a:pt x="19376" y="1601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3" name="Shape 5450"/>
          <p:cNvSpPr/>
          <p:nvPr/>
        </p:nvSpPr>
        <p:spPr>
          <a:xfrm>
            <a:off x="4283382" y="3259598"/>
            <a:ext cx="251060" cy="230902"/>
          </a:xfrm>
          <a:custGeom>
            <a:avLst/>
            <a:gdLst/>
            <a:ahLst/>
            <a:cxnLst>
              <a:cxn ang="0">
                <a:pos x="wd2" y="hd2"/>
              </a:cxn>
              <a:cxn ang="5400000">
                <a:pos x="wd2" y="hd2"/>
              </a:cxn>
              <a:cxn ang="10800000">
                <a:pos x="wd2" y="hd2"/>
              </a:cxn>
              <a:cxn ang="16200000">
                <a:pos x="wd2" y="hd2"/>
              </a:cxn>
            </a:cxnLst>
            <a:rect l="0" t="0" r="r" b="b"/>
            <a:pathLst>
              <a:path w="21600" h="21600" extrusionOk="0">
                <a:moveTo>
                  <a:pt x="17829" y="21600"/>
                </a:moveTo>
                <a:cubicBezTo>
                  <a:pt x="16457" y="21600"/>
                  <a:pt x="15429" y="21600"/>
                  <a:pt x="14057" y="21600"/>
                </a:cubicBezTo>
                <a:cubicBezTo>
                  <a:pt x="13714" y="21600"/>
                  <a:pt x="13714" y="20855"/>
                  <a:pt x="13714" y="20483"/>
                </a:cubicBezTo>
                <a:cubicBezTo>
                  <a:pt x="13714" y="19366"/>
                  <a:pt x="14743" y="19738"/>
                  <a:pt x="15429" y="19366"/>
                </a:cubicBezTo>
                <a:cubicBezTo>
                  <a:pt x="16114" y="18993"/>
                  <a:pt x="16114" y="17876"/>
                  <a:pt x="16114" y="17503"/>
                </a:cubicBezTo>
                <a:cubicBezTo>
                  <a:pt x="16114" y="11917"/>
                  <a:pt x="16114" y="11917"/>
                  <a:pt x="16114" y="11917"/>
                </a:cubicBezTo>
                <a:cubicBezTo>
                  <a:pt x="16114" y="11917"/>
                  <a:pt x="16114" y="11545"/>
                  <a:pt x="16114" y="11545"/>
                </a:cubicBezTo>
                <a:cubicBezTo>
                  <a:pt x="15771" y="11545"/>
                  <a:pt x="15429" y="11545"/>
                  <a:pt x="15429" y="11545"/>
                </a:cubicBezTo>
                <a:cubicBezTo>
                  <a:pt x="6514" y="11545"/>
                  <a:pt x="6514" y="11545"/>
                  <a:pt x="6514" y="11545"/>
                </a:cubicBezTo>
                <a:cubicBezTo>
                  <a:pt x="6171" y="11545"/>
                  <a:pt x="6171" y="11545"/>
                  <a:pt x="5829" y="11545"/>
                </a:cubicBezTo>
                <a:cubicBezTo>
                  <a:pt x="5829" y="11545"/>
                  <a:pt x="5829" y="11917"/>
                  <a:pt x="5829" y="11917"/>
                </a:cubicBezTo>
                <a:cubicBezTo>
                  <a:pt x="5829" y="17131"/>
                  <a:pt x="5829" y="17131"/>
                  <a:pt x="5829" y="17131"/>
                </a:cubicBezTo>
                <a:cubicBezTo>
                  <a:pt x="5829" y="17503"/>
                  <a:pt x="5829" y="18993"/>
                  <a:pt x="6171" y="19366"/>
                </a:cubicBezTo>
                <a:cubicBezTo>
                  <a:pt x="6857" y="19738"/>
                  <a:pt x="8571" y="19366"/>
                  <a:pt x="8571" y="20483"/>
                </a:cubicBezTo>
                <a:cubicBezTo>
                  <a:pt x="8571" y="20855"/>
                  <a:pt x="8229" y="21600"/>
                  <a:pt x="7886" y="21600"/>
                </a:cubicBezTo>
                <a:cubicBezTo>
                  <a:pt x="6514" y="21600"/>
                  <a:pt x="5486" y="21600"/>
                  <a:pt x="4114" y="21600"/>
                </a:cubicBezTo>
                <a:cubicBezTo>
                  <a:pt x="3086" y="21600"/>
                  <a:pt x="2057" y="21600"/>
                  <a:pt x="1029" y="21600"/>
                </a:cubicBezTo>
                <a:cubicBezTo>
                  <a:pt x="686" y="21600"/>
                  <a:pt x="343" y="20855"/>
                  <a:pt x="343" y="20483"/>
                </a:cubicBezTo>
                <a:cubicBezTo>
                  <a:pt x="343" y="19366"/>
                  <a:pt x="1371" y="19738"/>
                  <a:pt x="2057" y="19366"/>
                </a:cubicBezTo>
                <a:cubicBezTo>
                  <a:pt x="2743" y="18993"/>
                  <a:pt x="2743" y="17876"/>
                  <a:pt x="2743" y="17503"/>
                </a:cubicBezTo>
                <a:cubicBezTo>
                  <a:pt x="2743" y="16759"/>
                  <a:pt x="2743" y="16759"/>
                  <a:pt x="2743" y="16759"/>
                </a:cubicBezTo>
                <a:cubicBezTo>
                  <a:pt x="2743" y="5214"/>
                  <a:pt x="2743" y="5214"/>
                  <a:pt x="2743" y="5214"/>
                </a:cubicBezTo>
                <a:cubicBezTo>
                  <a:pt x="2743" y="4469"/>
                  <a:pt x="2743" y="2234"/>
                  <a:pt x="2057" y="1862"/>
                </a:cubicBezTo>
                <a:cubicBezTo>
                  <a:pt x="1371" y="1490"/>
                  <a:pt x="0" y="2234"/>
                  <a:pt x="0" y="745"/>
                </a:cubicBezTo>
                <a:cubicBezTo>
                  <a:pt x="0" y="372"/>
                  <a:pt x="343" y="0"/>
                  <a:pt x="686" y="0"/>
                </a:cubicBezTo>
                <a:cubicBezTo>
                  <a:pt x="1714" y="0"/>
                  <a:pt x="3086" y="0"/>
                  <a:pt x="4114" y="0"/>
                </a:cubicBezTo>
                <a:cubicBezTo>
                  <a:pt x="5486" y="0"/>
                  <a:pt x="6514" y="0"/>
                  <a:pt x="7543" y="0"/>
                </a:cubicBezTo>
                <a:cubicBezTo>
                  <a:pt x="7886" y="0"/>
                  <a:pt x="8229" y="372"/>
                  <a:pt x="8229" y="745"/>
                </a:cubicBezTo>
                <a:cubicBezTo>
                  <a:pt x="8229" y="1862"/>
                  <a:pt x="6857" y="1490"/>
                  <a:pt x="6171" y="1862"/>
                </a:cubicBezTo>
                <a:cubicBezTo>
                  <a:pt x="5829" y="2234"/>
                  <a:pt x="5829" y="3724"/>
                  <a:pt x="5829" y="4097"/>
                </a:cubicBezTo>
                <a:cubicBezTo>
                  <a:pt x="5829" y="8566"/>
                  <a:pt x="5829" y="8566"/>
                  <a:pt x="5829" y="8566"/>
                </a:cubicBezTo>
                <a:cubicBezTo>
                  <a:pt x="5829" y="8938"/>
                  <a:pt x="5829" y="8938"/>
                  <a:pt x="5829" y="8938"/>
                </a:cubicBezTo>
                <a:cubicBezTo>
                  <a:pt x="6171" y="9310"/>
                  <a:pt x="6171" y="9310"/>
                  <a:pt x="6514" y="9310"/>
                </a:cubicBezTo>
                <a:cubicBezTo>
                  <a:pt x="15429" y="9310"/>
                  <a:pt x="15429" y="9310"/>
                  <a:pt x="15429" y="9310"/>
                </a:cubicBezTo>
                <a:cubicBezTo>
                  <a:pt x="15771" y="9310"/>
                  <a:pt x="15771" y="9310"/>
                  <a:pt x="16114" y="8938"/>
                </a:cubicBezTo>
                <a:cubicBezTo>
                  <a:pt x="16114" y="8938"/>
                  <a:pt x="16114" y="8938"/>
                  <a:pt x="16114" y="8566"/>
                </a:cubicBezTo>
                <a:cubicBezTo>
                  <a:pt x="16114" y="4097"/>
                  <a:pt x="16114" y="4097"/>
                  <a:pt x="16114" y="4097"/>
                </a:cubicBezTo>
                <a:cubicBezTo>
                  <a:pt x="16114" y="3724"/>
                  <a:pt x="16114" y="2234"/>
                  <a:pt x="15429" y="1862"/>
                </a:cubicBezTo>
                <a:cubicBezTo>
                  <a:pt x="14743" y="1490"/>
                  <a:pt x="13714" y="1862"/>
                  <a:pt x="13714" y="745"/>
                </a:cubicBezTo>
                <a:cubicBezTo>
                  <a:pt x="13714" y="372"/>
                  <a:pt x="13714" y="0"/>
                  <a:pt x="14057" y="0"/>
                </a:cubicBezTo>
                <a:cubicBezTo>
                  <a:pt x="15429" y="0"/>
                  <a:pt x="16457" y="0"/>
                  <a:pt x="17829" y="0"/>
                </a:cubicBezTo>
                <a:cubicBezTo>
                  <a:pt x="18857" y="0"/>
                  <a:pt x="19886" y="0"/>
                  <a:pt x="20914" y="0"/>
                </a:cubicBezTo>
                <a:cubicBezTo>
                  <a:pt x="21600" y="0"/>
                  <a:pt x="21600" y="372"/>
                  <a:pt x="21600" y="745"/>
                </a:cubicBezTo>
                <a:cubicBezTo>
                  <a:pt x="21600" y="2234"/>
                  <a:pt x="20229" y="1490"/>
                  <a:pt x="19543" y="1862"/>
                </a:cubicBezTo>
                <a:cubicBezTo>
                  <a:pt x="19200" y="2234"/>
                  <a:pt x="19200" y="3724"/>
                  <a:pt x="19200" y="4097"/>
                </a:cubicBezTo>
                <a:cubicBezTo>
                  <a:pt x="19200" y="17503"/>
                  <a:pt x="19200" y="17503"/>
                  <a:pt x="19200" y="17503"/>
                </a:cubicBezTo>
                <a:cubicBezTo>
                  <a:pt x="19200" y="17876"/>
                  <a:pt x="19200" y="18993"/>
                  <a:pt x="19543" y="19366"/>
                </a:cubicBezTo>
                <a:cubicBezTo>
                  <a:pt x="20229" y="19738"/>
                  <a:pt x="21600" y="19366"/>
                  <a:pt x="21600" y="20483"/>
                </a:cubicBezTo>
                <a:cubicBezTo>
                  <a:pt x="21600" y="20855"/>
                  <a:pt x="21600" y="21600"/>
                  <a:pt x="21257" y="21600"/>
                </a:cubicBezTo>
                <a:cubicBezTo>
                  <a:pt x="19886" y="21600"/>
                  <a:pt x="18857" y="21600"/>
                  <a:pt x="17829"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4" name="Shape 5451"/>
          <p:cNvSpPr/>
          <p:nvPr/>
        </p:nvSpPr>
        <p:spPr>
          <a:xfrm>
            <a:off x="4847807" y="3259598"/>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448" y="21600"/>
                  <a:pt x="4469" y="20110"/>
                  <a:pt x="2234" y="17503"/>
                </a:cubicBezTo>
                <a:cubicBezTo>
                  <a:pt x="2234" y="17503"/>
                  <a:pt x="2234" y="17131"/>
                  <a:pt x="2607" y="17131"/>
                </a:cubicBezTo>
                <a:cubicBezTo>
                  <a:pt x="4469" y="14897"/>
                  <a:pt x="4469" y="14897"/>
                  <a:pt x="4469" y="14897"/>
                </a:cubicBezTo>
                <a:cubicBezTo>
                  <a:pt x="4469" y="14897"/>
                  <a:pt x="4469" y="14897"/>
                  <a:pt x="4841" y="14897"/>
                </a:cubicBezTo>
                <a:cubicBezTo>
                  <a:pt x="4841" y="14897"/>
                  <a:pt x="4841" y="14897"/>
                  <a:pt x="5214" y="15269"/>
                </a:cubicBezTo>
                <a:cubicBezTo>
                  <a:pt x="6331" y="16759"/>
                  <a:pt x="8566" y="17876"/>
                  <a:pt x="10800" y="17876"/>
                </a:cubicBezTo>
                <a:cubicBezTo>
                  <a:pt x="14897" y="17876"/>
                  <a:pt x="17876" y="14524"/>
                  <a:pt x="17876" y="10800"/>
                </a:cubicBezTo>
                <a:cubicBezTo>
                  <a:pt x="17876" y="6703"/>
                  <a:pt x="14897" y="3352"/>
                  <a:pt x="10800" y="3352"/>
                </a:cubicBezTo>
                <a:cubicBezTo>
                  <a:pt x="8938" y="3352"/>
                  <a:pt x="7076" y="4097"/>
                  <a:pt x="5959" y="5214"/>
                </a:cubicBezTo>
                <a:cubicBezTo>
                  <a:pt x="7821" y="7448"/>
                  <a:pt x="7821" y="7448"/>
                  <a:pt x="7821" y="7448"/>
                </a:cubicBezTo>
                <a:cubicBezTo>
                  <a:pt x="8193" y="7448"/>
                  <a:pt x="8193" y="7821"/>
                  <a:pt x="7821" y="8193"/>
                </a:cubicBezTo>
                <a:cubicBezTo>
                  <a:pt x="7821" y="8566"/>
                  <a:pt x="7448" y="8938"/>
                  <a:pt x="7076" y="8938"/>
                </a:cubicBezTo>
                <a:cubicBezTo>
                  <a:pt x="745" y="8938"/>
                  <a:pt x="745" y="8938"/>
                  <a:pt x="745" y="8938"/>
                </a:cubicBezTo>
                <a:cubicBezTo>
                  <a:pt x="372" y="8938"/>
                  <a:pt x="0" y="8566"/>
                  <a:pt x="0" y="7821"/>
                </a:cubicBezTo>
                <a:cubicBezTo>
                  <a:pt x="0" y="1490"/>
                  <a:pt x="0" y="1490"/>
                  <a:pt x="0" y="1490"/>
                </a:cubicBezTo>
                <a:cubicBezTo>
                  <a:pt x="0" y="1117"/>
                  <a:pt x="0" y="1117"/>
                  <a:pt x="372" y="745"/>
                </a:cubicBezTo>
                <a:cubicBezTo>
                  <a:pt x="745" y="745"/>
                  <a:pt x="1117" y="745"/>
                  <a:pt x="1490" y="1117"/>
                </a:cubicBezTo>
                <a:cubicBezTo>
                  <a:pt x="3352" y="2979"/>
                  <a:pt x="3352" y="2979"/>
                  <a:pt x="3352" y="2979"/>
                </a:cubicBezTo>
                <a:cubicBezTo>
                  <a:pt x="5214" y="1117"/>
                  <a:pt x="7821" y="0"/>
                  <a:pt x="10800" y="0"/>
                </a:cubicBezTo>
                <a:cubicBezTo>
                  <a:pt x="16759" y="0"/>
                  <a:pt x="21600" y="4841"/>
                  <a:pt x="21600" y="10800"/>
                </a:cubicBezTo>
                <a:cubicBezTo>
                  <a:pt x="21600" y="16759"/>
                  <a:pt x="16759" y="21600"/>
                  <a:pt x="10800" y="21600"/>
                </a:cubicBezTo>
                <a:close/>
                <a:moveTo>
                  <a:pt x="12662" y="13034"/>
                </a:moveTo>
                <a:cubicBezTo>
                  <a:pt x="12662" y="13034"/>
                  <a:pt x="12290" y="13407"/>
                  <a:pt x="12290" y="13407"/>
                </a:cubicBezTo>
                <a:cubicBezTo>
                  <a:pt x="7448" y="13407"/>
                  <a:pt x="7448" y="13407"/>
                  <a:pt x="7448" y="13407"/>
                </a:cubicBezTo>
                <a:cubicBezTo>
                  <a:pt x="7448" y="13407"/>
                  <a:pt x="7076" y="13034"/>
                  <a:pt x="7076" y="13034"/>
                </a:cubicBezTo>
                <a:cubicBezTo>
                  <a:pt x="7076" y="11917"/>
                  <a:pt x="7076" y="11917"/>
                  <a:pt x="7076" y="11917"/>
                </a:cubicBezTo>
                <a:cubicBezTo>
                  <a:pt x="7076" y="11917"/>
                  <a:pt x="7448" y="11545"/>
                  <a:pt x="7448" y="11545"/>
                </a:cubicBezTo>
                <a:cubicBezTo>
                  <a:pt x="10800" y="11545"/>
                  <a:pt x="10800" y="11545"/>
                  <a:pt x="10800" y="11545"/>
                </a:cubicBezTo>
                <a:cubicBezTo>
                  <a:pt x="10800" y="6703"/>
                  <a:pt x="10800" y="6703"/>
                  <a:pt x="10800" y="6703"/>
                </a:cubicBezTo>
                <a:cubicBezTo>
                  <a:pt x="10800" y="6331"/>
                  <a:pt x="10800" y="6331"/>
                  <a:pt x="11172" y="6331"/>
                </a:cubicBezTo>
                <a:cubicBezTo>
                  <a:pt x="12290" y="6331"/>
                  <a:pt x="12290" y="6331"/>
                  <a:pt x="12290" y="6331"/>
                </a:cubicBezTo>
                <a:cubicBezTo>
                  <a:pt x="12290" y="6331"/>
                  <a:pt x="12662" y="6331"/>
                  <a:pt x="12662" y="6703"/>
                </a:cubicBezTo>
                <a:lnTo>
                  <a:pt x="12662" y="1303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5" name="Shape 5452"/>
          <p:cNvSpPr/>
          <p:nvPr/>
        </p:nvSpPr>
        <p:spPr>
          <a:xfrm>
            <a:off x="5417730" y="3259598"/>
            <a:ext cx="205246" cy="210744"/>
          </a:xfrm>
          <a:custGeom>
            <a:avLst/>
            <a:gdLst/>
            <a:ahLst/>
            <a:cxnLst>
              <a:cxn ang="0">
                <a:pos x="wd2" y="hd2"/>
              </a:cxn>
              <a:cxn ang="5400000">
                <a:pos x="wd2" y="hd2"/>
              </a:cxn>
              <a:cxn ang="10800000">
                <a:pos x="wd2" y="hd2"/>
              </a:cxn>
              <a:cxn ang="16200000">
                <a:pos x="wd2" y="hd2"/>
              </a:cxn>
            </a:cxnLst>
            <a:rect l="0" t="0" r="r" b="b"/>
            <a:pathLst>
              <a:path w="21600" h="21600" extrusionOk="0">
                <a:moveTo>
                  <a:pt x="15369" y="15079"/>
                </a:moveTo>
                <a:cubicBezTo>
                  <a:pt x="15369" y="15487"/>
                  <a:pt x="15369" y="15487"/>
                  <a:pt x="14954" y="15487"/>
                </a:cubicBezTo>
                <a:cubicBezTo>
                  <a:pt x="12462" y="15487"/>
                  <a:pt x="12462" y="15487"/>
                  <a:pt x="12462" y="15487"/>
                </a:cubicBezTo>
                <a:cubicBezTo>
                  <a:pt x="12046" y="15487"/>
                  <a:pt x="12046" y="15487"/>
                  <a:pt x="12046" y="15079"/>
                </a:cubicBezTo>
                <a:cubicBezTo>
                  <a:pt x="12046" y="7336"/>
                  <a:pt x="12046" y="7336"/>
                  <a:pt x="12046" y="7336"/>
                </a:cubicBezTo>
                <a:cubicBezTo>
                  <a:pt x="12046" y="5298"/>
                  <a:pt x="9969" y="3260"/>
                  <a:pt x="7892" y="3260"/>
                </a:cubicBezTo>
                <a:cubicBezTo>
                  <a:pt x="3323" y="3260"/>
                  <a:pt x="3323" y="3260"/>
                  <a:pt x="3323" y="3260"/>
                </a:cubicBezTo>
                <a:cubicBezTo>
                  <a:pt x="3323" y="21192"/>
                  <a:pt x="3323" y="21192"/>
                  <a:pt x="3323" y="21192"/>
                </a:cubicBezTo>
                <a:cubicBezTo>
                  <a:pt x="3323" y="21192"/>
                  <a:pt x="3323" y="21600"/>
                  <a:pt x="2908" y="21600"/>
                </a:cubicBezTo>
                <a:cubicBezTo>
                  <a:pt x="415" y="21600"/>
                  <a:pt x="415" y="21600"/>
                  <a:pt x="415" y="21600"/>
                </a:cubicBezTo>
                <a:cubicBezTo>
                  <a:pt x="0" y="21600"/>
                  <a:pt x="0" y="21192"/>
                  <a:pt x="0" y="21192"/>
                </a:cubicBezTo>
                <a:cubicBezTo>
                  <a:pt x="0" y="408"/>
                  <a:pt x="0" y="408"/>
                  <a:pt x="0" y="408"/>
                </a:cubicBezTo>
                <a:cubicBezTo>
                  <a:pt x="0" y="0"/>
                  <a:pt x="0" y="0"/>
                  <a:pt x="415" y="0"/>
                </a:cubicBezTo>
                <a:cubicBezTo>
                  <a:pt x="7892" y="0"/>
                  <a:pt x="7892" y="0"/>
                  <a:pt x="7892" y="0"/>
                </a:cubicBezTo>
                <a:cubicBezTo>
                  <a:pt x="12046" y="0"/>
                  <a:pt x="15369" y="3260"/>
                  <a:pt x="15369" y="7336"/>
                </a:cubicBezTo>
                <a:lnTo>
                  <a:pt x="15369" y="15079"/>
                </a:lnTo>
                <a:close/>
                <a:moveTo>
                  <a:pt x="21600" y="13857"/>
                </a:moveTo>
                <a:cubicBezTo>
                  <a:pt x="21600" y="18340"/>
                  <a:pt x="18277" y="21600"/>
                  <a:pt x="13708" y="21600"/>
                </a:cubicBezTo>
                <a:cubicBezTo>
                  <a:pt x="6646" y="21600"/>
                  <a:pt x="6646" y="21600"/>
                  <a:pt x="6646" y="21600"/>
                </a:cubicBezTo>
                <a:cubicBezTo>
                  <a:pt x="6231" y="21600"/>
                  <a:pt x="5815" y="21192"/>
                  <a:pt x="5815" y="21192"/>
                </a:cubicBezTo>
                <a:cubicBezTo>
                  <a:pt x="5815" y="6113"/>
                  <a:pt x="5815" y="6113"/>
                  <a:pt x="5815" y="6113"/>
                </a:cubicBezTo>
                <a:cubicBezTo>
                  <a:pt x="5815" y="6113"/>
                  <a:pt x="6231" y="5706"/>
                  <a:pt x="6646" y="5706"/>
                </a:cubicBezTo>
                <a:cubicBezTo>
                  <a:pt x="9138" y="5706"/>
                  <a:pt x="9138" y="5706"/>
                  <a:pt x="9138" y="5706"/>
                </a:cubicBezTo>
                <a:cubicBezTo>
                  <a:pt x="9138" y="5706"/>
                  <a:pt x="9554" y="6113"/>
                  <a:pt x="9554" y="6113"/>
                </a:cubicBezTo>
                <a:cubicBezTo>
                  <a:pt x="9554" y="17932"/>
                  <a:pt x="9554" y="17932"/>
                  <a:pt x="9554" y="17932"/>
                </a:cubicBezTo>
                <a:cubicBezTo>
                  <a:pt x="13708" y="17932"/>
                  <a:pt x="13708" y="17932"/>
                  <a:pt x="13708" y="17932"/>
                </a:cubicBezTo>
                <a:cubicBezTo>
                  <a:pt x="16200" y="17932"/>
                  <a:pt x="17862" y="16302"/>
                  <a:pt x="17862" y="13857"/>
                </a:cubicBezTo>
                <a:cubicBezTo>
                  <a:pt x="17862" y="408"/>
                  <a:pt x="17862" y="408"/>
                  <a:pt x="17862" y="408"/>
                </a:cubicBezTo>
                <a:cubicBezTo>
                  <a:pt x="17862" y="0"/>
                  <a:pt x="18277" y="0"/>
                  <a:pt x="18692" y="0"/>
                </a:cubicBezTo>
                <a:cubicBezTo>
                  <a:pt x="21185" y="0"/>
                  <a:pt x="21185" y="0"/>
                  <a:pt x="21185" y="0"/>
                </a:cubicBezTo>
                <a:cubicBezTo>
                  <a:pt x="21185" y="0"/>
                  <a:pt x="21600" y="0"/>
                  <a:pt x="21600" y="408"/>
                </a:cubicBezTo>
                <a:lnTo>
                  <a:pt x="21600" y="1385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6" name="Shape 5453"/>
          <p:cNvSpPr/>
          <p:nvPr/>
        </p:nvSpPr>
        <p:spPr>
          <a:xfrm>
            <a:off x="5987652" y="3259598"/>
            <a:ext cx="95294" cy="210744"/>
          </a:xfrm>
          <a:custGeom>
            <a:avLst/>
            <a:gdLst/>
            <a:ahLst/>
            <a:cxnLst>
              <a:cxn ang="0">
                <a:pos x="wd2" y="hd2"/>
              </a:cxn>
              <a:cxn ang="5400000">
                <a:pos x="wd2" y="hd2"/>
              </a:cxn>
              <a:cxn ang="10800000">
                <a:pos x="wd2" y="hd2"/>
              </a:cxn>
              <a:cxn ang="16200000">
                <a:pos x="wd2" y="hd2"/>
              </a:cxn>
            </a:cxnLst>
            <a:rect l="0" t="0" r="r" b="b"/>
            <a:pathLst>
              <a:path w="21600" h="21600" extrusionOk="0">
                <a:moveTo>
                  <a:pt x="21600" y="20785"/>
                </a:moveTo>
                <a:cubicBezTo>
                  <a:pt x="21600" y="21192"/>
                  <a:pt x="20700" y="21600"/>
                  <a:pt x="19800" y="21600"/>
                </a:cubicBezTo>
                <a:cubicBezTo>
                  <a:pt x="1800" y="21600"/>
                  <a:pt x="1800" y="21600"/>
                  <a:pt x="1800" y="21600"/>
                </a:cubicBezTo>
                <a:cubicBezTo>
                  <a:pt x="900" y="21600"/>
                  <a:pt x="0" y="21192"/>
                  <a:pt x="0" y="20785"/>
                </a:cubicBezTo>
                <a:cubicBezTo>
                  <a:pt x="0" y="18747"/>
                  <a:pt x="0" y="18747"/>
                  <a:pt x="0" y="18747"/>
                </a:cubicBezTo>
                <a:cubicBezTo>
                  <a:pt x="0" y="17932"/>
                  <a:pt x="900" y="17525"/>
                  <a:pt x="1800" y="17525"/>
                </a:cubicBezTo>
                <a:cubicBezTo>
                  <a:pt x="4500" y="17525"/>
                  <a:pt x="4500" y="17525"/>
                  <a:pt x="4500" y="17525"/>
                </a:cubicBezTo>
                <a:cubicBezTo>
                  <a:pt x="4500" y="11819"/>
                  <a:pt x="4500" y="11819"/>
                  <a:pt x="4500" y="11819"/>
                </a:cubicBezTo>
                <a:cubicBezTo>
                  <a:pt x="1800" y="11819"/>
                  <a:pt x="1800" y="11819"/>
                  <a:pt x="1800" y="11819"/>
                </a:cubicBezTo>
                <a:cubicBezTo>
                  <a:pt x="900" y="11819"/>
                  <a:pt x="0" y="11411"/>
                  <a:pt x="0" y="10596"/>
                </a:cubicBezTo>
                <a:cubicBezTo>
                  <a:pt x="0" y="8558"/>
                  <a:pt x="0" y="8558"/>
                  <a:pt x="0" y="8558"/>
                </a:cubicBezTo>
                <a:cubicBezTo>
                  <a:pt x="0" y="8151"/>
                  <a:pt x="900" y="7743"/>
                  <a:pt x="1800" y="7743"/>
                </a:cubicBezTo>
                <a:cubicBezTo>
                  <a:pt x="15300" y="7743"/>
                  <a:pt x="15300" y="7743"/>
                  <a:pt x="15300" y="7743"/>
                </a:cubicBezTo>
                <a:cubicBezTo>
                  <a:pt x="16200" y="7743"/>
                  <a:pt x="17100" y="8151"/>
                  <a:pt x="17100" y="8558"/>
                </a:cubicBezTo>
                <a:cubicBezTo>
                  <a:pt x="17100" y="17525"/>
                  <a:pt x="17100" y="17525"/>
                  <a:pt x="17100" y="17525"/>
                </a:cubicBezTo>
                <a:cubicBezTo>
                  <a:pt x="19800" y="17525"/>
                  <a:pt x="19800" y="17525"/>
                  <a:pt x="19800" y="17525"/>
                </a:cubicBezTo>
                <a:cubicBezTo>
                  <a:pt x="20700" y="17525"/>
                  <a:pt x="21600" y="17932"/>
                  <a:pt x="21600" y="18747"/>
                </a:cubicBezTo>
                <a:lnTo>
                  <a:pt x="21600" y="20785"/>
                </a:lnTo>
                <a:close/>
                <a:moveTo>
                  <a:pt x="17100" y="3668"/>
                </a:moveTo>
                <a:cubicBezTo>
                  <a:pt x="17100" y="4483"/>
                  <a:pt x="16200" y="4891"/>
                  <a:pt x="15300" y="4891"/>
                </a:cubicBezTo>
                <a:cubicBezTo>
                  <a:pt x="6300" y="4891"/>
                  <a:pt x="6300" y="4891"/>
                  <a:pt x="6300" y="4891"/>
                </a:cubicBezTo>
                <a:cubicBezTo>
                  <a:pt x="5400" y="4891"/>
                  <a:pt x="4500" y="4483"/>
                  <a:pt x="4500" y="3668"/>
                </a:cubicBezTo>
                <a:cubicBezTo>
                  <a:pt x="4500" y="815"/>
                  <a:pt x="4500" y="815"/>
                  <a:pt x="4500" y="815"/>
                </a:cubicBezTo>
                <a:cubicBezTo>
                  <a:pt x="4500" y="408"/>
                  <a:pt x="5400" y="0"/>
                  <a:pt x="6300" y="0"/>
                </a:cubicBezTo>
                <a:cubicBezTo>
                  <a:pt x="15300" y="0"/>
                  <a:pt x="15300" y="0"/>
                  <a:pt x="15300" y="0"/>
                </a:cubicBezTo>
                <a:cubicBezTo>
                  <a:pt x="16200" y="0"/>
                  <a:pt x="17100" y="408"/>
                  <a:pt x="17100" y="815"/>
                </a:cubicBezTo>
                <a:lnTo>
                  <a:pt x="17100" y="366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7" name="Shape 5454"/>
          <p:cNvSpPr/>
          <p:nvPr/>
        </p:nvSpPr>
        <p:spPr>
          <a:xfrm>
            <a:off x="6559408" y="3239441"/>
            <a:ext cx="287711" cy="269385"/>
          </a:xfrm>
          <a:custGeom>
            <a:avLst/>
            <a:gdLst/>
            <a:ahLst/>
            <a:cxnLst>
              <a:cxn ang="0">
                <a:pos x="wd2" y="hd2"/>
              </a:cxn>
              <a:cxn ang="5400000">
                <a:pos x="wd2" y="hd2"/>
              </a:cxn>
              <a:cxn ang="10800000">
                <a:pos x="wd2" y="hd2"/>
              </a:cxn>
              <a:cxn ang="16200000">
                <a:pos x="wd2" y="hd2"/>
              </a:cxn>
            </a:cxnLst>
            <a:rect l="0" t="0" r="r" b="b"/>
            <a:pathLst>
              <a:path w="21600" h="21600" extrusionOk="0">
                <a:moveTo>
                  <a:pt x="21600" y="4447"/>
                </a:moveTo>
                <a:cubicBezTo>
                  <a:pt x="21600" y="6035"/>
                  <a:pt x="21600" y="6035"/>
                  <a:pt x="21600" y="6035"/>
                </a:cubicBezTo>
                <a:cubicBezTo>
                  <a:pt x="20121" y="6035"/>
                  <a:pt x="20121" y="6035"/>
                  <a:pt x="20121" y="6035"/>
                </a:cubicBezTo>
                <a:cubicBezTo>
                  <a:pt x="20121" y="6353"/>
                  <a:pt x="19825" y="6988"/>
                  <a:pt x="19233" y="6988"/>
                </a:cubicBezTo>
                <a:cubicBezTo>
                  <a:pt x="2071" y="6988"/>
                  <a:pt x="2071" y="6988"/>
                  <a:pt x="2071" y="6988"/>
                </a:cubicBezTo>
                <a:cubicBezTo>
                  <a:pt x="1775" y="6988"/>
                  <a:pt x="1479" y="6353"/>
                  <a:pt x="1479" y="6035"/>
                </a:cubicBezTo>
                <a:cubicBezTo>
                  <a:pt x="0" y="6035"/>
                  <a:pt x="0" y="6035"/>
                  <a:pt x="0" y="6035"/>
                </a:cubicBezTo>
                <a:cubicBezTo>
                  <a:pt x="0" y="4447"/>
                  <a:pt x="0" y="4447"/>
                  <a:pt x="0" y="4447"/>
                </a:cubicBezTo>
                <a:cubicBezTo>
                  <a:pt x="10652" y="0"/>
                  <a:pt x="10652" y="0"/>
                  <a:pt x="10652" y="0"/>
                </a:cubicBezTo>
                <a:lnTo>
                  <a:pt x="21600" y="4447"/>
                </a:lnTo>
                <a:close/>
                <a:moveTo>
                  <a:pt x="21600" y="20012"/>
                </a:moveTo>
                <a:cubicBezTo>
                  <a:pt x="21600" y="21600"/>
                  <a:pt x="21600" y="21600"/>
                  <a:pt x="21600" y="21600"/>
                </a:cubicBezTo>
                <a:cubicBezTo>
                  <a:pt x="0" y="21600"/>
                  <a:pt x="0" y="21600"/>
                  <a:pt x="0" y="21600"/>
                </a:cubicBezTo>
                <a:cubicBezTo>
                  <a:pt x="0" y="20012"/>
                  <a:pt x="0" y="20012"/>
                  <a:pt x="0" y="20012"/>
                </a:cubicBezTo>
                <a:cubicBezTo>
                  <a:pt x="0" y="19694"/>
                  <a:pt x="296" y="19059"/>
                  <a:pt x="592" y="19059"/>
                </a:cubicBezTo>
                <a:cubicBezTo>
                  <a:pt x="20712" y="19059"/>
                  <a:pt x="20712" y="19059"/>
                  <a:pt x="20712" y="19059"/>
                </a:cubicBezTo>
                <a:cubicBezTo>
                  <a:pt x="21008" y="19059"/>
                  <a:pt x="21600" y="19694"/>
                  <a:pt x="21600" y="20012"/>
                </a:cubicBezTo>
                <a:close/>
                <a:moveTo>
                  <a:pt x="5622" y="7624"/>
                </a:moveTo>
                <a:cubicBezTo>
                  <a:pt x="5622" y="16835"/>
                  <a:pt x="5622" y="16835"/>
                  <a:pt x="5622" y="16835"/>
                </a:cubicBezTo>
                <a:cubicBezTo>
                  <a:pt x="7101" y="16835"/>
                  <a:pt x="7101" y="16835"/>
                  <a:pt x="7101" y="16835"/>
                </a:cubicBezTo>
                <a:cubicBezTo>
                  <a:pt x="7101" y="7624"/>
                  <a:pt x="7101" y="7624"/>
                  <a:pt x="7101" y="7624"/>
                </a:cubicBezTo>
                <a:cubicBezTo>
                  <a:pt x="10060" y="7624"/>
                  <a:pt x="10060" y="7624"/>
                  <a:pt x="10060" y="7624"/>
                </a:cubicBezTo>
                <a:cubicBezTo>
                  <a:pt x="10060" y="16835"/>
                  <a:pt x="10060" y="16835"/>
                  <a:pt x="10060" y="16835"/>
                </a:cubicBezTo>
                <a:cubicBezTo>
                  <a:pt x="11540" y="16835"/>
                  <a:pt x="11540" y="16835"/>
                  <a:pt x="11540" y="16835"/>
                </a:cubicBezTo>
                <a:cubicBezTo>
                  <a:pt x="11540" y="7624"/>
                  <a:pt x="11540" y="7624"/>
                  <a:pt x="11540" y="7624"/>
                </a:cubicBezTo>
                <a:cubicBezTo>
                  <a:pt x="14203" y="7624"/>
                  <a:pt x="14203" y="7624"/>
                  <a:pt x="14203" y="7624"/>
                </a:cubicBezTo>
                <a:cubicBezTo>
                  <a:pt x="14203" y="16835"/>
                  <a:pt x="14203" y="16835"/>
                  <a:pt x="14203" y="16835"/>
                </a:cubicBezTo>
                <a:cubicBezTo>
                  <a:pt x="15682" y="16835"/>
                  <a:pt x="15682" y="16835"/>
                  <a:pt x="15682" y="16835"/>
                </a:cubicBezTo>
                <a:cubicBezTo>
                  <a:pt x="15682" y="7624"/>
                  <a:pt x="15682" y="7624"/>
                  <a:pt x="15682" y="7624"/>
                </a:cubicBezTo>
                <a:cubicBezTo>
                  <a:pt x="18641" y="7624"/>
                  <a:pt x="18641" y="7624"/>
                  <a:pt x="18641" y="7624"/>
                </a:cubicBezTo>
                <a:cubicBezTo>
                  <a:pt x="18641" y="16835"/>
                  <a:pt x="18641" y="16835"/>
                  <a:pt x="18641" y="16835"/>
                </a:cubicBezTo>
                <a:cubicBezTo>
                  <a:pt x="19233" y="16835"/>
                  <a:pt x="19233" y="16835"/>
                  <a:pt x="19233" y="16835"/>
                </a:cubicBezTo>
                <a:cubicBezTo>
                  <a:pt x="19825" y="16835"/>
                  <a:pt x="20121" y="17153"/>
                  <a:pt x="20121" y="17788"/>
                </a:cubicBezTo>
                <a:cubicBezTo>
                  <a:pt x="20121" y="18424"/>
                  <a:pt x="20121" y="18424"/>
                  <a:pt x="20121" y="18424"/>
                </a:cubicBezTo>
                <a:cubicBezTo>
                  <a:pt x="1479" y="18424"/>
                  <a:pt x="1479" y="18424"/>
                  <a:pt x="1479" y="18424"/>
                </a:cubicBezTo>
                <a:cubicBezTo>
                  <a:pt x="1479" y="17788"/>
                  <a:pt x="1479" y="17788"/>
                  <a:pt x="1479" y="17788"/>
                </a:cubicBezTo>
                <a:cubicBezTo>
                  <a:pt x="1479" y="17153"/>
                  <a:pt x="1775" y="16835"/>
                  <a:pt x="2071" y="16835"/>
                </a:cubicBezTo>
                <a:cubicBezTo>
                  <a:pt x="2663" y="16835"/>
                  <a:pt x="2663" y="16835"/>
                  <a:pt x="2663" y="16835"/>
                </a:cubicBezTo>
                <a:cubicBezTo>
                  <a:pt x="2663" y="7624"/>
                  <a:pt x="2663" y="7624"/>
                  <a:pt x="2663" y="7624"/>
                </a:cubicBezTo>
                <a:lnTo>
                  <a:pt x="5622" y="762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8" name="Shape 5455"/>
          <p:cNvSpPr/>
          <p:nvPr/>
        </p:nvSpPr>
        <p:spPr>
          <a:xfrm>
            <a:off x="7129332" y="3259598"/>
            <a:ext cx="153935" cy="210744"/>
          </a:xfrm>
          <a:custGeom>
            <a:avLst/>
            <a:gdLst/>
            <a:ahLst/>
            <a:cxnLst>
              <a:cxn ang="0">
                <a:pos x="wd2" y="hd2"/>
              </a:cxn>
              <a:cxn ang="5400000">
                <a:pos x="wd2" y="hd2"/>
              </a:cxn>
              <a:cxn ang="10800000">
                <a:pos x="wd2" y="hd2"/>
              </a:cxn>
              <a:cxn ang="16200000">
                <a:pos x="wd2" y="hd2"/>
              </a:cxn>
            </a:cxnLst>
            <a:rect l="0" t="0" r="r" b="b"/>
            <a:pathLst>
              <a:path w="21600" h="21600" extrusionOk="0">
                <a:moveTo>
                  <a:pt x="8862" y="21600"/>
                </a:moveTo>
                <a:cubicBezTo>
                  <a:pt x="8308" y="21600"/>
                  <a:pt x="8308" y="21192"/>
                  <a:pt x="8308" y="21192"/>
                </a:cubicBezTo>
                <a:cubicBezTo>
                  <a:pt x="8308" y="15894"/>
                  <a:pt x="8308" y="15894"/>
                  <a:pt x="8308" y="15894"/>
                </a:cubicBezTo>
                <a:cubicBezTo>
                  <a:pt x="2215" y="15894"/>
                  <a:pt x="2215" y="15894"/>
                  <a:pt x="2215" y="15894"/>
                </a:cubicBezTo>
                <a:cubicBezTo>
                  <a:pt x="1662" y="15894"/>
                  <a:pt x="1662" y="15894"/>
                  <a:pt x="1662" y="15487"/>
                </a:cubicBezTo>
                <a:cubicBezTo>
                  <a:pt x="1662" y="13857"/>
                  <a:pt x="1662" y="13857"/>
                  <a:pt x="1662" y="13857"/>
                </a:cubicBezTo>
                <a:cubicBezTo>
                  <a:pt x="1662" y="13449"/>
                  <a:pt x="1662" y="13449"/>
                  <a:pt x="2215" y="13449"/>
                </a:cubicBezTo>
                <a:cubicBezTo>
                  <a:pt x="8308" y="13449"/>
                  <a:pt x="8308" y="13449"/>
                  <a:pt x="8308" y="13449"/>
                </a:cubicBezTo>
                <a:cubicBezTo>
                  <a:pt x="8308" y="12226"/>
                  <a:pt x="8308" y="12226"/>
                  <a:pt x="8308" y="12226"/>
                </a:cubicBezTo>
                <a:cubicBezTo>
                  <a:pt x="2215" y="12226"/>
                  <a:pt x="2215" y="12226"/>
                  <a:pt x="2215" y="12226"/>
                </a:cubicBezTo>
                <a:cubicBezTo>
                  <a:pt x="1662" y="12226"/>
                  <a:pt x="1662" y="11819"/>
                  <a:pt x="1662" y="11411"/>
                </a:cubicBezTo>
                <a:cubicBezTo>
                  <a:pt x="1662" y="10189"/>
                  <a:pt x="1662" y="10189"/>
                  <a:pt x="1662" y="10189"/>
                </a:cubicBezTo>
                <a:cubicBezTo>
                  <a:pt x="1662" y="9781"/>
                  <a:pt x="1662" y="9374"/>
                  <a:pt x="2215" y="9374"/>
                </a:cubicBezTo>
                <a:cubicBezTo>
                  <a:pt x="6646" y="9374"/>
                  <a:pt x="6646" y="9374"/>
                  <a:pt x="6646" y="9374"/>
                </a:cubicBezTo>
                <a:cubicBezTo>
                  <a:pt x="0" y="408"/>
                  <a:pt x="0" y="408"/>
                  <a:pt x="0" y="408"/>
                </a:cubicBezTo>
                <a:cubicBezTo>
                  <a:pt x="0" y="408"/>
                  <a:pt x="0" y="408"/>
                  <a:pt x="0" y="0"/>
                </a:cubicBezTo>
                <a:cubicBezTo>
                  <a:pt x="0" y="0"/>
                  <a:pt x="554" y="0"/>
                  <a:pt x="554" y="0"/>
                </a:cubicBezTo>
                <a:cubicBezTo>
                  <a:pt x="4431" y="0"/>
                  <a:pt x="4431" y="0"/>
                  <a:pt x="4431" y="0"/>
                </a:cubicBezTo>
                <a:cubicBezTo>
                  <a:pt x="4985" y="0"/>
                  <a:pt x="4985" y="0"/>
                  <a:pt x="4985" y="0"/>
                </a:cubicBezTo>
                <a:cubicBezTo>
                  <a:pt x="9969" y="6521"/>
                  <a:pt x="9969" y="6521"/>
                  <a:pt x="9969" y="6521"/>
                </a:cubicBezTo>
                <a:cubicBezTo>
                  <a:pt x="10523" y="7336"/>
                  <a:pt x="10523" y="8151"/>
                  <a:pt x="11077" y="8558"/>
                </a:cubicBezTo>
                <a:cubicBezTo>
                  <a:pt x="11077" y="7743"/>
                  <a:pt x="11631" y="7336"/>
                  <a:pt x="12185" y="6521"/>
                </a:cubicBezTo>
                <a:cubicBezTo>
                  <a:pt x="16062" y="0"/>
                  <a:pt x="16062" y="0"/>
                  <a:pt x="16062" y="0"/>
                </a:cubicBezTo>
                <a:cubicBezTo>
                  <a:pt x="16062" y="0"/>
                  <a:pt x="16615" y="0"/>
                  <a:pt x="16615" y="0"/>
                </a:cubicBezTo>
                <a:cubicBezTo>
                  <a:pt x="21046" y="0"/>
                  <a:pt x="21046" y="0"/>
                  <a:pt x="21046" y="0"/>
                </a:cubicBezTo>
                <a:cubicBezTo>
                  <a:pt x="21046" y="0"/>
                  <a:pt x="21046" y="0"/>
                  <a:pt x="21600" y="0"/>
                </a:cubicBezTo>
                <a:cubicBezTo>
                  <a:pt x="21600" y="0"/>
                  <a:pt x="21600" y="408"/>
                  <a:pt x="21600" y="408"/>
                </a:cubicBezTo>
                <a:cubicBezTo>
                  <a:pt x="14954" y="9374"/>
                  <a:pt x="14954" y="9374"/>
                  <a:pt x="14954" y="9374"/>
                </a:cubicBezTo>
                <a:cubicBezTo>
                  <a:pt x="19385" y="9374"/>
                  <a:pt x="19385" y="9374"/>
                  <a:pt x="19385" y="9374"/>
                </a:cubicBezTo>
                <a:cubicBezTo>
                  <a:pt x="19938" y="9374"/>
                  <a:pt x="19938" y="9781"/>
                  <a:pt x="19938" y="10189"/>
                </a:cubicBezTo>
                <a:cubicBezTo>
                  <a:pt x="19938" y="11411"/>
                  <a:pt x="19938" y="11411"/>
                  <a:pt x="19938" y="11411"/>
                </a:cubicBezTo>
                <a:cubicBezTo>
                  <a:pt x="19938" y="11819"/>
                  <a:pt x="19938" y="12226"/>
                  <a:pt x="19385" y="12226"/>
                </a:cubicBezTo>
                <a:cubicBezTo>
                  <a:pt x="13292" y="12226"/>
                  <a:pt x="13292" y="12226"/>
                  <a:pt x="13292" y="12226"/>
                </a:cubicBezTo>
                <a:cubicBezTo>
                  <a:pt x="13292" y="13449"/>
                  <a:pt x="13292" y="13449"/>
                  <a:pt x="13292" y="13449"/>
                </a:cubicBezTo>
                <a:cubicBezTo>
                  <a:pt x="19385" y="13449"/>
                  <a:pt x="19385" y="13449"/>
                  <a:pt x="19385" y="13449"/>
                </a:cubicBezTo>
                <a:cubicBezTo>
                  <a:pt x="19938" y="13449"/>
                  <a:pt x="19938" y="13449"/>
                  <a:pt x="19938" y="13857"/>
                </a:cubicBezTo>
                <a:cubicBezTo>
                  <a:pt x="19938" y="15487"/>
                  <a:pt x="19938" y="15487"/>
                  <a:pt x="19938" y="15487"/>
                </a:cubicBezTo>
                <a:cubicBezTo>
                  <a:pt x="19938" y="15894"/>
                  <a:pt x="19938" y="15894"/>
                  <a:pt x="19385" y="15894"/>
                </a:cubicBezTo>
                <a:cubicBezTo>
                  <a:pt x="13292" y="15894"/>
                  <a:pt x="13292" y="15894"/>
                  <a:pt x="13292" y="15894"/>
                </a:cubicBezTo>
                <a:cubicBezTo>
                  <a:pt x="13292" y="21192"/>
                  <a:pt x="13292" y="21192"/>
                  <a:pt x="13292" y="21192"/>
                </a:cubicBezTo>
                <a:cubicBezTo>
                  <a:pt x="13292" y="21192"/>
                  <a:pt x="12738" y="21600"/>
                  <a:pt x="12738" y="21600"/>
                </a:cubicBezTo>
                <a:lnTo>
                  <a:pt x="8862" y="216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9" name="Shape 5456"/>
          <p:cNvSpPr/>
          <p:nvPr/>
        </p:nvSpPr>
        <p:spPr>
          <a:xfrm>
            <a:off x="7699255" y="3259598"/>
            <a:ext cx="269386" cy="210744"/>
          </a:xfrm>
          <a:custGeom>
            <a:avLst/>
            <a:gdLst/>
            <a:ahLst/>
            <a:cxnLst>
              <a:cxn ang="0">
                <a:pos x="wd2" y="hd2"/>
              </a:cxn>
              <a:cxn ang="5400000">
                <a:pos x="wd2" y="hd2"/>
              </a:cxn>
              <a:cxn ang="10800000">
                <a:pos x="wd2" y="hd2"/>
              </a:cxn>
              <a:cxn ang="16200000">
                <a:pos x="wd2" y="hd2"/>
              </a:cxn>
            </a:cxnLst>
            <a:rect l="0" t="0" r="r" b="b"/>
            <a:pathLst>
              <a:path w="21600" h="21600" extrusionOk="0">
                <a:moveTo>
                  <a:pt x="21600" y="11004"/>
                </a:moveTo>
                <a:cubicBezTo>
                  <a:pt x="21600" y="11411"/>
                  <a:pt x="21282" y="11819"/>
                  <a:pt x="21282" y="11819"/>
                </a:cubicBezTo>
                <a:cubicBezTo>
                  <a:pt x="18424" y="11819"/>
                  <a:pt x="18424" y="11819"/>
                  <a:pt x="18424" y="11819"/>
                </a:cubicBezTo>
                <a:cubicBezTo>
                  <a:pt x="16518" y="21192"/>
                  <a:pt x="16518" y="21192"/>
                  <a:pt x="16518" y="21192"/>
                </a:cubicBezTo>
                <a:cubicBezTo>
                  <a:pt x="16518" y="21600"/>
                  <a:pt x="16518" y="21600"/>
                  <a:pt x="16200" y="21600"/>
                </a:cubicBezTo>
                <a:cubicBezTo>
                  <a:pt x="14294" y="21600"/>
                  <a:pt x="14294" y="21600"/>
                  <a:pt x="14294" y="21600"/>
                </a:cubicBezTo>
                <a:cubicBezTo>
                  <a:pt x="14294" y="21600"/>
                  <a:pt x="13976" y="21600"/>
                  <a:pt x="13976" y="21192"/>
                </a:cubicBezTo>
                <a:cubicBezTo>
                  <a:pt x="12071" y="11819"/>
                  <a:pt x="12071" y="11819"/>
                  <a:pt x="12071" y="11819"/>
                </a:cubicBezTo>
                <a:cubicBezTo>
                  <a:pt x="9529" y="11819"/>
                  <a:pt x="9529" y="11819"/>
                  <a:pt x="9529" y="11819"/>
                </a:cubicBezTo>
                <a:cubicBezTo>
                  <a:pt x="7306" y="21192"/>
                  <a:pt x="7306" y="21192"/>
                  <a:pt x="7306" y="21192"/>
                </a:cubicBezTo>
                <a:cubicBezTo>
                  <a:pt x="7306" y="21600"/>
                  <a:pt x="7306" y="21600"/>
                  <a:pt x="6988" y="21600"/>
                </a:cubicBezTo>
                <a:cubicBezTo>
                  <a:pt x="5082" y="21600"/>
                  <a:pt x="5082" y="21600"/>
                  <a:pt x="5082" y="21600"/>
                </a:cubicBezTo>
                <a:cubicBezTo>
                  <a:pt x="5082" y="21600"/>
                  <a:pt x="4765" y="21600"/>
                  <a:pt x="4765" y="21192"/>
                </a:cubicBezTo>
                <a:cubicBezTo>
                  <a:pt x="2859" y="11819"/>
                  <a:pt x="2859" y="11819"/>
                  <a:pt x="2859" y="11819"/>
                </a:cubicBezTo>
                <a:cubicBezTo>
                  <a:pt x="318" y="11819"/>
                  <a:pt x="318" y="11819"/>
                  <a:pt x="318" y="11819"/>
                </a:cubicBezTo>
                <a:cubicBezTo>
                  <a:pt x="0" y="11819"/>
                  <a:pt x="0" y="11411"/>
                  <a:pt x="0" y="11004"/>
                </a:cubicBezTo>
                <a:cubicBezTo>
                  <a:pt x="0" y="10189"/>
                  <a:pt x="0" y="10189"/>
                  <a:pt x="0" y="10189"/>
                </a:cubicBezTo>
                <a:cubicBezTo>
                  <a:pt x="0" y="9781"/>
                  <a:pt x="0" y="9781"/>
                  <a:pt x="318" y="9781"/>
                </a:cubicBezTo>
                <a:cubicBezTo>
                  <a:pt x="2541" y="9781"/>
                  <a:pt x="2541" y="9781"/>
                  <a:pt x="2541" y="9781"/>
                </a:cubicBezTo>
                <a:cubicBezTo>
                  <a:pt x="1906" y="7743"/>
                  <a:pt x="1906" y="7743"/>
                  <a:pt x="1906" y="7743"/>
                </a:cubicBezTo>
                <a:cubicBezTo>
                  <a:pt x="318" y="7743"/>
                  <a:pt x="318" y="7743"/>
                  <a:pt x="318" y="7743"/>
                </a:cubicBezTo>
                <a:cubicBezTo>
                  <a:pt x="0" y="7743"/>
                  <a:pt x="0" y="7336"/>
                  <a:pt x="0" y="7336"/>
                </a:cubicBezTo>
                <a:cubicBezTo>
                  <a:pt x="0" y="6113"/>
                  <a:pt x="0" y="6113"/>
                  <a:pt x="0" y="6113"/>
                </a:cubicBezTo>
                <a:cubicBezTo>
                  <a:pt x="0" y="6113"/>
                  <a:pt x="0" y="5706"/>
                  <a:pt x="318" y="5706"/>
                </a:cubicBezTo>
                <a:cubicBezTo>
                  <a:pt x="1588" y="5706"/>
                  <a:pt x="1588" y="5706"/>
                  <a:pt x="1588" y="5706"/>
                </a:cubicBezTo>
                <a:cubicBezTo>
                  <a:pt x="635" y="408"/>
                  <a:pt x="635" y="408"/>
                  <a:pt x="635" y="408"/>
                </a:cubicBezTo>
                <a:cubicBezTo>
                  <a:pt x="635" y="408"/>
                  <a:pt x="635" y="0"/>
                  <a:pt x="635" y="0"/>
                </a:cubicBezTo>
                <a:cubicBezTo>
                  <a:pt x="635" y="0"/>
                  <a:pt x="953" y="0"/>
                  <a:pt x="953" y="0"/>
                </a:cubicBezTo>
                <a:cubicBezTo>
                  <a:pt x="2541" y="0"/>
                  <a:pt x="2541" y="0"/>
                  <a:pt x="2541" y="0"/>
                </a:cubicBezTo>
                <a:cubicBezTo>
                  <a:pt x="2859" y="0"/>
                  <a:pt x="2859" y="0"/>
                  <a:pt x="2859" y="0"/>
                </a:cubicBezTo>
                <a:cubicBezTo>
                  <a:pt x="4129" y="5706"/>
                  <a:pt x="4129" y="5706"/>
                  <a:pt x="4129" y="5706"/>
                </a:cubicBezTo>
                <a:cubicBezTo>
                  <a:pt x="8259" y="5706"/>
                  <a:pt x="8259" y="5706"/>
                  <a:pt x="8259" y="5706"/>
                </a:cubicBezTo>
                <a:cubicBezTo>
                  <a:pt x="9529" y="0"/>
                  <a:pt x="9529" y="0"/>
                  <a:pt x="9529" y="0"/>
                </a:cubicBezTo>
                <a:cubicBezTo>
                  <a:pt x="9529" y="0"/>
                  <a:pt x="9847" y="0"/>
                  <a:pt x="9847" y="0"/>
                </a:cubicBezTo>
                <a:cubicBezTo>
                  <a:pt x="11435" y="0"/>
                  <a:pt x="11435" y="0"/>
                  <a:pt x="11435" y="0"/>
                </a:cubicBezTo>
                <a:cubicBezTo>
                  <a:pt x="11753" y="0"/>
                  <a:pt x="11753" y="0"/>
                  <a:pt x="11753" y="0"/>
                </a:cubicBezTo>
                <a:cubicBezTo>
                  <a:pt x="13024" y="5706"/>
                  <a:pt x="13024" y="5706"/>
                  <a:pt x="13024" y="5706"/>
                </a:cubicBezTo>
                <a:cubicBezTo>
                  <a:pt x="17471" y="5706"/>
                  <a:pt x="17471" y="5706"/>
                  <a:pt x="17471" y="5706"/>
                </a:cubicBezTo>
                <a:cubicBezTo>
                  <a:pt x="18424" y="0"/>
                  <a:pt x="18424" y="0"/>
                  <a:pt x="18424" y="0"/>
                </a:cubicBezTo>
                <a:cubicBezTo>
                  <a:pt x="18424" y="0"/>
                  <a:pt x="18741" y="0"/>
                  <a:pt x="18741" y="0"/>
                </a:cubicBezTo>
                <a:cubicBezTo>
                  <a:pt x="20647" y="0"/>
                  <a:pt x="20647" y="0"/>
                  <a:pt x="20647" y="0"/>
                </a:cubicBezTo>
                <a:cubicBezTo>
                  <a:pt x="20647" y="0"/>
                  <a:pt x="20647" y="0"/>
                  <a:pt x="20965" y="0"/>
                </a:cubicBezTo>
                <a:cubicBezTo>
                  <a:pt x="20965" y="0"/>
                  <a:pt x="20965" y="408"/>
                  <a:pt x="20965" y="408"/>
                </a:cubicBezTo>
                <a:cubicBezTo>
                  <a:pt x="19694" y="5706"/>
                  <a:pt x="19694" y="5706"/>
                  <a:pt x="19694" y="5706"/>
                </a:cubicBezTo>
                <a:cubicBezTo>
                  <a:pt x="21282" y="5706"/>
                  <a:pt x="21282" y="5706"/>
                  <a:pt x="21282" y="5706"/>
                </a:cubicBezTo>
                <a:cubicBezTo>
                  <a:pt x="21282" y="5706"/>
                  <a:pt x="21600" y="6113"/>
                  <a:pt x="21600" y="6113"/>
                </a:cubicBezTo>
                <a:cubicBezTo>
                  <a:pt x="21600" y="7336"/>
                  <a:pt x="21600" y="7336"/>
                  <a:pt x="21600" y="7336"/>
                </a:cubicBezTo>
                <a:cubicBezTo>
                  <a:pt x="21600" y="7336"/>
                  <a:pt x="21282" y="7743"/>
                  <a:pt x="21282" y="7743"/>
                </a:cubicBezTo>
                <a:cubicBezTo>
                  <a:pt x="19376" y="7743"/>
                  <a:pt x="19376" y="7743"/>
                  <a:pt x="19376" y="7743"/>
                </a:cubicBezTo>
                <a:cubicBezTo>
                  <a:pt x="19059" y="9781"/>
                  <a:pt x="19059" y="9781"/>
                  <a:pt x="19059" y="9781"/>
                </a:cubicBezTo>
                <a:cubicBezTo>
                  <a:pt x="21282" y="9781"/>
                  <a:pt x="21282" y="9781"/>
                  <a:pt x="21282" y="9781"/>
                </a:cubicBezTo>
                <a:cubicBezTo>
                  <a:pt x="21282" y="9781"/>
                  <a:pt x="21600" y="9781"/>
                  <a:pt x="21600" y="10189"/>
                </a:cubicBezTo>
                <a:lnTo>
                  <a:pt x="21600" y="11004"/>
                </a:lnTo>
                <a:close/>
                <a:moveTo>
                  <a:pt x="7941" y="7743"/>
                </a:moveTo>
                <a:cubicBezTo>
                  <a:pt x="4447" y="7743"/>
                  <a:pt x="4447" y="7743"/>
                  <a:pt x="4447" y="7743"/>
                </a:cubicBezTo>
                <a:cubicBezTo>
                  <a:pt x="4765" y="9781"/>
                  <a:pt x="4765" y="9781"/>
                  <a:pt x="4765" y="9781"/>
                </a:cubicBezTo>
                <a:cubicBezTo>
                  <a:pt x="7624" y="9781"/>
                  <a:pt x="7624" y="9781"/>
                  <a:pt x="7624" y="9781"/>
                </a:cubicBezTo>
                <a:lnTo>
                  <a:pt x="7941" y="7743"/>
                </a:lnTo>
                <a:close/>
                <a:moveTo>
                  <a:pt x="6988" y="11819"/>
                </a:moveTo>
                <a:cubicBezTo>
                  <a:pt x="5082" y="11819"/>
                  <a:pt x="5082" y="11819"/>
                  <a:pt x="5082" y="11819"/>
                </a:cubicBezTo>
                <a:cubicBezTo>
                  <a:pt x="6035" y="16302"/>
                  <a:pt x="6035" y="16302"/>
                  <a:pt x="6035" y="16302"/>
                </a:cubicBezTo>
                <a:cubicBezTo>
                  <a:pt x="6035" y="16302"/>
                  <a:pt x="6035" y="16302"/>
                  <a:pt x="6035" y="16302"/>
                </a:cubicBezTo>
                <a:cubicBezTo>
                  <a:pt x="6035" y="16302"/>
                  <a:pt x="6035" y="16302"/>
                  <a:pt x="6035" y="16302"/>
                </a:cubicBezTo>
                <a:lnTo>
                  <a:pt x="6988" y="11819"/>
                </a:lnTo>
                <a:close/>
                <a:moveTo>
                  <a:pt x="11435" y="9781"/>
                </a:moveTo>
                <a:cubicBezTo>
                  <a:pt x="11118" y="7743"/>
                  <a:pt x="11118" y="7743"/>
                  <a:pt x="11118" y="7743"/>
                </a:cubicBezTo>
                <a:cubicBezTo>
                  <a:pt x="10165" y="7743"/>
                  <a:pt x="10165" y="7743"/>
                  <a:pt x="10165" y="7743"/>
                </a:cubicBezTo>
                <a:cubicBezTo>
                  <a:pt x="9847" y="9781"/>
                  <a:pt x="9847" y="9781"/>
                  <a:pt x="9847" y="9781"/>
                </a:cubicBezTo>
                <a:lnTo>
                  <a:pt x="11435" y="9781"/>
                </a:lnTo>
                <a:close/>
                <a:moveTo>
                  <a:pt x="16835" y="7743"/>
                </a:moveTo>
                <a:cubicBezTo>
                  <a:pt x="13341" y="7743"/>
                  <a:pt x="13341" y="7743"/>
                  <a:pt x="13341" y="7743"/>
                </a:cubicBezTo>
                <a:cubicBezTo>
                  <a:pt x="13659" y="9781"/>
                  <a:pt x="13659" y="9781"/>
                  <a:pt x="13659" y="9781"/>
                </a:cubicBezTo>
                <a:cubicBezTo>
                  <a:pt x="16518" y="9781"/>
                  <a:pt x="16518" y="9781"/>
                  <a:pt x="16518" y="9781"/>
                </a:cubicBezTo>
                <a:lnTo>
                  <a:pt x="16835" y="7743"/>
                </a:lnTo>
                <a:close/>
                <a:moveTo>
                  <a:pt x="16200" y="11819"/>
                </a:moveTo>
                <a:cubicBezTo>
                  <a:pt x="14294" y="11819"/>
                  <a:pt x="14294" y="11819"/>
                  <a:pt x="14294" y="11819"/>
                </a:cubicBezTo>
                <a:cubicBezTo>
                  <a:pt x="15247" y="16302"/>
                  <a:pt x="15247" y="16302"/>
                  <a:pt x="15247" y="16302"/>
                </a:cubicBezTo>
                <a:cubicBezTo>
                  <a:pt x="15247" y="16302"/>
                  <a:pt x="15247" y="16302"/>
                  <a:pt x="15247" y="16302"/>
                </a:cubicBezTo>
                <a:cubicBezTo>
                  <a:pt x="15247" y="16302"/>
                  <a:pt x="15247" y="16302"/>
                  <a:pt x="15247" y="16302"/>
                </a:cubicBezTo>
                <a:lnTo>
                  <a:pt x="16200" y="1181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0" name="Shape 5457"/>
          <p:cNvSpPr/>
          <p:nvPr/>
        </p:nvSpPr>
        <p:spPr>
          <a:xfrm>
            <a:off x="8271011" y="3259598"/>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6759" y="9683"/>
                </a:moveTo>
                <a:cubicBezTo>
                  <a:pt x="16014" y="9310"/>
                  <a:pt x="15269" y="8938"/>
                  <a:pt x="15269" y="8193"/>
                </a:cubicBezTo>
                <a:cubicBezTo>
                  <a:pt x="15269" y="8193"/>
                  <a:pt x="14897" y="7821"/>
                  <a:pt x="14897" y="7821"/>
                </a:cubicBezTo>
                <a:cubicBezTo>
                  <a:pt x="14897" y="7076"/>
                  <a:pt x="15641" y="6703"/>
                  <a:pt x="16386" y="6703"/>
                </a:cubicBezTo>
                <a:cubicBezTo>
                  <a:pt x="16759" y="6703"/>
                  <a:pt x="17131" y="6703"/>
                  <a:pt x="17131" y="7076"/>
                </a:cubicBezTo>
                <a:cubicBezTo>
                  <a:pt x="17131" y="7076"/>
                  <a:pt x="17131" y="7076"/>
                  <a:pt x="17131" y="7076"/>
                </a:cubicBezTo>
                <a:cubicBezTo>
                  <a:pt x="17503" y="7076"/>
                  <a:pt x="17503" y="7448"/>
                  <a:pt x="17876" y="7821"/>
                </a:cubicBezTo>
                <a:cubicBezTo>
                  <a:pt x="18993" y="6703"/>
                  <a:pt x="18993" y="6703"/>
                  <a:pt x="18993" y="6703"/>
                </a:cubicBezTo>
                <a:cubicBezTo>
                  <a:pt x="18993" y="6331"/>
                  <a:pt x="18621" y="5959"/>
                  <a:pt x="18248" y="5586"/>
                </a:cubicBezTo>
                <a:cubicBezTo>
                  <a:pt x="17876" y="5214"/>
                  <a:pt x="17131" y="5214"/>
                  <a:pt x="16386" y="5214"/>
                </a:cubicBezTo>
                <a:cubicBezTo>
                  <a:pt x="14897" y="5214"/>
                  <a:pt x="13407" y="6331"/>
                  <a:pt x="13407" y="7821"/>
                </a:cubicBezTo>
                <a:cubicBezTo>
                  <a:pt x="13407" y="7821"/>
                  <a:pt x="13407" y="7821"/>
                  <a:pt x="13407" y="8193"/>
                </a:cubicBezTo>
                <a:cubicBezTo>
                  <a:pt x="13779" y="10055"/>
                  <a:pt x="14524" y="10800"/>
                  <a:pt x="16386" y="11172"/>
                </a:cubicBezTo>
                <a:cubicBezTo>
                  <a:pt x="17131" y="11545"/>
                  <a:pt x="18621" y="11917"/>
                  <a:pt x="18621" y="12662"/>
                </a:cubicBezTo>
                <a:cubicBezTo>
                  <a:pt x="18621" y="13034"/>
                  <a:pt x="18621" y="13034"/>
                  <a:pt x="18621" y="13034"/>
                </a:cubicBezTo>
                <a:cubicBezTo>
                  <a:pt x="18621" y="14152"/>
                  <a:pt x="17503" y="14524"/>
                  <a:pt x="16386" y="14524"/>
                </a:cubicBezTo>
                <a:cubicBezTo>
                  <a:pt x="15269" y="14524"/>
                  <a:pt x="14524" y="13407"/>
                  <a:pt x="14152" y="12662"/>
                </a:cubicBezTo>
                <a:cubicBezTo>
                  <a:pt x="12662" y="9310"/>
                  <a:pt x="12290" y="5214"/>
                  <a:pt x="7448" y="5214"/>
                </a:cubicBezTo>
                <a:cubicBezTo>
                  <a:pt x="4469" y="5214"/>
                  <a:pt x="1862" y="7821"/>
                  <a:pt x="1862" y="10800"/>
                </a:cubicBezTo>
                <a:cubicBezTo>
                  <a:pt x="1862" y="10800"/>
                  <a:pt x="1862" y="10800"/>
                  <a:pt x="1862" y="10800"/>
                </a:cubicBezTo>
                <a:cubicBezTo>
                  <a:pt x="1862" y="13779"/>
                  <a:pt x="4097" y="16386"/>
                  <a:pt x="7448" y="16386"/>
                </a:cubicBezTo>
                <a:cubicBezTo>
                  <a:pt x="8938" y="16386"/>
                  <a:pt x="10055" y="16014"/>
                  <a:pt x="11172" y="14897"/>
                </a:cubicBezTo>
                <a:cubicBezTo>
                  <a:pt x="11545" y="14524"/>
                  <a:pt x="11545" y="14152"/>
                  <a:pt x="11545" y="14152"/>
                </a:cubicBezTo>
                <a:cubicBezTo>
                  <a:pt x="10800" y="12662"/>
                  <a:pt x="10800" y="12662"/>
                  <a:pt x="10800" y="12662"/>
                </a:cubicBezTo>
                <a:cubicBezTo>
                  <a:pt x="10055" y="14152"/>
                  <a:pt x="8938" y="14524"/>
                  <a:pt x="7448" y="14524"/>
                </a:cubicBezTo>
                <a:cubicBezTo>
                  <a:pt x="5214" y="14524"/>
                  <a:pt x="3724" y="12662"/>
                  <a:pt x="3724" y="10428"/>
                </a:cubicBezTo>
                <a:cubicBezTo>
                  <a:pt x="3724" y="8566"/>
                  <a:pt x="5214" y="6703"/>
                  <a:pt x="7448" y="6703"/>
                </a:cubicBezTo>
                <a:cubicBezTo>
                  <a:pt x="9683" y="6703"/>
                  <a:pt x="10428" y="7821"/>
                  <a:pt x="11172" y="10055"/>
                </a:cubicBezTo>
                <a:cubicBezTo>
                  <a:pt x="12290" y="12290"/>
                  <a:pt x="13034" y="16386"/>
                  <a:pt x="16386" y="16386"/>
                </a:cubicBezTo>
                <a:cubicBezTo>
                  <a:pt x="18621" y="16386"/>
                  <a:pt x="20110" y="14897"/>
                  <a:pt x="20110" y="13034"/>
                </a:cubicBezTo>
                <a:cubicBezTo>
                  <a:pt x="20110" y="10800"/>
                  <a:pt x="18621" y="10055"/>
                  <a:pt x="16759" y="968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1" name="Shape 5458"/>
          <p:cNvSpPr/>
          <p:nvPr/>
        </p:nvSpPr>
        <p:spPr>
          <a:xfrm>
            <a:off x="8840935" y="3276091"/>
            <a:ext cx="152948" cy="213416"/>
          </a:xfrm>
          <a:custGeom>
            <a:avLst/>
            <a:gdLst/>
            <a:ahLst/>
            <a:cxnLst>
              <a:cxn ang="0">
                <a:pos x="wd2" y="hd2"/>
              </a:cxn>
              <a:cxn ang="5400000">
                <a:pos x="wd2" y="hd2"/>
              </a:cxn>
              <a:cxn ang="10800000">
                <a:pos x="wd2" y="hd2"/>
              </a:cxn>
              <a:cxn ang="16200000">
                <a:pos x="wd2" y="hd2"/>
              </a:cxn>
            </a:cxnLst>
            <a:rect l="0" t="0" r="r" b="b"/>
            <a:pathLst>
              <a:path w="21462" h="21500" extrusionOk="0">
                <a:moveTo>
                  <a:pt x="15508" y="0"/>
                </a:moveTo>
                <a:cubicBezTo>
                  <a:pt x="15508" y="0"/>
                  <a:pt x="16062" y="400"/>
                  <a:pt x="16062" y="800"/>
                </a:cubicBezTo>
                <a:cubicBezTo>
                  <a:pt x="16062" y="13600"/>
                  <a:pt x="16062" y="13600"/>
                  <a:pt x="16062" y="13600"/>
                </a:cubicBezTo>
                <a:cubicBezTo>
                  <a:pt x="19938" y="13600"/>
                  <a:pt x="19938" y="13600"/>
                  <a:pt x="19938" y="13600"/>
                </a:cubicBezTo>
                <a:cubicBezTo>
                  <a:pt x="20492" y="13600"/>
                  <a:pt x="21046" y="14000"/>
                  <a:pt x="21046" y="14400"/>
                </a:cubicBezTo>
                <a:cubicBezTo>
                  <a:pt x="21600" y="14800"/>
                  <a:pt x="21600" y="15200"/>
                  <a:pt x="21046" y="15200"/>
                </a:cubicBezTo>
                <a:cubicBezTo>
                  <a:pt x="14400" y="21200"/>
                  <a:pt x="14400" y="21200"/>
                  <a:pt x="14400" y="21200"/>
                </a:cubicBezTo>
                <a:cubicBezTo>
                  <a:pt x="13846" y="21600"/>
                  <a:pt x="12738" y="21600"/>
                  <a:pt x="12185" y="21200"/>
                </a:cubicBezTo>
                <a:cubicBezTo>
                  <a:pt x="5538" y="15200"/>
                  <a:pt x="5538" y="15200"/>
                  <a:pt x="5538" y="15200"/>
                </a:cubicBezTo>
                <a:cubicBezTo>
                  <a:pt x="4985" y="15200"/>
                  <a:pt x="4985" y="14800"/>
                  <a:pt x="5538" y="14400"/>
                </a:cubicBezTo>
                <a:cubicBezTo>
                  <a:pt x="5538" y="14000"/>
                  <a:pt x="6092" y="13600"/>
                  <a:pt x="6646" y="13600"/>
                </a:cubicBezTo>
                <a:cubicBezTo>
                  <a:pt x="10523" y="13600"/>
                  <a:pt x="10523" y="13600"/>
                  <a:pt x="10523" y="13600"/>
                </a:cubicBezTo>
                <a:cubicBezTo>
                  <a:pt x="10523" y="4000"/>
                  <a:pt x="10523" y="4000"/>
                  <a:pt x="10523" y="4000"/>
                </a:cubicBezTo>
                <a:cubicBezTo>
                  <a:pt x="3877" y="4000"/>
                  <a:pt x="3877" y="4000"/>
                  <a:pt x="3877" y="4000"/>
                </a:cubicBezTo>
                <a:cubicBezTo>
                  <a:pt x="3877" y="4000"/>
                  <a:pt x="3323" y="4000"/>
                  <a:pt x="3323" y="4000"/>
                </a:cubicBezTo>
                <a:cubicBezTo>
                  <a:pt x="0" y="800"/>
                  <a:pt x="0" y="800"/>
                  <a:pt x="0" y="800"/>
                </a:cubicBezTo>
                <a:cubicBezTo>
                  <a:pt x="0" y="800"/>
                  <a:pt x="0" y="800"/>
                  <a:pt x="0" y="400"/>
                </a:cubicBezTo>
                <a:cubicBezTo>
                  <a:pt x="0" y="400"/>
                  <a:pt x="554" y="0"/>
                  <a:pt x="554" y="0"/>
                </a:cubicBezTo>
                <a:lnTo>
                  <a:pt x="15508" y="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2" name="Shape 5459"/>
          <p:cNvSpPr/>
          <p:nvPr/>
        </p:nvSpPr>
        <p:spPr>
          <a:xfrm>
            <a:off x="9410858" y="3239441"/>
            <a:ext cx="269386" cy="26938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518"/>
                  <a:pt x="16835" y="21600"/>
                  <a:pt x="10800" y="21600"/>
                </a:cubicBezTo>
                <a:cubicBezTo>
                  <a:pt x="4765" y="21600"/>
                  <a:pt x="0" y="16518"/>
                  <a:pt x="0" y="10800"/>
                </a:cubicBezTo>
                <a:cubicBezTo>
                  <a:pt x="0" y="4765"/>
                  <a:pt x="4765" y="0"/>
                  <a:pt x="10800" y="0"/>
                </a:cubicBezTo>
                <a:cubicBezTo>
                  <a:pt x="16835" y="0"/>
                  <a:pt x="21600" y="4765"/>
                  <a:pt x="21600" y="10800"/>
                </a:cubicBezTo>
                <a:close/>
                <a:moveTo>
                  <a:pt x="4765" y="12706"/>
                </a:moveTo>
                <a:cubicBezTo>
                  <a:pt x="4765" y="12071"/>
                  <a:pt x="4447" y="11435"/>
                  <a:pt x="4447" y="10800"/>
                </a:cubicBezTo>
                <a:cubicBezTo>
                  <a:pt x="4447" y="9847"/>
                  <a:pt x="4765" y="9212"/>
                  <a:pt x="4765" y="8576"/>
                </a:cubicBezTo>
                <a:cubicBezTo>
                  <a:pt x="2541" y="6353"/>
                  <a:pt x="2541" y="6353"/>
                  <a:pt x="2541" y="6353"/>
                </a:cubicBezTo>
                <a:cubicBezTo>
                  <a:pt x="1906" y="7624"/>
                  <a:pt x="1588" y="9212"/>
                  <a:pt x="1588" y="10800"/>
                </a:cubicBezTo>
                <a:cubicBezTo>
                  <a:pt x="1588" y="12388"/>
                  <a:pt x="1906" y="13659"/>
                  <a:pt x="2541" y="14929"/>
                </a:cubicBezTo>
                <a:lnTo>
                  <a:pt x="4765" y="12706"/>
                </a:lnTo>
                <a:close/>
                <a:moveTo>
                  <a:pt x="15247" y="10800"/>
                </a:moveTo>
                <a:cubicBezTo>
                  <a:pt x="15247" y="8259"/>
                  <a:pt x="13341" y="6035"/>
                  <a:pt x="10800" y="6035"/>
                </a:cubicBezTo>
                <a:cubicBezTo>
                  <a:pt x="8259" y="6035"/>
                  <a:pt x="6035" y="8259"/>
                  <a:pt x="6035" y="10800"/>
                </a:cubicBezTo>
                <a:cubicBezTo>
                  <a:pt x="6035" y="13341"/>
                  <a:pt x="8259" y="15247"/>
                  <a:pt x="10800" y="15247"/>
                </a:cubicBezTo>
                <a:cubicBezTo>
                  <a:pt x="13341" y="15247"/>
                  <a:pt x="15247" y="13341"/>
                  <a:pt x="15247" y="10800"/>
                </a:cubicBezTo>
                <a:close/>
                <a:moveTo>
                  <a:pt x="6353" y="2541"/>
                </a:moveTo>
                <a:cubicBezTo>
                  <a:pt x="8576" y="4765"/>
                  <a:pt x="8576" y="4765"/>
                  <a:pt x="8576" y="4765"/>
                </a:cubicBezTo>
                <a:cubicBezTo>
                  <a:pt x="9212" y="4765"/>
                  <a:pt x="10165" y="4447"/>
                  <a:pt x="10800" y="4447"/>
                </a:cubicBezTo>
                <a:cubicBezTo>
                  <a:pt x="11435" y="4447"/>
                  <a:pt x="12071" y="4765"/>
                  <a:pt x="12706" y="4765"/>
                </a:cubicBezTo>
                <a:cubicBezTo>
                  <a:pt x="14929" y="2541"/>
                  <a:pt x="14929" y="2541"/>
                  <a:pt x="14929" y="2541"/>
                </a:cubicBezTo>
                <a:cubicBezTo>
                  <a:pt x="13659" y="1906"/>
                  <a:pt x="12388" y="1588"/>
                  <a:pt x="10800" y="1588"/>
                </a:cubicBezTo>
                <a:cubicBezTo>
                  <a:pt x="9212" y="1588"/>
                  <a:pt x="7624" y="1906"/>
                  <a:pt x="6353" y="2541"/>
                </a:cubicBezTo>
                <a:close/>
                <a:moveTo>
                  <a:pt x="14929" y="18741"/>
                </a:moveTo>
                <a:cubicBezTo>
                  <a:pt x="12706" y="16518"/>
                  <a:pt x="12706" y="16518"/>
                  <a:pt x="12706" y="16518"/>
                </a:cubicBezTo>
                <a:cubicBezTo>
                  <a:pt x="12071" y="16835"/>
                  <a:pt x="11435" y="16835"/>
                  <a:pt x="10800" y="16835"/>
                </a:cubicBezTo>
                <a:cubicBezTo>
                  <a:pt x="10165" y="16835"/>
                  <a:pt x="9212" y="16835"/>
                  <a:pt x="8576" y="16518"/>
                </a:cubicBezTo>
                <a:cubicBezTo>
                  <a:pt x="6353" y="18741"/>
                  <a:pt x="6353" y="18741"/>
                  <a:pt x="6353" y="18741"/>
                </a:cubicBezTo>
                <a:cubicBezTo>
                  <a:pt x="7624" y="19694"/>
                  <a:pt x="9212" y="20012"/>
                  <a:pt x="10800" y="20012"/>
                </a:cubicBezTo>
                <a:cubicBezTo>
                  <a:pt x="12388" y="20012"/>
                  <a:pt x="13659" y="19694"/>
                  <a:pt x="14929" y="18741"/>
                </a:cubicBezTo>
                <a:close/>
                <a:moveTo>
                  <a:pt x="19059" y="14929"/>
                </a:moveTo>
                <a:cubicBezTo>
                  <a:pt x="19694" y="13659"/>
                  <a:pt x="20012" y="12388"/>
                  <a:pt x="20012" y="10800"/>
                </a:cubicBezTo>
                <a:cubicBezTo>
                  <a:pt x="20012" y="9212"/>
                  <a:pt x="19694" y="7624"/>
                  <a:pt x="19059" y="6353"/>
                </a:cubicBezTo>
                <a:cubicBezTo>
                  <a:pt x="16518" y="8576"/>
                  <a:pt x="16518" y="8576"/>
                  <a:pt x="16518" y="8576"/>
                </a:cubicBezTo>
                <a:cubicBezTo>
                  <a:pt x="16835" y="9212"/>
                  <a:pt x="16835" y="10165"/>
                  <a:pt x="16835" y="10800"/>
                </a:cubicBezTo>
                <a:cubicBezTo>
                  <a:pt x="16835" y="11435"/>
                  <a:pt x="16835" y="12071"/>
                  <a:pt x="16518" y="12706"/>
                </a:cubicBezTo>
                <a:lnTo>
                  <a:pt x="19059" y="1492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3" name="Shape 5460"/>
          <p:cNvSpPr/>
          <p:nvPr/>
        </p:nvSpPr>
        <p:spPr>
          <a:xfrm>
            <a:off x="9986278" y="3239441"/>
            <a:ext cx="245562" cy="245562"/>
          </a:xfrm>
          <a:custGeom>
            <a:avLst/>
            <a:gdLst/>
            <a:ahLst/>
            <a:cxnLst>
              <a:cxn ang="0">
                <a:pos x="wd2" y="hd2"/>
              </a:cxn>
              <a:cxn ang="5400000">
                <a:pos x="wd2" y="hd2"/>
              </a:cxn>
              <a:cxn ang="10800000">
                <a:pos x="wd2" y="hd2"/>
              </a:cxn>
              <a:cxn ang="16200000">
                <a:pos x="wd2" y="hd2"/>
              </a:cxn>
            </a:cxnLst>
            <a:rect l="0" t="0" r="r" b="b"/>
            <a:pathLst>
              <a:path w="21600" h="21600" extrusionOk="0">
                <a:moveTo>
                  <a:pt x="20555" y="18813"/>
                </a:moveTo>
                <a:cubicBezTo>
                  <a:pt x="18465" y="20555"/>
                  <a:pt x="18465" y="20555"/>
                  <a:pt x="18465" y="20555"/>
                </a:cubicBezTo>
                <a:cubicBezTo>
                  <a:pt x="17768" y="21252"/>
                  <a:pt x="16723" y="21600"/>
                  <a:pt x="15677" y="21600"/>
                </a:cubicBezTo>
                <a:cubicBezTo>
                  <a:pt x="14981" y="21600"/>
                  <a:pt x="13935" y="21252"/>
                  <a:pt x="13239" y="20555"/>
                </a:cubicBezTo>
                <a:cubicBezTo>
                  <a:pt x="10452" y="17768"/>
                  <a:pt x="10452" y="17768"/>
                  <a:pt x="10452" y="17768"/>
                </a:cubicBezTo>
                <a:cubicBezTo>
                  <a:pt x="9755" y="17071"/>
                  <a:pt x="9406" y="16026"/>
                  <a:pt x="9406" y="14981"/>
                </a:cubicBezTo>
                <a:cubicBezTo>
                  <a:pt x="9406" y="13935"/>
                  <a:pt x="9755" y="13239"/>
                  <a:pt x="10452" y="12542"/>
                </a:cubicBezTo>
                <a:cubicBezTo>
                  <a:pt x="9406" y="11148"/>
                  <a:pt x="9406" y="11148"/>
                  <a:pt x="9406" y="11148"/>
                </a:cubicBezTo>
                <a:cubicBezTo>
                  <a:pt x="8710" y="11845"/>
                  <a:pt x="7665" y="12542"/>
                  <a:pt x="6619" y="12542"/>
                </a:cubicBezTo>
                <a:cubicBezTo>
                  <a:pt x="5574" y="12542"/>
                  <a:pt x="4529" y="11845"/>
                  <a:pt x="3832" y="11148"/>
                </a:cubicBezTo>
                <a:cubicBezTo>
                  <a:pt x="1045" y="8361"/>
                  <a:pt x="1045" y="8361"/>
                  <a:pt x="1045" y="8361"/>
                </a:cubicBezTo>
                <a:cubicBezTo>
                  <a:pt x="348" y="7665"/>
                  <a:pt x="0" y="6968"/>
                  <a:pt x="0" y="5923"/>
                </a:cubicBezTo>
                <a:cubicBezTo>
                  <a:pt x="0" y="4877"/>
                  <a:pt x="348" y="3832"/>
                  <a:pt x="1045" y="3135"/>
                </a:cubicBezTo>
                <a:cubicBezTo>
                  <a:pt x="3135" y="1045"/>
                  <a:pt x="3135" y="1045"/>
                  <a:pt x="3135" y="1045"/>
                </a:cubicBezTo>
                <a:cubicBezTo>
                  <a:pt x="3832" y="348"/>
                  <a:pt x="4877" y="0"/>
                  <a:pt x="5923" y="0"/>
                </a:cubicBezTo>
                <a:cubicBezTo>
                  <a:pt x="6619" y="0"/>
                  <a:pt x="7665" y="348"/>
                  <a:pt x="8361" y="1394"/>
                </a:cubicBezTo>
                <a:cubicBezTo>
                  <a:pt x="11148" y="3832"/>
                  <a:pt x="11148" y="3832"/>
                  <a:pt x="11148" y="3832"/>
                </a:cubicBezTo>
                <a:cubicBezTo>
                  <a:pt x="11845" y="4529"/>
                  <a:pt x="12194" y="5574"/>
                  <a:pt x="12194" y="6619"/>
                </a:cubicBezTo>
                <a:cubicBezTo>
                  <a:pt x="12194" y="7665"/>
                  <a:pt x="11845" y="8710"/>
                  <a:pt x="11148" y="9406"/>
                </a:cubicBezTo>
                <a:cubicBezTo>
                  <a:pt x="12194" y="10452"/>
                  <a:pt x="12194" y="10452"/>
                  <a:pt x="12194" y="10452"/>
                </a:cubicBezTo>
                <a:cubicBezTo>
                  <a:pt x="12890" y="9755"/>
                  <a:pt x="13935" y="9406"/>
                  <a:pt x="14981" y="9406"/>
                </a:cubicBezTo>
                <a:cubicBezTo>
                  <a:pt x="16026" y="9406"/>
                  <a:pt x="17071" y="9755"/>
                  <a:pt x="17768" y="10452"/>
                </a:cubicBezTo>
                <a:cubicBezTo>
                  <a:pt x="20555" y="13239"/>
                  <a:pt x="20555" y="13239"/>
                  <a:pt x="20555" y="13239"/>
                </a:cubicBezTo>
                <a:cubicBezTo>
                  <a:pt x="21252" y="13935"/>
                  <a:pt x="21600" y="14981"/>
                  <a:pt x="21600" y="16026"/>
                </a:cubicBezTo>
                <a:cubicBezTo>
                  <a:pt x="21600" y="17071"/>
                  <a:pt x="21252" y="18116"/>
                  <a:pt x="20555" y="18813"/>
                </a:cubicBezTo>
                <a:close/>
                <a:moveTo>
                  <a:pt x="9406" y="5923"/>
                </a:moveTo>
                <a:cubicBezTo>
                  <a:pt x="6619" y="3135"/>
                  <a:pt x="6619" y="3135"/>
                  <a:pt x="6619" y="3135"/>
                </a:cubicBezTo>
                <a:cubicBezTo>
                  <a:pt x="6271" y="2787"/>
                  <a:pt x="6271" y="2787"/>
                  <a:pt x="5923" y="2787"/>
                </a:cubicBezTo>
                <a:cubicBezTo>
                  <a:pt x="5574" y="2787"/>
                  <a:pt x="5226" y="2787"/>
                  <a:pt x="4877" y="3135"/>
                </a:cubicBezTo>
                <a:cubicBezTo>
                  <a:pt x="2787" y="4877"/>
                  <a:pt x="2787" y="4877"/>
                  <a:pt x="2787" y="4877"/>
                </a:cubicBezTo>
                <a:cubicBezTo>
                  <a:pt x="2787" y="5226"/>
                  <a:pt x="2439" y="5574"/>
                  <a:pt x="2439" y="5923"/>
                </a:cubicBezTo>
                <a:cubicBezTo>
                  <a:pt x="2439" y="6271"/>
                  <a:pt x="2787" y="6619"/>
                  <a:pt x="2787" y="6619"/>
                </a:cubicBezTo>
                <a:cubicBezTo>
                  <a:pt x="5574" y="9406"/>
                  <a:pt x="5574" y="9406"/>
                  <a:pt x="5574" y="9406"/>
                </a:cubicBezTo>
                <a:cubicBezTo>
                  <a:pt x="5923" y="9755"/>
                  <a:pt x="6271" y="9755"/>
                  <a:pt x="6619" y="9755"/>
                </a:cubicBezTo>
                <a:cubicBezTo>
                  <a:pt x="6968" y="9755"/>
                  <a:pt x="7316" y="9755"/>
                  <a:pt x="7665" y="9406"/>
                </a:cubicBezTo>
                <a:cubicBezTo>
                  <a:pt x="6968" y="9058"/>
                  <a:pt x="6619" y="8710"/>
                  <a:pt x="6619" y="8013"/>
                </a:cubicBezTo>
                <a:cubicBezTo>
                  <a:pt x="6619" y="7316"/>
                  <a:pt x="7316" y="6619"/>
                  <a:pt x="8013" y="6619"/>
                </a:cubicBezTo>
                <a:cubicBezTo>
                  <a:pt x="8361" y="6619"/>
                  <a:pt x="9058" y="7316"/>
                  <a:pt x="9406" y="7665"/>
                </a:cubicBezTo>
                <a:cubicBezTo>
                  <a:pt x="9755" y="7316"/>
                  <a:pt x="9755" y="6968"/>
                  <a:pt x="9755" y="6619"/>
                </a:cubicBezTo>
                <a:cubicBezTo>
                  <a:pt x="9755" y="6271"/>
                  <a:pt x="9755" y="5923"/>
                  <a:pt x="9406" y="5923"/>
                </a:cubicBezTo>
                <a:close/>
                <a:moveTo>
                  <a:pt x="18813" y="14981"/>
                </a:moveTo>
                <a:cubicBezTo>
                  <a:pt x="16026" y="12194"/>
                  <a:pt x="16026" y="12194"/>
                  <a:pt x="16026" y="12194"/>
                </a:cubicBezTo>
                <a:cubicBezTo>
                  <a:pt x="15677" y="12194"/>
                  <a:pt x="15329" y="11845"/>
                  <a:pt x="14981" y="11845"/>
                </a:cubicBezTo>
                <a:cubicBezTo>
                  <a:pt x="14632" y="11845"/>
                  <a:pt x="14284" y="12194"/>
                  <a:pt x="13935" y="12542"/>
                </a:cubicBezTo>
                <a:cubicBezTo>
                  <a:pt x="14632" y="12890"/>
                  <a:pt x="14981" y="13239"/>
                  <a:pt x="14981" y="13935"/>
                </a:cubicBezTo>
                <a:cubicBezTo>
                  <a:pt x="14981" y="14632"/>
                  <a:pt x="14632" y="14981"/>
                  <a:pt x="13935" y="14981"/>
                </a:cubicBezTo>
                <a:cubicBezTo>
                  <a:pt x="13239" y="14981"/>
                  <a:pt x="12890" y="14632"/>
                  <a:pt x="12194" y="14284"/>
                </a:cubicBezTo>
                <a:cubicBezTo>
                  <a:pt x="11845" y="14284"/>
                  <a:pt x="11845" y="14632"/>
                  <a:pt x="11845" y="14981"/>
                </a:cubicBezTo>
                <a:cubicBezTo>
                  <a:pt x="11845" y="15329"/>
                  <a:pt x="11845" y="15677"/>
                  <a:pt x="12194" y="16026"/>
                </a:cubicBezTo>
                <a:cubicBezTo>
                  <a:pt x="14981" y="18813"/>
                  <a:pt x="14981" y="18813"/>
                  <a:pt x="14981" y="18813"/>
                </a:cubicBezTo>
                <a:cubicBezTo>
                  <a:pt x="15329" y="19161"/>
                  <a:pt x="15677" y="19161"/>
                  <a:pt x="15677" y="19161"/>
                </a:cubicBezTo>
                <a:cubicBezTo>
                  <a:pt x="16026" y="19161"/>
                  <a:pt x="16374" y="19161"/>
                  <a:pt x="16723" y="18813"/>
                </a:cubicBezTo>
                <a:cubicBezTo>
                  <a:pt x="18813" y="16723"/>
                  <a:pt x="18813" y="16723"/>
                  <a:pt x="18813" y="16723"/>
                </a:cubicBezTo>
                <a:cubicBezTo>
                  <a:pt x="18813" y="16723"/>
                  <a:pt x="19161" y="16374"/>
                  <a:pt x="19161" y="16026"/>
                </a:cubicBezTo>
                <a:cubicBezTo>
                  <a:pt x="19161" y="15677"/>
                  <a:pt x="18813" y="15329"/>
                  <a:pt x="18813" y="1498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4" name="Shape 5461"/>
          <p:cNvSpPr/>
          <p:nvPr/>
        </p:nvSpPr>
        <p:spPr>
          <a:xfrm>
            <a:off x="10552536" y="3259598"/>
            <a:ext cx="269386" cy="210744"/>
          </a:xfrm>
          <a:custGeom>
            <a:avLst/>
            <a:gdLst/>
            <a:ahLst/>
            <a:cxnLst>
              <a:cxn ang="0">
                <a:pos x="wd2" y="hd2"/>
              </a:cxn>
              <a:cxn ang="5400000">
                <a:pos x="wd2" y="hd2"/>
              </a:cxn>
              <a:cxn ang="10800000">
                <a:pos x="wd2" y="hd2"/>
              </a:cxn>
              <a:cxn ang="16200000">
                <a:pos x="wd2" y="hd2"/>
              </a:cxn>
            </a:cxnLst>
            <a:rect l="0" t="0" r="r" b="b"/>
            <a:pathLst>
              <a:path w="21600" h="21600" extrusionOk="0">
                <a:moveTo>
                  <a:pt x="3176" y="3260"/>
                </a:moveTo>
                <a:cubicBezTo>
                  <a:pt x="3176" y="3668"/>
                  <a:pt x="3176" y="3668"/>
                  <a:pt x="2859" y="3668"/>
                </a:cubicBezTo>
                <a:cubicBezTo>
                  <a:pt x="635" y="3668"/>
                  <a:pt x="635" y="3668"/>
                  <a:pt x="635" y="3668"/>
                </a:cubicBezTo>
                <a:cubicBezTo>
                  <a:pt x="318" y="3668"/>
                  <a:pt x="0" y="3668"/>
                  <a:pt x="0" y="3260"/>
                </a:cubicBezTo>
                <a:cubicBezTo>
                  <a:pt x="0" y="408"/>
                  <a:pt x="0" y="408"/>
                  <a:pt x="0" y="408"/>
                </a:cubicBezTo>
                <a:cubicBezTo>
                  <a:pt x="0" y="0"/>
                  <a:pt x="318" y="0"/>
                  <a:pt x="635" y="0"/>
                </a:cubicBezTo>
                <a:cubicBezTo>
                  <a:pt x="2859" y="0"/>
                  <a:pt x="2859" y="0"/>
                  <a:pt x="2859" y="0"/>
                </a:cubicBezTo>
                <a:cubicBezTo>
                  <a:pt x="3176" y="0"/>
                  <a:pt x="3176" y="0"/>
                  <a:pt x="3176" y="408"/>
                </a:cubicBezTo>
                <a:lnTo>
                  <a:pt x="3176" y="3260"/>
                </a:lnTo>
                <a:close/>
                <a:moveTo>
                  <a:pt x="3176" y="9374"/>
                </a:moveTo>
                <a:cubicBezTo>
                  <a:pt x="3176" y="9374"/>
                  <a:pt x="3176" y="9781"/>
                  <a:pt x="2859" y="9781"/>
                </a:cubicBezTo>
                <a:cubicBezTo>
                  <a:pt x="635" y="9781"/>
                  <a:pt x="635" y="9781"/>
                  <a:pt x="635" y="9781"/>
                </a:cubicBezTo>
                <a:cubicBezTo>
                  <a:pt x="318" y="9781"/>
                  <a:pt x="0" y="9374"/>
                  <a:pt x="0" y="9374"/>
                </a:cubicBezTo>
                <a:cubicBezTo>
                  <a:pt x="0" y="6113"/>
                  <a:pt x="0" y="6113"/>
                  <a:pt x="0" y="6113"/>
                </a:cubicBezTo>
                <a:cubicBezTo>
                  <a:pt x="0" y="6113"/>
                  <a:pt x="318" y="5706"/>
                  <a:pt x="635" y="5706"/>
                </a:cubicBezTo>
                <a:cubicBezTo>
                  <a:pt x="2859" y="5706"/>
                  <a:pt x="2859" y="5706"/>
                  <a:pt x="2859" y="5706"/>
                </a:cubicBezTo>
                <a:cubicBezTo>
                  <a:pt x="3176" y="5706"/>
                  <a:pt x="3176" y="6113"/>
                  <a:pt x="3176" y="6113"/>
                </a:cubicBezTo>
                <a:lnTo>
                  <a:pt x="3176" y="9374"/>
                </a:lnTo>
                <a:close/>
                <a:moveTo>
                  <a:pt x="3176" y="15079"/>
                </a:moveTo>
                <a:cubicBezTo>
                  <a:pt x="3176" y="15487"/>
                  <a:pt x="3176" y="15487"/>
                  <a:pt x="2859" y="15487"/>
                </a:cubicBezTo>
                <a:cubicBezTo>
                  <a:pt x="635" y="15487"/>
                  <a:pt x="635" y="15487"/>
                  <a:pt x="635" y="15487"/>
                </a:cubicBezTo>
                <a:cubicBezTo>
                  <a:pt x="318" y="15487"/>
                  <a:pt x="0" y="15487"/>
                  <a:pt x="0" y="15079"/>
                </a:cubicBezTo>
                <a:cubicBezTo>
                  <a:pt x="0" y="12226"/>
                  <a:pt x="0" y="12226"/>
                  <a:pt x="0" y="12226"/>
                </a:cubicBezTo>
                <a:cubicBezTo>
                  <a:pt x="0" y="11819"/>
                  <a:pt x="318" y="11819"/>
                  <a:pt x="635" y="11819"/>
                </a:cubicBezTo>
                <a:cubicBezTo>
                  <a:pt x="2859" y="11819"/>
                  <a:pt x="2859" y="11819"/>
                  <a:pt x="2859" y="11819"/>
                </a:cubicBezTo>
                <a:cubicBezTo>
                  <a:pt x="3176" y="11819"/>
                  <a:pt x="3176" y="11819"/>
                  <a:pt x="3176" y="12226"/>
                </a:cubicBezTo>
                <a:lnTo>
                  <a:pt x="3176" y="15079"/>
                </a:lnTo>
                <a:close/>
                <a:moveTo>
                  <a:pt x="3176" y="21192"/>
                </a:moveTo>
                <a:cubicBezTo>
                  <a:pt x="3176" y="21192"/>
                  <a:pt x="3176" y="21600"/>
                  <a:pt x="2859" y="21600"/>
                </a:cubicBezTo>
                <a:cubicBezTo>
                  <a:pt x="635" y="21600"/>
                  <a:pt x="635" y="21600"/>
                  <a:pt x="635" y="21600"/>
                </a:cubicBezTo>
                <a:cubicBezTo>
                  <a:pt x="318" y="21600"/>
                  <a:pt x="0" y="21192"/>
                  <a:pt x="0" y="21192"/>
                </a:cubicBezTo>
                <a:cubicBezTo>
                  <a:pt x="0" y="17932"/>
                  <a:pt x="0" y="17932"/>
                  <a:pt x="0" y="17932"/>
                </a:cubicBezTo>
                <a:cubicBezTo>
                  <a:pt x="0" y="17932"/>
                  <a:pt x="318" y="17525"/>
                  <a:pt x="635" y="17525"/>
                </a:cubicBezTo>
                <a:cubicBezTo>
                  <a:pt x="2859" y="17525"/>
                  <a:pt x="2859" y="17525"/>
                  <a:pt x="2859" y="17525"/>
                </a:cubicBezTo>
                <a:cubicBezTo>
                  <a:pt x="3176" y="17525"/>
                  <a:pt x="3176" y="17932"/>
                  <a:pt x="3176" y="17932"/>
                </a:cubicBezTo>
                <a:lnTo>
                  <a:pt x="3176" y="21192"/>
                </a:lnTo>
                <a:close/>
                <a:moveTo>
                  <a:pt x="21600" y="3260"/>
                </a:moveTo>
                <a:cubicBezTo>
                  <a:pt x="21600" y="3668"/>
                  <a:pt x="21600" y="3668"/>
                  <a:pt x="21282" y="3668"/>
                </a:cubicBezTo>
                <a:cubicBezTo>
                  <a:pt x="5082" y="3668"/>
                  <a:pt x="5082" y="3668"/>
                  <a:pt x="5082" y="3668"/>
                </a:cubicBezTo>
                <a:cubicBezTo>
                  <a:pt x="5082" y="3668"/>
                  <a:pt x="4765" y="3668"/>
                  <a:pt x="4765" y="3260"/>
                </a:cubicBezTo>
                <a:cubicBezTo>
                  <a:pt x="4765" y="408"/>
                  <a:pt x="4765" y="408"/>
                  <a:pt x="4765" y="408"/>
                </a:cubicBezTo>
                <a:cubicBezTo>
                  <a:pt x="4765" y="0"/>
                  <a:pt x="5082" y="0"/>
                  <a:pt x="5082" y="0"/>
                </a:cubicBezTo>
                <a:cubicBezTo>
                  <a:pt x="21282" y="0"/>
                  <a:pt x="21282" y="0"/>
                  <a:pt x="21282" y="0"/>
                </a:cubicBezTo>
                <a:cubicBezTo>
                  <a:pt x="21600" y="0"/>
                  <a:pt x="21600" y="0"/>
                  <a:pt x="21600" y="408"/>
                </a:cubicBezTo>
                <a:lnTo>
                  <a:pt x="21600" y="3260"/>
                </a:lnTo>
                <a:close/>
                <a:moveTo>
                  <a:pt x="21600" y="9374"/>
                </a:moveTo>
                <a:cubicBezTo>
                  <a:pt x="21600" y="9374"/>
                  <a:pt x="21600" y="9781"/>
                  <a:pt x="21282" y="9781"/>
                </a:cubicBezTo>
                <a:cubicBezTo>
                  <a:pt x="5082" y="9781"/>
                  <a:pt x="5082" y="9781"/>
                  <a:pt x="5082" y="9781"/>
                </a:cubicBezTo>
                <a:cubicBezTo>
                  <a:pt x="5082" y="9781"/>
                  <a:pt x="4765" y="9374"/>
                  <a:pt x="4765" y="9374"/>
                </a:cubicBezTo>
                <a:cubicBezTo>
                  <a:pt x="4765" y="6113"/>
                  <a:pt x="4765" y="6113"/>
                  <a:pt x="4765" y="6113"/>
                </a:cubicBezTo>
                <a:cubicBezTo>
                  <a:pt x="4765" y="6113"/>
                  <a:pt x="5082" y="5706"/>
                  <a:pt x="5082" y="5706"/>
                </a:cubicBezTo>
                <a:cubicBezTo>
                  <a:pt x="21282" y="5706"/>
                  <a:pt x="21282" y="5706"/>
                  <a:pt x="21282" y="5706"/>
                </a:cubicBezTo>
                <a:cubicBezTo>
                  <a:pt x="21600" y="5706"/>
                  <a:pt x="21600" y="6113"/>
                  <a:pt x="21600" y="6113"/>
                </a:cubicBezTo>
                <a:lnTo>
                  <a:pt x="21600" y="9374"/>
                </a:lnTo>
                <a:close/>
                <a:moveTo>
                  <a:pt x="21600" y="15079"/>
                </a:moveTo>
                <a:cubicBezTo>
                  <a:pt x="21600" y="15487"/>
                  <a:pt x="21600" y="15487"/>
                  <a:pt x="21282" y="15487"/>
                </a:cubicBezTo>
                <a:cubicBezTo>
                  <a:pt x="5082" y="15487"/>
                  <a:pt x="5082" y="15487"/>
                  <a:pt x="5082" y="15487"/>
                </a:cubicBezTo>
                <a:cubicBezTo>
                  <a:pt x="5082" y="15487"/>
                  <a:pt x="4765" y="15487"/>
                  <a:pt x="4765" y="15079"/>
                </a:cubicBezTo>
                <a:cubicBezTo>
                  <a:pt x="4765" y="12226"/>
                  <a:pt x="4765" y="12226"/>
                  <a:pt x="4765" y="12226"/>
                </a:cubicBezTo>
                <a:cubicBezTo>
                  <a:pt x="4765" y="11819"/>
                  <a:pt x="5082" y="11819"/>
                  <a:pt x="5082" y="11819"/>
                </a:cubicBezTo>
                <a:cubicBezTo>
                  <a:pt x="21282" y="11819"/>
                  <a:pt x="21282" y="11819"/>
                  <a:pt x="21282" y="11819"/>
                </a:cubicBezTo>
                <a:cubicBezTo>
                  <a:pt x="21600" y="11819"/>
                  <a:pt x="21600" y="11819"/>
                  <a:pt x="21600" y="12226"/>
                </a:cubicBezTo>
                <a:lnTo>
                  <a:pt x="21600" y="15079"/>
                </a:lnTo>
                <a:close/>
                <a:moveTo>
                  <a:pt x="21600" y="21192"/>
                </a:moveTo>
                <a:cubicBezTo>
                  <a:pt x="21600" y="21192"/>
                  <a:pt x="21600" y="21600"/>
                  <a:pt x="21282" y="21600"/>
                </a:cubicBezTo>
                <a:cubicBezTo>
                  <a:pt x="5082" y="21600"/>
                  <a:pt x="5082" y="21600"/>
                  <a:pt x="5082" y="21600"/>
                </a:cubicBezTo>
                <a:cubicBezTo>
                  <a:pt x="5082" y="21600"/>
                  <a:pt x="4765" y="21192"/>
                  <a:pt x="4765" y="21192"/>
                </a:cubicBezTo>
                <a:cubicBezTo>
                  <a:pt x="4765" y="17932"/>
                  <a:pt x="4765" y="17932"/>
                  <a:pt x="4765" y="17932"/>
                </a:cubicBezTo>
                <a:cubicBezTo>
                  <a:pt x="4765" y="17932"/>
                  <a:pt x="5082" y="17525"/>
                  <a:pt x="5082" y="17525"/>
                </a:cubicBezTo>
                <a:cubicBezTo>
                  <a:pt x="21282" y="17525"/>
                  <a:pt x="21282" y="17525"/>
                  <a:pt x="21282" y="17525"/>
                </a:cubicBezTo>
                <a:cubicBezTo>
                  <a:pt x="21600" y="17525"/>
                  <a:pt x="21600" y="17932"/>
                  <a:pt x="21600" y="17932"/>
                </a:cubicBezTo>
                <a:lnTo>
                  <a:pt x="21600" y="2119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5" name="Shape 5462"/>
          <p:cNvSpPr/>
          <p:nvPr/>
        </p:nvSpPr>
        <p:spPr>
          <a:xfrm>
            <a:off x="11061986" y="3276091"/>
            <a:ext cx="210744" cy="214409"/>
          </a:xfrm>
          <a:custGeom>
            <a:avLst/>
            <a:gdLst/>
            <a:ahLst/>
            <a:cxnLst>
              <a:cxn ang="0">
                <a:pos x="wd2" y="hd2"/>
              </a:cxn>
              <a:cxn ang="5400000">
                <a:pos x="wd2" y="hd2"/>
              </a:cxn>
              <a:cxn ang="10800000">
                <a:pos x="wd2" y="hd2"/>
              </a:cxn>
              <a:cxn ang="16200000">
                <a:pos x="wd2" y="hd2"/>
              </a:cxn>
            </a:cxnLst>
            <a:rect l="0" t="0" r="r" b="b"/>
            <a:pathLst>
              <a:path w="21600" h="21600" extrusionOk="0">
                <a:moveTo>
                  <a:pt x="11819" y="21200"/>
                </a:moveTo>
                <a:cubicBezTo>
                  <a:pt x="11411" y="21200"/>
                  <a:pt x="11004" y="21600"/>
                  <a:pt x="10596" y="21600"/>
                </a:cubicBezTo>
                <a:cubicBezTo>
                  <a:pt x="10596" y="21600"/>
                  <a:pt x="10596" y="21600"/>
                  <a:pt x="10596" y="21600"/>
                </a:cubicBezTo>
                <a:cubicBezTo>
                  <a:pt x="10189" y="21600"/>
                  <a:pt x="9781" y="21200"/>
                  <a:pt x="9781" y="20400"/>
                </a:cubicBezTo>
                <a:cubicBezTo>
                  <a:pt x="9781" y="12000"/>
                  <a:pt x="9781" y="12000"/>
                  <a:pt x="9781" y="12000"/>
                </a:cubicBezTo>
                <a:cubicBezTo>
                  <a:pt x="815" y="12000"/>
                  <a:pt x="815" y="12000"/>
                  <a:pt x="815" y="12000"/>
                </a:cubicBezTo>
                <a:cubicBezTo>
                  <a:pt x="408" y="12000"/>
                  <a:pt x="0" y="11600"/>
                  <a:pt x="0" y="11200"/>
                </a:cubicBezTo>
                <a:cubicBezTo>
                  <a:pt x="0" y="10800"/>
                  <a:pt x="0" y="10000"/>
                  <a:pt x="408" y="10000"/>
                </a:cubicBezTo>
                <a:cubicBezTo>
                  <a:pt x="20377" y="400"/>
                  <a:pt x="20377" y="400"/>
                  <a:pt x="20377" y="400"/>
                </a:cubicBezTo>
                <a:cubicBezTo>
                  <a:pt x="20377" y="0"/>
                  <a:pt x="20377" y="0"/>
                  <a:pt x="20785" y="0"/>
                </a:cubicBezTo>
                <a:cubicBezTo>
                  <a:pt x="20785" y="0"/>
                  <a:pt x="21192" y="400"/>
                  <a:pt x="21192" y="400"/>
                </a:cubicBezTo>
                <a:cubicBezTo>
                  <a:pt x="21600" y="800"/>
                  <a:pt x="21600" y="1200"/>
                  <a:pt x="21600" y="1600"/>
                </a:cubicBezTo>
                <a:lnTo>
                  <a:pt x="11819" y="212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6" name="Shape 5463"/>
          <p:cNvSpPr/>
          <p:nvPr/>
        </p:nvSpPr>
        <p:spPr>
          <a:xfrm>
            <a:off x="935311" y="3759885"/>
            <a:ext cx="258390" cy="115451"/>
          </a:xfrm>
          <a:custGeom>
            <a:avLst/>
            <a:gdLst/>
            <a:ahLst/>
            <a:cxnLst>
              <a:cxn ang="0">
                <a:pos x="wd2" y="hd2"/>
              </a:cxn>
              <a:cxn ang="5400000">
                <a:pos x="wd2" y="hd2"/>
              </a:cxn>
              <a:cxn ang="10800000">
                <a:pos x="wd2" y="hd2"/>
              </a:cxn>
              <a:cxn ang="16200000">
                <a:pos x="wd2" y="hd2"/>
              </a:cxn>
            </a:cxnLst>
            <a:rect l="0" t="0" r="r" b="b"/>
            <a:pathLst>
              <a:path w="21600" h="21600" extrusionOk="0">
                <a:moveTo>
                  <a:pt x="21600" y="11917"/>
                </a:moveTo>
                <a:cubicBezTo>
                  <a:pt x="16615" y="21600"/>
                  <a:pt x="16615" y="21600"/>
                  <a:pt x="16615" y="21600"/>
                </a:cubicBezTo>
                <a:cubicBezTo>
                  <a:pt x="16615" y="21600"/>
                  <a:pt x="16615" y="21600"/>
                  <a:pt x="16283" y="21600"/>
                </a:cubicBezTo>
                <a:cubicBezTo>
                  <a:pt x="16283" y="21600"/>
                  <a:pt x="15951" y="21600"/>
                  <a:pt x="15951" y="20855"/>
                </a:cubicBezTo>
                <a:cubicBezTo>
                  <a:pt x="15951" y="14897"/>
                  <a:pt x="15951" y="14897"/>
                  <a:pt x="15951" y="14897"/>
                </a:cubicBezTo>
                <a:cubicBezTo>
                  <a:pt x="332" y="14897"/>
                  <a:pt x="332" y="14897"/>
                  <a:pt x="332" y="14897"/>
                </a:cubicBezTo>
                <a:cubicBezTo>
                  <a:pt x="0" y="14897"/>
                  <a:pt x="0" y="14152"/>
                  <a:pt x="0" y="13407"/>
                </a:cubicBezTo>
                <a:cubicBezTo>
                  <a:pt x="0" y="8193"/>
                  <a:pt x="0" y="8193"/>
                  <a:pt x="0" y="8193"/>
                </a:cubicBezTo>
                <a:cubicBezTo>
                  <a:pt x="0" y="7448"/>
                  <a:pt x="0" y="7448"/>
                  <a:pt x="332" y="7448"/>
                </a:cubicBezTo>
                <a:cubicBezTo>
                  <a:pt x="15951" y="7448"/>
                  <a:pt x="15951" y="7448"/>
                  <a:pt x="15951" y="7448"/>
                </a:cubicBezTo>
                <a:cubicBezTo>
                  <a:pt x="15951" y="745"/>
                  <a:pt x="15951" y="745"/>
                  <a:pt x="15951" y="745"/>
                </a:cubicBezTo>
                <a:cubicBezTo>
                  <a:pt x="15951" y="745"/>
                  <a:pt x="16283" y="0"/>
                  <a:pt x="16283" y="0"/>
                </a:cubicBezTo>
                <a:cubicBezTo>
                  <a:pt x="16615" y="0"/>
                  <a:pt x="16615" y="0"/>
                  <a:pt x="16615" y="0"/>
                </a:cubicBezTo>
                <a:cubicBezTo>
                  <a:pt x="21600" y="10428"/>
                  <a:pt x="21600" y="10428"/>
                  <a:pt x="21600" y="10428"/>
                </a:cubicBezTo>
                <a:cubicBezTo>
                  <a:pt x="21600" y="10428"/>
                  <a:pt x="21600" y="10428"/>
                  <a:pt x="21600" y="11172"/>
                </a:cubicBezTo>
                <a:cubicBezTo>
                  <a:pt x="21600" y="11172"/>
                  <a:pt x="21600" y="11172"/>
                  <a:pt x="21600" y="1191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7" name="Shape 5464"/>
          <p:cNvSpPr/>
          <p:nvPr/>
        </p:nvSpPr>
        <p:spPr>
          <a:xfrm>
            <a:off x="1422770" y="3692080"/>
            <a:ext cx="269386" cy="241897"/>
          </a:xfrm>
          <a:custGeom>
            <a:avLst/>
            <a:gdLst/>
            <a:ahLst/>
            <a:cxnLst>
              <a:cxn ang="0">
                <a:pos x="wd2" y="hd2"/>
              </a:cxn>
              <a:cxn ang="5400000">
                <a:pos x="wd2" y="hd2"/>
              </a:cxn>
              <a:cxn ang="10800000">
                <a:pos x="wd2" y="hd2"/>
              </a:cxn>
              <a:cxn ang="16200000">
                <a:pos x="wd2" y="hd2"/>
              </a:cxn>
            </a:cxnLst>
            <a:rect l="0" t="0" r="r" b="b"/>
            <a:pathLst>
              <a:path w="21600" h="21600" extrusionOk="0">
                <a:moveTo>
                  <a:pt x="21600" y="8498"/>
                </a:moveTo>
                <a:cubicBezTo>
                  <a:pt x="15247" y="15226"/>
                  <a:pt x="15247" y="15226"/>
                  <a:pt x="15247" y="15226"/>
                </a:cubicBezTo>
                <a:cubicBezTo>
                  <a:pt x="15247" y="15580"/>
                  <a:pt x="14929" y="15580"/>
                  <a:pt x="14929" y="15580"/>
                </a:cubicBezTo>
                <a:cubicBezTo>
                  <a:pt x="14294" y="15580"/>
                  <a:pt x="13976" y="15226"/>
                  <a:pt x="13976" y="14518"/>
                </a:cubicBezTo>
                <a:cubicBezTo>
                  <a:pt x="13976" y="11331"/>
                  <a:pt x="13976" y="11331"/>
                  <a:pt x="13976" y="11331"/>
                </a:cubicBezTo>
                <a:cubicBezTo>
                  <a:pt x="11435" y="11331"/>
                  <a:pt x="11435" y="11331"/>
                  <a:pt x="11435" y="11331"/>
                </a:cubicBezTo>
                <a:cubicBezTo>
                  <a:pt x="6035" y="11331"/>
                  <a:pt x="2859" y="12393"/>
                  <a:pt x="2859" y="18767"/>
                </a:cubicBezTo>
                <a:cubicBezTo>
                  <a:pt x="2859" y="19475"/>
                  <a:pt x="2859" y="19830"/>
                  <a:pt x="2859" y="20538"/>
                </a:cubicBezTo>
                <a:cubicBezTo>
                  <a:pt x="2859" y="20538"/>
                  <a:pt x="2859" y="20892"/>
                  <a:pt x="2859" y="21246"/>
                </a:cubicBezTo>
                <a:cubicBezTo>
                  <a:pt x="2859" y="21246"/>
                  <a:pt x="2541" y="21600"/>
                  <a:pt x="2541" y="21600"/>
                </a:cubicBezTo>
                <a:cubicBezTo>
                  <a:pt x="2224" y="21600"/>
                  <a:pt x="2224" y="21600"/>
                  <a:pt x="2224" y="21246"/>
                </a:cubicBezTo>
                <a:cubicBezTo>
                  <a:pt x="1906" y="20892"/>
                  <a:pt x="1906" y="20538"/>
                  <a:pt x="1588" y="20184"/>
                </a:cubicBezTo>
                <a:cubicBezTo>
                  <a:pt x="953" y="18413"/>
                  <a:pt x="0" y="16289"/>
                  <a:pt x="0" y="14164"/>
                </a:cubicBezTo>
                <a:cubicBezTo>
                  <a:pt x="0" y="12748"/>
                  <a:pt x="318" y="11331"/>
                  <a:pt x="635" y="9915"/>
                </a:cubicBezTo>
                <a:cubicBezTo>
                  <a:pt x="2541" y="4957"/>
                  <a:pt x="7306" y="4249"/>
                  <a:pt x="11435" y="4249"/>
                </a:cubicBezTo>
                <a:cubicBezTo>
                  <a:pt x="13976" y="4249"/>
                  <a:pt x="13976" y="4249"/>
                  <a:pt x="13976" y="4249"/>
                </a:cubicBezTo>
                <a:cubicBezTo>
                  <a:pt x="13976" y="1062"/>
                  <a:pt x="13976" y="1062"/>
                  <a:pt x="13976" y="1062"/>
                </a:cubicBezTo>
                <a:cubicBezTo>
                  <a:pt x="13976" y="354"/>
                  <a:pt x="14294" y="0"/>
                  <a:pt x="14929" y="0"/>
                </a:cubicBezTo>
                <a:cubicBezTo>
                  <a:pt x="14929" y="0"/>
                  <a:pt x="15247" y="0"/>
                  <a:pt x="15247" y="354"/>
                </a:cubicBezTo>
                <a:cubicBezTo>
                  <a:pt x="21600" y="7082"/>
                  <a:pt x="21600" y="7082"/>
                  <a:pt x="21600" y="7082"/>
                </a:cubicBezTo>
                <a:cubicBezTo>
                  <a:pt x="21600" y="7436"/>
                  <a:pt x="21600" y="7436"/>
                  <a:pt x="21600" y="7790"/>
                </a:cubicBezTo>
                <a:cubicBezTo>
                  <a:pt x="21600" y="8144"/>
                  <a:pt x="21600" y="8144"/>
                  <a:pt x="21600" y="849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8" name="Shape 5465"/>
          <p:cNvSpPr/>
          <p:nvPr/>
        </p:nvSpPr>
        <p:spPr>
          <a:xfrm>
            <a:off x="2084321" y="3703075"/>
            <a:ext cx="153935" cy="230902"/>
          </a:xfrm>
          <a:custGeom>
            <a:avLst/>
            <a:gdLst/>
            <a:ahLst/>
            <a:cxnLst>
              <a:cxn ang="0">
                <a:pos x="wd2" y="hd2"/>
              </a:cxn>
              <a:cxn ang="5400000">
                <a:pos x="wd2" y="hd2"/>
              </a:cxn>
              <a:cxn ang="10800000">
                <a:pos x="wd2" y="hd2"/>
              </a:cxn>
              <a:cxn ang="16200000">
                <a:pos x="wd2" y="hd2"/>
              </a:cxn>
            </a:cxnLst>
            <a:rect l="0" t="0" r="r" b="b"/>
            <a:pathLst>
              <a:path w="21600" h="21600" extrusionOk="0">
                <a:moveTo>
                  <a:pt x="21046" y="9683"/>
                </a:moveTo>
                <a:cubicBezTo>
                  <a:pt x="13292" y="20483"/>
                  <a:pt x="13292" y="20483"/>
                  <a:pt x="13292" y="20483"/>
                </a:cubicBezTo>
                <a:cubicBezTo>
                  <a:pt x="12738" y="21228"/>
                  <a:pt x="12185" y="21600"/>
                  <a:pt x="11077" y="21600"/>
                </a:cubicBezTo>
                <a:cubicBezTo>
                  <a:pt x="9969" y="21600"/>
                  <a:pt x="8862" y="21228"/>
                  <a:pt x="8862" y="20483"/>
                </a:cubicBezTo>
                <a:cubicBezTo>
                  <a:pt x="1108" y="9683"/>
                  <a:pt x="1108" y="9683"/>
                  <a:pt x="1108" y="9683"/>
                </a:cubicBezTo>
                <a:cubicBezTo>
                  <a:pt x="554" y="8938"/>
                  <a:pt x="0" y="7821"/>
                  <a:pt x="0" y="7076"/>
                </a:cubicBezTo>
                <a:cubicBezTo>
                  <a:pt x="0" y="2979"/>
                  <a:pt x="4985" y="0"/>
                  <a:pt x="11077" y="0"/>
                </a:cubicBezTo>
                <a:cubicBezTo>
                  <a:pt x="17169" y="0"/>
                  <a:pt x="21600" y="2979"/>
                  <a:pt x="21600" y="7076"/>
                </a:cubicBezTo>
                <a:cubicBezTo>
                  <a:pt x="21600" y="7821"/>
                  <a:pt x="21600" y="8938"/>
                  <a:pt x="21046" y="9683"/>
                </a:cubicBezTo>
                <a:close/>
                <a:moveTo>
                  <a:pt x="11077" y="3352"/>
                </a:moveTo>
                <a:cubicBezTo>
                  <a:pt x="8308" y="3352"/>
                  <a:pt x="5538" y="5214"/>
                  <a:pt x="5538" y="7076"/>
                </a:cubicBezTo>
                <a:cubicBezTo>
                  <a:pt x="5538" y="8938"/>
                  <a:pt x="8308" y="10800"/>
                  <a:pt x="11077" y="10800"/>
                </a:cubicBezTo>
                <a:cubicBezTo>
                  <a:pt x="13846" y="10800"/>
                  <a:pt x="16615" y="8938"/>
                  <a:pt x="16615" y="7076"/>
                </a:cubicBezTo>
                <a:cubicBezTo>
                  <a:pt x="16615" y="5214"/>
                  <a:pt x="13846" y="3352"/>
                  <a:pt x="11077" y="335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9" name="Shape 5466"/>
          <p:cNvSpPr/>
          <p:nvPr/>
        </p:nvSpPr>
        <p:spPr>
          <a:xfrm>
            <a:off x="2564449" y="3703075"/>
            <a:ext cx="230902" cy="2309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10800" y="1490"/>
                </a:moveTo>
                <a:cubicBezTo>
                  <a:pt x="5959" y="1490"/>
                  <a:pt x="1862" y="5586"/>
                  <a:pt x="1862" y="10800"/>
                </a:cubicBezTo>
                <a:cubicBezTo>
                  <a:pt x="1862" y="15641"/>
                  <a:pt x="5959" y="19738"/>
                  <a:pt x="10800" y="19738"/>
                </a:cubicBezTo>
                <a:cubicBezTo>
                  <a:pt x="15641" y="19738"/>
                  <a:pt x="19738" y="15641"/>
                  <a:pt x="19738" y="10800"/>
                </a:cubicBezTo>
                <a:cubicBezTo>
                  <a:pt x="19738" y="5586"/>
                  <a:pt x="15641" y="1490"/>
                  <a:pt x="10800" y="1490"/>
                </a:cubicBezTo>
                <a:close/>
                <a:moveTo>
                  <a:pt x="7076" y="8938"/>
                </a:moveTo>
                <a:cubicBezTo>
                  <a:pt x="6331" y="8938"/>
                  <a:pt x="5214" y="8193"/>
                  <a:pt x="5214" y="7076"/>
                </a:cubicBezTo>
                <a:cubicBezTo>
                  <a:pt x="5214" y="5959"/>
                  <a:pt x="6331" y="5214"/>
                  <a:pt x="7076" y="5214"/>
                </a:cubicBezTo>
                <a:cubicBezTo>
                  <a:pt x="8193" y="5214"/>
                  <a:pt x="8938" y="5959"/>
                  <a:pt x="8938" y="7076"/>
                </a:cubicBezTo>
                <a:cubicBezTo>
                  <a:pt x="8938" y="8193"/>
                  <a:pt x="8193" y="8938"/>
                  <a:pt x="7076" y="8938"/>
                </a:cubicBezTo>
                <a:close/>
                <a:moveTo>
                  <a:pt x="15269" y="14152"/>
                </a:moveTo>
                <a:cubicBezTo>
                  <a:pt x="6331" y="14152"/>
                  <a:pt x="6331" y="14152"/>
                  <a:pt x="6331" y="14152"/>
                </a:cubicBezTo>
                <a:cubicBezTo>
                  <a:pt x="5586" y="14152"/>
                  <a:pt x="5214" y="13779"/>
                  <a:pt x="5214" y="13407"/>
                </a:cubicBezTo>
                <a:cubicBezTo>
                  <a:pt x="5214" y="13034"/>
                  <a:pt x="5586" y="12662"/>
                  <a:pt x="6331" y="12662"/>
                </a:cubicBezTo>
                <a:cubicBezTo>
                  <a:pt x="15269" y="12662"/>
                  <a:pt x="15269" y="12662"/>
                  <a:pt x="15269" y="12662"/>
                </a:cubicBezTo>
                <a:cubicBezTo>
                  <a:pt x="15641" y="12662"/>
                  <a:pt x="16014" y="13034"/>
                  <a:pt x="16014" y="13407"/>
                </a:cubicBezTo>
                <a:cubicBezTo>
                  <a:pt x="16014" y="13779"/>
                  <a:pt x="15641" y="14152"/>
                  <a:pt x="15269" y="14152"/>
                </a:cubicBezTo>
                <a:close/>
                <a:moveTo>
                  <a:pt x="14524" y="8938"/>
                </a:moveTo>
                <a:cubicBezTo>
                  <a:pt x="13407" y="8938"/>
                  <a:pt x="12662" y="8193"/>
                  <a:pt x="12662" y="7076"/>
                </a:cubicBezTo>
                <a:cubicBezTo>
                  <a:pt x="12662" y="5959"/>
                  <a:pt x="13407" y="5214"/>
                  <a:pt x="14524" y="5214"/>
                </a:cubicBezTo>
                <a:cubicBezTo>
                  <a:pt x="15269" y="5214"/>
                  <a:pt x="16014" y="5959"/>
                  <a:pt x="16014" y="7076"/>
                </a:cubicBezTo>
                <a:cubicBezTo>
                  <a:pt x="16014" y="8193"/>
                  <a:pt x="15269" y="8938"/>
                  <a:pt x="14524" y="893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0" name="Shape 5467"/>
          <p:cNvSpPr/>
          <p:nvPr/>
        </p:nvSpPr>
        <p:spPr>
          <a:xfrm>
            <a:off x="3134372" y="3703075"/>
            <a:ext cx="234567" cy="230902"/>
          </a:xfrm>
          <a:custGeom>
            <a:avLst/>
            <a:gdLst/>
            <a:ahLst/>
            <a:cxnLst>
              <a:cxn ang="0">
                <a:pos x="wd2" y="hd2"/>
              </a:cxn>
              <a:cxn ang="5400000">
                <a:pos x="wd2" y="hd2"/>
              </a:cxn>
              <a:cxn ang="10800000">
                <a:pos x="wd2" y="hd2"/>
              </a:cxn>
              <a:cxn ang="16200000">
                <a:pos x="wd2" y="hd2"/>
              </a:cxn>
            </a:cxnLst>
            <a:rect l="0" t="0" r="r" b="b"/>
            <a:pathLst>
              <a:path w="21600" h="21600" extrusionOk="0">
                <a:moveTo>
                  <a:pt x="10983" y="21600"/>
                </a:moveTo>
                <a:cubicBezTo>
                  <a:pt x="4759" y="21600"/>
                  <a:pt x="0" y="16759"/>
                  <a:pt x="0" y="10800"/>
                </a:cubicBezTo>
                <a:cubicBezTo>
                  <a:pt x="0" y="4841"/>
                  <a:pt x="4759" y="0"/>
                  <a:pt x="10983" y="0"/>
                </a:cubicBezTo>
                <a:cubicBezTo>
                  <a:pt x="16841" y="0"/>
                  <a:pt x="21600" y="4841"/>
                  <a:pt x="21600" y="10800"/>
                </a:cubicBezTo>
                <a:cubicBezTo>
                  <a:pt x="21600" y="16759"/>
                  <a:pt x="16841" y="21600"/>
                  <a:pt x="10983" y="21600"/>
                </a:cubicBezTo>
                <a:close/>
                <a:moveTo>
                  <a:pt x="17207" y="9683"/>
                </a:moveTo>
                <a:cubicBezTo>
                  <a:pt x="17207" y="9310"/>
                  <a:pt x="16841" y="8938"/>
                  <a:pt x="16108" y="8938"/>
                </a:cubicBezTo>
                <a:cubicBezTo>
                  <a:pt x="5492" y="8938"/>
                  <a:pt x="5492" y="8938"/>
                  <a:pt x="5492" y="8938"/>
                </a:cubicBezTo>
                <a:cubicBezTo>
                  <a:pt x="5125" y="8938"/>
                  <a:pt x="4759" y="9310"/>
                  <a:pt x="4759" y="9683"/>
                </a:cubicBezTo>
                <a:cubicBezTo>
                  <a:pt x="4759" y="11545"/>
                  <a:pt x="4759" y="11545"/>
                  <a:pt x="4759" y="11545"/>
                </a:cubicBezTo>
                <a:cubicBezTo>
                  <a:pt x="4759" y="11917"/>
                  <a:pt x="5125" y="12662"/>
                  <a:pt x="5492" y="12662"/>
                </a:cubicBezTo>
                <a:cubicBezTo>
                  <a:pt x="16108" y="12662"/>
                  <a:pt x="16108" y="12662"/>
                  <a:pt x="16108" y="12662"/>
                </a:cubicBezTo>
                <a:cubicBezTo>
                  <a:pt x="16841" y="12662"/>
                  <a:pt x="17207" y="11917"/>
                  <a:pt x="17207" y="11545"/>
                </a:cubicBezTo>
                <a:lnTo>
                  <a:pt x="17207" y="968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1" name="Shape 5468"/>
          <p:cNvSpPr/>
          <p:nvPr/>
        </p:nvSpPr>
        <p:spPr>
          <a:xfrm>
            <a:off x="3792258" y="3719569"/>
            <a:ext cx="115451" cy="194251"/>
          </a:xfrm>
          <a:custGeom>
            <a:avLst/>
            <a:gdLst/>
            <a:ahLst/>
            <a:cxnLst>
              <a:cxn ang="0">
                <a:pos x="wd2" y="hd2"/>
              </a:cxn>
              <a:cxn ang="5400000">
                <a:pos x="wd2" y="hd2"/>
              </a:cxn>
              <a:cxn ang="10800000">
                <a:pos x="wd2" y="hd2"/>
              </a:cxn>
              <a:cxn ang="16200000">
                <a:pos x="wd2" y="hd2"/>
              </a:cxn>
            </a:cxnLst>
            <a:rect l="0" t="0" r="r" b="b"/>
            <a:pathLst>
              <a:path w="21600" h="21600" extrusionOk="0">
                <a:moveTo>
                  <a:pt x="21600" y="19396"/>
                </a:moveTo>
                <a:cubicBezTo>
                  <a:pt x="21600" y="20718"/>
                  <a:pt x="20110" y="21600"/>
                  <a:pt x="17876" y="21600"/>
                </a:cubicBezTo>
                <a:cubicBezTo>
                  <a:pt x="3724" y="21600"/>
                  <a:pt x="3724" y="21600"/>
                  <a:pt x="3724" y="21600"/>
                </a:cubicBezTo>
                <a:cubicBezTo>
                  <a:pt x="1490" y="21600"/>
                  <a:pt x="0" y="20718"/>
                  <a:pt x="0" y="19396"/>
                </a:cubicBezTo>
                <a:cubicBezTo>
                  <a:pt x="0" y="2204"/>
                  <a:pt x="0" y="2204"/>
                  <a:pt x="0" y="2204"/>
                </a:cubicBezTo>
                <a:cubicBezTo>
                  <a:pt x="0" y="1322"/>
                  <a:pt x="1490" y="0"/>
                  <a:pt x="3724" y="0"/>
                </a:cubicBezTo>
                <a:cubicBezTo>
                  <a:pt x="17876" y="0"/>
                  <a:pt x="17876" y="0"/>
                  <a:pt x="17876" y="0"/>
                </a:cubicBezTo>
                <a:cubicBezTo>
                  <a:pt x="20110" y="0"/>
                  <a:pt x="21600" y="1322"/>
                  <a:pt x="21600" y="2204"/>
                </a:cubicBezTo>
                <a:lnTo>
                  <a:pt x="21600" y="19396"/>
                </a:lnTo>
                <a:close/>
                <a:moveTo>
                  <a:pt x="18621" y="4849"/>
                </a:moveTo>
                <a:cubicBezTo>
                  <a:pt x="18621" y="4849"/>
                  <a:pt x="18621" y="4408"/>
                  <a:pt x="17876" y="4408"/>
                </a:cubicBezTo>
                <a:cubicBezTo>
                  <a:pt x="3724" y="4408"/>
                  <a:pt x="3724" y="4408"/>
                  <a:pt x="3724" y="4408"/>
                </a:cubicBezTo>
                <a:cubicBezTo>
                  <a:pt x="2979" y="4408"/>
                  <a:pt x="2234" y="4849"/>
                  <a:pt x="2234" y="4849"/>
                </a:cubicBezTo>
                <a:cubicBezTo>
                  <a:pt x="2234" y="16751"/>
                  <a:pt x="2234" y="16751"/>
                  <a:pt x="2234" y="16751"/>
                </a:cubicBezTo>
                <a:cubicBezTo>
                  <a:pt x="2234" y="17192"/>
                  <a:pt x="2979" y="17192"/>
                  <a:pt x="3724" y="17192"/>
                </a:cubicBezTo>
                <a:cubicBezTo>
                  <a:pt x="17876" y="17192"/>
                  <a:pt x="17876" y="17192"/>
                  <a:pt x="17876" y="17192"/>
                </a:cubicBezTo>
                <a:cubicBezTo>
                  <a:pt x="18621" y="17192"/>
                  <a:pt x="18621" y="17192"/>
                  <a:pt x="18621" y="16751"/>
                </a:cubicBezTo>
                <a:lnTo>
                  <a:pt x="18621" y="4849"/>
                </a:lnTo>
                <a:close/>
                <a:moveTo>
                  <a:pt x="12662" y="2204"/>
                </a:moveTo>
                <a:cubicBezTo>
                  <a:pt x="8193" y="2204"/>
                  <a:pt x="8193" y="2204"/>
                  <a:pt x="8193" y="2204"/>
                </a:cubicBezTo>
                <a:cubicBezTo>
                  <a:pt x="8193" y="2204"/>
                  <a:pt x="8193" y="2645"/>
                  <a:pt x="8193" y="2645"/>
                </a:cubicBezTo>
                <a:cubicBezTo>
                  <a:pt x="8193" y="2645"/>
                  <a:pt x="8193" y="2645"/>
                  <a:pt x="8193" y="2645"/>
                </a:cubicBezTo>
                <a:cubicBezTo>
                  <a:pt x="12662" y="2645"/>
                  <a:pt x="12662" y="2645"/>
                  <a:pt x="12662" y="2645"/>
                </a:cubicBezTo>
                <a:cubicBezTo>
                  <a:pt x="13407" y="2645"/>
                  <a:pt x="13407" y="2645"/>
                  <a:pt x="13407" y="2645"/>
                </a:cubicBezTo>
                <a:cubicBezTo>
                  <a:pt x="13407" y="2645"/>
                  <a:pt x="13407" y="2204"/>
                  <a:pt x="12662" y="2204"/>
                </a:cubicBezTo>
                <a:close/>
                <a:moveTo>
                  <a:pt x="10428" y="18073"/>
                </a:moveTo>
                <a:cubicBezTo>
                  <a:pt x="9683" y="18073"/>
                  <a:pt x="8193" y="18514"/>
                  <a:pt x="8193" y="19396"/>
                </a:cubicBezTo>
                <a:cubicBezTo>
                  <a:pt x="8193" y="20278"/>
                  <a:pt x="9683" y="20718"/>
                  <a:pt x="10428" y="20718"/>
                </a:cubicBezTo>
                <a:cubicBezTo>
                  <a:pt x="11917" y="20718"/>
                  <a:pt x="12662" y="20278"/>
                  <a:pt x="12662" y="19396"/>
                </a:cubicBezTo>
                <a:cubicBezTo>
                  <a:pt x="12662" y="18514"/>
                  <a:pt x="11917" y="18073"/>
                  <a:pt x="10428" y="1807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2" name="Shape 5469"/>
          <p:cNvSpPr/>
          <p:nvPr/>
        </p:nvSpPr>
        <p:spPr>
          <a:xfrm>
            <a:off x="4276051" y="3703076"/>
            <a:ext cx="234567" cy="251060"/>
          </a:xfrm>
          <a:custGeom>
            <a:avLst/>
            <a:gdLst/>
            <a:ahLst/>
            <a:cxnLst>
              <a:cxn ang="0">
                <a:pos x="wd2" y="hd2"/>
              </a:cxn>
              <a:cxn ang="5400000">
                <a:pos x="wd2" y="hd2"/>
              </a:cxn>
              <a:cxn ang="10800000">
                <a:pos x="wd2" y="hd2"/>
              </a:cxn>
              <a:cxn ang="16200000">
                <a:pos x="wd2" y="hd2"/>
              </a:cxn>
            </a:cxnLst>
            <a:rect l="0" t="0" r="r" b="b"/>
            <a:pathLst>
              <a:path w="21600" h="21600" extrusionOk="0">
                <a:moveTo>
                  <a:pt x="21600" y="15771"/>
                </a:moveTo>
                <a:cubicBezTo>
                  <a:pt x="21600" y="17486"/>
                  <a:pt x="18671" y="18171"/>
                  <a:pt x="17207" y="18171"/>
                </a:cubicBezTo>
                <a:cubicBezTo>
                  <a:pt x="15376" y="18171"/>
                  <a:pt x="12447" y="17486"/>
                  <a:pt x="12447" y="15771"/>
                </a:cubicBezTo>
                <a:cubicBezTo>
                  <a:pt x="12447" y="13714"/>
                  <a:pt x="15376" y="13029"/>
                  <a:pt x="17207" y="13029"/>
                </a:cubicBezTo>
                <a:cubicBezTo>
                  <a:pt x="17939" y="13029"/>
                  <a:pt x="19037" y="13371"/>
                  <a:pt x="19769" y="13714"/>
                </a:cubicBezTo>
                <a:cubicBezTo>
                  <a:pt x="19769" y="6857"/>
                  <a:pt x="19769" y="6857"/>
                  <a:pt x="19769" y="6857"/>
                </a:cubicBezTo>
                <a:cubicBezTo>
                  <a:pt x="9153" y="9943"/>
                  <a:pt x="9153" y="9943"/>
                  <a:pt x="9153" y="9943"/>
                </a:cubicBezTo>
                <a:cubicBezTo>
                  <a:pt x="9153" y="18857"/>
                  <a:pt x="9153" y="18857"/>
                  <a:pt x="9153" y="18857"/>
                </a:cubicBezTo>
                <a:cubicBezTo>
                  <a:pt x="9153" y="20914"/>
                  <a:pt x="6224" y="21600"/>
                  <a:pt x="4759" y="21600"/>
                </a:cubicBezTo>
                <a:cubicBezTo>
                  <a:pt x="2929" y="21600"/>
                  <a:pt x="0" y="20914"/>
                  <a:pt x="0" y="18857"/>
                </a:cubicBezTo>
                <a:cubicBezTo>
                  <a:pt x="0" y="17143"/>
                  <a:pt x="2929" y="16457"/>
                  <a:pt x="4759" y="16457"/>
                </a:cubicBezTo>
                <a:cubicBezTo>
                  <a:pt x="5492" y="16457"/>
                  <a:pt x="6590" y="16800"/>
                  <a:pt x="7322" y="17143"/>
                </a:cubicBezTo>
                <a:cubicBezTo>
                  <a:pt x="7322" y="4457"/>
                  <a:pt x="7322" y="4457"/>
                  <a:pt x="7322" y="4457"/>
                </a:cubicBezTo>
                <a:cubicBezTo>
                  <a:pt x="7322" y="3771"/>
                  <a:pt x="7688" y="3429"/>
                  <a:pt x="8054" y="3086"/>
                </a:cubicBezTo>
                <a:cubicBezTo>
                  <a:pt x="19769" y="0"/>
                  <a:pt x="19769" y="0"/>
                  <a:pt x="19769" y="0"/>
                </a:cubicBezTo>
                <a:cubicBezTo>
                  <a:pt x="19769" y="0"/>
                  <a:pt x="20136" y="0"/>
                  <a:pt x="20136" y="0"/>
                </a:cubicBezTo>
                <a:cubicBezTo>
                  <a:pt x="20868" y="0"/>
                  <a:pt x="21600" y="343"/>
                  <a:pt x="21600" y="1029"/>
                </a:cubicBezTo>
                <a:lnTo>
                  <a:pt x="21600" y="1577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3" name="Shape 5470"/>
          <p:cNvSpPr/>
          <p:nvPr/>
        </p:nvSpPr>
        <p:spPr>
          <a:xfrm>
            <a:off x="4847807" y="3703076"/>
            <a:ext cx="269386" cy="210744"/>
          </a:xfrm>
          <a:custGeom>
            <a:avLst/>
            <a:gdLst/>
            <a:ahLst/>
            <a:cxnLst>
              <a:cxn ang="0">
                <a:pos x="wd2" y="hd2"/>
              </a:cxn>
              <a:cxn ang="5400000">
                <a:pos x="wd2" y="hd2"/>
              </a:cxn>
              <a:cxn ang="10800000">
                <a:pos x="wd2" y="hd2"/>
              </a:cxn>
              <a:cxn ang="16200000">
                <a:pos x="wd2" y="hd2"/>
              </a:cxn>
            </a:cxnLst>
            <a:rect l="0" t="0" r="r" b="b"/>
            <a:pathLst>
              <a:path w="21600" h="21600" extrusionOk="0">
                <a:moveTo>
                  <a:pt x="21600" y="3260"/>
                </a:moveTo>
                <a:cubicBezTo>
                  <a:pt x="21600" y="3668"/>
                  <a:pt x="21600" y="3668"/>
                  <a:pt x="21282" y="3668"/>
                </a:cubicBezTo>
                <a:cubicBezTo>
                  <a:pt x="635" y="3668"/>
                  <a:pt x="635" y="3668"/>
                  <a:pt x="635" y="3668"/>
                </a:cubicBezTo>
                <a:cubicBezTo>
                  <a:pt x="318" y="3668"/>
                  <a:pt x="0" y="3668"/>
                  <a:pt x="0" y="3260"/>
                </a:cubicBezTo>
                <a:cubicBezTo>
                  <a:pt x="0" y="408"/>
                  <a:pt x="0" y="408"/>
                  <a:pt x="0" y="408"/>
                </a:cubicBezTo>
                <a:cubicBezTo>
                  <a:pt x="0" y="0"/>
                  <a:pt x="318" y="0"/>
                  <a:pt x="635" y="0"/>
                </a:cubicBezTo>
                <a:cubicBezTo>
                  <a:pt x="21282" y="0"/>
                  <a:pt x="21282" y="0"/>
                  <a:pt x="21282" y="0"/>
                </a:cubicBezTo>
                <a:cubicBezTo>
                  <a:pt x="21600" y="0"/>
                  <a:pt x="21600" y="0"/>
                  <a:pt x="21600" y="408"/>
                </a:cubicBezTo>
                <a:lnTo>
                  <a:pt x="21600" y="3260"/>
                </a:lnTo>
                <a:close/>
                <a:moveTo>
                  <a:pt x="21600" y="21192"/>
                </a:moveTo>
                <a:cubicBezTo>
                  <a:pt x="21600" y="21192"/>
                  <a:pt x="21600" y="21600"/>
                  <a:pt x="21282" y="21600"/>
                </a:cubicBezTo>
                <a:cubicBezTo>
                  <a:pt x="635" y="21600"/>
                  <a:pt x="635" y="21600"/>
                  <a:pt x="635" y="21600"/>
                </a:cubicBezTo>
                <a:cubicBezTo>
                  <a:pt x="318" y="21600"/>
                  <a:pt x="0" y="21192"/>
                  <a:pt x="0" y="21192"/>
                </a:cubicBezTo>
                <a:cubicBezTo>
                  <a:pt x="0" y="17932"/>
                  <a:pt x="0" y="17932"/>
                  <a:pt x="0" y="17932"/>
                </a:cubicBezTo>
                <a:cubicBezTo>
                  <a:pt x="0" y="17932"/>
                  <a:pt x="318" y="17525"/>
                  <a:pt x="635" y="17525"/>
                </a:cubicBezTo>
                <a:cubicBezTo>
                  <a:pt x="21282" y="17525"/>
                  <a:pt x="21282" y="17525"/>
                  <a:pt x="21282" y="17525"/>
                </a:cubicBezTo>
                <a:cubicBezTo>
                  <a:pt x="21600" y="17525"/>
                  <a:pt x="21600" y="17932"/>
                  <a:pt x="21600" y="17932"/>
                </a:cubicBezTo>
                <a:lnTo>
                  <a:pt x="21600" y="21192"/>
                </a:lnTo>
                <a:close/>
                <a:moveTo>
                  <a:pt x="4765" y="15079"/>
                </a:moveTo>
                <a:cubicBezTo>
                  <a:pt x="4765" y="15487"/>
                  <a:pt x="4447" y="15487"/>
                  <a:pt x="4447" y="15487"/>
                </a:cubicBezTo>
                <a:cubicBezTo>
                  <a:pt x="4129" y="15487"/>
                  <a:pt x="4129" y="15487"/>
                  <a:pt x="4129" y="15487"/>
                </a:cubicBezTo>
                <a:cubicBezTo>
                  <a:pt x="635" y="11004"/>
                  <a:pt x="635" y="11004"/>
                  <a:pt x="635" y="11004"/>
                </a:cubicBezTo>
                <a:cubicBezTo>
                  <a:pt x="635" y="11004"/>
                  <a:pt x="635" y="11004"/>
                  <a:pt x="635" y="10596"/>
                </a:cubicBezTo>
                <a:cubicBezTo>
                  <a:pt x="635" y="10596"/>
                  <a:pt x="635" y="10596"/>
                  <a:pt x="635" y="10189"/>
                </a:cubicBezTo>
                <a:cubicBezTo>
                  <a:pt x="4129" y="5706"/>
                  <a:pt x="4129" y="5706"/>
                  <a:pt x="4129" y="5706"/>
                </a:cubicBezTo>
                <a:cubicBezTo>
                  <a:pt x="4129" y="5706"/>
                  <a:pt x="4129" y="5706"/>
                  <a:pt x="4447" y="5706"/>
                </a:cubicBezTo>
                <a:cubicBezTo>
                  <a:pt x="4447" y="5706"/>
                  <a:pt x="4765" y="6113"/>
                  <a:pt x="4765" y="6113"/>
                </a:cubicBezTo>
                <a:lnTo>
                  <a:pt x="4765" y="15079"/>
                </a:lnTo>
                <a:close/>
                <a:moveTo>
                  <a:pt x="21600" y="9374"/>
                </a:moveTo>
                <a:cubicBezTo>
                  <a:pt x="21600" y="9374"/>
                  <a:pt x="21600" y="9781"/>
                  <a:pt x="21282" y="9781"/>
                </a:cubicBezTo>
                <a:cubicBezTo>
                  <a:pt x="8259" y="9781"/>
                  <a:pt x="8259" y="9781"/>
                  <a:pt x="8259" y="9781"/>
                </a:cubicBezTo>
                <a:cubicBezTo>
                  <a:pt x="7941" y="9781"/>
                  <a:pt x="7941" y="9374"/>
                  <a:pt x="7941" y="9374"/>
                </a:cubicBezTo>
                <a:cubicBezTo>
                  <a:pt x="7941" y="6113"/>
                  <a:pt x="7941" y="6113"/>
                  <a:pt x="7941" y="6113"/>
                </a:cubicBezTo>
                <a:cubicBezTo>
                  <a:pt x="7941" y="6113"/>
                  <a:pt x="7941" y="5706"/>
                  <a:pt x="8259" y="5706"/>
                </a:cubicBezTo>
                <a:cubicBezTo>
                  <a:pt x="21282" y="5706"/>
                  <a:pt x="21282" y="5706"/>
                  <a:pt x="21282" y="5706"/>
                </a:cubicBezTo>
                <a:cubicBezTo>
                  <a:pt x="21600" y="5706"/>
                  <a:pt x="21600" y="6113"/>
                  <a:pt x="21600" y="6113"/>
                </a:cubicBezTo>
                <a:lnTo>
                  <a:pt x="21600" y="9374"/>
                </a:lnTo>
                <a:close/>
                <a:moveTo>
                  <a:pt x="21600" y="15079"/>
                </a:moveTo>
                <a:cubicBezTo>
                  <a:pt x="21600" y="15487"/>
                  <a:pt x="21600" y="15487"/>
                  <a:pt x="21282" y="15487"/>
                </a:cubicBezTo>
                <a:cubicBezTo>
                  <a:pt x="8259" y="15487"/>
                  <a:pt x="8259" y="15487"/>
                  <a:pt x="8259" y="15487"/>
                </a:cubicBezTo>
                <a:cubicBezTo>
                  <a:pt x="7941" y="15487"/>
                  <a:pt x="7941" y="15487"/>
                  <a:pt x="7941" y="15079"/>
                </a:cubicBezTo>
                <a:cubicBezTo>
                  <a:pt x="7941" y="12226"/>
                  <a:pt x="7941" y="12226"/>
                  <a:pt x="7941" y="12226"/>
                </a:cubicBezTo>
                <a:cubicBezTo>
                  <a:pt x="7941" y="11819"/>
                  <a:pt x="7941" y="11819"/>
                  <a:pt x="8259" y="11819"/>
                </a:cubicBezTo>
                <a:cubicBezTo>
                  <a:pt x="21282" y="11819"/>
                  <a:pt x="21282" y="11819"/>
                  <a:pt x="21282" y="11819"/>
                </a:cubicBezTo>
                <a:cubicBezTo>
                  <a:pt x="21600" y="11819"/>
                  <a:pt x="21600" y="11819"/>
                  <a:pt x="21600" y="12226"/>
                </a:cubicBezTo>
                <a:lnTo>
                  <a:pt x="21600" y="1507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4" name="Shape 5471"/>
          <p:cNvSpPr/>
          <p:nvPr/>
        </p:nvSpPr>
        <p:spPr>
          <a:xfrm>
            <a:off x="5417730" y="3684750"/>
            <a:ext cx="269386"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953"/>
                </a:moveTo>
                <a:cubicBezTo>
                  <a:pt x="18424" y="19376"/>
                  <a:pt x="18424" y="19376"/>
                  <a:pt x="18424" y="19376"/>
                </a:cubicBezTo>
                <a:cubicBezTo>
                  <a:pt x="18424" y="19694"/>
                  <a:pt x="18106" y="19694"/>
                  <a:pt x="18106" y="20012"/>
                </a:cubicBezTo>
                <a:cubicBezTo>
                  <a:pt x="17788" y="20012"/>
                  <a:pt x="17788" y="20012"/>
                  <a:pt x="17788" y="20012"/>
                </a:cubicBezTo>
                <a:cubicBezTo>
                  <a:pt x="17471" y="20012"/>
                  <a:pt x="17471" y="20012"/>
                  <a:pt x="17471" y="20012"/>
                </a:cubicBezTo>
                <a:cubicBezTo>
                  <a:pt x="11118" y="17471"/>
                  <a:pt x="11118" y="17471"/>
                  <a:pt x="11118" y="17471"/>
                </a:cubicBezTo>
                <a:cubicBezTo>
                  <a:pt x="7306" y="21282"/>
                  <a:pt x="7306" y="21282"/>
                  <a:pt x="7306" y="21282"/>
                </a:cubicBezTo>
                <a:cubicBezTo>
                  <a:pt x="7306" y="21282"/>
                  <a:pt x="6988" y="21600"/>
                  <a:pt x="6988" y="21600"/>
                </a:cubicBezTo>
                <a:cubicBezTo>
                  <a:pt x="6671" y="21600"/>
                  <a:pt x="6671" y="21600"/>
                  <a:pt x="6671" y="21600"/>
                </a:cubicBezTo>
                <a:cubicBezTo>
                  <a:pt x="6353" y="21282"/>
                  <a:pt x="6035" y="20965"/>
                  <a:pt x="6035" y="20647"/>
                </a:cubicBezTo>
                <a:cubicBezTo>
                  <a:pt x="6035" y="15247"/>
                  <a:pt x="6035" y="15247"/>
                  <a:pt x="6035" y="15247"/>
                </a:cubicBezTo>
                <a:cubicBezTo>
                  <a:pt x="318" y="13024"/>
                  <a:pt x="318" y="13024"/>
                  <a:pt x="318" y="13024"/>
                </a:cubicBezTo>
                <a:cubicBezTo>
                  <a:pt x="0" y="12706"/>
                  <a:pt x="0" y="12706"/>
                  <a:pt x="0" y="12388"/>
                </a:cubicBezTo>
                <a:cubicBezTo>
                  <a:pt x="0" y="12071"/>
                  <a:pt x="0" y="11753"/>
                  <a:pt x="318" y="11435"/>
                </a:cubicBezTo>
                <a:cubicBezTo>
                  <a:pt x="20329" y="0"/>
                  <a:pt x="20329" y="0"/>
                  <a:pt x="20329" y="0"/>
                </a:cubicBezTo>
                <a:cubicBezTo>
                  <a:pt x="20647" y="0"/>
                  <a:pt x="20965" y="0"/>
                  <a:pt x="21282" y="0"/>
                </a:cubicBezTo>
                <a:cubicBezTo>
                  <a:pt x="21600" y="318"/>
                  <a:pt x="21600" y="635"/>
                  <a:pt x="21600" y="953"/>
                </a:cubicBezTo>
                <a:close/>
                <a:moveTo>
                  <a:pt x="19694" y="2224"/>
                </a:moveTo>
                <a:cubicBezTo>
                  <a:pt x="2541" y="12071"/>
                  <a:pt x="2541" y="12071"/>
                  <a:pt x="2541" y="12071"/>
                </a:cubicBezTo>
                <a:cubicBezTo>
                  <a:pt x="6353" y="13659"/>
                  <a:pt x="6353" y="13659"/>
                  <a:pt x="6353" y="13659"/>
                </a:cubicBezTo>
                <a:cubicBezTo>
                  <a:pt x="16835" y="6035"/>
                  <a:pt x="16835" y="6035"/>
                  <a:pt x="16835" y="6035"/>
                </a:cubicBezTo>
                <a:cubicBezTo>
                  <a:pt x="11118" y="15565"/>
                  <a:pt x="11118" y="15565"/>
                  <a:pt x="11118" y="15565"/>
                </a:cubicBezTo>
                <a:cubicBezTo>
                  <a:pt x="17153" y="18106"/>
                  <a:pt x="17153" y="18106"/>
                  <a:pt x="17153" y="18106"/>
                </a:cubicBezTo>
                <a:lnTo>
                  <a:pt x="19694" y="222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5" name="Shape 5472"/>
          <p:cNvSpPr/>
          <p:nvPr/>
        </p:nvSpPr>
        <p:spPr>
          <a:xfrm>
            <a:off x="5987652" y="3703075"/>
            <a:ext cx="234567" cy="230902"/>
          </a:xfrm>
          <a:custGeom>
            <a:avLst/>
            <a:gdLst/>
            <a:ahLst/>
            <a:cxnLst>
              <a:cxn ang="0">
                <a:pos x="wd2" y="hd2"/>
              </a:cxn>
              <a:cxn ang="5400000">
                <a:pos x="wd2" y="hd2"/>
              </a:cxn>
              <a:cxn ang="10800000">
                <a:pos x="wd2" y="hd2"/>
              </a:cxn>
              <a:cxn ang="16200000">
                <a:pos x="wd2" y="hd2"/>
              </a:cxn>
            </a:cxnLst>
            <a:rect l="0" t="0" r="r" b="b"/>
            <a:pathLst>
              <a:path w="21600" h="21600" extrusionOk="0">
                <a:moveTo>
                  <a:pt x="9153" y="20483"/>
                </a:moveTo>
                <a:cubicBezTo>
                  <a:pt x="9153" y="21228"/>
                  <a:pt x="8786" y="21600"/>
                  <a:pt x="8054" y="21600"/>
                </a:cubicBezTo>
                <a:cubicBezTo>
                  <a:pt x="1098" y="21600"/>
                  <a:pt x="1098" y="21600"/>
                  <a:pt x="1098" y="21600"/>
                </a:cubicBezTo>
                <a:cubicBezTo>
                  <a:pt x="732" y="21600"/>
                  <a:pt x="0" y="21228"/>
                  <a:pt x="0" y="20483"/>
                </a:cubicBezTo>
                <a:cubicBezTo>
                  <a:pt x="0" y="745"/>
                  <a:pt x="0" y="745"/>
                  <a:pt x="0" y="745"/>
                </a:cubicBezTo>
                <a:cubicBezTo>
                  <a:pt x="0" y="372"/>
                  <a:pt x="732" y="0"/>
                  <a:pt x="1098" y="0"/>
                </a:cubicBezTo>
                <a:cubicBezTo>
                  <a:pt x="8054" y="0"/>
                  <a:pt x="8054" y="0"/>
                  <a:pt x="8054" y="0"/>
                </a:cubicBezTo>
                <a:cubicBezTo>
                  <a:pt x="8786" y="0"/>
                  <a:pt x="9153" y="372"/>
                  <a:pt x="9153" y="745"/>
                </a:cubicBezTo>
                <a:lnTo>
                  <a:pt x="9153" y="20483"/>
                </a:lnTo>
                <a:close/>
                <a:moveTo>
                  <a:pt x="21600" y="20483"/>
                </a:moveTo>
                <a:cubicBezTo>
                  <a:pt x="21600" y="21228"/>
                  <a:pt x="21234" y="21600"/>
                  <a:pt x="20502" y="21600"/>
                </a:cubicBezTo>
                <a:cubicBezTo>
                  <a:pt x="13546" y="21600"/>
                  <a:pt x="13546" y="21600"/>
                  <a:pt x="13546" y="21600"/>
                </a:cubicBezTo>
                <a:cubicBezTo>
                  <a:pt x="13180" y="21600"/>
                  <a:pt x="12447" y="21228"/>
                  <a:pt x="12447" y="20483"/>
                </a:cubicBezTo>
                <a:cubicBezTo>
                  <a:pt x="12447" y="745"/>
                  <a:pt x="12447" y="745"/>
                  <a:pt x="12447" y="745"/>
                </a:cubicBezTo>
                <a:cubicBezTo>
                  <a:pt x="12447" y="372"/>
                  <a:pt x="13180" y="0"/>
                  <a:pt x="13546" y="0"/>
                </a:cubicBezTo>
                <a:cubicBezTo>
                  <a:pt x="20502" y="0"/>
                  <a:pt x="20502" y="0"/>
                  <a:pt x="20502" y="0"/>
                </a:cubicBezTo>
                <a:cubicBezTo>
                  <a:pt x="21234" y="0"/>
                  <a:pt x="21600" y="372"/>
                  <a:pt x="21600" y="745"/>
                </a:cubicBezTo>
                <a:lnTo>
                  <a:pt x="21600" y="2048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6" name="Shape 5473"/>
          <p:cNvSpPr/>
          <p:nvPr/>
        </p:nvSpPr>
        <p:spPr>
          <a:xfrm>
            <a:off x="6559409" y="3703075"/>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5269" y="10055"/>
                </a:moveTo>
                <a:cubicBezTo>
                  <a:pt x="11172" y="6331"/>
                  <a:pt x="11172" y="6331"/>
                  <a:pt x="11172" y="6331"/>
                </a:cubicBezTo>
                <a:cubicBezTo>
                  <a:pt x="3352" y="13779"/>
                  <a:pt x="3352" y="13779"/>
                  <a:pt x="3352" y="13779"/>
                </a:cubicBezTo>
                <a:cubicBezTo>
                  <a:pt x="3352" y="17876"/>
                  <a:pt x="3352" y="17876"/>
                  <a:pt x="3352" y="17876"/>
                </a:cubicBezTo>
                <a:cubicBezTo>
                  <a:pt x="7448" y="17876"/>
                  <a:pt x="7448" y="17876"/>
                  <a:pt x="7448" y="17876"/>
                </a:cubicBezTo>
                <a:lnTo>
                  <a:pt x="15269" y="10055"/>
                </a:lnTo>
                <a:close/>
                <a:moveTo>
                  <a:pt x="7821" y="16014"/>
                </a:moveTo>
                <a:cubicBezTo>
                  <a:pt x="7076" y="16386"/>
                  <a:pt x="7076" y="16386"/>
                  <a:pt x="7076" y="16386"/>
                </a:cubicBezTo>
                <a:cubicBezTo>
                  <a:pt x="6331" y="16386"/>
                  <a:pt x="6331" y="16386"/>
                  <a:pt x="6331" y="16386"/>
                </a:cubicBezTo>
                <a:cubicBezTo>
                  <a:pt x="6331" y="15269"/>
                  <a:pt x="6331" y="15269"/>
                  <a:pt x="6331" y="15269"/>
                </a:cubicBezTo>
                <a:cubicBezTo>
                  <a:pt x="4841" y="15269"/>
                  <a:pt x="4841" y="15269"/>
                  <a:pt x="4841" y="15269"/>
                </a:cubicBezTo>
                <a:cubicBezTo>
                  <a:pt x="4841" y="14524"/>
                  <a:pt x="4841" y="14524"/>
                  <a:pt x="4841" y="14524"/>
                </a:cubicBezTo>
                <a:cubicBezTo>
                  <a:pt x="5586" y="13779"/>
                  <a:pt x="5586" y="13779"/>
                  <a:pt x="5586" y="13779"/>
                </a:cubicBezTo>
                <a:lnTo>
                  <a:pt x="7821" y="16014"/>
                </a:lnTo>
                <a:close/>
                <a:moveTo>
                  <a:pt x="11545" y="8566"/>
                </a:moveTo>
                <a:cubicBezTo>
                  <a:pt x="7448" y="12662"/>
                  <a:pt x="7448" y="12662"/>
                  <a:pt x="7448" y="12662"/>
                </a:cubicBezTo>
                <a:cubicBezTo>
                  <a:pt x="7076" y="12662"/>
                  <a:pt x="7076" y="13034"/>
                  <a:pt x="7076" y="12662"/>
                </a:cubicBezTo>
                <a:cubicBezTo>
                  <a:pt x="6703" y="12662"/>
                  <a:pt x="6703" y="12290"/>
                  <a:pt x="7076" y="12290"/>
                </a:cubicBezTo>
                <a:cubicBezTo>
                  <a:pt x="11172" y="8193"/>
                  <a:pt x="11172" y="8193"/>
                  <a:pt x="11172" y="8193"/>
                </a:cubicBezTo>
                <a:cubicBezTo>
                  <a:pt x="11172" y="8193"/>
                  <a:pt x="11545" y="8193"/>
                  <a:pt x="11545" y="8193"/>
                </a:cubicBezTo>
                <a:cubicBezTo>
                  <a:pt x="11545" y="8193"/>
                  <a:pt x="11545" y="8566"/>
                  <a:pt x="11545" y="8566"/>
                </a:cubicBezTo>
                <a:close/>
                <a:moveTo>
                  <a:pt x="17503" y="8193"/>
                </a:moveTo>
                <a:cubicBezTo>
                  <a:pt x="17876" y="7448"/>
                  <a:pt x="17876" y="6703"/>
                  <a:pt x="17503" y="5959"/>
                </a:cubicBezTo>
                <a:cubicBezTo>
                  <a:pt x="15269" y="4097"/>
                  <a:pt x="15269" y="4097"/>
                  <a:pt x="15269" y="4097"/>
                </a:cubicBezTo>
                <a:cubicBezTo>
                  <a:pt x="14897" y="3352"/>
                  <a:pt x="13779" y="3352"/>
                  <a:pt x="13407" y="4097"/>
                </a:cubicBezTo>
                <a:cubicBezTo>
                  <a:pt x="12290" y="5214"/>
                  <a:pt x="12290" y="5214"/>
                  <a:pt x="12290" y="5214"/>
                </a:cubicBezTo>
                <a:cubicBezTo>
                  <a:pt x="16014" y="9310"/>
                  <a:pt x="16014" y="9310"/>
                  <a:pt x="16014" y="9310"/>
                </a:cubicBezTo>
                <a:lnTo>
                  <a:pt x="17503" y="819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7" name="Shape 5474"/>
          <p:cNvSpPr/>
          <p:nvPr/>
        </p:nvSpPr>
        <p:spPr>
          <a:xfrm>
            <a:off x="7129332" y="3703075"/>
            <a:ext cx="289543"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9366"/>
                </a:moveTo>
                <a:cubicBezTo>
                  <a:pt x="21600" y="20483"/>
                  <a:pt x="21008" y="21600"/>
                  <a:pt x="19825" y="21600"/>
                </a:cubicBezTo>
                <a:cubicBezTo>
                  <a:pt x="2071" y="21600"/>
                  <a:pt x="2071" y="21600"/>
                  <a:pt x="2071" y="21600"/>
                </a:cubicBezTo>
                <a:cubicBezTo>
                  <a:pt x="888" y="21600"/>
                  <a:pt x="0" y="20483"/>
                  <a:pt x="0" y="19366"/>
                </a:cubicBezTo>
                <a:cubicBezTo>
                  <a:pt x="0" y="2234"/>
                  <a:pt x="0" y="2234"/>
                  <a:pt x="0" y="2234"/>
                </a:cubicBezTo>
                <a:cubicBezTo>
                  <a:pt x="0" y="745"/>
                  <a:pt x="888" y="0"/>
                  <a:pt x="2071" y="0"/>
                </a:cubicBezTo>
                <a:cubicBezTo>
                  <a:pt x="19825" y="0"/>
                  <a:pt x="19825" y="0"/>
                  <a:pt x="19825" y="0"/>
                </a:cubicBezTo>
                <a:cubicBezTo>
                  <a:pt x="21008" y="0"/>
                  <a:pt x="21600" y="745"/>
                  <a:pt x="21600" y="2234"/>
                </a:cubicBezTo>
                <a:lnTo>
                  <a:pt x="21600" y="19366"/>
                </a:lnTo>
                <a:close/>
                <a:moveTo>
                  <a:pt x="2071" y="1490"/>
                </a:moveTo>
                <a:cubicBezTo>
                  <a:pt x="1775" y="1490"/>
                  <a:pt x="1479" y="1862"/>
                  <a:pt x="1479" y="2234"/>
                </a:cubicBezTo>
                <a:cubicBezTo>
                  <a:pt x="1479" y="19366"/>
                  <a:pt x="1479" y="19366"/>
                  <a:pt x="1479" y="19366"/>
                </a:cubicBezTo>
                <a:cubicBezTo>
                  <a:pt x="1479" y="19366"/>
                  <a:pt x="1775" y="19738"/>
                  <a:pt x="2071" y="19738"/>
                </a:cubicBezTo>
                <a:cubicBezTo>
                  <a:pt x="19825" y="19738"/>
                  <a:pt x="19825" y="19738"/>
                  <a:pt x="19825" y="19738"/>
                </a:cubicBezTo>
                <a:cubicBezTo>
                  <a:pt x="20121" y="19738"/>
                  <a:pt x="20121" y="19366"/>
                  <a:pt x="20121" y="19366"/>
                </a:cubicBezTo>
                <a:cubicBezTo>
                  <a:pt x="20121" y="2234"/>
                  <a:pt x="20121" y="2234"/>
                  <a:pt x="20121" y="2234"/>
                </a:cubicBezTo>
                <a:cubicBezTo>
                  <a:pt x="20121" y="1862"/>
                  <a:pt x="20121" y="1490"/>
                  <a:pt x="19825" y="1490"/>
                </a:cubicBezTo>
                <a:lnTo>
                  <a:pt x="2071" y="1490"/>
                </a:lnTo>
                <a:close/>
                <a:moveTo>
                  <a:pt x="5030" y="8938"/>
                </a:moveTo>
                <a:cubicBezTo>
                  <a:pt x="3847" y="8938"/>
                  <a:pt x="2959" y="7821"/>
                  <a:pt x="2959" y="6331"/>
                </a:cubicBezTo>
                <a:cubicBezTo>
                  <a:pt x="2959" y="4841"/>
                  <a:pt x="3847" y="3352"/>
                  <a:pt x="5030" y="3352"/>
                </a:cubicBezTo>
                <a:cubicBezTo>
                  <a:pt x="6214" y="3352"/>
                  <a:pt x="7397" y="4841"/>
                  <a:pt x="7397" y="6331"/>
                </a:cubicBezTo>
                <a:cubicBezTo>
                  <a:pt x="7397" y="7821"/>
                  <a:pt x="6214" y="8938"/>
                  <a:pt x="5030" y="8938"/>
                </a:cubicBezTo>
                <a:close/>
                <a:moveTo>
                  <a:pt x="18937" y="17876"/>
                </a:moveTo>
                <a:cubicBezTo>
                  <a:pt x="2959" y="17876"/>
                  <a:pt x="2959" y="17876"/>
                  <a:pt x="2959" y="17876"/>
                </a:cubicBezTo>
                <a:cubicBezTo>
                  <a:pt x="2959" y="15269"/>
                  <a:pt x="2959" y="15269"/>
                  <a:pt x="2959" y="15269"/>
                </a:cubicBezTo>
                <a:cubicBezTo>
                  <a:pt x="6510" y="10800"/>
                  <a:pt x="6510" y="10800"/>
                  <a:pt x="6510" y="10800"/>
                </a:cubicBezTo>
                <a:cubicBezTo>
                  <a:pt x="8285" y="13034"/>
                  <a:pt x="8285" y="13034"/>
                  <a:pt x="8285" y="13034"/>
                </a:cubicBezTo>
                <a:cubicBezTo>
                  <a:pt x="14203" y="5586"/>
                  <a:pt x="14203" y="5586"/>
                  <a:pt x="14203" y="5586"/>
                </a:cubicBezTo>
                <a:cubicBezTo>
                  <a:pt x="18937" y="11545"/>
                  <a:pt x="18937" y="11545"/>
                  <a:pt x="18937" y="11545"/>
                </a:cubicBezTo>
                <a:lnTo>
                  <a:pt x="18937" y="1787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8" name="Shape 5475"/>
          <p:cNvSpPr/>
          <p:nvPr/>
        </p:nvSpPr>
        <p:spPr>
          <a:xfrm>
            <a:off x="7702920" y="3684750"/>
            <a:ext cx="298706" cy="265721"/>
          </a:xfrm>
          <a:custGeom>
            <a:avLst/>
            <a:gdLst/>
            <a:ahLst/>
            <a:cxnLst>
              <a:cxn ang="0">
                <a:pos x="wd2" y="hd2"/>
              </a:cxn>
              <a:cxn ang="5400000">
                <a:pos x="wd2" y="hd2"/>
              </a:cxn>
              <a:cxn ang="10800000">
                <a:pos x="wd2" y="hd2"/>
              </a:cxn>
              <a:cxn ang="16200000">
                <a:pos x="wd2" y="hd2"/>
              </a:cxn>
            </a:cxnLst>
            <a:rect l="0" t="0" r="r" b="b"/>
            <a:pathLst>
              <a:path w="21600" h="21600" extrusionOk="0">
                <a:moveTo>
                  <a:pt x="18720" y="16119"/>
                </a:moveTo>
                <a:cubicBezTo>
                  <a:pt x="19584" y="17731"/>
                  <a:pt x="20448" y="18376"/>
                  <a:pt x="21600" y="19666"/>
                </a:cubicBezTo>
                <a:cubicBezTo>
                  <a:pt x="20160" y="20310"/>
                  <a:pt x="18720" y="20955"/>
                  <a:pt x="17568" y="21600"/>
                </a:cubicBezTo>
                <a:cubicBezTo>
                  <a:pt x="15552" y="19666"/>
                  <a:pt x="16704" y="11928"/>
                  <a:pt x="13248" y="11928"/>
                </a:cubicBezTo>
                <a:cubicBezTo>
                  <a:pt x="13248" y="11928"/>
                  <a:pt x="13248" y="11928"/>
                  <a:pt x="13248" y="11928"/>
                </a:cubicBezTo>
                <a:cubicBezTo>
                  <a:pt x="13248" y="11928"/>
                  <a:pt x="13248" y="11928"/>
                  <a:pt x="13248" y="11928"/>
                </a:cubicBezTo>
                <a:cubicBezTo>
                  <a:pt x="13248" y="11928"/>
                  <a:pt x="13248" y="11928"/>
                  <a:pt x="13248" y="11928"/>
                </a:cubicBezTo>
                <a:cubicBezTo>
                  <a:pt x="14112" y="12896"/>
                  <a:pt x="14400" y="13218"/>
                  <a:pt x="14688" y="14507"/>
                </a:cubicBezTo>
                <a:cubicBezTo>
                  <a:pt x="14688" y="14830"/>
                  <a:pt x="14688" y="14830"/>
                  <a:pt x="14688" y="14830"/>
                </a:cubicBezTo>
                <a:cubicBezTo>
                  <a:pt x="14688" y="15797"/>
                  <a:pt x="14400" y="16764"/>
                  <a:pt x="14112" y="17731"/>
                </a:cubicBezTo>
                <a:cubicBezTo>
                  <a:pt x="13536" y="17731"/>
                  <a:pt x="12672" y="18054"/>
                  <a:pt x="12096" y="18054"/>
                </a:cubicBezTo>
                <a:cubicBezTo>
                  <a:pt x="11808" y="18054"/>
                  <a:pt x="11520" y="17731"/>
                  <a:pt x="11232" y="17731"/>
                </a:cubicBezTo>
                <a:cubicBezTo>
                  <a:pt x="11232" y="17731"/>
                  <a:pt x="11232" y="17409"/>
                  <a:pt x="11232" y="17087"/>
                </a:cubicBezTo>
                <a:cubicBezTo>
                  <a:pt x="11232" y="16764"/>
                  <a:pt x="11232" y="16442"/>
                  <a:pt x="11232" y="16119"/>
                </a:cubicBezTo>
                <a:cubicBezTo>
                  <a:pt x="11232" y="15475"/>
                  <a:pt x="12672" y="14830"/>
                  <a:pt x="12384" y="14185"/>
                </a:cubicBezTo>
                <a:cubicBezTo>
                  <a:pt x="12384" y="14185"/>
                  <a:pt x="12096" y="14185"/>
                  <a:pt x="12096" y="14507"/>
                </a:cubicBezTo>
                <a:cubicBezTo>
                  <a:pt x="11520" y="15152"/>
                  <a:pt x="10368" y="16119"/>
                  <a:pt x="9216" y="16119"/>
                </a:cubicBezTo>
                <a:cubicBezTo>
                  <a:pt x="8640" y="16119"/>
                  <a:pt x="7200" y="13218"/>
                  <a:pt x="6336" y="12573"/>
                </a:cubicBezTo>
                <a:cubicBezTo>
                  <a:pt x="6336" y="12573"/>
                  <a:pt x="6336" y="12251"/>
                  <a:pt x="6048" y="12251"/>
                </a:cubicBezTo>
                <a:cubicBezTo>
                  <a:pt x="5472" y="12251"/>
                  <a:pt x="864" y="13540"/>
                  <a:pt x="576" y="13540"/>
                </a:cubicBezTo>
                <a:cubicBezTo>
                  <a:pt x="288" y="13540"/>
                  <a:pt x="0" y="13540"/>
                  <a:pt x="0" y="13218"/>
                </a:cubicBezTo>
                <a:cubicBezTo>
                  <a:pt x="0" y="12896"/>
                  <a:pt x="288" y="12573"/>
                  <a:pt x="288" y="12573"/>
                </a:cubicBezTo>
                <a:cubicBezTo>
                  <a:pt x="5760" y="11284"/>
                  <a:pt x="5760" y="11284"/>
                  <a:pt x="5760" y="11284"/>
                </a:cubicBezTo>
                <a:cubicBezTo>
                  <a:pt x="5472" y="10639"/>
                  <a:pt x="6336" y="10639"/>
                  <a:pt x="6624" y="10316"/>
                </a:cubicBezTo>
                <a:cubicBezTo>
                  <a:pt x="6624" y="10316"/>
                  <a:pt x="6912" y="10316"/>
                  <a:pt x="6912" y="10316"/>
                </a:cubicBezTo>
                <a:cubicBezTo>
                  <a:pt x="7200" y="10316"/>
                  <a:pt x="7488" y="10639"/>
                  <a:pt x="7488" y="10961"/>
                </a:cubicBezTo>
                <a:cubicBezTo>
                  <a:pt x="7776" y="10961"/>
                  <a:pt x="9216" y="10316"/>
                  <a:pt x="9216" y="10316"/>
                </a:cubicBezTo>
                <a:cubicBezTo>
                  <a:pt x="9504" y="10316"/>
                  <a:pt x="9792" y="10639"/>
                  <a:pt x="9792" y="10961"/>
                </a:cubicBezTo>
                <a:cubicBezTo>
                  <a:pt x="9792" y="11284"/>
                  <a:pt x="9792" y="11284"/>
                  <a:pt x="9504" y="11284"/>
                </a:cubicBezTo>
                <a:cubicBezTo>
                  <a:pt x="7488" y="11928"/>
                  <a:pt x="7488" y="11928"/>
                  <a:pt x="7488" y="11928"/>
                </a:cubicBezTo>
                <a:cubicBezTo>
                  <a:pt x="7488" y="12251"/>
                  <a:pt x="7488" y="12251"/>
                  <a:pt x="7488" y="12251"/>
                </a:cubicBezTo>
                <a:cubicBezTo>
                  <a:pt x="7488" y="12573"/>
                  <a:pt x="9216" y="14507"/>
                  <a:pt x="9504" y="14507"/>
                </a:cubicBezTo>
                <a:cubicBezTo>
                  <a:pt x="10080" y="14507"/>
                  <a:pt x="11520" y="12896"/>
                  <a:pt x="11520" y="12251"/>
                </a:cubicBezTo>
                <a:cubicBezTo>
                  <a:pt x="11520" y="10639"/>
                  <a:pt x="9792" y="11606"/>
                  <a:pt x="9792" y="10639"/>
                </a:cubicBezTo>
                <a:cubicBezTo>
                  <a:pt x="9792" y="10639"/>
                  <a:pt x="10080" y="10316"/>
                  <a:pt x="10080" y="10316"/>
                </a:cubicBezTo>
                <a:cubicBezTo>
                  <a:pt x="9216" y="9994"/>
                  <a:pt x="9216" y="9994"/>
                  <a:pt x="9216" y="9994"/>
                </a:cubicBezTo>
                <a:cubicBezTo>
                  <a:pt x="9504" y="9672"/>
                  <a:pt x="9792" y="9027"/>
                  <a:pt x="9792" y="8704"/>
                </a:cubicBezTo>
                <a:cubicBezTo>
                  <a:pt x="9792" y="8382"/>
                  <a:pt x="9792" y="8060"/>
                  <a:pt x="9792" y="7737"/>
                </a:cubicBezTo>
                <a:cubicBezTo>
                  <a:pt x="10368" y="7737"/>
                  <a:pt x="10656" y="7737"/>
                  <a:pt x="11232" y="7737"/>
                </a:cubicBezTo>
                <a:cubicBezTo>
                  <a:pt x="13536" y="7737"/>
                  <a:pt x="12960" y="8060"/>
                  <a:pt x="13824" y="9994"/>
                </a:cubicBezTo>
                <a:cubicBezTo>
                  <a:pt x="14400" y="9672"/>
                  <a:pt x="14400" y="9672"/>
                  <a:pt x="14400" y="9672"/>
                </a:cubicBezTo>
                <a:cubicBezTo>
                  <a:pt x="14112" y="11284"/>
                  <a:pt x="12960" y="10316"/>
                  <a:pt x="12960" y="10961"/>
                </a:cubicBezTo>
                <a:cubicBezTo>
                  <a:pt x="12960" y="11284"/>
                  <a:pt x="12960" y="11284"/>
                  <a:pt x="12960" y="11284"/>
                </a:cubicBezTo>
                <a:cubicBezTo>
                  <a:pt x="15840" y="11284"/>
                  <a:pt x="17280" y="13863"/>
                  <a:pt x="18720" y="16119"/>
                </a:cubicBezTo>
                <a:close/>
                <a:moveTo>
                  <a:pt x="8064" y="10639"/>
                </a:moveTo>
                <a:cubicBezTo>
                  <a:pt x="8064" y="10316"/>
                  <a:pt x="8064" y="10316"/>
                  <a:pt x="8064" y="10316"/>
                </a:cubicBezTo>
                <a:cubicBezTo>
                  <a:pt x="8352" y="10316"/>
                  <a:pt x="8352" y="10316"/>
                  <a:pt x="8640" y="10316"/>
                </a:cubicBezTo>
                <a:cubicBezTo>
                  <a:pt x="8928" y="10316"/>
                  <a:pt x="8928" y="10316"/>
                  <a:pt x="9216" y="10316"/>
                </a:cubicBezTo>
                <a:lnTo>
                  <a:pt x="8064" y="10639"/>
                </a:lnTo>
                <a:close/>
                <a:moveTo>
                  <a:pt x="9216" y="11606"/>
                </a:moveTo>
                <a:cubicBezTo>
                  <a:pt x="10368" y="13863"/>
                  <a:pt x="10368" y="13863"/>
                  <a:pt x="10368" y="13863"/>
                </a:cubicBezTo>
                <a:cubicBezTo>
                  <a:pt x="9504" y="14507"/>
                  <a:pt x="9504" y="14507"/>
                  <a:pt x="9504" y="14507"/>
                </a:cubicBezTo>
                <a:cubicBezTo>
                  <a:pt x="8640" y="11606"/>
                  <a:pt x="8640" y="11606"/>
                  <a:pt x="8640" y="11606"/>
                </a:cubicBezTo>
                <a:lnTo>
                  <a:pt x="9216" y="11606"/>
                </a:lnTo>
                <a:close/>
                <a:moveTo>
                  <a:pt x="12672" y="7415"/>
                </a:moveTo>
                <a:cubicBezTo>
                  <a:pt x="12672" y="7415"/>
                  <a:pt x="12096" y="7415"/>
                  <a:pt x="11520" y="7415"/>
                </a:cubicBezTo>
                <a:cubicBezTo>
                  <a:pt x="10656" y="7415"/>
                  <a:pt x="9792" y="7415"/>
                  <a:pt x="8928" y="7737"/>
                </a:cubicBezTo>
                <a:cubicBezTo>
                  <a:pt x="9216" y="7415"/>
                  <a:pt x="9504" y="7093"/>
                  <a:pt x="10080" y="7093"/>
                </a:cubicBezTo>
                <a:cubicBezTo>
                  <a:pt x="10944" y="6448"/>
                  <a:pt x="11520" y="5803"/>
                  <a:pt x="12384" y="4836"/>
                </a:cubicBezTo>
                <a:cubicBezTo>
                  <a:pt x="12672" y="5158"/>
                  <a:pt x="12672" y="5803"/>
                  <a:pt x="13248" y="5803"/>
                </a:cubicBezTo>
                <a:cubicBezTo>
                  <a:pt x="13536" y="5803"/>
                  <a:pt x="13536" y="5803"/>
                  <a:pt x="13536" y="5803"/>
                </a:cubicBezTo>
                <a:cubicBezTo>
                  <a:pt x="13536" y="6770"/>
                  <a:pt x="13536" y="6770"/>
                  <a:pt x="13536" y="6770"/>
                </a:cubicBezTo>
                <a:cubicBezTo>
                  <a:pt x="13824" y="6770"/>
                  <a:pt x="13824" y="6770"/>
                  <a:pt x="13824" y="6770"/>
                </a:cubicBezTo>
                <a:cubicBezTo>
                  <a:pt x="15264" y="6125"/>
                  <a:pt x="16416" y="5481"/>
                  <a:pt x="17856" y="4513"/>
                </a:cubicBezTo>
                <a:cubicBezTo>
                  <a:pt x="19584" y="2901"/>
                  <a:pt x="19872" y="2257"/>
                  <a:pt x="20736" y="0"/>
                </a:cubicBezTo>
                <a:cubicBezTo>
                  <a:pt x="21024" y="0"/>
                  <a:pt x="21024" y="0"/>
                  <a:pt x="21024" y="0"/>
                </a:cubicBezTo>
                <a:cubicBezTo>
                  <a:pt x="21024" y="645"/>
                  <a:pt x="20736" y="1290"/>
                  <a:pt x="20448" y="1612"/>
                </a:cubicBezTo>
                <a:cubicBezTo>
                  <a:pt x="19296" y="4513"/>
                  <a:pt x="17568" y="6125"/>
                  <a:pt x="14976" y="6770"/>
                </a:cubicBezTo>
                <a:cubicBezTo>
                  <a:pt x="14400" y="6770"/>
                  <a:pt x="13824" y="6770"/>
                  <a:pt x="13536" y="7093"/>
                </a:cubicBezTo>
                <a:cubicBezTo>
                  <a:pt x="13536" y="7415"/>
                  <a:pt x="13824" y="7737"/>
                  <a:pt x="13824" y="8060"/>
                </a:cubicBezTo>
                <a:cubicBezTo>
                  <a:pt x="13824" y="8060"/>
                  <a:pt x="13824" y="8382"/>
                  <a:pt x="13536" y="8382"/>
                </a:cubicBezTo>
                <a:cubicBezTo>
                  <a:pt x="13248" y="7737"/>
                  <a:pt x="12960" y="7415"/>
                  <a:pt x="12672" y="7415"/>
                </a:cubicBezTo>
                <a:close/>
                <a:moveTo>
                  <a:pt x="11520" y="18054"/>
                </a:moveTo>
                <a:cubicBezTo>
                  <a:pt x="11808" y="19021"/>
                  <a:pt x="11808" y="19021"/>
                  <a:pt x="11808" y="19021"/>
                </a:cubicBezTo>
                <a:cubicBezTo>
                  <a:pt x="11232" y="19343"/>
                  <a:pt x="11232" y="19343"/>
                  <a:pt x="11232" y="19343"/>
                </a:cubicBezTo>
                <a:cubicBezTo>
                  <a:pt x="11232" y="18054"/>
                  <a:pt x="11232" y="18054"/>
                  <a:pt x="11232" y="18054"/>
                </a:cubicBezTo>
                <a:lnTo>
                  <a:pt x="11520" y="18054"/>
                </a:lnTo>
                <a:close/>
                <a:moveTo>
                  <a:pt x="14400" y="18699"/>
                </a:moveTo>
                <a:cubicBezTo>
                  <a:pt x="14688" y="18699"/>
                  <a:pt x="15264" y="20633"/>
                  <a:pt x="15552" y="21278"/>
                </a:cubicBezTo>
                <a:cubicBezTo>
                  <a:pt x="14688" y="21600"/>
                  <a:pt x="13824" y="21600"/>
                  <a:pt x="12960" y="21600"/>
                </a:cubicBezTo>
                <a:cubicBezTo>
                  <a:pt x="12384" y="21600"/>
                  <a:pt x="12096" y="21600"/>
                  <a:pt x="11520" y="21600"/>
                </a:cubicBezTo>
                <a:cubicBezTo>
                  <a:pt x="11232" y="19666"/>
                  <a:pt x="11232" y="19666"/>
                  <a:pt x="11232" y="19666"/>
                </a:cubicBezTo>
                <a:cubicBezTo>
                  <a:pt x="11808" y="19343"/>
                  <a:pt x="13536" y="18699"/>
                  <a:pt x="14400" y="18699"/>
                </a:cubicBezTo>
                <a:close/>
                <a:moveTo>
                  <a:pt x="14112" y="18376"/>
                </a:moveTo>
                <a:cubicBezTo>
                  <a:pt x="14112" y="18699"/>
                  <a:pt x="12384" y="18699"/>
                  <a:pt x="11808" y="19021"/>
                </a:cubicBezTo>
                <a:cubicBezTo>
                  <a:pt x="11808" y="18376"/>
                  <a:pt x="11808" y="18376"/>
                  <a:pt x="11808" y="18376"/>
                </a:cubicBezTo>
                <a:cubicBezTo>
                  <a:pt x="12384" y="18376"/>
                  <a:pt x="13248" y="18054"/>
                  <a:pt x="13824" y="18054"/>
                </a:cubicBezTo>
                <a:cubicBezTo>
                  <a:pt x="14112" y="18054"/>
                  <a:pt x="14112" y="18054"/>
                  <a:pt x="14112" y="18054"/>
                </a:cubicBezTo>
                <a:cubicBezTo>
                  <a:pt x="14112" y="18054"/>
                  <a:pt x="14112" y="18054"/>
                  <a:pt x="14112" y="18376"/>
                </a:cubicBezTo>
                <a:close/>
                <a:moveTo>
                  <a:pt x="21024" y="0"/>
                </a:moveTo>
                <a:cubicBezTo>
                  <a:pt x="21024" y="0"/>
                  <a:pt x="21024" y="0"/>
                  <a:pt x="21024" y="0"/>
                </a:cubicBezTo>
                <a:cubicBezTo>
                  <a:pt x="21024" y="0"/>
                  <a:pt x="21024" y="0"/>
                  <a:pt x="21024" y="0"/>
                </a:cubicBezTo>
                <a:cubicBezTo>
                  <a:pt x="21024" y="0"/>
                  <a:pt x="21024" y="0"/>
                  <a:pt x="21024" y="0"/>
                </a:cubicBezTo>
                <a:close/>
                <a:moveTo>
                  <a:pt x="21024" y="0"/>
                </a:moveTo>
                <a:cubicBezTo>
                  <a:pt x="21024" y="0"/>
                  <a:pt x="21024" y="0"/>
                  <a:pt x="21024" y="0"/>
                </a:cubicBezTo>
                <a:close/>
                <a:moveTo>
                  <a:pt x="21024" y="0"/>
                </a:moveTo>
                <a:cubicBezTo>
                  <a:pt x="21024" y="0"/>
                  <a:pt x="21024" y="0"/>
                  <a:pt x="21024" y="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9" name="Shape 5476"/>
          <p:cNvSpPr/>
          <p:nvPr/>
        </p:nvSpPr>
        <p:spPr>
          <a:xfrm>
            <a:off x="8271011" y="3700773"/>
            <a:ext cx="211592" cy="234543"/>
          </a:xfrm>
          <a:custGeom>
            <a:avLst/>
            <a:gdLst/>
            <a:ahLst/>
            <a:cxnLst>
              <a:cxn ang="0">
                <a:pos x="wd2" y="hd2"/>
              </a:cxn>
              <a:cxn ang="5400000">
                <a:pos x="wd2" y="hd2"/>
              </a:cxn>
              <a:cxn ang="10800000">
                <a:pos x="wd2" y="hd2"/>
              </a:cxn>
              <a:cxn ang="16200000">
                <a:pos x="wd2" y="hd2"/>
              </a:cxn>
            </a:cxnLst>
            <a:rect l="0" t="0" r="r" b="b"/>
            <a:pathLst>
              <a:path w="21500" h="21266" extrusionOk="0">
                <a:moveTo>
                  <a:pt x="1200" y="21116"/>
                </a:moveTo>
                <a:cubicBezTo>
                  <a:pt x="400" y="21476"/>
                  <a:pt x="0" y="21116"/>
                  <a:pt x="0" y="20756"/>
                </a:cubicBezTo>
                <a:cubicBezTo>
                  <a:pt x="0" y="596"/>
                  <a:pt x="0" y="596"/>
                  <a:pt x="0" y="596"/>
                </a:cubicBezTo>
                <a:cubicBezTo>
                  <a:pt x="0" y="-124"/>
                  <a:pt x="400" y="-124"/>
                  <a:pt x="1200" y="236"/>
                </a:cubicBezTo>
                <a:cubicBezTo>
                  <a:pt x="21200" y="10316"/>
                  <a:pt x="21200" y="10316"/>
                  <a:pt x="21200" y="10316"/>
                </a:cubicBezTo>
                <a:cubicBezTo>
                  <a:pt x="21600" y="10316"/>
                  <a:pt x="21600" y="10676"/>
                  <a:pt x="21200" y="11036"/>
                </a:cubicBezTo>
                <a:lnTo>
                  <a:pt x="1200" y="2111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0" name="Shape 5477"/>
          <p:cNvSpPr/>
          <p:nvPr/>
        </p:nvSpPr>
        <p:spPr>
          <a:xfrm>
            <a:off x="8840935" y="3703076"/>
            <a:ext cx="214409" cy="210744"/>
          </a:xfrm>
          <a:custGeom>
            <a:avLst/>
            <a:gdLst/>
            <a:ahLst/>
            <a:cxnLst>
              <a:cxn ang="0">
                <a:pos x="wd2" y="hd2"/>
              </a:cxn>
              <a:cxn ang="5400000">
                <a:pos x="wd2" y="hd2"/>
              </a:cxn>
              <a:cxn ang="10800000">
                <a:pos x="wd2" y="hd2"/>
              </a:cxn>
              <a:cxn ang="16200000">
                <a:pos x="wd2" y="hd2"/>
              </a:cxn>
            </a:cxnLst>
            <a:rect l="0" t="0" r="r" b="b"/>
            <a:pathLst>
              <a:path w="21600" h="21600" extrusionOk="0">
                <a:moveTo>
                  <a:pt x="21600" y="12226"/>
                </a:moveTo>
                <a:cubicBezTo>
                  <a:pt x="21600" y="13042"/>
                  <a:pt x="20800" y="13857"/>
                  <a:pt x="20000" y="13857"/>
                </a:cubicBezTo>
                <a:cubicBezTo>
                  <a:pt x="13600" y="13857"/>
                  <a:pt x="13600" y="13857"/>
                  <a:pt x="13600" y="13857"/>
                </a:cubicBezTo>
                <a:cubicBezTo>
                  <a:pt x="13600" y="19970"/>
                  <a:pt x="13600" y="19970"/>
                  <a:pt x="13600" y="19970"/>
                </a:cubicBezTo>
                <a:cubicBezTo>
                  <a:pt x="13600" y="20785"/>
                  <a:pt x="13200" y="21600"/>
                  <a:pt x="12400" y="21600"/>
                </a:cubicBezTo>
                <a:cubicBezTo>
                  <a:pt x="9600" y="21600"/>
                  <a:pt x="9600" y="21600"/>
                  <a:pt x="9600" y="21600"/>
                </a:cubicBezTo>
                <a:cubicBezTo>
                  <a:pt x="8800" y="21600"/>
                  <a:pt x="8000" y="20785"/>
                  <a:pt x="8000" y="19970"/>
                </a:cubicBezTo>
                <a:cubicBezTo>
                  <a:pt x="8000" y="13857"/>
                  <a:pt x="8000" y="13857"/>
                  <a:pt x="8000" y="13857"/>
                </a:cubicBezTo>
                <a:cubicBezTo>
                  <a:pt x="1600" y="13857"/>
                  <a:pt x="1600" y="13857"/>
                  <a:pt x="1600" y="13857"/>
                </a:cubicBezTo>
                <a:cubicBezTo>
                  <a:pt x="800" y="13857"/>
                  <a:pt x="0" y="13042"/>
                  <a:pt x="0" y="12226"/>
                </a:cubicBezTo>
                <a:cubicBezTo>
                  <a:pt x="0" y="9374"/>
                  <a:pt x="0" y="9374"/>
                  <a:pt x="0" y="9374"/>
                </a:cubicBezTo>
                <a:cubicBezTo>
                  <a:pt x="0" y="8558"/>
                  <a:pt x="800" y="7743"/>
                  <a:pt x="1600" y="7743"/>
                </a:cubicBezTo>
                <a:cubicBezTo>
                  <a:pt x="8000" y="7743"/>
                  <a:pt x="8000" y="7743"/>
                  <a:pt x="8000" y="7743"/>
                </a:cubicBezTo>
                <a:cubicBezTo>
                  <a:pt x="8000" y="1223"/>
                  <a:pt x="8000" y="1223"/>
                  <a:pt x="8000" y="1223"/>
                </a:cubicBezTo>
                <a:cubicBezTo>
                  <a:pt x="8000" y="408"/>
                  <a:pt x="8800" y="0"/>
                  <a:pt x="9600" y="0"/>
                </a:cubicBezTo>
                <a:cubicBezTo>
                  <a:pt x="12400" y="0"/>
                  <a:pt x="12400" y="0"/>
                  <a:pt x="12400" y="0"/>
                </a:cubicBezTo>
                <a:cubicBezTo>
                  <a:pt x="13200" y="0"/>
                  <a:pt x="13600" y="408"/>
                  <a:pt x="13600" y="1223"/>
                </a:cubicBezTo>
                <a:cubicBezTo>
                  <a:pt x="13600" y="7743"/>
                  <a:pt x="13600" y="7743"/>
                  <a:pt x="13600" y="7743"/>
                </a:cubicBezTo>
                <a:cubicBezTo>
                  <a:pt x="20000" y="7743"/>
                  <a:pt x="20000" y="7743"/>
                  <a:pt x="20000" y="7743"/>
                </a:cubicBezTo>
                <a:cubicBezTo>
                  <a:pt x="20800" y="7743"/>
                  <a:pt x="21600" y="8558"/>
                  <a:pt x="21600" y="9374"/>
                </a:cubicBezTo>
                <a:lnTo>
                  <a:pt x="21600" y="1222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1" name="Shape 5478"/>
          <p:cNvSpPr/>
          <p:nvPr/>
        </p:nvSpPr>
        <p:spPr>
          <a:xfrm>
            <a:off x="9410858" y="3684749"/>
            <a:ext cx="234567" cy="249228"/>
          </a:xfrm>
          <a:custGeom>
            <a:avLst/>
            <a:gdLst/>
            <a:ahLst/>
            <a:cxnLst>
              <a:cxn ang="0">
                <a:pos x="wd2" y="hd2"/>
              </a:cxn>
              <a:cxn ang="5400000">
                <a:pos x="wd2" y="hd2"/>
              </a:cxn>
              <a:cxn ang="10800000">
                <a:pos x="wd2" y="hd2"/>
              </a:cxn>
              <a:cxn ang="16200000">
                <a:pos x="wd2" y="hd2"/>
              </a:cxn>
            </a:cxnLst>
            <a:rect l="0" t="0" r="r" b="b"/>
            <a:pathLst>
              <a:path w="21600" h="21600" extrusionOk="0">
                <a:moveTo>
                  <a:pt x="10983" y="21600"/>
                </a:moveTo>
                <a:cubicBezTo>
                  <a:pt x="5125" y="21600"/>
                  <a:pt x="0" y="17143"/>
                  <a:pt x="0" y="11657"/>
                </a:cubicBezTo>
                <a:cubicBezTo>
                  <a:pt x="0" y="8229"/>
                  <a:pt x="1831" y="5486"/>
                  <a:pt x="4393" y="3429"/>
                </a:cubicBezTo>
                <a:cubicBezTo>
                  <a:pt x="5125" y="3086"/>
                  <a:pt x="6224" y="3086"/>
                  <a:pt x="6956" y="3771"/>
                </a:cubicBezTo>
                <a:cubicBezTo>
                  <a:pt x="7688" y="4800"/>
                  <a:pt x="7322" y="5829"/>
                  <a:pt x="6590" y="6171"/>
                </a:cubicBezTo>
                <a:cubicBezTo>
                  <a:pt x="4759" y="7543"/>
                  <a:pt x="3661" y="9600"/>
                  <a:pt x="3661" y="11657"/>
                </a:cubicBezTo>
                <a:cubicBezTo>
                  <a:pt x="3661" y="15086"/>
                  <a:pt x="6956" y="18171"/>
                  <a:pt x="10983" y="18171"/>
                </a:cubicBezTo>
                <a:cubicBezTo>
                  <a:pt x="14644" y="18171"/>
                  <a:pt x="17939" y="15086"/>
                  <a:pt x="17939" y="11657"/>
                </a:cubicBezTo>
                <a:cubicBezTo>
                  <a:pt x="17939" y="9600"/>
                  <a:pt x="16841" y="7543"/>
                  <a:pt x="15010" y="6171"/>
                </a:cubicBezTo>
                <a:cubicBezTo>
                  <a:pt x="14278" y="5829"/>
                  <a:pt x="14278" y="4800"/>
                  <a:pt x="14644" y="3771"/>
                </a:cubicBezTo>
                <a:cubicBezTo>
                  <a:pt x="15376" y="3086"/>
                  <a:pt x="16475" y="3086"/>
                  <a:pt x="17207" y="3429"/>
                </a:cubicBezTo>
                <a:cubicBezTo>
                  <a:pt x="20136" y="5486"/>
                  <a:pt x="21600" y="8229"/>
                  <a:pt x="21600" y="11657"/>
                </a:cubicBezTo>
                <a:cubicBezTo>
                  <a:pt x="21600" y="17143"/>
                  <a:pt x="16841" y="21600"/>
                  <a:pt x="10983" y="21600"/>
                </a:cubicBezTo>
                <a:close/>
                <a:moveTo>
                  <a:pt x="12447" y="9943"/>
                </a:moveTo>
                <a:cubicBezTo>
                  <a:pt x="12447" y="10971"/>
                  <a:pt x="11715" y="11657"/>
                  <a:pt x="10983" y="11657"/>
                </a:cubicBezTo>
                <a:cubicBezTo>
                  <a:pt x="9885" y="11657"/>
                  <a:pt x="9153" y="10971"/>
                  <a:pt x="9153" y="9943"/>
                </a:cubicBezTo>
                <a:cubicBezTo>
                  <a:pt x="9153" y="1714"/>
                  <a:pt x="9153" y="1714"/>
                  <a:pt x="9153" y="1714"/>
                </a:cubicBezTo>
                <a:cubicBezTo>
                  <a:pt x="9153" y="686"/>
                  <a:pt x="9885" y="0"/>
                  <a:pt x="10983" y="0"/>
                </a:cubicBezTo>
                <a:cubicBezTo>
                  <a:pt x="11715" y="0"/>
                  <a:pt x="12447" y="686"/>
                  <a:pt x="12447" y="1714"/>
                </a:cubicBezTo>
                <a:lnTo>
                  <a:pt x="12447" y="994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2" name="Shape 5479"/>
          <p:cNvSpPr/>
          <p:nvPr/>
        </p:nvSpPr>
        <p:spPr>
          <a:xfrm>
            <a:off x="9982613" y="3703076"/>
            <a:ext cx="212576" cy="210744"/>
          </a:xfrm>
          <a:custGeom>
            <a:avLst/>
            <a:gdLst/>
            <a:ahLst/>
            <a:cxnLst>
              <a:cxn ang="0">
                <a:pos x="wd2" y="hd2"/>
              </a:cxn>
              <a:cxn ang="5400000">
                <a:pos x="wd2" y="hd2"/>
              </a:cxn>
              <a:cxn ang="10800000">
                <a:pos x="wd2" y="hd2"/>
              </a:cxn>
              <a:cxn ang="16200000">
                <a:pos x="wd2" y="hd2"/>
              </a:cxn>
            </a:cxnLst>
            <a:rect l="0" t="0" r="r" b="b"/>
            <a:pathLst>
              <a:path w="21600" h="21600" extrusionOk="0">
                <a:moveTo>
                  <a:pt x="10055" y="9767"/>
                </a:moveTo>
                <a:lnTo>
                  <a:pt x="0" y="9767"/>
                </a:lnTo>
                <a:lnTo>
                  <a:pt x="0" y="0"/>
                </a:lnTo>
                <a:lnTo>
                  <a:pt x="10055" y="0"/>
                </a:lnTo>
                <a:lnTo>
                  <a:pt x="10055" y="9767"/>
                </a:lnTo>
                <a:close/>
                <a:moveTo>
                  <a:pt x="10055" y="21600"/>
                </a:moveTo>
                <a:lnTo>
                  <a:pt x="0" y="21600"/>
                </a:lnTo>
                <a:lnTo>
                  <a:pt x="0" y="11833"/>
                </a:lnTo>
                <a:lnTo>
                  <a:pt x="10055" y="11833"/>
                </a:lnTo>
                <a:lnTo>
                  <a:pt x="10055" y="21600"/>
                </a:lnTo>
                <a:close/>
                <a:moveTo>
                  <a:pt x="8007" y="7889"/>
                </a:moveTo>
                <a:lnTo>
                  <a:pt x="8007" y="1690"/>
                </a:lnTo>
                <a:lnTo>
                  <a:pt x="1862" y="1690"/>
                </a:lnTo>
                <a:lnTo>
                  <a:pt x="1862" y="7889"/>
                </a:lnTo>
                <a:lnTo>
                  <a:pt x="8007" y="7889"/>
                </a:lnTo>
                <a:close/>
                <a:moveTo>
                  <a:pt x="8007" y="19534"/>
                </a:moveTo>
                <a:lnTo>
                  <a:pt x="8007" y="13899"/>
                </a:lnTo>
                <a:lnTo>
                  <a:pt x="1862" y="13899"/>
                </a:lnTo>
                <a:lnTo>
                  <a:pt x="1862" y="19534"/>
                </a:lnTo>
                <a:lnTo>
                  <a:pt x="8007" y="19534"/>
                </a:lnTo>
                <a:close/>
                <a:moveTo>
                  <a:pt x="5959" y="5823"/>
                </a:moveTo>
                <a:lnTo>
                  <a:pt x="3910" y="5823"/>
                </a:lnTo>
                <a:lnTo>
                  <a:pt x="3910" y="3757"/>
                </a:lnTo>
                <a:lnTo>
                  <a:pt x="5959" y="3757"/>
                </a:lnTo>
                <a:lnTo>
                  <a:pt x="5959" y="5823"/>
                </a:lnTo>
                <a:close/>
                <a:moveTo>
                  <a:pt x="5959" y="17656"/>
                </a:moveTo>
                <a:lnTo>
                  <a:pt x="3910" y="17656"/>
                </a:lnTo>
                <a:lnTo>
                  <a:pt x="3910" y="15590"/>
                </a:lnTo>
                <a:lnTo>
                  <a:pt x="5959" y="15590"/>
                </a:lnTo>
                <a:lnTo>
                  <a:pt x="5959" y="17656"/>
                </a:lnTo>
                <a:close/>
                <a:moveTo>
                  <a:pt x="21600" y="9767"/>
                </a:moveTo>
                <a:lnTo>
                  <a:pt x="12103" y="9767"/>
                </a:lnTo>
                <a:lnTo>
                  <a:pt x="12103" y="0"/>
                </a:lnTo>
                <a:lnTo>
                  <a:pt x="21600" y="0"/>
                </a:lnTo>
                <a:lnTo>
                  <a:pt x="21600" y="9767"/>
                </a:lnTo>
                <a:close/>
                <a:moveTo>
                  <a:pt x="21600" y="17656"/>
                </a:moveTo>
                <a:lnTo>
                  <a:pt x="15641" y="17656"/>
                </a:lnTo>
                <a:lnTo>
                  <a:pt x="15641" y="15590"/>
                </a:lnTo>
                <a:lnTo>
                  <a:pt x="13593" y="15590"/>
                </a:lnTo>
                <a:lnTo>
                  <a:pt x="13593" y="21600"/>
                </a:lnTo>
                <a:lnTo>
                  <a:pt x="12103" y="21600"/>
                </a:lnTo>
                <a:lnTo>
                  <a:pt x="12103" y="11833"/>
                </a:lnTo>
                <a:lnTo>
                  <a:pt x="17690" y="11833"/>
                </a:lnTo>
                <a:lnTo>
                  <a:pt x="17690" y="13899"/>
                </a:lnTo>
                <a:lnTo>
                  <a:pt x="19738" y="13899"/>
                </a:lnTo>
                <a:lnTo>
                  <a:pt x="19738" y="11833"/>
                </a:lnTo>
                <a:lnTo>
                  <a:pt x="21600" y="11833"/>
                </a:lnTo>
                <a:lnTo>
                  <a:pt x="21600" y="17656"/>
                </a:lnTo>
                <a:close/>
                <a:moveTo>
                  <a:pt x="19738" y="7889"/>
                </a:moveTo>
                <a:lnTo>
                  <a:pt x="19738" y="1690"/>
                </a:lnTo>
                <a:lnTo>
                  <a:pt x="13593" y="1690"/>
                </a:lnTo>
                <a:lnTo>
                  <a:pt x="13593" y="7889"/>
                </a:lnTo>
                <a:lnTo>
                  <a:pt x="19738" y="7889"/>
                </a:lnTo>
                <a:close/>
                <a:moveTo>
                  <a:pt x="17690" y="5823"/>
                </a:moveTo>
                <a:lnTo>
                  <a:pt x="15641" y="5823"/>
                </a:lnTo>
                <a:lnTo>
                  <a:pt x="15641" y="3757"/>
                </a:lnTo>
                <a:lnTo>
                  <a:pt x="17690" y="3757"/>
                </a:lnTo>
                <a:lnTo>
                  <a:pt x="17690" y="5823"/>
                </a:lnTo>
                <a:close/>
                <a:moveTo>
                  <a:pt x="17690" y="21600"/>
                </a:moveTo>
                <a:lnTo>
                  <a:pt x="15641" y="21600"/>
                </a:lnTo>
                <a:lnTo>
                  <a:pt x="15641" y="19534"/>
                </a:lnTo>
                <a:lnTo>
                  <a:pt x="17690" y="19534"/>
                </a:lnTo>
                <a:lnTo>
                  <a:pt x="17690" y="21600"/>
                </a:lnTo>
                <a:close/>
                <a:moveTo>
                  <a:pt x="21600" y="21600"/>
                </a:moveTo>
                <a:lnTo>
                  <a:pt x="19738" y="21600"/>
                </a:lnTo>
                <a:lnTo>
                  <a:pt x="19738" y="19534"/>
                </a:lnTo>
                <a:lnTo>
                  <a:pt x="21600" y="19534"/>
                </a:lnTo>
                <a:lnTo>
                  <a:pt x="21600" y="216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3" name="Shape 5480"/>
          <p:cNvSpPr/>
          <p:nvPr/>
        </p:nvSpPr>
        <p:spPr>
          <a:xfrm>
            <a:off x="10552535" y="3703076"/>
            <a:ext cx="249228" cy="210744"/>
          </a:xfrm>
          <a:custGeom>
            <a:avLst/>
            <a:gdLst/>
            <a:ahLst/>
            <a:cxnLst>
              <a:cxn ang="0">
                <a:pos x="wd2" y="hd2"/>
              </a:cxn>
              <a:cxn ang="5400000">
                <a:pos x="wd2" y="hd2"/>
              </a:cxn>
              <a:cxn ang="10800000">
                <a:pos x="wd2" y="hd2"/>
              </a:cxn>
              <a:cxn ang="16200000">
                <a:pos x="wd2" y="hd2"/>
              </a:cxn>
            </a:cxnLst>
            <a:rect l="0" t="0" r="r" b="b"/>
            <a:pathLst>
              <a:path w="21600" h="21600" extrusionOk="0">
                <a:moveTo>
                  <a:pt x="9943" y="13857"/>
                </a:moveTo>
                <a:cubicBezTo>
                  <a:pt x="9943" y="17932"/>
                  <a:pt x="6857" y="21600"/>
                  <a:pt x="3086" y="21600"/>
                </a:cubicBezTo>
                <a:cubicBezTo>
                  <a:pt x="2400" y="21600"/>
                  <a:pt x="2400" y="21600"/>
                  <a:pt x="2400" y="21600"/>
                </a:cubicBezTo>
                <a:cubicBezTo>
                  <a:pt x="2057" y="21600"/>
                  <a:pt x="1714" y="21192"/>
                  <a:pt x="1714" y="20785"/>
                </a:cubicBezTo>
                <a:cubicBezTo>
                  <a:pt x="1714" y="18747"/>
                  <a:pt x="1714" y="18747"/>
                  <a:pt x="1714" y="18747"/>
                </a:cubicBezTo>
                <a:cubicBezTo>
                  <a:pt x="1714" y="17932"/>
                  <a:pt x="2057" y="17525"/>
                  <a:pt x="2400" y="17525"/>
                </a:cubicBezTo>
                <a:cubicBezTo>
                  <a:pt x="3086" y="17525"/>
                  <a:pt x="3086" y="17525"/>
                  <a:pt x="3086" y="17525"/>
                </a:cubicBezTo>
                <a:cubicBezTo>
                  <a:pt x="5143" y="17525"/>
                  <a:pt x="6514" y="15894"/>
                  <a:pt x="6514" y="13857"/>
                </a:cubicBezTo>
                <a:cubicBezTo>
                  <a:pt x="6514" y="13042"/>
                  <a:pt x="6514" y="13042"/>
                  <a:pt x="6514" y="13042"/>
                </a:cubicBezTo>
                <a:cubicBezTo>
                  <a:pt x="6514" y="12226"/>
                  <a:pt x="6171" y="11819"/>
                  <a:pt x="5486" y="11819"/>
                </a:cubicBezTo>
                <a:cubicBezTo>
                  <a:pt x="2400" y="11819"/>
                  <a:pt x="2400" y="11819"/>
                  <a:pt x="2400" y="11819"/>
                </a:cubicBezTo>
                <a:cubicBezTo>
                  <a:pt x="1029" y="11819"/>
                  <a:pt x="0" y="10189"/>
                  <a:pt x="0" y="8558"/>
                </a:cubicBezTo>
                <a:cubicBezTo>
                  <a:pt x="0" y="2853"/>
                  <a:pt x="0" y="2853"/>
                  <a:pt x="0" y="2853"/>
                </a:cubicBezTo>
                <a:cubicBezTo>
                  <a:pt x="0" y="1223"/>
                  <a:pt x="1029" y="0"/>
                  <a:pt x="2400" y="0"/>
                </a:cubicBezTo>
                <a:cubicBezTo>
                  <a:pt x="7543" y="0"/>
                  <a:pt x="7543" y="0"/>
                  <a:pt x="7543" y="0"/>
                </a:cubicBezTo>
                <a:cubicBezTo>
                  <a:pt x="8914" y="0"/>
                  <a:pt x="9943" y="1223"/>
                  <a:pt x="9943" y="2853"/>
                </a:cubicBezTo>
                <a:lnTo>
                  <a:pt x="9943" y="13857"/>
                </a:lnTo>
                <a:close/>
                <a:moveTo>
                  <a:pt x="21600" y="13857"/>
                </a:moveTo>
                <a:cubicBezTo>
                  <a:pt x="21600" y="17932"/>
                  <a:pt x="18514" y="21600"/>
                  <a:pt x="14743" y="21600"/>
                </a:cubicBezTo>
                <a:cubicBezTo>
                  <a:pt x="14057" y="21600"/>
                  <a:pt x="14057" y="21600"/>
                  <a:pt x="14057" y="21600"/>
                </a:cubicBezTo>
                <a:cubicBezTo>
                  <a:pt x="13714" y="21600"/>
                  <a:pt x="13371" y="21192"/>
                  <a:pt x="13371" y="20785"/>
                </a:cubicBezTo>
                <a:cubicBezTo>
                  <a:pt x="13371" y="18747"/>
                  <a:pt x="13371" y="18747"/>
                  <a:pt x="13371" y="18747"/>
                </a:cubicBezTo>
                <a:cubicBezTo>
                  <a:pt x="13371" y="17932"/>
                  <a:pt x="13714" y="17525"/>
                  <a:pt x="14057" y="17525"/>
                </a:cubicBezTo>
                <a:cubicBezTo>
                  <a:pt x="14743" y="17525"/>
                  <a:pt x="14743" y="17525"/>
                  <a:pt x="14743" y="17525"/>
                </a:cubicBezTo>
                <a:cubicBezTo>
                  <a:pt x="16800" y="17525"/>
                  <a:pt x="18171" y="15894"/>
                  <a:pt x="18171" y="13857"/>
                </a:cubicBezTo>
                <a:cubicBezTo>
                  <a:pt x="18171" y="13042"/>
                  <a:pt x="18171" y="13042"/>
                  <a:pt x="18171" y="13042"/>
                </a:cubicBezTo>
                <a:cubicBezTo>
                  <a:pt x="18171" y="12226"/>
                  <a:pt x="17829" y="11819"/>
                  <a:pt x="17143" y="11819"/>
                </a:cubicBezTo>
                <a:cubicBezTo>
                  <a:pt x="14057" y="11819"/>
                  <a:pt x="14057" y="11819"/>
                  <a:pt x="14057" y="11819"/>
                </a:cubicBezTo>
                <a:cubicBezTo>
                  <a:pt x="12686" y="11819"/>
                  <a:pt x="11657" y="10189"/>
                  <a:pt x="11657" y="8558"/>
                </a:cubicBezTo>
                <a:cubicBezTo>
                  <a:pt x="11657" y="2853"/>
                  <a:pt x="11657" y="2853"/>
                  <a:pt x="11657" y="2853"/>
                </a:cubicBezTo>
                <a:cubicBezTo>
                  <a:pt x="11657" y="1223"/>
                  <a:pt x="12686" y="0"/>
                  <a:pt x="14057" y="0"/>
                </a:cubicBezTo>
                <a:cubicBezTo>
                  <a:pt x="19200" y="0"/>
                  <a:pt x="19200" y="0"/>
                  <a:pt x="19200" y="0"/>
                </a:cubicBezTo>
                <a:cubicBezTo>
                  <a:pt x="20571" y="0"/>
                  <a:pt x="21600" y="1223"/>
                  <a:pt x="21600" y="2853"/>
                </a:cubicBezTo>
                <a:lnTo>
                  <a:pt x="21600" y="1385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4" name="Shape 5481"/>
          <p:cNvSpPr/>
          <p:nvPr/>
        </p:nvSpPr>
        <p:spPr>
          <a:xfrm>
            <a:off x="11061986" y="3684750"/>
            <a:ext cx="267065" cy="252893"/>
          </a:xfrm>
          <a:custGeom>
            <a:avLst/>
            <a:gdLst/>
            <a:ahLst/>
            <a:cxnLst>
              <a:cxn ang="0">
                <a:pos x="wd2" y="hd2"/>
              </a:cxn>
              <a:cxn ang="5400000">
                <a:pos x="wd2" y="hd2"/>
              </a:cxn>
              <a:cxn ang="10800000">
                <a:pos x="wd2" y="hd2"/>
              </a:cxn>
              <a:cxn ang="16200000">
                <a:pos x="wd2" y="hd2"/>
              </a:cxn>
            </a:cxnLst>
            <a:rect l="0" t="0" r="r" b="b"/>
            <a:pathLst>
              <a:path w="21414" h="21600" extrusionOk="0">
                <a:moveTo>
                  <a:pt x="7624" y="12150"/>
                </a:moveTo>
                <a:cubicBezTo>
                  <a:pt x="5718" y="11138"/>
                  <a:pt x="5718" y="11138"/>
                  <a:pt x="5718" y="11138"/>
                </a:cubicBezTo>
                <a:cubicBezTo>
                  <a:pt x="3176" y="14175"/>
                  <a:pt x="2859" y="16875"/>
                  <a:pt x="2859" y="16875"/>
                </a:cubicBezTo>
                <a:cubicBezTo>
                  <a:pt x="635" y="12150"/>
                  <a:pt x="635" y="12150"/>
                  <a:pt x="635" y="12150"/>
                </a:cubicBezTo>
                <a:cubicBezTo>
                  <a:pt x="0" y="11475"/>
                  <a:pt x="318" y="10800"/>
                  <a:pt x="318" y="10800"/>
                </a:cubicBezTo>
                <a:cubicBezTo>
                  <a:pt x="318" y="10800"/>
                  <a:pt x="953" y="9787"/>
                  <a:pt x="1906" y="8100"/>
                </a:cubicBezTo>
                <a:cubicBezTo>
                  <a:pt x="0" y="7087"/>
                  <a:pt x="0" y="7087"/>
                  <a:pt x="0" y="7087"/>
                </a:cubicBezTo>
                <a:cubicBezTo>
                  <a:pt x="5400" y="7425"/>
                  <a:pt x="5400" y="7425"/>
                  <a:pt x="5400" y="7425"/>
                </a:cubicBezTo>
                <a:lnTo>
                  <a:pt x="7624" y="12150"/>
                </a:lnTo>
                <a:close/>
                <a:moveTo>
                  <a:pt x="9847" y="19575"/>
                </a:moveTo>
                <a:cubicBezTo>
                  <a:pt x="9847" y="19913"/>
                  <a:pt x="9847" y="19913"/>
                  <a:pt x="9847" y="19913"/>
                </a:cubicBezTo>
                <a:cubicBezTo>
                  <a:pt x="4765" y="19575"/>
                  <a:pt x="4765" y="19575"/>
                  <a:pt x="4765" y="19575"/>
                </a:cubicBezTo>
                <a:cubicBezTo>
                  <a:pt x="4129" y="19575"/>
                  <a:pt x="3494" y="18900"/>
                  <a:pt x="3494" y="18225"/>
                </a:cubicBezTo>
                <a:cubicBezTo>
                  <a:pt x="2859" y="17213"/>
                  <a:pt x="3494" y="15525"/>
                  <a:pt x="3812" y="14513"/>
                </a:cubicBezTo>
                <a:cubicBezTo>
                  <a:pt x="3812" y="14513"/>
                  <a:pt x="4765" y="14513"/>
                  <a:pt x="9847" y="14850"/>
                </a:cubicBezTo>
                <a:lnTo>
                  <a:pt x="9847" y="19575"/>
                </a:lnTo>
                <a:close/>
                <a:moveTo>
                  <a:pt x="7624" y="7762"/>
                </a:moveTo>
                <a:cubicBezTo>
                  <a:pt x="3812" y="5400"/>
                  <a:pt x="3812" y="5400"/>
                  <a:pt x="3812" y="5400"/>
                </a:cubicBezTo>
                <a:cubicBezTo>
                  <a:pt x="3494" y="5062"/>
                  <a:pt x="3494" y="5062"/>
                  <a:pt x="3494" y="5062"/>
                </a:cubicBezTo>
                <a:cubicBezTo>
                  <a:pt x="6035" y="675"/>
                  <a:pt x="6035" y="675"/>
                  <a:pt x="6035" y="675"/>
                </a:cubicBezTo>
                <a:cubicBezTo>
                  <a:pt x="6671" y="0"/>
                  <a:pt x="7306" y="0"/>
                  <a:pt x="7941" y="0"/>
                </a:cubicBezTo>
                <a:cubicBezTo>
                  <a:pt x="9212" y="0"/>
                  <a:pt x="9847" y="1350"/>
                  <a:pt x="10800" y="2025"/>
                </a:cubicBezTo>
                <a:cubicBezTo>
                  <a:pt x="10800" y="2025"/>
                  <a:pt x="10165" y="3037"/>
                  <a:pt x="7624" y="7762"/>
                </a:cubicBezTo>
                <a:close/>
                <a:moveTo>
                  <a:pt x="18741" y="2025"/>
                </a:moveTo>
                <a:cubicBezTo>
                  <a:pt x="15882" y="6750"/>
                  <a:pt x="15882" y="6750"/>
                  <a:pt x="15882" y="6750"/>
                </a:cubicBezTo>
                <a:cubicBezTo>
                  <a:pt x="10800" y="6750"/>
                  <a:pt x="10800" y="6750"/>
                  <a:pt x="10800" y="6750"/>
                </a:cubicBezTo>
                <a:cubicBezTo>
                  <a:pt x="12706" y="5400"/>
                  <a:pt x="12706" y="5400"/>
                  <a:pt x="12706" y="5400"/>
                </a:cubicBezTo>
                <a:cubicBezTo>
                  <a:pt x="11118" y="1350"/>
                  <a:pt x="9212" y="0"/>
                  <a:pt x="9212" y="0"/>
                </a:cubicBezTo>
                <a:cubicBezTo>
                  <a:pt x="14294" y="0"/>
                  <a:pt x="14294" y="0"/>
                  <a:pt x="14294" y="0"/>
                </a:cubicBezTo>
                <a:cubicBezTo>
                  <a:pt x="14929" y="0"/>
                  <a:pt x="15565" y="675"/>
                  <a:pt x="15565" y="675"/>
                </a:cubicBezTo>
                <a:cubicBezTo>
                  <a:pt x="15565" y="675"/>
                  <a:pt x="15882" y="1687"/>
                  <a:pt x="16835" y="3037"/>
                </a:cubicBezTo>
                <a:lnTo>
                  <a:pt x="18741" y="2025"/>
                </a:lnTo>
                <a:close/>
                <a:moveTo>
                  <a:pt x="17788" y="18563"/>
                </a:moveTo>
                <a:cubicBezTo>
                  <a:pt x="17471" y="19575"/>
                  <a:pt x="16835" y="19575"/>
                  <a:pt x="16835" y="19575"/>
                </a:cubicBezTo>
                <a:cubicBezTo>
                  <a:pt x="16835" y="19575"/>
                  <a:pt x="15882" y="19575"/>
                  <a:pt x="13976" y="19575"/>
                </a:cubicBezTo>
                <a:cubicBezTo>
                  <a:pt x="14294" y="21600"/>
                  <a:pt x="14294" y="21600"/>
                  <a:pt x="14294" y="21600"/>
                </a:cubicBezTo>
                <a:cubicBezTo>
                  <a:pt x="11435" y="17213"/>
                  <a:pt x="11435" y="17213"/>
                  <a:pt x="11435" y="17213"/>
                </a:cubicBezTo>
                <a:cubicBezTo>
                  <a:pt x="13976" y="12488"/>
                  <a:pt x="13976" y="12488"/>
                  <a:pt x="13976" y="12488"/>
                </a:cubicBezTo>
                <a:cubicBezTo>
                  <a:pt x="13976" y="14513"/>
                  <a:pt x="13976" y="14513"/>
                  <a:pt x="13976" y="14513"/>
                </a:cubicBezTo>
                <a:cubicBezTo>
                  <a:pt x="18106" y="15188"/>
                  <a:pt x="20329" y="13838"/>
                  <a:pt x="20329" y="13838"/>
                </a:cubicBezTo>
                <a:lnTo>
                  <a:pt x="17788" y="18563"/>
                </a:lnTo>
                <a:close/>
                <a:moveTo>
                  <a:pt x="21282" y="10800"/>
                </a:moveTo>
                <a:cubicBezTo>
                  <a:pt x="21600" y="11475"/>
                  <a:pt x="21282" y="12150"/>
                  <a:pt x="20965" y="12825"/>
                </a:cubicBezTo>
                <a:cubicBezTo>
                  <a:pt x="20329" y="13838"/>
                  <a:pt x="18741" y="13838"/>
                  <a:pt x="17788" y="14175"/>
                </a:cubicBezTo>
                <a:cubicBezTo>
                  <a:pt x="17788" y="14175"/>
                  <a:pt x="17471" y="13500"/>
                  <a:pt x="14612" y="8775"/>
                </a:cubicBezTo>
                <a:cubicBezTo>
                  <a:pt x="18424" y="6075"/>
                  <a:pt x="18424" y="6075"/>
                  <a:pt x="18424" y="6075"/>
                </a:cubicBezTo>
                <a:cubicBezTo>
                  <a:pt x="18741" y="6075"/>
                  <a:pt x="18741" y="6075"/>
                  <a:pt x="18741" y="6075"/>
                </a:cubicBezTo>
                <a:lnTo>
                  <a:pt x="21282" y="108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5" name="Shape 5482"/>
          <p:cNvSpPr/>
          <p:nvPr/>
        </p:nvSpPr>
        <p:spPr>
          <a:xfrm>
            <a:off x="951804" y="4183204"/>
            <a:ext cx="177759" cy="179591"/>
          </a:xfrm>
          <a:custGeom>
            <a:avLst/>
            <a:gdLst/>
            <a:ahLst/>
            <a:cxnLst>
              <a:cxn ang="0">
                <a:pos x="wd2" y="hd2"/>
              </a:cxn>
              <a:cxn ang="5400000">
                <a:pos x="wd2" y="hd2"/>
              </a:cxn>
              <a:cxn ang="10800000">
                <a:pos x="wd2" y="hd2"/>
              </a:cxn>
              <a:cxn ang="16200000">
                <a:pos x="wd2" y="hd2"/>
              </a:cxn>
            </a:cxnLst>
            <a:rect l="0" t="0" r="r" b="b"/>
            <a:pathLst>
              <a:path w="21600" h="21600" extrusionOk="0">
                <a:moveTo>
                  <a:pt x="21120" y="18240"/>
                </a:moveTo>
                <a:cubicBezTo>
                  <a:pt x="18720" y="21120"/>
                  <a:pt x="18720" y="21120"/>
                  <a:pt x="18720" y="21120"/>
                </a:cubicBezTo>
                <a:cubicBezTo>
                  <a:pt x="18240" y="21120"/>
                  <a:pt x="17760" y="21600"/>
                  <a:pt x="17280" y="21600"/>
                </a:cubicBezTo>
                <a:cubicBezTo>
                  <a:pt x="16800" y="21600"/>
                  <a:pt x="16320" y="21120"/>
                  <a:pt x="16320" y="21120"/>
                </a:cubicBezTo>
                <a:cubicBezTo>
                  <a:pt x="10560" y="15360"/>
                  <a:pt x="10560" y="15360"/>
                  <a:pt x="10560" y="15360"/>
                </a:cubicBezTo>
                <a:cubicBezTo>
                  <a:pt x="5280" y="21120"/>
                  <a:pt x="5280" y="21120"/>
                  <a:pt x="5280" y="21120"/>
                </a:cubicBezTo>
                <a:cubicBezTo>
                  <a:pt x="5280" y="21120"/>
                  <a:pt x="4800" y="21600"/>
                  <a:pt x="4320" y="21600"/>
                </a:cubicBezTo>
                <a:cubicBezTo>
                  <a:pt x="3840" y="21600"/>
                  <a:pt x="3360" y="21120"/>
                  <a:pt x="2880" y="21120"/>
                </a:cubicBezTo>
                <a:cubicBezTo>
                  <a:pt x="480" y="18240"/>
                  <a:pt x="480" y="18240"/>
                  <a:pt x="480" y="18240"/>
                </a:cubicBezTo>
                <a:cubicBezTo>
                  <a:pt x="0" y="18240"/>
                  <a:pt x="0" y="17760"/>
                  <a:pt x="0" y="17280"/>
                </a:cubicBezTo>
                <a:cubicBezTo>
                  <a:pt x="0" y="16800"/>
                  <a:pt x="0" y="16320"/>
                  <a:pt x="480" y="15840"/>
                </a:cubicBezTo>
                <a:cubicBezTo>
                  <a:pt x="5760" y="10560"/>
                  <a:pt x="5760" y="10560"/>
                  <a:pt x="5760" y="10560"/>
                </a:cubicBezTo>
                <a:cubicBezTo>
                  <a:pt x="480" y="5280"/>
                  <a:pt x="480" y="5280"/>
                  <a:pt x="480" y="5280"/>
                </a:cubicBezTo>
                <a:cubicBezTo>
                  <a:pt x="0" y="4800"/>
                  <a:pt x="0" y="4320"/>
                  <a:pt x="0" y="3840"/>
                </a:cubicBezTo>
                <a:cubicBezTo>
                  <a:pt x="0" y="3360"/>
                  <a:pt x="0" y="2880"/>
                  <a:pt x="480" y="2880"/>
                </a:cubicBezTo>
                <a:cubicBezTo>
                  <a:pt x="2880" y="480"/>
                  <a:pt x="2880" y="480"/>
                  <a:pt x="2880" y="480"/>
                </a:cubicBezTo>
                <a:cubicBezTo>
                  <a:pt x="3360" y="0"/>
                  <a:pt x="3840" y="0"/>
                  <a:pt x="4320" y="0"/>
                </a:cubicBezTo>
                <a:cubicBezTo>
                  <a:pt x="4800" y="0"/>
                  <a:pt x="5280" y="0"/>
                  <a:pt x="5280" y="480"/>
                </a:cubicBezTo>
                <a:cubicBezTo>
                  <a:pt x="10560" y="5760"/>
                  <a:pt x="10560" y="5760"/>
                  <a:pt x="10560" y="5760"/>
                </a:cubicBezTo>
                <a:cubicBezTo>
                  <a:pt x="16320" y="480"/>
                  <a:pt x="16320" y="480"/>
                  <a:pt x="16320" y="480"/>
                </a:cubicBezTo>
                <a:cubicBezTo>
                  <a:pt x="16320" y="0"/>
                  <a:pt x="16800" y="0"/>
                  <a:pt x="17280" y="0"/>
                </a:cubicBezTo>
                <a:cubicBezTo>
                  <a:pt x="17760" y="0"/>
                  <a:pt x="18240" y="0"/>
                  <a:pt x="18720" y="480"/>
                </a:cubicBezTo>
                <a:cubicBezTo>
                  <a:pt x="21120" y="2880"/>
                  <a:pt x="21120" y="2880"/>
                  <a:pt x="21120" y="2880"/>
                </a:cubicBezTo>
                <a:cubicBezTo>
                  <a:pt x="21600" y="2880"/>
                  <a:pt x="21600" y="3360"/>
                  <a:pt x="21600" y="3840"/>
                </a:cubicBezTo>
                <a:cubicBezTo>
                  <a:pt x="21600" y="4320"/>
                  <a:pt x="21600" y="4800"/>
                  <a:pt x="21120" y="5280"/>
                </a:cubicBezTo>
                <a:cubicBezTo>
                  <a:pt x="15840" y="10560"/>
                  <a:pt x="15840" y="10560"/>
                  <a:pt x="15840" y="10560"/>
                </a:cubicBezTo>
                <a:cubicBezTo>
                  <a:pt x="21120" y="15840"/>
                  <a:pt x="21120" y="15840"/>
                  <a:pt x="21120" y="15840"/>
                </a:cubicBezTo>
                <a:cubicBezTo>
                  <a:pt x="21600" y="16320"/>
                  <a:pt x="21600" y="16800"/>
                  <a:pt x="21600" y="17280"/>
                </a:cubicBezTo>
                <a:cubicBezTo>
                  <a:pt x="21600" y="17760"/>
                  <a:pt x="21600" y="18240"/>
                  <a:pt x="21120" y="1824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6" name="Shape 5483"/>
          <p:cNvSpPr/>
          <p:nvPr/>
        </p:nvSpPr>
        <p:spPr>
          <a:xfrm>
            <a:off x="1422770" y="4135557"/>
            <a:ext cx="269386" cy="241898"/>
          </a:xfrm>
          <a:custGeom>
            <a:avLst/>
            <a:gdLst/>
            <a:ahLst/>
            <a:cxnLst>
              <a:cxn ang="0">
                <a:pos x="wd2" y="hd2"/>
              </a:cxn>
              <a:cxn ang="5400000">
                <a:pos x="wd2" y="hd2"/>
              </a:cxn>
              <a:cxn ang="10800000">
                <a:pos x="wd2" y="hd2"/>
              </a:cxn>
              <a:cxn ang="16200000">
                <a:pos x="wd2" y="hd2"/>
              </a:cxn>
            </a:cxnLst>
            <a:rect l="0" t="0" r="r" b="b"/>
            <a:pathLst>
              <a:path w="21600" h="21600" extrusionOk="0">
                <a:moveTo>
                  <a:pt x="20012" y="20184"/>
                </a:moveTo>
                <a:cubicBezTo>
                  <a:pt x="20012" y="20538"/>
                  <a:pt x="19694" y="20892"/>
                  <a:pt x="19694" y="21246"/>
                </a:cubicBezTo>
                <a:cubicBezTo>
                  <a:pt x="19376" y="21600"/>
                  <a:pt x="19376" y="21600"/>
                  <a:pt x="19376" y="21600"/>
                </a:cubicBezTo>
                <a:cubicBezTo>
                  <a:pt x="19059" y="21600"/>
                  <a:pt x="18741" y="21246"/>
                  <a:pt x="18741" y="21246"/>
                </a:cubicBezTo>
                <a:cubicBezTo>
                  <a:pt x="18741" y="20892"/>
                  <a:pt x="18741" y="20538"/>
                  <a:pt x="18741" y="20538"/>
                </a:cubicBezTo>
                <a:cubicBezTo>
                  <a:pt x="19059" y="19830"/>
                  <a:pt x="19059" y="19475"/>
                  <a:pt x="19059" y="18767"/>
                </a:cubicBezTo>
                <a:cubicBezTo>
                  <a:pt x="19059" y="12393"/>
                  <a:pt x="15565" y="11331"/>
                  <a:pt x="10482" y="11331"/>
                </a:cubicBezTo>
                <a:cubicBezTo>
                  <a:pt x="7624" y="11331"/>
                  <a:pt x="7624" y="11331"/>
                  <a:pt x="7624" y="11331"/>
                </a:cubicBezTo>
                <a:cubicBezTo>
                  <a:pt x="7624" y="14518"/>
                  <a:pt x="7624" y="14518"/>
                  <a:pt x="7624" y="14518"/>
                </a:cubicBezTo>
                <a:cubicBezTo>
                  <a:pt x="7624" y="15226"/>
                  <a:pt x="7306" y="15580"/>
                  <a:pt x="6988" y="15580"/>
                </a:cubicBezTo>
                <a:cubicBezTo>
                  <a:pt x="6671" y="15580"/>
                  <a:pt x="6353" y="15580"/>
                  <a:pt x="6353" y="15226"/>
                </a:cubicBezTo>
                <a:cubicBezTo>
                  <a:pt x="0" y="8498"/>
                  <a:pt x="0" y="8498"/>
                  <a:pt x="0" y="8498"/>
                </a:cubicBezTo>
                <a:cubicBezTo>
                  <a:pt x="0" y="8144"/>
                  <a:pt x="0" y="8144"/>
                  <a:pt x="0" y="7790"/>
                </a:cubicBezTo>
                <a:cubicBezTo>
                  <a:pt x="0" y="7436"/>
                  <a:pt x="0" y="7436"/>
                  <a:pt x="0" y="7082"/>
                </a:cubicBezTo>
                <a:cubicBezTo>
                  <a:pt x="6353" y="354"/>
                  <a:pt x="6353" y="354"/>
                  <a:pt x="6353" y="354"/>
                </a:cubicBezTo>
                <a:cubicBezTo>
                  <a:pt x="6353" y="0"/>
                  <a:pt x="6671" y="0"/>
                  <a:pt x="6988" y="0"/>
                </a:cubicBezTo>
                <a:cubicBezTo>
                  <a:pt x="7306" y="0"/>
                  <a:pt x="7624" y="354"/>
                  <a:pt x="7624" y="1062"/>
                </a:cubicBezTo>
                <a:cubicBezTo>
                  <a:pt x="7624" y="4249"/>
                  <a:pt x="7624" y="4249"/>
                  <a:pt x="7624" y="4249"/>
                </a:cubicBezTo>
                <a:cubicBezTo>
                  <a:pt x="10482" y="4249"/>
                  <a:pt x="10482" y="4249"/>
                  <a:pt x="10482" y="4249"/>
                </a:cubicBezTo>
                <a:cubicBezTo>
                  <a:pt x="14294" y="4249"/>
                  <a:pt x="19376" y="4957"/>
                  <a:pt x="20965" y="9915"/>
                </a:cubicBezTo>
                <a:cubicBezTo>
                  <a:pt x="21282" y="11331"/>
                  <a:pt x="21600" y="12748"/>
                  <a:pt x="21600" y="14164"/>
                </a:cubicBezTo>
                <a:cubicBezTo>
                  <a:pt x="21600" y="16289"/>
                  <a:pt x="20647" y="18413"/>
                  <a:pt x="20012" y="2018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7" name="Shape 5484"/>
          <p:cNvSpPr/>
          <p:nvPr/>
        </p:nvSpPr>
        <p:spPr>
          <a:xfrm>
            <a:off x="2001856" y="4164878"/>
            <a:ext cx="273050" cy="194251"/>
          </a:xfrm>
          <a:custGeom>
            <a:avLst/>
            <a:gdLst/>
            <a:ahLst/>
            <a:cxnLst>
              <a:cxn ang="0">
                <a:pos x="wd2" y="hd2"/>
              </a:cxn>
              <a:cxn ang="5400000">
                <a:pos x="wd2" y="hd2"/>
              </a:cxn>
              <a:cxn ang="10800000">
                <a:pos x="wd2" y="hd2"/>
              </a:cxn>
              <a:cxn ang="16200000">
                <a:pos x="wd2" y="hd2"/>
              </a:cxn>
            </a:cxnLst>
            <a:rect l="0" t="0" r="r" b="b"/>
            <a:pathLst>
              <a:path w="21600" h="21600" extrusionOk="0">
                <a:moveTo>
                  <a:pt x="21287" y="21600"/>
                </a:moveTo>
                <a:cubicBezTo>
                  <a:pt x="12835" y="21600"/>
                  <a:pt x="12835" y="21600"/>
                  <a:pt x="12835" y="21600"/>
                </a:cubicBezTo>
                <a:cubicBezTo>
                  <a:pt x="13148" y="21600"/>
                  <a:pt x="13148" y="21159"/>
                  <a:pt x="13148" y="21159"/>
                </a:cubicBezTo>
                <a:cubicBezTo>
                  <a:pt x="12835" y="16751"/>
                  <a:pt x="12835" y="16751"/>
                  <a:pt x="12835" y="16751"/>
                </a:cubicBezTo>
                <a:cubicBezTo>
                  <a:pt x="12835" y="16310"/>
                  <a:pt x="12835" y="16310"/>
                  <a:pt x="12522" y="16310"/>
                </a:cubicBezTo>
                <a:cubicBezTo>
                  <a:pt x="9391" y="16310"/>
                  <a:pt x="9391" y="16310"/>
                  <a:pt x="9391" y="16310"/>
                </a:cubicBezTo>
                <a:cubicBezTo>
                  <a:pt x="9078" y="16310"/>
                  <a:pt x="8765" y="16310"/>
                  <a:pt x="8765" y="16751"/>
                </a:cubicBezTo>
                <a:cubicBezTo>
                  <a:pt x="8765" y="21159"/>
                  <a:pt x="8765" y="21159"/>
                  <a:pt x="8765" y="21159"/>
                </a:cubicBezTo>
                <a:cubicBezTo>
                  <a:pt x="8765" y="21159"/>
                  <a:pt x="8765" y="21600"/>
                  <a:pt x="9078" y="21600"/>
                </a:cubicBezTo>
                <a:cubicBezTo>
                  <a:pt x="626" y="21600"/>
                  <a:pt x="626" y="21600"/>
                  <a:pt x="626" y="21600"/>
                </a:cubicBezTo>
                <a:cubicBezTo>
                  <a:pt x="313" y="21600"/>
                  <a:pt x="0" y="20718"/>
                  <a:pt x="0" y="20278"/>
                </a:cubicBezTo>
                <a:cubicBezTo>
                  <a:pt x="0" y="19837"/>
                  <a:pt x="313" y="18955"/>
                  <a:pt x="313" y="18514"/>
                </a:cubicBezTo>
                <a:cubicBezTo>
                  <a:pt x="5322" y="882"/>
                  <a:pt x="5322" y="882"/>
                  <a:pt x="5322" y="882"/>
                </a:cubicBezTo>
                <a:cubicBezTo>
                  <a:pt x="5635" y="441"/>
                  <a:pt x="5948" y="0"/>
                  <a:pt x="6261" y="0"/>
                </a:cubicBezTo>
                <a:cubicBezTo>
                  <a:pt x="10017" y="0"/>
                  <a:pt x="10017" y="0"/>
                  <a:pt x="10017" y="0"/>
                </a:cubicBezTo>
                <a:cubicBezTo>
                  <a:pt x="10017" y="0"/>
                  <a:pt x="9704" y="441"/>
                  <a:pt x="9704" y="882"/>
                </a:cubicBezTo>
                <a:cubicBezTo>
                  <a:pt x="9704" y="3967"/>
                  <a:pt x="9704" y="3967"/>
                  <a:pt x="9704" y="3967"/>
                </a:cubicBezTo>
                <a:cubicBezTo>
                  <a:pt x="9704" y="4408"/>
                  <a:pt x="9704" y="4408"/>
                  <a:pt x="10017" y="4408"/>
                </a:cubicBezTo>
                <a:cubicBezTo>
                  <a:pt x="11896" y="4408"/>
                  <a:pt x="11896" y="4408"/>
                  <a:pt x="11896" y="4408"/>
                </a:cubicBezTo>
                <a:cubicBezTo>
                  <a:pt x="12209" y="4408"/>
                  <a:pt x="12209" y="4408"/>
                  <a:pt x="12209" y="3967"/>
                </a:cubicBezTo>
                <a:cubicBezTo>
                  <a:pt x="12209" y="882"/>
                  <a:pt x="12209" y="882"/>
                  <a:pt x="12209" y="882"/>
                </a:cubicBezTo>
                <a:cubicBezTo>
                  <a:pt x="12209" y="441"/>
                  <a:pt x="11896" y="0"/>
                  <a:pt x="11583" y="0"/>
                </a:cubicBezTo>
                <a:cubicBezTo>
                  <a:pt x="15652" y="0"/>
                  <a:pt x="15652" y="0"/>
                  <a:pt x="15652" y="0"/>
                </a:cubicBezTo>
                <a:cubicBezTo>
                  <a:pt x="15965" y="0"/>
                  <a:pt x="16278" y="441"/>
                  <a:pt x="16591" y="882"/>
                </a:cubicBezTo>
                <a:cubicBezTo>
                  <a:pt x="21287" y="18514"/>
                  <a:pt x="21287" y="18514"/>
                  <a:pt x="21287" y="18514"/>
                </a:cubicBezTo>
                <a:cubicBezTo>
                  <a:pt x="21600" y="18955"/>
                  <a:pt x="21600" y="19837"/>
                  <a:pt x="21600" y="20278"/>
                </a:cubicBezTo>
                <a:cubicBezTo>
                  <a:pt x="21600" y="20718"/>
                  <a:pt x="21600" y="21600"/>
                  <a:pt x="21287" y="21600"/>
                </a:cubicBezTo>
                <a:close/>
                <a:moveTo>
                  <a:pt x="12835" y="12343"/>
                </a:moveTo>
                <a:cubicBezTo>
                  <a:pt x="12522" y="7053"/>
                  <a:pt x="12522" y="7053"/>
                  <a:pt x="12522" y="7053"/>
                </a:cubicBezTo>
                <a:cubicBezTo>
                  <a:pt x="12522" y="7053"/>
                  <a:pt x="12209" y="6612"/>
                  <a:pt x="11896" y="6612"/>
                </a:cubicBezTo>
                <a:cubicBezTo>
                  <a:pt x="9704" y="6612"/>
                  <a:pt x="9704" y="6612"/>
                  <a:pt x="9704" y="6612"/>
                </a:cubicBezTo>
                <a:cubicBezTo>
                  <a:pt x="9704" y="6612"/>
                  <a:pt x="9391" y="7053"/>
                  <a:pt x="9391" y="7053"/>
                </a:cubicBezTo>
                <a:cubicBezTo>
                  <a:pt x="9078" y="12343"/>
                  <a:pt x="9078" y="12343"/>
                  <a:pt x="9078" y="12343"/>
                </a:cubicBezTo>
                <a:cubicBezTo>
                  <a:pt x="9078" y="12784"/>
                  <a:pt x="9078" y="12784"/>
                  <a:pt x="9078" y="12784"/>
                </a:cubicBezTo>
                <a:cubicBezTo>
                  <a:pt x="9078" y="12784"/>
                  <a:pt x="9391" y="13224"/>
                  <a:pt x="9391" y="13224"/>
                </a:cubicBezTo>
                <a:cubicBezTo>
                  <a:pt x="12522" y="13224"/>
                  <a:pt x="12522" y="13224"/>
                  <a:pt x="12522" y="13224"/>
                </a:cubicBezTo>
                <a:cubicBezTo>
                  <a:pt x="12522" y="13224"/>
                  <a:pt x="12835" y="12784"/>
                  <a:pt x="12835" y="12784"/>
                </a:cubicBezTo>
                <a:lnTo>
                  <a:pt x="12835" y="1234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8" name="Shape 5485"/>
          <p:cNvSpPr/>
          <p:nvPr/>
        </p:nvSpPr>
        <p:spPr>
          <a:xfrm>
            <a:off x="2564449" y="4148386"/>
            <a:ext cx="190586" cy="210744"/>
          </a:xfrm>
          <a:custGeom>
            <a:avLst/>
            <a:gdLst/>
            <a:ahLst/>
            <a:cxnLst>
              <a:cxn ang="0">
                <a:pos x="wd2" y="hd2"/>
              </a:cxn>
              <a:cxn ang="5400000">
                <a:pos x="wd2" y="hd2"/>
              </a:cxn>
              <a:cxn ang="10800000">
                <a:pos x="wd2" y="hd2"/>
              </a:cxn>
              <a:cxn ang="16200000">
                <a:pos x="wd2" y="hd2"/>
              </a:cxn>
            </a:cxnLst>
            <a:rect l="0" t="0" r="r" b="b"/>
            <a:pathLst>
              <a:path w="21600" h="21600" extrusionOk="0">
                <a:moveTo>
                  <a:pt x="13950" y="13449"/>
                </a:moveTo>
                <a:cubicBezTo>
                  <a:pt x="8100" y="13449"/>
                  <a:pt x="8100" y="13449"/>
                  <a:pt x="8100" y="13449"/>
                </a:cubicBezTo>
                <a:cubicBezTo>
                  <a:pt x="8100" y="15079"/>
                  <a:pt x="8100" y="15079"/>
                  <a:pt x="8100" y="15079"/>
                </a:cubicBezTo>
                <a:cubicBezTo>
                  <a:pt x="16650" y="15079"/>
                  <a:pt x="16650" y="15079"/>
                  <a:pt x="16650" y="15079"/>
                </a:cubicBezTo>
                <a:cubicBezTo>
                  <a:pt x="17100" y="15079"/>
                  <a:pt x="17550" y="15487"/>
                  <a:pt x="17550" y="15487"/>
                </a:cubicBezTo>
                <a:cubicBezTo>
                  <a:pt x="17550" y="17525"/>
                  <a:pt x="17550" y="17525"/>
                  <a:pt x="17550" y="17525"/>
                </a:cubicBezTo>
                <a:cubicBezTo>
                  <a:pt x="17550" y="17932"/>
                  <a:pt x="17100" y="17932"/>
                  <a:pt x="16650" y="17932"/>
                </a:cubicBezTo>
                <a:cubicBezTo>
                  <a:pt x="8100" y="17932"/>
                  <a:pt x="8100" y="17932"/>
                  <a:pt x="8100" y="17932"/>
                </a:cubicBezTo>
                <a:cubicBezTo>
                  <a:pt x="8100" y="21192"/>
                  <a:pt x="8100" y="21192"/>
                  <a:pt x="8100" y="21192"/>
                </a:cubicBezTo>
                <a:cubicBezTo>
                  <a:pt x="8100" y="21192"/>
                  <a:pt x="8100" y="21600"/>
                  <a:pt x="7650" y="21600"/>
                </a:cubicBezTo>
                <a:cubicBezTo>
                  <a:pt x="4950" y="21600"/>
                  <a:pt x="4950" y="21600"/>
                  <a:pt x="4950" y="21600"/>
                </a:cubicBezTo>
                <a:cubicBezTo>
                  <a:pt x="4500" y="21600"/>
                  <a:pt x="4050" y="21192"/>
                  <a:pt x="4050" y="21192"/>
                </a:cubicBezTo>
                <a:cubicBezTo>
                  <a:pt x="4050" y="17932"/>
                  <a:pt x="4050" y="17932"/>
                  <a:pt x="4050" y="17932"/>
                </a:cubicBezTo>
                <a:cubicBezTo>
                  <a:pt x="450" y="17932"/>
                  <a:pt x="450" y="17932"/>
                  <a:pt x="450" y="17932"/>
                </a:cubicBezTo>
                <a:cubicBezTo>
                  <a:pt x="0" y="17932"/>
                  <a:pt x="0" y="17932"/>
                  <a:pt x="0" y="17525"/>
                </a:cubicBezTo>
                <a:cubicBezTo>
                  <a:pt x="0" y="15487"/>
                  <a:pt x="0" y="15487"/>
                  <a:pt x="0" y="15487"/>
                </a:cubicBezTo>
                <a:cubicBezTo>
                  <a:pt x="0" y="15487"/>
                  <a:pt x="0" y="15079"/>
                  <a:pt x="450" y="15079"/>
                </a:cubicBezTo>
                <a:cubicBezTo>
                  <a:pt x="4050" y="15079"/>
                  <a:pt x="4050" y="15079"/>
                  <a:pt x="4050" y="15079"/>
                </a:cubicBezTo>
                <a:cubicBezTo>
                  <a:pt x="4050" y="13449"/>
                  <a:pt x="4050" y="13449"/>
                  <a:pt x="4050" y="13449"/>
                </a:cubicBezTo>
                <a:cubicBezTo>
                  <a:pt x="450" y="13449"/>
                  <a:pt x="450" y="13449"/>
                  <a:pt x="450" y="13449"/>
                </a:cubicBezTo>
                <a:cubicBezTo>
                  <a:pt x="0" y="13449"/>
                  <a:pt x="0" y="13042"/>
                  <a:pt x="0" y="13042"/>
                </a:cubicBezTo>
                <a:cubicBezTo>
                  <a:pt x="0" y="10596"/>
                  <a:pt x="0" y="10596"/>
                  <a:pt x="0" y="10596"/>
                </a:cubicBezTo>
                <a:cubicBezTo>
                  <a:pt x="0" y="10189"/>
                  <a:pt x="0" y="10189"/>
                  <a:pt x="450" y="10189"/>
                </a:cubicBezTo>
                <a:cubicBezTo>
                  <a:pt x="4050" y="10189"/>
                  <a:pt x="4050" y="10189"/>
                  <a:pt x="4050" y="10189"/>
                </a:cubicBezTo>
                <a:cubicBezTo>
                  <a:pt x="4050" y="408"/>
                  <a:pt x="4050" y="408"/>
                  <a:pt x="4050" y="408"/>
                </a:cubicBezTo>
                <a:cubicBezTo>
                  <a:pt x="4050" y="0"/>
                  <a:pt x="4500" y="0"/>
                  <a:pt x="4950" y="0"/>
                </a:cubicBezTo>
                <a:cubicBezTo>
                  <a:pt x="13950" y="0"/>
                  <a:pt x="13950" y="0"/>
                  <a:pt x="13950" y="0"/>
                </a:cubicBezTo>
                <a:cubicBezTo>
                  <a:pt x="18450" y="0"/>
                  <a:pt x="21600" y="2445"/>
                  <a:pt x="21600" y="6521"/>
                </a:cubicBezTo>
                <a:cubicBezTo>
                  <a:pt x="21600" y="10596"/>
                  <a:pt x="18450" y="13449"/>
                  <a:pt x="13950" y="13449"/>
                </a:cubicBezTo>
                <a:close/>
                <a:moveTo>
                  <a:pt x="13500" y="3260"/>
                </a:moveTo>
                <a:cubicBezTo>
                  <a:pt x="8100" y="3260"/>
                  <a:pt x="8100" y="3260"/>
                  <a:pt x="8100" y="3260"/>
                </a:cubicBezTo>
                <a:cubicBezTo>
                  <a:pt x="8100" y="10189"/>
                  <a:pt x="8100" y="10189"/>
                  <a:pt x="8100" y="10189"/>
                </a:cubicBezTo>
                <a:cubicBezTo>
                  <a:pt x="13500" y="10189"/>
                  <a:pt x="13500" y="10189"/>
                  <a:pt x="13500" y="10189"/>
                </a:cubicBezTo>
                <a:cubicBezTo>
                  <a:pt x="16200" y="10189"/>
                  <a:pt x="17550" y="8558"/>
                  <a:pt x="17550" y="6521"/>
                </a:cubicBezTo>
                <a:cubicBezTo>
                  <a:pt x="17550" y="4483"/>
                  <a:pt x="16200" y="3260"/>
                  <a:pt x="13500" y="326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9" name="Shape 5486"/>
          <p:cNvSpPr/>
          <p:nvPr/>
        </p:nvSpPr>
        <p:spPr>
          <a:xfrm>
            <a:off x="3134372" y="4148386"/>
            <a:ext cx="190586" cy="210744"/>
          </a:xfrm>
          <a:custGeom>
            <a:avLst/>
            <a:gdLst/>
            <a:ahLst/>
            <a:cxnLst>
              <a:cxn ang="0">
                <a:pos x="wd2" y="hd2"/>
              </a:cxn>
              <a:cxn ang="5400000">
                <a:pos x="wd2" y="hd2"/>
              </a:cxn>
              <a:cxn ang="10800000">
                <a:pos x="wd2" y="hd2"/>
              </a:cxn>
              <a:cxn ang="16200000">
                <a:pos x="wd2" y="hd2"/>
              </a:cxn>
            </a:cxnLst>
            <a:rect l="0" t="0" r="r" b="b"/>
            <a:pathLst>
              <a:path w="21600" h="21600" extrusionOk="0">
                <a:moveTo>
                  <a:pt x="13950" y="13449"/>
                </a:moveTo>
                <a:cubicBezTo>
                  <a:pt x="8100" y="13449"/>
                  <a:pt x="8100" y="13449"/>
                  <a:pt x="8100" y="13449"/>
                </a:cubicBezTo>
                <a:cubicBezTo>
                  <a:pt x="8100" y="15079"/>
                  <a:pt x="8100" y="15079"/>
                  <a:pt x="8100" y="15079"/>
                </a:cubicBezTo>
                <a:cubicBezTo>
                  <a:pt x="16650" y="15079"/>
                  <a:pt x="16650" y="15079"/>
                  <a:pt x="16650" y="15079"/>
                </a:cubicBezTo>
                <a:cubicBezTo>
                  <a:pt x="17100" y="15079"/>
                  <a:pt x="17550" y="15487"/>
                  <a:pt x="17550" y="15487"/>
                </a:cubicBezTo>
                <a:cubicBezTo>
                  <a:pt x="17550" y="17525"/>
                  <a:pt x="17550" y="17525"/>
                  <a:pt x="17550" y="17525"/>
                </a:cubicBezTo>
                <a:cubicBezTo>
                  <a:pt x="17550" y="17932"/>
                  <a:pt x="17100" y="17932"/>
                  <a:pt x="16650" y="17932"/>
                </a:cubicBezTo>
                <a:cubicBezTo>
                  <a:pt x="8100" y="17932"/>
                  <a:pt x="8100" y="17932"/>
                  <a:pt x="8100" y="17932"/>
                </a:cubicBezTo>
                <a:cubicBezTo>
                  <a:pt x="8100" y="21192"/>
                  <a:pt x="8100" y="21192"/>
                  <a:pt x="8100" y="21192"/>
                </a:cubicBezTo>
                <a:cubicBezTo>
                  <a:pt x="8100" y="21192"/>
                  <a:pt x="8100" y="21600"/>
                  <a:pt x="7650" y="21600"/>
                </a:cubicBezTo>
                <a:cubicBezTo>
                  <a:pt x="4950" y="21600"/>
                  <a:pt x="4950" y="21600"/>
                  <a:pt x="4950" y="21600"/>
                </a:cubicBezTo>
                <a:cubicBezTo>
                  <a:pt x="4500" y="21600"/>
                  <a:pt x="4050" y="21192"/>
                  <a:pt x="4050" y="21192"/>
                </a:cubicBezTo>
                <a:cubicBezTo>
                  <a:pt x="4050" y="17932"/>
                  <a:pt x="4050" y="17932"/>
                  <a:pt x="4050" y="17932"/>
                </a:cubicBezTo>
                <a:cubicBezTo>
                  <a:pt x="450" y="17932"/>
                  <a:pt x="450" y="17932"/>
                  <a:pt x="450" y="17932"/>
                </a:cubicBezTo>
                <a:cubicBezTo>
                  <a:pt x="0" y="17932"/>
                  <a:pt x="0" y="17932"/>
                  <a:pt x="0" y="17525"/>
                </a:cubicBezTo>
                <a:cubicBezTo>
                  <a:pt x="0" y="15487"/>
                  <a:pt x="0" y="15487"/>
                  <a:pt x="0" y="15487"/>
                </a:cubicBezTo>
                <a:cubicBezTo>
                  <a:pt x="0" y="15487"/>
                  <a:pt x="0" y="15079"/>
                  <a:pt x="450" y="15079"/>
                </a:cubicBezTo>
                <a:cubicBezTo>
                  <a:pt x="4050" y="15079"/>
                  <a:pt x="4050" y="15079"/>
                  <a:pt x="4050" y="15079"/>
                </a:cubicBezTo>
                <a:cubicBezTo>
                  <a:pt x="4050" y="13449"/>
                  <a:pt x="4050" y="13449"/>
                  <a:pt x="4050" y="13449"/>
                </a:cubicBezTo>
                <a:cubicBezTo>
                  <a:pt x="450" y="13449"/>
                  <a:pt x="450" y="13449"/>
                  <a:pt x="450" y="13449"/>
                </a:cubicBezTo>
                <a:cubicBezTo>
                  <a:pt x="0" y="13449"/>
                  <a:pt x="0" y="13042"/>
                  <a:pt x="0" y="13042"/>
                </a:cubicBezTo>
                <a:cubicBezTo>
                  <a:pt x="0" y="10596"/>
                  <a:pt x="0" y="10596"/>
                  <a:pt x="0" y="10596"/>
                </a:cubicBezTo>
                <a:cubicBezTo>
                  <a:pt x="0" y="10189"/>
                  <a:pt x="0" y="10189"/>
                  <a:pt x="450" y="10189"/>
                </a:cubicBezTo>
                <a:cubicBezTo>
                  <a:pt x="4050" y="10189"/>
                  <a:pt x="4050" y="10189"/>
                  <a:pt x="4050" y="10189"/>
                </a:cubicBezTo>
                <a:cubicBezTo>
                  <a:pt x="4050" y="408"/>
                  <a:pt x="4050" y="408"/>
                  <a:pt x="4050" y="408"/>
                </a:cubicBezTo>
                <a:cubicBezTo>
                  <a:pt x="4050" y="0"/>
                  <a:pt x="4500" y="0"/>
                  <a:pt x="4950" y="0"/>
                </a:cubicBezTo>
                <a:cubicBezTo>
                  <a:pt x="13950" y="0"/>
                  <a:pt x="13950" y="0"/>
                  <a:pt x="13950" y="0"/>
                </a:cubicBezTo>
                <a:cubicBezTo>
                  <a:pt x="18450" y="0"/>
                  <a:pt x="21600" y="2445"/>
                  <a:pt x="21600" y="6521"/>
                </a:cubicBezTo>
                <a:cubicBezTo>
                  <a:pt x="21600" y="10596"/>
                  <a:pt x="18450" y="13449"/>
                  <a:pt x="13950" y="13449"/>
                </a:cubicBezTo>
                <a:close/>
                <a:moveTo>
                  <a:pt x="13500" y="3260"/>
                </a:moveTo>
                <a:cubicBezTo>
                  <a:pt x="8100" y="3260"/>
                  <a:pt x="8100" y="3260"/>
                  <a:pt x="8100" y="3260"/>
                </a:cubicBezTo>
                <a:cubicBezTo>
                  <a:pt x="8100" y="10189"/>
                  <a:pt x="8100" y="10189"/>
                  <a:pt x="8100" y="10189"/>
                </a:cubicBezTo>
                <a:cubicBezTo>
                  <a:pt x="13500" y="10189"/>
                  <a:pt x="13500" y="10189"/>
                  <a:pt x="13500" y="10189"/>
                </a:cubicBezTo>
                <a:cubicBezTo>
                  <a:pt x="16200" y="10189"/>
                  <a:pt x="17550" y="8558"/>
                  <a:pt x="17550" y="6521"/>
                </a:cubicBezTo>
                <a:cubicBezTo>
                  <a:pt x="17550" y="4483"/>
                  <a:pt x="16200" y="3260"/>
                  <a:pt x="13500" y="326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0" name="Shape 5487"/>
          <p:cNvSpPr/>
          <p:nvPr/>
        </p:nvSpPr>
        <p:spPr>
          <a:xfrm>
            <a:off x="3706127" y="4148385"/>
            <a:ext cx="252893" cy="249228"/>
          </a:xfrm>
          <a:custGeom>
            <a:avLst/>
            <a:gdLst/>
            <a:ahLst/>
            <a:cxnLst>
              <a:cxn ang="0">
                <a:pos x="wd2" y="hd2"/>
              </a:cxn>
              <a:cxn ang="5400000">
                <a:pos x="wd2" y="hd2"/>
              </a:cxn>
              <a:cxn ang="10800000">
                <a:pos x="wd2" y="hd2"/>
              </a:cxn>
              <a:cxn ang="16200000">
                <a:pos x="wd2" y="hd2"/>
              </a:cxn>
            </a:cxnLst>
            <a:rect l="0" t="0" r="r" b="b"/>
            <a:pathLst>
              <a:path w="21600" h="21600" extrusionOk="0">
                <a:moveTo>
                  <a:pt x="19913" y="21600"/>
                </a:moveTo>
                <a:cubicBezTo>
                  <a:pt x="19238" y="21600"/>
                  <a:pt x="18900" y="21257"/>
                  <a:pt x="18563" y="20914"/>
                </a:cubicBezTo>
                <a:cubicBezTo>
                  <a:pt x="14175" y="16457"/>
                  <a:pt x="14175" y="16457"/>
                  <a:pt x="14175" y="16457"/>
                </a:cubicBezTo>
                <a:cubicBezTo>
                  <a:pt x="12825" y="17486"/>
                  <a:pt x="11138" y="18171"/>
                  <a:pt x="9112" y="18171"/>
                </a:cubicBezTo>
                <a:cubicBezTo>
                  <a:pt x="4050" y="18171"/>
                  <a:pt x="0" y="14057"/>
                  <a:pt x="0" y="8914"/>
                </a:cubicBezTo>
                <a:cubicBezTo>
                  <a:pt x="0" y="4114"/>
                  <a:pt x="4050" y="0"/>
                  <a:pt x="9112" y="0"/>
                </a:cubicBezTo>
                <a:cubicBezTo>
                  <a:pt x="14175" y="0"/>
                  <a:pt x="18225" y="4114"/>
                  <a:pt x="18225" y="8914"/>
                </a:cubicBezTo>
                <a:cubicBezTo>
                  <a:pt x="18225" y="10971"/>
                  <a:pt x="17550" y="12686"/>
                  <a:pt x="16538" y="14057"/>
                </a:cubicBezTo>
                <a:cubicBezTo>
                  <a:pt x="20925" y="18514"/>
                  <a:pt x="20925" y="18514"/>
                  <a:pt x="20925" y="18514"/>
                </a:cubicBezTo>
                <a:cubicBezTo>
                  <a:pt x="21263" y="18857"/>
                  <a:pt x="21600" y="19543"/>
                  <a:pt x="21600" y="19886"/>
                </a:cubicBezTo>
                <a:cubicBezTo>
                  <a:pt x="21600" y="20914"/>
                  <a:pt x="20588" y="21600"/>
                  <a:pt x="19913" y="21600"/>
                </a:cubicBezTo>
                <a:close/>
                <a:moveTo>
                  <a:pt x="9112" y="3086"/>
                </a:moveTo>
                <a:cubicBezTo>
                  <a:pt x="6075" y="3086"/>
                  <a:pt x="3375" y="5829"/>
                  <a:pt x="3375" y="8914"/>
                </a:cubicBezTo>
                <a:cubicBezTo>
                  <a:pt x="3375" y="12343"/>
                  <a:pt x="6075" y="14743"/>
                  <a:pt x="9112" y="14743"/>
                </a:cubicBezTo>
                <a:cubicBezTo>
                  <a:pt x="12488" y="14743"/>
                  <a:pt x="14850" y="12343"/>
                  <a:pt x="14850" y="8914"/>
                </a:cubicBezTo>
                <a:cubicBezTo>
                  <a:pt x="14850" y="5829"/>
                  <a:pt x="12488" y="3086"/>
                  <a:pt x="9112" y="308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1" name="Shape 5488"/>
          <p:cNvSpPr/>
          <p:nvPr/>
        </p:nvSpPr>
        <p:spPr>
          <a:xfrm>
            <a:off x="4276051" y="4128227"/>
            <a:ext cx="269386"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953"/>
                </a:moveTo>
                <a:cubicBezTo>
                  <a:pt x="18424" y="19376"/>
                  <a:pt x="18424" y="19376"/>
                  <a:pt x="18424" y="19376"/>
                </a:cubicBezTo>
                <a:cubicBezTo>
                  <a:pt x="18424" y="19694"/>
                  <a:pt x="18106" y="19694"/>
                  <a:pt x="18106" y="20012"/>
                </a:cubicBezTo>
                <a:cubicBezTo>
                  <a:pt x="17788" y="20012"/>
                  <a:pt x="17788" y="20012"/>
                  <a:pt x="17788" y="20012"/>
                </a:cubicBezTo>
                <a:cubicBezTo>
                  <a:pt x="17471" y="20012"/>
                  <a:pt x="17471" y="20012"/>
                  <a:pt x="17471" y="20012"/>
                </a:cubicBezTo>
                <a:cubicBezTo>
                  <a:pt x="11118" y="17471"/>
                  <a:pt x="11118" y="17471"/>
                  <a:pt x="11118" y="17471"/>
                </a:cubicBezTo>
                <a:cubicBezTo>
                  <a:pt x="7306" y="21282"/>
                  <a:pt x="7306" y="21282"/>
                  <a:pt x="7306" y="21282"/>
                </a:cubicBezTo>
                <a:cubicBezTo>
                  <a:pt x="7306" y="21282"/>
                  <a:pt x="6988" y="21600"/>
                  <a:pt x="6988" y="21600"/>
                </a:cubicBezTo>
                <a:cubicBezTo>
                  <a:pt x="6671" y="21600"/>
                  <a:pt x="6671" y="21600"/>
                  <a:pt x="6671" y="21600"/>
                </a:cubicBezTo>
                <a:cubicBezTo>
                  <a:pt x="6353" y="21282"/>
                  <a:pt x="6035" y="20965"/>
                  <a:pt x="6035" y="20647"/>
                </a:cubicBezTo>
                <a:cubicBezTo>
                  <a:pt x="6035" y="15247"/>
                  <a:pt x="6035" y="15247"/>
                  <a:pt x="6035" y="15247"/>
                </a:cubicBezTo>
                <a:cubicBezTo>
                  <a:pt x="318" y="13024"/>
                  <a:pt x="318" y="13024"/>
                  <a:pt x="318" y="13024"/>
                </a:cubicBezTo>
                <a:cubicBezTo>
                  <a:pt x="0" y="12706"/>
                  <a:pt x="0" y="12706"/>
                  <a:pt x="0" y="12388"/>
                </a:cubicBezTo>
                <a:cubicBezTo>
                  <a:pt x="0" y="12071"/>
                  <a:pt x="0" y="11753"/>
                  <a:pt x="318" y="11435"/>
                </a:cubicBezTo>
                <a:cubicBezTo>
                  <a:pt x="20329" y="0"/>
                  <a:pt x="20329" y="0"/>
                  <a:pt x="20329" y="0"/>
                </a:cubicBezTo>
                <a:cubicBezTo>
                  <a:pt x="20647" y="0"/>
                  <a:pt x="20965" y="0"/>
                  <a:pt x="21282" y="0"/>
                </a:cubicBezTo>
                <a:cubicBezTo>
                  <a:pt x="21600" y="318"/>
                  <a:pt x="21600" y="635"/>
                  <a:pt x="21600" y="953"/>
                </a:cubicBezTo>
                <a:close/>
                <a:moveTo>
                  <a:pt x="19694" y="2224"/>
                </a:moveTo>
                <a:cubicBezTo>
                  <a:pt x="2541" y="12071"/>
                  <a:pt x="2541" y="12071"/>
                  <a:pt x="2541" y="12071"/>
                </a:cubicBezTo>
                <a:cubicBezTo>
                  <a:pt x="6353" y="13659"/>
                  <a:pt x="6353" y="13659"/>
                  <a:pt x="6353" y="13659"/>
                </a:cubicBezTo>
                <a:cubicBezTo>
                  <a:pt x="16835" y="6035"/>
                  <a:pt x="16835" y="6035"/>
                  <a:pt x="16835" y="6035"/>
                </a:cubicBezTo>
                <a:cubicBezTo>
                  <a:pt x="11118" y="15565"/>
                  <a:pt x="11118" y="15565"/>
                  <a:pt x="11118" y="15565"/>
                </a:cubicBezTo>
                <a:cubicBezTo>
                  <a:pt x="17153" y="18106"/>
                  <a:pt x="17153" y="18106"/>
                  <a:pt x="17153" y="18106"/>
                </a:cubicBezTo>
                <a:lnTo>
                  <a:pt x="19694" y="222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2" name="Shape 5489"/>
          <p:cNvSpPr/>
          <p:nvPr/>
        </p:nvSpPr>
        <p:spPr>
          <a:xfrm>
            <a:off x="4847807" y="4148386"/>
            <a:ext cx="229069" cy="229069"/>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8993" y="8566"/>
                </a:moveTo>
                <a:cubicBezTo>
                  <a:pt x="19366" y="8193"/>
                  <a:pt x="19366" y="7821"/>
                  <a:pt x="18993" y="7448"/>
                </a:cubicBezTo>
                <a:cubicBezTo>
                  <a:pt x="14152" y="2234"/>
                  <a:pt x="14152" y="2234"/>
                  <a:pt x="14152" y="2234"/>
                </a:cubicBezTo>
                <a:cubicBezTo>
                  <a:pt x="13779" y="2234"/>
                  <a:pt x="13407" y="1862"/>
                  <a:pt x="13034" y="2234"/>
                </a:cubicBezTo>
                <a:cubicBezTo>
                  <a:pt x="12662" y="2234"/>
                  <a:pt x="12662" y="2607"/>
                  <a:pt x="12662" y="2979"/>
                </a:cubicBezTo>
                <a:cubicBezTo>
                  <a:pt x="12662" y="5214"/>
                  <a:pt x="12662" y="5214"/>
                  <a:pt x="12662" y="5214"/>
                </a:cubicBezTo>
                <a:cubicBezTo>
                  <a:pt x="4469" y="5214"/>
                  <a:pt x="3352" y="10055"/>
                  <a:pt x="3352" y="13407"/>
                </a:cubicBezTo>
                <a:cubicBezTo>
                  <a:pt x="3352" y="16386"/>
                  <a:pt x="5959" y="18993"/>
                  <a:pt x="5959" y="18993"/>
                </a:cubicBezTo>
                <a:cubicBezTo>
                  <a:pt x="5959" y="19366"/>
                  <a:pt x="5959" y="19366"/>
                  <a:pt x="6331" y="19366"/>
                </a:cubicBezTo>
                <a:cubicBezTo>
                  <a:pt x="6331" y="19366"/>
                  <a:pt x="6331" y="19366"/>
                  <a:pt x="6331" y="19366"/>
                </a:cubicBezTo>
                <a:cubicBezTo>
                  <a:pt x="6703" y="18993"/>
                  <a:pt x="6703" y="18993"/>
                  <a:pt x="6703" y="18621"/>
                </a:cubicBezTo>
                <a:cubicBezTo>
                  <a:pt x="6331" y="15269"/>
                  <a:pt x="6703" y="13407"/>
                  <a:pt x="7448" y="11917"/>
                </a:cubicBezTo>
                <a:cubicBezTo>
                  <a:pt x="8566" y="11172"/>
                  <a:pt x="10055" y="10800"/>
                  <a:pt x="12662" y="10800"/>
                </a:cubicBezTo>
                <a:cubicBezTo>
                  <a:pt x="12662" y="13034"/>
                  <a:pt x="12662" y="13034"/>
                  <a:pt x="12662" y="13034"/>
                </a:cubicBezTo>
                <a:cubicBezTo>
                  <a:pt x="12662" y="13407"/>
                  <a:pt x="12662" y="13779"/>
                  <a:pt x="13034" y="13779"/>
                </a:cubicBezTo>
                <a:cubicBezTo>
                  <a:pt x="13407" y="13779"/>
                  <a:pt x="13407" y="13779"/>
                  <a:pt x="13407" y="13779"/>
                </a:cubicBezTo>
                <a:cubicBezTo>
                  <a:pt x="13779" y="13779"/>
                  <a:pt x="13779" y="13779"/>
                  <a:pt x="14152" y="13407"/>
                </a:cubicBezTo>
                <a:lnTo>
                  <a:pt x="18993" y="856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3" name="Shape 5490"/>
          <p:cNvSpPr/>
          <p:nvPr/>
        </p:nvSpPr>
        <p:spPr>
          <a:xfrm>
            <a:off x="5417730" y="4148386"/>
            <a:ext cx="190586" cy="229069"/>
          </a:xfrm>
          <a:custGeom>
            <a:avLst/>
            <a:gdLst/>
            <a:ahLst/>
            <a:cxnLst>
              <a:cxn ang="0">
                <a:pos x="wd2" y="hd2"/>
              </a:cxn>
              <a:cxn ang="5400000">
                <a:pos x="wd2" y="hd2"/>
              </a:cxn>
              <a:cxn ang="10800000">
                <a:pos x="wd2" y="hd2"/>
              </a:cxn>
              <a:cxn ang="16200000">
                <a:pos x="wd2" y="hd2"/>
              </a:cxn>
            </a:cxnLst>
            <a:rect l="0" t="0" r="r" b="b"/>
            <a:pathLst>
              <a:path w="21600" h="21600" extrusionOk="0">
                <a:moveTo>
                  <a:pt x="21600" y="11545"/>
                </a:moveTo>
                <a:cubicBezTo>
                  <a:pt x="21600" y="17503"/>
                  <a:pt x="11700" y="21228"/>
                  <a:pt x="11250" y="21600"/>
                </a:cubicBezTo>
                <a:cubicBezTo>
                  <a:pt x="11250" y="21600"/>
                  <a:pt x="10800" y="21600"/>
                  <a:pt x="10800" y="21600"/>
                </a:cubicBezTo>
                <a:cubicBezTo>
                  <a:pt x="10800" y="21600"/>
                  <a:pt x="10350" y="21600"/>
                  <a:pt x="10350" y="21600"/>
                </a:cubicBezTo>
                <a:cubicBezTo>
                  <a:pt x="9900" y="21228"/>
                  <a:pt x="0" y="17503"/>
                  <a:pt x="0" y="11545"/>
                </a:cubicBezTo>
                <a:cubicBezTo>
                  <a:pt x="0" y="745"/>
                  <a:pt x="0" y="745"/>
                  <a:pt x="0" y="745"/>
                </a:cubicBezTo>
                <a:cubicBezTo>
                  <a:pt x="0" y="372"/>
                  <a:pt x="450" y="0"/>
                  <a:pt x="900" y="0"/>
                </a:cubicBezTo>
                <a:cubicBezTo>
                  <a:pt x="20700" y="0"/>
                  <a:pt x="20700" y="0"/>
                  <a:pt x="20700" y="0"/>
                </a:cubicBezTo>
                <a:cubicBezTo>
                  <a:pt x="21150" y="0"/>
                  <a:pt x="21600" y="372"/>
                  <a:pt x="21600" y="745"/>
                </a:cubicBezTo>
                <a:lnTo>
                  <a:pt x="21600" y="11545"/>
                </a:lnTo>
                <a:close/>
                <a:moveTo>
                  <a:pt x="18450" y="2607"/>
                </a:moveTo>
                <a:cubicBezTo>
                  <a:pt x="10800" y="2607"/>
                  <a:pt x="10800" y="2607"/>
                  <a:pt x="10800" y="2607"/>
                </a:cubicBezTo>
                <a:cubicBezTo>
                  <a:pt x="10800" y="18621"/>
                  <a:pt x="10800" y="18621"/>
                  <a:pt x="10800" y="18621"/>
                </a:cubicBezTo>
                <a:cubicBezTo>
                  <a:pt x="11700" y="18248"/>
                  <a:pt x="13050" y="17503"/>
                  <a:pt x="14400" y="16759"/>
                </a:cubicBezTo>
                <a:cubicBezTo>
                  <a:pt x="16200" y="15641"/>
                  <a:pt x="18450" y="13779"/>
                  <a:pt x="18450" y="11545"/>
                </a:cubicBezTo>
                <a:lnTo>
                  <a:pt x="18450" y="260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4" name="Shape 5491"/>
          <p:cNvSpPr/>
          <p:nvPr/>
        </p:nvSpPr>
        <p:spPr>
          <a:xfrm>
            <a:off x="5987653" y="4148386"/>
            <a:ext cx="269386" cy="229069"/>
          </a:xfrm>
          <a:custGeom>
            <a:avLst/>
            <a:gdLst/>
            <a:ahLst/>
            <a:cxnLst>
              <a:cxn ang="0">
                <a:pos x="wd2" y="hd2"/>
              </a:cxn>
              <a:cxn ang="5400000">
                <a:pos x="wd2" y="hd2"/>
              </a:cxn>
              <a:cxn ang="10800000">
                <a:pos x="wd2" y="hd2"/>
              </a:cxn>
              <a:cxn ang="16200000">
                <a:pos x="wd2" y="hd2"/>
              </a:cxn>
            </a:cxnLst>
            <a:rect l="0" t="0" r="r" b="b"/>
            <a:pathLst>
              <a:path w="21600" h="21600" extrusionOk="0">
                <a:moveTo>
                  <a:pt x="3176" y="21228"/>
                </a:moveTo>
                <a:cubicBezTo>
                  <a:pt x="3176" y="21228"/>
                  <a:pt x="3176" y="21600"/>
                  <a:pt x="2859" y="21600"/>
                </a:cubicBezTo>
                <a:cubicBezTo>
                  <a:pt x="635" y="21600"/>
                  <a:pt x="635" y="21600"/>
                  <a:pt x="635" y="21600"/>
                </a:cubicBezTo>
                <a:cubicBezTo>
                  <a:pt x="318" y="21600"/>
                  <a:pt x="0" y="21228"/>
                  <a:pt x="0" y="21228"/>
                </a:cubicBezTo>
                <a:cubicBezTo>
                  <a:pt x="0" y="18248"/>
                  <a:pt x="0" y="18248"/>
                  <a:pt x="0" y="18248"/>
                </a:cubicBezTo>
                <a:cubicBezTo>
                  <a:pt x="0" y="18248"/>
                  <a:pt x="318" y="17876"/>
                  <a:pt x="635" y="17876"/>
                </a:cubicBezTo>
                <a:cubicBezTo>
                  <a:pt x="2859" y="17876"/>
                  <a:pt x="2859" y="17876"/>
                  <a:pt x="2859" y="17876"/>
                </a:cubicBezTo>
                <a:cubicBezTo>
                  <a:pt x="3176" y="17876"/>
                  <a:pt x="3176" y="18248"/>
                  <a:pt x="3176" y="18248"/>
                </a:cubicBezTo>
                <a:lnTo>
                  <a:pt x="3176" y="21228"/>
                </a:lnTo>
                <a:close/>
                <a:moveTo>
                  <a:pt x="7941" y="21228"/>
                </a:moveTo>
                <a:cubicBezTo>
                  <a:pt x="7941" y="21228"/>
                  <a:pt x="7624" y="21600"/>
                  <a:pt x="7624" y="21600"/>
                </a:cubicBezTo>
                <a:cubicBezTo>
                  <a:pt x="5082" y="21600"/>
                  <a:pt x="5082" y="21600"/>
                  <a:pt x="5082" y="21600"/>
                </a:cubicBezTo>
                <a:cubicBezTo>
                  <a:pt x="5082" y="21600"/>
                  <a:pt x="4765" y="21228"/>
                  <a:pt x="4765" y="21228"/>
                </a:cubicBezTo>
                <a:cubicBezTo>
                  <a:pt x="4765" y="16386"/>
                  <a:pt x="4765" y="16386"/>
                  <a:pt x="4765" y="16386"/>
                </a:cubicBezTo>
                <a:cubicBezTo>
                  <a:pt x="4765" y="16386"/>
                  <a:pt x="5082" y="16014"/>
                  <a:pt x="5082" y="16014"/>
                </a:cubicBezTo>
                <a:cubicBezTo>
                  <a:pt x="7624" y="16014"/>
                  <a:pt x="7624" y="16014"/>
                  <a:pt x="7624" y="16014"/>
                </a:cubicBezTo>
                <a:cubicBezTo>
                  <a:pt x="7624" y="16014"/>
                  <a:pt x="7941" y="16386"/>
                  <a:pt x="7941" y="16386"/>
                </a:cubicBezTo>
                <a:lnTo>
                  <a:pt x="7941" y="21228"/>
                </a:lnTo>
                <a:close/>
                <a:moveTo>
                  <a:pt x="12388" y="21228"/>
                </a:moveTo>
                <a:cubicBezTo>
                  <a:pt x="12388" y="21228"/>
                  <a:pt x="12388" y="21600"/>
                  <a:pt x="12071" y="21600"/>
                </a:cubicBezTo>
                <a:cubicBezTo>
                  <a:pt x="9847" y="21600"/>
                  <a:pt x="9847" y="21600"/>
                  <a:pt x="9847" y="21600"/>
                </a:cubicBezTo>
                <a:cubicBezTo>
                  <a:pt x="9529" y="21600"/>
                  <a:pt x="9529" y="21228"/>
                  <a:pt x="9529" y="21228"/>
                </a:cubicBezTo>
                <a:cubicBezTo>
                  <a:pt x="9529" y="13034"/>
                  <a:pt x="9529" y="13034"/>
                  <a:pt x="9529" y="13034"/>
                </a:cubicBezTo>
                <a:cubicBezTo>
                  <a:pt x="9529" y="12662"/>
                  <a:pt x="9529" y="12662"/>
                  <a:pt x="9847" y="12662"/>
                </a:cubicBezTo>
                <a:cubicBezTo>
                  <a:pt x="12071" y="12662"/>
                  <a:pt x="12071" y="12662"/>
                  <a:pt x="12071" y="12662"/>
                </a:cubicBezTo>
                <a:cubicBezTo>
                  <a:pt x="12388" y="12662"/>
                  <a:pt x="12388" y="12662"/>
                  <a:pt x="12388" y="13034"/>
                </a:cubicBezTo>
                <a:lnTo>
                  <a:pt x="12388" y="21228"/>
                </a:lnTo>
                <a:close/>
                <a:moveTo>
                  <a:pt x="17153" y="21228"/>
                </a:moveTo>
                <a:cubicBezTo>
                  <a:pt x="17153" y="21228"/>
                  <a:pt x="16835" y="21600"/>
                  <a:pt x="16835" y="21600"/>
                </a:cubicBezTo>
                <a:cubicBezTo>
                  <a:pt x="14294" y="21600"/>
                  <a:pt x="14294" y="21600"/>
                  <a:pt x="14294" y="21600"/>
                </a:cubicBezTo>
                <a:cubicBezTo>
                  <a:pt x="14294" y="21600"/>
                  <a:pt x="13976" y="21228"/>
                  <a:pt x="13976" y="21228"/>
                </a:cubicBezTo>
                <a:cubicBezTo>
                  <a:pt x="13976" y="7448"/>
                  <a:pt x="13976" y="7448"/>
                  <a:pt x="13976" y="7448"/>
                </a:cubicBezTo>
                <a:cubicBezTo>
                  <a:pt x="13976" y="7448"/>
                  <a:pt x="14294" y="7076"/>
                  <a:pt x="14294" y="7076"/>
                </a:cubicBezTo>
                <a:cubicBezTo>
                  <a:pt x="16835" y="7076"/>
                  <a:pt x="16835" y="7076"/>
                  <a:pt x="16835" y="7076"/>
                </a:cubicBezTo>
                <a:cubicBezTo>
                  <a:pt x="16835" y="7076"/>
                  <a:pt x="17153" y="7448"/>
                  <a:pt x="17153" y="7448"/>
                </a:cubicBezTo>
                <a:lnTo>
                  <a:pt x="17153" y="21228"/>
                </a:lnTo>
                <a:close/>
                <a:moveTo>
                  <a:pt x="21600" y="21228"/>
                </a:moveTo>
                <a:cubicBezTo>
                  <a:pt x="21600" y="21228"/>
                  <a:pt x="21600" y="21600"/>
                  <a:pt x="21282" y="21600"/>
                </a:cubicBezTo>
                <a:cubicBezTo>
                  <a:pt x="19059" y="21600"/>
                  <a:pt x="19059" y="21600"/>
                  <a:pt x="19059" y="21600"/>
                </a:cubicBezTo>
                <a:cubicBezTo>
                  <a:pt x="18741" y="21600"/>
                  <a:pt x="18741" y="21228"/>
                  <a:pt x="18741" y="21228"/>
                </a:cubicBezTo>
                <a:cubicBezTo>
                  <a:pt x="18741" y="372"/>
                  <a:pt x="18741" y="372"/>
                  <a:pt x="18741" y="372"/>
                </a:cubicBezTo>
                <a:cubicBezTo>
                  <a:pt x="18741" y="0"/>
                  <a:pt x="18741" y="0"/>
                  <a:pt x="19059" y="0"/>
                </a:cubicBezTo>
                <a:cubicBezTo>
                  <a:pt x="21282" y="0"/>
                  <a:pt x="21282" y="0"/>
                  <a:pt x="21282" y="0"/>
                </a:cubicBezTo>
                <a:cubicBezTo>
                  <a:pt x="21600" y="0"/>
                  <a:pt x="21600" y="0"/>
                  <a:pt x="21600" y="372"/>
                </a:cubicBezTo>
                <a:lnTo>
                  <a:pt x="21600" y="2122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5" name="Shape 5492"/>
          <p:cNvSpPr/>
          <p:nvPr/>
        </p:nvSpPr>
        <p:spPr>
          <a:xfrm>
            <a:off x="6559409" y="4164878"/>
            <a:ext cx="229069" cy="212576"/>
          </a:xfrm>
          <a:custGeom>
            <a:avLst/>
            <a:gdLst/>
            <a:ahLst/>
            <a:cxnLst>
              <a:cxn ang="0">
                <a:pos x="wd2" y="hd2"/>
              </a:cxn>
              <a:cxn ang="5400000">
                <a:pos x="wd2" y="hd2"/>
              </a:cxn>
              <a:cxn ang="10800000">
                <a:pos x="wd2" y="hd2"/>
              </a:cxn>
              <a:cxn ang="16200000">
                <a:pos x="wd2" y="hd2"/>
              </a:cxn>
            </a:cxnLst>
            <a:rect l="0" t="0" r="r" b="b"/>
            <a:pathLst>
              <a:path w="21600" h="21600" extrusionOk="0">
                <a:moveTo>
                  <a:pt x="2979" y="4000"/>
                </a:moveTo>
                <a:cubicBezTo>
                  <a:pt x="0" y="4000"/>
                  <a:pt x="0" y="4000"/>
                  <a:pt x="0" y="4000"/>
                </a:cubicBezTo>
                <a:cubicBezTo>
                  <a:pt x="0" y="2000"/>
                  <a:pt x="0" y="2000"/>
                  <a:pt x="0" y="2000"/>
                </a:cubicBezTo>
                <a:cubicBezTo>
                  <a:pt x="2979" y="2000"/>
                  <a:pt x="2979" y="2000"/>
                  <a:pt x="2979" y="2000"/>
                </a:cubicBezTo>
                <a:lnTo>
                  <a:pt x="2979" y="4000"/>
                </a:lnTo>
                <a:close/>
                <a:moveTo>
                  <a:pt x="12290" y="12000"/>
                </a:moveTo>
                <a:cubicBezTo>
                  <a:pt x="0" y="12000"/>
                  <a:pt x="0" y="12000"/>
                  <a:pt x="0" y="12000"/>
                </a:cubicBezTo>
                <a:cubicBezTo>
                  <a:pt x="0" y="10000"/>
                  <a:pt x="0" y="10000"/>
                  <a:pt x="0" y="10000"/>
                </a:cubicBezTo>
                <a:cubicBezTo>
                  <a:pt x="12290" y="10000"/>
                  <a:pt x="12290" y="10000"/>
                  <a:pt x="12290" y="10000"/>
                </a:cubicBezTo>
                <a:lnTo>
                  <a:pt x="12290" y="12000"/>
                </a:lnTo>
                <a:close/>
                <a:moveTo>
                  <a:pt x="4841" y="19600"/>
                </a:moveTo>
                <a:cubicBezTo>
                  <a:pt x="0" y="19600"/>
                  <a:pt x="0" y="19600"/>
                  <a:pt x="0" y="19600"/>
                </a:cubicBezTo>
                <a:cubicBezTo>
                  <a:pt x="0" y="17600"/>
                  <a:pt x="0" y="17600"/>
                  <a:pt x="0" y="17600"/>
                </a:cubicBezTo>
                <a:cubicBezTo>
                  <a:pt x="4841" y="17600"/>
                  <a:pt x="4841" y="17600"/>
                  <a:pt x="4841" y="17600"/>
                </a:cubicBezTo>
                <a:lnTo>
                  <a:pt x="4841" y="19600"/>
                </a:lnTo>
                <a:close/>
                <a:moveTo>
                  <a:pt x="8938" y="1200"/>
                </a:moveTo>
                <a:cubicBezTo>
                  <a:pt x="8938" y="5200"/>
                  <a:pt x="8938" y="5200"/>
                  <a:pt x="8938" y="5200"/>
                </a:cubicBezTo>
                <a:cubicBezTo>
                  <a:pt x="8938" y="5600"/>
                  <a:pt x="8566" y="6000"/>
                  <a:pt x="8193" y="6000"/>
                </a:cubicBezTo>
                <a:cubicBezTo>
                  <a:pt x="4469" y="6000"/>
                  <a:pt x="4469" y="6000"/>
                  <a:pt x="4469" y="6000"/>
                </a:cubicBezTo>
                <a:cubicBezTo>
                  <a:pt x="4097" y="6000"/>
                  <a:pt x="3352" y="5600"/>
                  <a:pt x="3352" y="5200"/>
                </a:cubicBezTo>
                <a:cubicBezTo>
                  <a:pt x="3352" y="1200"/>
                  <a:pt x="3352" y="1200"/>
                  <a:pt x="3352" y="1200"/>
                </a:cubicBezTo>
                <a:cubicBezTo>
                  <a:pt x="3352" y="800"/>
                  <a:pt x="4097" y="0"/>
                  <a:pt x="4469" y="0"/>
                </a:cubicBezTo>
                <a:cubicBezTo>
                  <a:pt x="8193" y="0"/>
                  <a:pt x="8193" y="0"/>
                  <a:pt x="8193" y="0"/>
                </a:cubicBezTo>
                <a:cubicBezTo>
                  <a:pt x="8566" y="0"/>
                  <a:pt x="8938" y="800"/>
                  <a:pt x="8938" y="1200"/>
                </a:cubicBezTo>
                <a:close/>
                <a:moveTo>
                  <a:pt x="10800" y="16800"/>
                </a:moveTo>
                <a:cubicBezTo>
                  <a:pt x="10800" y="20400"/>
                  <a:pt x="10800" y="20400"/>
                  <a:pt x="10800" y="20400"/>
                </a:cubicBezTo>
                <a:cubicBezTo>
                  <a:pt x="10800" y="21200"/>
                  <a:pt x="10428" y="21600"/>
                  <a:pt x="9683" y="21600"/>
                </a:cubicBezTo>
                <a:cubicBezTo>
                  <a:pt x="6331" y="21600"/>
                  <a:pt x="6331" y="21600"/>
                  <a:pt x="6331" y="21600"/>
                </a:cubicBezTo>
                <a:cubicBezTo>
                  <a:pt x="5586" y="21600"/>
                  <a:pt x="5214" y="21200"/>
                  <a:pt x="5214" y="20400"/>
                </a:cubicBezTo>
                <a:cubicBezTo>
                  <a:pt x="5214" y="16800"/>
                  <a:pt x="5214" y="16800"/>
                  <a:pt x="5214" y="16800"/>
                </a:cubicBezTo>
                <a:cubicBezTo>
                  <a:pt x="5214" y="16000"/>
                  <a:pt x="5586" y="15600"/>
                  <a:pt x="6331" y="15600"/>
                </a:cubicBezTo>
                <a:cubicBezTo>
                  <a:pt x="9683" y="15600"/>
                  <a:pt x="9683" y="15600"/>
                  <a:pt x="9683" y="15600"/>
                </a:cubicBezTo>
                <a:cubicBezTo>
                  <a:pt x="10428" y="15600"/>
                  <a:pt x="10800" y="16000"/>
                  <a:pt x="10800" y="16800"/>
                </a:cubicBezTo>
                <a:close/>
                <a:moveTo>
                  <a:pt x="21600" y="4000"/>
                </a:moveTo>
                <a:cubicBezTo>
                  <a:pt x="9310" y="4000"/>
                  <a:pt x="9310" y="4000"/>
                  <a:pt x="9310" y="4000"/>
                </a:cubicBezTo>
                <a:cubicBezTo>
                  <a:pt x="9310" y="2000"/>
                  <a:pt x="9310" y="2000"/>
                  <a:pt x="9310" y="2000"/>
                </a:cubicBezTo>
                <a:cubicBezTo>
                  <a:pt x="21600" y="2000"/>
                  <a:pt x="21600" y="2000"/>
                  <a:pt x="21600" y="2000"/>
                </a:cubicBezTo>
                <a:lnTo>
                  <a:pt x="21600" y="4000"/>
                </a:lnTo>
                <a:close/>
                <a:moveTo>
                  <a:pt x="21600" y="19600"/>
                </a:moveTo>
                <a:cubicBezTo>
                  <a:pt x="11172" y="19600"/>
                  <a:pt x="11172" y="19600"/>
                  <a:pt x="11172" y="19600"/>
                </a:cubicBezTo>
                <a:cubicBezTo>
                  <a:pt x="11172" y="17600"/>
                  <a:pt x="11172" y="17600"/>
                  <a:pt x="11172" y="17600"/>
                </a:cubicBezTo>
                <a:cubicBezTo>
                  <a:pt x="21600" y="17600"/>
                  <a:pt x="21600" y="17600"/>
                  <a:pt x="21600" y="17600"/>
                </a:cubicBezTo>
                <a:lnTo>
                  <a:pt x="21600" y="19600"/>
                </a:lnTo>
                <a:close/>
                <a:moveTo>
                  <a:pt x="17876" y="8800"/>
                </a:moveTo>
                <a:cubicBezTo>
                  <a:pt x="17876" y="12800"/>
                  <a:pt x="17876" y="12800"/>
                  <a:pt x="17876" y="12800"/>
                </a:cubicBezTo>
                <a:cubicBezTo>
                  <a:pt x="17876" y="13200"/>
                  <a:pt x="17503" y="13600"/>
                  <a:pt x="17131" y="13600"/>
                </a:cubicBezTo>
                <a:cubicBezTo>
                  <a:pt x="13407" y="13600"/>
                  <a:pt x="13407" y="13600"/>
                  <a:pt x="13407" y="13600"/>
                </a:cubicBezTo>
                <a:cubicBezTo>
                  <a:pt x="13034" y="13600"/>
                  <a:pt x="12662" y="13200"/>
                  <a:pt x="12662" y="12800"/>
                </a:cubicBezTo>
                <a:cubicBezTo>
                  <a:pt x="12662" y="8800"/>
                  <a:pt x="12662" y="8800"/>
                  <a:pt x="12662" y="8800"/>
                </a:cubicBezTo>
                <a:cubicBezTo>
                  <a:pt x="12662" y="8400"/>
                  <a:pt x="13034" y="8000"/>
                  <a:pt x="13407" y="8000"/>
                </a:cubicBezTo>
                <a:cubicBezTo>
                  <a:pt x="17131" y="8000"/>
                  <a:pt x="17131" y="8000"/>
                  <a:pt x="17131" y="8000"/>
                </a:cubicBezTo>
                <a:cubicBezTo>
                  <a:pt x="17503" y="8000"/>
                  <a:pt x="17876" y="8400"/>
                  <a:pt x="17876" y="8800"/>
                </a:cubicBezTo>
                <a:close/>
                <a:moveTo>
                  <a:pt x="21600" y="12000"/>
                </a:moveTo>
                <a:cubicBezTo>
                  <a:pt x="18621" y="12000"/>
                  <a:pt x="18621" y="12000"/>
                  <a:pt x="18621" y="12000"/>
                </a:cubicBezTo>
                <a:cubicBezTo>
                  <a:pt x="18621" y="10000"/>
                  <a:pt x="18621" y="10000"/>
                  <a:pt x="18621" y="10000"/>
                </a:cubicBezTo>
                <a:cubicBezTo>
                  <a:pt x="21600" y="10000"/>
                  <a:pt x="21600" y="10000"/>
                  <a:pt x="21600" y="10000"/>
                </a:cubicBezTo>
                <a:lnTo>
                  <a:pt x="21600" y="120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6" name="Shape 5493"/>
          <p:cNvSpPr/>
          <p:nvPr/>
        </p:nvSpPr>
        <p:spPr>
          <a:xfrm>
            <a:off x="7129332" y="4155716"/>
            <a:ext cx="153935" cy="210744"/>
          </a:xfrm>
          <a:custGeom>
            <a:avLst/>
            <a:gdLst/>
            <a:ahLst/>
            <a:cxnLst>
              <a:cxn ang="0">
                <a:pos x="wd2" y="hd2"/>
              </a:cxn>
              <a:cxn ang="5400000">
                <a:pos x="wd2" y="hd2"/>
              </a:cxn>
              <a:cxn ang="10800000">
                <a:pos x="wd2" y="hd2"/>
              </a:cxn>
              <a:cxn ang="16200000">
                <a:pos x="wd2" y="hd2"/>
              </a:cxn>
            </a:cxnLst>
            <a:rect l="0" t="0" r="r" b="b"/>
            <a:pathLst>
              <a:path w="21600" h="21600" extrusionOk="0">
                <a:moveTo>
                  <a:pt x="20492" y="8966"/>
                </a:moveTo>
                <a:cubicBezTo>
                  <a:pt x="1662" y="8966"/>
                  <a:pt x="1662" y="8966"/>
                  <a:pt x="1662" y="8966"/>
                </a:cubicBezTo>
                <a:cubicBezTo>
                  <a:pt x="1108" y="8966"/>
                  <a:pt x="0" y="8558"/>
                  <a:pt x="0" y="7743"/>
                </a:cubicBezTo>
                <a:cubicBezTo>
                  <a:pt x="0" y="7743"/>
                  <a:pt x="554" y="7336"/>
                  <a:pt x="554" y="7336"/>
                </a:cubicBezTo>
                <a:cubicBezTo>
                  <a:pt x="9969" y="408"/>
                  <a:pt x="9969" y="408"/>
                  <a:pt x="9969" y="408"/>
                </a:cubicBezTo>
                <a:cubicBezTo>
                  <a:pt x="10523" y="0"/>
                  <a:pt x="10523" y="0"/>
                  <a:pt x="11077" y="0"/>
                </a:cubicBezTo>
                <a:cubicBezTo>
                  <a:pt x="11631" y="0"/>
                  <a:pt x="11631" y="0"/>
                  <a:pt x="12185" y="408"/>
                </a:cubicBezTo>
                <a:cubicBezTo>
                  <a:pt x="21600" y="7336"/>
                  <a:pt x="21600" y="7336"/>
                  <a:pt x="21600" y="7336"/>
                </a:cubicBezTo>
                <a:cubicBezTo>
                  <a:pt x="21600" y="7336"/>
                  <a:pt x="21600" y="7743"/>
                  <a:pt x="21600" y="7743"/>
                </a:cubicBezTo>
                <a:cubicBezTo>
                  <a:pt x="21600" y="8558"/>
                  <a:pt x="21046" y="8966"/>
                  <a:pt x="20492" y="8966"/>
                </a:cubicBezTo>
                <a:close/>
                <a:moveTo>
                  <a:pt x="21600" y="14672"/>
                </a:moveTo>
                <a:cubicBezTo>
                  <a:pt x="12185" y="21600"/>
                  <a:pt x="12185" y="21600"/>
                  <a:pt x="12185" y="21600"/>
                </a:cubicBezTo>
                <a:cubicBezTo>
                  <a:pt x="11631" y="21600"/>
                  <a:pt x="11631" y="21600"/>
                  <a:pt x="11077" y="21600"/>
                </a:cubicBezTo>
                <a:cubicBezTo>
                  <a:pt x="10523" y="21600"/>
                  <a:pt x="10523" y="21600"/>
                  <a:pt x="9969" y="21600"/>
                </a:cubicBezTo>
                <a:cubicBezTo>
                  <a:pt x="554" y="14672"/>
                  <a:pt x="554" y="14672"/>
                  <a:pt x="554" y="14672"/>
                </a:cubicBezTo>
                <a:cubicBezTo>
                  <a:pt x="554" y="14264"/>
                  <a:pt x="0" y="14264"/>
                  <a:pt x="0" y="13857"/>
                </a:cubicBezTo>
                <a:cubicBezTo>
                  <a:pt x="0" y="13449"/>
                  <a:pt x="1108" y="13042"/>
                  <a:pt x="1662" y="13042"/>
                </a:cubicBezTo>
                <a:cubicBezTo>
                  <a:pt x="20492" y="13042"/>
                  <a:pt x="20492" y="13042"/>
                  <a:pt x="20492" y="13042"/>
                </a:cubicBezTo>
                <a:cubicBezTo>
                  <a:pt x="21046" y="13042"/>
                  <a:pt x="21600" y="13449"/>
                  <a:pt x="21600" y="13857"/>
                </a:cubicBezTo>
                <a:cubicBezTo>
                  <a:pt x="21600" y="14264"/>
                  <a:pt x="21600" y="14264"/>
                  <a:pt x="21600" y="1467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7" name="Shape 5494"/>
          <p:cNvSpPr/>
          <p:nvPr/>
        </p:nvSpPr>
        <p:spPr>
          <a:xfrm>
            <a:off x="7702920" y="4128227"/>
            <a:ext cx="265720" cy="269386"/>
          </a:xfrm>
          <a:custGeom>
            <a:avLst/>
            <a:gdLst/>
            <a:ahLst/>
            <a:cxnLst>
              <a:cxn ang="0">
                <a:pos x="wd2" y="hd2"/>
              </a:cxn>
              <a:cxn ang="5400000">
                <a:pos x="wd2" y="hd2"/>
              </a:cxn>
              <a:cxn ang="10800000">
                <a:pos x="wd2" y="hd2"/>
              </a:cxn>
              <a:cxn ang="16200000">
                <a:pos x="wd2" y="hd2"/>
              </a:cxn>
            </a:cxnLst>
            <a:rect l="0" t="0" r="r" b="b"/>
            <a:pathLst>
              <a:path w="21600" h="21600" extrusionOk="0">
                <a:moveTo>
                  <a:pt x="8382" y="17471"/>
                </a:moveTo>
                <a:cubicBezTo>
                  <a:pt x="4513" y="21282"/>
                  <a:pt x="4513" y="21282"/>
                  <a:pt x="4513" y="21282"/>
                </a:cubicBezTo>
                <a:cubicBezTo>
                  <a:pt x="4513" y="21600"/>
                  <a:pt x="4513" y="21600"/>
                  <a:pt x="4191" y="21600"/>
                </a:cubicBezTo>
                <a:cubicBezTo>
                  <a:pt x="4191" y="21600"/>
                  <a:pt x="4191" y="21600"/>
                  <a:pt x="3869" y="21282"/>
                </a:cubicBezTo>
                <a:cubicBezTo>
                  <a:pt x="0" y="17471"/>
                  <a:pt x="0" y="17471"/>
                  <a:pt x="0" y="17471"/>
                </a:cubicBezTo>
                <a:cubicBezTo>
                  <a:pt x="0" y="17471"/>
                  <a:pt x="0" y="17153"/>
                  <a:pt x="0" y="17153"/>
                </a:cubicBezTo>
                <a:cubicBezTo>
                  <a:pt x="0" y="16835"/>
                  <a:pt x="322" y="16835"/>
                  <a:pt x="322" y="16835"/>
                </a:cubicBezTo>
                <a:cubicBezTo>
                  <a:pt x="2579" y="16835"/>
                  <a:pt x="2579" y="16835"/>
                  <a:pt x="2579" y="16835"/>
                </a:cubicBezTo>
                <a:cubicBezTo>
                  <a:pt x="2579" y="318"/>
                  <a:pt x="2579" y="318"/>
                  <a:pt x="2579" y="318"/>
                </a:cubicBezTo>
                <a:cubicBezTo>
                  <a:pt x="2579" y="0"/>
                  <a:pt x="2901" y="0"/>
                  <a:pt x="3224" y="0"/>
                </a:cubicBezTo>
                <a:cubicBezTo>
                  <a:pt x="5481" y="0"/>
                  <a:pt x="5481" y="0"/>
                  <a:pt x="5481" y="0"/>
                </a:cubicBezTo>
                <a:cubicBezTo>
                  <a:pt x="5803" y="0"/>
                  <a:pt x="5803" y="0"/>
                  <a:pt x="5803" y="318"/>
                </a:cubicBezTo>
                <a:cubicBezTo>
                  <a:pt x="5803" y="16835"/>
                  <a:pt x="5803" y="16835"/>
                  <a:pt x="5803" y="16835"/>
                </a:cubicBezTo>
                <a:cubicBezTo>
                  <a:pt x="8060" y="16835"/>
                  <a:pt x="8060" y="16835"/>
                  <a:pt x="8060" y="16835"/>
                </a:cubicBezTo>
                <a:cubicBezTo>
                  <a:pt x="8382" y="16835"/>
                  <a:pt x="8704" y="17153"/>
                  <a:pt x="8704" y="17153"/>
                </a:cubicBezTo>
                <a:cubicBezTo>
                  <a:pt x="8704" y="17471"/>
                  <a:pt x="8704" y="17471"/>
                  <a:pt x="8382" y="17471"/>
                </a:cubicBezTo>
                <a:close/>
                <a:moveTo>
                  <a:pt x="21600" y="2541"/>
                </a:moveTo>
                <a:cubicBezTo>
                  <a:pt x="21600" y="2859"/>
                  <a:pt x="21278" y="2859"/>
                  <a:pt x="21278" y="2859"/>
                </a:cubicBezTo>
                <a:cubicBezTo>
                  <a:pt x="10961" y="2859"/>
                  <a:pt x="10961" y="2859"/>
                  <a:pt x="10961" y="2859"/>
                </a:cubicBezTo>
                <a:cubicBezTo>
                  <a:pt x="10639" y="2859"/>
                  <a:pt x="10639" y="2859"/>
                  <a:pt x="10639" y="2541"/>
                </a:cubicBezTo>
                <a:cubicBezTo>
                  <a:pt x="10639" y="318"/>
                  <a:pt x="10639" y="318"/>
                  <a:pt x="10639" y="318"/>
                </a:cubicBezTo>
                <a:cubicBezTo>
                  <a:pt x="10639" y="0"/>
                  <a:pt x="10639" y="0"/>
                  <a:pt x="10961" y="0"/>
                </a:cubicBezTo>
                <a:cubicBezTo>
                  <a:pt x="21278" y="0"/>
                  <a:pt x="21278" y="0"/>
                  <a:pt x="21278" y="0"/>
                </a:cubicBezTo>
                <a:cubicBezTo>
                  <a:pt x="21278" y="0"/>
                  <a:pt x="21600" y="0"/>
                  <a:pt x="21600" y="318"/>
                </a:cubicBezTo>
                <a:lnTo>
                  <a:pt x="21600" y="2541"/>
                </a:lnTo>
                <a:close/>
                <a:moveTo>
                  <a:pt x="19343" y="8894"/>
                </a:moveTo>
                <a:cubicBezTo>
                  <a:pt x="19343" y="8894"/>
                  <a:pt x="19021" y="9212"/>
                  <a:pt x="18699" y="9212"/>
                </a:cubicBezTo>
                <a:cubicBezTo>
                  <a:pt x="10961" y="9212"/>
                  <a:pt x="10961" y="9212"/>
                  <a:pt x="10961" y="9212"/>
                </a:cubicBezTo>
                <a:cubicBezTo>
                  <a:pt x="10639" y="9212"/>
                  <a:pt x="10639" y="8894"/>
                  <a:pt x="10639" y="8894"/>
                </a:cubicBezTo>
                <a:cubicBezTo>
                  <a:pt x="10639" y="6353"/>
                  <a:pt x="10639" y="6353"/>
                  <a:pt x="10639" y="6353"/>
                </a:cubicBezTo>
                <a:cubicBezTo>
                  <a:pt x="10639" y="6353"/>
                  <a:pt x="10639" y="6035"/>
                  <a:pt x="10961" y="6035"/>
                </a:cubicBezTo>
                <a:cubicBezTo>
                  <a:pt x="18699" y="6035"/>
                  <a:pt x="18699" y="6035"/>
                  <a:pt x="18699" y="6035"/>
                </a:cubicBezTo>
                <a:cubicBezTo>
                  <a:pt x="19021" y="6035"/>
                  <a:pt x="19343" y="6353"/>
                  <a:pt x="19343" y="6353"/>
                </a:cubicBezTo>
                <a:lnTo>
                  <a:pt x="19343" y="8894"/>
                </a:lnTo>
                <a:close/>
                <a:moveTo>
                  <a:pt x="16764" y="14929"/>
                </a:moveTo>
                <a:cubicBezTo>
                  <a:pt x="16764" y="15247"/>
                  <a:pt x="16764" y="15247"/>
                  <a:pt x="16442" y="15247"/>
                </a:cubicBezTo>
                <a:cubicBezTo>
                  <a:pt x="10961" y="15247"/>
                  <a:pt x="10961" y="15247"/>
                  <a:pt x="10961" y="15247"/>
                </a:cubicBezTo>
                <a:cubicBezTo>
                  <a:pt x="10639" y="15247"/>
                  <a:pt x="10639" y="15247"/>
                  <a:pt x="10639" y="14929"/>
                </a:cubicBezTo>
                <a:cubicBezTo>
                  <a:pt x="10639" y="12706"/>
                  <a:pt x="10639" y="12706"/>
                  <a:pt x="10639" y="12706"/>
                </a:cubicBezTo>
                <a:cubicBezTo>
                  <a:pt x="10639" y="12388"/>
                  <a:pt x="10639" y="12388"/>
                  <a:pt x="10961" y="12388"/>
                </a:cubicBezTo>
                <a:cubicBezTo>
                  <a:pt x="16442" y="12388"/>
                  <a:pt x="16442" y="12388"/>
                  <a:pt x="16442" y="12388"/>
                </a:cubicBezTo>
                <a:cubicBezTo>
                  <a:pt x="16764" y="12388"/>
                  <a:pt x="16764" y="12388"/>
                  <a:pt x="16764" y="12706"/>
                </a:cubicBezTo>
                <a:lnTo>
                  <a:pt x="16764" y="14929"/>
                </a:lnTo>
                <a:close/>
                <a:moveTo>
                  <a:pt x="14507" y="21282"/>
                </a:moveTo>
                <a:cubicBezTo>
                  <a:pt x="14507" y="21282"/>
                  <a:pt x="14185" y="21600"/>
                  <a:pt x="14185" y="21600"/>
                </a:cubicBezTo>
                <a:cubicBezTo>
                  <a:pt x="10961" y="21600"/>
                  <a:pt x="10961" y="21600"/>
                  <a:pt x="10961" y="21600"/>
                </a:cubicBezTo>
                <a:cubicBezTo>
                  <a:pt x="10639" y="21600"/>
                  <a:pt x="10639" y="21282"/>
                  <a:pt x="10639" y="21282"/>
                </a:cubicBezTo>
                <a:cubicBezTo>
                  <a:pt x="10639" y="18741"/>
                  <a:pt x="10639" y="18741"/>
                  <a:pt x="10639" y="18741"/>
                </a:cubicBezTo>
                <a:cubicBezTo>
                  <a:pt x="10639" y="18741"/>
                  <a:pt x="10639" y="18424"/>
                  <a:pt x="10961" y="18424"/>
                </a:cubicBezTo>
                <a:cubicBezTo>
                  <a:pt x="14185" y="18424"/>
                  <a:pt x="14185" y="18424"/>
                  <a:pt x="14185" y="18424"/>
                </a:cubicBezTo>
                <a:cubicBezTo>
                  <a:pt x="14185" y="18424"/>
                  <a:pt x="14507" y="18741"/>
                  <a:pt x="14507" y="18741"/>
                </a:cubicBezTo>
                <a:lnTo>
                  <a:pt x="14507" y="2128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8" name="Shape 5495"/>
          <p:cNvSpPr/>
          <p:nvPr/>
        </p:nvSpPr>
        <p:spPr>
          <a:xfrm>
            <a:off x="8274676" y="4128227"/>
            <a:ext cx="218075" cy="269386"/>
          </a:xfrm>
          <a:custGeom>
            <a:avLst/>
            <a:gdLst/>
            <a:ahLst/>
            <a:cxnLst>
              <a:cxn ang="0">
                <a:pos x="wd2" y="hd2"/>
              </a:cxn>
              <a:cxn ang="5400000">
                <a:pos x="wd2" y="hd2"/>
              </a:cxn>
              <a:cxn ang="10800000">
                <a:pos x="wd2" y="hd2"/>
              </a:cxn>
              <a:cxn ang="16200000">
                <a:pos x="wd2" y="hd2"/>
              </a:cxn>
            </a:cxnLst>
            <a:rect l="0" t="0" r="r" b="b"/>
            <a:pathLst>
              <a:path w="21600" h="21600" extrusionOk="0">
                <a:moveTo>
                  <a:pt x="10211" y="17471"/>
                </a:moveTo>
                <a:cubicBezTo>
                  <a:pt x="5498" y="21282"/>
                  <a:pt x="5498" y="21282"/>
                  <a:pt x="5498" y="21282"/>
                </a:cubicBezTo>
                <a:cubicBezTo>
                  <a:pt x="5498" y="21600"/>
                  <a:pt x="5498" y="21600"/>
                  <a:pt x="5105" y="21600"/>
                </a:cubicBezTo>
                <a:cubicBezTo>
                  <a:pt x="5105" y="21600"/>
                  <a:pt x="5105" y="21600"/>
                  <a:pt x="4713" y="21282"/>
                </a:cubicBezTo>
                <a:cubicBezTo>
                  <a:pt x="0" y="17471"/>
                  <a:pt x="0" y="17471"/>
                  <a:pt x="0" y="17471"/>
                </a:cubicBezTo>
                <a:cubicBezTo>
                  <a:pt x="0" y="17471"/>
                  <a:pt x="0" y="17153"/>
                  <a:pt x="0" y="17153"/>
                </a:cubicBezTo>
                <a:cubicBezTo>
                  <a:pt x="0" y="16835"/>
                  <a:pt x="393" y="16835"/>
                  <a:pt x="393" y="16835"/>
                </a:cubicBezTo>
                <a:cubicBezTo>
                  <a:pt x="3142" y="16835"/>
                  <a:pt x="3142" y="16835"/>
                  <a:pt x="3142" y="16835"/>
                </a:cubicBezTo>
                <a:cubicBezTo>
                  <a:pt x="3142" y="318"/>
                  <a:pt x="3142" y="318"/>
                  <a:pt x="3142" y="318"/>
                </a:cubicBezTo>
                <a:cubicBezTo>
                  <a:pt x="3142" y="0"/>
                  <a:pt x="3535" y="0"/>
                  <a:pt x="3927" y="0"/>
                </a:cubicBezTo>
                <a:cubicBezTo>
                  <a:pt x="6676" y="0"/>
                  <a:pt x="6676" y="0"/>
                  <a:pt x="6676" y="0"/>
                </a:cubicBezTo>
                <a:cubicBezTo>
                  <a:pt x="7069" y="0"/>
                  <a:pt x="7069" y="0"/>
                  <a:pt x="7069" y="318"/>
                </a:cubicBezTo>
                <a:cubicBezTo>
                  <a:pt x="7069" y="16835"/>
                  <a:pt x="7069" y="16835"/>
                  <a:pt x="7069" y="16835"/>
                </a:cubicBezTo>
                <a:cubicBezTo>
                  <a:pt x="9818" y="16835"/>
                  <a:pt x="9818" y="16835"/>
                  <a:pt x="9818" y="16835"/>
                </a:cubicBezTo>
                <a:cubicBezTo>
                  <a:pt x="10211" y="16835"/>
                  <a:pt x="10604" y="17153"/>
                  <a:pt x="10604" y="17153"/>
                </a:cubicBezTo>
                <a:cubicBezTo>
                  <a:pt x="10604" y="17471"/>
                  <a:pt x="10604" y="17471"/>
                  <a:pt x="10211" y="17471"/>
                </a:cubicBezTo>
                <a:close/>
                <a:moveTo>
                  <a:pt x="16495" y="21600"/>
                </a:moveTo>
                <a:cubicBezTo>
                  <a:pt x="15709" y="21600"/>
                  <a:pt x="15316" y="21282"/>
                  <a:pt x="14924" y="21282"/>
                </a:cubicBezTo>
                <a:cubicBezTo>
                  <a:pt x="14531" y="21282"/>
                  <a:pt x="14531" y="21282"/>
                  <a:pt x="14138" y="21282"/>
                </a:cubicBezTo>
                <a:cubicBezTo>
                  <a:pt x="14924" y="19694"/>
                  <a:pt x="14924" y="19694"/>
                  <a:pt x="14924" y="19694"/>
                </a:cubicBezTo>
                <a:cubicBezTo>
                  <a:pt x="14924" y="19694"/>
                  <a:pt x="15316" y="20012"/>
                  <a:pt x="15316" y="20012"/>
                </a:cubicBezTo>
                <a:cubicBezTo>
                  <a:pt x="15709" y="20012"/>
                  <a:pt x="16102" y="20012"/>
                  <a:pt x="16495" y="20012"/>
                </a:cubicBezTo>
                <a:cubicBezTo>
                  <a:pt x="18065" y="20012"/>
                  <a:pt x="19244" y="18741"/>
                  <a:pt x="19244" y="17471"/>
                </a:cubicBezTo>
                <a:cubicBezTo>
                  <a:pt x="19244" y="17471"/>
                  <a:pt x="19244" y="17471"/>
                  <a:pt x="19244" y="17471"/>
                </a:cubicBezTo>
                <a:cubicBezTo>
                  <a:pt x="18851" y="18106"/>
                  <a:pt x="18065" y="18106"/>
                  <a:pt x="17280" y="18106"/>
                </a:cubicBezTo>
                <a:cubicBezTo>
                  <a:pt x="14924" y="18106"/>
                  <a:pt x="13745" y="16835"/>
                  <a:pt x="13745" y="15247"/>
                </a:cubicBezTo>
                <a:cubicBezTo>
                  <a:pt x="13745" y="13659"/>
                  <a:pt x="15316" y="12388"/>
                  <a:pt x="17280" y="12388"/>
                </a:cubicBezTo>
                <a:cubicBezTo>
                  <a:pt x="19636" y="12388"/>
                  <a:pt x="21600" y="13659"/>
                  <a:pt x="21600" y="16518"/>
                </a:cubicBezTo>
                <a:cubicBezTo>
                  <a:pt x="21600" y="18741"/>
                  <a:pt x="20029" y="21600"/>
                  <a:pt x="16495" y="21600"/>
                </a:cubicBezTo>
                <a:close/>
                <a:moveTo>
                  <a:pt x="21207" y="9212"/>
                </a:moveTo>
                <a:cubicBezTo>
                  <a:pt x="14138" y="9212"/>
                  <a:pt x="14138" y="9212"/>
                  <a:pt x="14138" y="9212"/>
                </a:cubicBezTo>
                <a:cubicBezTo>
                  <a:pt x="14138" y="7941"/>
                  <a:pt x="14138" y="7941"/>
                  <a:pt x="14138" y="7941"/>
                </a:cubicBezTo>
                <a:cubicBezTo>
                  <a:pt x="16887" y="7941"/>
                  <a:pt x="16887" y="7941"/>
                  <a:pt x="16887" y="7941"/>
                </a:cubicBezTo>
                <a:cubicBezTo>
                  <a:pt x="16887" y="2541"/>
                  <a:pt x="16887" y="2541"/>
                  <a:pt x="16887" y="2541"/>
                </a:cubicBezTo>
                <a:cubicBezTo>
                  <a:pt x="16887" y="2541"/>
                  <a:pt x="16887" y="2224"/>
                  <a:pt x="16887" y="2224"/>
                </a:cubicBezTo>
                <a:cubicBezTo>
                  <a:pt x="16887" y="1906"/>
                  <a:pt x="16887" y="1906"/>
                  <a:pt x="16887" y="1906"/>
                </a:cubicBezTo>
                <a:cubicBezTo>
                  <a:pt x="16887" y="1906"/>
                  <a:pt x="16887" y="1906"/>
                  <a:pt x="16887" y="1906"/>
                </a:cubicBezTo>
                <a:cubicBezTo>
                  <a:pt x="16495" y="2224"/>
                  <a:pt x="16495" y="2224"/>
                  <a:pt x="16495" y="2224"/>
                </a:cubicBezTo>
                <a:cubicBezTo>
                  <a:pt x="16495" y="2224"/>
                  <a:pt x="16495" y="2224"/>
                  <a:pt x="16102" y="2541"/>
                </a:cubicBezTo>
                <a:cubicBezTo>
                  <a:pt x="15316" y="3176"/>
                  <a:pt x="15316" y="3176"/>
                  <a:pt x="15316" y="3176"/>
                </a:cubicBezTo>
                <a:cubicBezTo>
                  <a:pt x="14138" y="2224"/>
                  <a:pt x="14138" y="2224"/>
                  <a:pt x="14138" y="2224"/>
                </a:cubicBezTo>
                <a:cubicBezTo>
                  <a:pt x="16887" y="0"/>
                  <a:pt x="16887" y="0"/>
                  <a:pt x="16887" y="0"/>
                </a:cubicBezTo>
                <a:cubicBezTo>
                  <a:pt x="18851" y="0"/>
                  <a:pt x="18851" y="0"/>
                  <a:pt x="18851" y="0"/>
                </a:cubicBezTo>
                <a:cubicBezTo>
                  <a:pt x="18851" y="7941"/>
                  <a:pt x="18851" y="7941"/>
                  <a:pt x="18851" y="7941"/>
                </a:cubicBezTo>
                <a:cubicBezTo>
                  <a:pt x="21207" y="7941"/>
                  <a:pt x="21207" y="7941"/>
                  <a:pt x="21207" y="7941"/>
                </a:cubicBezTo>
                <a:lnTo>
                  <a:pt x="21207" y="9212"/>
                </a:lnTo>
                <a:close/>
                <a:moveTo>
                  <a:pt x="17280" y="13659"/>
                </a:moveTo>
                <a:cubicBezTo>
                  <a:pt x="16495" y="13659"/>
                  <a:pt x="15709" y="14294"/>
                  <a:pt x="15709" y="15247"/>
                </a:cubicBezTo>
                <a:cubicBezTo>
                  <a:pt x="15709" y="16200"/>
                  <a:pt x="16495" y="16835"/>
                  <a:pt x="17673" y="16835"/>
                </a:cubicBezTo>
                <a:cubicBezTo>
                  <a:pt x="18851" y="16835"/>
                  <a:pt x="19636" y="16518"/>
                  <a:pt x="19636" y="15882"/>
                </a:cubicBezTo>
                <a:cubicBezTo>
                  <a:pt x="19636" y="14612"/>
                  <a:pt x="18458" y="13659"/>
                  <a:pt x="17280" y="1365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9" name="Shape 5496"/>
          <p:cNvSpPr/>
          <p:nvPr/>
        </p:nvSpPr>
        <p:spPr>
          <a:xfrm>
            <a:off x="8840934" y="4164878"/>
            <a:ext cx="324362" cy="212576"/>
          </a:xfrm>
          <a:custGeom>
            <a:avLst/>
            <a:gdLst/>
            <a:ahLst/>
            <a:cxnLst>
              <a:cxn ang="0">
                <a:pos x="wd2" y="hd2"/>
              </a:cxn>
              <a:cxn ang="5400000">
                <a:pos x="wd2" y="hd2"/>
              </a:cxn>
              <a:cxn ang="10800000">
                <a:pos x="wd2" y="hd2"/>
              </a:cxn>
              <a:cxn ang="16200000">
                <a:pos x="wd2" y="hd2"/>
              </a:cxn>
            </a:cxnLst>
            <a:rect l="0" t="0" r="r" b="b"/>
            <a:pathLst>
              <a:path w="21600" h="21600" extrusionOk="0">
                <a:moveTo>
                  <a:pt x="3424" y="14400"/>
                </a:moveTo>
                <a:cubicBezTo>
                  <a:pt x="2107" y="14400"/>
                  <a:pt x="2107" y="14400"/>
                  <a:pt x="2107" y="14400"/>
                </a:cubicBezTo>
                <a:cubicBezTo>
                  <a:pt x="2107" y="13200"/>
                  <a:pt x="2107" y="13200"/>
                  <a:pt x="2107" y="13200"/>
                </a:cubicBezTo>
                <a:cubicBezTo>
                  <a:pt x="1580" y="13200"/>
                  <a:pt x="1580" y="13200"/>
                  <a:pt x="1580" y="13200"/>
                </a:cubicBezTo>
                <a:cubicBezTo>
                  <a:pt x="1317" y="13200"/>
                  <a:pt x="1317" y="12800"/>
                  <a:pt x="1317" y="12000"/>
                </a:cubicBezTo>
                <a:cubicBezTo>
                  <a:pt x="1317" y="11600"/>
                  <a:pt x="1317" y="11600"/>
                  <a:pt x="1317" y="11200"/>
                </a:cubicBezTo>
                <a:cubicBezTo>
                  <a:pt x="527" y="11200"/>
                  <a:pt x="0" y="11200"/>
                  <a:pt x="0" y="10800"/>
                </a:cubicBezTo>
                <a:cubicBezTo>
                  <a:pt x="0" y="10800"/>
                  <a:pt x="527" y="10400"/>
                  <a:pt x="1317" y="10400"/>
                </a:cubicBezTo>
                <a:cubicBezTo>
                  <a:pt x="1317" y="10000"/>
                  <a:pt x="1317" y="10000"/>
                  <a:pt x="1317" y="9600"/>
                </a:cubicBezTo>
                <a:cubicBezTo>
                  <a:pt x="1317" y="8800"/>
                  <a:pt x="1317" y="8400"/>
                  <a:pt x="1580" y="8400"/>
                </a:cubicBezTo>
                <a:cubicBezTo>
                  <a:pt x="2107" y="8400"/>
                  <a:pt x="2107" y="8400"/>
                  <a:pt x="2107" y="8400"/>
                </a:cubicBezTo>
                <a:cubicBezTo>
                  <a:pt x="2107" y="7600"/>
                  <a:pt x="2107" y="7600"/>
                  <a:pt x="2107" y="7600"/>
                </a:cubicBezTo>
                <a:cubicBezTo>
                  <a:pt x="3424" y="7600"/>
                  <a:pt x="3424" y="7600"/>
                  <a:pt x="3424" y="7600"/>
                </a:cubicBezTo>
                <a:cubicBezTo>
                  <a:pt x="4478" y="7600"/>
                  <a:pt x="5532" y="8000"/>
                  <a:pt x="6059" y="8400"/>
                </a:cubicBezTo>
                <a:cubicBezTo>
                  <a:pt x="17385" y="8400"/>
                  <a:pt x="17385" y="8400"/>
                  <a:pt x="17385" y="8400"/>
                </a:cubicBezTo>
                <a:cubicBezTo>
                  <a:pt x="17912" y="8800"/>
                  <a:pt x="18702" y="8800"/>
                  <a:pt x="19229" y="8800"/>
                </a:cubicBezTo>
                <a:cubicBezTo>
                  <a:pt x="21073" y="9200"/>
                  <a:pt x="21600" y="10400"/>
                  <a:pt x="21600" y="10800"/>
                </a:cubicBezTo>
                <a:cubicBezTo>
                  <a:pt x="21600" y="11200"/>
                  <a:pt x="21073" y="12400"/>
                  <a:pt x="19229" y="12800"/>
                </a:cubicBezTo>
                <a:cubicBezTo>
                  <a:pt x="18702" y="12800"/>
                  <a:pt x="17912" y="13200"/>
                  <a:pt x="17385" y="13200"/>
                </a:cubicBezTo>
                <a:cubicBezTo>
                  <a:pt x="6059" y="13200"/>
                  <a:pt x="6059" y="13200"/>
                  <a:pt x="6059" y="13200"/>
                </a:cubicBezTo>
                <a:cubicBezTo>
                  <a:pt x="5532" y="14000"/>
                  <a:pt x="4478" y="14400"/>
                  <a:pt x="3424" y="14400"/>
                </a:cubicBezTo>
                <a:close/>
                <a:moveTo>
                  <a:pt x="3161" y="7200"/>
                </a:moveTo>
                <a:cubicBezTo>
                  <a:pt x="4215" y="0"/>
                  <a:pt x="4215" y="0"/>
                  <a:pt x="4215" y="0"/>
                </a:cubicBezTo>
                <a:cubicBezTo>
                  <a:pt x="4478" y="0"/>
                  <a:pt x="5005" y="0"/>
                  <a:pt x="5005" y="0"/>
                </a:cubicBezTo>
                <a:cubicBezTo>
                  <a:pt x="5795" y="0"/>
                  <a:pt x="6322" y="800"/>
                  <a:pt x="6585" y="1200"/>
                </a:cubicBezTo>
                <a:cubicBezTo>
                  <a:pt x="6849" y="1600"/>
                  <a:pt x="8693" y="4000"/>
                  <a:pt x="9483" y="5600"/>
                </a:cubicBezTo>
                <a:cubicBezTo>
                  <a:pt x="9483" y="5600"/>
                  <a:pt x="10537" y="6800"/>
                  <a:pt x="11854" y="6800"/>
                </a:cubicBezTo>
                <a:cubicBezTo>
                  <a:pt x="14224" y="7600"/>
                  <a:pt x="16332" y="8000"/>
                  <a:pt x="16332" y="8000"/>
                </a:cubicBezTo>
                <a:cubicBezTo>
                  <a:pt x="6059" y="8000"/>
                  <a:pt x="6059" y="8000"/>
                  <a:pt x="6059" y="8000"/>
                </a:cubicBezTo>
                <a:cubicBezTo>
                  <a:pt x="5532" y="7600"/>
                  <a:pt x="4478" y="7200"/>
                  <a:pt x="3424" y="7200"/>
                </a:cubicBezTo>
                <a:lnTo>
                  <a:pt x="3161" y="7200"/>
                </a:lnTo>
                <a:close/>
                <a:moveTo>
                  <a:pt x="16332" y="13600"/>
                </a:moveTo>
                <a:cubicBezTo>
                  <a:pt x="16332" y="13600"/>
                  <a:pt x="14224" y="14000"/>
                  <a:pt x="11854" y="14800"/>
                </a:cubicBezTo>
                <a:cubicBezTo>
                  <a:pt x="10537" y="14800"/>
                  <a:pt x="9483" y="16000"/>
                  <a:pt x="9483" y="16000"/>
                </a:cubicBezTo>
                <a:cubicBezTo>
                  <a:pt x="8693" y="17600"/>
                  <a:pt x="6849" y="20000"/>
                  <a:pt x="6585" y="20400"/>
                </a:cubicBezTo>
                <a:cubicBezTo>
                  <a:pt x="6322" y="21200"/>
                  <a:pt x="5795" y="21600"/>
                  <a:pt x="5005" y="21600"/>
                </a:cubicBezTo>
                <a:cubicBezTo>
                  <a:pt x="5005" y="21600"/>
                  <a:pt x="4478" y="21600"/>
                  <a:pt x="4215" y="21600"/>
                </a:cubicBezTo>
                <a:cubicBezTo>
                  <a:pt x="3161" y="14400"/>
                  <a:pt x="3161" y="14400"/>
                  <a:pt x="3161" y="14400"/>
                </a:cubicBezTo>
                <a:cubicBezTo>
                  <a:pt x="3424" y="14400"/>
                  <a:pt x="3424" y="14400"/>
                  <a:pt x="3424" y="14400"/>
                </a:cubicBezTo>
                <a:cubicBezTo>
                  <a:pt x="4478" y="14400"/>
                  <a:pt x="5532" y="14000"/>
                  <a:pt x="6059" y="13600"/>
                </a:cubicBezTo>
                <a:lnTo>
                  <a:pt x="16332" y="13600"/>
                </a:lnTo>
                <a:close/>
                <a:moveTo>
                  <a:pt x="17912" y="10800"/>
                </a:moveTo>
                <a:cubicBezTo>
                  <a:pt x="17912" y="11600"/>
                  <a:pt x="17649" y="12000"/>
                  <a:pt x="17385" y="12400"/>
                </a:cubicBezTo>
                <a:cubicBezTo>
                  <a:pt x="18176" y="12800"/>
                  <a:pt x="18176" y="12800"/>
                  <a:pt x="18176" y="12800"/>
                </a:cubicBezTo>
                <a:cubicBezTo>
                  <a:pt x="18439" y="12400"/>
                  <a:pt x="18702" y="11600"/>
                  <a:pt x="18702" y="10800"/>
                </a:cubicBezTo>
                <a:cubicBezTo>
                  <a:pt x="18702" y="10000"/>
                  <a:pt x="18439" y="9600"/>
                  <a:pt x="18176" y="9200"/>
                </a:cubicBezTo>
                <a:cubicBezTo>
                  <a:pt x="17385" y="9600"/>
                  <a:pt x="17385" y="9600"/>
                  <a:pt x="17385" y="9600"/>
                </a:cubicBezTo>
                <a:cubicBezTo>
                  <a:pt x="17649" y="9600"/>
                  <a:pt x="17912" y="10400"/>
                  <a:pt x="17912"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0" name="Shape 5497"/>
          <p:cNvSpPr/>
          <p:nvPr/>
        </p:nvSpPr>
        <p:spPr>
          <a:xfrm>
            <a:off x="9410858" y="4148386"/>
            <a:ext cx="234567" cy="229069"/>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69" y="21600"/>
                  <a:pt x="17573" y="21600"/>
                </a:cubicBezTo>
                <a:cubicBezTo>
                  <a:pt x="4027" y="21600"/>
                  <a:pt x="4027" y="21600"/>
                  <a:pt x="4027" y="21600"/>
                </a:cubicBezTo>
                <a:cubicBezTo>
                  <a:pt x="1831" y="21600"/>
                  <a:pt x="0" y="19738"/>
                  <a:pt x="0" y="17503"/>
                </a:cubicBezTo>
                <a:cubicBezTo>
                  <a:pt x="0" y="3724"/>
                  <a:pt x="0" y="3724"/>
                  <a:pt x="0" y="3724"/>
                </a:cubicBezTo>
                <a:cubicBezTo>
                  <a:pt x="0" y="1490"/>
                  <a:pt x="1831" y="0"/>
                  <a:pt x="4027" y="0"/>
                </a:cubicBezTo>
                <a:cubicBezTo>
                  <a:pt x="17573" y="0"/>
                  <a:pt x="17573" y="0"/>
                  <a:pt x="17573" y="0"/>
                </a:cubicBezTo>
                <a:cubicBezTo>
                  <a:pt x="19769" y="0"/>
                  <a:pt x="21600" y="1490"/>
                  <a:pt x="21600" y="3724"/>
                </a:cubicBezTo>
                <a:lnTo>
                  <a:pt x="21600" y="1750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1" name="Shape 5498"/>
          <p:cNvSpPr/>
          <p:nvPr/>
        </p:nvSpPr>
        <p:spPr>
          <a:xfrm>
            <a:off x="9982613" y="4131893"/>
            <a:ext cx="252892" cy="238232"/>
          </a:xfrm>
          <a:custGeom>
            <a:avLst/>
            <a:gdLst/>
            <a:ahLst/>
            <a:cxnLst>
              <a:cxn ang="0">
                <a:pos x="wd2" y="hd2"/>
              </a:cxn>
              <a:cxn ang="5400000">
                <a:pos x="wd2" y="hd2"/>
              </a:cxn>
              <a:cxn ang="10800000">
                <a:pos x="wd2" y="hd2"/>
              </a:cxn>
              <a:cxn ang="16200000">
                <a:pos x="wd2" y="hd2"/>
              </a:cxn>
            </a:cxnLst>
            <a:rect l="0" t="0" r="r" b="b"/>
            <a:pathLst>
              <a:path w="21600" h="21600" extrusionOk="0">
                <a:moveTo>
                  <a:pt x="21263" y="9000"/>
                </a:moveTo>
                <a:cubicBezTo>
                  <a:pt x="16538" y="14040"/>
                  <a:pt x="16538" y="14040"/>
                  <a:pt x="16538" y="14040"/>
                </a:cubicBezTo>
                <a:cubicBezTo>
                  <a:pt x="17550" y="20520"/>
                  <a:pt x="17550" y="20520"/>
                  <a:pt x="17550" y="20520"/>
                </a:cubicBezTo>
                <a:cubicBezTo>
                  <a:pt x="17550" y="20880"/>
                  <a:pt x="17550" y="20880"/>
                  <a:pt x="17550" y="20880"/>
                </a:cubicBezTo>
                <a:cubicBezTo>
                  <a:pt x="17550" y="21240"/>
                  <a:pt x="17550" y="21600"/>
                  <a:pt x="17213" y="21600"/>
                </a:cubicBezTo>
                <a:cubicBezTo>
                  <a:pt x="16875" y="21600"/>
                  <a:pt x="16875" y="21600"/>
                  <a:pt x="16538" y="21600"/>
                </a:cubicBezTo>
                <a:cubicBezTo>
                  <a:pt x="10800" y="18360"/>
                  <a:pt x="10800" y="18360"/>
                  <a:pt x="10800" y="18360"/>
                </a:cubicBezTo>
                <a:cubicBezTo>
                  <a:pt x="5062" y="21600"/>
                  <a:pt x="5062" y="21600"/>
                  <a:pt x="5062" y="21600"/>
                </a:cubicBezTo>
                <a:cubicBezTo>
                  <a:pt x="4725" y="21600"/>
                  <a:pt x="4725" y="21600"/>
                  <a:pt x="4387" y="21600"/>
                </a:cubicBezTo>
                <a:cubicBezTo>
                  <a:pt x="4050" y="21600"/>
                  <a:pt x="4050" y="21240"/>
                  <a:pt x="4050" y="20880"/>
                </a:cubicBezTo>
                <a:cubicBezTo>
                  <a:pt x="4050" y="20880"/>
                  <a:pt x="4050" y="20880"/>
                  <a:pt x="4050" y="20520"/>
                </a:cubicBezTo>
                <a:cubicBezTo>
                  <a:pt x="5062" y="14040"/>
                  <a:pt x="5062" y="14040"/>
                  <a:pt x="5062" y="14040"/>
                </a:cubicBezTo>
                <a:cubicBezTo>
                  <a:pt x="337" y="9000"/>
                  <a:pt x="337" y="9000"/>
                  <a:pt x="337" y="9000"/>
                </a:cubicBezTo>
                <a:cubicBezTo>
                  <a:pt x="337" y="9000"/>
                  <a:pt x="0" y="8640"/>
                  <a:pt x="0" y="8280"/>
                </a:cubicBezTo>
                <a:cubicBezTo>
                  <a:pt x="0" y="7920"/>
                  <a:pt x="675" y="7920"/>
                  <a:pt x="1012" y="7920"/>
                </a:cubicBezTo>
                <a:cubicBezTo>
                  <a:pt x="7425" y="6840"/>
                  <a:pt x="7425" y="6840"/>
                  <a:pt x="7425" y="6840"/>
                </a:cubicBezTo>
                <a:cubicBezTo>
                  <a:pt x="10125" y="360"/>
                  <a:pt x="10125" y="360"/>
                  <a:pt x="10125" y="360"/>
                </a:cubicBezTo>
                <a:cubicBezTo>
                  <a:pt x="10462" y="360"/>
                  <a:pt x="10462" y="0"/>
                  <a:pt x="10800" y="0"/>
                </a:cubicBezTo>
                <a:cubicBezTo>
                  <a:pt x="11138" y="0"/>
                  <a:pt x="11475" y="360"/>
                  <a:pt x="11475" y="360"/>
                </a:cubicBezTo>
                <a:cubicBezTo>
                  <a:pt x="14175" y="6840"/>
                  <a:pt x="14175" y="6840"/>
                  <a:pt x="14175" y="6840"/>
                </a:cubicBezTo>
                <a:cubicBezTo>
                  <a:pt x="20588" y="7920"/>
                  <a:pt x="20588" y="7920"/>
                  <a:pt x="20588" y="7920"/>
                </a:cubicBezTo>
                <a:cubicBezTo>
                  <a:pt x="20925" y="7920"/>
                  <a:pt x="21600" y="7920"/>
                  <a:pt x="21600" y="8280"/>
                </a:cubicBezTo>
                <a:cubicBezTo>
                  <a:pt x="21600" y="8640"/>
                  <a:pt x="21263" y="9000"/>
                  <a:pt x="21263" y="90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2" name="Shape 5499"/>
          <p:cNvSpPr/>
          <p:nvPr/>
        </p:nvSpPr>
        <p:spPr>
          <a:xfrm>
            <a:off x="10552461" y="4131893"/>
            <a:ext cx="249376" cy="238232"/>
          </a:xfrm>
          <a:custGeom>
            <a:avLst/>
            <a:gdLst/>
            <a:ahLst/>
            <a:cxnLst>
              <a:cxn ang="0">
                <a:pos x="wd2" y="hd2"/>
              </a:cxn>
              <a:cxn ang="5400000">
                <a:pos x="wd2" y="hd2"/>
              </a:cxn>
              <a:cxn ang="10800000">
                <a:pos x="wd2" y="hd2"/>
              </a:cxn>
              <a:cxn ang="16200000">
                <a:pos x="wd2" y="hd2"/>
              </a:cxn>
            </a:cxnLst>
            <a:rect l="0" t="0" r="r" b="b"/>
            <a:pathLst>
              <a:path w="20995" h="21600" extrusionOk="0">
                <a:moveTo>
                  <a:pt x="15981" y="14040"/>
                </a:moveTo>
                <a:cubicBezTo>
                  <a:pt x="16978" y="20520"/>
                  <a:pt x="16978" y="20520"/>
                  <a:pt x="16978" y="20520"/>
                </a:cubicBezTo>
                <a:cubicBezTo>
                  <a:pt x="17310" y="21240"/>
                  <a:pt x="16978" y="21600"/>
                  <a:pt x="16646" y="21600"/>
                </a:cubicBezTo>
                <a:cubicBezTo>
                  <a:pt x="16313" y="21600"/>
                  <a:pt x="16313" y="21600"/>
                  <a:pt x="15981" y="21600"/>
                </a:cubicBezTo>
                <a:cubicBezTo>
                  <a:pt x="10332" y="18360"/>
                  <a:pt x="10332" y="18360"/>
                  <a:pt x="10332" y="18360"/>
                </a:cubicBezTo>
                <a:cubicBezTo>
                  <a:pt x="4683" y="21600"/>
                  <a:pt x="4683" y="21600"/>
                  <a:pt x="4683" y="21600"/>
                </a:cubicBezTo>
                <a:cubicBezTo>
                  <a:pt x="4683" y="21600"/>
                  <a:pt x="4350" y="21600"/>
                  <a:pt x="4350" y="21600"/>
                </a:cubicBezTo>
                <a:cubicBezTo>
                  <a:pt x="4018" y="21600"/>
                  <a:pt x="3686" y="21240"/>
                  <a:pt x="3686" y="20520"/>
                </a:cubicBezTo>
                <a:cubicBezTo>
                  <a:pt x="5015" y="14040"/>
                  <a:pt x="5015" y="14040"/>
                  <a:pt x="5015" y="14040"/>
                </a:cubicBezTo>
                <a:cubicBezTo>
                  <a:pt x="363" y="9000"/>
                  <a:pt x="363" y="9000"/>
                  <a:pt x="363" y="9000"/>
                </a:cubicBezTo>
                <a:cubicBezTo>
                  <a:pt x="-302" y="8280"/>
                  <a:pt x="30" y="7920"/>
                  <a:pt x="695" y="7920"/>
                </a:cubicBezTo>
                <a:cubicBezTo>
                  <a:pt x="7009" y="6840"/>
                  <a:pt x="7009" y="6840"/>
                  <a:pt x="7009" y="6840"/>
                </a:cubicBezTo>
                <a:cubicBezTo>
                  <a:pt x="9667" y="360"/>
                  <a:pt x="9667" y="360"/>
                  <a:pt x="9667" y="360"/>
                </a:cubicBezTo>
                <a:cubicBezTo>
                  <a:pt x="10000" y="0"/>
                  <a:pt x="10332" y="0"/>
                  <a:pt x="10332" y="0"/>
                </a:cubicBezTo>
                <a:cubicBezTo>
                  <a:pt x="10664" y="0"/>
                  <a:pt x="10996" y="0"/>
                  <a:pt x="10996" y="360"/>
                </a:cubicBezTo>
                <a:cubicBezTo>
                  <a:pt x="13987" y="6840"/>
                  <a:pt x="13987" y="6840"/>
                  <a:pt x="13987" y="6840"/>
                </a:cubicBezTo>
                <a:cubicBezTo>
                  <a:pt x="20301" y="7920"/>
                  <a:pt x="20301" y="7920"/>
                  <a:pt x="20301" y="7920"/>
                </a:cubicBezTo>
                <a:cubicBezTo>
                  <a:pt x="20966" y="7920"/>
                  <a:pt x="21298" y="8280"/>
                  <a:pt x="20633" y="9000"/>
                </a:cubicBezTo>
                <a:lnTo>
                  <a:pt x="15981" y="14040"/>
                </a:lnTo>
                <a:close/>
                <a:moveTo>
                  <a:pt x="18307" y="9360"/>
                </a:moveTo>
                <a:cubicBezTo>
                  <a:pt x="13655" y="8640"/>
                  <a:pt x="13655" y="8640"/>
                  <a:pt x="13655" y="8640"/>
                </a:cubicBezTo>
                <a:cubicBezTo>
                  <a:pt x="12990" y="8280"/>
                  <a:pt x="12990" y="8280"/>
                  <a:pt x="12990" y="8280"/>
                </a:cubicBezTo>
                <a:cubicBezTo>
                  <a:pt x="12326" y="7560"/>
                  <a:pt x="12326" y="7560"/>
                  <a:pt x="12326" y="7560"/>
                </a:cubicBezTo>
                <a:cubicBezTo>
                  <a:pt x="10332" y="3240"/>
                  <a:pt x="10332" y="3240"/>
                  <a:pt x="10332" y="3240"/>
                </a:cubicBezTo>
                <a:cubicBezTo>
                  <a:pt x="10332" y="16200"/>
                  <a:pt x="10332" y="16200"/>
                  <a:pt x="10332" y="16200"/>
                </a:cubicBezTo>
                <a:cubicBezTo>
                  <a:pt x="11329" y="16560"/>
                  <a:pt x="11329" y="16560"/>
                  <a:pt x="11329" y="16560"/>
                </a:cubicBezTo>
                <a:cubicBezTo>
                  <a:pt x="15316" y="19080"/>
                  <a:pt x="15316" y="19080"/>
                  <a:pt x="15316" y="19080"/>
                </a:cubicBezTo>
                <a:cubicBezTo>
                  <a:pt x="14320" y="14040"/>
                  <a:pt x="14320" y="14040"/>
                  <a:pt x="14320" y="14040"/>
                </a:cubicBezTo>
                <a:cubicBezTo>
                  <a:pt x="14320" y="13320"/>
                  <a:pt x="14320" y="13320"/>
                  <a:pt x="14320" y="13320"/>
                </a:cubicBezTo>
                <a:cubicBezTo>
                  <a:pt x="14984" y="12600"/>
                  <a:pt x="14984" y="12600"/>
                  <a:pt x="14984" y="12600"/>
                </a:cubicBezTo>
                <a:lnTo>
                  <a:pt x="18307" y="936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3" name="Shape 5500"/>
          <p:cNvSpPr/>
          <p:nvPr/>
        </p:nvSpPr>
        <p:spPr>
          <a:xfrm>
            <a:off x="11061985" y="4146074"/>
            <a:ext cx="155768" cy="231381"/>
          </a:xfrm>
          <a:custGeom>
            <a:avLst/>
            <a:gdLst/>
            <a:ahLst/>
            <a:cxnLst>
              <a:cxn ang="0">
                <a:pos x="wd2" y="hd2"/>
              </a:cxn>
              <a:cxn ang="5400000">
                <a:pos x="wd2" y="hd2"/>
              </a:cxn>
              <a:cxn ang="10800000">
                <a:pos x="wd2" y="hd2"/>
              </a:cxn>
              <a:cxn ang="16200000">
                <a:pos x="wd2" y="hd2"/>
              </a:cxn>
            </a:cxnLst>
            <a:rect l="0" t="0" r="r" b="b"/>
            <a:pathLst>
              <a:path w="21600" h="21474" extrusionOk="0">
                <a:moveTo>
                  <a:pt x="21600" y="606"/>
                </a:moveTo>
                <a:cubicBezTo>
                  <a:pt x="21600" y="21108"/>
                  <a:pt x="21600" y="21108"/>
                  <a:pt x="21600" y="21108"/>
                </a:cubicBezTo>
                <a:cubicBezTo>
                  <a:pt x="21600" y="21474"/>
                  <a:pt x="21600" y="21474"/>
                  <a:pt x="21046" y="21108"/>
                </a:cubicBezTo>
                <a:cubicBezTo>
                  <a:pt x="6092" y="11223"/>
                  <a:pt x="6092" y="11223"/>
                  <a:pt x="6092" y="11223"/>
                </a:cubicBezTo>
                <a:cubicBezTo>
                  <a:pt x="5538" y="11223"/>
                  <a:pt x="5538" y="11223"/>
                  <a:pt x="5538" y="11223"/>
                </a:cubicBezTo>
                <a:cubicBezTo>
                  <a:pt x="5538" y="20376"/>
                  <a:pt x="5538" y="20376"/>
                  <a:pt x="5538" y="20376"/>
                </a:cubicBezTo>
                <a:cubicBezTo>
                  <a:pt x="5538" y="21108"/>
                  <a:pt x="4985" y="21474"/>
                  <a:pt x="4431" y="21474"/>
                </a:cubicBezTo>
                <a:cubicBezTo>
                  <a:pt x="1662" y="21474"/>
                  <a:pt x="1662" y="21474"/>
                  <a:pt x="1662" y="21474"/>
                </a:cubicBezTo>
                <a:cubicBezTo>
                  <a:pt x="1108" y="21474"/>
                  <a:pt x="0" y="21108"/>
                  <a:pt x="0" y="20376"/>
                </a:cubicBezTo>
                <a:cubicBezTo>
                  <a:pt x="0" y="972"/>
                  <a:pt x="0" y="972"/>
                  <a:pt x="0" y="972"/>
                </a:cubicBezTo>
                <a:cubicBezTo>
                  <a:pt x="0" y="606"/>
                  <a:pt x="1108" y="240"/>
                  <a:pt x="1662" y="240"/>
                </a:cubicBezTo>
                <a:cubicBezTo>
                  <a:pt x="4431" y="240"/>
                  <a:pt x="4431" y="240"/>
                  <a:pt x="4431" y="240"/>
                </a:cubicBezTo>
                <a:cubicBezTo>
                  <a:pt x="4985" y="240"/>
                  <a:pt x="5538" y="606"/>
                  <a:pt x="5538" y="972"/>
                </a:cubicBezTo>
                <a:cubicBezTo>
                  <a:pt x="5538" y="10491"/>
                  <a:pt x="5538" y="10491"/>
                  <a:pt x="5538" y="10491"/>
                </a:cubicBezTo>
                <a:cubicBezTo>
                  <a:pt x="5538" y="10125"/>
                  <a:pt x="5538" y="10125"/>
                  <a:pt x="6092" y="10125"/>
                </a:cubicBezTo>
                <a:cubicBezTo>
                  <a:pt x="21046" y="240"/>
                  <a:pt x="21046" y="240"/>
                  <a:pt x="21046" y="240"/>
                </a:cubicBezTo>
                <a:cubicBezTo>
                  <a:pt x="21600" y="-126"/>
                  <a:pt x="21600" y="-126"/>
                  <a:pt x="21600" y="60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4" name="Shape 5501"/>
          <p:cNvSpPr/>
          <p:nvPr/>
        </p:nvSpPr>
        <p:spPr>
          <a:xfrm>
            <a:off x="935311" y="4591863"/>
            <a:ext cx="269386"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1172"/>
                </a:moveTo>
                <a:cubicBezTo>
                  <a:pt x="21600" y="11917"/>
                  <a:pt x="21600" y="11917"/>
                  <a:pt x="21600" y="11917"/>
                </a:cubicBezTo>
                <a:cubicBezTo>
                  <a:pt x="21600" y="12290"/>
                  <a:pt x="21282" y="12662"/>
                  <a:pt x="21282" y="12662"/>
                </a:cubicBezTo>
                <a:cubicBezTo>
                  <a:pt x="318" y="12662"/>
                  <a:pt x="318" y="12662"/>
                  <a:pt x="318" y="12662"/>
                </a:cubicBezTo>
                <a:cubicBezTo>
                  <a:pt x="0" y="12662"/>
                  <a:pt x="0" y="12290"/>
                  <a:pt x="0" y="11917"/>
                </a:cubicBezTo>
                <a:cubicBezTo>
                  <a:pt x="0" y="11172"/>
                  <a:pt x="0" y="11172"/>
                  <a:pt x="0" y="11172"/>
                </a:cubicBezTo>
                <a:cubicBezTo>
                  <a:pt x="0" y="10800"/>
                  <a:pt x="0" y="10800"/>
                  <a:pt x="318" y="10800"/>
                </a:cubicBezTo>
                <a:cubicBezTo>
                  <a:pt x="21282" y="10800"/>
                  <a:pt x="21282" y="10800"/>
                  <a:pt x="21282" y="10800"/>
                </a:cubicBezTo>
                <a:cubicBezTo>
                  <a:pt x="21282" y="10800"/>
                  <a:pt x="21600" y="10800"/>
                  <a:pt x="21600" y="11172"/>
                </a:cubicBezTo>
                <a:close/>
                <a:moveTo>
                  <a:pt x="5082" y="8566"/>
                </a:moveTo>
                <a:cubicBezTo>
                  <a:pt x="4765" y="7821"/>
                  <a:pt x="4447" y="6703"/>
                  <a:pt x="4447" y="5959"/>
                </a:cubicBezTo>
                <a:cubicBezTo>
                  <a:pt x="4447" y="4097"/>
                  <a:pt x="5082" y="2979"/>
                  <a:pt x="6035" y="1490"/>
                </a:cubicBezTo>
                <a:cubicBezTo>
                  <a:pt x="7306" y="372"/>
                  <a:pt x="8894" y="0"/>
                  <a:pt x="10800" y="0"/>
                </a:cubicBezTo>
                <a:cubicBezTo>
                  <a:pt x="11435" y="0"/>
                  <a:pt x="12071" y="0"/>
                  <a:pt x="13024" y="0"/>
                </a:cubicBezTo>
                <a:cubicBezTo>
                  <a:pt x="13341" y="372"/>
                  <a:pt x="14294" y="372"/>
                  <a:pt x="14929" y="745"/>
                </a:cubicBezTo>
                <a:cubicBezTo>
                  <a:pt x="15247" y="1117"/>
                  <a:pt x="15247" y="1862"/>
                  <a:pt x="15247" y="2607"/>
                </a:cubicBezTo>
                <a:cubicBezTo>
                  <a:pt x="15565" y="3724"/>
                  <a:pt x="15565" y="4469"/>
                  <a:pt x="15565" y="5214"/>
                </a:cubicBezTo>
                <a:cubicBezTo>
                  <a:pt x="15565" y="5214"/>
                  <a:pt x="15565" y="5586"/>
                  <a:pt x="15565" y="5586"/>
                </a:cubicBezTo>
                <a:cubicBezTo>
                  <a:pt x="15247" y="5586"/>
                  <a:pt x="15247" y="5586"/>
                  <a:pt x="15247" y="5586"/>
                </a:cubicBezTo>
                <a:cubicBezTo>
                  <a:pt x="14294" y="5586"/>
                  <a:pt x="14294" y="5586"/>
                  <a:pt x="14294" y="5586"/>
                </a:cubicBezTo>
                <a:cubicBezTo>
                  <a:pt x="13976" y="5586"/>
                  <a:pt x="13976" y="5586"/>
                  <a:pt x="13976" y="5586"/>
                </a:cubicBezTo>
                <a:cubicBezTo>
                  <a:pt x="13659" y="4097"/>
                  <a:pt x="13341" y="3352"/>
                  <a:pt x="12706" y="2607"/>
                </a:cubicBezTo>
                <a:cubicBezTo>
                  <a:pt x="12071" y="1862"/>
                  <a:pt x="11435" y="1490"/>
                  <a:pt x="10165" y="1490"/>
                </a:cubicBezTo>
                <a:cubicBezTo>
                  <a:pt x="9529" y="1490"/>
                  <a:pt x="8576" y="1862"/>
                  <a:pt x="8259" y="2234"/>
                </a:cubicBezTo>
                <a:cubicBezTo>
                  <a:pt x="7624" y="2979"/>
                  <a:pt x="7306" y="3352"/>
                  <a:pt x="7306" y="4469"/>
                </a:cubicBezTo>
                <a:cubicBezTo>
                  <a:pt x="7306" y="4841"/>
                  <a:pt x="7624" y="5586"/>
                  <a:pt x="8259" y="6331"/>
                </a:cubicBezTo>
                <a:cubicBezTo>
                  <a:pt x="8576" y="7076"/>
                  <a:pt x="9847" y="7448"/>
                  <a:pt x="11435" y="8193"/>
                </a:cubicBezTo>
                <a:cubicBezTo>
                  <a:pt x="12071" y="8193"/>
                  <a:pt x="12706" y="8566"/>
                  <a:pt x="13659" y="8938"/>
                </a:cubicBezTo>
                <a:cubicBezTo>
                  <a:pt x="13976" y="9310"/>
                  <a:pt x="14294" y="9683"/>
                  <a:pt x="14612" y="9683"/>
                </a:cubicBezTo>
                <a:cubicBezTo>
                  <a:pt x="5718" y="9683"/>
                  <a:pt x="5718" y="9683"/>
                  <a:pt x="5718" y="9683"/>
                </a:cubicBezTo>
                <a:cubicBezTo>
                  <a:pt x="5400" y="9310"/>
                  <a:pt x="5400" y="8938"/>
                  <a:pt x="5082" y="8566"/>
                </a:cubicBezTo>
                <a:close/>
                <a:moveTo>
                  <a:pt x="16835" y="13407"/>
                </a:moveTo>
                <a:cubicBezTo>
                  <a:pt x="16835" y="13779"/>
                  <a:pt x="16835" y="14152"/>
                  <a:pt x="16835" y="14524"/>
                </a:cubicBezTo>
                <a:cubicBezTo>
                  <a:pt x="16835" y="15641"/>
                  <a:pt x="16835" y="16759"/>
                  <a:pt x="16518" y="17876"/>
                </a:cubicBezTo>
                <a:cubicBezTo>
                  <a:pt x="16200" y="18248"/>
                  <a:pt x="15882" y="18621"/>
                  <a:pt x="15565" y="18993"/>
                </a:cubicBezTo>
                <a:cubicBezTo>
                  <a:pt x="15247" y="19366"/>
                  <a:pt x="14929" y="19738"/>
                  <a:pt x="14294" y="20483"/>
                </a:cubicBezTo>
                <a:cubicBezTo>
                  <a:pt x="13659" y="20855"/>
                  <a:pt x="13024" y="21228"/>
                  <a:pt x="12388" y="21228"/>
                </a:cubicBezTo>
                <a:cubicBezTo>
                  <a:pt x="11753" y="21600"/>
                  <a:pt x="10800" y="21600"/>
                  <a:pt x="9847" y="21600"/>
                </a:cubicBezTo>
                <a:cubicBezTo>
                  <a:pt x="9212" y="21600"/>
                  <a:pt x="8576" y="21600"/>
                  <a:pt x="7624" y="21228"/>
                </a:cubicBezTo>
                <a:cubicBezTo>
                  <a:pt x="6035" y="20483"/>
                  <a:pt x="6035" y="20483"/>
                  <a:pt x="6035" y="20483"/>
                </a:cubicBezTo>
                <a:cubicBezTo>
                  <a:pt x="5400" y="20483"/>
                  <a:pt x="5082" y="20483"/>
                  <a:pt x="5082" y="20110"/>
                </a:cubicBezTo>
                <a:cubicBezTo>
                  <a:pt x="5082" y="20110"/>
                  <a:pt x="5082" y="20110"/>
                  <a:pt x="5082" y="20110"/>
                </a:cubicBezTo>
                <a:cubicBezTo>
                  <a:pt x="5082" y="19738"/>
                  <a:pt x="5082" y="19738"/>
                  <a:pt x="5082" y="19738"/>
                </a:cubicBezTo>
                <a:cubicBezTo>
                  <a:pt x="5082" y="19738"/>
                  <a:pt x="5082" y="18993"/>
                  <a:pt x="4765" y="17503"/>
                </a:cubicBezTo>
                <a:cubicBezTo>
                  <a:pt x="4765" y="16759"/>
                  <a:pt x="5082" y="16386"/>
                  <a:pt x="5082" y="16014"/>
                </a:cubicBezTo>
                <a:cubicBezTo>
                  <a:pt x="5082" y="15269"/>
                  <a:pt x="5082" y="15269"/>
                  <a:pt x="5082" y="15269"/>
                </a:cubicBezTo>
                <a:cubicBezTo>
                  <a:pt x="6035" y="15269"/>
                  <a:pt x="6035" y="15269"/>
                  <a:pt x="6035" y="15269"/>
                </a:cubicBezTo>
                <a:cubicBezTo>
                  <a:pt x="6671" y="16759"/>
                  <a:pt x="6671" y="17503"/>
                  <a:pt x="6988" y="17503"/>
                </a:cubicBezTo>
                <a:cubicBezTo>
                  <a:pt x="7306" y="18248"/>
                  <a:pt x="7624" y="18621"/>
                  <a:pt x="7941" y="18993"/>
                </a:cubicBezTo>
                <a:cubicBezTo>
                  <a:pt x="8259" y="19366"/>
                  <a:pt x="8576" y="19366"/>
                  <a:pt x="9212" y="19738"/>
                </a:cubicBezTo>
                <a:cubicBezTo>
                  <a:pt x="9529" y="20110"/>
                  <a:pt x="10165" y="20110"/>
                  <a:pt x="10800" y="20110"/>
                </a:cubicBezTo>
                <a:cubicBezTo>
                  <a:pt x="11435" y="20110"/>
                  <a:pt x="11753" y="19738"/>
                  <a:pt x="12388" y="19738"/>
                </a:cubicBezTo>
                <a:cubicBezTo>
                  <a:pt x="13024" y="19366"/>
                  <a:pt x="13659" y="18993"/>
                  <a:pt x="13976" y="18621"/>
                </a:cubicBezTo>
                <a:cubicBezTo>
                  <a:pt x="14294" y="17876"/>
                  <a:pt x="14612" y="17131"/>
                  <a:pt x="14612" y="16759"/>
                </a:cubicBezTo>
                <a:cubicBezTo>
                  <a:pt x="14612" y="16014"/>
                  <a:pt x="14294" y="15269"/>
                  <a:pt x="13659" y="14524"/>
                </a:cubicBezTo>
                <a:cubicBezTo>
                  <a:pt x="13341" y="14152"/>
                  <a:pt x="12706" y="13779"/>
                  <a:pt x="11753" y="13407"/>
                </a:cubicBezTo>
                <a:lnTo>
                  <a:pt x="16835" y="1340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5" name="Shape 5502"/>
          <p:cNvSpPr/>
          <p:nvPr/>
        </p:nvSpPr>
        <p:spPr>
          <a:xfrm>
            <a:off x="1422770" y="4591863"/>
            <a:ext cx="269386" cy="230902"/>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cubicBezTo>
                  <a:pt x="2859" y="21600"/>
                  <a:pt x="2859" y="21600"/>
                  <a:pt x="2859" y="21600"/>
                </a:cubicBezTo>
                <a:cubicBezTo>
                  <a:pt x="1271" y="21600"/>
                  <a:pt x="0" y="20110"/>
                  <a:pt x="0" y="18248"/>
                </a:cubicBezTo>
                <a:cubicBezTo>
                  <a:pt x="0" y="6703"/>
                  <a:pt x="0" y="6703"/>
                  <a:pt x="0" y="6703"/>
                </a:cubicBezTo>
                <a:cubicBezTo>
                  <a:pt x="0" y="4841"/>
                  <a:pt x="1271" y="3352"/>
                  <a:pt x="2859" y="3352"/>
                </a:cubicBezTo>
                <a:cubicBezTo>
                  <a:pt x="3494" y="3352"/>
                  <a:pt x="3494" y="3352"/>
                  <a:pt x="3494" y="3352"/>
                </a:cubicBezTo>
                <a:lnTo>
                  <a:pt x="3494" y="21600"/>
                </a:lnTo>
                <a:close/>
                <a:moveTo>
                  <a:pt x="17153" y="21600"/>
                </a:moveTo>
                <a:cubicBezTo>
                  <a:pt x="4765" y="21600"/>
                  <a:pt x="4765" y="21600"/>
                  <a:pt x="4765" y="21600"/>
                </a:cubicBezTo>
                <a:cubicBezTo>
                  <a:pt x="4765" y="3352"/>
                  <a:pt x="4765" y="3352"/>
                  <a:pt x="4765" y="3352"/>
                </a:cubicBezTo>
                <a:cubicBezTo>
                  <a:pt x="6353" y="3352"/>
                  <a:pt x="6353" y="3352"/>
                  <a:pt x="6353" y="3352"/>
                </a:cubicBezTo>
                <a:cubicBezTo>
                  <a:pt x="6353" y="1117"/>
                  <a:pt x="6353" y="1117"/>
                  <a:pt x="6353" y="1117"/>
                </a:cubicBezTo>
                <a:cubicBezTo>
                  <a:pt x="6353" y="372"/>
                  <a:pt x="6988" y="0"/>
                  <a:pt x="7624" y="0"/>
                </a:cubicBezTo>
                <a:cubicBezTo>
                  <a:pt x="14294" y="0"/>
                  <a:pt x="14294" y="0"/>
                  <a:pt x="14294" y="0"/>
                </a:cubicBezTo>
                <a:cubicBezTo>
                  <a:pt x="14929" y="0"/>
                  <a:pt x="15565" y="372"/>
                  <a:pt x="15565" y="1117"/>
                </a:cubicBezTo>
                <a:cubicBezTo>
                  <a:pt x="15565" y="3352"/>
                  <a:pt x="15565" y="3352"/>
                  <a:pt x="15565" y="3352"/>
                </a:cubicBezTo>
                <a:cubicBezTo>
                  <a:pt x="17153" y="3352"/>
                  <a:pt x="17153" y="3352"/>
                  <a:pt x="17153" y="3352"/>
                </a:cubicBezTo>
                <a:lnTo>
                  <a:pt x="17153" y="21600"/>
                </a:lnTo>
                <a:close/>
                <a:moveTo>
                  <a:pt x="13976" y="3352"/>
                </a:moveTo>
                <a:cubicBezTo>
                  <a:pt x="13976" y="1490"/>
                  <a:pt x="13976" y="1490"/>
                  <a:pt x="13976" y="1490"/>
                </a:cubicBezTo>
                <a:cubicBezTo>
                  <a:pt x="7941" y="1490"/>
                  <a:pt x="7941" y="1490"/>
                  <a:pt x="7941" y="1490"/>
                </a:cubicBezTo>
                <a:cubicBezTo>
                  <a:pt x="7941" y="3352"/>
                  <a:pt x="7941" y="3352"/>
                  <a:pt x="7941" y="3352"/>
                </a:cubicBezTo>
                <a:lnTo>
                  <a:pt x="13976" y="3352"/>
                </a:lnTo>
                <a:close/>
                <a:moveTo>
                  <a:pt x="21600" y="18248"/>
                </a:moveTo>
                <a:cubicBezTo>
                  <a:pt x="21600" y="20110"/>
                  <a:pt x="20647" y="21600"/>
                  <a:pt x="19059" y="21600"/>
                </a:cubicBezTo>
                <a:cubicBezTo>
                  <a:pt x="18424" y="21600"/>
                  <a:pt x="18424" y="21600"/>
                  <a:pt x="18424" y="21600"/>
                </a:cubicBezTo>
                <a:cubicBezTo>
                  <a:pt x="18424" y="3352"/>
                  <a:pt x="18424" y="3352"/>
                  <a:pt x="18424" y="3352"/>
                </a:cubicBezTo>
                <a:cubicBezTo>
                  <a:pt x="19059" y="3352"/>
                  <a:pt x="19059" y="3352"/>
                  <a:pt x="19059" y="3352"/>
                </a:cubicBezTo>
                <a:cubicBezTo>
                  <a:pt x="20647" y="3352"/>
                  <a:pt x="21600" y="4841"/>
                  <a:pt x="21600" y="6703"/>
                </a:cubicBezTo>
                <a:lnTo>
                  <a:pt x="21600" y="1824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6" name="Shape 5503"/>
          <p:cNvSpPr/>
          <p:nvPr/>
        </p:nvSpPr>
        <p:spPr>
          <a:xfrm>
            <a:off x="1994526" y="4591863"/>
            <a:ext cx="252892" cy="210744"/>
          </a:xfrm>
          <a:custGeom>
            <a:avLst/>
            <a:gdLst/>
            <a:ahLst/>
            <a:cxnLst>
              <a:cxn ang="0">
                <a:pos x="wd2" y="hd2"/>
              </a:cxn>
              <a:cxn ang="5400000">
                <a:pos x="wd2" y="hd2"/>
              </a:cxn>
              <a:cxn ang="10800000">
                <a:pos x="wd2" y="hd2"/>
              </a:cxn>
              <a:cxn ang="16200000">
                <a:pos x="wd2" y="hd2"/>
              </a:cxn>
            </a:cxnLst>
            <a:rect l="0" t="0" r="r" b="b"/>
            <a:pathLst>
              <a:path w="21600" h="21600" extrusionOk="0">
                <a:moveTo>
                  <a:pt x="21600" y="19155"/>
                </a:moveTo>
                <a:cubicBezTo>
                  <a:pt x="21600" y="20377"/>
                  <a:pt x="20588" y="21600"/>
                  <a:pt x="19575" y="21600"/>
                </a:cubicBezTo>
                <a:cubicBezTo>
                  <a:pt x="2362" y="21600"/>
                  <a:pt x="2362" y="21600"/>
                  <a:pt x="2362" y="21600"/>
                </a:cubicBezTo>
                <a:cubicBezTo>
                  <a:pt x="1012" y="21600"/>
                  <a:pt x="0" y="20377"/>
                  <a:pt x="0" y="19155"/>
                </a:cubicBezTo>
                <a:cubicBezTo>
                  <a:pt x="0" y="2445"/>
                  <a:pt x="0" y="2445"/>
                  <a:pt x="0" y="2445"/>
                </a:cubicBezTo>
                <a:cubicBezTo>
                  <a:pt x="0" y="815"/>
                  <a:pt x="1012" y="0"/>
                  <a:pt x="2362" y="0"/>
                </a:cubicBezTo>
                <a:cubicBezTo>
                  <a:pt x="19575" y="0"/>
                  <a:pt x="19575" y="0"/>
                  <a:pt x="19575" y="0"/>
                </a:cubicBezTo>
                <a:cubicBezTo>
                  <a:pt x="20588" y="0"/>
                  <a:pt x="21600" y="815"/>
                  <a:pt x="21600" y="2445"/>
                </a:cubicBezTo>
                <a:lnTo>
                  <a:pt x="21600" y="19155"/>
                </a:lnTo>
                <a:close/>
                <a:moveTo>
                  <a:pt x="6750" y="4075"/>
                </a:moveTo>
                <a:cubicBezTo>
                  <a:pt x="6750" y="4075"/>
                  <a:pt x="6412" y="3668"/>
                  <a:pt x="6412" y="3668"/>
                </a:cubicBezTo>
                <a:cubicBezTo>
                  <a:pt x="2362" y="3668"/>
                  <a:pt x="2362" y="3668"/>
                  <a:pt x="2362" y="3668"/>
                </a:cubicBezTo>
                <a:cubicBezTo>
                  <a:pt x="2025" y="3668"/>
                  <a:pt x="1687" y="4075"/>
                  <a:pt x="1687" y="4075"/>
                </a:cubicBezTo>
                <a:cubicBezTo>
                  <a:pt x="1687" y="7336"/>
                  <a:pt x="1687" y="7336"/>
                  <a:pt x="1687" y="7336"/>
                </a:cubicBezTo>
                <a:cubicBezTo>
                  <a:pt x="1687" y="7336"/>
                  <a:pt x="2025" y="7743"/>
                  <a:pt x="2362" y="7743"/>
                </a:cubicBezTo>
                <a:cubicBezTo>
                  <a:pt x="6412" y="7743"/>
                  <a:pt x="6412" y="7743"/>
                  <a:pt x="6412" y="7743"/>
                </a:cubicBezTo>
                <a:cubicBezTo>
                  <a:pt x="6412" y="7743"/>
                  <a:pt x="6750" y="7336"/>
                  <a:pt x="6750" y="7336"/>
                </a:cubicBezTo>
                <a:lnTo>
                  <a:pt x="6750" y="4075"/>
                </a:lnTo>
                <a:close/>
                <a:moveTo>
                  <a:pt x="6750" y="10189"/>
                </a:moveTo>
                <a:cubicBezTo>
                  <a:pt x="6750" y="9781"/>
                  <a:pt x="6412" y="9781"/>
                  <a:pt x="6412" y="9781"/>
                </a:cubicBezTo>
                <a:cubicBezTo>
                  <a:pt x="2362" y="9781"/>
                  <a:pt x="2362" y="9781"/>
                  <a:pt x="2362" y="9781"/>
                </a:cubicBezTo>
                <a:cubicBezTo>
                  <a:pt x="2025" y="9781"/>
                  <a:pt x="1687" y="9781"/>
                  <a:pt x="1687" y="10189"/>
                </a:cubicBezTo>
                <a:cubicBezTo>
                  <a:pt x="1687" y="13042"/>
                  <a:pt x="1687" y="13042"/>
                  <a:pt x="1687" y="13042"/>
                </a:cubicBezTo>
                <a:cubicBezTo>
                  <a:pt x="1687" y="13449"/>
                  <a:pt x="2025" y="13857"/>
                  <a:pt x="2362" y="13857"/>
                </a:cubicBezTo>
                <a:cubicBezTo>
                  <a:pt x="6412" y="13857"/>
                  <a:pt x="6412" y="13857"/>
                  <a:pt x="6412" y="13857"/>
                </a:cubicBezTo>
                <a:cubicBezTo>
                  <a:pt x="6412" y="13857"/>
                  <a:pt x="6750" y="13449"/>
                  <a:pt x="6750" y="13042"/>
                </a:cubicBezTo>
                <a:lnTo>
                  <a:pt x="6750" y="10189"/>
                </a:lnTo>
                <a:close/>
                <a:moveTo>
                  <a:pt x="6750" y="16302"/>
                </a:moveTo>
                <a:cubicBezTo>
                  <a:pt x="6750" y="15894"/>
                  <a:pt x="6412" y="15487"/>
                  <a:pt x="6412" y="15487"/>
                </a:cubicBezTo>
                <a:cubicBezTo>
                  <a:pt x="2362" y="15487"/>
                  <a:pt x="2362" y="15487"/>
                  <a:pt x="2362" y="15487"/>
                </a:cubicBezTo>
                <a:cubicBezTo>
                  <a:pt x="2025" y="15487"/>
                  <a:pt x="1687" y="15894"/>
                  <a:pt x="1687" y="16302"/>
                </a:cubicBezTo>
                <a:cubicBezTo>
                  <a:pt x="1687" y="19155"/>
                  <a:pt x="1687" y="19155"/>
                  <a:pt x="1687" y="19155"/>
                </a:cubicBezTo>
                <a:cubicBezTo>
                  <a:pt x="1687" y="19562"/>
                  <a:pt x="2025" y="19562"/>
                  <a:pt x="2362" y="19562"/>
                </a:cubicBezTo>
                <a:cubicBezTo>
                  <a:pt x="6412" y="19562"/>
                  <a:pt x="6412" y="19562"/>
                  <a:pt x="6412" y="19562"/>
                </a:cubicBezTo>
                <a:cubicBezTo>
                  <a:pt x="6412" y="19562"/>
                  <a:pt x="6750" y="19562"/>
                  <a:pt x="6750" y="19155"/>
                </a:cubicBezTo>
                <a:lnTo>
                  <a:pt x="6750" y="16302"/>
                </a:lnTo>
                <a:close/>
                <a:moveTo>
                  <a:pt x="13163" y="4075"/>
                </a:moveTo>
                <a:cubicBezTo>
                  <a:pt x="13163" y="4075"/>
                  <a:pt x="13163" y="3668"/>
                  <a:pt x="12825" y="3668"/>
                </a:cubicBezTo>
                <a:cubicBezTo>
                  <a:pt x="8775" y="3668"/>
                  <a:pt x="8775" y="3668"/>
                  <a:pt x="8775" y="3668"/>
                </a:cubicBezTo>
                <a:cubicBezTo>
                  <a:pt x="8437" y="3668"/>
                  <a:pt x="8437" y="4075"/>
                  <a:pt x="8437" y="4075"/>
                </a:cubicBezTo>
                <a:cubicBezTo>
                  <a:pt x="8437" y="7336"/>
                  <a:pt x="8437" y="7336"/>
                  <a:pt x="8437" y="7336"/>
                </a:cubicBezTo>
                <a:cubicBezTo>
                  <a:pt x="8437" y="7336"/>
                  <a:pt x="8437" y="7743"/>
                  <a:pt x="8775" y="7743"/>
                </a:cubicBezTo>
                <a:cubicBezTo>
                  <a:pt x="12825" y="7743"/>
                  <a:pt x="12825" y="7743"/>
                  <a:pt x="12825" y="7743"/>
                </a:cubicBezTo>
                <a:cubicBezTo>
                  <a:pt x="13163" y="7743"/>
                  <a:pt x="13163" y="7336"/>
                  <a:pt x="13163" y="7336"/>
                </a:cubicBezTo>
                <a:lnTo>
                  <a:pt x="13163" y="4075"/>
                </a:lnTo>
                <a:close/>
                <a:moveTo>
                  <a:pt x="13163" y="10189"/>
                </a:moveTo>
                <a:cubicBezTo>
                  <a:pt x="13163" y="9781"/>
                  <a:pt x="13163" y="9781"/>
                  <a:pt x="12825" y="9781"/>
                </a:cubicBezTo>
                <a:cubicBezTo>
                  <a:pt x="8775" y="9781"/>
                  <a:pt x="8775" y="9781"/>
                  <a:pt x="8775" y="9781"/>
                </a:cubicBezTo>
                <a:cubicBezTo>
                  <a:pt x="8437" y="9781"/>
                  <a:pt x="8437" y="9781"/>
                  <a:pt x="8437" y="10189"/>
                </a:cubicBezTo>
                <a:cubicBezTo>
                  <a:pt x="8437" y="13042"/>
                  <a:pt x="8437" y="13042"/>
                  <a:pt x="8437" y="13042"/>
                </a:cubicBezTo>
                <a:cubicBezTo>
                  <a:pt x="8437" y="13449"/>
                  <a:pt x="8437" y="13857"/>
                  <a:pt x="8775" y="13857"/>
                </a:cubicBezTo>
                <a:cubicBezTo>
                  <a:pt x="12825" y="13857"/>
                  <a:pt x="12825" y="13857"/>
                  <a:pt x="12825" y="13857"/>
                </a:cubicBezTo>
                <a:cubicBezTo>
                  <a:pt x="13163" y="13857"/>
                  <a:pt x="13163" y="13449"/>
                  <a:pt x="13163" y="13042"/>
                </a:cubicBezTo>
                <a:lnTo>
                  <a:pt x="13163" y="10189"/>
                </a:lnTo>
                <a:close/>
                <a:moveTo>
                  <a:pt x="13163" y="16302"/>
                </a:moveTo>
                <a:cubicBezTo>
                  <a:pt x="13163" y="15894"/>
                  <a:pt x="13163" y="15487"/>
                  <a:pt x="12825" y="15487"/>
                </a:cubicBezTo>
                <a:cubicBezTo>
                  <a:pt x="8775" y="15487"/>
                  <a:pt x="8775" y="15487"/>
                  <a:pt x="8775" y="15487"/>
                </a:cubicBezTo>
                <a:cubicBezTo>
                  <a:pt x="8437" y="15487"/>
                  <a:pt x="8437" y="15894"/>
                  <a:pt x="8437" y="16302"/>
                </a:cubicBezTo>
                <a:cubicBezTo>
                  <a:pt x="8437" y="19155"/>
                  <a:pt x="8437" y="19155"/>
                  <a:pt x="8437" y="19155"/>
                </a:cubicBezTo>
                <a:cubicBezTo>
                  <a:pt x="8437" y="19562"/>
                  <a:pt x="8437" y="19562"/>
                  <a:pt x="8775" y="19562"/>
                </a:cubicBezTo>
                <a:cubicBezTo>
                  <a:pt x="12825" y="19562"/>
                  <a:pt x="12825" y="19562"/>
                  <a:pt x="12825" y="19562"/>
                </a:cubicBezTo>
                <a:cubicBezTo>
                  <a:pt x="13163" y="19562"/>
                  <a:pt x="13163" y="19562"/>
                  <a:pt x="13163" y="19155"/>
                </a:cubicBezTo>
                <a:lnTo>
                  <a:pt x="13163" y="16302"/>
                </a:lnTo>
                <a:close/>
                <a:moveTo>
                  <a:pt x="19913" y="4075"/>
                </a:moveTo>
                <a:cubicBezTo>
                  <a:pt x="19913" y="4075"/>
                  <a:pt x="19575" y="3668"/>
                  <a:pt x="19575" y="3668"/>
                </a:cubicBezTo>
                <a:cubicBezTo>
                  <a:pt x="15188" y="3668"/>
                  <a:pt x="15188" y="3668"/>
                  <a:pt x="15188" y="3668"/>
                </a:cubicBezTo>
                <a:cubicBezTo>
                  <a:pt x="15188" y="3668"/>
                  <a:pt x="14850" y="4075"/>
                  <a:pt x="14850" y="4075"/>
                </a:cubicBezTo>
                <a:cubicBezTo>
                  <a:pt x="14850" y="7336"/>
                  <a:pt x="14850" y="7336"/>
                  <a:pt x="14850" y="7336"/>
                </a:cubicBezTo>
                <a:cubicBezTo>
                  <a:pt x="14850" y="7336"/>
                  <a:pt x="15188" y="7743"/>
                  <a:pt x="15188" y="7743"/>
                </a:cubicBezTo>
                <a:cubicBezTo>
                  <a:pt x="19575" y="7743"/>
                  <a:pt x="19575" y="7743"/>
                  <a:pt x="19575" y="7743"/>
                </a:cubicBezTo>
                <a:cubicBezTo>
                  <a:pt x="19575" y="7743"/>
                  <a:pt x="19913" y="7336"/>
                  <a:pt x="19913" y="7336"/>
                </a:cubicBezTo>
                <a:lnTo>
                  <a:pt x="19913" y="4075"/>
                </a:lnTo>
                <a:close/>
                <a:moveTo>
                  <a:pt x="19913" y="10189"/>
                </a:moveTo>
                <a:cubicBezTo>
                  <a:pt x="19913" y="9781"/>
                  <a:pt x="19575" y="9781"/>
                  <a:pt x="19575" y="9781"/>
                </a:cubicBezTo>
                <a:cubicBezTo>
                  <a:pt x="15188" y="9781"/>
                  <a:pt x="15188" y="9781"/>
                  <a:pt x="15188" y="9781"/>
                </a:cubicBezTo>
                <a:cubicBezTo>
                  <a:pt x="15188" y="9781"/>
                  <a:pt x="14850" y="9781"/>
                  <a:pt x="14850" y="10189"/>
                </a:cubicBezTo>
                <a:cubicBezTo>
                  <a:pt x="14850" y="13042"/>
                  <a:pt x="14850" y="13042"/>
                  <a:pt x="14850" y="13042"/>
                </a:cubicBezTo>
                <a:cubicBezTo>
                  <a:pt x="14850" y="13449"/>
                  <a:pt x="15188" y="13857"/>
                  <a:pt x="15188" y="13857"/>
                </a:cubicBezTo>
                <a:cubicBezTo>
                  <a:pt x="19575" y="13857"/>
                  <a:pt x="19575" y="13857"/>
                  <a:pt x="19575" y="13857"/>
                </a:cubicBezTo>
                <a:cubicBezTo>
                  <a:pt x="19575" y="13857"/>
                  <a:pt x="19913" y="13449"/>
                  <a:pt x="19913" y="13042"/>
                </a:cubicBezTo>
                <a:lnTo>
                  <a:pt x="19913" y="10189"/>
                </a:lnTo>
                <a:close/>
                <a:moveTo>
                  <a:pt x="19913" y="16302"/>
                </a:moveTo>
                <a:cubicBezTo>
                  <a:pt x="19913" y="15894"/>
                  <a:pt x="19575" y="15487"/>
                  <a:pt x="19575" y="15487"/>
                </a:cubicBezTo>
                <a:cubicBezTo>
                  <a:pt x="15188" y="15487"/>
                  <a:pt x="15188" y="15487"/>
                  <a:pt x="15188" y="15487"/>
                </a:cubicBezTo>
                <a:cubicBezTo>
                  <a:pt x="15188" y="15487"/>
                  <a:pt x="14850" y="15894"/>
                  <a:pt x="14850" y="16302"/>
                </a:cubicBezTo>
                <a:cubicBezTo>
                  <a:pt x="14850" y="19155"/>
                  <a:pt x="14850" y="19155"/>
                  <a:pt x="14850" y="19155"/>
                </a:cubicBezTo>
                <a:cubicBezTo>
                  <a:pt x="14850" y="19562"/>
                  <a:pt x="15188" y="19562"/>
                  <a:pt x="15188" y="19562"/>
                </a:cubicBezTo>
                <a:cubicBezTo>
                  <a:pt x="19575" y="19562"/>
                  <a:pt x="19575" y="19562"/>
                  <a:pt x="19575" y="19562"/>
                </a:cubicBezTo>
                <a:cubicBezTo>
                  <a:pt x="19575" y="19562"/>
                  <a:pt x="19913" y="19562"/>
                  <a:pt x="19913" y="19155"/>
                </a:cubicBezTo>
                <a:lnTo>
                  <a:pt x="19913" y="1630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7" name="Shape 5504"/>
          <p:cNvSpPr/>
          <p:nvPr/>
        </p:nvSpPr>
        <p:spPr>
          <a:xfrm>
            <a:off x="2564449" y="4591863"/>
            <a:ext cx="289543" cy="227236"/>
          </a:xfrm>
          <a:custGeom>
            <a:avLst/>
            <a:gdLst/>
            <a:ahLst/>
            <a:cxnLst>
              <a:cxn ang="0">
                <a:pos x="wd2" y="hd2"/>
              </a:cxn>
              <a:cxn ang="5400000">
                <a:pos x="wd2" y="hd2"/>
              </a:cxn>
              <a:cxn ang="10800000">
                <a:pos x="wd2" y="hd2"/>
              </a:cxn>
              <a:cxn ang="16200000">
                <a:pos x="wd2" y="hd2"/>
              </a:cxn>
            </a:cxnLst>
            <a:rect l="0" t="0" r="r" b="b"/>
            <a:pathLst>
              <a:path w="21600" h="21600" extrusionOk="0">
                <a:moveTo>
                  <a:pt x="16866" y="14021"/>
                </a:moveTo>
                <a:cubicBezTo>
                  <a:pt x="11244" y="21221"/>
                  <a:pt x="11244" y="21221"/>
                  <a:pt x="11244" y="21221"/>
                </a:cubicBezTo>
                <a:cubicBezTo>
                  <a:pt x="10948" y="21600"/>
                  <a:pt x="10652" y="21600"/>
                  <a:pt x="10060" y="21600"/>
                </a:cubicBezTo>
                <a:cubicBezTo>
                  <a:pt x="9764" y="21600"/>
                  <a:pt x="9468" y="21600"/>
                  <a:pt x="9173" y="21221"/>
                </a:cubicBezTo>
                <a:cubicBezTo>
                  <a:pt x="1184" y="10611"/>
                  <a:pt x="1184" y="10611"/>
                  <a:pt x="1184" y="10611"/>
                </a:cubicBezTo>
                <a:cubicBezTo>
                  <a:pt x="592" y="10232"/>
                  <a:pt x="0" y="8716"/>
                  <a:pt x="0" y="7579"/>
                </a:cubicBezTo>
                <a:cubicBezTo>
                  <a:pt x="0" y="1516"/>
                  <a:pt x="0" y="1516"/>
                  <a:pt x="0" y="1516"/>
                </a:cubicBezTo>
                <a:cubicBezTo>
                  <a:pt x="0" y="758"/>
                  <a:pt x="888" y="0"/>
                  <a:pt x="1479" y="0"/>
                </a:cubicBezTo>
                <a:cubicBezTo>
                  <a:pt x="6214" y="0"/>
                  <a:pt x="6214" y="0"/>
                  <a:pt x="6214" y="0"/>
                </a:cubicBezTo>
                <a:cubicBezTo>
                  <a:pt x="7101" y="0"/>
                  <a:pt x="7989" y="379"/>
                  <a:pt x="8581" y="1137"/>
                </a:cubicBezTo>
                <a:cubicBezTo>
                  <a:pt x="16866" y="11368"/>
                  <a:pt x="16866" y="11368"/>
                  <a:pt x="16866" y="11368"/>
                </a:cubicBezTo>
                <a:cubicBezTo>
                  <a:pt x="16866" y="11747"/>
                  <a:pt x="17162" y="12126"/>
                  <a:pt x="17162" y="12884"/>
                </a:cubicBezTo>
                <a:cubicBezTo>
                  <a:pt x="17162" y="13263"/>
                  <a:pt x="16866" y="13642"/>
                  <a:pt x="16866" y="14021"/>
                </a:cubicBezTo>
                <a:close/>
                <a:moveTo>
                  <a:pt x="3847" y="2653"/>
                </a:moveTo>
                <a:cubicBezTo>
                  <a:pt x="2959" y="2653"/>
                  <a:pt x="2367" y="3411"/>
                  <a:pt x="2367" y="4547"/>
                </a:cubicBezTo>
                <a:cubicBezTo>
                  <a:pt x="2367" y="5305"/>
                  <a:pt x="2959" y="6442"/>
                  <a:pt x="3847" y="6442"/>
                </a:cubicBezTo>
                <a:cubicBezTo>
                  <a:pt x="4438" y="6442"/>
                  <a:pt x="5030" y="5305"/>
                  <a:pt x="5030" y="4547"/>
                </a:cubicBezTo>
                <a:cubicBezTo>
                  <a:pt x="5030" y="3411"/>
                  <a:pt x="4438" y="2653"/>
                  <a:pt x="3847" y="2653"/>
                </a:cubicBezTo>
                <a:close/>
                <a:moveTo>
                  <a:pt x="21008" y="14021"/>
                </a:moveTo>
                <a:cubicBezTo>
                  <a:pt x="15386" y="21221"/>
                  <a:pt x="15386" y="21221"/>
                  <a:pt x="15386" y="21221"/>
                </a:cubicBezTo>
                <a:cubicBezTo>
                  <a:pt x="15386" y="21600"/>
                  <a:pt x="14795" y="21600"/>
                  <a:pt x="14499" y="21600"/>
                </a:cubicBezTo>
                <a:cubicBezTo>
                  <a:pt x="13907" y="21600"/>
                  <a:pt x="13611" y="21221"/>
                  <a:pt x="13315" y="20842"/>
                </a:cubicBezTo>
                <a:cubicBezTo>
                  <a:pt x="18641" y="14021"/>
                  <a:pt x="18641" y="14021"/>
                  <a:pt x="18641" y="14021"/>
                </a:cubicBezTo>
                <a:cubicBezTo>
                  <a:pt x="18641" y="13642"/>
                  <a:pt x="18937" y="13263"/>
                  <a:pt x="18937" y="12884"/>
                </a:cubicBezTo>
                <a:cubicBezTo>
                  <a:pt x="18937" y="12126"/>
                  <a:pt x="18641" y="11747"/>
                  <a:pt x="18641" y="11368"/>
                </a:cubicBezTo>
                <a:cubicBezTo>
                  <a:pt x="10356" y="1137"/>
                  <a:pt x="10356" y="1137"/>
                  <a:pt x="10356" y="1137"/>
                </a:cubicBezTo>
                <a:cubicBezTo>
                  <a:pt x="10060" y="379"/>
                  <a:pt x="8877" y="0"/>
                  <a:pt x="7989" y="0"/>
                </a:cubicBezTo>
                <a:cubicBezTo>
                  <a:pt x="10652" y="0"/>
                  <a:pt x="10652" y="0"/>
                  <a:pt x="10652" y="0"/>
                </a:cubicBezTo>
                <a:cubicBezTo>
                  <a:pt x="11244" y="0"/>
                  <a:pt x="12427" y="379"/>
                  <a:pt x="13019" y="1137"/>
                </a:cubicBezTo>
                <a:cubicBezTo>
                  <a:pt x="21008" y="11368"/>
                  <a:pt x="21008" y="11368"/>
                  <a:pt x="21008" y="11368"/>
                </a:cubicBezTo>
                <a:cubicBezTo>
                  <a:pt x="21304" y="11747"/>
                  <a:pt x="21600" y="12126"/>
                  <a:pt x="21600" y="12884"/>
                </a:cubicBezTo>
                <a:cubicBezTo>
                  <a:pt x="21600" y="13263"/>
                  <a:pt x="21304" y="13642"/>
                  <a:pt x="21008" y="1402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8" name="Shape 5505"/>
          <p:cNvSpPr/>
          <p:nvPr/>
        </p:nvSpPr>
        <p:spPr>
          <a:xfrm>
            <a:off x="3135368" y="4640503"/>
            <a:ext cx="250063" cy="162103"/>
          </a:xfrm>
          <a:custGeom>
            <a:avLst/>
            <a:gdLst/>
            <a:ahLst/>
            <a:cxnLst>
              <a:cxn ang="0">
                <a:pos x="wd2" y="hd2"/>
              </a:cxn>
              <a:cxn ang="5400000">
                <a:pos x="wd2" y="hd2"/>
              </a:cxn>
              <a:cxn ang="10800000">
                <a:pos x="wd2" y="hd2"/>
              </a:cxn>
              <a:cxn ang="16200000">
                <a:pos x="wd2" y="hd2"/>
              </a:cxn>
            </a:cxnLst>
            <a:rect l="0" t="0" r="r" b="b"/>
            <a:pathLst>
              <a:path w="21514" h="21468" extrusionOk="0">
                <a:moveTo>
                  <a:pt x="1285" y="19888"/>
                </a:moveTo>
                <a:cubicBezTo>
                  <a:pt x="1285" y="19888"/>
                  <a:pt x="943" y="19888"/>
                  <a:pt x="943" y="19888"/>
                </a:cubicBezTo>
                <a:cubicBezTo>
                  <a:pt x="257" y="18834"/>
                  <a:pt x="257" y="18834"/>
                  <a:pt x="257" y="18834"/>
                </a:cubicBezTo>
                <a:cubicBezTo>
                  <a:pt x="-86" y="18307"/>
                  <a:pt x="-86" y="18307"/>
                  <a:pt x="257" y="17780"/>
                </a:cubicBezTo>
                <a:cubicBezTo>
                  <a:pt x="5400" y="9878"/>
                  <a:pt x="5400" y="9878"/>
                  <a:pt x="5400" y="9878"/>
                </a:cubicBezTo>
                <a:cubicBezTo>
                  <a:pt x="257" y="1975"/>
                  <a:pt x="257" y="1975"/>
                  <a:pt x="257" y="1975"/>
                </a:cubicBezTo>
                <a:cubicBezTo>
                  <a:pt x="-86" y="1975"/>
                  <a:pt x="-86" y="1448"/>
                  <a:pt x="257" y="922"/>
                </a:cubicBezTo>
                <a:cubicBezTo>
                  <a:pt x="943" y="395"/>
                  <a:pt x="943" y="395"/>
                  <a:pt x="943" y="395"/>
                </a:cubicBezTo>
                <a:cubicBezTo>
                  <a:pt x="943" y="-132"/>
                  <a:pt x="1285" y="-132"/>
                  <a:pt x="1285" y="395"/>
                </a:cubicBezTo>
                <a:cubicBezTo>
                  <a:pt x="7457" y="9351"/>
                  <a:pt x="7457" y="9351"/>
                  <a:pt x="7457" y="9351"/>
                </a:cubicBezTo>
                <a:cubicBezTo>
                  <a:pt x="7457" y="9878"/>
                  <a:pt x="7457" y="10405"/>
                  <a:pt x="7457" y="10405"/>
                </a:cubicBezTo>
                <a:lnTo>
                  <a:pt x="1285" y="19888"/>
                </a:lnTo>
                <a:close/>
                <a:moveTo>
                  <a:pt x="21514" y="20941"/>
                </a:moveTo>
                <a:cubicBezTo>
                  <a:pt x="21514" y="20941"/>
                  <a:pt x="21171" y="21468"/>
                  <a:pt x="21171" y="21468"/>
                </a:cubicBezTo>
                <a:cubicBezTo>
                  <a:pt x="8485" y="21468"/>
                  <a:pt x="8485" y="21468"/>
                  <a:pt x="8485" y="21468"/>
                </a:cubicBezTo>
                <a:cubicBezTo>
                  <a:pt x="8485" y="21468"/>
                  <a:pt x="8143" y="20941"/>
                  <a:pt x="8143" y="20941"/>
                </a:cubicBezTo>
                <a:cubicBezTo>
                  <a:pt x="8143" y="19361"/>
                  <a:pt x="8143" y="19361"/>
                  <a:pt x="8143" y="19361"/>
                </a:cubicBezTo>
                <a:cubicBezTo>
                  <a:pt x="8143" y="19361"/>
                  <a:pt x="8485" y="18834"/>
                  <a:pt x="8485" y="18834"/>
                </a:cubicBezTo>
                <a:cubicBezTo>
                  <a:pt x="21171" y="18834"/>
                  <a:pt x="21171" y="18834"/>
                  <a:pt x="21171" y="18834"/>
                </a:cubicBezTo>
                <a:cubicBezTo>
                  <a:pt x="21171" y="18834"/>
                  <a:pt x="21514" y="19361"/>
                  <a:pt x="21514" y="19361"/>
                </a:cubicBezTo>
                <a:lnTo>
                  <a:pt x="21514" y="2094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9" name="Shape 5506"/>
          <p:cNvSpPr/>
          <p:nvPr/>
        </p:nvSpPr>
        <p:spPr>
          <a:xfrm>
            <a:off x="3706127" y="4591863"/>
            <a:ext cx="252893" cy="210744"/>
          </a:xfrm>
          <a:custGeom>
            <a:avLst/>
            <a:gdLst/>
            <a:ahLst/>
            <a:cxnLst>
              <a:cxn ang="0">
                <a:pos x="wd2" y="hd2"/>
              </a:cxn>
              <a:cxn ang="5400000">
                <a:pos x="wd2" y="hd2"/>
              </a:cxn>
              <a:cxn ang="10800000">
                <a:pos x="wd2" y="hd2"/>
              </a:cxn>
              <a:cxn ang="16200000">
                <a:pos x="wd2" y="hd2"/>
              </a:cxn>
            </a:cxnLst>
            <a:rect l="0" t="0" r="r" b="b"/>
            <a:pathLst>
              <a:path w="21600" h="21600" extrusionOk="0">
                <a:moveTo>
                  <a:pt x="10125" y="7743"/>
                </a:moveTo>
                <a:cubicBezTo>
                  <a:pt x="10125" y="8966"/>
                  <a:pt x="9112" y="9781"/>
                  <a:pt x="8437" y="9781"/>
                </a:cubicBezTo>
                <a:cubicBezTo>
                  <a:pt x="1687" y="9781"/>
                  <a:pt x="1687" y="9781"/>
                  <a:pt x="1687" y="9781"/>
                </a:cubicBezTo>
                <a:cubicBezTo>
                  <a:pt x="1012" y="9781"/>
                  <a:pt x="0" y="8966"/>
                  <a:pt x="0" y="7743"/>
                </a:cubicBezTo>
                <a:cubicBezTo>
                  <a:pt x="0" y="1630"/>
                  <a:pt x="0" y="1630"/>
                  <a:pt x="0" y="1630"/>
                </a:cubicBezTo>
                <a:cubicBezTo>
                  <a:pt x="0" y="815"/>
                  <a:pt x="1012" y="0"/>
                  <a:pt x="1687" y="0"/>
                </a:cubicBezTo>
                <a:cubicBezTo>
                  <a:pt x="8437" y="0"/>
                  <a:pt x="8437" y="0"/>
                  <a:pt x="8437" y="0"/>
                </a:cubicBezTo>
                <a:cubicBezTo>
                  <a:pt x="9112" y="0"/>
                  <a:pt x="10125" y="815"/>
                  <a:pt x="10125" y="1630"/>
                </a:cubicBezTo>
                <a:lnTo>
                  <a:pt x="10125" y="7743"/>
                </a:lnTo>
                <a:close/>
                <a:moveTo>
                  <a:pt x="10125" y="19562"/>
                </a:moveTo>
                <a:cubicBezTo>
                  <a:pt x="10125" y="20785"/>
                  <a:pt x="9112" y="21600"/>
                  <a:pt x="8437" y="21600"/>
                </a:cubicBezTo>
                <a:cubicBezTo>
                  <a:pt x="1687" y="21600"/>
                  <a:pt x="1687" y="21600"/>
                  <a:pt x="1687" y="21600"/>
                </a:cubicBezTo>
                <a:cubicBezTo>
                  <a:pt x="1012" y="21600"/>
                  <a:pt x="0" y="20785"/>
                  <a:pt x="0" y="19562"/>
                </a:cubicBezTo>
                <a:cubicBezTo>
                  <a:pt x="0" y="13857"/>
                  <a:pt x="0" y="13857"/>
                  <a:pt x="0" y="13857"/>
                </a:cubicBezTo>
                <a:cubicBezTo>
                  <a:pt x="0" y="12634"/>
                  <a:pt x="1012" y="11819"/>
                  <a:pt x="1687" y="11819"/>
                </a:cubicBezTo>
                <a:cubicBezTo>
                  <a:pt x="8437" y="11819"/>
                  <a:pt x="8437" y="11819"/>
                  <a:pt x="8437" y="11819"/>
                </a:cubicBezTo>
                <a:cubicBezTo>
                  <a:pt x="9112" y="11819"/>
                  <a:pt x="10125" y="12634"/>
                  <a:pt x="10125" y="13857"/>
                </a:cubicBezTo>
                <a:lnTo>
                  <a:pt x="10125" y="19562"/>
                </a:lnTo>
                <a:close/>
                <a:moveTo>
                  <a:pt x="21600" y="7743"/>
                </a:moveTo>
                <a:cubicBezTo>
                  <a:pt x="21600" y="8966"/>
                  <a:pt x="20588" y="9781"/>
                  <a:pt x="19913" y="9781"/>
                </a:cubicBezTo>
                <a:cubicBezTo>
                  <a:pt x="13163" y="9781"/>
                  <a:pt x="13163" y="9781"/>
                  <a:pt x="13163" y="9781"/>
                </a:cubicBezTo>
                <a:cubicBezTo>
                  <a:pt x="12488" y="9781"/>
                  <a:pt x="11475" y="8966"/>
                  <a:pt x="11475" y="7743"/>
                </a:cubicBezTo>
                <a:cubicBezTo>
                  <a:pt x="11475" y="1630"/>
                  <a:pt x="11475" y="1630"/>
                  <a:pt x="11475" y="1630"/>
                </a:cubicBezTo>
                <a:cubicBezTo>
                  <a:pt x="11475" y="815"/>
                  <a:pt x="12488" y="0"/>
                  <a:pt x="13163" y="0"/>
                </a:cubicBezTo>
                <a:cubicBezTo>
                  <a:pt x="19913" y="0"/>
                  <a:pt x="19913" y="0"/>
                  <a:pt x="19913" y="0"/>
                </a:cubicBezTo>
                <a:cubicBezTo>
                  <a:pt x="20588" y="0"/>
                  <a:pt x="21600" y="815"/>
                  <a:pt x="21600" y="1630"/>
                </a:cubicBezTo>
                <a:lnTo>
                  <a:pt x="21600" y="7743"/>
                </a:lnTo>
                <a:close/>
                <a:moveTo>
                  <a:pt x="21600" y="19562"/>
                </a:moveTo>
                <a:cubicBezTo>
                  <a:pt x="21600" y="20785"/>
                  <a:pt x="20588" y="21600"/>
                  <a:pt x="19913" y="21600"/>
                </a:cubicBezTo>
                <a:cubicBezTo>
                  <a:pt x="13163" y="21600"/>
                  <a:pt x="13163" y="21600"/>
                  <a:pt x="13163" y="21600"/>
                </a:cubicBezTo>
                <a:cubicBezTo>
                  <a:pt x="12488" y="21600"/>
                  <a:pt x="11475" y="20785"/>
                  <a:pt x="11475" y="19562"/>
                </a:cubicBezTo>
                <a:cubicBezTo>
                  <a:pt x="11475" y="13857"/>
                  <a:pt x="11475" y="13857"/>
                  <a:pt x="11475" y="13857"/>
                </a:cubicBezTo>
                <a:cubicBezTo>
                  <a:pt x="11475" y="12634"/>
                  <a:pt x="12488" y="11819"/>
                  <a:pt x="13163" y="11819"/>
                </a:cubicBezTo>
                <a:cubicBezTo>
                  <a:pt x="19913" y="11819"/>
                  <a:pt x="19913" y="11819"/>
                  <a:pt x="19913" y="11819"/>
                </a:cubicBezTo>
                <a:cubicBezTo>
                  <a:pt x="20588" y="11819"/>
                  <a:pt x="21600" y="12634"/>
                  <a:pt x="21600" y="13857"/>
                </a:cubicBezTo>
                <a:lnTo>
                  <a:pt x="21600" y="1956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0" name="Shape 5507"/>
          <p:cNvSpPr/>
          <p:nvPr/>
        </p:nvSpPr>
        <p:spPr>
          <a:xfrm>
            <a:off x="4276051" y="4591863"/>
            <a:ext cx="234567" cy="251060"/>
          </a:xfrm>
          <a:custGeom>
            <a:avLst/>
            <a:gdLst/>
            <a:ahLst/>
            <a:cxnLst>
              <a:cxn ang="0">
                <a:pos x="wd2" y="hd2"/>
              </a:cxn>
              <a:cxn ang="5400000">
                <a:pos x="wd2" y="hd2"/>
              </a:cxn>
              <a:cxn ang="10800000">
                <a:pos x="wd2" y="hd2"/>
              </a:cxn>
              <a:cxn ang="16200000">
                <a:pos x="wd2" y="hd2"/>
              </a:cxn>
            </a:cxnLst>
            <a:rect l="0" t="0" r="r" b="b"/>
            <a:pathLst>
              <a:path w="21600" h="21600" extrusionOk="0">
                <a:moveTo>
                  <a:pt x="17939" y="14743"/>
                </a:moveTo>
                <a:cubicBezTo>
                  <a:pt x="15376" y="14743"/>
                  <a:pt x="15376" y="14743"/>
                  <a:pt x="15376" y="14743"/>
                </a:cubicBezTo>
                <a:cubicBezTo>
                  <a:pt x="15742" y="15771"/>
                  <a:pt x="16108" y="16457"/>
                  <a:pt x="16108" y="17486"/>
                </a:cubicBezTo>
                <a:cubicBezTo>
                  <a:pt x="16108" y="18171"/>
                  <a:pt x="16108" y="18857"/>
                  <a:pt x="15742" y="19886"/>
                </a:cubicBezTo>
                <a:cubicBezTo>
                  <a:pt x="15010" y="20914"/>
                  <a:pt x="13546" y="21600"/>
                  <a:pt x="12081" y="21600"/>
                </a:cubicBezTo>
                <a:cubicBezTo>
                  <a:pt x="11715" y="21600"/>
                  <a:pt x="11349" y="21257"/>
                  <a:pt x="10983" y="20914"/>
                </a:cubicBezTo>
                <a:cubicBezTo>
                  <a:pt x="9519" y="19886"/>
                  <a:pt x="9885" y="17829"/>
                  <a:pt x="9153" y="16800"/>
                </a:cubicBezTo>
                <a:cubicBezTo>
                  <a:pt x="8786" y="16457"/>
                  <a:pt x="8054" y="15771"/>
                  <a:pt x="7688" y="15086"/>
                </a:cubicBezTo>
                <a:cubicBezTo>
                  <a:pt x="7322" y="14743"/>
                  <a:pt x="6224" y="13371"/>
                  <a:pt x="5858" y="13029"/>
                </a:cubicBezTo>
                <a:cubicBezTo>
                  <a:pt x="1831" y="13029"/>
                  <a:pt x="1831" y="13029"/>
                  <a:pt x="1831" y="13029"/>
                </a:cubicBezTo>
                <a:cubicBezTo>
                  <a:pt x="1098" y="13029"/>
                  <a:pt x="0" y="12343"/>
                  <a:pt x="0" y="11657"/>
                </a:cubicBezTo>
                <a:cubicBezTo>
                  <a:pt x="0" y="3086"/>
                  <a:pt x="0" y="3086"/>
                  <a:pt x="0" y="3086"/>
                </a:cubicBezTo>
                <a:cubicBezTo>
                  <a:pt x="0" y="2400"/>
                  <a:pt x="1098" y="1371"/>
                  <a:pt x="1831" y="1371"/>
                </a:cubicBezTo>
                <a:cubicBezTo>
                  <a:pt x="5858" y="1371"/>
                  <a:pt x="5858" y="1371"/>
                  <a:pt x="5858" y="1371"/>
                </a:cubicBezTo>
                <a:cubicBezTo>
                  <a:pt x="6224" y="1371"/>
                  <a:pt x="7322" y="1029"/>
                  <a:pt x="7688" y="1029"/>
                </a:cubicBezTo>
                <a:cubicBezTo>
                  <a:pt x="9885" y="343"/>
                  <a:pt x="11715" y="0"/>
                  <a:pt x="13912" y="0"/>
                </a:cubicBezTo>
                <a:cubicBezTo>
                  <a:pt x="15376" y="0"/>
                  <a:pt x="15376" y="0"/>
                  <a:pt x="15376" y="0"/>
                </a:cubicBezTo>
                <a:cubicBezTo>
                  <a:pt x="17939" y="0"/>
                  <a:pt x="19769" y="1371"/>
                  <a:pt x="19769" y="3771"/>
                </a:cubicBezTo>
                <a:cubicBezTo>
                  <a:pt x="19769" y="3771"/>
                  <a:pt x="19769" y="3771"/>
                  <a:pt x="19769" y="3771"/>
                </a:cubicBezTo>
                <a:cubicBezTo>
                  <a:pt x="20136" y="4457"/>
                  <a:pt x="20502" y="5143"/>
                  <a:pt x="20502" y="6171"/>
                </a:cubicBezTo>
                <a:cubicBezTo>
                  <a:pt x="20502" y="6171"/>
                  <a:pt x="20502" y="6514"/>
                  <a:pt x="20502" y="6514"/>
                </a:cubicBezTo>
                <a:cubicBezTo>
                  <a:pt x="20868" y="7200"/>
                  <a:pt x="20868" y="7886"/>
                  <a:pt x="20868" y="8571"/>
                </a:cubicBezTo>
                <a:cubicBezTo>
                  <a:pt x="20868" y="8914"/>
                  <a:pt x="20868" y="9257"/>
                  <a:pt x="20868" y="9257"/>
                </a:cubicBezTo>
                <a:cubicBezTo>
                  <a:pt x="21234" y="9943"/>
                  <a:pt x="21600" y="10629"/>
                  <a:pt x="21600" y="11657"/>
                </a:cubicBezTo>
                <a:cubicBezTo>
                  <a:pt x="21600" y="13371"/>
                  <a:pt x="19769" y="14743"/>
                  <a:pt x="17939" y="14743"/>
                </a:cubicBezTo>
                <a:close/>
                <a:moveTo>
                  <a:pt x="2929" y="3086"/>
                </a:moveTo>
                <a:cubicBezTo>
                  <a:pt x="2197" y="3086"/>
                  <a:pt x="1831" y="3429"/>
                  <a:pt x="1831" y="4114"/>
                </a:cubicBezTo>
                <a:cubicBezTo>
                  <a:pt x="1831" y="4457"/>
                  <a:pt x="2197" y="4800"/>
                  <a:pt x="2929" y="4800"/>
                </a:cubicBezTo>
                <a:cubicBezTo>
                  <a:pt x="3295" y="4800"/>
                  <a:pt x="3661" y="4457"/>
                  <a:pt x="3661" y="4114"/>
                </a:cubicBezTo>
                <a:cubicBezTo>
                  <a:pt x="3661" y="3429"/>
                  <a:pt x="3295" y="3086"/>
                  <a:pt x="2929" y="3086"/>
                </a:cubicBezTo>
                <a:close/>
                <a:moveTo>
                  <a:pt x="18671" y="9943"/>
                </a:moveTo>
                <a:cubicBezTo>
                  <a:pt x="19037" y="9600"/>
                  <a:pt x="19037" y="8914"/>
                  <a:pt x="19037" y="8571"/>
                </a:cubicBezTo>
                <a:cubicBezTo>
                  <a:pt x="19037" y="7886"/>
                  <a:pt x="19037" y="7200"/>
                  <a:pt x="18305" y="6857"/>
                </a:cubicBezTo>
                <a:cubicBezTo>
                  <a:pt x="18671" y="6514"/>
                  <a:pt x="18671" y="6514"/>
                  <a:pt x="18671" y="6171"/>
                </a:cubicBezTo>
                <a:cubicBezTo>
                  <a:pt x="18671" y="5486"/>
                  <a:pt x="18305" y="4800"/>
                  <a:pt x="17939" y="4457"/>
                </a:cubicBezTo>
                <a:cubicBezTo>
                  <a:pt x="17939" y="4114"/>
                  <a:pt x="17939" y="3771"/>
                  <a:pt x="17939" y="3771"/>
                </a:cubicBezTo>
                <a:cubicBezTo>
                  <a:pt x="17939" y="2057"/>
                  <a:pt x="16841" y="1371"/>
                  <a:pt x="15376" y="1371"/>
                </a:cubicBezTo>
                <a:cubicBezTo>
                  <a:pt x="13546" y="1371"/>
                  <a:pt x="13546" y="1371"/>
                  <a:pt x="13546" y="1371"/>
                </a:cubicBezTo>
                <a:cubicBezTo>
                  <a:pt x="11715" y="1371"/>
                  <a:pt x="10251" y="2057"/>
                  <a:pt x="8786" y="2400"/>
                </a:cubicBezTo>
                <a:cubicBezTo>
                  <a:pt x="8054" y="2743"/>
                  <a:pt x="6590" y="3086"/>
                  <a:pt x="5858" y="3086"/>
                </a:cubicBezTo>
                <a:cubicBezTo>
                  <a:pt x="5492" y="3086"/>
                  <a:pt x="5492" y="3086"/>
                  <a:pt x="5492" y="3086"/>
                </a:cubicBezTo>
                <a:cubicBezTo>
                  <a:pt x="5492" y="11657"/>
                  <a:pt x="5492" y="11657"/>
                  <a:pt x="5492" y="11657"/>
                </a:cubicBezTo>
                <a:cubicBezTo>
                  <a:pt x="5858" y="11657"/>
                  <a:pt x="5858" y="11657"/>
                  <a:pt x="5858" y="11657"/>
                </a:cubicBezTo>
                <a:cubicBezTo>
                  <a:pt x="6956" y="11657"/>
                  <a:pt x="8786" y="13714"/>
                  <a:pt x="9153" y="14400"/>
                </a:cubicBezTo>
                <a:cubicBezTo>
                  <a:pt x="9519" y="14743"/>
                  <a:pt x="9885" y="15429"/>
                  <a:pt x="10251" y="15771"/>
                </a:cubicBezTo>
                <a:cubicBezTo>
                  <a:pt x="11715" y="17143"/>
                  <a:pt x="11349" y="18857"/>
                  <a:pt x="12081" y="19886"/>
                </a:cubicBezTo>
                <a:cubicBezTo>
                  <a:pt x="13912" y="19886"/>
                  <a:pt x="14278" y="18857"/>
                  <a:pt x="14278" y="17486"/>
                </a:cubicBezTo>
                <a:cubicBezTo>
                  <a:pt x="14278" y="15771"/>
                  <a:pt x="13180" y="14743"/>
                  <a:pt x="13180" y="13029"/>
                </a:cubicBezTo>
                <a:cubicBezTo>
                  <a:pt x="17939" y="13029"/>
                  <a:pt x="17939" y="13029"/>
                  <a:pt x="17939" y="13029"/>
                </a:cubicBezTo>
                <a:cubicBezTo>
                  <a:pt x="19037" y="13029"/>
                  <a:pt x="19769" y="12343"/>
                  <a:pt x="19769" y="11657"/>
                </a:cubicBezTo>
                <a:cubicBezTo>
                  <a:pt x="19769" y="10971"/>
                  <a:pt x="19403" y="9943"/>
                  <a:pt x="18671" y="994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1" name="Shape 5508"/>
          <p:cNvSpPr/>
          <p:nvPr/>
        </p:nvSpPr>
        <p:spPr>
          <a:xfrm>
            <a:off x="4866131" y="4628514"/>
            <a:ext cx="179591" cy="177758"/>
          </a:xfrm>
          <a:custGeom>
            <a:avLst/>
            <a:gdLst/>
            <a:ahLst/>
            <a:cxnLst>
              <a:cxn ang="0">
                <a:pos x="wd2" y="hd2"/>
              </a:cxn>
              <a:cxn ang="5400000">
                <a:pos x="wd2" y="hd2"/>
              </a:cxn>
              <a:cxn ang="10800000">
                <a:pos x="wd2" y="hd2"/>
              </a:cxn>
              <a:cxn ang="16200000">
                <a:pos x="wd2" y="hd2"/>
              </a:cxn>
            </a:cxnLst>
            <a:rect l="0" t="0" r="r" b="b"/>
            <a:pathLst>
              <a:path w="21600" h="21600" extrusionOk="0">
                <a:moveTo>
                  <a:pt x="21120" y="18240"/>
                </a:moveTo>
                <a:cubicBezTo>
                  <a:pt x="18240" y="21120"/>
                  <a:pt x="18240" y="21120"/>
                  <a:pt x="18240" y="21120"/>
                </a:cubicBezTo>
                <a:cubicBezTo>
                  <a:pt x="18240" y="21120"/>
                  <a:pt x="17760" y="21600"/>
                  <a:pt x="17280" y="21600"/>
                </a:cubicBezTo>
                <a:cubicBezTo>
                  <a:pt x="16800" y="21600"/>
                  <a:pt x="16320" y="21120"/>
                  <a:pt x="15840" y="21120"/>
                </a:cubicBezTo>
                <a:cubicBezTo>
                  <a:pt x="10560" y="15360"/>
                  <a:pt x="10560" y="15360"/>
                  <a:pt x="10560" y="15360"/>
                </a:cubicBezTo>
                <a:cubicBezTo>
                  <a:pt x="5280" y="21120"/>
                  <a:pt x="5280" y="21120"/>
                  <a:pt x="5280" y="21120"/>
                </a:cubicBezTo>
                <a:cubicBezTo>
                  <a:pt x="4800" y="21120"/>
                  <a:pt x="4320" y="21600"/>
                  <a:pt x="3840" y="21600"/>
                </a:cubicBezTo>
                <a:cubicBezTo>
                  <a:pt x="3360" y="21600"/>
                  <a:pt x="3360" y="21120"/>
                  <a:pt x="2880" y="21120"/>
                </a:cubicBezTo>
                <a:cubicBezTo>
                  <a:pt x="480" y="18240"/>
                  <a:pt x="480" y="18240"/>
                  <a:pt x="480" y="18240"/>
                </a:cubicBezTo>
                <a:cubicBezTo>
                  <a:pt x="0" y="18240"/>
                  <a:pt x="0" y="17760"/>
                  <a:pt x="0" y="17280"/>
                </a:cubicBezTo>
                <a:cubicBezTo>
                  <a:pt x="0" y="16800"/>
                  <a:pt x="0" y="16320"/>
                  <a:pt x="480" y="15840"/>
                </a:cubicBezTo>
                <a:cubicBezTo>
                  <a:pt x="5760" y="10560"/>
                  <a:pt x="5760" y="10560"/>
                  <a:pt x="5760" y="10560"/>
                </a:cubicBezTo>
                <a:cubicBezTo>
                  <a:pt x="480" y="5280"/>
                  <a:pt x="480" y="5280"/>
                  <a:pt x="480" y="5280"/>
                </a:cubicBezTo>
                <a:cubicBezTo>
                  <a:pt x="0" y="4800"/>
                  <a:pt x="0" y="4320"/>
                  <a:pt x="0" y="3840"/>
                </a:cubicBezTo>
                <a:cubicBezTo>
                  <a:pt x="0" y="3360"/>
                  <a:pt x="0" y="2880"/>
                  <a:pt x="480" y="2880"/>
                </a:cubicBezTo>
                <a:cubicBezTo>
                  <a:pt x="2880" y="480"/>
                  <a:pt x="2880" y="480"/>
                  <a:pt x="2880" y="480"/>
                </a:cubicBezTo>
                <a:cubicBezTo>
                  <a:pt x="3360" y="0"/>
                  <a:pt x="3360" y="0"/>
                  <a:pt x="3840" y="0"/>
                </a:cubicBezTo>
                <a:cubicBezTo>
                  <a:pt x="4320" y="0"/>
                  <a:pt x="4800" y="0"/>
                  <a:pt x="5280" y="480"/>
                </a:cubicBezTo>
                <a:cubicBezTo>
                  <a:pt x="10560" y="5760"/>
                  <a:pt x="10560" y="5760"/>
                  <a:pt x="10560" y="5760"/>
                </a:cubicBezTo>
                <a:cubicBezTo>
                  <a:pt x="15840" y="480"/>
                  <a:pt x="15840" y="480"/>
                  <a:pt x="15840" y="480"/>
                </a:cubicBezTo>
                <a:cubicBezTo>
                  <a:pt x="16320" y="0"/>
                  <a:pt x="16800" y="0"/>
                  <a:pt x="17280" y="0"/>
                </a:cubicBezTo>
                <a:cubicBezTo>
                  <a:pt x="17760" y="0"/>
                  <a:pt x="18240" y="0"/>
                  <a:pt x="18240" y="480"/>
                </a:cubicBezTo>
                <a:cubicBezTo>
                  <a:pt x="21120" y="2880"/>
                  <a:pt x="21120" y="2880"/>
                  <a:pt x="21120" y="2880"/>
                </a:cubicBezTo>
                <a:cubicBezTo>
                  <a:pt x="21120" y="2880"/>
                  <a:pt x="21600" y="3360"/>
                  <a:pt x="21600" y="3840"/>
                </a:cubicBezTo>
                <a:cubicBezTo>
                  <a:pt x="21600" y="4320"/>
                  <a:pt x="21120" y="4800"/>
                  <a:pt x="21120" y="5280"/>
                </a:cubicBezTo>
                <a:cubicBezTo>
                  <a:pt x="15360" y="10560"/>
                  <a:pt x="15360" y="10560"/>
                  <a:pt x="15360" y="10560"/>
                </a:cubicBezTo>
                <a:cubicBezTo>
                  <a:pt x="21120" y="15840"/>
                  <a:pt x="21120" y="15840"/>
                  <a:pt x="21120" y="15840"/>
                </a:cubicBezTo>
                <a:cubicBezTo>
                  <a:pt x="21120" y="16320"/>
                  <a:pt x="21600" y="16800"/>
                  <a:pt x="21600" y="17280"/>
                </a:cubicBezTo>
                <a:cubicBezTo>
                  <a:pt x="21600" y="17760"/>
                  <a:pt x="21120" y="18240"/>
                  <a:pt x="21120" y="1824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2" name="Shape 5509"/>
          <p:cNvSpPr/>
          <p:nvPr/>
        </p:nvSpPr>
        <p:spPr>
          <a:xfrm>
            <a:off x="5417730" y="4591863"/>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7876" y="3724"/>
                </a:moveTo>
                <a:cubicBezTo>
                  <a:pt x="17876" y="3724"/>
                  <a:pt x="17876" y="3352"/>
                  <a:pt x="17503" y="3352"/>
                </a:cubicBezTo>
                <a:cubicBezTo>
                  <a:pt x="4097" y="3352"/>
                  <a:pt x="4097" y="3352"/>
                  <a:pt x="4097" y="3352"/>
                </a:cubicBezTo>
                <a:cubicBezTo>
                  <a:pt x="3724" y="3352"/>
                  <a:pt x="3352" y="3724"/>
                  <a:pt x="3352" y="3724"/>
                </a:cubicBezTo>
                <a:cubicBezTo>
                  <a:pt x="3352" y="17503"/>
                  <a:pt x="3352" y="17503"/>
                  <a:pt x="3352" y="17503"/>
                </a:cubicBezTo>
                <a:cubicBezTo>
                  <a:pt x="3352" y="17876"/>
                  <a:pt x="3724" y="17876"/>
                  <a:pt x="4097" y="17876"/>
                </a:cubicBezTo>
                <a:cubicBezTo>
                  <a:pt x="17503" y="17876"/>
                  <a:pt x="17503" y="17876"/>
                  <a:pt x="17503" y="17876"/>
                </a:cubicBezTo>
                <a:cubicBezTo>
                  <a:pt x="17876" y="17876"/>
                  <a:pt x="17876" y="17876"/>
                  <a:pt x="17876" y="17503"/>
                </a:cubicBezTo>
                <a:lnTo>
                  <a:pt x="17876" y="3724"/>
                </a:lnTo>
                <a:close/>
                <a:moveTo>
                  <a:pt x="16014" y="8566"/>
                </a:moveTo>
                <a:cubicBezTo>
                  <a:pt x="11545" y="14897"/>
                  <a:pt x="11545" y="14897"/>
                  <a:pt x="11545" y="14897"/>
                </a:cubicBezTo>
                <a:cubicBezTo>
                  <a:pt x="11172" y="14897"/>
                  <a:pt x="11172" y="15269"/>
                  <a:pt x="10800" y="15269"/>
                </a:cubicBezTo>
                <a:cubicBezTo>
                  <a:pt x="10428" y="15269"/>
                  <a:pt x="10055" y="14897"/>
                  <a:pt x="10055" y="14897"/>
                </a:cubicBezTo>
                <a:cubicBezTo>
                  <a:pt x="5586" y="8566"/>
                  <a:pt x="5586" y="8566"/>
                  <a:pt x="5586" y="8566"/>
                </a:cubicBezTo>
                <a:cubicBezTo>
                  <a:pt x="5214" y="8193"/>
                  <a:pt x="5214" y="7821"/>
                  <a:pt x="5586" y="7448"/>
                </a:cubicBezTo>
                <a:cubicBezTo>
                  <a:pt x="5586" y="7076"/>
                  <a:pt x="5959" y="7076"/>
                  <a:pt x="6331" y="7076"/>
                </a:cubicBezTo>
                <a:cubicBezTo>
                  <a:pt x="15269" y="7076"/>
                  <a:pt x="15269" y="7076"/>
                  <a:pt x="15269" y="7076"/>
                </a:cubicBezTo>
                <a:cubicBezTo>
                  <a:pt x="15641" y="7076"/>
                  <a:pt x="16014" y="7076"/>
                  <a:pt x="16014" y="7448"/>
                </a:cubicBezTo>
                <a:cubicBezTo>
                  <a:pt x="16386" y="7821"/>
                  <a:pt x="16386" y="8193"/>
                  <a:pt x="16014" y="856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3" name="Shape 5510"/>
          <p:cNvSpPr/>
          <p:nvPr/>
        </p:nvSpPr>
        <p:spPr>
          <a:xfrm>
            <a:off x="5987653" y="4591863"/>
            <a:ext cx="230903"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7876" y="3724"/>
                </a:moveTo>
                <a:cubicBezTo>
                  <a:pt x="17876" y="3724"/>
                  <a:pt x="17876" y="3352"/>
                  <a:pt x="17503" y="3352"/>
                </a:cubicBezTo>
                <a:cubicBezTo>
                  <a:pt x="4097" y="3352"/>
                  <a:pt x="4097" y="3352"/>
                  <a:pt x="4097" y="3352"/>
                </a:cubicBezTo>
                <a:cubicBezTo>
                  <a:pt x="3724" y="3352"/>
                  <a:pt x="3352" y="3724"/>
                  <a:pt x="3352" y="3724"/>
                </a:cubicBezTo>
                <a:cubicBezTo>
                  <a:pt x="3352" y="17503"/>
                  <a:pt x="3352" y="17503"/>
                  <a:pt x="3352" y="17503"/>
                </a:cubicBezTo>
                <a:cubicBezTo>
                  <a:pt x="3352" y="17876"/>
                  <a:pt x="3724" y="17876"/>
                  <a:pt x="4097" y="17876"/>
                </a:cubicBezTo>
                <a:cubicBezTo>
                  <a:pt x="17503" y="17876"/>
                  <a:pt x="17503" y="17876"/>
                  <a:pt x="17503" y="17876"/>
                </a:cubicBezTo>
                <a:cubicBezTo>
                  <a:pt x="17876" y="17876"/>
                  <a:pt x="17876" y="17876"/>
                  <a:pt x="17876" y="17503"/>
                </a:cubicBezTo>
                <a:lnTo>
                  <a:pt x="17876" y="3724"/>
                </a:lnTo>
                <a:close/>
                <a:moveTo>
                  <a:pt x="14897" y="11545"/>
                </a:moveTo>
                <a:cubicBezTo>
                  <a:pt x="8566" y="16014"/>
                  <a:pt x="8566" y="16014"/>
                  <a:pt x="8566" y="16014"/>
                </a:cubicBezTo>
                <a:cubicBezTo>
                  <a:pt x="8193" y="16014"/>
                  <a:pt x="7821" y="16014"/>
                  <a:pt x="7821" y="16014"/>
                </a:cubicBezTo>
                <a:cubicBezTo>
                  <a:pt x="7448" y="16014"/>
                  <a:pt x="7076" y="15641"/>
                  <a:pt x="7076" y="15269"/>
                </a:cubicBezTo>
                <a:cubicBezTo>
                  <a:pt x="7076" y="6331"/>
                  <a:pt x="7076" y="6331"/>
                  <a:pt x="7076" y="6331"/>
                </a:cubicBezTo>
                <a:cubicBezTo>
                  <a:pt x="7076" y="5959"/>
                  <a:pt x="7448" y="5586"/>
                  <a:pt x="7821" y="5214"/>
                </a:cubicBezTo>
                <a:cubicBezTo>
                  <a:pt x="7821" y="5214"/>
                  <a:pt x="8193" y="5214"/>
                  <a:pt x="8566" y="5586"/>
                </a:cubicBezTo>
                <a:cubicBezTo>
                  <a:pt x="14897" y="10055"/>
                  <a:pt x="14897" y="10055"/>
                  <a:pt x="14897" y="10055"/>
                </a:cubicBezTo>
                <a:cubicBezTo>
                  <a:pt x="15269" y="10055"/>
                  <a:pt x="15269" y="10428"/>
                  <a:pt x="15269" y="10800"/>
                </a:cubicBezTo>
                <a:cubicBezTo>
                  <a:pt x="15269" y="11172"/>
                  <a:pt x="15269" y="11172"/>
                  <a:pt x="14897" y="1154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4" name="Shape 5511"/>
          <p:cNvSpPr/>
          <p:nvPr/>
        </p:nvSpPr>
        <p:spPr>
          <a:xfrm>
            <a:off x="6563074" y="4571705"/>
            <a:ext cx="221739" cy="271218"/>
          </a:xfrm>
          <a:custGeom>
            <a:avLst/>
            <a:gdLst/>
            <a:ahLst/>
            <a:cxnLst>
              <a:cxn ang="0">
                <a:pos x="wd2" y="hd2"/>
              </a:cxn>
              <a:cxn ang="5400000">
                <a:pos x="wd2" y="hd2"/>
              </a:cxn>
              <a:cxn ang="10800000">
                <a:pos x="wd2" y="hd2"/>
              </a:cxn>
              <a:cxn ang="16200000">
                <a:pos x="wd2" y="hd2"/>
              </a:cxn>
            </a:cxnLst>
            <a:rect l="0" t="0" r="r" b="b"/>
            <a:pathLst>
              <a:path w="21600" h="21600" extrusionOk="0">
                <a:moveTo>
                  <a:pt x="20443" y="18424"/>
                </a:moveTo>
                <a:cubicBezTo>
                  <a:pt x="13886" y="18424"/>
                  <a:pt x="13886" y="18424"/>
                  <a:pt x="13886" y="18424"/>
                </a:cubicBezTo>
                <a:cubicBezTo>
                  <a:pt x="13886" y="19059"/>
                  <a:pt x="13886" y="20012"/>
                  <a:pt x="13886" y="20647"/>
                </a:cubicBezTo>
                <a:cubicBezTo>
                  <a:pt x="13886" y="21282"/>
                  <a:pt x="13500" y="21600"/>
                  <a:pt x="13114" y="21600"/>
                </a:cubicBezTo>
                <a:cubicBezTo>
                  <a:pt x="8486" y="21600"/>
                  <a:pt x="8486" y="21600"/>
                  <a:pt x="8486" y="21600"/>
                </a:cubicBezTo>
                <a:cubicBezTo>
                  <a:pt x="8100" y="21600"/>
                  <a:pt x="7714" y="21282"/>
                  <a:pt x="7714" y="20647"/>
                </a:cubicBezTo>
                <a:cubicBezTo>
                  <a:pt x="7714" y="20012"/>
                  <a:pt x="7714" y="19059"/>
                  <a:pt x="7714" y="18424"/>
                </a:cubicBezTo>
                <a:cubicBezTo>
                  <a:pt x="771" y="18424"/>
                  <a:pt x="771" y="18424"/>
                  <a:pt x="771" y="18424"/>
                </a:cubicBezTo>
                <a:cubicBezTo>
                  <a:pt x="386" y="18424"/>
                  <a:pt x="0" y="18106"/>
                  <a:pt x="0" y="17788"/>
                </a:cubicBezTo>
                <a:cubicBezTo>
                  <a:pt x="0" y="17471"/>
                  <a:pt x="0" y="17153"/>
                  <a:pt x="386" y="17153"/>
                </a:cubicBezTo>
                <a:cubicBezTo>
                  <a:pt x="6171" y="12388"/>
                  <a:pt x="6171" y="12388"/>
                  <a:pt x="6171" y="12388"/>
                </a:cubicBezTo>
                <a:cubicBezTo>
                  <a:pt x="2700" y="12388"/>
                  <a:pt x="2700" y="12388"/>
                  <a:pt x="2700" y="12388"/>
                </a:cubicBezTo>
                <a:cubicBezTo>
                  <a:pt x="2314" y="12388"/>
                  <a:pt x="1929" y="11753"/>
                  <a:pt x="1929" y="11435"/>
                </a:cubicBezTo>
                <a:cubicBezTo>
                  <a:pt x="1929" y="11118"/>
                  <a:pt x="1929" y="11118"/>
                  <a:pt x="2314" y="10800"/>
                </a:cubicBezTo>
                <a:cubicBezTo>
                  <a:pt x="8100" y="6035"/>
                  <a:pt x="8100" y="6035"/>
                  <a:pt x="8100" y="6035"/>
                </a:cubicBezTo>
                <a:cubicBezTo>
                  <a:pt x="5014" y="6035"/>
                  <a:pt x="5014" y="6035"/>
                  <a:pt x="5014" y="6035"/>
                </a:cubicBezTo>
                <a:cubicBezTo>
                  <a:pt x="4629" y="6035"/>
                  <a:pt x="4243" y="5718"/>
                  <a:pt x="4243" y="5400"/>
                </a:cubicBezTo>
                <a:cubicBezTo>
                  <a:pt x="4243" y="5082"/>
                  <a:pt x="4243" y="4765"/>
                  <a:pt x="4629" y="4765"/>
                </a:cubicBezTo>
                <a:cubicBezTo>
                  <a:pt x="10029" y="0"/>
                  <a:pt x="10029" y="0"/>
                  <a:pt x="10029" y="0"/>
                </a:cubicBezTo>
                <a:cubicBezTo>
                  <a:pt x="10414" y="0"/>
                  <a:pt x="10414" y="0"/>
                  <a:pt x="10800" y="0"/>
                </a:cubicBezTo>
                <a:cubicBezTo>
                  <a:pt x="11186" y="0"/>
                  <a:pt x="11186" y="0"/>
                  <a:pt x="11571" y="0"/>
                </a:cubicBezTo>
                <a:cubicBezTo>
                  <a:pt x="16971" y="4765"/>
                  <a:pt x="16971" y="4765"/>
                  <a:pt x="16971" y="4765"/>
                </a:cubicBezTo>
                <a:cubicBezTo>
                  <a:pt x="17357" y="4765"/>
                  <a:pt x="17357" y="5082"/>
                  <a:pt x="17357" y="5400"/>
                </a:cubicBezTo>
                <a:cubicBezTo>
                  <a:pt x="17357" y="5718"/>
                  <a:pt x="16971" y="6035"/>
                  <a:pt x="16200" y="6035"/>
                </a:cubicBezTo>
                <a:cubicBezTo>
                  <a:pt x="13500" y="6035"/>
                  <a:pt x="13500" y="6035"/>
                  <a:pt x="13500" y="6035"/>
                </a:cubicBezTo>
                <a:cubicBezTo>
                  <a:pt x="19286" y="10800"/>
                  <a:pt x="19286" y="10800"/>
                  <a:pt x="19286" y="10800"/>
                </a:cubicBezTo>
                <a:cubicBezTo>
                  <a:pt x="19671" y="11118"/>
                  <a:pt x="19671" y="11118"/>
                  <a:pt x="19671" y="11435"/>
                </a:cubicBezTo>
                <a:cubicBezTo>
                  <a:pt x="19671" y="11753"/>
                  <a:pt x="19286" y="12388"/>
                  <a:pt x="18900" y="12388"/>
                </a:cubicBezTo>
                <a:cubicBezTo>
                  <a:pt x="15429" y="12388"/>
                  <a:pt x="15429" y="12388"/>
                  <a:pt x="15429" y="12388"/>
                </a:cubicBezTo>
                <a:cubicBezTo>
                  <a:pt x="21214" y="17153"/>
                  <a:pt x="21214" y="17153"/>
                  <a:pt x="21214" y="17153"/>
                </a:cubicBezTo>
                <a:cubicBezTo>
                  <a:pt x="21600" y="17153"/>
                  <a:pt x="21600" y="17471"/>
                  <a:pt x="21600" y="17788"/>
                </a:cubicBezTo>
                <a:cubicBezTo>
                  <a:pt x="21600" y="18106"/>
                  <a:pt x="21214" y="18424"/>
                  <a:pt x="20443" y="1842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5" name="Shape 5512"/>
          <p:cNvSpPr/>
          <p:nvPr/>
        </p:nvSpPr>
        <p:spPr>
          <a:xfrm>
            <a:off x="7129332" y="4591863"/>
            <a:ext cx="170429" cy="210744"/>
          </a:xfrm>
          <a:custGeom>
            <a:avLst/>
            <a:gdLst/>
            <a:ahLst/>
            <a:cxnLst>
              <a:cxn ang="0">
                <a:pos x="wd2" y="hd2"/>
              </a:cxn>
              <a:cxn ang="5400000">
                <a:pos x="wd2" y="hd2"/>
              </a:cxn>
              <a:cxn ang="10800000">
                <a:pos x="wd2" y="hd2"/>
              </a:cxn>
              <a:cxn ang="16200000">
                <a:pos x="wd2" y="hd2"/>
              </a:cxn>
            </a:cxnLst>
            <a:rect l="0" t="0" r="r" b="b"/>
            <a:pathLst>
              <a:path w="21600" h="21600" extrusionOk="0">
                <a:moveTo>
                  <a:pt x="8540" y="21600"/>
                </a:moveTo>
                <a:cubicBezTo>
                  <a:pt x="5526" y="21600"/>
                  <a:pt x="5526" y="21600"/>
                  <a:pt x="5526" y="21600"/>
                </a:cubicBezTo>
                <a:cubicBezTo>
                  <a:pt x="5023" y="21600"/>
                  <a:pt x="4521" y="21192"/>
                  <a:pt x="4521" y="21192"/>
                </a:cubicBezTo>
                <a:cubicBezTo>
                  <a:pt x="4521" y="11819"/>
                  <a:pt x="4521" y="11819"/>
                  <a:pt x="4521" y="11819"/>
                </a:cubicBezTo>
                <a:cubicBezTo>
                  <a:pt x="502" y="12634"/>
                  <a:pt x="502" y="12634"/>
                  <a:pt x="502" y="12634"/>
                </a:cubicBezTo>
                <a:cubicBezTo>
                  <a:pt x="502" y="12634"/>
                  <a:pt x="502" y="12634"/>
                  <a:pt x="502" y="12634"/>
                </a:cubicBezTo>
                <a:cubicBezTo>
                  <a:pt x="502" y="12634"/>
                  <a:pt x="0" y="12634"/>
                  <a:pt x="0" y="12634"/>
                </a:cubicBezTo>
                <a:cubicBezTo>
                  <a:pt x="0" y="12634"/>
                  <a:pt x="0" y="12226"/>
                  <a:pt x="0" y="12226"/>
                </a:cubicBezTo>
                <a:cubicBezTo>
                  <a:pt x="0" y="10189"/>
                  <a:pt x="0" y="10189"/>
                  <a:pt x="0" y="10189"/>
                </a:cubicBezTo>
                <a:cubicBezTo>
                  <a:pt x="0" y="10189"/>
                  <a:pt x="0" y="9781"/>
                  <a:pt x="502" y="9781"/>
                </a:cubicBezTo>
                <a:cubicBezTo>
                  <a:pt x="4521" y="8558"/>
                  <a:pt x="4521" y="8558"/>
                  <a:pt x="4521" y="8558"/>
                </a:cubicBezTo>
                <a:cubicBezTo>
                  <a:pt x="4521" y="7336"/>
                  <a:pt x="4521" y="7336"/>
                  <a:pt x="4521" y="7336"/>
                </a:cubicBezTo>
                <a:cubicBezTo>
                  <a:pt x="502" y="8151"/>
                  <a:pt x="502" y="8151"/>
                  <a:pt x="502" y="8151"/>
                </a:cubicBezTo>
                <a:cubicBezTo>
                  <a:pt x="502" y="8151"/>
                  <a:pt x="502" y="8151"/>
                  <a:pt x="502" y="8151"/>
                </a:cubicBezTo>
                <a:cubicBezTo>
                  <a:pt x="502" y="8151"/>
                  <a:pt x="0" y="8151"/>
                  <a:pt x="0" y="8151"/>
                </a:cubicBezTo>
                <a:cubicBezTo>
                  <a:pt x="0" y="8151"/>
                  <a:pt x="0" y="7743"/>
                  <a:pt x="0" y="7743"/>
                </a:cubicBezTo>
                <a:cubicBezTo>
                  <a:pt x="0" y="5706"/>
                  <a:pt x="0" y="5706"/>
                  <a:pt x="0" y="5706"/>
                </a:cubicBezTo>
                <a:cubicBezTo>
                  <a:pt x="0" y="5706"/>
                  <a:pt x="0" y="5298"/>
                  <a:pt x="502" y="5298"/>
                </a:cubicBezTo>
                <a:cubicBezTo>
                  <a:pt x="4521" y="4075"/>
                  <a:pt x="4521" y="4075"/>
                  <a:pt x="4521" y="4075"/>
                </a:cubicBezTo>
                <a:cubicBezTo>
                  <a:pt x="4521" y="408"/>
                  <a:pt x="4521" y="408"/>
                  <a:pt x="4521" y="408"/>
                </a:cubicBezTo>
                <a:cubicBezTo>
                  <a:pt x="4521" y="0"/>
                  <a:pt x="5023" y="0"/>
                  <a:pt x="5526" y="0"/>
                </a:cubicBezTo>
                <a:cubicBezTo>
                  <a:pt x="8540" y="0"/>
                  <a:pt x="8540" y="0"/>
                  <a:pt x="8540" y="0"/>
                </a:cubicBezTo>
                <a:cubicBezTo>
                  <a:pt x="8540" y="0"/>
                  <a:pt x="9042" y="0"/>
                  <a:pt x="9042" y="408"/>
                </a:cubicBezTo>
                <a:cubicBezTo>
                  <a:pt x="9042" y="3260"/>
                  <a:pt x="9042" y="3260"/>
                  <a:pt x="9042" y="3260"/>
                </a:cubicBezTo>
                <a:cubicBezTo>
                  <a:pt x="16074" y="1223"/>
                  <a:pt x="16074" y="1223"/>
                  <a:pt x="16074" y="1223"/>
                </a:cubicBezTo>
                <a:cubicBezTo>
                  <a:pt x="16577" y="1223"/>
                  <a:pt x="16577" y="1223"/>
                  <a:pt x="16577" y="1223"/>
                </a:cubicBezTo>
                <a:cubicBezTo>
                  <a:pt x="17079" y="1630"/>
                  <a:pt x="17079" y="1630"/>
                  <a:pt x="17079" y="1630"/>
                </a:cubicBezTo>
                <a:cubicBezTo>
                  <a:pt x="17079" y="3668"/>
                  <a:pt x="17079" y="3668"/>
                  <a:pt x="17079" y="3668"/>
                </a:cubicBezTo>
                <a:cubicBezTo>
                  <a:pt x="17079" y="4075"/>
                  <a:pt x="16577" y="4075"/>
                  <a:pt x="16577" y="4075"/>
                </a:cubicBezTo>
                <a:cubicBezTo>
                  <a:pt x="9042" y="6113"/>
                  <a:pt x="9042" y="6113"/>
                  <a:pt x="9042" y="6113"/>
                </a:cubicBezTo>
                <a:cubicBezTo>
                  <a:pt x="9042" y="7743"/>
                  <a:pt x="9042" y="7743"/>
                  <a:pt x="9042" y="7743"/>
                </a:cubicBezTo>
                <a:cubicBezTo>
                  <a:pt x="16074" y="5706"/>
                  <a:pt x="16074" y="5706"/>
                  <a:pt x="16074" y="5706"/>
                </a:cubicBezTo>
                <a:cubicBezTo>
                  <a:pt x="16577" y="5706"/>
                  <a:pt x="16577" y="5706"/>
                  <a:pt x="16577" y="5706"/>
                </a:cubicBezTo>
                <a:cubicBezTo>
                  <a:pt x="17079" y="6113"/>
                  <a:pt x="17079" y="6113"/>
                  <a:pt x="17079" y="6113"/>
                </a:cubicBezTo>
                <a:cubicBezTo>
                  <a:pt x="17079" y="8151"/>
                  <a:pt x="17079" y="8151"/>
                  <a:pt x="17079" y="8151"/>
                </a:cubicBezTo>
                <a:cubicBezTo>
                  <a:pt x="17079" y="8558"/>
                  <a:pt x="16577" y="8558"/>
                  <a:pt x="16577" y="8558"/>
                </a:cubicBezTo>
                <a:cubicBezTo>
                  <a:pt x="9042" y="10596"/>
                  <a:pt x="9042" y="10596"/>
                  <a:pt x="9042" y="10596"/>
                </a:cubicBezTo>
                <a:cubicBezTo>
                  <a:pt x="9042" y="17932"/>
                  <a:pt x="9042" y="17932"/>
                  <a:pt x="9042" y="17932"/>
                </a:cubicBezTo>
                <a:cubicBezTo>
                  <a:pt x="13563" y="17932"/>
                  <a:pt x="17581" y="14672"/>
                  <a:pt x="17581" y="10596"/>
                </a:cubicBezTo>
                <a:cubicBezTo>
                  <a:pt x="17581" y="10596"/>
                  <a:pt x="18084" y="10189"/>
                  <a:pt x="18084" y="10189"/>
                </a:cubicBezTo>
                <a:cubicBezTo>
                  <a:pt x="21098" y="10189"/>
                  <a:pt x="21098" y="10189"/>
                  <a:pt x="21098" y="10189"/>
                </a:cubicBezTo>
                <a:cubicBezTo>
                  <a:pt x="21600" y="10189"/>
                  <a:pt x="21600" y="10596"/>
                  <a:pt x="21600" y="10596"/>
                </a:cubicBezTo>
                <a:cubicBezTo>
                  <a:pt x="21600" y="16709"/>
                  <a:pt x="15572" y="21600"/>
                  <a:pt x="854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6" name="Shape 5513"/>
          <p:cNvSpPr/>
          <p:nvPr/>
        </p:nvSpPr>
        <p:spPr>
          <a:xfrm>
            <a:off x="7699254" y="4591863"/>
            <a:ext cx="170428" cy="210744"/>
          </a:xfrm>
          <a:custGeom>
            <a:avLst/>
            <a:gdLst/>
            <a:ahLst/>
            <a:cxnLst>
              <a:cxn ang="0">
                <a:pos x="wd2" y="hd2"/>
              </a:cxn>
              <a:cxn ang="5400000">
                <a:pos x="wd2" y="hd2"/>
              </a:cxn>
              <a:cxn ang="10800000">
                <a:pos x="wd2" y="hd2"/>
              </a:cxn>
              <a:cxn ang="16200000">
                <a:pos x="wd2" y="hd2"/>
              </a:cxn>
            </a:cxnLst>
            <a:rect l="0" t="0" r="r" b="b"/>
            <a:pathLst>
              <a:path w="21600" h="21600" extrusionOk="0">
                <a:moveTo>
                  <a:pt x="8540" y="21600"/>
                </a:moveTo>
                <a:cubicBezTo>
                  <a:pt x="5526" y="21600"/>
                  <a:pt x="5526" y="21600"/>
                  <a:pt x="5526" y="21600"/>
                </a:cubicBezTo>
                <a:cubicBezTo>
                  <a:pt x="5023" y="21600"/>
                  <a:pt x="4521" y="21192"/>
                  <a:pt x="4521" y="21192"/>
                </a:cubicBezTo>
                <a:cubicBezTo>
                  <a:pt x="4521" y="11819"/>
                  <a:pt x="4521" y="11819"/>
                  <a:pt x="4521" y="11819"/>
                </a:cubicBezTo>
                <a:cubicBezTo>
                  <a:pt x="502" y="12634"/>
                  <a:pt x="502" y="12634"/>
                  <a:pt x="502" y="12634"/>
                </a:cubicBezTo>
                <a:cubicBezTo>
                  <a:pt x="502" y="12634"/>
                  <a:pt x="502" y="12634"/>
                  <a:pt x="502" y="12634"/>
                </a:cubicBezTo>
                <a:cubicBezTo>
                  <a:pt x="502" y="12634"/>
                  <a:pt x="0" y="12634"/>
                  <a:pt x="0" y="12634"/>
                </a:cubicBezTo>
                <a:cubicBezTo>
                  <a:pt x="0" y="12634"/>
                  <a:pt x="0" y="12226"/>
                  <a:pt x="0" y="12226"/>
                </a:cubicBezTo>
                <a:cubicBezTo>
                  <a:pt x="0" y="10189"/>
                  <a:pt x="0" y="10189"/>
                  <a:pt x="0" y="10189"/>
                </a:cubicBezTo>
                <a:cubicBezTo>
                  <a:pt x="0" y="10189"/>
                  <a:pt x="0" y="9781"/>
                  <a:pt x="502" y="9781"/>
                </a:cubicBezTo>
                <a:cubicBezTo>
                  <a:pt x="4521" y="8558"/>
                  <a:pt x="4521" y="8558"/>
                  <a:pt x="4521" y="8558"/>
                </a:cubicBezTo>
                <a:cubicBezTo>
                  <a:pt x="4521" y="7336"/>
                  <a:pt x="4521" y="7336"/>
                  <a:pt x="4521" y="7336"/>
                </a:cubicBezTo>
                <a:cubicBezTo>
                  <a:pt x="502" y="8151"/>
                  <a:pt x="502" y="8151"/>
                  <a:pt x="502" y="8151"/>
                </a:cubicBezTo>
                <a:cubicBezTo>
                  <a:pt x="502" y="8151"/>
                  <a:pt x="502" y="8151"/>
                  <a:pt x="502" y="8151"/>
                </a:cubicBezTo>
                <a:cubicBezTo>
                  <a:pt x="502" y="8151"/>
                  <a:pt x="0" y="8151"/>
                  <a:pt x="0" y="8151"/>
                </a:cubicBezTo>
                <a:cubicBezTo>
                  <a:pt x="0" y="8151"/>
                  <a:pt x="0" y="7743"/>
                  <a:pt x="0" y="7743"/>
                </a:cubicBezTo>
                <a:cubicBezTo>
                  <a:pt x="0" y="5706"/>
                  <a:pt x="0" y="5706"/>
                  <a:pt x="0" y="5706"/>
                </a:cubicBezTo>
                <a:cubicBezTo>
                  <a:pt x="0" y="5706"/>
                  <a:pt x="0" y="5298"/>
                  <a:pt x="502" y="5298"/>
                </a:cubicBezTo>
                <a:cubicBezTo>
                  <a:pt x="4521" y="4075"/>
                  <a:pt x="4521" y="4075"/>
                  <a:pt x="4521" y="4075"/>
                </a:cubicBezTo>
                <a:cubicBezTo>
                  <a:pt x="4521" y="408"/>
                  <a:pt x="4521" y="408"/>
                  <a:pt x="4521" y="408"/>
                </a:cubicBezTo>
                <a:cubicBezTo>
                  <a:pt x="4521" y="0"/>
                  <a:pt x="5023" y="0"/>
                  <a:pt x="5526" y="0"/>
                </a:cubicBezTo>
                <a:cubicBezTo>
                  <a:pt x="8540" y="0"/>
                  <a:pt x="8540" y="0"/>
                  <a:pt x="8540" y="0"/>
                </a:cubicBezTo>
                <a:cubicBezTo>
                  <a:pt x="8540" y="0"/>
                  <a:pt x="9042" y="0"/>
                  <a:pt x="9042" y="408"/>
                </a:cubicBezTo>
                <a:cubicBezTo>
                  <a:pt x="9042" y="3260"/>
                  <a:pt x="9042" y="3260"/>
                  <a:pt x="9042" y="3260"/>
                </a:cubicBezTo>
                <a:cubicBezTo>
                  <a:pt x="16074" y="1223"/>
                  <a:pt x="16074" y="1223"/>
                  <a:pt x="16074" y="1223"/>
                </a:cubicBezTo>
                <a:cubicBezTo>
                  <a:pt x="16577" y="1223"/>
                  <a:pt x="16577" y="1223"/>
                  <a:pt x="16577" y="1223"/>
                </a:cubicBezTo>
                <a:cubicBezTo>
                  <a:pt x="17079" y="1630"/>
                  <a:pt x="17079" y="1630"/>
                  <a:pt x="17079" y="1630"/>
                </a:cubicBezTo>
                <a:cubicBezTo>
                  <a:pt x="17079" y="3668"/>
                  <a:pt x="17079" y="3668"/>
                  <a:pt x="17079" y="3668"/>
                </a:cubicBezTo>
                <a:cubicBezTo>
                  <a:pt x="17079" y="4075"/>
                  <a:pt x="16577" y="4075"/>
                  <a:pt x="16577" y="4075"/>
                </a:cubicBezTo>
                <a:cubicBezTo>
                  <a:pt x="9042" y="6113"/>
                  <a:pt x="9042" y="6113"/>
                  <a:pt x="9042" y="6113"/>
                </a:cubicBezTo>
                <a:cubicBezTo>
                  <a:pt x="9042" y="7743"/>
                  <a:pt x="9042" y="7743"/>
                  <a:pt x="9042" y="7743"/>
                </a:cubicBezTo>
                <a:cubicBezTo>
                  <a:pt x="16074" y="5706"/>
                  <a:pt x="16074" y="5706"/>
                  <a:pt x="16074" y="5706"/>
                </a:cubicBezTo>
                <a:cubicBezTo>
                  <a:pt x="16577" y="5706"/>
                  <a:pt x="16577" y="5706"/>
                  <a:pt x="16577" y="5706"/>
                </a:cubicBezTo>
                <a:cubicBezTo>
                  <a:pt x="17079" y="6113"/>
                  <a:pt x="17079" y="6113"/>
                  <a:pt x="17079" y="6113"/>
                </a:cubicBezTo>
                <a:cubicBezTo>
                  <a:pt x="17079" y="8151"/>
                  <a:pt x="17079" y="8151"/>
                  <a:pt x="17079" y="8151"/>
                </a:cubicBezTo>
                <a:cubicBezTo>
                  <a:pt x="17079" y="8558"/>
                  <a:pt x="16577" y="8558"/>
                  <a:pt x="16577" y="8558"/>
                </a:cubicBezTo>
                <a:cubicBezTo>
                  <a:pt x="9042" y="10596"/>
                  <a:pt x="9042" y="10596"/>
                  <a:pt x="9042" y="10596"/>
                </a:cubicBezTo>
                <a:cubicBezTo>
                  <a:pt x="9042" y="17932"/>
                  <a:pt x="9042" y="17932"/>
                  <a:pt x="9042" y="17932"/>
                </a:cubicBezTo>
                <a:cubicBezTo>
                  <a:pt x="13563" y="17932"/>
                  <a:pt x="17581" y="14672"/>
                  <a:pt x="17581" y="10596"/>
                </a:cubicBezTo>
                <a:cubicBezTo>
                  <a:pt x="17581" y="10596"/>
                  <a:pt x="18084" y="10189"/>
                  <a:pt x="18084" y="10189"/>
                </a:cubicBezTo>
                <a:cubicBezTo>
                  <a:pt x="21098" y="10189"/>
                  <a:pt x="21098" y="10189"/>
                  <a:pt x="21098" y="10189"/>
                </a:cubicBezTo>
                <a:cubicBezTo>
                  <a:pt x="21600" y="10189"/>
                  <a:pt x="21600" y="10596"/>
                  <a:pt x="21600" y="10596"/>
                </a:cubicBezTo>
                <a:cubicBezTo>
                  <a:pt x="21600" y="16709"/>
                  <a:pt x="15572" y="21600"/>
                  <a:pt x="854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7" name="Shape 5514"/>
          <p:cNvSpPr/>
          <p:nvPr/>
        </p:nvSpPr>
        <p:spPr>
          <a:xfrm>
            <a:off x="8271011" y="4580867"/>
            <a:ext cx="252893" cy="241898"/>
          </a:xfrm>
          <a:custGeom>
            <a:avLst/>
            <a:gdLst/>
            <a:ahLst/>
            <a:cxnLst>
              <a:cxn ang="0">
                <a:pos x="wd2" y="hd2"/>
              </a:cxn>
              <a:cxn ang="5400000">
                <a:pos x="wd2" y="hd2"/>
              </a:cxn>
              <a:cxn ang="10800000">
                <a:pos x="wd2" y="hd2"/>
              </a:cxn>
              <a:cxn ang="16200000">
                <a:pos x="wd2" y="hd2"/>
              </a:cxn>
            </a:cxnLst>
            <a:rect l="0" t="0" r="r" b="b"/>
            <a:pathLst>
              <a:path w="21600" h="21600" extrusionOk="0">
                <a:moveTo>
                  <a:pt x="20925" y="10977"/>
                </a:moveTo>
                <a:cubicBezTo>
                  <a:pt x="20925" y="10977"/>
                  <a:pt x="20925" y="10977"/>
                  <a:pt x="20925" y="10977"/>
                </a:cubicBezTo>
                <a:cubicBezTo>
                  <a:pt x="19913" y="10269"/>
                  <a:pt x="19238" y="9561"/>
                  <a:pt x="18225" y="9561"/>
                </a:cubicBezTo>
                <a:cubicBezTo>
                  <a:pt x="17213" y="9561"/>
                  <a:pt x="15863" y="10623"/>
                  <a:pt x="15188" y="11685"/>
                </a:cubicBezTo>
                <a:cubicBezTo>
                  <a:pt x="15188" y="11685"/>
                  <a:pt x="15188" y="12039"/>
                  <a:pt x="14850" y="12393"/>
                </a:cubicBezTo>
                <a:cubicBezTo>
                  <a:pt x="14850" y="12393"/>
                  <a:pt x="14850" y="12393"/>
                  <a:pt x="14513" y="12393"/>
                </a:cubicBezTo>
                <a:cubicBezTo>
                  <a:pt x="14513" y="12393"/>
                  <a:pt x="14175" y="12393"/>
                  <a:pt x="14175" y="12393"/>
                </a:cubicBezTo>
                <a:cubicBezTo>
                  <a:pt x="14175" y="12039"/>
                  <a:pt x="13838" y="11685"/>
                  <a:pt x="13838" y="11685"/>
                </a:cubicBezTo>
                <a:cubicBezTo>
                  <a:pt x="13163" y="10623"/>
                  <a:pt x="12150" y="9561"/>
                  <a:pt x="10800" y="9561"/>
                </a:cubicBezTo>
                <a:cubicBezTo>
                  <a:pt x="9450" y="9561"/>
                  <a:pt x="8437" y="10623"/>
                  <a:pt x="7762" y="11685"/>
                </a:cubicBezTo>
                <a:cubicBezTo>
                  <a:pt x="7762" y="11685"/>
                  <a:pt x="7425" y="12039"/>
                  <a:pt x="7425" y="12393"/>
                </a:cubicBezTo>
                <a:cubicBezTo>
                  <a:pt x="7425" y="12393"/>
                  <a:pt x="7425" y="12393"/>
                  <a:pt x="7087" y="12393"/>
                </a:cubicBezTo>
                <a:cubicBezTo>
                  <a:pt x="6750" y="12393"/>
                  <a:pt x="6750" y="12393"/>
                  <a:pt x="6750" y="12393"/>
                </a:cubicBezTo>
                <a:cubicBezTo>
                  <a:pt x="6412" y="12039"/>
                  <a:pt x="6412" y="11685"/>
                  <a:pt x="6412" y="11685"/>
                </a:cubicBezTo>
                <a:cubicBezTo>
                  <a:pt x="5737" y="10623"/>
                  <a:pt x="4725" y="9561"/>
                  <a:pt x="3375" y="9561"/>
                </a:cubicBezTo>
                <a:cubicBezTo>
                  <a:pt x="2362" y="9561"/>
                  <a:pt x="1687" y="10269"/>
                  <a:pt x="1012" y="10977"/>
                </a:cubicBezTo>
                <a:cubicBezTo>
                  <a:pt x="675" y="10977"/>
                  <a:pt x="675" y="10977"/>
                  <a:pt x="675" y="10977"/>
                </a:cubicBezTo>
                <a:cubicBezTo>
                  <a:pt x="337" y="10977"/>
                  <a:pt x="0" y="10977"/>
                  <a:pt x="0" y="10623"/>
                </a:cubicBezTo>
                <a:cubicBezTo>
                  <a:pt x="0" y="10623"/>
                  <a:pt x="0" y="10623"/>
                  <a:pt x="0" y="10623"/>
                </a:cubicBezTo>
                <a:cubicBezTo>
                  <a:pt x="1350" y="5666"/>
                  <a:pt x="6075" y="2479"/>
                  <a:pt x="10800" y="2479"/>
                </a:cubicBezTo>
                <a:cubicBezTo>
                  <a:pt x="15525" y="2479"/>
                  <a:pt x="20250" y="5666"/>
                  <a:pt x="21600" y="10623"/>
                </a:cubicBezTo>
                <a:cubicBezTo>
                  <a:pt x="21600" y="10623"/>
                  <a:pt x="21600" y="10623"/>
                  <a:pt x="21600" y="10623"/>
                </a:cubicBezTo>
                <a:cubicBezTo>
                  <a:pt x="21600" y="10977"/>
                  <a:pt x="21263" y="10977"/>
                  <a:pt x="20925" y="10977"/>
                </a:cubicBezTo>
                <a:close/>
                <a:moveTo>
                  <a:pt x="11475" y="18059"/>
                </a:moveTo>
                <a:cubicBezTo>
                  <a:pt x="11475" y="19830"/>
                  <a:pt x="10125" y="21600"/>
                  <a:pt x="8437" y="21600"/>
                </a:cubicBezTo>
                <a:cubicBezTo>
                  <a:pt x="6412" y="21600"/>
                  <a:pt x="5062" y="19830"/>
                  <a:pt x="5062" y="18059"/>
                </a:cubicBezTo>
                <a:cubicBezTo>
                  <a:pt x="5062" y="17705"/>
                  <a:pt x="5400" y="17351"/>
                  <a:pt x="5737" y="17351"/>
                </a:cubicBezTo>
                <a:cubicBezTo>
                  <a:pt x="6412" y="17351"/>
                  <a:pt x="6750" y="17705"/>
                  <a:pt x="6750" y="18059"/>
                </a:cubicBezTo>
                <a:cubicBezTo>
                  <a:pt x="6750" y="19121"/>
                  <a:pt x="7425" y="19830"/>
                  <a:pt x="8437" y="19830"/>
                </a:cubicBezTo>
                <a:cubicBezTo>
                  <a:pt x="9112" y="19830"/>
                  <a:pt x="10125" y="19121"/>
                  <a:pt x="10125" y="18059"/>
                </a:cubicBezTo>
                <a:cubicBezTo>
                  <a:pt x="10125" y="10269"/>
                  <a:pt x="10125" y="10269"/>
                  <a:pt x="10125" y="10269"/>
                </a:cubicBezTo>
                <a:cubicBezTo>
                  <a:pt x="10125" y="10269"/>
                  <a:pt x="10462" y="10269"/>
                  <a:pt x="10800" y="10269"/>
                </a:cubicBezTo>
                <a:cubicBezTo>
                  <a:pt x="11138" y="10269"/>
                  <a:pt x="11475" y="10269"/>
                  <a:pt x="11475" y="10269"/>
                </a:cubicBezTo>
                <a:lnTo>
                  <a:pt x="11475" y="18059"/>
                </a:lnTo>
                <a:close/>
                <a:moveTo>
                  <a:pt x="11475" y="2125"/>
                </a:moveTo>
                <a:cubicBezTo>
                  <a:pt x="11475" y="2125"/>
                  <a:pt x="11138" y="2125"/>
                  <a:pt x="10800" y="2125"/>
                </a:cubicBezTo>
                <a:cubicBezTo>
                  <a:pt x="10462" y="2125"/>
                  <a:pt x="10125" y="2125"/>
                  <a:pt x="10125" y="2125"/>
                </a:cubicBezTo>
                <a:cubicBezTo>
                  <a:pt x="10125" y="1062"/>
                  <a:pt x="10125" y="1062"/>
                  <a:pt x="10125" y="1062"/>
                </a:cubicBezTo>
                <a:cubicBezTo>
                  <a:pt x="10125" y="354"/>
                  <a:pt x="10462" y="0"/>
                  <a:pt x="10800" y="0"/>
                </a:cubicBezTo>
                <a:cubicBezTo>
                  <a:pt x="11138" y="0"/>
                  <a:pt x="11475" y="354"/>
                  <a:pt x="11475" y="1062"/>
                </a:cubicBezTo>
                <a:lnTo>
                  <a:pt x="11475" y="212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8" name="Shape 5515"/>
          <p:cNvSpPr/>
          <p:nvPr/>
        </p:nvSpPr>
        <p:spPr>
          <a:xfrm>
            <a:off x="8840934" y="4571705"/>
            <a:ext cx="249228" cy="251060"/>
          </a:xfrm>
          <a:custGeom>
            <a:avLst/>
            <a:gdLst/>
            <a:ahLst/>
            <a:cxnLst>
              <a:cxn ang="0">
                <a:pos x="wd2" y="hd2"/>
              </a:cxn>
              <a:cxn ang="5400000">
                <a:pos x="wd2" y="hd2"/>
              </a:cxn>
              <a:cxn ang="10800000">
                <a:pos x="wd2" y="hd2"/>
              </a:cxn>
              <a:cxn ang="16200000">
                <a:pos x="wd2" y="hd2"/>
              </a:cxn>
            </a:cxnLst>
            <a:rect l="0" t="0" r="r" b="b"/>
            <a:pathLst>
              <a:path w="21600" h="21600" extrusionOk="0">
                <a:moveTo>
                  <a:pt x="4457" y="14400"/>
                </a:moveTo>
                <a:cubicBezTo>
                  <a:pt x="343" y="14400"/>
                  <a:pt x="343" y="14400"/>
                  <a:pt x="343" y="14400"/>
                </a:cubicBezTo>
                <a:cubicBezTo>
                  <a:pt x="0" y="14400"/>
                  <a:pt x="0" y="14400"/>
                  <a:pt x="0" y="14057"/>
                </a:cubicBezTo>
                <a:cubicBezTo>
                  <a:pt x="0" y="13714"/>
                  <a:pt x="0" y="13714"/>
                  <a:pt x="343" y="13714"/>
                </a:cubicBezTo>
                <a:cubicBezTo>
                  <a:pt x="4457" y="13714"/>
                  <a:pt x="4457" y="13714"/>
                  <a:pt x="4457" y="13714"/>
                </a:cubicBezTo>
                <a:cubicBezTo>
                  <a:pt x="4800" y="13714"/>
                  <a:pt x="4800" y="13714"/>
                  <a:pt x="4800" y="14057"/>
                </a:cubicBezTo>
                <a:cubicBezTo>
                  <a:pt x="4800" y="14400"/>
                  <a:pt x="4800" y="14400"/>
                  <a:pt x="4457" y="14400"/>
                </a:cubicBezTo>
                <a:close/>
                <a:moveTo>
                  <a:pt x="10286" y="6514"/>
                </a:moveTo>
                <a:cubicBezTo>
                  <a:pt x="6514" y="3086"/>
                  <a:pt x="6514" y="3086"/>
                  <a:pt x="6514" y="3086"/>
                </a:cubicBezTo>
                <a:cubicBezTo>
                  <a:pt x="6514" y="2743"/>
                  <a:pt x="6171" y="2743"/>
                  <a:pt x="5829" y="2743"/>
                </a:cubicBezTo>
                <a:cubicBezTo>
                  <a:pt x="5486" y="2743"/>
                  <a:pt x="5143" y="2743"/>
                  <a:pt x="4800" y="3086"/>
                </a:cubicBezTo>
                <a:cubicBezTo>
                  <a:pt x="3086" y="4800"/>
                  <a:pt x="3086" y="4800"/>
                  <a:pt x="3086" y="4800"/>
                </a:cubicBezTo>
                <a:cubicBezTo>
                  <a:pt x="2743" y="5143"/>
                  <a:pt x="2743" y="5486"/>
                  <a:pt x="2743" y="5829"/>
                </a:cubicBezTo>
                <a:cubicBezTo>
                  <a:pt x="2743" y="6171"/>
                  <a:pt x="2743" y="6514"/>
                  <a:pt x="3086" y="6514"/>
                </a:cubicBezTo>
                <a:cubicBezTo>
                  <a:pt x="6514" y="10286"/>
                  <a:pt x="6514" y="10286"/>
                  <a:pt x="6514" y="10286"/>
                </a:cubicBezTo>
                <a:cubicBezTo>
                  <a:pt x="6171" y="13371"/>
                  <a:pt x="6171" y="13371"/>
                  <a:pt x="6171" y="13371"/>
                </a:cubicBezTo>
                <a:cubicBezTo>
                  <a:pt x="6171" y="13029"/>
                  <a:pt x="5829" y="13029"/>
                  <a:pt x="5486" y="12686"/>
                </a:cubicBezTo>
                <a:cubicBezTo>
                  <a:pt x="1371" y="8229"/>
                  <a:pt x="1371" y="8229"/>
                  <a:pt x="1371" y="8229"/>
                </a:cubicBezTo>
                <a:cubicBezTo>
                  <a:pt x="686" y="7543"/>
                  <a:pt x="0" y="6857"/>
                  <a:pt x="0" y="5829"/>
                </a:cubicBezTo>
                <a:cubicBezTo>
                  <a:pt x="0" y="4800"/>
                  <a:pt x="686" y="3771"/>
                  <a:pt x="1371" y="3086"/>
                </a:cubicBezTo>
                <a:cubicBezTo>
                  <a:pt x="3086" y="1029"/>
                  <a:pt x="3086" y="1029"/>
                  <a:pt x="3086" y="1029"/>
                </a:cubicBezTo>
                <a:cubicBezTo>
                  <a:pt x="3771" y="343"/>
                  <a:pt x="4800" y="0"/>
                  <a:pt x="5829" y="0"/>
                </a:cubicBezTo>
                <a:cubicBezTo>
                  <a:pt x="6857" y="0"/>
                  <a:pt x="7886" y="343"/>
                  <a:pt x="8571" y="1371"/>
                </a:cubicBezTo>
                <a:cubicBezTo>
                  <a:pt x="12686" y="5486"/>
                  <a:pt x="12686" y="5486"/>
                  <a:pt x="12686" y="5486"/>
                </a:cubicBezTo>
                <a:cubicBezTo>
                  <a:pt x="13029" y="5829"/>
                  <a:pt x="13029" y="6171"/>
                  <a:pt x="13371" y="6171"/>
                </a:cubicBezTo>
                <a:lnTo>
                  <a:pt x="10286" y="6514"/>
                </a:lnTo>
                <a:close/>
                <a:moveTo>
                  <a:pt x="2400" y="19886"/>
                </a:moveTo>
                <a:cubicBezTo>
                  <a:pt x="2057" y="19886"/>
                  <a:pt x="2057" y="19886"/>
                  <a:pt x="2057" y="19886"/>
                </a:cubicBezTo>
                <a:cubicBezTo>
                  <a:pt x="2057" y="19886"/>
                  <a:pt x="1714" y="19886"/>
                  <a:pt x="1714" y="19886"/>
                </a:cubicBezTo>
                <a:cubicBezTo>
                  <a:pt x="1714" y="19543"/>
                  <a:pt x="1714" y="19200"/>
                  <a:pt x="1714" y="19200"/>
                </a:cubicBezTo>
                <a:cubicBezTo>
                  <a:pt x="5143" y="15771"/>
                  <a:pt x="5143" y="15771"/>
                  <a:pt x="5143" y="15771"/>
                </a:cubicBezTo>
                <a:cubicBezTo>
                  <a:pt x="5143" y="15771"/>
                  <a:pt x="5486" y="15771"/>
                  <a:pt x="5486" y="15771"/>
                </a:cubicBezTo>
                <a:cubicBezTo>
                  <a:pt x="5829" y="16114"/>
                  <a:pt x="5829" y="16114"/>
                  <a:pt x="5486" y="16457"/>
                </a:cubicBezTo>
                <a:lnTo>
                  <a:pt x="2400" y="19886"/>
                </a:lnTo>
                <a:close/>
                <a:moveTo>
                  <a:pt x="7886" y="21257"/>
                </a:moveTo>
                <a:cubicBezTo>
                  <a:pt x="7886" y="21257"/>
                  <a:pt x="7543" y="21600"/>
                  <a:pt x="7543" y="21600"/>
                </a:cubicBezTo>
                <a:cubicBezTo>
                  <a:pt x="7200" y="21600"/>
                  <a:pt x="6857" y="21257"/>
                  <a:pt x="6857" y="21257"/>
                </a:cubicBezTo>
                <a:cubicBezTo>
                  <a:pt x="6857" y="16800"/>
                  <a:pt x="6857" y="16800"/>
                  <a:pt x="6857" y="16800"/>
                </a:cubicBezTo>
                <a:cubicBezTo>
                  <a:pt x="6857" y="16800"/>
                  <a:pt x="7200" y="16457"/>
                  <a:pt x="7543" y="16457"/>
                </a:cubicBezTo>
                <a:cubicBezTo>
                  <a:pt x="7543" y="16457"/>
                  <a:pt x="7886" y="16800"/>
                  <a:pt x="7886" y="16800"/>
                </a:cubicBezTo>
                <a:lnTo>
                  <a:pt x="7886" y="21257"/>
                </a:lnTo>
                <a:close/>
                <a:moveTo>
                  <a:pt x="20229" y="18514"/>
                </a:moveTo>
                <a:cubicBezTo>
                  <a:pt x="18514" y="20229"/>
                  <a:pt x="18514" y="20229"/>
                  <a:pt x="18514" y="20229"/>
                </a:cubicBezTo>
                <a:cubicBezTo>
                  <a:pt x="17486" y="20914"/>
                  <a:pt x="16800" y="21257"/>
                  <a:pt x="15771" y="21257"/>
                </a:cubicBezTo>
                <a:cubicBezTo>
                  <a:pt x="14743" y="21257"/>
                  <a:pt x="13714" y="20914"/>
                  <a:pt x="13029" y="20229"/>
                </a:cubicBezTo>
                <a:cubicBezTo>
                  <a:pt x="8571" y="15771"/>
                  <a:pt x="8571" y="15771"/>
                  <a:pt x="8571" y="15771"/>
                </a:cubicBezTo>
                <a:cubicBezTo>
                  <a:pt x="8571" y="15771"/>
                  <a:pt x="8229" y="15429"/>
                  <a:pt x="8229" y="15086"/>
                </a:cubicBezTo>
                <a:cubicBezTo>
                  <a:pt x="11314" y="14743"/>
                  <a:pt x="11314" y="14743"/>
                  <a:pt x="11314" y="14743"/>
                </a:cubicBezTo>
                <a:cubicBezTo>
                  <a:pt x="14743" y="18514"/>
                  <a:pt x="14743" y="18514"/>
                  <a:pt x="14743" y="18514"/>
                </a:cubicBezTo>
                <a:cubicBezTo>
                  <a:pt x="15429" y="18857"/>
                  <a:pt x="16114" y="18857"/>
                  <a:pt x="16457" y="18514"/>
                </a:cubicBezTo>
                <a:cubicBezTo>
                  <a:pt x="18514" y="16457"/>
                  <a:pt x="18514" y="16457"/>
                  <a:pt x="18514" y="16457"/>
                </a:cubicBezTo>
                <a:cubicBezTo>
                  <a:pt x="18857" y="16457"/>
                  <a:pt x="18857" y="16114"/>
                  <a:pt x="18857" y="15771"/>
                </a:cubicBezTo>
                <a:cubicBezTo>
                  <a:pt x="18857" y="15429"/>
                  <a:pt x="18857" y="15086"/>
                  <a:pt x="18514" y="14743"/>
                </a:cubicBezTo>
                <a:cubicBezTo>
                  <a:pt x="15086" y="11314"/>
                  <a:pt x="15086" y="11314"/>
                  <a:pt x="15086" y="11314"/>
                </a:cubicBezTo>
                <a:cubicBezTo>
                  <a:pt x="15086" y="8229"/>
                  <a:pt x="15086" y="8229"/>
                  <a:pt x="15086" y="8229"/>
                </a:cubicBezTo>
                <a:cubicBezTo>
                  <a:pt x="15429" y="8229"/>
                  <a:pt x="15771" y="8571"/>
                  <a:pt x="15771" y="8571"/>
                </a:cubicBezTo>
                <a:cubicBezTo>
                  <a:pt x="20229" y="13029"/>
                  <a:pt x="20229" y="13029"/>
                  <a:pt x="20229" y="13029"/>
                </a:cubicBezTo>
                <a:cubicBezTo>
                  <a:pt x="20914" y="13714"/>
                  <a:pt x="21257" y="14743"/>
                  <a:pt x="21257" y="15771"/>
                </a:cubicBezTo>
                <a:cubicBezTo>
                  <a:pt x="21257" y="16800"/>
                  <a:pt x="20914" y="17829"/>
                  <a:pt x="20229" y="18514"/>
                </a:cubicBezTo>
                <a:close/>
                <a:moveTo>
                  <a:pt x="14400" y="4457"/>
                </a:moveTo>
                <a:cubicBezTo>
                  <a:pt x="14400" y="4800"/>
                  <a:pt x="14400" y="4800"/>
                  <a:pt x="14057" y="4800"/>
                </a:cubicBezTo>
                <a:cubicBezTo>
                  <a:pt x="13714" y="4800"/>
                  <a:pt x="13714" y="4800"/>
                  <a:pt x="13714" y="4457"/>
                </a:cubicBezTo>
                <a:cubicBezTo>
                  <a:pt x="13714" y="343"/>
                  <a:pt x="13714" y="343"/>
                  <a:pt x="13714" y="343"/>
                </a:cubicBezTo>
                <a:cubicBezTo>
                  <a:pt x="13714" y="0"/>
                  <a:pt x="13714" y="0"/>
                  <a:pt x="14057" y="0"/>
                </a:cubicBezTo>
                <a:cubicBezTo>
                  <a:pt x="14400" y="0"/>
                  <a:pt x="14400" y="0"/>
                  <a:pt x="14400" y="343"/>
                </a:cubicBezTo>
                <a:lnTo>
                  <a:pt x="14400" y="4457"/>
                </a:lnTo>
                <a:close/>
                <a:moveTo>
                  <a:pt x="16457" y="5486"/>
                </a:moveTo>
                <a:cubicBezTo>
                  <a:pt x="16457" y="5829"/>
                  <a:pt x="16114" y="5829"/>
                  <a:pt x="16114" y="5829"/>
                </a:cubicBezTo>
                <a:cubicBezTo>
                  <a:pt x="16114" y="5829"/>
                  <a:pt x="16114" y="5829"/>
                  <a:pt x="15771" y="5486"/>
                </a:cubicBezTo>
                <a:cubicBezTo>
                  <a:pt x="15771" y="5486"/>
                  <a:pt x="15771" y="5143"/>
                  <a:pt x="15771" y="5143"/>
                </a:cubicBezTo>
                <a:cubicBezTo>
                  <a:pt x="19200" y="1714"/>
                  <a:pt x="19200" y="1714"/>
                  <a:pt x="19200" y="1714"/>
                </a:cubicBezTo>
                <a:cubicBezTo>
                  <a:pt x="19200" y="1371"/>
                  <a:pt x="19543" y="1371"/>
                  <a:pt x="19886" y="1714"/>
                </a:cubicBezTo>
                <a:cubicBezTo>
                  <a:pt x="19886" y="1714"/>
                  <a:pt x="19886" y="2057"/>
                  <a:pt x="19886" y="2400"/>
                </a:cubicBezTo>
                <a:lnTo>
                  <a:pt x="16457" y="5486"/>
                </a:lnTo>
                <a:close/>
                <a:moveTo>
                  <a:pt x="21257" y="7886"/>
                </a:moveTo>
                <a:cubicBezTo>
                  <a:pt x="17143" y="7886"/>
                  <a:pt x="17143" y="7886"/>
                  <a:pt x="17143" y="7886"/>
                </a:cubicBezTo>
                <a:cubicBezTo>
                  <a:pt x="16800" y="7886"/>
                  <a:pt x="16457" y="7543"/>
                  <a:pt x="16457" y="7543"/>
                </a:cubicBezTo>
                <a:cubicBezTo>
                  <a:pt x="16457" y="7200"/>
                  <a:pt x="16800" y="6857"/>
                  <a:pt x="17143" y="6857"/>
                </a:cubicBezTo>
                <a:cubicBezTo>
                  <a:pt x="21257" y="6857"/>
                  <a:pt x="21257" y="6857"/>
                  <a:pt x="21257" y="6857"/>
                </a:cubicBezTo>
                <a:cubicBezTo>
                  <a:pt x="21257" y="6857"/>
                  <a:pt x="21600" y="7200"/>
                  <a:pt x="21600" y="7543"/>
                </a:cubicBezTo>
                <a:cubicBezTo>
                  <a:pt x="21600" y="7543"/>
                  <a:pt x="21257" y="7886"/>
                  <a:pt x="21257" y="788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9" name="Shape 5516"/>
          <p:cNvSpPr/>
          <p:nvPr/>
        </p:nvSpPr>
        <p:spPr>
          <a:xfrm>
            <a:off x="9410858" y="4580867"/>
            <a:ext cx="254726" cy="241898"/>
          </a:xfrm>
          <a:custGeom>
            <a:avLst/>
            <a:gdLst/>
            <a:ahLst/>
            <a:cxnLst>
              <a:cxn ang="0">
                <a:pos x="wd2" y="hd2"/>
              </a:cxn>
              <a:cxn ang="5400000">
                <a:pos x="wd2" y="hd2"/>
              </a:cxn>
              <a:cxn ang="10800000">
                <a:pos x="wd2" y="hd2"/>
              </a:cxn>
              <a:cxn ang="16200000">
                <a:pos x="wd2" y="hd2"/>
              </a:cxn>
            </a:cxnLst>
            <a:rect l="0" t="0" r="r" b="b"/>
            <a:pathLst>
              <a:path w="21600" h="21600" extrusionOk="0">
                <a:moveTo>
                  <a:pt x="21600" y="20184"/>
                </a:moveTo>
                <a:cubicBezTo>
                  <a:pt x="21600" y="20892"/>
                  <a:pt x="20925" y="21600"/>
                  <a:pt x="20250" y="21600"/>
                </a:cubicBezTo>
                <a:cubicBezTo>
                  <a:pt x="1350" y="21600"/>
                  <a:pt x="1350" y="21600"/>
                  <a:pt x="1350" y="21600"/>
                </a:cubicBezTo>
                <a:cubicBezTo>
                  <a:pt x="675" y="21600"/>
                  <a:pt x="0" y="20892"/>
                  <a:pt x="0" y="20184"/>
                </a:cubicBezTo>
                <a:cubicBezTo>
                  <a:pt x="0" y="15934"/>
                  <a:pt x="0" y="15934"/>
                  <a:pt x="0" y="15934"/>
                </a:cubicBezTo>
                <a:cubicBezTo>
                  <a:pt x="0" y="15226"/>
                  <a:pt x="675" y="14518"/>
                  <a:pt x="1350" y="14518"/>
                </a:cubicBezTo>
                <a:cubicBezTo>
                  <a:pt x="6750" y="14518"/>
                  <a:pt x="6750" y="14518"/>
                  <a:pt x="6750" y="14518"/>
                </a:cubicBezTo>
                <a:cubicBezTo>
                  <a:pt x="7088" y="15580"/>
                  <a:pt x="8100" y="16289"/>
                  <a:pt x="9113" y="16289"/>
                </a:cubicBezTo>
                <a:cubicBezTo>
                  <a:pt x="12487" y="16289"/>
                  <a:pt x="12487" y="16289"/>
                  <a:pt x="12487" y="16289"/>
                </a:cubicBezTo>
                <a:cubicBezTo>
                  <a:pt x="13500" y="16289"/>
                  <a:pt x="14512" y="15580"/>
                  <a:pt x="14850" y="14518"/>
                </a:cubicBezTo>
                <a:cubicBezTo>
                  <a:pt x="20250" y="14518"/>
                  <a:pt x="20250" y="14518"/>
                  <a:pt x="20250" y="14518"/>
                </a:cubicBezTo>
                <a:cubicBezTo>
                  <a:pt x="20925" y="14518"/>
                  <a:pt x="21600" y="15226"/>
                  <a:pt x="21600" y="15934"/>
                </a:cubicBezTo>
                <a:lnTo>
                  <a:pt x="21600" y="20184"/>
                </a:lnTo>
                <a:close/>
                <a:moveTo>
                  <a:pt x="16537" y="7790"/>
                </a:moveTo>
                <a:cubicBezTo>
                  <a:pt x="13162" y="7790"/>
                  <a:pt x="13162" y="7790"/>
                  <a:pt x="13162" y="7790"/>
                </a:cubicBezTo>
                <a:cubicBezTo>
                  <a:pt x="13162" y="13810"/>
                  <a:pt x="13162" y="13810"/>
                  <a:pt x="13162" y="13810"/>
                </a:cubicBezTo>
                <a:cubicBezTo>
                  <a:pt x="13162" y="14164"/>
                  <a:pt x="12825" y="14518"/>
                  <a:pt x="12487" y="14518"/>
                </a:cubicBezTo>
                <a:cubicBezTo>
                  <a:pt x="9113" y="14518"/>
                  <a:pt x="9113" y="14518"/>
                  <a:pt x="9113" y="14518"/>
                </a:cubicBezTo>
                <a:cubicBezTo>
                  <a:pt x="8775" y="14518"/>
                  <a:pt x="8438" y="14164"/>
                  <a:pt x="8438" y="13810"/>
                </a:cubicBezTo>
                <a:cubicBezTo>
                  <a:pt x="8438" y="7790"/>
                  <a:pt x="8438" y="7790"/>
                  <a:pt x="8438" y="7790"/>
                </a:cubicBezTo>
                <a:cubicBezTo>
                  <a:pt x="5063" y="7790"/>
                  <a:pt x="5063" y="7790"/>
                  <a:pt x="5063" y="7790"/>
                </a:cubicBezTo>
                <a:cubicBezTo>
                  <a:pt x="4725" y="7790"/>
                  <a:pt x="4388" y="7436"/>
                  <a:pt x="4388" y="7082"/>
                </a:cubicBezTo>
                <a:cubicBezTo>
                  <a:pt x="4050" y="7082"/>
                  <a:pt x="4388" y="6728"/>
                  <a:pt x="4388" y="6374"/>
                </a:cubicBezTo>
                <a:cubicBezTo>
                  <a:pt x="10125" y="354"/>
                  <a:pt x="10125" y="354"/>
                  <a:pt x="10125" y="354"/>
                </a:cubicBezTo>
                <a:cubicBezTo>
                  <a:pt x="10463" y="0"/>
                  <a:pt x="10463" y="0"/>
                  <a:pt x="10800" y="0"/>
                </a:cubicBezTo>
                <a:cubicBezTo>
                  <a:pt x="11137" y="0"/>
                  <a:pt x="11137" y="0"/>
                  <a:pt x="11475" y="354"/>
                </a:cubicBezTo>
                <a:cubicBezTo>
                  <a:pt x="17212" y="6374"/>
                  <a:pt x="17212" y="6374"/>
                  <a:pt x="17212" y="6374"/>
                </a:cubicBezTo>
                <a:cubicBezTo>
                  <a:pt x="17212" y="6728"/>
                  <a:pt x="17550" y="7082"/>
                  <a:pt x="17212" y="7082"/>
                </a:cubicBezTo>
                <a:cubicBezTo>
                  <a:pt x="17212" y="7436"/>
                  <a:pt x="16875" y="7790"/>
                  <a:pt x="16537" y="7790"/>
                </a:cubicBezTo>
                <a:close/>
                <a:moveTo>
                  <a:pt x="15862" y="18059"/>
                </a:moveTo>
                <a:cubicBezTo>
                  <a:pt x="15187" y="18059"/>
                  <a:pt x="14850" y="18413"/>
                  <a:pt x="14850" y="19121"/>
                </a:cubicBezTo>
                <a:cubicBezTo>
                  <a:pt x="14850" y="19475"/>
                  <a:pt x="15187" y="19830"/>
                  <a:pt x="15862" y="19830"/>
                </a:cubicBezTo>
                <a:cubicBezTo>
                  <a:pt x="16200" y="19830"/>
                  <a:pt x="16537" y="19475"/>
                  <a:pt x="16537" y="19121"/>
                </a:cubicBezTo>
                <a:cubicBezTo>
                  <a:pt x="16537" y="18413"/>
                  <a:pt x="16200" y="18059"/>
                  <a:pt x="15862" y="18059"/>
                </a:cubicBezTo>
                <a:close/>
                <a:moveTo>
                  <a:pt x="18900" y="18059"/>
                </a:moveTo>
                <a:cubicBezTo>
                  <a:pt x="18562" y="18059"/>
                  <a:pt x="18225" y="18413"/>
                  <a:pt x="18225" y="19121"/>
                </a:cubicBezTo>
                <a:cubicBezTo>
                  <a:pt x="18225" y="19475"/>
                  <a:pt x="18562" y="19830"/>
                  <a:pt x="18900" y="19830"/>
                </a:cubicBezTo>
                <a:cubicBezTo>
                  <a:pt x="19575" y="19830"/>
                  <a:pt x="19912" y="19475"/>
                  <a:pt x="19912" y="19121"/>
                </a:cubicBezTo>
                <a:cubicBezTo>
                  <a:pt x="19912" y="18413"/>
                  <a:pt x="19575" y="18059"/>
                  <a:pt x="18900" y="1805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0" name="Shape 5517"/>
          <p:cNvSpPr/>
          <p:nvPr/>
        </p:nvSpPr>
        <p:spPr>
          <a:xfrm>
            <a:off x="9982614" y="4571705"/>
            <a:ext cx="289543" cy="271218"/>
          </a:xfrm>
          <a:custGeom>
            <a:avLst/>
            <a:gdLst/>
            <a:ahLst/>
            <a:cxnLst>
              <a:cxn ang="0">
                <a:pos x="wd2" y="hd2"/>
              </a:cxn>
              <a:cxn ang="5400000">
                <a:pos x="wd2" y="hd2"/>
              </a:cxn>
              <a:cxn ang="10800000">
                <a:pos x="wd2" y="hd2"/>
              </a:cxn>
              <a:cxn ang="16200000">
                <a:pos x="wd2" y="hd2"/>
              </a:cxn>
            </a:cxnLst>
            <a:rect l="0" t="0" r="r" b="b"/>
            <a:pathLst>
              <a:path w="21600" h="21600" extrusionOk="0">
                <a:moveTo>
                  <a:pt x="3847" y="12388"/>
                </a:moveTo>
                <a:cubicBezTo>
                  <a:pt x="2367" y="12388"/>
                  <a:pt x="2367" y="12388"/>
                  <a:pt x="2367" y="12388"/>
                </a:cubicBezTo>
                <a:cubicBezTo>
                  <a:pt x="1184" y="12388"/>
                  <a:pt x="0" y="11753"/>
                  <a:pt x="0" y="10482"/>
                </a:cubicBezTo>
                <a:cubicBezTo>
                  <a:pt x="0" y="9212"/>
                  <a:pt x="0" y="6035"/>
                  <a:pt x="1479" y="6035"/>
                </a:cubicBezTo>
                <a:cubicBezTo>
                  <a:pt x="1775" y="6035"/>
                  <a:pt x="2959" y="6988"/>
                  <a:pt x="4438" y="6988"/>
                </a:cubicBezTo>
                <a:cubicBezTo>
                  <a:pt x="5030" y="6988"/>
                  <a:pt x="5326" y="6988"/>
                  <a:pt x="5918" y="6671"/>
                </a:cubicBezTo>
                <a:cubicBezTo>
                  <a:pt x="5918" y="6988"/>
                  <a:pt x="5918" y="7306"/>
                  <a:pt x="5918" y="7624"/>
                </a:cubicBezTo>
                <a:cubicBezTo>
                  <a:pt x="5918" y="8576"/>
                  <a:pt x="6214" y="9847"/>
                  <a:pt x="6805" y="10800"/>
                </a:cubicBezTo>
                <a:cubicBezTo>
                  <a:pt x="5622" y="10800"/>
                  <a:pt x="4438" y="11435"/>
                  <a:pt x="3847" y="12388"/>
                </a:cubicBezTo>
                <a:close/>
                <a:moveTo>
                  <a:pt x="4438" y="6035"/>
                </a:moveTo>
                <a:cubicBezTo>
                  <a:pt x="2959" y="6035"/>
                  <a:pt x="1479" y="4765"/>
                  <a:pt x="1479" y="2859"/>
                </a:cubicBezTo>
                <a:cubicBezTo>
                  <a:pt x="1479" y="1271"/>
                  <a:pt x="2959" y="0"/>
                  <a:pt x="4438" y="0"/>
                </a:cubicBezTo>
                <a:cubicBezTo>
                  <a:pt x="5918" y="0"/>
                  <a:pt x="7397" y="1271"/>
                  <a:pt x="7397" y="2859"/>
                </a:cubicBezTo>
                <a:cubicBezTo>
                  <a:pt x="7397" y="4765"/>
                  <a:pt x="5918" y="6035"/>
                  <a:pt x="4438" y="6035"/>
                </a:cubicBezTo>
                <a:close/>
                <a:moveTo>
                  <a:pt x="15682" y="21600"/>
                </a:moveTo>
                <a:cubicBezTo>
                  <a:pt x="5918" y="21600"/>
                  <a:pt x="5918" y="21600"/>
                  <a:pt x="5918" y="21600"/>
                </a:cubicBezTo>
                <a:cubicBezTo>
                  <a:pt x="4142" y="21600"/>
                  <a:pt x="2959" y="20329"/>
                  <a:pt x="2959" y="18424"/>
                </a:cubicBezTo>
                <a:cubicBezTo>
                  <a:pt x="2959" y="15565"/>
                  <a:pt x="3551" y="11435"/>
                  <a:pt x="6805" y="11435"/>
                </a:cubicBezTo>
                <a:cubicBezTo>
                  <a:pt x="7397" y="11435"/>
                  <a:pt x="8581" y="13024"/>
                  <a:pt x="10948" y="13024"/>
                </a:cubicBezTo>
                <a:cubicBezTo>
                  <a:pt x="13019" y="13024"/>
                  <a:pt x="14499" y="11435"/>
                  <a:pt x="14795" y="11435"/>
                </a:cubicBezTo>
                <a:cubicBezTo>
                  <a:pt x="18345" y="11435"/>
                  <a:pt x="18937" y="15565"/>
                  <a:pt x="18937" y="18424"/>
                </a:cubicBezTo>
                <a:cubicBezTo>
                  <a:pt x="18937" y="20329"/>
                  <a:pt x="17753" y="21600"/>
                  <a:pt x="15682" y="21600"/>
                </a:cubicBezTo>
                <a:close/>
                <a:moveTo>
                  <a:pt x="10948" y="12388"/>
                </a:moveTo>
                <a:cubicBezTo>
                  <a:pt x="8581" y="12388"/>
                  <a:pt x="6510" y="10165"/>
                  <a:pt x="6510" y="7624"/>
                </a:cubicBezTo>
                <a:cubicBezTo>
                  <a:pt x="6510" y="5082"/>
                  <a:pt x="8581" y="2859"/>
                  <a:pt x="10948" y="2859"/>
                </a:cubicBezTo>
                <a:cubicBezTo>
                  <a:pt x="13315" y="2859"/>
                  <a:pt x="15090" y="5082"/>
                  <a:pt x="15090" y="7624"/>
                </a:cubicBezTo>
                <a:cubicBezTo>
                  <a:pt x="15090" y="10165"/>
                  <a:pt x="13315" y="12388"/>
                  <a:pt x="10948" y="12388"/>
                </a:cubicBezTo>
                <a:close/>
                <a:moveTo>
                  <a:pt x="17458" y="6035"/>
                </a:moveTo>
                <a:cubicBezTo>
                  <a:pt x="15682" y="6035"/>
                  <a:pt x="14499" y="4765"/>
                  <a:pt x="14499" y="2859"/>
                </a:cubicBezTo>
                <a:cubicBezTo>
                  <a:pt x="14499" y="1271"/>
                  <a:pt x="15682" y="0"/>
                  <a:pt x="17458" y="0"/>
                </a:cubicBezTo>
                <a:cubicBezTo>
                  <a:pt x="18937" y="0"/>
                  <a:pt x="20121" y="1271"/>
                  <a:pt x="20121" y="2859"/>
                </a:cubicBezTo>
                <a:cubicBezTo>
                  <a:pt x="20121" y="4765"/>
                  <a:pt x="18937" y="6035"/>
                  <a:pt x="17458" y="6035"/>
                </a:cubicBezTo>
                <a:close/>
                <a:moveTo>
                  <a:pt x="19529" y="12388"/>
                </a:moveTo>
                <a:cubicBezTo>
                  <a:pt x="18049" y="12388"/>
                  <a:pt x="18049" y="12388"/>
                  <a:pt x="18049" y="12388"/>
                </a:cubicBezTo>
                <a:cubicBezTo>
                  <a:pt x="17162" y="11435"/>
                  <a:pt x="16274" y="10800"/>
                  <a:pt x="15090" y="10800"/>
                </a:cubicBezTo>
                <a:cubicBezTo>
                  <a:pt x="15682" y="9847"/>
                  <a:pt x="15978" y="8576"/>
                  <a:pt x="15978" y="7624"/>
                </a:cubicBezTo>
                <a:cubicBezTo>
                  <a:pt x="15978" y="7306"/>
                  <a:pt x="15978" y="6988"/>
                  <a:pt x="15978" y="6671"/>
                </a:cubicBezTo>
                <a:cubicBezTo>
                  <a:pt x="16274" y="6988"/>
                  <a:pt x="16866" y="6988"/>
                  <a:pt x="17458" y="6988"/>
                </a:cubicBezTo>
                <a:cubicBezTo>
                  <a:pt x="18937" y="6988"/>
                  <a:pt x="20121" y="6035"/>
                  <a:pt x="20416" y="6035"/>
                </a:cubicBezTo>
                <a:cubicBezTo>
                  <a:pt x="21600" y="6035"/>
                  <a:pt x="21600" y="9212"/>
                  <a:pt x="21600" y="10482"/>
                </a:cubicBezTo>
                <a:cubicBezTo>
                  <a:pt x="21600" y="11753"/>
                  <a:pt x="20712" y="12388"/>
                  <a:pt x="19529" y="1238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1" name="Shape 5518"/>
          <p:cNvSpPr/>
          <p:nvPr/>
        </p:nvSpPr>
        <p:spPr>
          <a:xfrm>
            <a:off x="10551070" y="4635845"/>
            <a:ext cx="290717" cy="166763"/>
          </a:xfrm>
          <a:custGeom>
            <a:avLst/>
            <a:gdLst/>
            <a:ahLst/>
            <a:cxnLst>
              <a:cxn ang="0">
                <a:pos x="wd2" y="hd2"/>
              </a:cxn>
              <a:cxn ang="5400000">
                <a:pos x="wd2" y="hd2"/>
              </a:cxn>
              <a:cxn ang="10800000">
                <a:pos x="wd2" y="hd2"/>
              </a:cxn>
              <a:cxn ang="16200000">
                <a:pos x="wd2" y="hd2"/>
              </a:cxn>
            </a:cxnLst>
            <a:rect l="0" t="0" r="r" b="b"/>
            <a:pathLst>
              <a:path w="21152" h="21600" extrusionOk="0">
                <a:moveTo>
                  <a:pt x="19424" y="7714"/>
                </a:moveTo>
                <a:cubicBezTo>
                  <a:pt x="17120" y="12343"/>
                  <a:pt x="17120" y="11829"/>
                  <a:pt x="18848" y="14914"/>
                </a:cubicBezTo>
                <a:cubicBezTo>
                  <a:pt x="20576" y="18000"/>
                  <a:pt x="20864" y="19029"/>
                  <a:pt x="20864" y="19543"/>
                </a:cubicBezTo>
                <a:cubicBezTo>
                  <a:pt x="20864" y="19543"/>
                  <a:pt x="21440" y="21600"/>
                  <a:pt x="20000" y="21600"/>
                </a:cubicBezTo>
                <a:cubicBezTo>
                  <a:pt x="17408" y="21600"/>
                  <a:pt x="17408" y="21600"/>
                  <a:pt x="17408" y="21600"/>
                </a:cubicBezTo>
                <a:cubicBezTo>
                  <a:pt x="16832" y="21600"/>
                  <a:pt x="15968" y="20571"/>
                  <a:pt x="15968" y="20571"/>
                </a:cubicBezTo>
                <a:cubicBezTo>
                  <a:pt x="14816" y="19543"/>
                  <a:pt x="13952" y="15943"/>
                  <a:pt x="13088" y="16457"/>
                </a:cubicBezTo>
                <a:cubicBezTo>
                  <a:pt x="13088" y="16457"/>
                  <a:pt x="12224" y="16971"/>
                  <a:pt x="12224" y="20057"/>
                </a:cubicBezTo>
                <a:cubicBezTo>
                  <a:pt x="12224" y="20571"/>
                  <a:pt x="12224" y="21086"/>
                  <a:pt x="12224" y="21086"/>
                </a:cubicBezTo>
                <a:cubicBezTo>
                  <a:pt x="12224" y="21086"/>
                  <a:pt x="11936" y="21600"/>
                  <a:pt x="11648" y="21600"/>
                </a:cubicBezTo>
                <a:cubicBezTo>
                  <a:pt x="10208" y="21600"/>
                  <a:pt x="10208" y="21600"/>
                  <a:pt x="10208" y="21600"/>
                </a:cubicBezTo>
                <a:cubicBezTo>
                  <a:pt x="7616" y="21600"/>
                  <a:pt x="5024" y="17486"/>
                  <a:pt x="5024" y="17486"/>
                </a:cubicBezTo>
                <a:cubicBezTo>
                  <a:pt x="5024" y="17486"/>
                  <a:pt x="2432" y="12343"/>
                  <a:pt x="128" y="2571"/>
                </a:cubicBezTo>
                <a:cubicBezTo>
                  <a:pt x="-160" y="2057"/>
                  <a:pt x="128" y="1543"/>
                  <a:pt x="128" y="1543"/>
                </a:cubicBezTo>
                <a:cubicBezTo>
                  <a:pt x="128" y="1543"/>
                  <a:pt x="416" y="1029"/>
                  <a:pt x="704" y="1029"/>
                </a:cubicBezTo>
                <a:cubicBezTo>
                  <a:pt x="3872" y="1029"/>
                  <a:pt x="3872" y="1029"/>
                  <a:pt x="3872" y="1029"/>
                </a:cubicBezTo>
                <a:cubicBezTo>
                  <a:pt x="4160" y="1029"/>
                  <a:pt x="4160" y="1543"/>
                  <a:pt x="4160" y="1543"/>
                </a:cubicBezTo>
                <a:cubicBezTo>
                  <a:pt x="4160" y="1543"/>
                  <a:pt x="4448" y="1543"/>
                  <a:pt x="4448" y="2057"/>
                </a:cubicBezTo>
                <a:cubicBezTo>
                  <a:pt x="5024" y="4114"/>
                  <a:pt x="5600" y="6171"/>
                  <a:pt x="5600" y="6171"/>
                </a:cubicBezTo>
                <a:cubicBezTo>
                  <a:pt x="6752" y="10286"/>
                  <a:pt x="7328" y="10800"/>
                  <a:pt x="7904" y="10800"/>
                </a:cubicBezTo>
                <a:cubicBezTo>
                  <a:pt x="7904" y="10800"/>
                  <a:pt x="8480" y="9771"/>
                  <a:pt x="8192" y="5143"/>
                </a:cubicBezTo>
                <a:cubicBezTo>
                  <a:pt x="8192" y="3600"/>
                  <a:pt x="7904" y="2571"/>
                  <a:pt x="7904" y="2571"/>
                </a:cubicBezTo>
                <a:cubicBezTo>
                  <a:pt x="7616" y="2057"/>
                  <a:pt x="7328" y="2057"/>
                  <a:pt x="7040" y="1543"/>
                </a:cubicBezTo>
                <a:cubicBezTo>
                  <a:pt x="7040" y="1543"/>
                  <a:pt x="7040" y="1029"/>
                  <a:pt x="7616" y="514"/>
                </a:cubicBezTo>
                <a:cubicBezTo>
                  <a:pt x="8192" y="0"/>
                  <a:pt x="9056" y="0"/>
                  <a:pt x="10208" y="0"/>
                </a:cubicBezTo>
                <a:cubicBezTo>
                  <a:pt x="11072" y="0"/>
                  <a:pt x="11360" y="514"/>
                  <a:pt x="11648" y="514"/>
                </a:cubicBezTo>
                <a:cubicBezTo>
                  <a:pt x="12800" y="1029"/>
                  <a:pt x="12224" y="2571"/>
                  <a:pt x="12224" y="6686"/>
                </a:cubicBezTo>
                <a:cubicBezTo>
                  <a:pt x="12224" y="8229"/>
                  <a:pt x="12224" y="9771"/>
                  <a:pt x="12800" y="10800"/>
                </a:cubicBezTo>
                <a:cubicBezTo>
                  <a:pt x="12800" y="10800"/>
                  <a:pt x="13376" y="10800"/>
                  <a:pt x="14816" y="6171"/>
                </a:cubicBezTo>
                <a:cubicBezTo>
                  <a:pt x="14816" y="6171"/>
                  <a:pt x="15680" y="4114"/>
                  <a:pt x="15968" y="2057"/>
                </a:cubicBezTo>
                <a:cubicBezTo>
                  <a:pt x="16256" y="1543"/>
                  <a:pt x="16256" y="1543"/>
                  <a:pt x="16256" y="1543"/>
                </a:cubicBezTo>
                <a:cubicBezTo>
                  <a:pt x="16256" y="1543"/>
                  <a:pt x="16544" y="1029"/>
                  <a:pt x="16832" y="1029"/>
                </a:cubicBezTo>
                <a:cubicBezTo>
                  <a:pt x="20000" y="1029"/>
                  <a:pt x="20000" y="1029"/>
                  <a:pt x="20000" y="1029"/>
                </a:cubicBezTo>
                <a:cubicBezTo>
                  <a:pt x="20864" y="1029"/>
                  <a:pt x="21152" y="1543"/>
                  <a:pt x="21152" y="1543"/>
                </a:cubicBezTo>
                <a:cubicBezTo>
                  <a:pt x="21152" y="2571"/>
                  <a:pt x="20576" y="4629"/>
                  <a:pt x="19424" y="771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2" name="Shape 5519"/>
          <p:cNvSpPr/>
          <p:nvPr/>
        </p:nvSpPr>
        <p:spPr>
          <a:xfrm>
            <a:off x="11062982" y="4571705"/>
            <a:ext cx="272891" cy="251060"/>
          </a:xfrm>
          <a:custGeom>
            <a:avLst/>
            <a:gdLst/>
            <a:ahLst/>
            <a:cxnLst>
              <a:cxn ang="0">
                <a:pos x="wd2" y="hd2"/>
              </a:cxn>
              <a:cxn ang="5400000">
                <a:pos x="wd2" y="hd2"/>
              </a:cxn>
              <a:cxn ang="10800000">
                <a:pos x="wd2" y="hd2"/>
              </a:cxn>
              <a:cxn ang="16200000">
                <a:pos x="wd2" y="hd2"/>
              </a:cxn>
            </a:cxnLst>
            <a:rect l="0" t="0" r="r" b="b"/>
            <a:pathLst>
              <a:path w="21443" h="21600" extrusionOk="0">
                <a:moveTo>
                  <a:pt x="21209" y="19200"/>
                </a:moveTo>
                <a:cubicBezTo>
                  <a:pt x="21522" y="19543"/>
                  <a:pt x="21522" y="20229"/>
                  <a:pt x="21209" y="20571"/>
                </a:cubicBezTo>
                <a:cubicBezTo>
                  <a:pt x="20896" y="21257"/>
                  <a:pt x="20270" y="21600"/>
                  <a:pt x="19957" y="21600"/>
                </a:cubicBezTo>
                <a:cubicBezTo>
                  <a:pt x="1487" y="21600"/>
                  <a:pt x="1487" y="21600"/>
                  <a:pt x="1487" y="21600"/>
                </a:cubicBezTo>
                <a:cubicBezTo>
                  <a:pt x="1174" y="21600"/>
                  <a:pt x="548" y="21257"/>
                  <a:pt x="235" y="20571"/>
                </a:cubicBezTo>
                <a:cubicBezTo>
                  <a:pt x="-78" y="20229"/>
                  <a:pt x="-78" y="19543"/>
                  <a:pt x="235" y="19200"/>
                </a:cubicBezTo>
                <a:cubicBezTo>
                  <a:pt x="9313" y="686"/>
                  <a:pt x="9313" y="686"/>
                  <a:pt x="9313" y="686"/>
                </a:cubicBezTo>
                <a:cubicBezTo>
                  <a:pt x="9626" y="343"/>
                  <a:pt x="10252" y="0"/>
                  <a:pt x="10565" y="0"/>
                </a:cubicBezTo>
                <a:cubicBezTo>
                  <a:pt x="11192" y="0"/>
                  <a:pt x="11818" y="343"/>
                  <a:pt x="12131" y="686"/>
                </a:cubicBezTo>
                <a:lnTo>
                  <a:pt x="21209" y="19200"/>
                </a:lnTo>
                <a:close/>
                <a:moveTo>
                  <a:pt x="12444" y="6857"/>
                </a:moveTo>
                <a:cubicBezTo>
                  <a:pt x="12444" y="6857"/>
                  <a:pt x="12444" y="6857"/>
                  <a:pt x="12444" y="6857"/>
                </a:cubicBezTo>
                <a:cubicBezTo>
                  <a:pt x="12131" y="6514"/>
                  <a:pt x="12131" y="6514"/>
                  <a:pt x="12131" y="6514"/>
                </a:cubicBezTo>
                <a:cubicBezTo>
                  <a:pt x="9313" y="6514"/>
                  <a:pt x="9313" y="6514"/>
                  <a:pt x="9313" y="6514"/>
                </a:cubicBezTo>
                <a:cubicBezTo>
                  <a:pt x="9313" y="6514"/>
                  <a:pt x="9313" y="6514"/>
                  <a:pt x="9000" y="6857"/>
                </a:cubicBezTo>
                <a:cubicBezTo>
                  <a:pt x="9000" y="6857"/>
                  <a:pt x="9000" y="6857"/>
                  <a:pt x="9000" y="6857"/>
                </a:cubicBezTo>
                <a:cubicBezTo>
                  <a:pt x="9313" y="13029"/>
                  <a:pt x="9313" y="13029"/>
                  <a:pt x="9313" y="13029"/>
                </a:cubicBezTo>
                <a:cubicBezTo>
                  <a:pt x="9313" y="13029"/>
                  <a:pt x="9313" y="13371"/>
                  <a:pt x="9626" y="13371"/>
                </a:cubicBezTo>
                <a:cubicBezTo>
                  <a:pt x="11818" y="13371"/>
                  <a:pt x="11818" y="13371"/>
                  <a:pt x="11818" y="13371"/>
                </a:cubicBezTo>
                <a:cubicBezTo>
                  <a:pt x="12131" y="13371"/>
                  <a:pt x="12131" y="13029"/>
                  <a:pt x="12131" y="13029"/>
                </a:cubicBezTo>
                <a:lnTo>
                  <a:pt x="12444" y="6857"/>
                </a:lnTo>
                <a:close/>
                <a:moveTo>
                  <a:pt x="12131" y="15429"/>
                </a:moveTo>
                <a:cubicBezTo>
                  <a:pt x="12131" y="15086"/>
                  <a:pt x="12131" y="14743"/>
                  <a:pt x="11818" y="14743"/>
                </a:cubicBezTo>
                <a:cubicBezTo>
                  <a:pt x="9626" y="14743"/>
                  <a:pt x="9626" y="14743"/>
                  <a:pt x="9626" y="14743"/>
                </a:cubicBezTo>
                <a:cubicBezTo>
                  <a:pt x="9313" y="14743"/>
                  <a:pt x="9313" y="15086"/>
                  <a:pt x="9313" y="15429"/>
                </a:cubicBezTo>
                <a:cubicBezTo>
                  <a:pt x="9313" y="17829"/>
                  <a:pt x="9313" y="17829"/>
                  <a:pt x="9313" y="17829"/>
                </a:cubicBezTo>
                <a:cubicBezTo>
                  <a:pt x="9313" y="18171"/>
                  <a:pt x="9313" y="18171"/>
                  <a:pt x="9626" y="18171"/>
                </a:cubicBezTo>
                <a:cubicBezTo>
                  <a:pt x="11818" y="18171"/>
                  <a:pt x="11818" y="18171"/>
                  <a:pt x="11818" y="18171"/>
                </a:cubicBezTo>
                <a:cubicBezTo>
                  <a:pt x="12131" y="18171"/>
                  <a:pt x="12131" y="18171"/>
                  <a:pt x="12131" y="17829"/>
                </a:cubicBezTo>
                <a:lnTo>
                  <a:pt x="12131" y="1542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3" name="Shape 5520"/>
          <p:cNvSpPr/>
          <p:nvPr/>
        </p:nvSpPr>
        <p:spPr>
          <a:xfrm>
            <a:off x="935311" y="5020680"/>
            <a:ext cx="245562" cy="265720"/>
          </a:xfrm>
          <a:custGeom>
            <a:avLst/>
            <a:gdLst/>
            <a:ahLst/>
            <a:cxnLst>
              <a:cxn ang="0">
                <a:pos x="wd2" y="hd2"/>
              </a:cxn>
              <a:cxn ang="5400000">
                <a:pos x="wd2" y="hd2"/>
              </a:cxn>
              <a:cxn ang="10800000">
                <a:pos x="wd2" y="hd2"/>
              </a:cxn>
              <a:cxn ang="16200000">
                <a:pos x="wd2" y="hd2"/>
              </a:cxn>
            </a:cxnLst>
            <a:rect l="0" t="0" r="r" b="b"/>
            <a:pathLst>
              <a:path w="21600" h="21600" extrusionOk="0">
                <a:moveTo>
                  <a:pt x="14632" y="16442"/>
                </a:moveTo>
                <a:cubicBezTo>
                  <a:pt x="13935" y="19666"/>
                  <a:pt x="10800" y="21600"/>
                  <a:pt x="7665" y="21600"/>
                </a:cubicBezTo>
                <a:cubicBezTo>
                  <a:pt x="3484" y="21600"/>
                  <a:pt x="0" y="18376"/>
                  <a:pt x="0" y="14507"/>
                </a:cubicBezTo>
                <a:cubicBezTo>
                  <a:pt x="0" y="11606"/>
                  <a:pt x="2090" y="8704"/>
                  <a:pt x="4877" y="7737"/>
                </a:cubicBezTo>
                <a:cubicBezTo>
                  <a:pt x="5226" y="9349"/>
                  <a:pt x="5226" y="9349"/>
                  <a:pt x="5226" y="9349"/>
                </a:cubicBezTo>
                <a:cubicBezTo>
                  <a:pt x="3135" y="10316"/>
                  <a:pt x="1742" y="12251"/>
                  <a:pt x="1742" y="14507"/>
                </a:cubicBezTo>
                <a:cubicBezTo>
                  <a:pt x="1742" y="17409"/>
                  <a:pt x="4181" y="19988"/>
                  <a:pt x="7665" y="19988"/>
                </a:cubicBezTo>
                <a:cubicBezTo>
                  <a:pt x="10800" y="19988"/>
                  <a:pt x="13587" y="17409"/>
                  <a:pt x="13587" y="14185"/>
                </a:cubicBezTo>
                <a:lnTo>
                  <a:pt x="14632" y="16442"/>
                </a:lnTo>
                <a:close/>
                <a:moveTo>
                  <a:pt x="21600" y="16764"/>
                </a:moveTo>
                <a:cubicBezTo>
                  <a:pt x="18116" y="18376"/>
                  <a:pt x="18116" y="18376"/>
                  <a:pt x="18116" y="18376"/>
                </a:cubicBezTo>
                <a:cubicBezTo>
                  <a:pt x="18116" y="18376"/>
                  <a:pt x="17768" y="18376"/>
                  <a:pt x="17768" y="18376"/>
                </a:cubicBezTo>
                <a:cubicBezTo>
                  <a:pt x="17419" y="18376"/>
                  <a:pt x="17071" y="18054"/>
                  <a:pt x="17071" y="18054"/>
                </a:cubicBezTo>
                <a:cubicBezTo>
                  <a:pt x="13935" y="12251"/>
                  <a:pt x="13935" y="12251"/>
                  <a:pt x="13935" y="12251"/>
                </a:cubicBezTo>
                <a:cubicBezTo>
                  <a:pt x="7665" y="12251"/>
                  <a:pt x="7665" y="12251"/>
                  <a:pt x="7665" y="12251"/>
                </a:cubicBezTo>
                <a:cubicBezTo>
                  <a:pt x="6968" y="12251"/>
                  <a:pt x="6619" y="11928"/>
                  <a:pt x="6619" y="11284"/>
                </a:cubicBezTo>
                <a:cubicBezTo>
                  <a:pt x="5574" y="1934"/>
                  <a:pt x="5574" y="1934"/>
                  <a:pt x="5574" y="1934"/>
                </a:cubicBezTo>
                <a:cubicBezTo>
                  <a:pt x="5574" y="1612"/>
                  <a:pt x="5574" y="1612"/>
                  <a:pt x="5574" y="1290"/>
                </a:cubicBezTo>
                <a:cubicBezTo>
                  <a:pt x="5923" y="645"/>
                  <a:pt x="6619" y="0"/>
                  <a:pt x="7665" y="0"/>
                </a:cubicBezTo>
                <a:cubicBezTo>
                  <a:pt x="8710" y="0"/>
                  <a:pt x="9755" y="967"/>
                  <a:pt x="9755" y="1934"/>
                </a:cubicBezTo>
                <a:cubicBezTo>
                  <a:pt x="9755" y="2901"/>
                  <a:pt x="8710" y="3869"/>
                  <a:pt x="7316" y="3869"/>
                </a:cubicBezTo>
                <a:cubicBezTo>
                  <a:pt x="8013" y="7415"/>
                  <a:pt x="8013" y="7415"/>
                  <a:pt x="8013" y="7415"/>
                </a:cubicBezTo>
                <a:cubicBezTo>
                  <a:pt x="13587" y="7415"/>
                  <a:pt x="13587" y="7415"/>
                  <a:pt x="13587" y="7415"/>
                </a:cubicBezTo>
                <a:cubicBezTo>
                  <a:pt x="13587" y="9027"/>
                  <a:pt x="13587" y="9027"/>
                  <a:pt x="13587" y="9027"/>
                </a:cubicBezTo>
                <a:cubicBezTo>
                  <a:pt x="8013" y="9027"/>
                  <a:pt x="8013" y="9027"/>
                  <a:pt x="8013" y="9027"/>
                </a:cubicBezTo>
                <a:cubicBezTo>
                  <a:pt x="8361" y="10639"/>
                  <a:pt x="8361" y="10639"/>
                  <a:pt x="8361" y="10639"/>
                </a:cubicBezTo>
                <a:cubicBezTo>
                  <a:pt x="14284" y="10639"/>
                  <a:pt x="14284" y="10639"/>
                  <a:pt x="14284" y="10639"/>
                </a:cubicBezTo>
                <a:cubicBezTo>
                  <a:pt x="14632" y="10639"/>
                  <a:pt x="14981" y="10639"/>
                  <a:pt x="14981" y="10961"/>
                </a:cubicBezTo>
                <a:cubicBezTo>
                  <a:pt x="18116" y="16442"/>
                  <a:pt x="18116" y="16442"/>
                  <a:pt x="18116" y="16442"/>
                </a:cubicBezTo>
                <a:cubicBezTo>
                  <a:pt x="20555" y="15475"/>
                  <a:pt x="20555" y="15475"/>
                  <a:pt x="20555" y="15475"/>
                </a:cubicBezTo>
                <a:lnTo>
                  <a:pt x="21600" y="1676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4" name="Shape 5521"/>
          <p:cNvSpPr/>
          <p:nvPr/>
        </p:nvSpPr>
        <p:spPr>
          <a:xfrm>
            <a:off x="1422770" y="5017014"/>
            <a:ext cx="269386" cy="26938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518"/>
                  <a:pt x="16835" y="21600"/>
                  <a:pt x="10800" y="21600"/>
                </a:cubicBezTo>
                <a:cubicBezTo>
                  <a:pt x="4765" y="21600"/>
                  <a:pt x="0" y="16518"/>
                  <a:pt x="0" y="10800"/>
                </a:cubicBezTo>
                <a:cubicBezTo>
                  <a:pt x="0" y="4765"/>
                  <a:pt x="4765" y="0"/>
                  <a:pt x="10800" y="0"/>
                </a:cubicBezTo>
                <a:cubicBezTo>
                  <a:pt x="16835" y="0"/>
                  <a:pt x="21600" y="4765"/>
                  <a:pt x="21600" y="10800"/>
                </a:cubicBezTo>
                <a:close/>
                <a:moveTo>
                  <a:pt x="20965" y="10800"/>
                </a:moveTo>
                <a:cubicBezTo>
                  <a:pt x="20965" y="5082"/>
                  <a:pt x="16518" y="318"/>
                  <a:pt x="10800" y="318"/>
                </a:cubicBezTo>
                <a:cubicBezTo>
                  <a:pt x="5082" y="318"/>
                  <a:pt x="318" y="5082"/>
                  <a:pt x="318" y="10800"/>
                </a:cubicBezTo>
                <a:cubicBezTo>
                  <a:pt x="318" y="16518"/>
                  <a:pt x="5082" y="20965"/>
                  <a:pt x="10800" y="20965"/>
                </a:cubicBezTo>
                <a:cubicBezTo>
                  <a:pt x="16518" y="20965"/>
                  <a:pt x="20965" y="16518"/>
                  <a:pt x="20965" y="10800"/>
                </a:cubicBezTo>
                <a:close/>
                <a:moveTo>
                  <a:pt x="2224" y="6988"/>
                </a:moveTo>
                <a:cubicBezTo>
                  <a:pt x="6671" y="19059"/>
                  <a:pt x="6671" y="19059"/>
                  <a:pt x="6671" y="19059"/>
                </a:cubicBezTo>
                <a:cubicBezTo>
                  <a:pt x="3494" y="17471"/>
                  <a:pt x="1588" y="14294"/>
                  <a:pt x="1588" y="10800"/>
                </a:cubicBezTo>
                <a:cubicBezTo>
                  <a:pt x="1588" y="9212"/>
                  <a:pt x="1588" y="7941"/>
                  <a:pt x="2224" y="6988"/>
                </a:cubicBezTo>
                <a:close/>
                <a:moveTo>
                  <a:pt x="16200" y="13341"/>
                </a:moveTo>
                <a:cubicBezTo>
                  <a:pt x="15247" y="16200"/>
                  <a:pt x="15247" y="16200"/>
                  <a:pt x="15247" y="16200"/>
                </a:cubicBezTo>
                <a:cubicBezTo>
                  <a:pt x="12071" y="6353"/>
                  <a:pt x="12071" y="6353"/>
                  <a:pt x="12071" y="6353"/>
                </a:cubicBezTo>
                <a:cubicBezTo>
                  <a:pt x="12071" y="6353"/>
                  <a:pt x="12706" y="6353"/>
                  <a:pt x="13024" y="6353"/>
                </a:cubicBezTo>
                <a:cubicBezTo>
                  <a:pt x="13659" y="6353"/>
                  <a:pt x="13659" y="5400"/>
                  <a:pt x="13024" y="5400"/>
                </a:cubicBezTo>
                <a:cubicBezTo>
                  <a:pt x="11435" y="5718"/>
                  <a:pt x="10482" y="5718"/>
                  <a:pt x="10482" y="5718"/>
                </a:cubicBezTo>
                <a:cubicBezTo>
                  <a:pt x="10482" y="5718"/>
                  <a:pt x="9529" y="5718"/>
                  <a:pt x="7941" y="5400"/>
                </a:cubicBezTo>
                <a:cubicBezTo>
                  <a:pt x="7624" y="5400"/>
                  <a:pt x="7624" y="6353"/>
                  <a:pt x="7941" y="6353"/>
                </a:cubicBezTo>
                <a:cubicBezTo>
                  <a:pt x="8576" y="6353"/>
                  <a:pt x="8894" y="6353"/>
                  <a:pt x="8894" y="6353"/>
                </a:cubicBezTo>
                <a:cubicBezTo>
                  <a:pt x="10482" y="10165"/>
                  <a:pt x="10482" y="10165"/>
                  <a:pt x="10482" y="10165"/>
                </a:cubicBezTo>
                <a:cubicBezTo>
                  <a:pt x="8576" y="16518"/>
                  <a:pt x="8576" y="16518"/>
                  <a:pt x="8576" y="16518"/>
                </a:cubicBezTo>
                <a:cubicBezTo>
                  <a:pt x="5082" y="6353"/>
                  <a:pt x="5082" y="6353"/>
                  <a:pt x="5082" y="6353"/>
                </a:cubicBezTo>
                <a:cubicBezTo>
                  <a:pt x="5082" y="6353"/>
                  <a:pt x="5718" y="6353"/>
                  <a:pt x="6035" y="6353"/>
                </a:cubicBezTo>
                <a:cubicBezTo>
                  <a:pt x="6671" y="6353"/>
                  <a:pt x="6671" y="5400"/>
                  <a:pt x="6035" y="5400"/>
                </a:cubicBezTo>
                <a:cubicBezTo>
                  <a:pt x="4447" y="5718"/>
                  <a:pt x="3494" y="5718"/>
                  <a:pt x="3494" y="5718"/>
                </a:cubicBezTo>
                <a:cubicBezTo>
                  <a:pt x="3494" y="5718"/>
                  <a:pt x="3176" y="5718"/>
                  <a:pt x="2859" y="5718"/>
                </a:cubicBezTo>
                <a:cubicBezTo>
                  <a:pt x="4765" y="3176"/>
                  <a:pt x="7624" y="1588"/>
                  <a:pt x="10800" y="1588"/>
                </a:cubicBezTo>
                <a:cubicBezTo>
                  <a:pt x="13024" y="1588"/>
                  <a:pt x="15247" y="2224"/>
                  <a:pt x="16835" y="3812"/>
                </a:cubicBezTo>
                <a:cubicBezTo>
                  <a:pt x="16835" y="3812"/>
                  <a:pt x="16835" y="3812"/>
                  <a:pt x="16835" y="3812"/>
                </a:cubicBezTo>
                <a:cubicBezTo>
                  <a:pt x="15882" y="3812"/>
                  <a:pt x="15247" y="4765"/>
                  <a:pt x="15247" y="5400"/>
                </a:cubicBezTo>
                <a:cubicBezTo>
                  <a:pt x="15247" y="6353"/>
                  <a:pt x="15882" y="6988"/>
                  <a:pt x="16200" y="7624"/>
                </a:cubicBezTo>
                <a:cubicBezTo>
                  <a:pt x="16518" y="8259"/>
                  <a:pt x="16835" y="9212"/>
                  <a:pt x="16835" y="10165"/>
                </a:cubicBezTo>
                <a:cubicBezTo>
                  <a:pt x="16835" y="11118"/>
                  <a:pt x="16518" y="12071"/>
                  <a:pt x="16200" y="13341"/>
                </a:cubicBezTo>
                <a:close/>
                <a:moveTo>
                  <a:pt x="13659" y="19376"/>
                </a:moveTo>
                <a:cubicBezTo>
                  <a:pt x="13659" y="19376"/>
                  <a:pt x="13659" y="19376"/>
                  <a:pt x="13659" y="19376"/>
                </a:cubicBezTo>
                <a:cubicBezTo>
                  <a:pt x="12706" y="19694"/>
                  <a:pt x="11753" y="20012"/>
                  <a:pt x="10800" y="20012"/>
                </a:cubicBezTo>
                <a:cubicBezTo>
                  <a:pt x="9847" y="20012"/>
                  <a:pt x="8894" y="19694"/>
                  <a:pt x="8259" y="19694"/>
                </a:cubicBezTo>
                <a:cubicBezTo>
                  <a:pt x="10800" y="11435"/>
                  <a:pt x="10800" y="11435"/>
                  <a:pt x="10800" y="11435"/>
                </a:cubicBezTo>
                <a:lnTo>
                  <a:pt x="13659" y="19376"/>
                </a:lnTo>
                <a:close/>
                <a:moveTo>
                  <a:pt x="20012" y="10800"/>
                </a:moveTo>
                <a:cubicBezTo>
                  <a:pt x="20012" y="13976"/>
                  <a:pt x="18106" y="17153"/>
                  <a:pt x="15247" y="18741"/>
                </a:cubicBezTo>
                <a:cubicBezTo>
                  <a:pt x="18106" y="10482"/>
                  <a:pt x="18106" y="10482"/>
                  <a:pt x="18106" y="10482"/>
                </a:cubicBezTo>
                <a:cubicBezTo>
                  <a:pt x="18741" y="9212"/>
                  <a:pt x="19059" y="8259"/>
                  <a:pt x="19059" y="7306"/>
                </a:cubicBezTo>
                <a:cubicBezTo>
                  <a:pt x="19059" y="6988"/>
                  <a:pt x="19059" y="6671"/>
                  <a:pt x="18741" y="6353"/>
                </a:cubicBezTo>
                <a:cubicBezTo>
                  <a:pt x="19694" y="7624"/>
                  <a:pt x="20012" y="9212"/>
                  <a:pt x="20012"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5" name="Shape 5522"/>
          <p:cNvSpPr/>
          <p:nvPr/>
        </p:nvSpPr>
        <p:spPr>
          <a:xfrm>
            <a:off x="2009186" y="5017015"/>
            <a:ext cx="199748" cy="249227"/>
          </a:xfrm>
          <a:custGeom>
            <a:avLst/>
            <a:gdLst/>
            <a:ahLst/>
            <a:cxnLst>
              <a:cxn ang="0">
                <a:pos x="wd2" y="hd2"/>
              </a:cxn>
              <a:cxn ang="5400000">
                <a:pos x="wd2" y="hd2"/>
              </a:cxn>
              <a:cxn ang="10800000">
                <a:pos x="wd2" y="hd2"/>
              </a:cxn>
              <a:cxn ang="16200000">
                <a:pos x="wd2" y="hd2"/>
              </a:cxn>
            </a:cxnLst>
            <a:rect l="0" t="0" r="r" b="b"/>
            <a:pathLst>
              <a:path w="21600" h="21600" extrusionOk="0">
                <a:moveTo>
                  <a:pt x="12528" y="21600"/>
                </a:moveTo>
                <a:cubicBezTo>
                  <a:pt x="12096" y="21600"/>
                  <a:pt x="11232" y="21257"/>
                  <a:pt x="10800" y="21257"/>
                </a:cubicBezTo>
                <a:cubicBezTo>
                  <a:pt x="10368" y="21257"/>
                  <a:pt x="9504" y="21600"/>
                  <a:pt x="9072" y="21600"/>
                </a:cubicBezTo>
                <a:cubicBezTo>
                  <a:pt x="9072" y="12343"/>
                  <a:pt x="9072" y="12343"/>
                  <a:pt x="9072" y="12343"/>
                </a:cubicBezTo>
                <a:cubicBezTo>
                  <a:pt x="6048" y="8229"/>
                  <a:pt x="3456" y="3771"/>
                  <a:pt x="0" y="0"/>
                </a:cubicBezTo>
                <a:cubicBezTo>
                  <a:pt x="432" y="0"/>
                  <a:pt x="1296" y="0"/>
                  <a:pt x="1728" y="0"/>
                </a:cubicBezTo>
                <a:cubicBezTo>
                  <a:pt x="2160" y="0"/>
                  <a:pt x="3024" y="0"/>
                  <a:pt x="3456" y="0"/>
                </a:cubicBezTo>
                <a:cubicBezTo>
                  <a:pt x="6048" y="3086"/>
                  <a:pt x="8208" y="6171"/>
                  <a:pt x="10800" y="9600"/>
                </a:cubicBezTo>
                <a:cubicBezTo>
                  <a:pt x="12960" y="6171"/>
                  <a:pt x="15552" y="3086"/>
                  <a:pt x="18144" y="0"/>
                </a:cubicBezTo>
                <a:cubicBezTo>
                  <a:pt x="18576" y="0"/>
                  <a:pt x="19008" y="0"/>
                  <a:pt x="19872" y="0"/>
                </a:cubicBezTo>
                <a:cubicBezTo>
                  <a:pt x="20304" y="0"/>
                  <a:pt x="21168" y="0"/>
                  <a:pt x="21600" y="0"/>
                </a:cubicBezTo>
                <a:cubicBezTo>
                  <a:pt x="20304" y="1371"/>
                  <a:pt x="19008" y="2743"/>
                  <a:pt x="18144" y="4457"/>
                </a:cubicBezTo>
                <a:cubicBezTo>
                  <a:pt x="15984" y="7200"/>
                  <a:pt x="14256" y="9600"/>
                  <a:pt x="12096" y="12343"/>
                </a:cubicBezTo>
                <a:lnTo>
                  <a:pt x="12528" y="216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6" name="Shape 5523"/>
          <p:cNvSpPr/>
          <p:nvPr/>
        </p:nvSpPr>
        <p:spPr>
          <a:xfrm>
            <a:off x="2564449" y="5051833"/>
            <a:ext cx="269386" cy="194251"/>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7" name="Shape 5524"/>
          <p:cNvSpPr/>
          <p:nvPr/>
        </p:nvSpPr>
        <p:spPr>
          <a:xfrm>
            <a:off x="3134372" y="5037173"/>
            <a:ext cx="269386" cy="208912"/>
          </a:xfrm>
          <a:custGeom>
            <a:avLst/>
            <a:gdLst/>
            <a:ahLst/>
            <a:cxnLst>
              <a:cxn ang="0">
                <a:pos x="wd2" y="hd2"/>
              </a:cxn>
              <a:cxn ang="5400000">
                <a:pos x="wd2" y="hd2"/>
              </a:cxn>
              <a:cxn ang="10800000">
                <a:pos x="wd2" y="hd2"/>
              </a:cxn>
              <a:cxn ang="16200000">
                <a:pos x="wd2" y="hd2"/>
              </a:cxn>
            </a:cxnLst>
            <a:rect l="0" t="0" r="r" b="b"/>
            <a:pathLst>
              <a:path w="21600" h="21600" extrusionOk="0">
                <a:moveTo>
                  <a:pt x="21600" y="20785"/>
                </a:moveTo>
                <a:cubicBezTo>
                  <a:pt x="21600" y="21192"/>
                  <a:pt x="21282" y="21600"/>
                  <a:pt x="20965" y="21600"/>
                </a:cubicBezTo>
                <a:cubicBezTo>
                  <a:pt x="953" y="21600"/>
                  <a:pt x="953" y="21600"/>
                  <a:pt x="953" y="21600"/>
                </a:cubicBezTo>
                <a:cubicBezTo>
                  <a:pt x="635" y="21600"/>
                  <a:pt x="0" y="21192"/>
                  <a:pt x="0" y="20785"/>
                </a:cubicBezTo>
                <a:cubicBezTo>
                  <a:pt x="0" y="18747"/>
                  <a:pt x="0" y="18747"/>
                  <a:pt x="0" y="18747"/>
                </a:cubicBezTo>
                <a:cubicBezTo>
                  <a:pt x="0" y="17932"/>
                  <a:pt x="635" y="17525"/>
                  <a:pt x="953" y="17525"/>
                </a:cubicBezTo>
                <a:cubicBezTo>
                  <a:pt x="20965" y="17525"/>
                  <a:pt x="20965" y="17525"/>
                  <a:pt x="20965" y="17525"/>
                </a:cubicBezTo>
                <a:cubicBezTo>
                  <a:pt x="21282" y="17525"/>
                  <a:pt x="21600" y="17932"/>
                  <a:pt x="21600" y="18747"/>
                </a:cubicBezTo>
                <a:lnTo>
                  <a:pt x="21600" y="20785"/>
                </a:lnTo>
                <a:close/>
                <a:moveTo>
                  <a:pt x="20329" y="8558"/>
                </a:moveTo>
                <a:cubicBezTo>
                  <a:pt x="20329" y="9374"/>
                  <a:pt x="20012" y="9781"/>
                  <a:pt x="19376" y="9781"/>
                </a:cubicBezTo>
                <a:cubicBezTo>
                  <a:pt x="2541" y="9781"/>
                  <a:pt x="2541" y="9781"/>
                  <a:pt x="2541" y="9781"/>
                </a:cubicBezTo>
                <a:cubicBezTo>
                  <a:pt x="1906" y="9781"/>
                  <a:pt x="1588" y="9374"/>
                  <a:pt x="1588" y="8558"/>
                </a:cubicBezTo>
                <a:cubicBezTo>
                  <a:pt x="1588" y="6928"/>
                  <a:pt x="1588" y="6928"/>
                  <a:pt x="1588" y="6928"/>
                </a:cubicBezTo>
                <a:cubicBezTo>
                  <a:pt x="1588" y="6113"/>
                  <a:pt x="1906" y="5706"/>
                  <a:pt x="2541" y="5706"/>
                </a:cubicBezTo>
                <a:cubicBezTo>
                  <a:pt x="19376" y="5706"/>
                  <a:pt x="19376" y="5706"/>
                  <a:pt x="19376" y="5706"/>
                </a:cubicBezTo>
                <a:cubicBezTo>
                  <a:pt x="20012" y="5706"/>
                  <a:pt x="20329" y="6113"/>
                  <a:pt x="20329" y="6928"/>
                </a:cubicBezTo>
                <a:lnTo>
                  <a:pt x="20329" y="8558"/>
                </a:lnTo>
                <a:close/>
                <a:moveTo>
                  <a:pt x="17153" y="14672"/>
                </a:moveTo>
                <a:cubicBezTo>
                  <a:pt x="17153" y="15079"/>
                  <a:pt x="16835" y="15487"/>
                  <a:pt x="16200" y="15487"/>
                </a:cubicBezTo>
                <a:cubicBezTo>
                  <a:pt x="5400" y="15487"/>
                  <a:pt x="5400" y="15487"/>
                  <a:pt x="5400" y="15487"/>
                </a:cubicBezTo>
                <a:cubicBezTo>
                  <a:pt x="5082" y="15487"/>
                  <a:pt x="4765" y="15079"/>
                  <a:pt x="4765" y="14672"/>
                </a:cubicBezTo>
                <a:cubicBezTo>
                  <a:pt x="4765" y="12634"/>
                  <a:pt x="4765" y="12634"/>
                  <a:pt x="4765" y="12634"/>
                </a:cubicBezTo>
                <a:cubicBezTo>
                  <a:pt x="4765" y="12226"/>
                  <a:pt x="5082" y="11819"/>
                  <a:pt x="5400" y="11819"/>
                </a:cubicBezTo>
                <a:cubicBezTo>
                  <a:pt x="16200" y="11819"/>
                  <a:pt x="16200" y="11819"/>
                  <a:pt x="16200" y="11819"/>
                </a:cubicBezTo>
                <a:cubicBezTo>
                  <a:pt x="16835" y="11819"/>
                  <a:pt x="17153" y="12226"/>
                  <a:pt x="17153" y="12634"/>
                </a:cubicBezTo>
                <a:lnTo>
                  <a:pt x="17153" y="14672"/>
                </a:lnTo>
                <a:close/>
                <a:moveTo>
                  <a:pt x="15565" y="2853"/>
                </a:moveTo>
                <a:cubicBezTo>
                  <a:pt x="15565" y="3260"/>
                  <a:pt x="15247" y="3668"/>
                  <a:pt x="14929" y="3668"/>
                </a:cubicBezTo>
                <a:cubicBezTo>
                  <a:pt x="6988" y="3668"/>
                  <a:pt x="6988" y="3668"/>
                  <a:pt x="6988" y="3668"/>
                </a:cubicBezTo>
                <a:cubicBezTo>
                  <a:pt x="6671" y="3668"/>
                  <a:pt x="6353" y="3260"/>
                  <a:pt x="6353" y="2853"/>
                </a:cubicBezTo>
                <a:cubicBezTo>
                  <a:pt x="6353" y="815"/>
                  <a:pt x="6353" y="815"/>
                  <a:pt x="6353" y="815"/>
                </a:cubicBezTo>
                <a:cubicBezTo>
                  <a:pt x="6353" y="408"/>
                  <a:pt x="6671" y="0"/>
                  <a:pt x="6988" y="0"/>
                </a:cubicBezTo>
                <a:cubicBezTo>
                  <a:pt x="14929" y="0"/>
                  <a:pt x="14929" y="0"/>
                  <a:pt x="14929" y="0"/>
                </a:cubicBezTo>
                <a:cubicBezTo>
                  <a:pt x="15247" y="0"/>
                  <a:pt x="15565" y="408"/>
                  <a:pt x="15565" y="815"/>
                </a:cubicBezTo>
                <a:lnTo>
                  <a:pt x="15565" y="285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8" name="Shape 5525"/>
          <p:cNvSpPr/>
          <p:nvPr/>
        </p:nvSpPr>
        <p:spPr>
          <a:xfrm>
            <a:off x="3717123" y="5037173"/>
            <a:ext cx="278549" cy="229069"/>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7503"/>
                  <a:pt x="21291" y="17876"/>
                  <a:pt x="20983" y="17876"/>
                </a:cubicBezTo>
                <a:cubicBezTo>
                  <a:pt x="18823" y="17876"/>
                  <a:pt x="18823" y="17876"/>
                  <a:pt x="18823" y="17876"/>
                </a:cubicBezTo>
                <a:cubicBezTo>
                  <a:pt x="18823" y="19738"/>
                  <a:pt x="17280" y="21600"/>
                  <a:pt x="15737" y="21600"/>
                </a:cubicBezTo>
                <a:cubicBezTo>
                  <a:pt x="14194" y="21600"/>
                  <a:pt x="12651" y="19738"/>
                  <a:pt x="12651" y="17876"/>
                </a:cubicBezTo>
                <a:cubicBezTo>
                  <a:pt x="8331" y="17876"/>
                  <a:pt x="8331" y="17876"/>
                  <a:pt x="8331" y="17876"/>
                </a:cubicBezTo>
                <a:cubicBezTo>
                  <a:pt x="8331" y="19738"/>
                  <a:pt x="6789" y="21600"/>
                  <a:pt x="5246" y="21600"/>
                </a:cubicBezTo>
                <a:cubicBezTo>
                  <a:pt x="3394" y="21600"/>
                  <a:pt x="2160" y="19738"/>
                  <a:pt x="2160" y="17876"/>
                </a:cubicBezTo>
                <a:cubicBezTo>
                  <a:pt x="617" y="17876"/>
                  <a:pt x="617" y="17876"/>
                  <a:pt x="617" y="17876"/>
                </a:cubicBezTo>
                <a:cubicBezTo>
                  <a:pt x="309" y="17876"/>
                  <a:pt x="0" y="17503"/>
                  <a:pt x="0" y="17131"/>
                </a:cubicBezTo>
                <a:cubicBezTo>
                  <a:pt x="0" y="16386"/>
                  <a:pt x="309" y="16014"/>
                  <a:pt x="617" y="16014"/>
                </a:cubicBezTo>
                <a:cubicBezTo>
                  <a:pt x="617" y="10055"/>
                  <a:pt x="617" y="10055"/>
                  <a:pt x="617" y="10055"/>
                </a:cubicBezTo>
                <a:cubicBezTo>
                  <a:pt x="617" y="9683"/>
                  <a:pt x="926" y="8938"/>
                  <a:pt x="1234" y="8566"/>
                </a:cubicBezTo>
                <a:cubicBezTo>
                  <a:pt x="3703" y="5959"/>
                  <a:pt x="3703" y="5959"/>
                  <a:pt x="3703" y="5959"/>
                </a:cubicBezTo>
                <a:cubicBezTo>
                  <a:pt x="3703" y="5586"/>
                  <a:pt x="4320" y="5214"/>
                  <a:pt x="4937" y="5214"/>
                </a:cubicBezTo>
                <a:cubicBezTo>
                  <a:pt x="6789" y="5214"/>
                  <a:pt x="6789" y="5214"/>
                  <a:pt x="6789" y="5214"/>
                </a:cubicBezTo>
                <a:cubicBezTo>
                  <a:pt x="6789" y="745"/>
                  <a:pt x="6789" y="745"/>
                  <a:pt x="6789" y="745"/>
                </a:cubicBezTo>
                <a:cubicBezTo>
                  <a:pt x="6789" y="372"/>
                  <a:pt x="7097" y="0"/>
                  <a:pt x="7406" y="0"/>
                </a:cubicBezTo>
                <a:cubicBezTo>
                  <a:pt x="20983" y="0"/>
                  <a:pt x="20983" y="0"/>
                  <a:pt x="20983" y="0"/>
                </a:cubicBezTo>
                <a:cubicBezTo>
                  <a:pt x="21291" y="0"/>
                  <a:pt x="21600" y="372"/>
                  <a:pt x="21600" y="745"/>
                </a:cubicBezTo>
                <a:lnTo>
                  <a:pt x="21600" y="17131"/>
                </a:lnTo>
                <a:close/>
                <a:moveTo>
                  <a:pt x="6789" y="10800"/>
                </a:moveTo>
                <a:cubicBezTo>
                  <a:pt x="6789" y="7076"/>
                  <a:pt x="6789" y="7076"/>
                  <a:pt x="6789" y="7076"/>
                </a:cubicBezTo>
                <a:cubicBezTo>
                  <a:pt x="4937" y="7076"/>
                  <a:pt x="4937" y="7076"/>
                  <a:pt x="4937" y="7076"/>
                </a:cubicBezTo>
                <a:cubicBezTo>
                  <a:pt x="4937" y="7076"/>
                  <a:pt x="4629" y="7076"/>
                  <a:pt x="4629" y="7076"/>
                </a:cubicBezTo>
                <a:cubicBezTo>
                  <a:pt x="2160" y="10055"/>
                  <a:pt x="2160" y="10055"/>
                  <a:pt x="2160" y="10055"/>
                </a:cubicBezTo>
                <a:cubicBezTo>
                  <a:pt x="2160" y="10055"/>
                  <a:pt x="2160" y="10055"/>
                  <a:pt x="2160" y="10428"/>
                </a:cubicBezTo>
                <a:cubicBezTo>
                  <a:pt x="2160" y="10800"/>
                  <a:pt x="2160" y="10800"/>
                  <a:pt x="2160" y="10800"/>
                </a:cubicBezTo>
                <a:lnTo>
                  <a:pt x="6789" y="10800"/>
                </a:lnTo>
                <a:close/>
                <a:moveTo>
                  <a:pt x="5246" y="16014"/>
                </a:moveTo>
                <a:cubicBezTo>
                  <a:pt x="4320" y="16014"/>
                  <a:pt x="3703" y="16759"/>
                  <a:pt x="3703" y="17876"/>
                </a:cubicBezTo>
                <a:cubicBezTo>
                  <a:pt x="3703" y="18993"/>
                  <a:pt x="4320" y="19738"/>
                  <a:pt x="5246" y="19738"/>
                </a:cubicBezTo>
                <a:cubicBezTo>
                  <a:pt x="6171" y="19738"/>
                  <a:pt x="6789" y="18993"/>
                  <a:pt x="6789" y="17876"/>
                </a:cubicBezTo>
                <a:cubicBezTo>
                  <a:pt x="6789" y="16759"/>
                  <a:pt x="6171" y="16014"/>
                  <a:pt x="5246" y="16014"/>
                </a:cubicBezTo>
                <a:close/>
                <a:moveTo>
                  <a:pt x="18823" y="5586"/>
                </a:moveTo>
                <a:cubicBezTo>
                  <a:pt x="18823" y="5586"/>
                  <a:pt x="18514" y="5214"/>
                  <a:pt x="18206" y="5214"/>
                </a:cubicBezTo>
                <a:cubicBezTo>
                  <a:pt x="15737" y="5214"/>
                  <a:pt x="15737" y="5214"/>
                  <a:pt x="15737" y="5214"/>
                </a:cubicBezTo>
                <a:cubicBezTo>
                  <a:pt x="15737" y="2234"/>
                  <a:pt x="15737" y="2234"/>
                  <a:pt x="15737" y="2234"/>
                </a:cubicBezTo>
                <a:cubicBezTo>
                  <a:pt x="15737" y="1862"/>
                  <a:pt x="15429" y="1490"/>
                  <a:pt x="15429" y="1490"/>
                </a:cubicBezTo>
                <a:cubicBezTo>
                  <a:pt x="12960" y="1490"/>
                  <a:pt x="12960" y="1490"/>
                  <a:pt x="12960" y="1490"/>
                </a:cubicBezTo>
                <a:cubicBezTo>
                  <a:pt x="12960" y="1490"/>
                  <a:pt x="12651" y="1862"/>
                  <a:pt x="12651" y="2234"/>
                </a:cubicBezTo>
                <a:cubicBezTo>
                  <a:pt x="12651" y="5214"/>
                  <a:pt x="12651" y="5214"/>
                  <a:pt x="12651" y="5214"/>
                </a:cubicBezTo>
                <a:cubicBezTo>
                  <a:pt x="10183" y="5214"/>
                  <a:pt x="10183" y="5214"/>
                  <a:pt x="10183" y="5214"/>
                </a:cubicBezTo>
                <a:cubicBezTo>
                  <a:pt x="9874" y="5214"/>
                  <a:pt x="9566" y="5586"/>
                  <a:pt x="9566" y="5586"/>
                </a:cubicBezTo>
                <a:cubicBezTo>
                  <a:pt x="9566" y="8566"/>
                  <a:pt x="9566" y="8566"/>
                  <a:pt x="9566" y="8566"/>
                </a:cubicBezTo>
                <a:cubicBezTo>
                  <a:pt x="9566" y="8566"/>
                  <a:pt x="9874" y="8938"/>
                  <a:pt x="10183" y="8938"/>
                </a:cubicBezTo>
                <a:cubicBezTo>
                  <a:pt x="12651" y="8938"/>
                  <a:pt x="12651" y="8938"/>
                  <a:pt x="12651" y="8938"/>
                </a:cubicBezTo>
                <a:cubicBezTo>
                  <a:pt x="12651" y="11917"/>
                  <a:pt x="12651" y="11917"/>
                  <a:pt x="12651" y="11917"/>
                </a:cubicBezTo>
                <a:cubicBezTo>
                  <a:pt x="12651" y="12290"/>
                  <a:pt x="12960" y="12662"/>
                  <a:pt x="12960" y="12662"/>
                </a:cubicBezTo>
                <a:cubicBezTo>
                  <a:pt x="15429" y="12662"/>
                  <a:pt x="15429" y="12662"/>
                  <a:pt x="15429" y="12662"/>
                </a:cubicBezTo>
                <a:cubicBezTo>
                  <a:pt x="15429" y="12662"/>
                  <a:pt x="15737" y="12290"/>
                  <a:pt x="15737" y="11917"/>
                </a:cubicBezTo>
                <a:cubicBezTo>
                  <a:pt x="15737" y="8938"/>
                  <a:pt x="15737" y="8938"/>
                  <a:pt x="15737" y="8938"/>
                </a:cubicBezTo>
                <a:cubicBezTo>
                  <a:pt x="18206" y="8938"/>
                  <a:pt x="18206" y="8938"/>
                  <a:pt x="18206" y="8938"/>
                </a:cubicBezTo>
                <a:cubicBezTo>
                  <a:pt x="18514" y="8938"/>
                  <a:pt x="18823" y="8566"/>
                  <a:pt x="18823" y="8566"/>
                </a:cubicBezTo>
                <a:lnTo>
                  <a:pt x="18823" y="5586"/>
                </a:lnTo>
                <a:close/>
                <a:moveTo>
                  <a:pt x="15737" y="16014"/>
                </a:moveTo>
                <a:cubicBezTo>
                  <a:pt x="14811" y="16014"/>
                  <a:pt x="14194" y="16759"/>
                  <a:pt x="14194" y="17876"/>
                </a:cubicBezTo>
                <a:cubicBezTo>
                  <a:pt x="14194" y="18993"/>
                  <a:pt x="14811" y="19738"/>
                  <a:pt x="15737" y="19738"/>
                </a:cubicBezTo>
                <a:cubicBezTo>
                  <a:pt x="16663" y="19738"/>
                  <a:pt x="17280" y="18993"/>
                  <a:pt x="17280" y="17876"/>
                </a:cubicBezTo>
                <a:cubicBezTo>
                  <a:pt x="17280" y="16759"/>
                  <a:pt x="16663" y="16014"/>
                  <a:pt x="15737" y="1601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9" name="Shape 5526"/>
          <p:cNvSpPr/>
          <p:nvPr/>
        </p:nvSpPr>
        <p:spPr>
          <a:xfrm>
            <a:off x="4288879" y="5075656"/>
            <a:ext cx="150269" cy="142940"/>
          </a:xfrm>
          <a:custGeom>
            <a:avLst/>
            <a:gdLst/>
            <a:ahLst/>
            <a:cxnLst>
              <a:cxn ang="0">
                <a:pos x="wd2" y="hd2"/>
              </a:cxn>
              <a:cxn ang="5400000">
                <a:pos x="wd2" y="hd2"/>
              </a:cxn>
              <a:cxn ang="10800000">
                <a:pos x="wd2" y="hd2"/>
              </a:cxn>
              <a:cxn ang="16200000">
                <a:pos x="wd2" y="hd2"/>
              </a:cxn>
            </a:cxnLst>
            <a:rect l="0" t="0" r="r" b="b"/>
            <a:pathLst>
              <a:path w="21600" h="21600" extrusionOk="0">
                <a:moveTo>
                  <a:pt x="21032" y="2400"/>
                </a:moveTo>
                <a:cubicBezTo>
                  <a:pt x="10800" y="12600"/>
                  <a:pt x="10800" y="12600"/>
                  <a:pt x="10800" y="12600"/>
                </a:cubicBezTo>
                <a:cubicBezTo>
                  <a:pt x="10800" y="13200"/>
                  <a:pt x="10800" y="13200"/>
                  <a:pt x="10800" y="13200"/>
                </a:cubicBezTo>
                <a:cubicBezTo>
                  <a:pt x="10232" y="13200"/>
                  <a:pt x="10232" y="13200"/>
                  <a:pt x="10232" y="12600"/>
                </a:cubicBezTo>
                <a:cubicBezTo>
                  <a:pt x="0" y="2400"/>
                  <a:pt x="0" y="2400"/>
                  <a:pt x="0" y="2400"/>
                </a:cubicBezTo>
                <a:cubicBezTo>
                  <a:pt x="0" y="2400"/>
                  <a:pt x="0" y="1800"/>
                  <a:pt x="0" y="1800"/>
                </a:cubicBezTo>
                <a:cubicBezTo>
                  <a:pt x="0" y="1800"/>
                  <a:pt x="0" y="1200"/>
                  <a:pt x="0" y="1200"/>
                </a:cubicBezTo>
                <a:cubicBezTo>
                  <a:pt x="1137" y="0"/>
                  <a:pt x="1137" y="0"/>
                  <a:pt x="1137" y="0"/>
                </a:cubicBezTo>
                <a:cubicBezTo>
                  <a:pt x="1137" y="0"/>
                  <a:pt x="1137" y="0"/>
                  <a:pt x="1705" y="0"/>
                </a:cubicBezTo>
                <a:cubicBezTo>
                  <a:pt x="1705" y="0"/>
                  <a:pt x="1705" y="0"/>
                  <a:pt x="2274" y="0"/>
                </a:cubicBezTo>
                <a:cubicBezTo>
                  <a:pt x="10800" y="9000"/>
                  <a:pt x="10800" y="9000"/>
                  <a:pt x="10800" y="9000"/>
                </a:cubicBezTo>
                <a:cubicBezTo>
                  <a:pt x="19326" y="0"/>
                  <a:pt x="19326" y="0"/>
                  <a:pt x="19326" y="0"/>
                </a:cubicBezTo>
                <a:cubicBezTo>
                  <a:pt x="19326" y="0"/>
                  <a:pt x="19326" y="0"/>
                  <a:pt x="19326" y="0"/>
                </a:cubicBezTo>
                <a:cubicBezTo>
                  <a:pt x="19895" y="0"/>
                  <a:pt x="19895" y="0"/>
                  <a:pt x="19895" y="0"/>
                </a:cubicBezTo>
                <a:cubicBezTo>
                  <a:pt x="21032" y="1200"/>
                  <a:pt x="21032" y="1200"/>
                  <a:pt x="21032" y="1200"/>
                </a:cubicBezTo>
                <a:cubicBezTo>
                  <a:pt x="21032" y="1200"/>
                  <a:pt x="21600" y="1800"/>
                  <a:pt x="21600" y="1800"/>
                </a:cubicBezTo>
                <a:cubicBezTo>
                  <a:pt x="21600" y="1800"/>
                  <a:pt x="21032" y="2400"/>
                  <a:pt x="21032" y="2400"/>
                </a:cubicBezTo>
                <a:close/>
                <a:moveTo>
                  <a:pt x="21032" y="10800"/>
                </a:moveTo>
                <a:cubicBezTo>
                  <a:pt x="10800" y="21600"/>
                  <a:pt x="10800" y="21600"/>
                  <a:pt x="10800" y="21600"/>
                </a:cubicBezTo>
                <a:cubicBezTo>
                  <a:pt x="10800" y="21600"/>
                  <a:pt x="10800" y="21600"/>
                  <a:pt x="10800" y="21600"/>
                </a:cubicBezTo>
                <a:cubicBezTo>
                  <a:pt x="10232" y="21600"/>
                  <a:pt x="10232" y="21600"/>
                  <a:pt x="10232" y="21600"/>
                </a:cubicBezTo>
                <a:cubicBezTo>
                  <a:pt x="0" y="10800"/>
                  <a:pt x="0" y="10800"/>
                  <a:pt x="0" y="10800"/>
                </a:cubicBezTo>
                <a:cubicBezTo>
                  <a:pt x="0" y="10800"/>
                  <a:pt x="0" y="10800"/>
                  <a:pt x="0" y="10200"/>
                </a:cubicBezTo>
                <a:cubicBezTo>
                  <a:pt x="0" y="10200"/>
                  <a:pt x="0" y="10200"/>
                  <a:pt x="0" y="10200"/>
                </a:cubicBezTo>
                <a:cubicBezTo>
                  <a:pt x="1137" y="9000"/>
                  <a:pt x="1137" y="9000"/>
                  <a:pt x="1137" y="9000"/>
                </a:cubicBezTo>
                <a:cubicBezTo>
                  <a:pt x="1137" y="8400"/>
                  <a:pt x="1137" y="8400"/>
                  <a:pt x="1705" y="8400"/>
                </a:cubicBezTo>
                <a:cubicBezTo>
                  <a:pt x="1705" y="8400"/>
                  <a:pt x="1705" y="8400"/>
                  <a:pt x="2274" y="9000"/>
                </a:cubicBezTo>
                <a:cubicBezTo>
                  <a:pt x="10800" y="18000"/>
                  <a:pt x="10800" y="18000"/>
                  <a:pt x="10800" y="18000"/>
                </a:cubicBezTo>
                <a:cubicBezTo>
                  <a:pt x="19326" y="9000"/>
                  <a:pt x="19326" y="9000"/>
                  <a:pt x="19326" y="9000"/>
                </a:cubicBezTo>
                <a:cubicBezTo>
                  <a:pt x="19326" y="8400"/>
                  <a:pt x="19326" y="8400"/>
                  <a:pt x="19326" y="8400"/>
                </a:cubicBezTo>
                <a:cubicBezTo>
                  <a:pt x="19895" y="8400"/>
                  <a:pt x="19895" y="8400"/>
                  <a:pt x="19895" y="9000"/>
                </a:cubicBezTo>
                <a:cubicBezTo>
                  <a:pt x="21032" y="10200"/>
                  <a:pt x="21032" y="10200"/>
                  <a:pt x="21032" y="10200"/>
                </a:cubicBezTo>
                <a:cubicBezTo>
                  <a:pt x="21032" y="10200"/>
                  <a:pt x="21600" y="10200"/>
                  <a:pt x="21600" y="10200"/>
                </a:cubicBezTo>
                <a:cubicBezTo>
                  <a:pt x="21600" y="10800"/>
                  <a:pt x="21032" y="10800"/>
                  <a:pt x="21032"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0" name="Shape 5527"/>
          <p:cNvSpPr/>
          <p:nvPr/>
        </p:nvSpPr>
        <p:spPr>
          <a:xfrm>
            <a:off x="4858801" y="5112307"/>
            <a:ext cx="150270" cy="91628"/>
          </a:xfrm>
          <a:custGeom>
            <a:avLst/>
            <a:gdLst/>
            <a:ahLst/>
            <a:cxnLst>
              <a:cxn ang="0">
                <a:pos x="wd2" y="hd2"/>
              </a:cxn>
              <a:cxn ang="5400000">
                <a:pos x="wd2" y="hd2"/>
              </a:cxn>
              <a:cxn ang="10800000">
                <a:pos x="wd2" y="hd2"/>
              </a:cxn>
              <a:cxn ang="16200000">
                <a:pos x="wd2" y="hd2"/>
              </a:cxn>
            </a:cxnLst>
            <a:rect l="0" t="0" r="r" b="b"/>
            <a:pathLst>
              <a:path w="21600" h="21600" extrusionOk="0">
                <a:moveTo>
                  <a:pt x="21032" y="4696"/>
                </a:moveTo>
                <a:cubicBezTo>
                  <a:pt x="10800" y="20661"/>
                  <a:pt x="10800" y="20661"/>
                  <a:pt x="10800" y="20661"/>
                </a:cubicBezTo>
                <a:cubicBezTo>
                  <a:pt x="10800" y="20661"/>
                  <a:pt x="10800" y="21600"/>
                  <a:pt x="10800" y="21600"/>
                </a:cubicBezTo>
                <a:cubicBezTo>
                  <a:pt x="10232" y="21600"/>
                  <a:pt x="10232" y="20661"/>
                  <a:pt x="10232" y="20661"/>
                </a:cubicBezTo>
                <a:cubicBezTo>
                  <a:pt x="0" y="4696"/>
                  <a:pt x="0" y="4696"/>
                  <a:pt x="0" y="4696"/>
                </a:cubicBezTo>
                <a:cubicBezTo>
                  <a:pt x="0" y="3757"/>
                  <a:pt x="0" y="3757"/>
                  <a:pt x="0" y="3757"/>
                </a:cubicBezTo>
                <a:cubicBezTo>
                  <a:pt x="0" y="2817"/>
                  <a:pt x="0" y="2817"/>
                  <a:pt x="0" y="2817"/>
                </a:cubicBezTo>
                <a:cubicBezTo>
                  <a:pt x="1137" y="939"/>
                  <a:pt x="1137" y="939"/>
                  <a:pt x="1137" y="939"/>
                </a:cubicBezTo>
                <a:cubicBezTo>
                  <a:pt x="1137" y="939"/>
                  <a:pt x="1137" y="0"/>
                  <a:pt x="1705" y="0"/>
                </a:cubicBezTo>
                <a:cubicBezTo>
                  <a:pt x="1705" y="0"/>
                  <a:pt x="1705" y="939"/>
                  <a:pt x="2274" y="939"/>
                </a:cubicBezTo>
                <a:cubicBezTo>
                  <a:pt x="10800" y="15026"/>
                  <a:pt x="10800" y="15026"/>
                  <a:pt x="10800" y="15026"/>
                </a:cubicBezTo>
                <a:cubicBezTo>
                  <a:pt x="19326" y="939"/>
                  <a:pt x="19326" y="939"/>
                  <a:pt x="19326" y="939"/>
                </a:cubicBezTo>
                <a:cubicBezTo>
                  <a:pt x="19326" y="939"/>
                  <a:pt x="19326" y="0"/>
                  <a:pt x="19326" y="0"/>
                </a:cubicBezTo>
                <a:cubicBezTo>
                  <a:pt x="19895" y="0"/>
                  <a:pt x="19895" y="939"/>
                  <a:pt x="19895" y="939"/>
                </a:cubicBezTo>
                <a:cubicBezTo>
                  <a:pt x="21032" y="2817"/>
                  <a:pt x="21032" y="2817"/>
                  <a:pt x="21032" y="2817"/>
                </a:cubicBezTo>
                <a:cubicBezTo>
                  <a:pt x="21032" y="2817"/>
                  <a:pt x="21600" y="2817"/>
                  <a:pt x="21600" y="3757"/>
                </a:cubicBezTo>
                <a:cubicBezTo>
                  <a:pt x="21600" y="3757"/>
                  <a:pt x="21032" y="3757"/>
                  <a:pt x="21032" y="469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1" name="Shape 5528"/>
          <p:cNvSpPr/>
          <p:nvPr/>
        </p:nvSpPr>
        <p:spPr>
          <a:xfrm>
            <a:off x="5987652" y="5037173"/>
            <a:ext cx="234567" cy="229069"/>
          </a:xfrm>
          <a:custGeom>
            <a:avLst/>
            <a:gdLst/>
            <a:ahLst/>
            <a:cxnLst>
              <a:cxn ang="0">
                <a:pos x="wd2" y="hd2"/>
              </a:cxn>
              <a:cxn ang="5400000">
                <a:pos x="wd2" y="hd2"/>
              </a:cxn>
              <a:cxn ang="10800000">
                <a:pos x="wd2" y="hd2"/>
              </a:cxn>
              <a:cxn ang="16200000">
                <a:pos x="wd2" y="hd2"/>
              </a:cxn>
            </a:cxnLst>
            <a:rect l="0" t="0" r="r" b="b"/>
            <a:pathLst>
              <a:path w="21600" h="21600" extrusionOk="0">
                <a:moveTo>
                  <a:pt x="10983" y="21600"/>
                </a:moveTo>
                <a:cubicBezTo>
                  <a:pt x="4759" y="21600"/>
                  <a:pt x="0" y="16759"/>
                  <a:pt x="0" y="10800"/>
                </a:cubicBezTo>
                <a:cubicBezTo>
                  <a:pt x="0" y="4841"/>
                  <a:pt x="4759" y="0"/>
                  <a:pt x="10983" y="0"/>
                </a:cubicBezTo>
                <a:cubicBezTo>
                  <a:pt x="16841" y="0"/>
                  <a:pt x="21600" y="4841"/>
                  <a:pt x="21600" y="10800"/>
                </a:cubicBezTo>
                <a:cubicBezTo>
                  <a:pt x="21600" y="16759"/>
                  <a:pt x="16841" y="21600"/>
                  <a:pt x="10983" y="21600"/>
                </a:cubicBezTo>
                <a:close/>
                <a:moveTo>
                  <a:pt x="17939" y="9683"/>
                </a:moveTo>
                <a:cubicBezTo>
                  <a:pt x="17939" y="9310"/>
                  <a:pt x="17573" y="8938"/>
                  <a:pt x="17207" y="8938"/>
                </a:cubicBezTo>
                <a:cubicBezTo>
                  <a:pt x="10251" y="8938"/>
                  <a:pt x="10251" y="8938"/>
                  <a:pt x="10251" y="8938"/>
                </a:cubicBezTo>
                <a:cubicBezTo>
                  <a:pt x="12814" y="6331"/>
                  <a:pt x="12814" y="6331"/>
                  <a:pt x="12814" y="6331"/>
                </a:cubicBezTo>
                <a:cubicBezTo>
                  <a:pt x="12814" y="5959"/>
                  <a:pt x="12814" y="5959"/>
                  <a:pt x="12814" y="5586"/>
                </a:cubicBezTo>
                <a:cubicBezTo>
                  <a:pt x="12814" y="5214"/>
                  <a:pt x="12814" y="5214"/>
                  <a:pt x="12814" y="4841"/>
                </a:cubicBezTo>
                <a:cubicBezTo>
                  <a:pt x="11349" y="3724"/>
                  <a:pt x="11349" y="3724"/>
                  <a:pt x="11349" y="3724"/>
                </a:cubicBezTo>
                <a:cubicBezTo>
                  <a:pt x="11349" y="3352"/>
                  <a:pt x="10983" y="3352"/>
                  <a:pt x="10983" y="3352"/>
                </a:cubicBezTo>
                <a:cubicBezTo>
                  <a:pt x="10617" y="3352"/>
                  <a:pt x="10251" y="3352"/>
                  <a:pt x="10251" y="3724"/>
                </a:cubicBezTo>
                <a:cubicBezTo>
                  <a:pt x="5125" y="8938"/>
                  <a:pt x="5125" y="8938"/>
                  <a:pt x="5125" y="8938"/>
                </a:cubicBezTo>
                <a:cubicBezTo>
                  <a:pt x="4027" y="10055"/>
                  <a:pt x="4027" y="10055"/>
                  <a:pt x="4027" y="10055"/>
                </a:cubicBezTo>
                <a:cubicBezTo>
                  <a:pt x="3661" y="10055"/>
                  <a:pt x="3661" y="10428"/>
                  <a:pt x="3661" y="10800"/>
                </a:cubicBezTo>
                <a:cubicBezTo>
                  <a:pt x="3661" y="10800"/>
                  <a:pt x="3661" y="11172"/>
                  <a:pt x="4027" y="11172"/>
                </a:cubicBezTo>
                <a:cubicBezTo>
                  <a:pt x="5125" y="12662"/>
                  <a:pt x="5125" y="12662"/>
                  <a:pt x="5125" y="12662"/>
                </a:cubicBezTo>
                <a:cubicBezTo>
                  <a:pt x="10251" y="17876"/>
                  <a:pt x="10251" y="17876"/>
                  <a:pt x="10251" y="17876"/>
                </a:cubicBezTo>
                <a:cubicBezTo>
                  <a:pt x="10251" y="17876"/>
                  <a:pt x="10617" y="17876"/>
                  <a:pt x="10983" y="17876"/>
                </a:cubicBezTo>
                <a:cubicBezTo>
                  <a:pt x="10983" y="17876"/>
                  <a:pt x="11349" y="17876"/>
                  <a:pt x="11349" y="17876"/>
                </a:cubicBezTo>
                <a:cubicBezTo>
                  <a:pt x="12814" y="16386"/>
                  <a:pt x="12814" y="16386"/>
                  <a:pt x="12814" y="16386"/>
                </a:cubicBezTo>
                <a:cubicBezTo>
                  <a:pt x="12814" y="16386"/>
                  <a:pt x="12814" y="16014"/>
                  <a:pt x="12814" y="15641"/>
                </a:cubicBezTo>
                <a:cubicBezTo>
                  <a:pt x="12814" y="15641"/>
                  <a:pt x="12814" y="15269"/>
                  <a:pt x="12814" y="15269"/>
                </a:cubicBezTo>
                <a:cubicBezTo>
                  <a:pt x="10251" y="12662"/>
                  <a:pt x="10251" y="12662"/>
                  <a:pt x="10251" y="12662"/>
                </a:cubicBezTo>
                <a:cubicBezTo>
                  <a:pt x="17207" y="12662"/>
                  <a:pt x="17207" y="12662"/>
                  <a:pt x="17207" y="12662"/>
                </a:cubicBezTo>
                <a:cubicBezTo>
                  <a:pt x="17573" y="12662"/>
                  <a:pt x="17939" y="11917"/>
                  <a:pt x="17939" y="11545"/>
                </a:cubicBezTo>
                <a:lnTo>
                  <a:pt x="17939" y="968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2" name="Shape 5529"/>
          <p:cNvSpPr/>
          <p:nvPr/>
        </p:nvSpPr>
        <p:spPr>
          <a:xfrm>
            <a:off x="6559409" y="5037173"/>
            <a:ext cx="232735" cy="229069"/>
          </a:xfrm>
          <a:custGeom>
            <a:avLst/>
            <a:gdLst/>
            <a:ahLst/>
            <a:cxnLst>
              <a:cxn ang="0">
                <a:pos x="wd2" y="hd2"/>
              </a:cxn>
              <a:cxn ang="5400000">
                <a:pos x="wd2" y="hd2"/>
              </a:cxn>
              <a:cxn ang="10800000">
                <a:pos x="wd2" y="hd2"/>
              </a:cxn>
              <a:cxn ang="16200000">
                <a:pos x="wd2" y="hd2"/>
              </a:cxn>
            </a:cxnLst>
            <a:rect l="0" t="0" r="r" b="b"/>
            <a:pathLst>
              <a:path w="21600" h="21600" extrusionOk="0">
                <a:moveTo>
                  <a:pt x="10983" y="21600"/>
                </a:moveTo>
                <a:cubicBezTo>
                  <a:pt x="4759" y="21600"/>
                  <a:pt x="0" y="16759"/>
                  <a:pt x="0" y="10800"/>
                </a:cubicBezTo>
                <a:cubicBezTo>
                  <a:pt x="0" y="4841"/>
                  <a:pt x="4759" y="0"/>
                  <a:pt x="10983" y="0"/>
                </a:cubicBezTo>
                <a:cubicBezTo>
                  <a:pt x="16841" y="0"/>
                  <a:pt x="21600" y="4841"/>
                  <a:pt x="21600" y="10800"/>
                </a:cubicBezTo>
                <a:cubicBezTo>
                  <a:pt x="21600" y="16759"/>
                  <a:pt x="16841" y="21600"/>
                  <a:pt x="10983" y="21600"/>
                </a:cubicBezTo>
                <a:close/>
                <a:moveTo>
                  <a:pt x="3295" y="10800"/>
                </a:moveTo>
                <a:cubicBezTo>
                  <a:pt x="3295" y="14897"/>
                  <a:pt x="6590" y="18248"/>
                  <a:pt x="10983" y="18248"/>
                </a:cubicBezTo>
                <a:cubicBezTo>
                  <a:pt x="15010" y="18248"/>
                  <a:pt x="18305" y="14897"/>
                  <a:pt x="18305" y="10800"/>
                </a:cubicBezTo>
                <a:cubicBezTo>
                  <a:pt x="18305" y="6331"/>
                  <a:pt x="15010" y="2979"/>
                  <a:pt x="10983" y="2979"/>
                </a:cubicBezTo>
                <a:cubicBezTo>
                  <a:pt x="6590" y="2979"/>
                  <a:pt x="3295" y="6331"/>
                  <a:pt x="3295" y="10800"/>
                </a:cubicBezTo>
                <a:close/>
                <a:moveTo>
                  <a:pt x="15376" y="10800"/>
                </a:moveTo>
                <a:cubicBezTo>
                  <a:pt x="12447" y="10800"/>
                  <a:pt x="12447" y="10800"/>
                  <a:pt x="12447" y="10800"/>
                </a:cubicBezTo>
                <a:cubicBezTo>
                  <a:pt x="12447" y="15641"/>
                  <a:pt x="12447" y="15641"/>
                  <a:pt x="12447" y="15641"/>
                </a:cubicBezTo>
                <a:cubicBezTo>
                  <a:pt x="12447" y="16014"/>
                  <a:pt x="12447" y="16014"/>
                  <a:pt x="12081" y="16014"/>
                </a:cubicBezTo>
                <a:cubicBezTo>
                  <a:pt x="9519" y="16014"/>
                  <a:pt x="9519" y="16014"/>
                  <a:pt x="9519" y="16014"/>
                </a:cubicBezTo>
                <a:cubicBezTo>
                  <a:pt x="9153" y="16014"/>
                  <a:pt x="9153" y="16014"/>
                  <a:pt x="9153" y="15641"/>
                </a:cubicBezTo>
                <a:cubicBezTo>
                  <a:pt x="9153" y="10800"/>
                  <a:pt x="9153" y="10800"/>
                  <a:pt x="9153" y="10800"/>
                </a:cubicBezTo>
                <a:cubicBezTo>
                  <a:pt x="6224" y="10800"/>
                  <a:pt x="6224" y="10800"/>
                  <a:pt x="6224" y="10800"/>
                </a:cubicBezTo>
                <a:cubicBezTo>
                  <a:pt x="6224" y="10800"/>
                  <a:pt x="5858" y="10428"/>
                  <a:pt x="5858" y="10055"/>
                </a:cubicBezTo>
                <a:cubicBezTo>
                  <a:pt x="5858" y="10055"/>
                  <a:pt x="5858" y="10055"/>
                  <a:pt x="6224" y="10055"/>
                </a:cubicBezTo>
                <a:cubicBezTo>
                  <a:pt x="10617" y="5214"/>
                  <a:pt x="10617" y="5214"/>
                  <a:pt x="10617" y="5214"/>
                </a:cubicBezTo>
                <a:cubicBezTo>
                  <a:pt x="10617" y="5214"/>
                  <a:pt x="10617" y="5214"/>
                  <a:pt x="10983" y="5214"/>
                </a:cubicBezTo>
                <a:cubicBezTo>
                  <a:pt x="10983" y="5214"/>
                  <a:pt x="10983" y="5214"/>
                  <a:pt x="10983" y="5214"/>
                </a:cubicBezTo>
                <a:cubicBezTo>
                  <a:pt x="15742" y="10055"/>
                  <a:pt x="15742" y="10055"/>
                  <a:pt x="15742" y="10055"/>
                </a:cubicBezTo>
                <a:cubicBezTo>
                  <a:pt x="15742" y="10055"/>
                  <a:pt x="15742" y="10055"/>
                  <a:pt x="15742" y="10428"/>
                </a:cubicBezTo>
                <a:cubicBezTo>
                  <a:pt x="15742" y="10428"/>
                  <a:pt x="15376" y="10800"/>
                  <a:pt x="15376"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3" name="Shape 5530"/>
          <p:cNvSpPr/>
          <p:nvPr/>
        </p:nvSpPr>
        <p:spPr>
          <a:xfrm>
            <a:off x="7140327" y="5044503"/>
            <a:ext cx="221739" cy="234566"/>
          </a:xfrm>
          <a:custGeom>
            <a:avLst/>
            <a:gdLst/>
            <a:ahLst/>
            <a:cxnLst>
              <a:cxn ang="0">
                <a:pos x="wd2" y="hd2"/>
              </a:cxn>
              <a:cxn ang="5400000">
                <a:pos x="wd2" y="hd2"/>
              </a:cxn>
              <a:cxn ang="10800000">
                <a:pos x="wd2" y="hd2"/>
              </a:cxn>
              <a:cxn ang="16200000">
                <a:pos x="wd2" y="hd2"/>
              </a:cxn>
            </a:cxnLst>
            <a:rect l="0" t="0" r="r" b="b"/>
            <a:pathLst>
              <a:path w="21600" h="21600" extrusionOk="0">
                <a:moveTo>
                  <a:pt x="21600" y="11715"/>
                </a:moveTo>
                <a:cubicBezTo>
                  <a:pt x="21600" y="12447"/>
                  <a:pt x="20829" y="13180"/>
                  <a:pt x="19671" y="13180"/>
                </a:cubicBezTo>
                <a:cubicBezTo>
                  <a:pt x="9643" y="13180"/>
                  <a:pt x="9643" y="13180"/>
                  <a:pt x="9643" y="13180"/>
                </a:cubicBezTo>
                <a:cubicBezTo>
                  <a:pt x="13886" y="17573"/>
                  <a:pt x="13886" y="17573"/>
                  <a:pt x="13886" y="17573"/>
                </a:cubicBezTo>
                <a:cubicBezTo>
                  <a:pt x="14271" y="17573"/>
                  <a:pt x="14271" y="18305"/>
                  <a:pt x="14271" y="18671"/>
                </a:cubicBezTo>
                <a:cubicBezTo>
                  <a:pt x="14271" y="19037"/>
                  <a:pt x="14271" y="19769"/>
                  <a:pt x="13886" y="19769"/>
                </a:cubicBezTo>
                <a:cubicBezTo>
                  <a:pt x="12729" y="20868"/>
                  <a:pt x="12729" y="20868"/>
                  <a:pt x="12729" y="20868"/>
                </a:cubicBezTo>
                <a:cubicBezTo>
                  <a:pt x="12343" y="21234"/>
                  <a:pt x="11957" y="21600"/>
                  <a:pt x="11186" y="21600"/>
                </a:cubicBezTo>
                <a:cubicBezTo>
                  <a:pt x="10800" y="21600"/>
                  <a:pt x="10414" y="21234"/>
                  <a:pt x="10029" y="20868"/>
                </a:cubicBezTo>
                <a:cubicBezTo>
                  <a:pt x="386" y="12081"/>
                  <a:pt x="386" y="12081"/>
                  <a:pt x="386" y="12081"/>
                </a:cubicBezTo>
                <a:cubicBezTo>
                  <a:pt x="0" y="11715"/>
                  <a:pt x="0" y="10983"/>
                  <a:pt x="0" y="10617"/>
                </a:cubicBezTo>
                <a:cubicBezTo>
                  <a:pt x="0" y="10251"/>
                  <a:pt x="0" y="9885"/>
                  <a:pt x="386" y="9519"/>
                </a:cubicBezTo>
                <a:cubicBezTo>
                  <a:pt x="10029" y="366"/>
                  <a:pt x="10029" y="366"/>
                  <a:pt x="10029" y="366"/>
                </a:cubicBezTo>
                <a:cubicBezTo>
                  <a:pt x="10414" y="0"/>
                  <a:pt x="10800" y="0"/>
                  <a:pt x="11186" y="0"/>
                </a:cubicBezTo>
                <a:cubicBezTo>
                  <a:pt x="11957" y="0"/>
                  <a:pt x="12343" y="0"/>
                  <a:pt x="12729" y="366"/>
                </a:cubicBezTo>
                <a:cubicBezTo>
                  <a:pt x="13886" y="1464"/>
                  <a:pt x="13886" y="1464"/>
                  <a:pt x="13886" y="1464"/>
                </a:cubicBezTo>
                <a:cubicBezTo>
                  <a:pt x="14271" y="1831"/>
                  <a:pt x="14271" y="2197"/>
                  <a:pt x="14271" y="2563"/>
                </a:cubicBezTo>
                <a:cubicBezTo>
                  <a:pt x="14271" y="3295"/>
                  <a:pt x="14271" y="3661"/>
                  <a:pt x="13886" y="4027"/>
                </a:cubicBezTo>
                <a:cubicBezTo>
                  <a:pt x="9643" y="8054"/>
                  <a:pt x="9643" y="8054"/>
                  <a:pt x="9643" y="8054"/>
                </a:cubicBezTo>
                <a:cubicBezTo>
                  <a:pt x="19671" y="8054"/>
                  <a:pt x="19671" y="8054"/>
                  <a:pt x="19671" y="8054"/>
                </a:cubicBezTo>
                <a:cubicBezTo>
                  <a:pt x="20829" y="8054"/>
                  <a:pt x="21600" y="8786"/>
                  <a:pt x="21600" y="9885"/>
                </a:cubicBezTo>
                <a:lnTo>
                  <a:pt x="21600" y="1171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4" name="Shape 5531"/>
          <p:cNvSpPr/>
          <p:nvPr/>
        </p:nvSpPr>
        <p:spPr>
          <a:xfrm>
            <a:off x="7699254" y="5037173"/>
            <a:ext cx="234567" cy="229069"/>
          </a:xfrm>
          <a:custGeom>
            <a:avLst/>
            <a:gdLst/>
            <a:ahLst/>
            <a:cxnLst>
              <a:cxn ang="0">
                <a:pos x="wd2" y="hd2"/>
              </a:cxn>
              <a:cxn ang="5400000">
                <a:pos x="wd2" y="hd2"/>
              </a:cxn>
              <a:cxn ang="10800000">
                <a:pos x="wd2" y="hd2"/>
              </a:cxn>
              <a:cxn ang="16200000">
                <a:pos x="wd2" y="hd2"/>
              </a:cxn>
            </a:cxnLst>
            <a:rect l="0" t="0" r="r" b="b"/>
            <a:pathLst>
              <a:path w="21600" h="21600" extrusionOk="0">
                <a:moveTo>
                  <a:pt x="13180" y="10800"/>
                </a:moveTo>
                <a:cubicBezTo>
                  <a:pt x="17939" y="15641"/>
                  <a:pt x="17939" y="15641"/>
                  <a:pt x="17939" y="15641"/>
                </a:cubicBezTo>
                <a:cubicBezTo>
                  <a:pt x="20136" y="13779"/>
                  <a:pt x="20136" y="13779"/>
                  <a:pt x="20136" y="13779"/>
                </a:cubicBezTo>
                <a:cubicBezTo>
                  <a:pt x="20136" y="13407"/>
                  <a:pt x="20502" y="13407"/>
                  <a:pt x="20868" y="13407"/>
                </a:cubicBezTo>
                <a:cubicBezTo>
                  <a:pt x="21234" y="13779"/>
                  <a:pt x="21600" y="13779"/>
                  <a:pt x="21600" y="14152"/>
                </a:cubicBezTo>
                <a:cubicBezTo>
                  <a:pt x="21600" y="20483"/>
                  <a:pt x="21600" y="20483"/>
                  <a:pt x="21600" y="20483"/>
                </a:cubicBezTo>
                <a:cubicBezTo>
                  <a:pt x="21600" y="21228"/>
                  <a:pt x="21234" y="21600"/>
                  <a:pt x="20502" y="21600"/>
                </a:cubicBezTo>
                <a:cubicBezTo>
                  <a:pt x="14278" y="21600"/>
                  <a:pt x="14278" y="21600"/>
                  <a:pt x="14278" y="21600"/>
                </a:cubicBezTo>
                <a:cubicBezTo>
                  <a:pt x="13912" y="21600"/>
                  <a:pt x="13546" y="21228"/>
                  <a:pt x="13546" y="20855"/>
                </a:cubicBezTo>
                <a:cubicBezTo>
                  <a:pt x="13546" y="20483"/>
                  <a:pt x="13546" y="20110"/>
                  <a:pt x="13912" y="20110"/>
                </a:cubicBezTo>
                <a:cubicBezTo>
                  <a:pt x="15742" y="17876"/>
                  <a:pt x="15742" y="17876"/>
                  <a:pt x="15742" y="17876"/>
                </a:cubicBezTo>
                <a:cubicBezTo>
                  <a:pt x="10983" y="13034"/>
                  <a:pt x="10983" y="13034"/>
                  <a:pt x="10983" y="13034"/>
                </a:cubicBezTo>
                <a:cubicBezTo>
                  <a:pt x="5858" y="17876"/>
                  <a:pt x="5858" y="17876"/>
                  <a:pt x="5858" y="17876"/>
                </a:cubicBezTo>
                <a:cubicBezTo>
                  <a:pt x="8054" y="20110"/>
                  <a:pt x="8054" y="20110"/>
                  <a:pt x="8054" y="20110"/>
                </a:cubicBezTo>
                <a:cubicBezTo>
                  <a:pt x="8054" y="20110"/>
                  <a:pt x="8054" y="20483"/>
                  <a:pt x="8054" y="20855"/>
                </a:cubicBezTo>
                <a:cubicBezTo>
                  <a:pt x="8054" y="21228"/>
                  <a:pt x="7688" y="21600"/>
                  <a:pt x="7322" y="21600"/>
                </a:cubicBezTo>
                <a:cubicBezTo>
                  <a:pt x="1098" y="21600"/>
                  <a:pt x="1098" y="21600"/>
                  <a:pt x="1098" y="21600"/>
                </a:cubicBezTo>
                <a:cubicBezTo>
                  <a:pt x="732" y="21600"/>
                  <a:pt x="0" y="21228"/>
                  <a:pt x="0" y="20483"/>
                </a:cubicBezTo>
                <a:cubicBezTo>
                  <a:pt x="0" y="14152"/>
                  <a:pt x="0" y="14152"/>
                  <a:pt x="0" y="14152"/>
                </a:cubicBezTo>
                <a:cubicBezTo>
                  <a:pt x="0" y="13779"/>
                  <a:pt x="366" y="13779"/>
                  <a:pt x="732" y="13407"/>
                </a:cubicBezTo>
                <a:cubicBezTo>
                  <a:pt x="1098" y="13407"/>
                  <a:pt x="1464" y="13407"/>
                  <a:pt x="1831" y="13779"/>
                </a:cubicBezTo>
                <a:cubicBezTo>
                  <a:pt x="3661" y="15641"/>
                  <a:pt x="3661" y="15641"/>
                  <a:pt x="3661" y="15641"/>
                </a:cubicBezTo>
                <a:cubicBezTo>
                  <a:pt x="8786" y="10800"/>
                  <a:pt x="8786" y="10800"/>
                  <a:pt x="8786" y="10800"/>
                </a:cubicBezTo>
                <a:cubicBezTo>
                  <a:pt x="3661" y="5586"/>
                  <a:pt x="3661" y="5586"/>
                  <a:pt x="3661" y="5586"/>
                </a:cubicBezTo>
                <a:cubicBezTo>
                  <a:pt x="1831" y="7821"/>
                  <a:pt x="1831" y="7821"/>
                  <a:pt x="1831" y="7821"/>
                </a:cubicBezTo>
                <a:cubicBezTo>
                  <a:pt x="1464" y="7821"/>
                  <a:pt x="1464" y="7821"/>
                  <a:pt x="1098" y="7821"/>
                </a:cubicBezTo>
                <a:cubicBezTo>
                  <a:pt x="1098" y="7821"/>
                  <a:pt x="732" y="7821"/>
                  <a:pt x="732" y="7821"/>
                </a:cubicBezTo>
                <a:cubicBezTo>
                  <a:pt x="366" y="7821"/>
                  <a:pt x="0" y="7448"/>
                  <a:pt x="0" y="7076"/>
                </a:cubicBezTo>
                <a:cubicBezTo>
                  <a:pt x="0" y="745"/>
                  <a:pt x="0" y="745"/>
                  <a:pt x="0" y="745"/>
                </a:cubicBezTo>
                <a:cubicBezTo>
                  <a:pt x="0" y="372"/>
                  <a:pt x="732" y="0"/>
                  <a:pt x="1098" y="0"/>
                </a:cubicBezTo>
                <a:cubicBezTo>
                  <a:pt x="7322" y="0"/>
                  <a:pt x="7322" y="0"/>
                  <a:pt x="7322" y="0"/>
                </a:cubicBezTo>
                <a:cubicBezTo>
                  <a:pt x="7688" y="0"/>
                  <a:pt x="8054" y="0"/>
                  <a:pt x="8054" y="372"/>
                </a:cubicBezTo>
                <a:cubicBezTo>
                  <a:pt x="8054" y="745"/>
                  <a:pt x="8054" y="1117"/>
                  <a:pt x="8054" y="1490"/>
                </a:cubicBezTo>
                <a:cubicBezTo>
                  <a:pt x="5858" y="3352"/>
                  <a:pt x="5858" y="3352"/>
                  <a:pt x="5858" y="3352"/>
                </a:cubicBezTo>
                <a:cubicBezTo>
                  <a:pt x="10983" y="8566"/>
                  <a:pt x="10983" y="8566"/>
                  <a:pt x="10983" y="8566"/>
                </a:cubicBezTo>
                <a:cubicBezTo>
                  <a:pt x="15742" y="3352"/>
                  <a:pt x="15742" y="3352"/>
                  <a:pt x="15742" y="3352"/>
                </a:cubicBezTo>
                <a:cubicBezTo>
                  <a:pt x="13912" y="1490"/>
                  <a:pt x="13912" y="1490"/>
                  <a:pt x="13912" y="1490"/>
                </a:cubicBezTo>
                <a:cubicBezTo>
                  <a:pt x="13546" y="1117"/>
                  <a:pt x="13546" y="745"/>
                  <a:pt x="13546" y="372"/>
                </a:cubicBezTo>
                <a:cubicBezTo>
                  <a:pt x="13546" y="0"/>
                  <a:pt x="13912" y="0"/>
                  <a:pt x="14278" y="0"/>
                </a:cubicBezTo>
                <a:cubicBezTo>
                  <a:pt x="20502" y="0"/>
                  <a:pt x="20502" y="0"/>
                  <a:pt x="20502" y="0"/>
                </a:cubicBezTo>
                <a:cubicBezTo>
                  <a:pt x="21234" y="0"/>
                  <a:pt x="21600" y="372"/>
                  <a:pt x="21600" y="745"/>
                </a:cubicBezTo>
                <a:cubicBezTo>
                  <a:pt x="21600" y="7076"/>
                  <a:pt x="21600" y="7076"/>
                  <a:pt x="21600" y="7076"/>
                </a:cubicBezTo>
                <a:cubicBezTo>
                  <a:pt x="21600" y="7448"/>
                  <a:pt x="21234" y="7821"/>
                  <a:pt x="20868" y="7821"/>
                </a:cubicBezTo>
                <a:cubicBezTo>
                  <a:pt x="20868" y="7821"/>
                  <a:pt x="20868" y="7821"/>
                  <a:pt x="20502" y="7821"/>
                </a:cubicBezTo>
                <a:cubicBezTo>
                  <a:pt x="20502" y="7821"/>
                  <a:pt x="20136" y="7821"/>
                  <a:pt x="20136" y="7821"/>
                </a:cubicBezTo>
                <a:cubicBezTo>
                  <a:pt x="17939" y="5586"/>
                  <a:pt x="17939" y="5586"/>
                  <a:pt x="17939" y="5586"/>
                </a:cubicBezTo>
                <a:lnTo>
                  <a:pt x="13180" y="108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5" name="Shape 5532"/>
          <p:cNvSpPr/>
          <p:nvPr/>
        </p:nvSpPr>
        <p:spPr>
          <a:xfrm>
            <a:off x="8271011" y="5037173"/>
            <a:ext cx="229069" cy="229069"/>
          </a:xfrm>
          <a:custGeom>
            <a:avLst/>
            <a:gdLst/>
            <a:ahLst/>
            <a:cxnLst>
              <a:cxn ang="0">
                <a:pos x="wd2" y="hd2"/>
              </a:cxn>
              <a:cxn ang="5400000">
                <a:pos x="wd2" y="hd2"/>
              </a:cxn>
              <a:cxn ang="10800000">
                <a:pos x="wd2" y="hd2"/>
              </a:cxn>
              <a:cxn ang="16200000">
                <a:pos x="wd2" y="hd2"/>
              </a:cxn>
            </a:cxnLst>
            <a:rect l="0" t="0" r="r" b="b"/>
            <a:pathLst>
              <a:path w="21600" h="21600" extrusionOk="0">
                <a:moveTo>
                  <a:pt x="15641" y="16759"/>
                </a:moveTo>
                <a:cubicBezTo>
                  <a:pt x="15641" y="16759"/>
                  <a:pt x="15641" y="16759"/>
                  <a:pt x="15269" y="16759"/>
                </a:cubicBezTo>
                <a:cubicBezTo>
                  <a:pt x="14524" y="16759"/>
                  <a:pt x="13779" y="16759"/>
                  <a:pt x="13407" y="16014"/>
                </a:cubicBezTo>
                <a:cubicBezTo>
                  <a:pt x="13034" y="15641"/>
                  <a:pt x="13034" y="15269"/>
                  <a:pt x="13034" y="14897"/>
                </a:cubicBezTo>
                <a:cubicBezTo>
                  <a:pt x="11917" y="16014"/>
                  <a:pt x="10428" y="17131"/>
                  <a:pt x="8566" y="17131"/>
                </a:cubicBezTo>
                <a:cubicBezTo>
                  <a:pt x="5586" y="17131"/>
                  <a:pt x="3724" y="15269"/>
                  <a:pt x="3724" y="11917"/>
                </a:cubicBezTo>
                <a:cubicBezTo>
                  <a:pt x="3724" y="7448"/>
                  <a:pt x="7076" y="3724"/>
                  <a:pt x="10800" y="3724"/>
                </a:cubicBezTo>
                <a:cubicBezTo>
                  <a:pt x="12290" y="3724"/>
                  <a:pt x="13779" y="4469"/>
                  <a:pt x="14524" y="5586"/>
                </a:cubicBezTo>
                <a:cubicBezTo>
                  <a:pt x="14524" y="5586"/>
                  <a:pt x="14524" y="5586"/>
                  <a:pt x="14524" y="5586"/>
                </a:cubicBezTo>
                <a:cubicBezTo>
                  <a:pt x="14524" y="4469"/>
                  <a:pt x="14524" y="4469"/>
                  <a:pt x="14524" y="4469"/>
                </a:cubicBezTo>
                <a:cubicBezTo>
                  <a:pt x="14524" y="4469"/>
                  <a:pt x="14897" y="4469"/>
                  <a:pt x="14897" y="4469"/>
                </a:cubicBezTo>
                <a:cubicBezTo>
                  <a:pt x="16386" y="4469"/>
                  <a:pt x="16386" y="4469"/>
                  <a:pt x="16386" y="4469"/>
                </a:cubicBezTo>
                <a:cubicBezTo>
                  <a:pt x="16386" y="4469"/>
                  <a:pt x="16759" y="4469"/>
                  <a:pt x="16759" y="4469"/>
                </a:cubicBezTo>
                <a:cubicBezTo>
                  <a:pt x="16759" y="4469"/>
                  <a:pt x="16759" y="4841"/>
                  <a:pt x="16759" y="4841"/>
                </a:cubicBezTo>
                <a:cubicBezTo>
                  <a:pt x="14897" y="13407"/>
                  <a:pt x="14897" y="13407"/>
                  <a:pt x="14897" y="13407"/>
                </a:cubicBezTo>
                <a:cubicBezTo>
                  <a:pt x="14897" y="13779"/>
                  <a:pt x="14897" y="13779"/>
                  <a:pt x="14897" y="14152"/>
                </a:cubicBezTo>
                <a:cubicBezTo>
                  <a:pt x="14897" y="14897"/>
                  <a:pt x="15269" y="14897"/>
                  <a:pt x="15641" y="14897"/>
                </a:cubicBezTo>
                <a:cubicBezTo>
                  <a:pt x="16759" y="14897"/>
                  <a:pt x="19738" y="14524"/>
                  <a:pt x="19738" y="10800"/>
                </a:cubicBezTo>
                <a:cubicBezTo>
                  <a:pt x="19738" y="5214"/>
                  <a:pt x="16386" y="1490"/>
                  <a:pt x="10800" y="1490"/>
                </a:cubicBezTo>
                <a:cubicBezTo>
                  <a:pt x="5959" y="1490"/>
                  <a:pt x="1862" y="5586"/>
                  <a:pt x="1862" y="10800"/>
                </a:cubicBezTo>
                <a:cubicBezTo>
                  <a:pt x="1862" y="15641"/>
                  <a:pt x="5959" y="19738"/>
                  <a:pt x="10800" y="19738"/>
                </a:cubicBezTo>
                <a:cubicBezTo>
                  <a:pt x="12662" y="19738"/>
                  <a:pt x="14897" y="18993"/>
                  <a:pt x="16386" y="17876"/>
                </a:cubicBezTo>
                <a:cubicBezTo>
                  <a:pt x="16759" y="17503"/>
                  <a:pt x="17131" y="17503"/>
                  <a:pt x="17131" y="17876"/>
                </a:cubicBezTo>
                <a:cubicBezTo>
                  <a:pt x="17876" y="18621"/>
                  <a:pt x="17876" y="18621"/>
                  <a:pt x="17876" y="18621"/>
                </a:cubicBezTo>
                <a:cubicBezTo>
                  <a:pt x="17876" y="18621"/>
                  <a:pt x="17876" y="18621"/>
                  <a:pt x="17876" y="18621"/>
                </a:cubicBezTo>
                <a:cubicBezTo>
                  <a:pt x="17876" y="18993"/>
                  <a:pt x="17876" y="18993"/>
                  <a:pt x="17503" y="18993"/>
                </a:cubicBezTo>
                <a:cubicBezTo>
                  <a:pt x="15641" y="20855"/>
                  <a:pt x="13407" y="21600"/>
                  <a:pt x="10800" y="21600"/>
                </a:cubicBezTo>
                <a:cubicBezTo>
                  <a:pt x="4841" y="21600"/>
                  <a:pt x="0" y="16759"/>
                  <a:pt x="0" y="10800"/>
                </a:cubicBezTo>
                <a:cubicBezTo>
                  <a:pt x="0" y="4841"/>
                  <a:pt x="4841" y="0"/>
                  <a:pt x="10800" y="0"/>
                </a:cubicBezTo>
                <a:cubicBezTo>
                  <a:pt x="17131" y="0"/>
                  <a:pt x="21600" y="4097"/>
                  <a:pt x="21600" y="10800"/>
                </a:cubicBezTo>
                <a:cubicBezTo>
                  <a:pt x="21600" y="15269"/>
                  <a:pt x="18621" y="16759"/>
                  <a:pt x="15641" y="16759"/>
                </a:cubicBezTo>
                <a:close/>
                <a:moveTo>
                  <a:pt x="10800" y="5586"/>
                </a:moveTo>
                <a:cubicBezTo>
                  <a:pt x="8566" y="5586"/>
                  <a:pt x="5959" y="8193"/>
                  <a:pt x="5959" y="11917"/>
                </a:cubicBezTo>
                <a:cubicBezTo>
                  <a:pt x="5959" y="13779"/>
                  <a:pt x="7076" y="15269"/>
                  <a:pt x="8938" y="15269"/>
                </a:cubicBezTo>
                <a:cubicBezTo>
                  <a:pt x="11545" y="15269"/>
                  <a:pt x="13779" y="11917"/>
                  <a:pt x="13779" y="8938"/>
                </a:cubicBezTo>
                <a:cubicBezTo>
                  <a:pt x="13779" y="7076"/>
                  <a:pt x="12662" y="5586"/>
                  <a:pt x="10800" y="558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6" name="Shape 5533"/>
          <p:cNvSpPr/>
          <p:nvPr/>
        </p:nvSpPr>
        <p:spPr>
          <a:xfrm>
            <a:off x="8840935" y="5017014"/>
            <a:ext cx="289543" cy="269385"/>
          </a:xfrm>
          <a:custGeom>
            <a:avLst/>
            <a:gdLst/>
            <a:ahLst/>
            <a:cxnLst>
              <a:cxn ang="0">
                <a:pos x="wd2" y="hd2"/>
              </a:cxn>
              <a:cxn ang="5400000">
                <a:pos x="wd2" y="hd2"/>
              </a:cxn>
              <a:cxn ang="10800000">
                <a:pos x="wd2" y="hd2"/>
              </a:cxn>
              <a:cxn ang="16200000">
                <a:pos x="wd2" y="hd2"/>
              </a:cxn>
            </a:cxnLst>
            <a:rect l="0" t="0" r="r" b="b"/>
            <a:pathLst>
              <a:path w="21600" h="21600" extrusionOk="0">
                <a:moveTo>
                  <a:pt x="21600" y="4447"/>
                </a:moveTo>
                <a:cubicBezTo>
                  <a:pt x="21600" y="6035"/>
                  <a:pt x="21600" y="6035"/>
                  <a:pt x="21600" y="6035"/>
                </a:cubicBezTo>
                <a:cubicBezTo>
                  <a:pt x="20121" y="6035"/>
                  <a:pt x="20121" y="6035"/>
                  <a:pt x="20121" y="6035"/>
                </a:cubicBezTo>
                <a:cubicBezTo>
                  <a:pt x="20121" y="6353"/>
                  <a:pt x="19825" y="6988"/>
                  <a:pt x="19233" y="6988"/>
                </a:cubicBezTo>
                <a:cubicBezTo>
                  <a:pt x="2071" y="6988"/>
                  <a:pt x="2071" y="6988"/>
                  <a:pt x="2071" y="6988"/>
                </a:cubicBezTo>
                <a:cubicBezTo>
                  <a:pt x="1775" y="6988"/>
                  <a:pt x="1479" y="6353"/>
                  <a:pt x="1479" y="6035"/>
                </a:cubicBezTo>
                <a:cubicBezTo>
                  <a:pt x="0" y="6035"/>
                  <a:pt x="0" y="6035"/>
                  <a:pt x="0" y="6035"/>
                </a:cubicBezTo>
                <a:cubicBezTo>
                  <a:pt x="0" y="4447"/>
                  <a:pt x="0" y="4447"/>
                  <a:pt x="0" y="4447"/>
                </a:cubicBezTo>
                <a:cubicBezTo>
                  <a:pt x="10652" y="0"/>
                  <a:pt x="10652" y="0"/>
                  <a:pt x="10652" y="0"/>
                </a:cubicBezTo>
                <a:lnTo>
                  <a:pt x="21600" y="4447"/>
                </a:lnTo>
                <a:close/>
                <a:moveTo>
                  <a:pt x="21600" y="20012"/>
                </a:moveTo>
                <a:cubicBezTo>
                  <a:pt x="21600" y="21600"/>
                  <a:pt x="21600" y="21600"/>
                  <a:pt x="21600" y="21600"/>
                </a:cubicBezTo>
                <a:cubicBezTo>
                  <a:pt x="0" y="21600"/>
                  <a:pt x="0" y="21600"/>
                  <a:pt x="0" y="21600"/>
                </a:cubicBezTo>
                <a:cubicBezTo>
                  <a:pt x="0" y="20012"/>
                  <a:pt x="0" y="20012"/>
                  <a:pt x="0" y="20012"/>
                </a:cubicBezTo>
                <a:cubicBezTo>
                  <a:pt x="0" y="19694"/>
                  <a:pt x="296" y="19059"/>
                  <a:pt x="592" y="19059"/>
                </a:cubicBezTo>
                <a:cubicBezTo>
                  <a:pt x="20712" y="19059"/>
                  <a:pt x="20712" y="19059"/>
                  <a:pt x="20712" y="19059"/>
                </a:cubicBezTo>
                <a:cubicBezTo>
                  <a:pt x="21008" y="19059"/>
                  <a:pt x="21600" y="19694"/>
                  <a:pt x="21600" y="20012"/>
                </a:cubicBezTo>
                <a:close/>
                <a:moveTo>
                  <a:pt x="5622" y="7624"/>
                </a:moveTo>
                <a:cubicBezTo>
                  <a:pt x="5622" y="16835"/>
                  <a:pt x="5622" y="16835"/>
                  <a:pt x="5622" y="16835"/>
                </a:cubicBezTo>
                <a:cubicBezTo>
                  <a:pt x="7101" y="16835"/>
                  <a:pt x="7101" y="16835"/>
                  <a:pt x="7101" y="16835"/>
                </a:cubicBezTo>
                <a:cubicBezTo>
                  <a:pt x="7101" y="7624"/>
                  <a:pt x="7101" y="7624"/>
                  <a:pt x="7101" y="7624"/>
                </a:cubicBezTo>
                <a:cubicBezTo>
                  <a:pt x="10060" y="7624"/>
                  <a:pt x="10060" y="7624"/>
                  <a:pt x="10060" y="7624"/>
                </a:cubicBezTo>
                <a:cubicBezTo>
                  <a:pt x="10060" y="16835"/>
                  <a:pt x="10060" y="16835"/>
                  <a:pt x="10060" y="16835"/>
                </a:cubicBezTo>
                <a:cubicBezTo>
                  <a:pt x="11540" y="16835"/>
                  <a:pt x="11540" y="16835"/>
                  <a:pt x="11540" y="16835"/>
                </a:cubicBezTo>
                <a:cubicBezTo>
                  <a:pt x="11540" y="7624"/>
                  <a:pt x="11540" y="7624"/>
                  <a:pt x="11540" y="7624"/>
                </a:cubicBezTo>
                <a:cubicBezTo>
                  <a:pt x="14203" y="7624"/>
                  <a:pt x="14203" y="7624"/>
                  <a:pt x="14203" y="7624"/>
                </a:cubicBezTo>
                <a:cubicBezTo>
                  <a:pt x="14203" y="16835"/>
                  <a:pt x="14203" y="16835"/>
                  <a:pt x="14203" y="16835"/>
                </a:cubicBezTo>
                <a:cubicBezTo>
                  <a:pt x="15682" y="16835"/>
                  <a:pt x="15682" y="16835"/>
                  <a:pt x="15682" y="16835"/>
                </a:cubicBezTo>
                <a:cubicBezTo>
                  <a:pt x="15682" y="7624"/>
                  <a:pt x="15682" y="7624"/>
                  <a:pt x="15682" y="7624"/>
                </a:cubicBezTo>
                <a:cubicBezTo>
                  <a:pt x="18641" y="7624"/>
                  <a:pt x="18641" y="7624"/>
                  <a:pt x="18641" y="7624"/>
                </a:cubicBezTo>
                <a:cubicBezTo>
                  <a:pt x="18641" y="16835"/>
                  <a:pt x="18641" y="16835"/>
                  <a:pt x="18641" y="16835"/>
                </a:cubicBezTo>
                <a:cubicBezTo>
                  <a:pt x="19233" y="16835"/>
                  <a:pt x="19233" y="16835"/>
                  <a:pt x="19233" y="16835"/>
                </a:cubicBezTo>
                <a:cubicBezTo>
                  <a:pt x="19825" y="16835"/>
                  <a:pt x="20121" y="17153"/>
                  <a:pt x="20121" y="17788"/>
                </a:cubicBezTo>
                <a:cubicBezTo>
                  <a:pt x="20121" y="18424"/>
                  <a:pt x="20121" y="18424"/>
                  <a:pt x="20121" y="18424"/>
                </a:cubicBezTo>
                <a:cubicBezTo>
                  <a:pt x="1479" y="18424"/>
                  <a:pt x="1479" y="18424"/>
                  <a:pt x="1479" y="18424"/>
                </a:cubicBezTo>
                <a:cubicBezTo>
                  <a:pt x="1479" y="17788"/>
                  <a:pt x="1479" y="17788"/>
                  <a:pt x="1479" y="17788"/>
                </a:cubicBezTo>
                <a:cubicBezTo>
                  <a:pt x="1479" y="17153"/>
                  <a:pt x="1775" y="16835"/>
                  <a:pt x="2071" y="16835"/>
                </a:cubicBezTo>
                <a:cubicBezTo>
                  <a:pt x="2663" y="16835"/>
                  <a:pt x="2663" y="16835"/>
                  <a:pt x="2663" y="16835"/>
                </a:cubicBezTo>
                <a:cubicBezTo>
                  <a:pt x="2663" y="7624"/>
                  <a:pt x="2663" y="7624"/>
                  <a:pt x="2663" y="7624"/>
                </a:cubicBezTo>
                <a:lnTo>
                  <a:pt x="5622" y="762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7" name="Shape 5534"/>
          <p:cNvSpPr/>
          <p:nvPr/>
        </p:nvSpPr>
        <p:spPr>
          <a:xfrm>
            <a:off x="9410858" y="5051833"/>
            <a:ext cx="234567" cy="194251"/>
          </a:xfrm>
          <a:custGeom>
            <a:avLst/>
            <a:gdLst/>
            <a:ahLst/>
            <a:cxnLst>
              <a:cxn ang="0">
                <a:pos x="wd2" y="hd2"/>
              </a:cxn>
              <a:cxn ang="5400000">
                <a:pos x="wd2" y="hd2"/>
              </a:cxn>
              <a:cxn ang="10800000">
                <a:pos x="wd2" y="hd2"/>
              </a:cxn>
              <a:cxn ang="16200000">
                <a:pos x="wd2" y="hd2"/>
              </a:cxn>
            </a:cxnLst>
            <a:rect l="0" t="0" r="r" b="b"/>
            <a:pathLst>
              <a:path w="21600" h="21600" extrusionOk="0">
                <a:moveTo>
                  <a:pt x="21600" y="3527"/>
                </a:moveTo>
                <a:cubicBezTo>
                  <a:pt x="21600" y="3967"/>
                  <a:pt x="21234" y="4408"/>
                  <a:pt x="20502" y="4408"/>
                </a:cubicBezTo>
                <a:cubicBezTo>
                  <a:pt x="1098" y="4408"/>
                  <a:pt x="1098" y="4408"/>
                  <a:pt x="1098" y="4408"/>
                </a:cubicBezTo>
                <a:cubicBezTo>
                  <a:pt x="732" y="4408"/>
                  <a:pt x="0" y="3967"/>
                  <a:pt x="0" y="3527"/>
                </a:cubicBezTo>
                <a:cubicBezTo>
                  <a:pt x="0" y="1322"/>
                  <a:pt x="0" y="1322"/>
                  <a:pt x="0" y="1322"/>
                </a:cubicBezTo>
                <a:cubicBezTo>
                  <a:pt x="0" y="882"/>
                  <a:pt x="732" y="0"/>
                  <a:pt x="1098" y="0"/>
                </a:cubicBezTo>
                <a:cubicBezTo>
                  <a:pt x="20502" y="0"/>
                  <a:pt x="20502" y="0"/>
                  <a:pt x="20502" y="0"/>
                </a:cubicBezTo>
                <a:cubicBezTo>
                  <a:pt x="21234" y="0"/>
                  <a:pt x="21600" y="882"/>
                  <a:pt x="21600" y="1322"/>
                </a:cubicBezTo>
                <a:lnTo>
                  <a:pt x="21600" y="3527"/>
                </a:lnTo>
                <a:close/>
                <a:moveTo>
                  <a:pt x="21600" y="11902"/>
                </a:moveTo>
                <a:cubicBezTo>
                  <a:pt x="21600" y="12343"/>
                  <a:pt x="21234" y="13224"/>
                  <a:pt x="20502" y="13224"/>
                </a:cubicBezTo>
                <a:cubicBezTo>
                  <a:pt x="1098" y="13224"/>
                  <a:pt x="1098" y="13224"/>
                  <a:pt x="1098" y="13224"/>
                </a:cubicBezTo>
                <a:cubicBezTo>
                  <a:pt x="732" y="13224"/>
                  <a:pt x="0" y="12343"/>
                  <a:pt x="0" y="11902"/>
                </a:cubicBezTo>
                <a:cubicBezTo>
                  <a:pt x="0" y="9698"/>
                  <a:pt x="0" y="9698"/>
                  <a:pt x="0" y="9698"/>
                </a:cubicBezTo>
                <a:cubicBezTo>
                  <a:pt x="0" y="9257"/>
                  <a:pt x="732" y="8816"/>
                  <a:pt x="1098" y="8816"/>
                </a:cubicBezTo>
                <a:cubicBezTo>
                  <a:pt x="20502" y="8816"/>
                  <a:pt x="20502" y="8816"/>
                  <a:pt x="20502" y="8816"/>
                </a:cubicBezTo>
                <a:cubicBezTo>
                  <a:pt x="21234" y="8816"/>
                  <a:pt x="21600" y="9257"/>
                  <a:pt x="21600" y="9698"/>
                </a:cubicBezTo>
                <a:lnTo>
                  <a:pt x="21600" y="11902"/>
                </a:lnTo>
                <a:close/>
                <a:moveTo>
                  <a:pt x="21600" y="20718"/>
                </a:moveTo>
                <a:cubicBezTo>
                  <a:pt x="21600" y="21159"/>
                  <a:pt x="21234" y="21600"/>
                  <a:pt x="20502" y="21600"/>
                </a:cubicBezTo>
                <a:cubicBezTo>
                  <a:pt x="1098" y="21600"/>
                  <a:pt x="1098" y="21600"/>
                  <a:pt x="1098" y="21600"/>
                </a:cubicBezTo>
                <a:cubicBezTo>
                  <a:pt x="732" y="21600"/>
                  <a:pt x="0" y="21159"/>
                  <a:pt x="0" y="20718"/>
                </a:cubicBezTo>
                <a:cubicBezTo>
                  <a:pt x="0" y="18514"/>
                  <a:pt x="0" y="18514"/>
                  <a:pt x="0" y="18514"/>
                </a:cubicBezTo>
                <a:cubicBezTo>
                  <a:pt x="0" y="17633"/>
                  <a:pt x="732" y="17192"/>
                  <a:pt x="1098" y="17192"/>
                </a:cubicBezTo>
                <a:cubicBezTo>
                  <a:pt x="20502" y="17192"/>
                  <a:pt x="20502" y="17192"/>
                  <a:pt x="20502" y="17192"/>
                </a:cubicBezTo>
                <a:cubicBezTo>
                  <a:pt x="21234" y="17192"/>
                  <a:pt x="21600" y="17633"/>
                  <a:pt x="21600" y="18514"/>
                </a:cubicBezTo>
                <a:lnTo>
                  <a:pt x="21600" y="2071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8" name="Shape 5535"/>
          <p:cNvSpPr/>
          <p:nvPr/>
        </p:nvSpPr>
        <p:spPr>
          <a:xfrm>
            <a:off x="9993608" y="5017014"/>
            <a:ext cx="249228" cy="269385"/>
          </a:xfrm>
          <a:custGeom>
            <a:avLst/>
            <a:gdLst/>
            <a:ahLst/>
            <a:cxnLst>
              <a:cxn ang="0">
                <a:pos x="wd2" y="hd2"/>
              </a:cxn>
              <a:cxn ang="5400000">
                <a:pos x="wd2" y="hd2"/>
              </a:cxn>
              <a:cxn ang="10800000">
                <a:pos x="wd2" y="hd2"/>
              </a:cxn>
              <a:cxn ang="16200000">
                <a:pos x="wd2" y="hd2"/>
              </a:cxn>
            </a:cxnLst>
            <a:rect l="0" t="0" r="r" b="b"/>
            <a:pathLst>
              <a:path w="21600" h="21600" extrusionOk="0">
                <a:moveTo>
                  <a:pt x="19886" y="18424"/>
                </a:moveTo>
                <a:cubicBezTo>
                  <a:pt x="14057" y="18424"/>
                  <a:pt x="14057" y="18424"/>
                  <a:pt x="14057" y="18424"/>
                </a:cubicBezTo>
                <a:cubicBezTo>
                  <a:pt x="14057" y="20012"/>
                  <a:pt x="12686" y="21600"/>
                  <a:pt x="10629" y="21600"/>
                </a:cubicBezTo>
                <a:cubicBezTo>
                  <a:pt x="8914" y="21600"/>
                  <a:pt x="7543" y="20012"/>
                  <a:pt x="7543" y="18424"/>
                </a:cubicBezTo>
                <a:cubicBezTo>
                  <a:pt x="1714" y="18424"/>
                  <a:pt x="1714" y="18424"/>
                  <a:pt x="1714" y="18424"/>
                </a:cubicBezTo>
                <a:cubicBezTo>
                  <a:pt x="686" y="18424"/>
                  <a:pt x="0" y="17788"/>
                  <a:pt x="0" y="16835"/>
                </a:cubicBezTo>
                <a:cubicBezTo>
                  <a:pt x="1714" y="15247"/>
                  <a:pt x="4114" y="12706"/>
                  <a:pt x="4114" y="6988"/>
                </a:cubicBezTo>
                <a:cubicBezTo>
                  <a:pt x="4114" y="4447"/>
                  <a:pt x="6171" y="1906"/>
                  <a:pt x="9600" y="1588"/>
                </a:cubicBezTo>
                <a:cubicBezTo>
                  <a:pt x="9600" y="1271"/>
                  <a:pt x="9600" y="1271"/>
                  <a:pt x="9600" y="953"/>
                </a:cubicBezTo>
                <a:cubicBezTo>
                  <a:pt x="9600" y="318"/>
                  <a:pt x="9943" y="0"/>
                  <a:pt x="10629" y="0"/>
                </a:cubicBezTo>
                <a:cubicBezTo>
                  <a:pt x="11314" y="0"/>
                  <a:pt x="12000" y="318"/>
                  <a:pt x="12000" y="953"/>
                </a:cubicBezTo>
                <a:cubicBezTo>
                  <a:pt x="12000" y="1271"/>
                  <a:pt x="12000" y="1271"/>
                  <a:pt x="12000" y="1588"/>
                </a:cubicBezTo>
                <a:cubicBezTo>
                  <a:pt x="15429" y="1906"/>
                  <a:pt x="17486" y="4447"/>
                  <a:pt x="17486" y="6988"/>
                </a:cubicBezTo>
                <a:cubicBezTo>
                  <a:pt x="17486" y="12706"/>
                  <a:pt x="19543" y="15247"/>
                  <a:pt x="21600" y="16835"/>
                </a:cubicBezTo>
                <a:cubicBezTo>
                  <a:pt x="21600" y="17788"/>
                  <a:pt x="20914" y="18424"/>
                  <a:pt x="19886" y="18424"/>
                </a:cubicBezTo>
                <a:close/>
                <a:moveTo>
                  <a:pt x="10629" y="20012"/>
                </a:moveTo>
                <a:cubicBezTo>
                  <a:pt x="9600" y="20012"/>
                  <a:pt x="8914" y="19376"/>
                  <a:pt x="8914" y="18424"/>
                </a:cubicBezTo>
                <a:cubicBezTo>
                  <a:pt x="8914" y="18424"/>
                  <a:pt x="8914" y="18106"/>
                  <a:pt x="8571" y="18106"/>
                </a:cubicBezTo>
                <a:cubicBezTo>
                  <a:pt x="8571" y="18106"/>
                  <a:pt x="8571" y="18424"/>
                  <a:pt x="8571" y="18424"/>
                </a:cubicBezTo>
                <a:cubicBezTo>
                  <a:pt x="8571" y="19694"/>
                  <a:pt x="9600" y="20647"/>
                  <a:pt x="10629" y="20647"/>
                </a:cubicBezTo>
                <a:cubicBezTo>
                  <a:pt x="10971" y="20647"/>
                  <a:pt x="10971" y="20329"/>
                  <a:pt x="10971" y="20329"/>
                </a:cubicBezTo>
                <a:cubicBezTo>
                  <a:pt x="10971" y="20329"/>
                  <a:pt x="10971" y="20012"/>
                  <a:pt x="10629" y="2001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9" name="Shape 5536"/>
          <p:cNvSpPr/>
          <p:nvPr/>
        </p:nvSpPr>
        <p:spPr>
          <a:xfrm>
            <a:off x="10552536" y="5051833"/>
            <a:ext cx="344520" cy="194251"/>
          </a:xfrm>
          <a:custGeom>
            <a:avLst/>
            <a:gdLst/>
            <a:ahLst/>
            <a:cxnLst>
              <a:cxn ang="0">
                <a:pos x="wd2" y="hd2"/>
              </a:cxn>
              <a:cxn ang="5400000">
                <a:pos x="wd2" y="hd2"/>
              </a:cxn>
              <a:cxn ang="10800000">
                <a:pos x="wd2" y="hd2"/>
              </a:cxn>
              <a:cxn ang="16200000">
                <a:pos x="wd2" y="hd2"/>
              </a:cxn>
            </a:cxnLst>
            <a:rect l="0" t="0" r="r" b="b"/>
            <a:pathLst>
              <a:path w="21600" h="21600" extrusionOk="0">
                <a:moveTo>
                  <a:pt x="17379" y="21600"/>
                </a:moveTo>
                <a:cubicBezTo>
                  <a:pt x="15145" y="21600"/>
                  <a:pt x="13159" y="18073"/>
                  <a:pt x="13159" y="14106"/>
                </a:cubicBezTo>
                <a:cubicBezTo>
                  <a:pt x="13159" y="11902"/>
                  <a:pt x="13655" y="9698"/>
                  <a:pt x="14648" y="8376"/>
                </a:cubicBezTo>
                <a:cubicBezTo>
                  <a:pt x="13903" y="7053"/>
                  <a:pt x="13903" y="7053"/>
                  <a:pt x="13903" y="7053"/>
                </a:cubicBezTo>
                <a:cubicBezTo>
                  <a:pt x="10676" y="14547"/>
                  <a:pt x="10676" y="14547"/>
                  <a:pt x="10676" y="14547"/>
                </a:cubicBezTo>
                <a:cubicBezTo>
                  <a:pt x="10676" y="14988"/>
                  <a:pt x="10428" y="14988"/>
                  <a:pt x="10179" y="14988"/>
                </a:cubicBezTo>
                <a:cubicBezTo>
                  <a:pt x="8441" y="14988"/>
                  <a:pt x="8441" y="14988"/>
                  <a:pt x="8441" y="14988"/>
                </a:cubicBezTo>
                <a:cubicBezTo>
                  <a:pt x="7945" y="18955"/>
                  <a:pt x="6207" y="21600"/>
                  <a:pt x="4221" y="21600"/>
                </a:cubicBezTo>
                <a:cubicBezTo>
                  <a:pt x="1738" y="21600"/>
                  <a:pt x="0" y="18073"/>
                  <a:pt x="0" y="14106"/>
                </a:cubicBezTo>
                <a:cubicBezTo>
                  <a:pt x="0" y="10139"/>
                  <a:pt x="1738" y="6612"/>
                  <a:pt x="4221" y="6612"/>
                </a:cubicBezTo>
                <a:cubicBezTo>
                  <a:pt x="4966" y="6612"/>
                  <a:pt x="5710" y="7053"/>
                  <a:pt x="6207" y="7494"/>
                </a:cubicBezTo>
                <a:cubicBezTo>
                  <a:pt x="7448" y="4408"/>
                  <a:pt x="7448" y="4408"/>
                  <a:pt x="7448" y="4408"/>
                </a:cubicBezTo>
                <a:cubicBezTo>
                  <a:pt x="5462" y="4408"/>
                  <a:pt x="5462" y="4408"/>
                  <a:pt x="5462" y="4408"/>
                </a:cubicBezTo>
                <a:cubicBezTo>
                  <a:pt x="4966" y="4408"/>
                  <a:pt x="4717" y="3967"/>
                  <a:pt x="4717" y="3527"/>
                </a:cubicBezTo>
                <a:cubicBezTo>
                  <a:pt x="4717" y="2645"/>
                  <a:pt x="4966" y="2204"/>
                  <a:pt x="5462" y="2204"/>
                </a:cubicBezTo>
                <a:cubicBezTo>
                  <a:pt x="8938" y="2204"/>
                  <a:pt x="8938" y="2204"/>
                  <a:pt x="8938" y="2204"/>
                </a:cubicBezTo>
                <a:cubicBezTo>
                  <a:pt x="8938" y="4408"/>
                  <a:pt x="8938" y="4408"/>
                  <a:pt x="8938" y="4408"/>
                </a:cubicBezTo>
                <a:cubicBezTo>
                  <a:pt x="13159" y="4408"/>
                  <a:pt x="13159" y="4408"/>
                  <a:pt x="13159" y="4408"/>
                </a:cubicBezTo>
                <a:cubicBezTo>
                  <a:pt x="12166" y="2204"/>
                  <a:pt x="12166" y="2204"/>
                  <a:pt x="12166" y="2204"/>
                </a:cubicBezTo>
                <a:cubicBezTo>
                  <a:pt x="10179" y="2204"/>
                  <a:pt x="10179" y="2204"/>
                  <a:pt x="10179" y="2204"/>
                </a:cubicBezTo>
                <a:cubicBezTo>
                  <a:pt x="9931" y="2204"/>
                  <a:pt x="9683" y="1763"/>
                  <a:pt x="9683" y="1322"/>
                </a:cubicBezTo>
                <a:cubicBezTo>
                  <a:pt x="9683" y="882"/>
                  <a:pt x="9931" y="0"/>
                  <a:pt x="10179" y="0"/>
                </a:cubicBezTo>
                <a:cubicBezTo>
                  <a:pt x="12662" y="0"/>
                  <a:pt x="12662" y="0"/>
                  <a:pt x="12662" y="0"/>
                </a:cubicBezTo>
                <a:cubicBezTo>
                  <a:pt x="12910" y="0"/>
                  <a:pt x="12910" y="441"/>
                  <a:pt x="13159" y="441"/>
                </a:cubicBezTo>
                <a:cubicBezTo>
                  <a:pt x="15641" y="7494"/>
                  <a:pt x="15641" y="7494"/>
                  <a:pt x="15641" y="7494"/>
                </a:cubicBezTo>
                <a:cubicBezTo>
                  <a:pt x="16138" y="7053"/>
                  <a:pt x="16883" y="6612"/>
                  <a:pt x="17379" y="6612"/>
                </a:cubicBezTo>
                <a:cubicBezTo>
                  <a:pt x="19862" y="6612"/>
                  <a:pt x="21600" y="10139"/>
                  <a:pt x="21600" y="14106"/>
                </a:cubicBezTo>
                <a:cubicBezTo>
                  <a:pt x="21600" y="18073"/>
                  <a:pt x="19862" y="21600"/>
                  <a:pt x="17379" y="21600"/>
                </a:cubicBezTo>
                <a:close/>
                <a:moveTo>
                  <a:pt x="4221" y="14988"/>
                </a:moveTo>
                <a:cubicBezTo>
                  <a:pt x="3724" y="14988"/>
                  <a:pt x="3476" y="14106"/>
                  <a:pt x="3724" y="13665"/>
                </a:cubicBezTo>
                <a:cubicBezTo>
                  <a:pt x="5462" y="9257"/>
                  <a:pt x="5462" y="9257"/>
                  <a:pt x="5462" y="9257"/>
                </a:cubicBezTo>
                <a:cubicBezTo>
                  <a:pt x="4966" y="8816"/>
                  <a:pt x="4717" y="8816"/>
                  <a:pt x="4221" y="8816"/>
                </a:cubicBezTo>
                <a:cubicBezTo>
                  <a:pt x="2483" y="8816"/>
                  <a:pt x="1241" y="11020"/>
                  <a:pt x="1241" y="14106"/>
                </a:cubicBezTo>
                <a:cubicBezTo>
                  <a:pt x="1241" y="17192"/>
                  <a:pt x="2483" y="19396"/>
                  <a:pt x="4221" y="19396"/>
                </a:cubicBezTo>
                <a:cubicBezTo>
                  <a:pt x="5710" y="19396"/>
                  <a:pt x="6952" y="17633"/>
                  <a:pt x="7200" y="14988"/>
                </a:cubicBezTo>
                <a:lnTo>
                  <a:pt x="4221" y="14988"/>
                </a:lnTo>
                <a:close/>
                <a:moveTo>
                  <a:pt x="7200" y="13224"/>
                </a:moveTo>
                <a:cubicBezTo>
                  <a:pt x="6952" y="11902"/>
                  <a:pt x="6703" y="11461"/>
                  <a:pt x="6455" y="10580"/>
                </a:cubicBezTo>
                <a:cubicBezTo>
                  <a:pt x="5462" y="13224"/>
                  <a:pt x="5462" y="13224"/>
                  <a:pt x="5462" y="13224"/>
                </a:cubicBezTo>
                <a:lnTo>
                  <a:pt x="7200" y="13224"/>
                </a:lnTo>
                <a:close/>
                <a:moveTo>
                  <a:pt x="12662" y="6612"/>
                </a:moveTo>
                <a:cubicBezTo>
                  <a:pt x="8193" y="6612"/>
                  <a:pt x="8193" y="6612"/>
                  <a:pt x="8193" y="6612"/>
                </a:cubicBezTo>
                <a:cubicBezTo>
                  <a:pt x="7200" y="8816"/>
                  <a:pt x="7200" y="8816"/>
                  <a:pt x="7200" y="8816"/>
                </a:cubicBezTo>
                <a:cubicBezTo>
                  <a:pt x="7697" y="10139"/>
                  <a:pt x="8193" y="11461"/>
                  <a:pt x="8441" y="13224"/>
                </a:cubicBezTo>
                <a:cubicBezTo>
                  <a:pt x="9931" y="13224"/>
                  <a:pt x="9931" y="13224"/>
                  <a:pt x="9931" y="13224"/>
                </a:cubicBezTo>
                <a:lnTo>
                  <a:pt x="12662" y="6612"/>
                </a:lnTo>
                <a:close/>
                <a:moveTo>
                  <a:pt x="17379" y="8816"/>
                </a:moveTo>
                <a:cubicBezTo>
                  <a:pt x="17131" y="8816"/>
                  <a:pt x="16634" y="8816"/>
                  <a:pt x="16386" y="9257"/>
                </a:cubicBezTo>
                <a:cubicBezTo>
                  <a:pt x="17876" y="13665"/>
                  <a:pt x="17876" y="13665"/>
                  <a:pt x="17876" y="13665"/>
                </a:cubicBezTo>
                <a:cubicBezTo>
                  <a:pt x="18124" y="14106"/>
                  <a:pt x="18124" y="14547"/>
                  <a:pt x="17876" y="14988"/>
                </a:cubicBezTo>
                <a:cubicBezTo>
                  <a:pt x="17628" y="14988"/>
                  <a:pt x="17628" y="14988"/>
                  <a:pt x="17379" y="14988"/>
                </a:cubicBezTo>
                <a:cubicBezTo>
                  <a:pt x="17131" y="14988"/>
                  <a:pt x="17131" y="14988"/>
                  <a:pt x="16883" y="14547"/>
                </a:cubicBezTo>
                <a:cubicBezTo>
                  <a:pt x="15393" y="10139"/>
                  <a:pt x="15393" y="10139"/>
                  <a:pt x="15393" y="10139"/>
                </a:cubicBezTo>
                <a:cubicBezTo>
                  <a:pt x="14648" y="11461"/>
                  <a:pt x="14400" y="12784"/>
                  <a:pt x="14400" y="14106"/>
                </a:cubicBezTo>
                <a:cubicBezTo>
                  <a:pt x="14400" y="17192"/>
                  <a:pt x="15890" y="19396"/>
                  <a:pt x="17379" y="19396"/>
                </a:cubicBezTo>
                <a:cubicBezTo>
                  <a:pt x="19117" y="19396"/>
                  <a:pt x="20359" y="17192"/>
                  <a:pt x="20359" y="14106"/>
                </a:cubicBezTo>
                <a:cubicBezTo>
                  <a:pt x="20359" y="11020"/>
                  <a:pt x="19117" y="8816"/>
                  <a:pt x="17379" y="881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0" name="Shape 5537"/>
          <p:cNvSpPr/>
          <p:nvPr/>
        </p:nvSpPr>
        <p:spPr>
          <a:xfrm>
            <a:off x="11061985" y="5037173"/>
            <a:ext cx="230902" cy="229069"/>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7876" y="4097"/>
                </a:moveTo>
                <a:cubicBezTo>
                  <a:pt x="17131" y="3724"/>
                  <a:pt x="16386" y="3352"/>
                  <a:pt x="15641" y="2979"/>
                </a:cubicBezTo>
                <a:cubicBezTo>
                  <a:pt x="13407" y="2234"/>
                  <a:pt x="11172" y="2234"/>
                  <a:pt x="8566" y="2607"/>
                </a:cubicBezTo>
                <a:cubicBezTo>
                  <a:pt x="7448" y="2607"/>
                  <a:pt x="6703" y="2607"/>
                  <a:pt x="5586" y="2979"/>
                </a:cubicBezTo>
                <a:cubicBezTo>
                  <a:pt x="4841" y="3352"/>
                  <a:pt x="3724" y="3724"/>
                  <a:pt x="3724" y="4841"/>
                </a:cubicBezTo>
                <a:cubicBezTo>
                  <a:pt x="3724" y="6703"/>
                  <a:pt x="4097" y="8938"/>
                  <a:pt x="4469" y="11172"/>
                </a:cubicBezTo>
                <a:cubicBezTo>
                  <a:pt x="4841" y="11545"/>
                  <a:pt x="4841" y="12290"/>
                  <a:pt x="5214" y="12662"/>
                </a:cubicBezTo>
                <a:cubicBezTo>
                  <a:pt x="6331" y="13779"/>
                  <a:pt x="7821" y="14152"/>
                  <a:pt x="9310" y="14152"/>
                </a:cubicBezTo>
                <a:cubicBezTo>
                  <a:pt x="11545" y="14524"/>
                  <a:pt x="13407" y="14152"/>
                  <a:pt x="15641" y="13407"/>
                </a:cubicBezTo>
                <a:cubicBezTo>
                  <a:pt x="16014" y="13034"/>
                  <a:pt x="16759" y="12662"/>
                  <a:pt x="16759" y="11917"/>
                </a:cubicBezTo>
                <a:cubicBezTo>
                  <a:pt x="17131" y="9683"/>
                  <a:pt x="17503" y="7448"/>
                  <a:pt x="17876" y="5214"/>
                </a:cubicBezTo>
                <a:cubicBezTo>
                  <a:pt x="17876" y="4841"/>
                  <a:pt x="17876" y="4469"/>
                  <a:pt x="17876" y="4097"/>
                </a:cubicBezTo>
                <a:close/>
                <a:moveTo>
                  <a:pt x="16014" y="14152"/>
                </a:moveTo>
                <a:cubicBezTo>
                  <a:pt x="13034" y="16014"/>
                  <a:pt x="8566" y="16014"/>
                  <a:pt x="5586" y="14152"/>
                </a:cubicBezTo>
                <a:cubicBezTo>
                  <a:pt x="5586" y="14152"/>
                  <a:pt x="5586" y="14152"/>
                  <a:pt x="5586" y="14152"/>
                </a:cubicBezTo>
                <a:cubicBezTo>
                  <a:pt x="5214" y="14152"/>
                  <a:pt x="5214" y="14152"/>
                  <a:pt x="5214" y="14152"/>
                </a:cubicBezTo>
                <a:cubicBezTo>
                  <a:pt x="5586" y="15269"/>
                  <a:pt x="5586" y="16386"/>
                  <a:pt x="5959" y="17131"/>
                </a:cubicBezTo>
                <a:cubicBezTo>
                  <a:pt x="6331" y="18248"/>
                  <a:pt x="7821" y="18621"/>
                  <a:pt x="8938" y="18621"/>
                </a:cubicBezTo>
                <a:cubicBezTo>
                  <a:pt x="10800" y="18993"/>
                  <a:pt x="13034" y="18993"/>
                  <a:pt x="14897" y="17876"/>
                </a:cubicBezTo>
                <a:cubicBezTo>
                  <a:pt x="16014" y="17503"/>
                  <a:pt x="15641" y="16014"/>
                  <a:pt x="16014" y="15269"/>
                </a:cubicBezTo>
                <a:cubicBezTo>
                  <a:pt x="16014" y="14897"/>
                  <a:pt x="16386" y="14152"/>
                  <a:pt x="16014" y="14152"/>
                </a:cubicBezTo>
                <a:close/>
                <a:moveTo>
                  <a:pt x="13034" y="5214"/>
                </a:moveTo>
                <a:cubicBezTo>
                  <a:pt x="11545" y="5586"/>
                  <a:pt x="10055" y="5586"/>
                  <a:pt x="8566" y="5214"/>
                </a:cubicBezTo>
                <a:cubicBezTo>
                  <a:pt x="7821" y="5214"/>
                  <a:pt x="6703" y="5214"/>
                  <a:pt x="5959" y="4469"/>
                </a:cubicBezTo>
                <a:cubicBezTo>
                  <a:pt x="6331" y="4097"/>
                  <a:pt x="7076" y="3724"/>
                  <a:pt x="7821" y="3724"/>
                </a:cubicBezTo>
                <a:cubicBezTo>
                  <a:pt x="9683" y="3352"/>
                  <a:pt x="11545" y="3352"/>
                  <a:pt x="13407" y="3724"/>
                </a:cubicBezTo>
                <a:cubicBezTo>
                  <a:pt x="14152" y="3724"/>
                  <a:pt x="14897" y="4097"/>
                  <a:pt x="15641" y="4469"/>
                </a:cubicBezTo>
                <a:cubicBezTo>
                  <a:pt x="14897" y="5214"/>
                  <a:pt x="13779" y="5214"/>
                  <a:pt x="13034" y="5214"/>
                </a:cubicBezTo>
                <a:close/>
                <a:moveTo>
                  <a:pt x="10800" y="12662"/>
                </a:moveTo>
                <a:cubicBezTo>
                  <a:pt x="9683" y="12662"/>
                  <a:pt x="8566" y="11917"/>
                  <a:pt x="8566" y="10428"/>
                </a:cubicBezTo>
                <a:cubicBezTo>
                  <a:pt x="8566" y="9683"/>
                  <a:pt x="8938" y="8566"/>
                  <a:pt x="10055" y="8193"/>
                </a:cubicBezTo>
                <a:cubicBezTo>
                  <a:pt x="11172" y="7821"/>
                  <a:pt x="12662" y="8566"/>
                  <a:pt x="13034" y="10055"/>
                </a:cubicBezTo>
                <a:cubicBezTo>
                  <a:pt x="13034" y="11172"/>
                  <a:pt x="12290" y="12662"/>
                  <a:pt x="10800" y="12662"/>
                </a:cubicBezTo>
                <a:close/>
                <a:moveTo>
                  <a:pt x="10055" y="9310"/>
                </a:moveTo>
                <a:cubicBezTo>
                  <a:pt x="9310" y="9683"/>
                  <a:pt x="9310" y="11172"/>
                  <a:pt x="10428" y="11545"/>
                </a:cubicBezTo>
                <a:cubicBezTo>
                  <a:pt x="10800" y="11917"/>
                  <a:pt x="11917" y="11172"/>
                  <a:pt x="11917" y="10428"/>
                </a:cubicBezTo>
                <a:cubicBezTo>
                  <a:pt x="11917" y="9683"/>
                  <a:pt x="10800" y="8938"/>
                  <a:pt x="10055" y="931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1" name="Shape 5538"/>
          <p:cNvSpPr/>
          <p:nvPr/>
        </p:nvSpPr>
        <p:spPr>
          <a:xfrm>
            <a:off x="935311" y="5460492"/>
            <a:ext cx="269386" cy="269386"/>
          </a:xfrm>
          <a:custGeom>
            <a:avLst/>
            <a:gdLst/>
            <a:ahLst/>
            <a:cxnLst>
              <a:cxn ang="0">
                <a:pos x="wd2" y="hd2"/>
              </a:cxn>
              <a:cxn ang="5400000">
                <a:pos x="wd2" y="hd2"/>
              </a:cxn>
              <a:cxn ang="10800000">
                <a:pos x="wd2" y="hd2"/>
              </a:cxn>
              <a:cxn ang="16200000">
                <a:pos x="wd2" y="hd2"/>
              </a:cxn>
            </a:cxnLst>
            <a:rect l="0" t="0" r="r" b="b"/>
            <a:pathLst>
              <a:path w="21600" h="21600" extrusionOk="0">
                <a:moveTo>
                  <a:pt x="18741" y="3176"/>
                </a:moveTo>
                <a:cubicBezTo>
                  <a:pt x="15882" y="6353"/>
                  <a:pt x="15882" y="6353"/>
                  <a:pt x="15882" y="6353"/>
                </a:cubicBezTo>
                <a:cubicBezTo>
                  <a:pt x="16518" y="6988"/>
                  <a:pt x="16518" y="6988"/>
                  <a:pt x="16518" y="6988"/>
                </a:cubicBezTo>
                <a:cubicBezTo>
                  <a:pt x="16835" y="7306"/>
                  <a:pt x="16835" y="7941"/>
                  <a:pt x="16518" y="8259"/>
                </a:cubicBezTo>
                <a:cubicBezTo>
                  <a:pt x="15882" y="8894"/>
                  <a:pt x="15882" y="8894"/>
                  <a:pt x="15882" y="8894"/>
                </a:cubicBezTo>
                <a:cubicBezTo>
                  <a:pt x="16518" y="10165"/>
                  <a:pt x="16835" y="11435"/>
                  <a:pt x="16835" y="13024"/>
                </a:cubicBezTo>
                <a:cubicBezTo>
                  <a:pt x="16835" y="17788"/>
                  <a:pt x="13024" y="21600"/>
                  <a:pt x="8259" y="21600"/>
                </a:cubicBezTo>
                <a:cubicBezTo>
                  <a:pt x="3812" y="21600"/>
                  <a:pt x="0" y="17788"/>
                  <a:pt x="0" y="13024"/>
                </a:cubicBezTo>
                <a:cubicBezTo>
                  <a:pt x="0" y="8259"/>
                  <a:pt x="3812" y="4447"/>
                  <a:pt x="8259" y="4447"/>
                </a:cubicBezTo>
                <a:cubicBezTo>
                  <a:pt x="9847" y="4447"/>
                  <a:pt x="11435" y="5082"/>
                  <a:pt x="12706" y="5718"/>
                </a:cubicBezTo>
                <a:cubicBezTo>
                  <a:pt x="13341" y="4765"/>
                  <a:pt x="13341" y="4765"/>
                  <a:pt x="13341" y="4765"/>
                </a:cubicBezTo>
                <a:cubicBezTo>
                  <a:pt x="13659" y="4447"/>
                  <a:pt x="13976" y="4447"/>
                  <a:pt x="14294" y="4765"/>
                </a:cubicBezTo>
                <a:cubicBezTo>
                  <a:pt x="15247" y="5718"/>
                  <a:pt x="15247" y="5718"/>
                  <a:pt x="15247" y="5718"/>
                </a:cubicBezTo>
                <a:cubicBezTo>
                  <a:pt x="18106" y="2859"/>
                  <a:pt x="18106" y="2859"/>
                  <a:pt x="18106" y="2859"/>
                </a:cubicBezTo>
                <a:lnTo>
                  <a:pt x="18741" y="3176"/>
                </a:lnTo>
                <a:close/>
                <a:moveTo>
                  <a:pt x="5718" y="6671"/>
                </a:moveTo>
                <a:cubicBezTo>
                  <a:pt x="4129" y="7306"/>
                  <a:pt x="2541" y="8576"/>
                  <a:pt x="1906" y="10482"/>
                </a:cubicBezTo>
                <a:cubicBezTo>
                  <a:pt x="1906" y="10800"/>
                  <a:pt x="1906" y="11118"/>
                  <a:pt x="2541" y="11435"/>
                </a:cubicBezTo>
                <a:cubicBezTo>
                  <a:pt x="2541" y="11435"/>
                  <a:pt x="2541" y="11435"/>
                  <a:pt x="2541" y="11435"/>
                </a:cubicBezTo>
                <a:cubicBezTo>
                  <a:pt x="2859" y="11435"/>
                  <a:pt x="3176" y="11435"/>
                  <a:pt x="3494" y="11118"/>
                </a:cubicBezTo>
                <a:cubicBezTo>
                  <a:pt x="3812" y="9529"/>
                  <a:pt x="5082" y="8576"/>
                  <a:pt x="6353" y="7941"/>
                </a:cubicBezTo>
                <a:cubicBezTo>
                  <a:pt x="6671" y="7941"/>
                  <a:pt x="6988" y="7306"/>
                  <a:pt x="6671" y="6988"/>
                </a:cubicBezTo>
                <a:cubicBezTo>
                  <a:pt x="6671" y="6671"/>
                  <a:pt x="6353" y="6353"/>
                  <a:pt x="5718" y="6671"/>
                </a:cubicBezTo>
                <a:close/>
                <a:moveTo>
                  <a:pt x="18106" y="2224"/>
                </a:moveTo>
                <a:cubicBezTo>
                  <a:pt x="17788" y="2224"/>
                  <a:pt x="17788" y="2224"/>
                  <a:pt x="17788" y="1906"/>
                </a:cubicBezTo>
                <a:cubicBezTo>
                  <a:pt x="16518" y="953"/>
                  <a:pt x="16518" y="953"/>
                  <a:pt x="16518" y="953"/>
                </a:cubicBezTo>
                <a:cubicBezTo>
                  <a:pt x="16518" y="635"/>
                  <a:pt x="16518" y="635"/>
                  <a:pt x="16518" y="318"/>
                </a:cubicBezTo>
                <a:cubicBezTo>
                  <a:pt x="16835" y="318"/>
                  <a:pt x="17153" y="318"/>
                  <a:pt x="17153" y="318"/>
                </a:cubicBezTo>
                <a:cubicBezTo>
                  <a:pt x="18424" y="1588"/>
                  <a:pt x="18424" y="1588"/>
                  <a:pt x="18424" y="1588"/>
                </a:cubicBezTo>
                <a:cubicBezTo>
                  <a:pt x="18424" y="1588"/>
                  <a:pt x="18424" y="1906"/>
                  <a:pt x="18424" y="1906"/>
                </a:cubicBezTo>
                <a:cubicBezTo>
                  <a:pt x="18106" y="2224"/>
                  <a:pt x="18106" y="2224"/>
                  <a:pt x="18106" y="2224"/>
                </a:cubicBezTo>
                <a:close/>
                <a:moveTo>
                  <a:pt x="19376" y="1588"/>
                </a:moveTo>
                <a:cubicBezTo>
                  <a:pt x="19376" y="1588"/>
                  <a:pt x="19059" y="1906"/>
                  <a:pt x="18741" y="1906"/>
                </a:cubicBezTo>
                <a:cubicBezTo>
                  <a:pt x="18741" y="1906"/>
                  <a:pt x="18424" y="1588"/>
                  <a:pt x="18424" y="1588"/>
                </a:cubicBezTo>
                <a:cubicBezTo>
                  <a:pt x="18424" y="318"/>
                  <a:pt x="18424" y="318"/>
                  <a:pt x="18424" y="318"/>
                </a:cubicBezTo>
                <a:cubicBezTo>
                  <a:pt x="18424" y="0"/>
                  <a:pt x="18741" y="0"/>
                  <a:pt x="18741" y="0"/>
                </a:cubicBezTo>
                <a:cubicBezTo>
                  <a:pt x="19059" y="0"/>
                  <a:pt x="19376" y="0"/>
                  <a:pt x="19376" y="318"/>
                </a:cubicBezTo>
                <a:lnTo>
                  <a:pt x="19376" y="1588"/>
                </a:lnTo>
                <a:close/>
                <a:moveTo>
                  <a:pt x="20012" y="1906"/>
                </a:moveTo>
                <a:cubicBezTo>
                  <a:pt x="20012" y="2224"/>
                  <a:pt x="19694" y="2224"/>
                  <a:pt x="19694" y="2224"/>
                </a:cubicBezTo>
                <a:cubicBezTo>
                  <a:pt x="19694" y="2224"/>
                  <a:pt x="19376" y="2224"/>
                  <a:pt x="19376" y="1906"/>
                </a:cubicBezTo>
                <a:cubicBezTo>
                  <a:pt x="19376" y="1906"/>
                  <a:pt x="19376" y="1588"/>
                  <a:pt x="19376" y="1588"/>
                </a:cubicBezTo>
                <a:cubicBezTo>
                  <a:pt x="20329" y="318"/>
                  <a:pt x="20329" y="318"/>
                  <a:pt x="20329" y="318"/>
                </a:cubicBezTo>
                <a:cubicBezTo>
                  <a:pt x="20647" y="318"/>
                  <a:pt x="20965" y="318"/>
                  <a:pt x="20965" y="318"/>
                </a:cubicBezTo>
                <a:cubicBezTo>
                  <a:pt x="21282" y="635"/>
                  <a:pt x="21282" y="635"/>
                  <a:pt x="20965" y="953"/>
                </a:cubicBezTo>
                <a:lnTo>
                  <a:pt x="20012" y="1906"/>
                </a:lnTo>
                <a:close/>
                <a:moveTo>
                  <a:pt x="20647" y="4765"/>
                </a:moveTo>
                <a:cubicBezTo>
                  <a:pt x="20647" y="4765"/>
                  <a:pt x="20647" y="4765"/>
                  <a:pt x="20329" y="4765"/>
                </a:cubicBezTo>
                <a:cubicBezTo>
                  <a:pt x="19376" y="3812"/>
                  <a:pt x="19376" y="3812"/>
                  <a:pt x="19376" y="3812"/>
                </a:cubicBezTo>
                <a:cubicBezTo>
                  <a:pt x="19376" y="3494"/>
                  <a:pt x="19376" y="3176"/>
                  <a:pt x="19376" y="3176"/>
                </a:cubicBezTo>
                <a:cubicBezTo>
                  <a:pt x="19694" y="2859"/>
                  <a:pt x="19694" y="2859"/>
                  <a:pt x="20012" y="3176"/>
                </a:cubicBezTo>
                <a:cubicBezTo>
                  <a:pt x="20965" y="4129"/>
                  <a:pt x="20965" y="4129"/>
                  <a:pt x="20965" y="4129"/>
                </a:cubicBezTo>
                <a:cubicBezTo>
                  <a:pt x="21282" y="4447"/>
                  <a:pt x="21282" y="4765"/>
                  <a:pt x="20965" y="4765"/>
                </a:cubicBezTo>
                <a:cubicBezTo>
                  <a:pt x="20965" y="4765"/>
                  <a:pt x="20965" y="4765"/>
                  <a:pt x="20647" y="4765"/>
                </a:cubicBezTo>
                <a:close/>
                <a:moveTo>
                  <a:pt x="21282" y="2859"/>
                </a:moveTo>
                <a:cubicBezTo>
                  <a:pt x="20012" y="2859"/>
                  <a:pt x="20012" y="2859"/>
                  <a:pt x="20012" y="2859"/>
                </a:cubicBezTo>
                <a:cubicBezTo>
                  <a:pt x="19694" y="2859"/>
                  <a:pt x="19694" y="2859"/>
                  <a:pt x="19694" y="2541"/>
                </a:cubicBezTo>
                <a:cubicBezTo>
                  <a:pt x="19694" y="2541"/>
                  <a:pt x="19694" y="2224"/>
                  <a:pt x="20012" y="2224"/>
                </a:cubicBezTo>
                <a:cubicBezTo>
                  <a:pt x="21282" y="2224"/>
                  <a:pt x="21282" y="2224"/>
                  <a:pt x="21282" y="2224"/>
                </a:cubicBezTo>
                <a:cubicBezTo>
                  <a:pt x="21282" y="2224"/>
                  <a:pt x="21600" y="2541"/>
                  <a:pt x="21600" y="2541"/>
                </a:cubicBezTo>
                <a:cubicBezTo>
                  <a:pt x="21600" y="2859"/>
                  <a:pt x="21282" y="2859"/>
                  <a:pt x="21282" y="285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2" name="Shape 5539"/>
          <p:cNvSpPr/>
          <p:nvPr/>
        </p:nvSpPr>
        <p:spPr>
          <a:xfrm>
            <a:off x="1422770" y="5460491"/>
            <a:ext cx="269386"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1172"/>
                </a:moveTo>
                <a:cubicBezTo>
                  <a:pt x="0" y="11172"/>
                  <a:pt x="0" y="11172"/>
                  <a:pt x="0" y="11172"/>
                </a:cubicBezTo>
                <a:cubicBezTo>
                  <a:pt x="0" y="5586"/>
                  <a:pt x="0" y="5586"/>
                  <a:pt x="0" y="5586"/>
                </a:cubicBezTo>
                <a:cubicBezTo>
                  <a:pt x="0" y="4469"/>
                  <a:pt x="953" y="3352"/>
                  <a:pt x="2224" y="3352"/>
                </a:cubicBezTo>
                <a:cubicBezTo>
                  <a:pt x="6353" y="3352"/>
                  <a:pt x="6353" y="3352"/>
                  <a:pt x="6353" y="3352"/>
                </a:cubicBezTo>
                <a:cubicBezTo>
                  <a:pt x="6353" y="1117"/>
                  <a:pt x="6353" y="1117"/>
                  <a:pt x="6353" y="1117"/>
                </a:cubicBezTo>
                <a:cubicBezTo>
                  <a:pt x="6353" y="372"/>
                  <a:pt x="6988" y="0"/>
                  <a:pt x="7624" y="0"/>
                </a:cubicBezTo>
                <a:cubicBezTo>
                  <a:pt x="14294" y="0"/>
                  <a:pt x="14294" y="0"/>
                  <a:pt x="14294" y="0"/>
                </a:cubicBezTo>
                <a:cubicBezTo>
                  <a:pt x="14929" y="0"/>
                  <a:pt x="15565" y="372"/>
                  <a:pt x="15565" y="1117"/>
                </a:cubicBezTo>
                <a:cubicBezTo>
                  <a:pt x="15565" y="3352"/>
                  <a:pt x="15565" y="3352"/>
                  <a:pt x="15565" y="3352"/>
                </a:cubicBezTo>
                <a:cubicBezTo>
                  <a:pt x="19694" y="3352"/>
                  <a:pt x="19694" y="3352"/>
                  <a:pt x="19694" y="3352"/>
                </a:cubicBezTo>
                <a:cubicBezTo>
                  <a:pt x="20965" y="3352"/>
                  <a:pt x="21600" y="4469"/>
                  <a:pt x="21600" y="5586"/>
                </a:cubicBezTo>
                <a:lnTo>
                  <a:pt x="21600" y="11172"/>
                </a:lnTo>
                <a:close/>
                <a:moveTo>
                  <a:pt x="21600" y="19366"/>
                </a:moveTo>
                <a:cubicBezTo>
                  <a:pt x="21600" y="20483"/>
                  <a:pt x="20965" y="21600"/>
                  <a:pt x="19694" y="21600"/>
                </a:cubicBezTo>
                <a:cubicBezTo>
                  <a:pt x="2224" y="21600"/>
                  <a:pt x="2224" y="21600"/>
                  <a:pt x="2224" y="21600"/>
                </a:cubicBezTo>
                <a:cubicBezTo>
                  <a:pt x="953" y="21600"/>
                  <a:pt x="0" y="20483"/>
                  <a:pt x="0" y="19366"/>
                </a:cubicBezTo>
                <a:cubicBezTo>
                  <a:pt x="0" y="12662"/>
                  <a:pt x="0" y="12662"/>
                  <a:pt x="0" y="12662"/>
                </a:cubicBezTo>
                <a:cubicBezTo>
                  <a:pt x="8259" y="12662"/>
                  <a:pt x="8259" y="12662"/>
                  <a:pt x="8259" y="12662"/>
                </a:cubicBezTo>
                <a:cubicBezTo>
                  <a:pt x="8259" y="14897"/>
                  <a:pt x="8259" y="14897"/>
                  <a:pt x="8259" y="14897"/>
                </a:cubicBezTo>
                <a:cubicBezTo>
                  <a:pt x="8259" y="15269"/>
                  <a:pt x="8576" y="15641"/>
                  <a:pt x="8894" y="15641"/>
                </a:cubicBezTo>
                <a:cubicBezTo>
                  <a:pt x="13024" y="15641"/>
                  <a:pt x="13024" y="15641"/>
                  <a:pt x="13024" y="15641"/>
                </a:cubicBezTo>
                <a:cubicBezTo>
                  <a:pt x="13341" y="15641"/>
                  <a:pt x="13659" y="15269"/>
                  <a:pt x="13659" y="14897"/>
                </a:cubicBezTo>
                <a:cubicBezTo>
                  <a:pt x="13659" y="12662"/>
                  <a:pt x="13659" y="12662"/>
                  <a:pt x="13659" y="12662"/>
                </a:cubicBezTo>
                <a:cubicBezTo>
                  <a:pt x="21600" y="12662"/>
                  <a:pt x="21600" y="12662"/>
                  <a:pt x="21600" y="12662"/>
                </a:cubicBezTo>
                <a:lnTo>
                  <a:pt x="21600" y="19366"/>
                </a:lnTo>
                <a:close/>
                <a:moveTo>
                  <a:pt x="13976" y="3352"/>
                </a:moveTo>
                <a:cubicBezTo>
                  <a:pt x="13976" y="1862"/>
                  <a:pt x="13976" y="1862"/>
                  <a:pt x="13976" y="1862"/>
                </a:cubicBezTo>
                <a:cubicBezTo>
                  <a:pt x="7941" y="1862"/>
                  <a:pt x="7941" y="1862"/>
                  <a:pt x="7941" y="1862"/>
                </a:cubicBezTo>
                <a:cubicBezTo>
                  <a:pt x="7941" y="3352"/>
                  <a:pt x="7941" y="3352"/>
                  <a:pt x="7941" y="3352"/>
                </a:cubicBezTo>
                <a:lnTo>
                  <a:pt x="13976" y="3352"/>
                </a:lnTo>
                <a:close/>
                <a:moveTo>
                  <a:pt x="12388" y="14524"/>
                </a:moveTo>
                <a:cubicBezTo>
                  <a:pt x="9529" y="14524"/>
                  <a:pt x="9529" y="14524"/>
                  <a:pt x="9529" y="14524"/>
                </a:cubicBezTo>
                <a:cubicBezTo>
                  <a:pt x="9529" y="12662"/>
                  <a:pt x="9529" y="12662"/>
                  <a:pt x="9529" y="12662"/>
                </a:cubicBezTo>
                <a:cubicBezTo>
                  <a:pt x="12388" y="12662"/>
                  <a:pt x="12388" y="12662"/>
                  <a:pt x="12388" y="12662"/>
                </a:cubicBezTo>
                <a:lnTo>
                  <a:pt x="12388" y="1452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3" name="Shape 5540"/>
          <p:cNvSpPr/>
          <p:nvPr/>
        </p:nvSpPr>
        <p:spPr>
          <a:xfrm>
            <a:off x="1994526" y="5460492"/>
            <a:ext cx="214409"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20647"/>
                </a:moveTo>
                <a:cubicBezTo>
                  <a:pt x="21600" y="21282"/>
                  <a:pt x="21200" y="21600"/>
                  <a:pt x="20400" y="21600"/>
                </a:cubicBezTo>
                <a:cubicBezTo>
                  <a:pt x="1200" y="21600"/>
                  <a:pt x="1200" y="21600"/>
                  <a:pt x="1200" y="21600"/>
                </a:cubicBezTo>
                <a:cubicBezTo>
                  <a:pt x="800" y="21600"/>
                  <a:pt x="0" y="21282"/>
                  <a:pt x="0" y="20647"/>
                </a:cubicBezTo>
                <a:cubicBezTo>
                  <a:pt x="0" y="635"/>
                  <a:pt x="0" y="635"/>
                  <a:pt x="0" y="635"/>
                </a:cubicBezTo>
                <a:cubicBezTo>
                  <a:pt x="0" y="318"/>
                  <a:pt x="800" y="0"/>
                  <a:pt x="1200" y="0"/>
                </a:cubicBezTo>
                <a:cubicBezTo>
                  <a:pt x="20400" y="0"/>
                  <a:pt x="20400" y="0"/>
                  <a:pt x="20400" y="0"/>
                </a:cubicBezTo>
                <a:cubicBezTo>
                  <a:pt x="21200" y="0"/>
                  <a:pt x="21600" y="318"/>
                  <a:pt x="21600" y="635"/>
                </a:cubicBezTo>
                <a:lnTo>
                  <a:pt x="21600" y="20647"/>
                </a:lnTo>
                <a:close/>
                <a:moveTo>
                  <a:pt x="19600" y="20012"/>
                </a:moveTo>
                <a:cubicBezTo>
                  <a:pt x="19600" y="1588"/>
                  <a:pt x="19600" y="1588"/>
                  <a:pt x="19600" y="1588"/>
                </a:cubicBezTo>
                <a:cubicBezTo>
                  <a:pt x="2000" y="1588"/>
                  <a:pt x="2000" y="1588"/>
                  <a:pt x="2000" y="1588"/>
                </a:cubicBezTo>
                <a:cubicBezTo>
                  <a:pt x="2000" y="20012"/>
                  <a:pt x="2000" y="20012"/>
                  <a:pt x="2000" y="20012"/>
                </a:cubicBezTo>
                <a:cubicBezTo>
                  <a:pt x="8000" y="20012"/>
                  <a:pt x="8000" y="20012"/>
                  <a:pt x="8000" y="20012"/>
                </a:cubicBezTo>
                <a:cubicBezTo>
                  <a:pt x="8000" y="17153"/>
                  <a:pt x="8000" y="17153"/>
                  <a:pt x="8000" y="17153"/>
                </a:cubicBezTo>
                <a:cubicBezTo>
                  <a:pt x="8000" y="17153"/>
                  <a:pt x="8000" y="16835"/>
                  <a:pt x="8400" y="16835"/>
                </a:cubicBezTo>
                <a:cubicBezTo>
                  <a:pt x="13200" y="16835"/>
                  <a:pt x="13200" y="16835"/>
                  <a:pt x="13200" y="16835"/>
                </a:cubicBezTo>
                <a:cubicBezTo>
                  <a:pt x="13600" y="16835"/>
                  <a:pt x="13600" y="17153"/>
                  <a:pt x="13600" y="17153"/>
                </a:cubicBezTo>
                <a:cubicBezTo>
                  <a:pt x="13600" y="20012"/>
                  <a:pt x="13600" y="20012"/>
                  <a:pt x="13600" y="20012"/>
                </a:cubicBezTo>
                <a:lnTo>
                  <a:pt x="19600" y="20012"/>
                </a:lnTo>
                <a:close/>
                <a:moveTo>
                  <a:pt x="6000" y="4129"/>
                </a:moveTo>
                <a:cubicBezTo>
                  <a:pt x="6000" y="4447"/>
                  <a:pt x="5600" y="4447"/>
                  <a:pt x="5600" y="4447"/>
                </a:cubicBezTo>
                <a:cubicBezTo>
                  <a:pt x="4400" y="4447"/>
                  <a:pt x="4400" y="4447"/>
                  <a:pt x="4400" y="4447"/>
                </a:cubicBezTo>
                <a:cubicBezTo>
                  <a:pt x="4400" y="4447"/>
                  <a:pt x="4000" y="4447"/>
                  <a:pt x="4000" y="4129"/>
                </a:cubicBezTo>
                <a:cubicBezTo>
                  <a:pt x="4000" y="3494"/>
                  <a:pt x="4000" y="3494"/>
                  <a:pt x="4000" y="3494"/>
                </a:cubicBezTo>
                <a:cubicBezTo>
                  <a:pt x="4000" y="3176"/>
                  <a:pt x="4400" y="2859"/>
                  <a:pt x="4400" y="2859"/>
                </a:cubicBezTo>
                <a:cubicBezTo>
                  <a:pt x="5600" y="2859"/>
                  <a:pt x="5600" y="2859"/>
                  <a:pt x="5600" y="2859"/>
                </a:cubicBezTo>
                <a:cubicBezTo>
                  <a:pt x="5600" y="2859"/>
                  <a:pt x="6000" y="3176"/>
                  <a:pt x="6000" y="3494"/>
                </a:cubicBezTo>
                <a:lnTo>
                  <a:pt x="6000" y="4129"/>
                </a:lnTo>
                <a:close/>
                <a:moveTo>
                  <a:pt x="6000" y="7306"/>
                </a:moveTo>
                <a:cubicBezTo>
                  <a:pt x="6000" y="7306"/>
                  <a:pt x="5600" y="7624"/>
                  <a:pt x="5600" y="7624"/>
                </a:cubicBezTo>
                <a:cubicBezTo>
                  <a:pt x="4400" y="7624"/>
                  <a:pt x="4400" y="7624"/>
                  <a:pt x="4400" y="7624"/>
                </a:cubicBezTo>
                <a:cubicBezTo>
                  <a:pt x="4400" y="7624"/>
                  <a:pt x="4000" y="7306"/>
                  <a:pt x="4000" y="7306"/>
                </a:cubicBezTo>
                <a:cubicBezTo>
                  <a:pt x="4000" y="6353"/>
                  <a:pt x="4000" y="6353"/>
                  <a:pt x="4000" y="6353"/>
                </a:cubicBezTo>
                <a:cubicBezTo>
                  <a:pt x="4000" y="6353"/>
                  <a:pt x="4400" y="6035"/>
                  <a:pt x="4400" y="6035"/>
                </a:cubicBezTo>
                <a:cubicBezTo>
                  <a:pt x="5600" y="6035"/>
                  <a:pt x="5600" y="6035"/>
                  <a:pt x="5600" y="6035"/>
                </a:cubicBezTo>
                <a:cubicBezTo>
                  <a:pt x="5600" y="6035"/>
                  <a:pt x="6000" y="6353"/>
                  <a:pt x="6000" y="6353"/>
                </a:cubicBezTo>
                <a:lnTo>
                  <a:pt x="6000" y="7306"/>
                </a:lnTo>
                <a:close/>
                <a:moveTo>
                  <a:pt x="6000" y="10165"/>
                </a:moveTo>
                <a:cubicBezTo>
                  <a:pt x="6000" y="10482"/>
                  <a:pt x="5600" y="10800"/>
                  <a:pt x="5600" y="10800"/>
                </a:cubicBezTo>
                <a:cubicBezTo>
                  <a:pt x="4400" y="10800"/>
                  <a:pt x="4400" y="10800"/>
                  <a:pt x="4400" y="10800"/>
                </a:cubicBezTo>
                <a:cubicBezTo>
                  <a:pt x="4400" y="10800"/>
                  <a:pt x="4000" y="10482"/>
                  <a:pt x="4000" y="10165"/>
                </a:cubicBezTo>
                <a:cubicBezTo>
                  <a:pt x="4000" y="9529"/>
                  <a:pt x="4000" y="9529"/>
                  <a:pt x="4000" y="9529"/>
                </a:cubicBezTo>
                <a:cubicBezTo>
                  <a:pt x="4000" y="9212"/>
                  <a:pt x="4400" y="9212"/>
                  <a:pt x="4400" y="9212"/>
                </a:cubicBezTo>
                <a:cubicBezTo>
                  <a:pt x="5600" y="9212"/>
                  <a:pt x="5600" y="9212"/>
                  <a:pt x="5600" y="9212"/>
                </a:cubicBezTo>
                <a:cubicBezTo>
                  <a:pt x="5600" y="9212"/>
                  <a:pt x="6000" y="9212"/>
                  <a:pt x="6000" y="9529"/>
                </a:cubicBezTo>
                <a:lnTo>
                  <a:pt x="6000" y="10165"/>
                </a:lnTo>
                <a:close/>
                <a:moveTo>
                  <a:pt x="6000" y="13341"/>
                </a:moveTo>
                <a:cubicBezTo>
                  <a:pt x="6000" y="13659"/>
                  <a:pt x="5600" y="13659"/>
                  <a:pt x="5600" y="13659"/>
                </a:cubicBezTo>
                <a:cubicBezTo>
                  <a:pt x="4400" y="13659"/>
                  <a:pt x="4400" y="13659"/>
                  <a:pt x="4400" y="13659"/>
                </a:cubicBezTo>
                <a:cubicBezTo>
                  <a:pt x="4400" y="13659"/>
                  <a:pt x="4000" y="13659"/>
                  <a:pt x="4000" y="13341"/>
                </a:cubicBezTo>
                <a:cubicBezTo>
                  <a:pt x="4000" y="12706"/>
                  <a:pt x="4000" y="12706"/>
                  <a:pt x="4000" y="12706"/>
                </a:cubicBezTo>
                <a:cubicBezTo>
                  <a:pt x="4000" y="12388"/>
                  <a:pt x="4400" y="12388"/>
                  <a:pt x="4400" y="12388"/>
                </a:cubicBezTo>
                <a:cubicBezTo>
                  <a:pt x="5600" y="12388"/>
                  <a:pt x="5600" y="12388"/>
                  <a:pt x="5600" y="12388"/>
                </a:cubicBezTo>
                <a:cubicBezTo>
                  <a:pt x="5600" y="12388"/>
                  <a:pt x="6000" y="12388"/>
                  <a:pt x="6000" y="12706"/>
                </a:cubicBezTo>
                <a:lnTo>
                  <a:pt x="6000" y="13341"/>
                </a:lnTo>
                <a:close/>
                <a:moveTo>
                  <a:pt x="6000" y="16518"/>
                </a:moveTo>
                <a:cubicBezTo>
                  <a:pt x="6000" y="16835"/>
                  <a:pt x="5600" y="16835"/>
                  <a:pt x="5600" y="16835"/>
                </a:cubicBezTo>
                <a:cubicBezTo>
                  <a:pt x="4400" y="16835"/>
                  <a:pt x="4400" y="16835"/>
                  <a:pt x="4400" y="16835"/>
                </a:cubicBezTo>
                <a:cubicBezTo>
                  <a:pt x="4400" y="16835"/>
                  <a:pt x="4000" y="16835"/>
                  <a:pt x="4000" y="16518"/>
                </a:cubicBezTo>
                <a:cubicBezTo>
                  <a:pt x="4000" y="15565"/>
                  <a:pt x="4000" y="15565"/>
                  <a:pt x="4000" y="15565"/>
                </a:cubicBezTo>
                <a:cubicBezTo>
                  <a:pt x="4000" y="15565"/>
                  <a:pt x="4400" y="15247"/>
                  <a:pt x="4400" y="15247"/>
                </a:cubicBezTo>
                <a:cubicBezTo>
                  <a:pt x="5600" y="15247"/>
                  <a:pt x="5600" y="15247"/>
                  <a:pt x="5600" y="15247"/>
                </a:cubicBezTo>
                <a:cubicBezTo>
                  <a:pt x="5600" y="15247"/>
                  <a:pt x="6000" y="15565"/>
                  <a:pt x="6000" y="15565"/>
                </a:cubicBezTo>
                <a:lnTo>
                  <a:pt x="6000" y="16518"/>
                </a:lnTo>
                <a:close/>
                <a:moveTo>
                  <a:pt x="10000" y="4129"/>
                </a:moveTo>
                <a:cubicBezTo>
                  <a:pt x="10000" y="4447"/>
                  <a:pt x="9600" y="4447"/>
                  <a:pt x="9600" y="4447"/>
                </a:cubicBezTo>
                <a:cubicBezTo>
                  <a:pt x="8400" y="4447"/>
                  <a:pt x="8400" y="4447"/>
                  <a:pt x="8400" y="4447"/>
                </a:cubicBezTo>
                <a:cubicBezTo>
                  <a:pt x="8000" y="4447"/>
                  <a:pt x="8000" y="4447"/>
                  <a:pt x="8000" y="4129"/>
                </a:cubicBezTo>
                <a:cubicBezTo>
                  <a:pt x="8000" y="3494"/>
                  <a:pt x="8000" y="3494"/>
                  <a:pt x="8000" y="3494"/>
                </a:cubicBezTo>
                <a:cubicBezTo>
                  <a:pt x="8000" y="3176"/>
                  <a:pt x="8000" y="2859"/>
                  <a:pt x="8400" y="2859"/>
                </a:cubicBezTo>
                <a:cubicBezTo>
                  <a:pt x="9600" y="2859"/>
                  <a:pt x="9600" y="2859"/>
                  <a:pt x="9600" y="2859"/>
                </a:cubicBezTo>
                <a:cubicBezTo>
                  <a:pt x="9600" y="2859"/>
                  <a:pt x="10000" y="3176"/>
                  <a:pt x="10000" y="3494"/>
                </a:cubicBezTo>
                <a:lnTo>
                  <a:pt x="10000" y="4129"/>
                </a:lnTo>
                <a:close/>
                <a:moveTo>
                  <a:pt x="10000" y="7306"/>
                </a:moveTo>
                <a:cubicBezTo>
                  <a:pt x="10000" y="7306"/>
                  <a:pt x="9600" y="7624"/>
                  <a:pt x="9600" y="7624"/>
                </a:cubicBezTo>
                <a:cubicBezTo>
                  <a:pt x="8400" y="7624"/>
                  <a:pt x="8400" y="7624"/>
                  <a:pt x="8400" y="7624"/>
                </a:cubicBezTo>
                <a:cubicBezTo>
                  <a:pt x="8000" y="7624"/>
                  <a:pt x="8000" y="7306"/>
                  <a:pt x="8000" y="7306"/>
                </a:cubicBezTo>
                <a:cubicBezTo>
                  <a:pt x="8000" y="6353"/>
                  <a:pt x="8000" y="6353"/>
                  <a:pt x="8000" y="6353"/>
                </a:cubicBezTo>
                <a:cubicBezTo>
                  <a:pt x="8000" y="6353"/>
                  <a:pt x="8000" y="6035"/>
                  <a:pt x="8400" y="6035"/>
                </a:cubicBezTo>
                <a:cubicBezTo>
                  <a:pt x="9600" y="6035"/>
                  <a:pt x="9600" y="6035"/>
                  <a:pt x="9600" y="6035"/>
                </a:cubicBezTo>
                <a:cubicBezTo>
                  <a:pt x="9600" y="6035"/>
                  <a:pt x="10000" y="6353"/>
                  <a:pt x="10000" y="6353"/>
                </a:cubicBezTo>
                <a:lnTo>
                  <a:pt x="10000" y="7306"/>
                </a:lnTo>
                <a:close/>
                <a:moveTo>
                  <a:pt x="10000" y="10165"/>
                </a:moveTo>
                <a:cubicBezTo>
                  <a:pt x="10000" y="10482"/>
                  <a:pt x="9600" y="10800"/>
                  <a:pt x="9600" y="10800"/>
                </a:cubicBezTo>
                <a:cubicBezTo>
                  <a:pt x="8400" y="10800"/>
                  <a:pt x="8400" y="10800"/>
                  <a:pt x="8400" y="10800"/>
                </a:cubicBezTo>
                <a:cubicBezTo>
                  <a:pt x="8000" y="10800"/>
                  <a:pt x="8000" y="10482"/>
                  <a:pt x="8000" y="10165"/>
                </a:cubicBezTo>
                <a:cubicBezTo>
                  <a:pt x="8000" y="9529"/>
                  <a:pt x="8000" y="9529"/>
                  <a:pt x="8000" y="9529"/>
                </a:cubicBezTo>
                <a:cubicBezTo>
                  <a:pt x="8000" y="9212"/>
                  <a:pt x="8000" y="9212"/>
                  <a:pt x="8400" y="9212"/>
                </a:cubicBezTo>
                <a:cubicBezTo>
                  <a:pt x="9600" y="9212"/>
                  <a:pt x="9600" y="9212"/>
                  <a:pt x="9600" y="9212"/>
                </a:cubicBezTo>
                <a:cubicBezTo>
                  <a:pt x="9600" y="9212"/>
                  <a:pt x="10000" y="9212"/>
                  <a:pt x="10000" y="9529"/>
                </a:cubicBezTo>
                <a:lnTo>
                  <a:pt x="10000" y="10165"/>
                </a:lnTo>
                <a:close/>
                <a:moveTo>
                  <a:pt x="10000" y="13341"/>
                </a:moveTo>
                <a:cubicBezTo>
                  <a:pt x="10000" y="13659"/>
                  <a:pt x="9600" y="13659"/>
                  <a:pt x="9600" y="13659"/>
                </a:cubicBezTo>
                <a:cubicBezTo>
                  <a:pt x="8400" y="13659"/>
                  <a:pt x="8400" y="13659"/>
                  <a:pt x="8400" y="13659"/>
                </a:cubicBezTo>
                <a:cubicBezTo>
                  <a:pt x="8000" y="13659"/>
                  <a:pt x="8000" y="13659"/>
                  <a:pt x="8000" y="13341"/>
                </a:cubicBezTo>
                <a:cubicBezTo>
                  <a:pt x="8000" y="12706"/>
                  <a:pt x="8000" y="12706"/>
                  <a:pt x="8000" y="12706"/>
                </a:cubicBezTo>
                <a:cubicBezTo>
                  <a:pt x="8000" y="12388"/>
                  <a:pt x="8000" y="12388"/>
                  <a:pt x="8400" y="12388"/>
                </a:cubicBezTo>
                <a:cubicBezTo>
                  <a:pt x="9600" y="12388"/>
                  <a:pt x="9600" y="12388"/>
                  <a:pt x="9600" y="12388"/>
                </a:cubicBezTo>
                <a:cubicBezTo>
                  <a:pt x="9600" y="12388"/>
                  <a:pt x="10000" y="12388"/>
                  <a:pt x="10000" y="12706"/>
                </a:cubicBezTo>
                <a:lnTo>
                  <a:pt x="10000" y="13341"/>
                </a:lnTo>
                <a:close/>
                <a:moveTo>
                  <a:pt x="13600" y="4129"/>
                </a:moveTo>
                <a:cubicBezTo>
                  <a:pt x="13600" y="4447"/>
                  <a:pt x="13600" y="4447"/>
                  <a:pt x="13200" y="4447"/>
                </a:cubicBezTo>
                <a:cubicBezTo>
                  <a:pt x="12400" y="4447"/>
                  <a:pt x="12400" y="4447"/>
                  <a:pt x="12400" y="4447"/>
                </a:cubicBezTo>
                <a:cubicBezTo>
                  <a:pt x="12000" y="4447"/>
                  <a:pt x="12000" y="4447"/>
                  <a:pt x="12000" y="4129"/>
                </a:cubicBezTo>
                <a:cubicBezTo>
                  <a:pt x="12000" y="3494"/>
                  <a:pt x="12000" y="3494"/>
                  <a:pt x="12000" y="3494"/>
                </a:cubicBezTo>
                <a:cubicBezTo>
                  <a:pt x="12000" y="3176"/>
                  <a:pt x="12000" y="2859"/>
                  <a:pt x="12400" y="2859"/>
                </a:cubicBezTo>
                <a:cubicBezTo>
                  <a:pt x="13200" y="2859"/>
                  <a:pt x="13200" y="2859"/>
                  <a:pt x="13200" y="2859"/>
                </a:cubicBezTo>
                <a:cubicBezTo>
                  <a:pt x="13600" y="2859"/>
                  <a:pt x="13600" y="3176"/>
                  <a:pt x="13600" y="3494"/>
                </a:cubicBezTo>
                <a:lnTo>
                  <a:pt x="13600" y="4129"/>
                </a:lnTo>
                <a:close/>
                <a:moveTo>
                  <a:pt x="13600" y="7306"/>
                </a:moveTo>
                <a:cubicBezTo>
                  <a:pt x="13600" y="7306"/>
                  <a:pt x="13600" y="7624"/>
                  <a:pt x="13200" y="7624"/>
                </a:cubicBezTo>
                <a:cubicBezTo>
                  <a:pt x="12400" y="7624"/>
                  <a:pt x="12400" y="7624"/>
                  <a:pt x="12400" y="7624"/>
                </a:cubicBezTo>
                <a:cubicBezTo>
                  <a:pt x="12000" y="7624"/>
                  <a:pt x="12000" y="7306"/>
                  <a:pt x="12000" y="7306"/>
                </a:cubicBezTo>
                <a:cubicBezTo>
                  <a:pt x="12000" y="6353"/>
                  <a:pt x="12000" y="6353"/>
                  <a:pt x="12000" y="6353"/>
                </a:cubicBezTo>
                <a:cubicBezTo>
                  <a:pt x="12000" y="6353"/>
                  <a:pt x="12000" y="6035"/>
                  <a:pt x="12400" y="6035"/>
                </a:cubicBezTo>
                <a:cubicBezTo>
                  <a:pt x="13200" y="6035"/>
                  <a:pt x="13200" y="6035"/>
                  <a:pt x="13200" y="6035"/>
                </a:cubicBezTo>
                <a:cubicBezTo>
                  <a:pt x="13600" y="6035"/>
                  <a:pt x="13600" y="6353"/>
                  <a:pt x="13600" y="6353"/>
                </a:cubicBezTo>
                <a:lnTo>
                  <a:pt x="13600" y="7306"/>
                </a:lnTo>
                <a:close/>
                <a:moveTo>
                  <a:pt x="13600" y="10165"/>
                </a:moveTo>
                <a:cubicBezTo>
                  <a:pt x="13600" y="10482"/>
                  <a:pt x="13600" y="10800"/>
                  <a:pt x="13200" y="10800"/>
                </a:cubicBezTo>
                <a:cubicBezTo>
                  <a:pt x="12400" y="10800"/>
                  <a:pt x="12400" y="10800"/>
                  <a:pt x="12400" y="10800"/>
                </a:cubicBezTo>
                <a:cubicBezTo>
                  <a:pt x="12000" y="10800"/>
                  <a:pt x="12000" y="10482"/>
                  <a:pt x="12000" y="10165"/>
                </a:cubicBezTo>
                <a:cubicBezTo>
                  <a:pt x="12000" y="9529"/>
                  <a:pt x="12000" y="9529"/>
                  <a:pt x="12000" y="9529"/>
                </a:cubicBezTo>
                <a:cubicBezTo>
                  <a:pt x="12000" y="9212"/>
                  <a:pt x="12000" y="9212"/>
                  <a:pt x="12400" y="9212"/>
                </a:cubicBezTo>
                <a:cubicBezTo>
                  <a:pt x="13200" y="9212"/>
                  <a:pt x="13200" y="9212"/>
                  <a:pt x="13200" y="9212"/>
                </a:cubicBezTo>
                <a:cubicBezTo>
                  <a:pt x="13600" y="9212"/>
                  <a:pt x="13600" y="9212"/>
                  <a:pt x="13600" y="9529"/>
                </a:cubicBezTo>
                <a:lnTo>
                  <a:pt x="13600" y="10165"/>
                </a:lnTo>
                <a:close/>
                <a:moveTo>
                  <a:pt x="13600" y="13341"/>
                </a:moveTo>
                <a:cubicBezTo>
                  <a:pt x="13600" y="13659"/>
                  <a:pt x="13600" y="13659"/>
                  <a:pt x="13200" y="13659"/>
                </a:cubicBezTo>
                <a:cubicBezTo>
                  <a:pt x="12400" y="13659"/>
                  <a:pt x="12400" y="13659"/>
                  <a:pt x="12400" y="13659"/>
                </a:cubicBezTo>
                <a:cubicBezTo>
                  <a:pt x="12000" y="13659"/>
                  <a:pt x="12000" y="13659"/>
                  <a:pt x="12000" y="13341"/>
                </a:cubicBezTo>
                <a:cubicBezTo>
                  <a:pt x="12000" y="12706"/>
                  <a:pt x="12000" y="12706"/>
                  <a:pt x="12000" y="12706"/>
                </a:cubicBezTo>
                <a:cubicBezTo>
                  <a:pt x="12000" y="12388"/>
                  <a:pt x="12000" y="12388"/>
                  <a:pt x="12400" y="12388"/>
                </a:cubicBezTo>
                <a:cubicBezTo>
                  <a:pt x="13200" y="12388"/>
                  <a:pt x="13200" y="12388"/>
                  <a:pt x="13200" y="12388"/>
                </a:cubicBezTo>
                <a:cubicBezTo>
                  <a:pt x="13600" y="12388"/>
                  <a:pt x="13600" y="12388"/>
                  <a:pt x="13600" y="12706"/>
                </a:cubicBezTo>
                <a:lnTo>
                  <a:pt x="13600" y="13341"/>
                </a:lnTo>
                <a:close/>
                <a:moveTo>
                  <a:pt x="17600" y="4129"/>
                </a:moveTo>
                <a:cubicBezTo>
                  <a:pt x="17600" y="4447"/>
                  <a:pt x="17600" y="4447"/>
                  <a:pt x="17200" y="4447"/>
                </a:cubicBezTo>
                <a:cubicBezTo>
                  <a:pt x="16400" y="4447"/>
                  <a:pt x="16400" y="4447"/>
                  <a:pt x="16400" y="4447"/>
                </a:cubicBezTo>
                <a:cubicBezTo>
                  <a:pt x="16000" y="4447"/>
                  <a:pt x="15600" y="4447"/>
                  <a:pt x="15600" y="4129"/>
                </a:cubicBezTo>
                <a:cubicBezTo>
                  <a:pt x="15600" y="3494"/>
                  <a:pt x="15600" y="3494"/>
                  <a:pt x="15600" y="3494"/>
                </a:cubicBezTo>
                <a:cubicBezTo>
                  <a:pt x="15600" y="3176"/>
                  <a:pt x="16000" y="2859"/>
                  <a:pt x="16400" y="2859"/>
                </a:cubicBezTo>
                <a:cubicBezTo>
                  <a:pt x="17200" y="2859"/>
                  <a:pt x="17200" y="2859"/>
                  <a:pt x="17200" y="2859"/>
                </a:cubicBezTo>
                <a:cubicBezTo>
                  <a:pt x="17600" y="2859"/>
                  <a:pt x="17600" y="3176"/>
                  <a:pt x="17600" y="3494"/>
                </a:cubicBezTo>
                <a:lnTo>
                  <a:pt x="17600" y="4129"/>
                </a:lnTo>
                <a:close/>
                <a:moveTo>
                  <a:pt x="17600" y="7306"/>
                </a:moveTo>
                <a:cubicBezTo>
                  <a:pt x="17600" y="7306"/>
                  <a:pt x="17600" y="7624"/>
                  <a:pt x="17200" y="7624"/>
                </a:cubicBezTo>
                <a:cubicBezTo>
                  <a:pt x="16400" y="7624"/>
                  <a:pt x="16400" y="7624"/>
                  <a:pt x="16400" y="7624"/>
                </a:cubicBezTo>
                <a:cubicBezTo>
                  <a:pt x="16000" y="7624"/>
                  <a:pt x="15600" y="7306"/>
                  <a:pt x="15600" y="7306"/>
                </a:cubicBezTo>
                <a:cubicBezTo>
                  <a:pt x="15600" y="6353"/>
                  <a:pt x="15600" y="6353"/>
                  <a:pt x="15600" y="6353"/>
                </a:cubicBezTo>
                <a:cubicBezTo>
                  <a:pt x="15600" y="6353"/>
                  <a:pt x="16000" y="6035"/>
                  <a:pt x="16400" y="6035"/>
                </a:cubicBezTo>
                <a:cubicBezTo>
                  <a:pt x="17200" y="6035"/>
                  <a:pt x="17200" y="6035"/>
                  <a:pt x="17200" y="6035"/>
                </a:cubicBezTo>
                <a:cubicBezTo>
                  <a:pt x="17600" y="6035"/>
                  <a:pt x="17600" y="6353"/>
                  <a:pt x="17600" y="6353"/>
                </a:cubicBezTo>
                <a:lnTo>
                  <a:pt x="17600" y="7306"/>
                </a:lnTo>
                <a:close/>
                <a:moveTo>
                  <a:pt x="17600" y="10165"/>
                </a:moveTo>
                <a:cubicBezTo>
                  <a:pt x="17600" y="10482"/>
                  <a:pt x="17600" y="10800"/>
                  <a:pt x="17200" y="10800"/>
                </a:cubicBezTo>
                <a:cubicBezTo>
                  <a:pt x="16400" y="10800"/>
                  <a:pt x="16400" y="10800"/>
                  <a:pt x="16400" y="10800"/>
                </a:cubicBezTo>
                <a:cubicBezTo>
                  <a:pt x="16000" y="10800"/>
                  <a:pt x="15600" y="10482"/>
                  <a:pt x="15600" y="10165"/>
                </a:cubicBezTo>
                <a:cubicBezTo>
                  <a:pt x="15600" y="9529"/>
                  <a:pt x="15600" y="9529"/>
                  <a:pt x="15600" y="9529"/>
                </a:cubicBezTo>
                <a:cubicBezTo>
                  <a:pt x="15600" y="9212"/>
                  <a:pt x="16000" y="9212"/>
                  <a:pt x="16400" y="9212"/>
                </a:cubicBezTo>
                <a:cubicBezTo>
                  <a:pt x="17200" y="9212"/>
                  <a:pt x="17200" y="9212"/>
                  <a:pt x="17200" y="9212"/>
                </a:cubicBezTo>
                <a:cubicBezTo>
                  <a:pt x="17600" y="9212"/>
                  <a:pt x="17600" y="9212"/>
                  <a:pt x="17600" y="9529"/>
                </a:cubicBezTo>
                <a:lnTo>
                  <a:pt x="17600" y="10165"/>
                </a:lnTo>
                <a:close/>
                <a:moveTo>
                  <a:pt x="17600" y="13341"/>
                </a:moveTo>
                <a:cubicBezTo>
                  <a:pt x="17600" y="13659"/>
                  <a:pt x="17600" y="13659"/>
                  <a:pt x="17200" y="13659"/>
                </a:cubicBezTo>
                <a:cubicBezTo>
                  <a:pt x="16400" y="13659"/>
                  <a:pt x="16400" y="13659"/>
                  <a:pt x="16400" y="13659"/>
                </a:cubicBezTo>
                <a:cubicBezTo>
                  <a:pt x="16000" y="13659"/>
                  <a:pt x="15600" y="13659"/>
                  <a:pt x="15600" y="13341"/>
                </a:cubicBezTo>
                <a:cubicBezTo>
                  <a:pt x="15600" y="12706"/>
                  <a:pt x="15600" y="12706"/>
                  <a:pt x="15600" y="12706"/>
                </a:cubicBezTo>
                <a:cubicBezTo>
                  <a:pt x="15600" y="12388"/>
                  <a:pt x="16000" y="12388"/>
                  <a:pt x="16400" y="12388"/>
                </a:cubicBezTo>
                <a:cubicBezTo>
                  <a:pt x="17200" y="12388"/>
                  <a:pt x="17200" y="12388"/>
                  <a:pt x="17200" y="12388"/>
                </a:cubicBezTo>
                <a:cubicBezTo>
                  <a:pt x="17600" y="12388"/>
                  <a:pt x="17600" y="12388"/>
                  <a:pt x="17600" y="12706"/>
                </a:cubicBezTo>
                <a:lnTo>
                  <a:pt x="17600" y="13341"/>
                </a:lnTo>
                <a:close/>
                <a:moveTo>
                  <a:pt x="17600" y="16518"/>
                </a:moveTo>
                <a:cubicBezTo>
                  <a:pt x="17600" y="16835"/>
                  <a:pt x="17600" y="16835"/>
                  <a:pt x="17200" y="16835"/>
                </a:cubicBezTo>
                <a:cubicBezTo>
                  <a:pt x="16400" y="16835"/>
                  <a:pt x="16400" y="16835"/>
                  <a:pt x="16400" y="16835"/>
                </a:cubicBezTo>
                <a:cubicBezTo>
                  <a:pt x="16000" y="16835"/>
                  <a:pt x="15600" y="16835"/>
                  <a:pt x="15600" y="16518"/>
                </a:cubicBezTo>
                <a:cubicBezTo>
                  <a:pt x="15600" y="15565"/>
                  <a:pt x="15600" y="15565"/>
                  <a:pt x="15600" y="15565"/>
                </a:cubicBezTo>
                <a:cubicBezTo>
                  <a:pt x="15600" y="15565"/>
                  <a:pt x="16000" y="15247"/>
                  <a:pt x="16400" y="15247"/>
                </a:cubicBezTo>
                <a:cubicBezTo>
                  <a:pt x="17200" y="15247"/>
                  <a:pt x="17200" y="15247"/>
                  <a:pt x="17200" y="15247"/>
                </a:cubicBezTo>
                <a:cubicBezTo>
                  <a:pt x="17600" y="15247"/>
                  <a:pt x="17600" y="15565"/>
                  <a:pt x="17600" y="15565"/>
                </a:cubicBezTo>
                <a:lnTo>
                  <a:pt x="17600" y="1651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4" name="Shape 5541"/>
          <p:cNvSpPr/>
          <p:nvPr/>
        </p:nvSpPr>
        <p:spPr>
          <a:xfrm>
            <a:off x="2564449" y="5460492"/>
            <a:ext cx="309702"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13341"/>
                </a:moveTo>
                <a:cubicBezTo>
                  <a:pt x="21600" y="18106"/>
                  <a:pt x="21600" y="18106"/>
                  <a:pt x="21600" y="18106"/>
                </a:cubicBezTo>
                <a:cubicBezTo>
                  <a:pt x="21600" y="18106"/>
                  <a:pt x="21323" y="18424"/>
                  <a:pt x="21046" y="18424"/>
                </a:cubicBezTo>
                <a:cubicBezTo>
                  <a:pt x="20215" y="18424"/>
                  <a:pt x="20215" y="18424"/>
                  <a:pt x="20215" y="18424"/>
                </a:cubicBezTo>
                <a:cubicBezTo>
                  <a:pt x="20215" y="19059"/>
                  <a:pt x="20215" y="19059"/>
                  <a:pt x="20215" y="19059"/>
                </a:cubicBezTo>
                <a:cubicBezTo>
                  <a:pt x="20215" y="20329"/>
                  <a:pt x="19108" y="21600"/>
                  <a:pt x="18000" y="21600"/>
                </a:cubicBezTo>
                <a:cubicBezTo>
                  <a:pt x="16892" y="21600"/>
                  <a:pt x="16062" y="20329"/>
                  <a:pt x="16062" y="19059"/>
                </a:cubicBezTo>
                <a:cubicBezTo>
                  <a:pt x="16062" y="18424"/>
                  <a:pt x="16062" y="18424"/>
                  <a:pt x="16062" y="18424"/>
                </a:cubicBezTo>
                <a:cubicBezTo>
                  <a:pt x="5262" y="18424"/>
                  <a:pt x="5262" y="18424"/>
                  <a:pt x="5262" y="18424"/>
                </a:cubicBezTo>
                <a:cubicBezTo>
                  <a:pt x="5262" y="19059"/>
                  <a:pt x="5262" y="19059"/>
                  <a:pt x="5262" y="19059"/>
                </a:cubicBezTo>
                <a:cubicBezTo>
                  <a:pt x="5262" y="20329"/>
                  <a:pt x="4431" y="21600"/>
                  <a:pt x="3323" y="21600"/>
                </a:cubicBezTo>
                <a:cubicBezTo>
                  <a:pt x="2215" y="21600"/>
                  <a:pt x="1385" y="20329"/>
                  <a:pt x="1385" y="19059"/>
                </a:cubicBezTo>
                <a:cubicBezTo>
                  <a:pt x="1385" y="18424"/>
                  <a:pt x="1385" y="18424"/>
                  <a:pt x="1385" y="18424"/>
                </a:cubicBezTo>
                <a:cubicBezTo>
                  <a:pt x="277" y="18424"/>
                  <a:pt x="277" y="18424"/>
                  <a:pt x="277" y="18424"/>
                </a:cubicBezTo>
                <a:cubicBezTo>
                  <a:pt x="0" y="18424"/>
                  <a:pt x="0" y="18106"/>
                  <a:pt x="0" y="18106"/>
                </a:cubicBezTo>
                <a:cubicBezTo>
                  <a:pt x="0" y="13341"/>
                  <a:pt x="0" y="13341"/>
                  <a:pt x="0" y="13341"/>
                </a:cubicBezTo>
                <a:cubicBezTo>
                  <a:pt x="0" y="12071"/>
                  <a:pt x="1108" y="10800"/>
                  <a:pt x="2215" y="10800"/>
                </a:cubicBezTo>
                <a:cubicBezTo>
                  <a:pt x="2492" y="10800"/>
                  <a:pt x="2492" y="10800"/>
                  <a:pt x="2492" y="10800"/>
                </a:cubicBezTo>
                <a:cubicBezTo>
                  <a:pt x="3600" y="5718"/>
                  <a:pt x="3600" y="5718"/>
                  <a:pt x="3600" y="5718"/>
                </a:cubicBezTo>
                <a:cubicBezTo>
                  <a:pt x="3877" y="4129"/>
                  <a:pt x="5262" y="2859"/>
                  <a:pt x="6646" y="2859"/>
                </a:cubicBezTo>
                <a:cubicBezTo>
                  <a:pt x="8031" y="2859"/>
                  <a:pt x="8031" y="2859"/>
                  <a:pt x="8031" y="2859"/>
                </a:cubicBezTo>
                <a:cubicBezTo>
                  <a:pt x="8031" y="318"/>
                  <a:pt x="8031" y="318"/>
                  <a:pt x="8031" y="318"/>
                </a:cubicBezTo>
                <a:cubicBezTo>
                  <a:pt x="8031" y="0"/>
                  <a:pt x="8031" y="0"/>
                  <a:pt x="8308" y="0"/>
                </a:cubicBezTo>
                <a:cubicBezTo>
                  <a:pt x="13015" y="0"/>
                  <a:pt x="13015" y="0"/>
                  <a:pt x="13015" y="0"/>
                </a:cubicBezTo>
                <a:cubicBezTo>
                  <a:pt x="13292" y="0"/>
                  <a:pt x="13292" y="0"/>
                  <a:pt x="13292" y="318"/>
                </a:cubicBezTo>
                <a:cubicBezTo>
                  <a:pt x="13292" y="2859"/>
                  <a:pt x="13292" y="2859"/>
                  <a:pt x="13292" y="2859"/>
                </a:cubicBezTo>
                <a:cubicBezTo>
                  <a:pt x="14677" y="2859"/>
                  <a:pt x="14677" y="2859"/>
                  <a:pt x="14677" y="2859"/>
                </a:cubicBezTo>
                <a:cubicBezTo>
                  <a:pt x="16062" y="2859"/>
                  <a:pt x="17446" y="4129"/>
                  <a:pt x="17723" y="5718"/>
                </a:cubicBezTo>
                <a:cubicBezTo>
                  <a:pt x="18831" y="10800"/>
                  <a:pt x="18831" y="10800"/>
                  <a:pt x="18831" y="10800"/>
                </a:cubicBezTo>
                <a:cubicBezTo>
                  <a:pt x="19108" y="10800"/>
                  <a:pt x="19108" y="10800"/>
                  <a:pt x="19108" y="10800"/>
                </a:cubicBezTo>
                <a:cubicBezTo>
                  <a:pt x="20492" y="10800"/>
                  <a:pt x="21600" y="12071"/>
                  <a:pt x="21600" y="13341"/>
                </a:cubicBezTo>
                <a:close/>
                <a:moveTo>
                  <a:pt x="4985" y="14612"/>
                </a:moveTo>
                <a:cubicBezTo>
                  <a:pt x="4985" y="13659"/>
                  <a:pt x="4154" y="12706"/>
                  <a:pt x="3323" y="12706"/>
                </a:cubicBezTo>
                <a:cubicBezTo>
                  <a:pt x="2492" y="12706"/>
                  <a:pt x="1662" y="13659"/>
                  <a:pt x="1662" y="14612"/>
                </a:cubicBezTo>
                <a:cubicBezTo>
                  <a:pt x="1662" y="15565"/>
                  <a:pt x="2492" y="16518"/>
                  <a:pt x="3323" y="16518"/>
                </a:cubicBezTo>
                <a:cubicBezTo>
                  <a:pt x="4154" y="16518"/>
                  <a:pt x="4985" y="15565"/>
                  <a:pt x="4985" y="14612"/>
                </a:cubicBezTo>
                <a:close/>
                <a:moveTo>
                  <a:pt x="16062" y="10800"/>
                </a:moveTo>
                <a:cubicBezTo>
                  <a:pt x="15231" y="6353"/>
                  <a:pt x="15231" y="6353"/>
                  <a:pt x="15231" y="6353"/>
                </a:cubicBezTo>
                <a:cubicBezTo>
                  <a:pt x="14954" y="6353"/>
                  <a:pt x="14954" y="6035"/>
                  <a:pt x="14677" y="6035"/>
                </a:cubicBezTo>
                <a:cubicBezTo>
                  <a:pt x="6646" y="6035"/>
                  <a:pt x="6646" y="6035"/>
                  <a:pt x="6646" y="6035"/>
                </a:cubicBezTo>
                <a:cubicBezTo>
                  <a:pt x="6646" y="6035"/>
                  <a:pt x="6369" y="6353"/>
                  <a:pt x="6369" y="6353"/>
                </a:cubicBezTo>
                <a:cubicBezTo>
                  <a:pt x="5262" y="10800"/>
                  <a:pt x="5262" y="10800"/>
                  <a:pt x="5262" y="10800"/>
                </a:cubicBezTo>
                <a:lnTo>
                  <a:pt x="16062" y="10800"/>
                </a:lnTo>
                <a:close/>
                <a:moveTo>
                  <a:pt x="19662" y="14612"/>
                </a:moveTo>
                <a:cubicBezTo>
                  <a:pt x="19662" y="13659"/>
                  <a:pt x="19108" y="12706"/>
                  <a:pt x="18000" y="12706"/>
                </a:cubicBezTo>
                <a:cubicBezTo>
                  <a:pt x="17169" y="12706"/>
                  <a:pt x="16338" y="13659"/>
                  <a:pt x="16338" y="14612"/>
                </a:cubicBezTo>
                <a:cubicBezTo>
                  <a:pt x="16338" y="15565"/>
                  <a:pt x="17169" y="16518"/>
                  <a:pt x="18000" y="16518"/>
                </a:cubicBezTo>
                <a:cubicBezTo>
                  <a:pt x="19108" y="16518"/>
                  <a:pt x="19662" y="15565"/>
                  <a:pt x="19662" y="1461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5" name="Shape 5542"/>
          <p:cNvSpPr/>
          <p:nvPr/>
        </p:nvSpPr>
        <p:spPr>
          <a:xfrm>
            <a:off x="3095888" y="5460492"/>
            <a:ext cx="289543" cy="251060"/>
          </a:xfrm>
          <a:custGeom>
            <a:avLst/>
            <a:gdLst/>
            <a:ahLst/>
            <a:cxnLst>
              <a:cxn ang="0">
                <a:pos x="wd2" y="hd2"/>
              </a:cxn>
              <a:cxn ang="5400000">
                <a:pos x="wd2" y="hd2"/>
              </a:cxn>
              <a:cxn ang="10800000">
                <a:pos x="wd2" y="hd2"/>
              </a:cxn>
              <a:cxn ang="16200000">
                <a:pos x="wd2" y="hd2"/>
              </a:cxn>
            </a:cxnLst>
            <a:rect l="0" t="0" r="r" b="b"/>
            <a:pathLst>
              <a:path w="21600" h="21600" extrusionOk="0">
                <a:moveTo>
                  <a:pt x="21600" y="6514"/>
                </a:moveTo>
                <a:cubicBezTo>
                  <a:pt x="21600" y="18171"/>
                  <a:pt x="21600" y="18171"/>
                  <a:pt x="21600" y="18171"/>
                </a:cubicBezTo>
                <a:cubicBezTo>
                  <a:pt x="21600" y="19886"/>
                  <a:pt x="20416" y="21600"/>
                  <a:pt x="18937" y="21600"/>
                </a:cubicBezTo>
                <a:cubicBezTo>
                  <a:pt x="2959" y="21600"/>
                  <a:pt x="2959" y="21600"/>
                  <a:pt x="2959" y="21600"/>
                </a:cubicBezTo>
                <a:cubicBezTo>
                  <a:pt x="1479" y="21600"/>
                  <a:pt x="0" y="19886"/>
                  <a:pt x="0" y="18171"/>
                </a:cubicBezTo>
                <a:cubicBezTo>
                  <a:pt x="0" y="6514"/>
                  <a:pt x="0" y="6514"/>
                  <a:pt x="0" y="6514"/>
                </a:cubicBezTo>
                <a:cubicBezTo>
                  <a:pt x="0" y="4800"/>
                  <a:pt x="1479" y="3086"/>
                  <a:pt x="2959" y="3086"/>
                </a:cubicBezTo>
                <a:cubicBezTo>
                  <a:pt x="5622" y="3086"/>
                  <a:pt x="5622" y="3086"/>
                  <a:pt x="5622" y="3086"/>
                </a:cubicBezTo>
                <a:cubicBezTo>
                  <a:pt x="6214" y="1371"/>
                  <a:pt x="6214" y="1371"/>
                  <a:pt x="6214" y="1371"/>
                </a:cubicBezTo>
                <a:cubicBezTo>
                  <a:pt x="6510" y="686"/>
                  <a:pt x="7397" y="0"/>
                  <a:pt x="7989" y="0"/>
                </a:cubicBezTo>
                <a:cubicBezTo>
                  <a:pt x="13907" y="0"/>
                  <a:pt x="13907" y="0"/>
                  <a:pt x="13907" y="0"/>
                </a:cubicBezTo>
                <a:cubicBezTo>
                  <a:pt x="14499" y="0"/>
                  <a:pt x="15386" y="686"/>
                  <a:pt x="15682" y="1371"/>
                </a:cubicBezTo>
                <a:cubicBezTo>
                  <a:pt x="16274" y="3086"/>
                  <a:pt x="16274" y="3086"/>
                  <a:pt x="16274" y="3086"/>
                </a:cubicBezTo>
                <a:cubicBezTo>
                  <a:pt x="18937" y="3086"/>
                  <a:pt x="18937" y="3086"/>
                  <a:pt x="18937" y="3086"/>
                </a:cubicBezTo>
                <a:cubicBezTo>
                  <a:pt x="20416" y="3086"/>
                  <a:pt x="21600" y="4800"/>
                  <a:pt x="21600" y="6514"/>
                </a:cubicBezTo>
                <a:close/>
                <a:moveTo>
                  <a:pt x="15978" y="12343"/>
                </a:moveTo>
                <a:cubicBezTo>
                  <a:pt x="15978" y="9257"/>
                  <a:pt x="13611" y="6514"/>
                  <a:pt x="10948" y="6514"/>
                </a:cubicBezTo>
                <a:cubicBezTo>
                  <a:pt x="8285" y="6514"/>
                  <a:pt x="5918" y="9257"/>
                  <a:pt x="5918" y="12343"/>
                </a:cubicBezTo>
                <a:cubicBezTo>
                  <a:pt x="5918" y="15771"/>
                  <a:pt x="8285" y="18171"/>
                  <a:pt x="10948" y="18171"/>
                </a:cubicBezTo>
                <a:cubicBezTo>
                  <a:pt x="13611" y="18171"/>
                  <a:pt x="15978" y="15771"/>
                  <a:pt x="15978" y="12343"/>
                </a:cubicBezTo>
                <a:close/>
                <a:moveTo>
                  <a:pt x="14203" y="12343"/>
                </a:moveTo>
                <a:cubicBezTo>
                  <a:pt x="14203" y="14400"/>
                  <a:pt x="12723" y="16114"/>
                  <a:pt x="10948" y="16114"/>
                </a:cubicBezTo>
                <a:cubicBezTo>
                  <a:pt x="9173" y="16114"/>
                  <a:pt x="7693" y="14400"/>
                  <a:pt x="7693" y="12343"/>
                </a:cubicBezTo>
                <a:cubicBezTo>
                  <a:pt x="7693" y="10286"/>
                  <a:pt x="9173" y="8571"/>
                  <a:pt x="10948" y="8571"/>
                </a:cubicBezTo>
                <a:cubicBezTo>
                  <a:pt x="12723" y="8571"/>
                  <a:pt x="14203" y="10286"/>
                  <a:pt x="14203" y="1234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6" name="Shape 5543"/>
          <p:cNvSpPr/>
          <p:nvPr/>
        </p:nvSpPr>
        <p:spPr>
          <a:xfrm>
            <a:off x="3717123" y="5517301"/>
            <a:ext cx="87963" cy="153935"/>
          </a:xfrm>
          <a:custGeom>
            <a:avLst/>
            <a:gdLst/>
            <a:ahLst/>
            <a:cxnLst>
              <a:cxn ang="0">
                <a:pos x="wd2" y="hd2"/>
              </a:cxn>
              <a:cxn ang="5400000">
                <a:pos x="wd2" y="hd2"/>
              </a:cxn>
              <a:cxn ang="10800000">
                <a:pos x="wd2" y="hd2"/>
              </a:cxn>
              <a:cxn ang="16200000">
                <a:pos x="wd2" y="hd2"/>
              </a:cxn>
            </a:cxnLst>
            <a:rect l="0" t="0" r="r" b="b"/>
            <a:pathLst>
              <a:path w="21600" h="21600" extrusionOk="0">
                <a:moveTo>
                  <a:pt x="21600" y="20492"/>
                </a:moveTo>
                <a:cubicBezTo>
                  <a:pt x="21600" y="21046"/>
                  <a:pt x="20618" y="21600"/>
                  <a:pt x="18655" y="21600"/>
                </a:cubicBezTo>
                <a:cubicBezTo>
                  <a:pt x="18655" y="21600"/>
                  <a:pt x="17673" y="21600"/>
                  <a:pt x="17673" y="21046"/>
                </a:cubicBezTo>
                <a:cubicBezTo>
                  <a:pt x="982" y="11631"/>
                  <a:pt x="982" y="11631"/>
                  <a:pt x="982" y="11631"/>
                </a:cubicBezTo>
                <a:cubicBezTo>
                  <a:pt x="0" y="11631"/>
                  <a:pt x="0" y="11077"/>
                  <a:pt x="0" y="11077"/>
                </a:cubicBezTo>
                <a:cubicBezTo>
                  <a:pt x="0" y="10523"/>
                  <a:pt x="0" y="9969"/>
                  <a:pt x="982" y="9969"/>
                </a:cubicBezTo>
                <a:cubicBezTo>
                  <a:pt x="17673" y="554"/>
                  <a:pt x="17673" y="554"/>
                  <a:pt x="17673" y="554"/>
                </a:cubicBezTo>
                <a:cubicBezTo>
                  <a:pt x="17673" y="554"/>
                  <a:pt x="18655" y="0"/>
                  <a:pt x="18655" y="0"/>
                </a:cubicBezTo>
                <a:cubicBezTo>
                  <a:pt x="20618" y="0"/>
                  <a:pt x="21600" y="554"/>
                  <a:pt x="21600" y="1662"/>
                </a:cubicBezTo>
                <a:lnTo>
                  <a:pt x="21600" y="2049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7" name="Shape 5544"/>
          <p:cNvSpPr/>
          <p:nvPr/>
        </p:nvSpPr>
        <p:spPr>
          <a:xfrm>
            <a:off x="4276051" y="5480650"/>
            <a:ext cx="230903"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7876" y="3724"/>
                </a:moveTo>
                <a:cubicBezTo>
                  <a:pt x="17876" y="3724"/>
                  <a:pt x="17876" y="3352"/>
                  <a:pt x="17503" y="3352"/>
                </a:cubicBezTo>
                <a:cubicBezTo>
                  <a:pt x="4097" y="3352"/>
                  <a:pt x="4097" y="3352"/>
                  <a:pt x="4097" y="3352"/>
                </a:cubicBezTo>
                <a:cubicBezTo>
                  <a:pt x="3724" y="3352"/>
                  <a:pt x="3352" y="3724"/>
                  <a:pt x="3352" y="3724"/>
                </a:cubicBezTo>
                <a:cubicBezTo>
                  <a:pt x="3352" y="17503"/>
                  <a:pt x="3352" y="17503"/>
                  <a:pt x="3352" y="17503"/>
                </a:cubicBezTo>
                <a:cubicBezTo>
                  <a:pt x="3352" y="17876"/>
                  <a:pt x="3724" y="17876"/>
                  <a:pt x="4097" y="17876"/>
                </a:cubicBezTo>
                <a:cubicBezTo>
                  <a:pt x="17503" y="17876"/>
                  <a:pt x="17503" y="17876"/>
                  <a:pt x="17503" y="17876"/>
                </a:cubicBezTo>
                <a:cubicBezTo>
                  <a:pt x="17876" y="17876"/>
                  <a:pt x="17876" y="17876"/>
                  <a:pt x="17876" y="17503"/>
                </a:cubicBezTo>
                <a:lnTo>
                  <a:pt x="17876" y="3724"/>
                </a:lnTo>
                <a:close/>
                <a:moveTo>
                  <a:pt x="14897" y="11545"/>
                </a:moveTo>
                <a:cubicBezTo>
                  <a:pt x="8566" y="16014"/>
                  <a:pt x="8566" y="16014"/>
                  <a:pt x="8566" y="16014"/>
                </a:cubicBezTo>
                <a:cubicBezTo>
                  <a:pt x="8193" y="16014"/>
                  <a:pt x="7821" y="16014"/>
                  <a:pt x="7821" y="16014"/>
                </a:cubicBezTo>
                <a:cubicBezTo>
                  <a:pt x="7448" y="16014"/>
                  <a:pt x="7076" y="15641"/>
                  <a:pt x="7076" y="15269"/>
                </a:cubicBezTo>
                <a:cubicBezTo>
                  <a:pt x="7076" y="6331"/>
                  <a:pt x="7076" y="6331"/>
                  <a:pt x="7076" y="6331"/>
                </a:cubicBezTo>
                <a:cubicBezTo>
                  <a:pt x="7076" y="5959"/>
                  <a:pt x="7448" y="5586"/>
                  <a:pt x="7821" y="5214"/>
                </a:cubicBezTo>
                <a:cubicBezTo>
                  <a:pt x="7821" y="5214"/>
                  <a:pt x="8193" y="5214"/>
                  <a:pt x="8566" y="5586"/>
                </a:cubicBezTo>
                <a:cubicBezTo>
                  <a:pt x="14897" y="10055"/>
                  <a:pt x="14897" y="10055"/>
                  <a:pt x="14897" y="10055"/>
                </a:cubicBezTo>
                <a:cubicBezTo>
                  <a:pt x="15269" y="10055"/>
                  <a:pt x="15269" y="10428"/>
                  <a:pt x="15269" y="10800"/>
                </a:cubicBezTo>
                <a:cubicBezTo>
                  <a:pt x="15269" y="11172"/>
                  <a:pt x="15269" y="11172"/>
                  <a:pt x="14897" y="1154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8" name="Shape 5545"/>
          <p:cNvSpPr/>
          <p:nvPr/>
        </p:nvSpPr>
        <p:spPr>
          <a:xfrm>
            <a:off x="5949167" y="5460492"/>
            <a:ext cx="249228" cy="251060"/>
          </a:xfrm>
          <a:custGeom>
            <a:avLst/>
            <a:gdLst/>
            <a:ahLst/>
            <a:cxnLst>
              <a:cxn ang="0">
                <a:pos x="wd2" y="hd2"/>
              </a:cxn>
              <a:cxn ang="5400000">
                <a:pos x="wd2" y="hd2"/>
              </a:cxn>
              <a:cxn ang="10800000">
                <a:pos x="wd2" y="hd2"/>
              </a:cxn>
              <a:cxn ang="16200000">
                <a:pos x="wd2" y="hd2"/>
              </a:cxn>
            </a:cxnLst>
            <a:rect l="0" t="0" r="r" b="b"/>
            <a:pathLst>
              <a:path w="21600" h="21600" extrusionOk="0">
                <a:moveTo>
                  <a:pt x="4457" y="14400"/>
                </a:moveTo>
                <a:cubicBezTo>
                  <a:pt x="343" y="14400"/>
                  <a:pt x="343" y="14400"/>
                  <a:pt x="343" y="14400"/>
                </a:cubicBezTo>
                <a:cubicBezTo>
                  <a:pt x="0" y="14400"/>
                  <a:pt x="0" y="14400"/>
                  <a:pt x="0" y="14057"/>
                </a:cubicBezTo>
                <a:cubicBezTo>
                  <a:pt x="0" y="13714"/>
                  <a:pt x="0" y="13714"/>
                  <a:pt x="343" y="13714"/>
                </a:cubicBezTo>
                <a:cubicBezTo>
                  <a:pt x="4457" y="13714"/>
                  <a:pt x="4457" y="13714"/>
                  <a:pt x="4457" y="13714"/>
                </a:cubicBezTo>
                <a:cubicBezTo>
                  <a:pt x="4800" y="13714"/>
                  <a:pt x="4800" y="13714"/>
                  <a:pt x="4800" y="14057"/>
                </a:cubicBezTo>
                <a:cubicBezTo>
                  <a:pt x="4800" y="14400"/>
                  <a:pt x="4800" y="14400"/>
                  <a:pt x="4457" y="14400"/>
                </a:cubicBezTo>
                <a:close/>
                <a:moveTo>
                  <a:pt x="10286" y="6514"/>
                </a:moveTo>
                <a:cubicBezTo>
                  <a:pt x="6514" y="3086"/>
                  <a:pt x="6514" y="3086"/>
                  <a:pt x="6514" y="3086"/>
                </a:cubicBezTo>
                <a:cubicBezTo>
                  <a:pt x="6514" y="2743"/>
                  <a:pt x="6171" y="2743"/>
                  <a:pt x="5829" y="2743"/>
                </a:cubicBezTo>
                <a:cubicBezTo>
                  <a:pt x="5486" y="2743"/>
                  <a:pt x="5143" y="2743"/>
                  <a:pt x="4800" y="3086"/>
                </a:cubicBezTo>
                <a:cubicBezTo>
                  <a:pt x="3086" y="4800"/>
                  <a:pt x="3086" y="4800"/>
                  <a:pt x="3086" y="4800"/>
                </a:cubicBezTo>
                <a:cubicBezTo>
                  <a:pt x="2743" y="5143"/>
                  <a:pt x="2743" y="5486"/>
                  <a:pt x="2743" y="5829"/>
                </a:cubicBezTo>
                <a:cubicBezTo>
                  <a:pt x="2743" y="6171"/>
                  <a:pt x="2743" y="6514"/>
                  <a:pt x="3086" y="6514"/>
                </a:cubicBezTo>
                <a:cubicBezTo>
                  <a:pt x="6514" y="10286"/>
                  <a:pt x="6514" y="10286"/>
                  <a:pt x="6514" y="10286"/>
                </a:cubicBezTo>
                <a:cubicBezTo>
                  <a:pt x="6171" y="13371"/>
                  <a:pt x="6171" y="13371"/>
                  <a:pt x="6171" y="13371"/>
                </a:cubicBezTo>
                <a:cubicBezTo>
                  <a:pt x="6171" y="13029"/>
                  <a:pt x="5829" y="13029"/>
                  <a:pt x="5486" y="12686"/>
                </a:cubicBezTo>
                <a:cubicBezTo>
                  <a:pt x="1371" y="8229"/>
                  <a:pt x="1371" y="8229"/>
                  <a:pt x="1371" y="8229"/>
                </a:cubicBezTo>
                <a:cubicBezTo>
                  <a:pt x="686" y="7543"/>
                  <a:pt x="0" y="6857"/>
                  <a:pt x="0" y="5829"/>
                </a:cubicBezTo>
                <a:cubicBezTo>
                  <a:pt x="0" y="4800"/>
                  <a:pt x="686" y="3771"/>
                  <a:pt x="1371" y="3086"/>
                </a:cubicBezTo>
                <a:cubicBezTo>
                  <a:pt x="3086" y="1029"/>
                  <a:pt x="3086" y="1029"/>
                  <a:pt x="3086" y="1029"/>
                </a:cubicBezTo>
                <a:cubicBezTo>
                  <a:pt x="3771" y="343"/>
                  <a:pt x="4800" y="0"/>
                  <a:pt x="5829" y="0"/>
                </a:cubicBezTo>
                <a:cubicBezTo>
                  <a:pt x="6857" y="0"/>
                  <a:pt x="7886" y="343"/>
                  <a:pt x="8571" y="1371"/>
                </a:cubicBezTo>
                <a:cubicBezTo>
                  <a:pt x="12686" y="5486"/>
                  <a:pt x="12686" y="5486"/>
                  <a:pt x="12686" y="5486"/>
                </a:cubicBezTo>
                <a:cubicBezTo>
                  <a:pt x="13029" y="5829"/>
                  <a:pt x="13029" y="6171"/>
                  <a:pt x="13371" y="6171"/>
                </a:cubicBezTo>
                <a:lnTo>
                  <a:pt x="10286" y="6514"/>
                </a:lnTo>
                <a:close/>
                <a:moveTo>
                  <a:pt x="2400" y="19886"/>
                </a:moveTo>
                <a:cubicBezTo>
                  <a:pt x="2057" y="19886"/>
                  <a:pt x="2057" y="19886"/>
                  <a:pt x="2057" y="19886"/>
                </a:cubicBezTo>
                <a:cubicBezTo>
                  <a:pt x="2057" y="19886"/>
                  <a:pt x="1714" y="19886"/>
                  <a:pt x="1714" y="19886"/>
                </a:cubicBezTo>
                <a:cubicBezTo>
                  <a:pt x="1714" y="19543"/>
                  <a:pt x="1714" y="19200"/>
                  <a:pt x="1714" y="19200"/>
                </a:cubicBezTo>
                <a:cubicBezTo>
                  <a:pt x="5143" y="15771"/>
                  <a:pt x="5143" y="15771"/>
                  <a:pt x="5143" y="15771"/>
                </a:cubicBezTo>
                <a:cubicBezTo>
                  <a:pt x="5143" y="15771"/>
                  <a:pt x="5486" y="15771"/>
                  <a:pt x="5486" y="15771"/>
                </a:cubicBezTo>
                <a:cubicBezTo>
                  <a:pt x="5829" y="16114"/>
                  <a:pt x="5829" y="16114"/>
                  <a:pt x="5486" y="16457"/>
                </a:cubicBezTo>
                <a:lnTo>
                  <a:pt x="2400" y="19886"/>
                </a:lnTo>
                <a:close/>
                <a:moveTo>
                  <a:pt x="7886" y="21257"/>
                </a:moveTo>
                <a:cubicBezTo>
                  <a:pt x="7886" y="21257"/>
                  <a:pt x="7543" y="21600"/>
                  <a:pt x="7543" y="21600"/>
                </a:cubicBezTo>
                <a:cubicBezTo>
                  <a:pt x="7200" y="21600"/>
                  <a:pt x="6857" y="21257"/>
                  <a:pt x="6857" y="21257"/>
                </a:cubicBezTo>
                <a:cubicBezTo>
                  <a:pt x="6857" y="16800"/>
                  <a:pt x="6857" y="16800"/>
                  <a:pt x="6857" y="16800"/>
                </a:cubicBezTo>
                <a:cubicBezTo>
                  <a:pt x="6857" y="16800"/>
                  <a:pt x="7200" y="16457"/>
                  <a:pt x="7543" y="16457"/>
                </a:cubicBezTo>
                <a:cubicBezTo>
                  <a:pt x="7543" y="16457"/>
                  <a:pt x="7886" y="16800"/>
                  <a:pt x="7886" y="16800"/>
                </a:cubicBezTo>
                <a:lnTo>
                  <a:pt x="7886" y="21257"/>
                </a:lnTo>
                <a:close/>
                <a:moveTo>
                  <a:pt x="20229" y="18514"/>
                </a:moveTo>
                <a:cubicBezTo>
                  <a:pt x="18514" y="20229"/>
                  <a:pt x="18514" y="20229"/>
                  <a:pt x="18514" y="20229"/>
                </a:cubicBezTo>
                <a:cubicBezTo>
                  <a:pt x="17486" y="20914"/>
                  <a:pt x="16800" y="21257"/>
                  <a:pt x="15771" y="21257"/>
                </a:cubicBezTo>
                <a:cubicBezTo>
                  <a:pt x="14743" y="21257"/>
                  <a:pt x="13714" y="20914"/>
                  <a:pt x="13029" y="20229"/>
                </a:cubicBezTo>
                <a:cubicBezTo>
                  <a:pt x="8571" y="15771"/>
                  <a:pt x="8571" y="15771"/>
                  <a:pt x="8571" y="15771"/>
                </a:cubicBezTo>
                <a:cubicBezTo>
                  <a:pt x="8571" y="15771"/>
                  <a:pt x="8229" y="15429"/>
                  <a:pt x="8229" y="15086"/>
                </a:cubicBezTo>
                <a:cubicBezTo>
                  <a:pt x="11314" y="14743"/>
                  <a:pt x="11314" y="14743"/>
                  <a:pt x="11314" y="14743"/>
                </a:cubicBezTo>
                <a:cubicBezTo>
                  <a:pt x="14743" y="18514"/>
                  <a:pt x="14743" y="18514"/>
                  <a:pt x="14743" y="18514"/>
                </a:cubicBezTo>
                <a:cubicBezTo>
                  <a:pt x="15429" y="18857"/>
                  <a:pt x="16114" y="18857"/>
                  <a:pt x="16457" y="18514"/>
                </a:cubicBezTo>
                <a:cubicBezTo>
                  <a:pt x="18514" y="16457"/>
                  <a:pt x="18514" y="16457"/>
                  <a:pt x="18514" y="16457"/>
                </a:cubicBezTo>
                <a:cubicBezTo>
                  <a:pt x="18857" y="16457"/>
                  <a:pt x="18857" y="16114"/>
                  <a:pt x="18857" y="15771"/>
                </a:cubicBezTo>
                <a:cubicBezTo>
                  <a:pt x="18857" y="15429"/>
                  <a:pt x="18857" y="15086"/>
                  <a:pt x="18514" y="14743"/>
                </a:cubicBezTo>
                <a:cubicBezTo>
                  <a:pt x="15086" y="11314"/>
                  <a:pt x="15086" y="11314"/>
                  <a:pt x="15086" y="11314"/>
                </a:cubicBezTo>
                <a:cubicBezTo>
                  <a:pt x="15086" y="8229"/>
                  <a:pt x="15086" y="8229"/>
                  <a:pt x="15086" y="8229"/>
                </a:cubicBezTo>
                <a:cubicBezTo>
                  <a:pt x="15429" y="8229"/>
                  <a:pt x="15771" y="8571"/>
                  <a:pt x="15771" y="8571"/>
                </a:cubicBezTo>
                <a:cubicBezTo>
                  <a:pt x="20229" y="13029"/>
                  <a:pt x="20229" y="13029"/>
                  <a:pt x="20229" y="13029"/>
                </a:cubicBezTo>
                <a:cubicBezTo>
                  <a:pt x="20914" y="13714"/>
                  <a:pt x="21257" y="14743"/>
                  <a:pt x="21257" y="15771"/>
                </a:cubicBezTo>
                <a:cubicBezTo>
                  <a:pt x="21257" y="16800"/>
                  <a:pt x="20914" y="17829"/>
                  <a:pt x="20229" y="18514"/>
                </a:cubicBezTo>
                <a:close/>
                <a:moveTo>
                  <a:pt x="14400" y="4457"/>
                </a:moveTo>
                <a:cubicBezTo>
                  <a:pt x="14400" y="4800"/>
                  <a:pt x="14400" y="4800"/>
                  <a:pt x="14057" y="4800"/>
                </a:cubicBezTo>
                <a:cubicBezTo>
                  <a:pt x="13714" y="4800"/>
                  <a:pt x="13714" y="4800"/>
                  <a:pt x="13714" y="4457"/>
                </a:cubicBezTo>
                <a:cubicBezTo>
                  <a:pt x="13714" y="343"/>
                  <a:pt x="13714" y="343"/>
                  <a:pt x="13714" y="343"/>
                </a:cubicBezTo>
                <a:cubicBezTo>
                  <a:pt x="13714" y="0"/>
                  <a:pt x="13714" y="0"/>
                  <a:pt x="14057" y="0"/>
                </a:cubicBezTo>
                <a:cubicBezTo>
                  <a:pt x="14400" y="0"/>
                  <a:pt x="14400" y="0"/>
                  <a:pt x="14400" y="343"/>
                </a:cubicBezTo>
                <a:lnTo>
                  <a:pt x="14400" y="4457"/>
                </a:lnTo>
                <a:close/>
                <a:moveTo>
                  <a:pt x="16457" y="5486"/>
                </a:moveTo>
                <a:cubicBezTo>
                  <a:pt x="16457" y="5829"/>
                  <a:pt x="16114" y="5829"/>
                  <a:pt x="16114" y="5829"/>
                </a:cubicBezTo>
                <a:cubicBezTo>
                  <a:pt x="16114" y="5829"/>
                  <a:pt x="16114" y="5829"/>
                  <a:pt x="15771" y="5486"/>
                </a:cubicBezTo>
                <a:cubicBezTo>
                  <a:pt x="15771" y="5486"/>
                  <a:pt x="15771" y="5143"/>
                  <a:pt x="15771" y="5143"/>
                </a:cubicBezTo>
                <a:cubicBezTo>
                  <a:pt x="19200" y="1714"/>
                  <a:pt x="19200" y="1714"/>
                  <a:pt x="19200" y="1714"/>
                </a:cubicBezTo>
                <a:cubicBezTo>
                  <a:pt x="19200" y="1371"/>
                  <a:pt x="19543" y="1371"/>
                  <a:pt x="19886" y="1714"/>
                </a:cubicBezTo>
                <a:cubicBezTo>
                  <a:pt x="19886" y="1714"/>
                  <a:pt x="19886" y="2057"/>
                  <a:pt x="19886" y="2400"/>
                </a:cubicBezTo>
                <a:lnTo>
                  <a:pt x="16457" y="5486"/>
                </a:lnTo>
                <a:close/>
                <a:moveTo>
                  <a:pt x="21257" y="7886"/>
                </a:moveTo>
                <a:cubicBezTo>
                  <a:pt x="17143" y="7886"/>
                  <a:pt x="17143" y="7886"/>
                  <a:pt x="17143" y="7886"/>
                </a:cubicBezTo>
                <a:cubicBezTo>
                  <a:pt x="16800" y="7886"/>
                  <a:pt x="16457" y="7543"/>
                  <a:pt x="16457" y="7543"/>
                </a:cubicBezTo>
                <a:cubicBezTo>
                  <a:pt x="16457" y="7200"/>
                  <a:pt x="16800" y="6857"/>
                  <a:pt x="17143" y="6857"/>
                </a:cubicBezTo>
                <a:cubicBezTo>
                  <a:pt x="21257" y="6857"/>
                  <a:pt x="21257" y="6857"/>
                  <a:pt x="21257" y="6857"/>
                </a:cubicBezTo>
                <a:cubicBezTo>
                  <a:pt x="21257" y="6857"/>
                  <a:pt x="21600" y="7200"/>
                  <a:pt x="21600" y="7543"/>
                </a:cubicBezTo>
                <a:cubicBezTo>
                  <a:pt x="21600" y="7543"/>
                  <a:pt x="21257" y="7886"/>
                  <a:pt x="21257" y="788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9" name="Shape 5546"/>
          <p:cNvSpPr/>
          <p:nvPr/>
        </p:nvSpPr>
        <p:spPr>
          <a:xfrm>
            <a:off x="6559409" y="5480650"/>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7503"/>
                </a:moveTo>
                <a:cubicBezTo>
                  <a:pt x="21600" y="19738"/>
                  <a:pt x="19738" y="21600"/>
                  <a:pt x="17503" y="21600"/>
                </a:cubicBezTo>
                <a:cubicBezTo>
                  <a:pt x="4097" y="21600"/>
                  <a:pt x="4097" y="21600"/>
                  <a:pt x="4097" y="21600"/>
                </a:cubicBezTo>
                <a:cubicBezTo>
                  <a:pt x="1862" y="21600"/>
                  <a:pt x="0" y="19738"/>
                  <a:pt x="0" y="17503"/>
                </a:cubicBezTo>
                <a:cubicBezTo>
                  <a:pt x="0" y="3724"/>
                  <a:pt x="0" y="3724"/>
                  <a:pt x="0" y="3724"/>
                </a:cubicBezTo>
                <a:cubicBezTo>
                  <a:pt x="0" y="1490"/>
                  <a:pt x="1862" y="0"/>
                  <a:pt x="4097" y="0"/>
                </a:cubicBezTo>
                <a:cubicBezTo>
                  <a:pt x="17503" y="0"/>
                  <a:pt x="17503" y="0"/>
                  <a:pt x="17503" y="0"/>
                </a:cubicBezTo>
                <a:cubicBezTo>
                  <a:pt x="19738" y="0"/>
                  <a:pt x="21600" y="1490"/>
                  <a:pt x="21600" y="3724"/>
                </a:cubicBezTo>
                <a:lnTo>
                  <a:pt x="21600" y="17503"/>
                </a:lnTo>
                <a:close/>
                <a:moveTo>
                  <a:pt x="18248" y="7821"/>
                </a:moveTo>
                <a:cubicBezTo>
                  <a:pt x="18621" y="7448"/>
                  <a:pt x="18621" y="6703"/>
                  <a:pt x="18248" y="6331"/>
                </a:cubicBezTo>
                <a:cubicBezTo>
                  <a:pt x="16759" y="4841"/>
                  <a:pt x="16759" y="4841"/>
                  <a:pt x="16759" y="4841"/>
                </a:cubicBezTo>
                <a:cubicBezTo>
                  <a:pt x="16386" y="4469"/>
                  <a:pt x="16014" y="4469"/>
                  <a:pt x="15641" y="4841"/>
                </a:cubicBezTo>
                <a:cubicBezTo>
                  <a:pt x="8938" y="11545"/>
                  <a:pt x="8938" y="11545"/>
                  <a:pt x="8938" y="11545"/>
                </a:cubicBezTo>
                <a:cubicBezTo>
                  <a:pt x="5959" y="8566"/>
                  <a:pt x="5959" y="8566"/>
                  <a:pt x="5959" y="8566"/>
                </a:cubicBezTo>
                <a:cubicBezTo>
                  <a:pt x="5586" y="8193"/>
                  <a:pt x="5214" y="8193"/>
                  <a:pt x="4841" y="8566"/>
                </a:cubicBezTo>
                <a:cubicBezTo>
                  <a:pt x="3352" y="10055"/>
                  <a:pt x="3352" y="10055"/>
                  <a:pt x="3352" y="10055"/>
                </a:cubicBezTo>
                <a:cubicBezTo>
                  <a:pt x="2979" y="10428"/>
                  <a:pt x="2979" y="10800"/>
                  <a:pt x="3352" y="11172"/>
                </a:cubicBezTo>
                <a:cubicBezTo>
                  <a:pt x="8193" y="16386"/>
                  <a:pt x="8193" y="16386"/>
                  <a:pt x="8193" y="16386"/>
                </a:cubicBezTo>
                <a:cubicBezTo>
                  <a:pt x="8566" y="16759"/>
                  <a:pt x="9310" y="16759"/>
                  <a:pt x="9683" y="16386"/>
                </a:cubicBezTo>
                <a:lnTo>
                  <a:pt x="18248" y="782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0" name="Shape 5547"/>
          <p:cNvSpPr/>
          <p:nvPr/>
        </p:nvSpPr>
        <p:spPr>
          <a:xfrm>
            <a:off x="7129332" y="5480650"/>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16386" y="11172"/>
                </a:moveTo>
                <a:cubicBezTo>
                  <a:pt x="16759" y="10800"/>
                  <a:pt x="16759" y="10428"/>
                  <a:pt x="16386" y="10055"/>
                </a:cubicBezTo>
                <a:cubicBezTo>
                  <a:pt x="10055" y="3724"/>
                  <a:pt x="10055" y="3724"/>
                  <a:pt x="10055" y="3724"/>
                </a:cubicBezTo>
                <a:cubicBezTo>
                  <a:pt x="9683" y="3352"/>
                  <a:pt x="9310" y="3352"/>
                  <a:pt x="8938" y="3724"/>
                </a:cubicBezTo>
                <a:cubicBezTo>
                  <a:pt x="7448" y="5214"/>
                  <a:pt x="7448" y="5214"/>
                  <a:pt x="7448" y="5214"/>
                </a:cubicBezTo>
                <a:cubicBezTo>
                  <a:pt x="7076" y="5586"/>
                  <a:pt x="7076" y="5959"/>
                  <a:pt x="7448" y="6331"/>
                </a:cubicBezTo>
                <a:cubicBezTo>
                  <a:pt x="11545" y="10800"/>
                  <a:pt x="11545" y="10800"/>
                  <a:pt x="11545" y="10800"/>
                </a:cubicBezTo>
                <a:cubicBezTo>
                  <a:pt x="7448" y="14897"/>
                  <a:pt x="7448" y="14897"/>
                  <a:pt x="7448" y="14897"/>
                </a:cubicBezTo>
                <a:cubicBezTo>
                  <a:pt x="7076" y="15269"/>
                  <a:pt x="7076" y="16014"/>
                  <a:pt x="7448" y="16386"/>
                </a:cubicBezTo>
                <a:cubicBezTo>
                  <a:pt x="8938" y="17876"/>
                  <a:pt x="8938" y="17876"/>
                  <a:pt x="8938" y="17876"/>
                </a:cubicBezTo>
                <a:cubicBezTo>
                  <a:pt x="9310" y="18248"/>
                  <a:pt x="9683" y="18248"/>
                  <a:pt x="10055" y="17876"/>
                </a:cubicBezTo>
                <a:lnTo>
                  <a:pt x="16386" y="1117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1" name="Shape 5548"/>
          <p:cNvSpPr/>
          <p:nvPr/>
        </p:nvSpPr>
        <p:spPr>
          <a:xfrm>
            <a:off x="7716736" y="5461481"/>
            <a:ext cx="151961" cy="243582"/>
          </a:xfrm>
          <a:custGeom>
            <a:avLst/>
            <a:gdLst/>
            <a:ahLst/>
            <a:cxnLst>
              <a:cxn ang="0">
                <a:pos x="wd2" y="hd2"/>
              </a:cxn>
              <a:cxn ang="5400000">
                <a:pos x="wd2" y="hd2"/>
              </a:cxn>
              <a:cxn ang="10800000">
                <a:pos x="wd2" y="hd2"/>
              </a:cxn>
              <a:cxn ang="16200000">
                <a:pos x="wd2" y="hd2"/>
              </a:cxn>
            </a:cxnLst>
            <a:rect l="0" t="0" r="r" b="b"/>
            <a:pathLst>
              <a:path w="21323" h="21426" extrusionOk="0">
                <a:moveTo>
                  <a:pt x="5400" y="21165"/>
                </a:moveTo>
                <a:cubicBezTo>
                  <a:pt x="4847" y="21513"/>
                  <a:pt x="4293" y="21513"/>
                  <a:pt x="3739" y="21165"/>
                </a:cubicBezTo>
                <a:cubicBezTo>
                  <a:pt x="416" y="19074"/>
                  <a:pt x="416" y="19074"/>
                  <a:pt x="416" y="19074"/>
                </a:cubicBezTo>
                <a:cubicBezTo>
                  <a:pt x="-138" y="18726"/>
                  <a:pt x="-138" y="18029"/>
                  <a:pt x="416" y="17681"/>
                </a:cubicBezTo>
                <a:cubicBezTo>
                  <a:pt x="11493" y="10713"/>
                  <a:pt x="11493" y="10713"/>
                  <a:pt x="11493" y="10713"/>
                </a:cubicBezTo>
                <a:cubicBezTo>
                  <a:pt x="416" y="3745"/>
                  <a:pt x="416" y="3745"/>
                  <a:pt x="416" y="3745"/>
                </a:cubicBezTo>
                <a:cubicBezTo>
                  <a:pt x="-138" y="3397"/>
                  <a:pt x="-138" y="3048"/>
                  <a:pt x="416" y="2700"/>
                </a:cubicBezTo>
                <a:cubicBezTo>
                  <a:pt x="3739" y="261"/>
                  <a:pt x="3739" y="261"/>
                  <a:pt x="3739" y="261"/>
                </a:cubicBezTo>
                <a:cubicBezTo>
                  <a:pt x="4293" y="-87"/>
                  <a:pt x="4847" y="-87"/>
                  <a:pt x="5400" y="261"/>
                </a:cubicBezTo>
                <a:cubicBezTo>
                  <a:pt x="20908" y="10365"/>
                  <a:pt x="20908" y="10365"/>
                  <a:pt x="20908" y="10365"/>
                </a:cubicBezTo>
                <a:cubicBezTo>
                  <a:pt x="21462" y="10713"/>
                  <a:pt x="21462" y="11061"/>
                  <a:pt x="20908" y="11410"/>
                </a:cubicBezTo>
                <a:lnTo>
                  <a:pt x="5400" y="2116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2" name="Shape 5549"/>
          <p:cNvSpPr/>
          <p:nvPr/>
        </p:nvSpPr>
        <p:spPr>
          <a:xfrm>
            <a:off x="8271011" y="5480650"/>
            <a:ext cx="229069" cy="2309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2979" y="10800"/>
                </a:moveTo>
                <a:cubicBezTo>
                  <a:pt x="2979" y="14897"/>
                  <a:pt x="6703" y="18248"/>
                  <a:pt x="10800" y="18248"/>
                </a:cubicBezTo>
                <a:cubicBezTo>
                  <a:pt x="14897" y="18248"/>
                  <a:pt x="18621" y="14897"/>
                  <a:pt x="18621" y="10800"/>
                </a:cubicBezTo>
                <a:cubicBezTo>
                  <a:pt x="18621" y="6331"/>
                  <a:pt x="14897" y="2979"/>
                  <a:pt x="10800" y="2979"/>
                </a:cubicBezTo>
                <a:cubicBezTo>
                  <a:pt x="6703" y="2979"/>
                  <a:pt x="2979" y="6331"/>
                  <a:pt x="2979"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3" name="Shape 5550"/>
          <p:cNvSpPr/>
          <p:nvPr/>
        </p:nvSpPr>
        <p:spPr>
          <a:xfrm>
            <a:off x="8840935" y="5480650"/>
            <a:ext cx="234567" cy="230902"/>
          </a:xfrm>
          <a:custGeom>
            <a:avLst/>
            <a:gdLst/>
            <a:ahLst/>
            <a:cxnLst>
              <a:cxn ang="0">
                <a:pos x="wd2" y="hd2"/>
              </a:cxn>
              <a:cxn ang="5400000">
                <a:pos x="wd2" y="hd2"/>
              </a:cxn>
              <a:cxn ang="10800000">
                <a:pos x="wd2" y="hd2"/>
              </a:cxn>
              <a:cxn ang="16200000">
                <a:pos x="wd2" y="hd2"/>
              </a:cxn>
            </a:cxnLst>
            <a:rect l="0" t="0" r="r" b="b"/>
            <a:pathLst>
              <a:path w="21600" h="21600" extrusionOk="0">
                <a:moveTo>
                  <a:pt x="10983" y="21600"/>
                </a:moveTo>
                <a:cubicBezTo>
                  <a:pt x="4759" y="21600"/>
                  <a:pt x="0" y="16759"/>
                  <a:pt x="0" y="10800"/>
                </a:cubicBezTo>
                <a:cubicBezTo>
                  <a:pt x="0" y="4841"/>
                  <a:pt x="4759" y="0"/>
                  <a:pt x="10983" y="0"/>
                </a:cubicBezTo>
                <a:cubicBezTo>
                  <a:pt x="16841" y="0"/>
                  <a:pt x="21600" y="4841"/>
                  <a:pt x="21600" y="10800"/>
                </a:cubicBezTo>
                <a:cubicBezTo>
                  <a:pt x="21600" y="16759"/>
                  <a:pt x="16841" y="21600"/>
                  <a:pt x="10983" y="21600"/>
                </a:cubicBezTo>
                <a:close/>
                <a:moveTo>
                  <a:pt x="10983" y="2979"/>
                </a:moveTo>
                <a:cubicBezTo>
                  <a:pt x="6590" y="2979"/>
                  <a:pt x="3295" y="6331"/>
                  <a:pt x="3295" y="10800"/>
                </a:cubicBezTo>
                <a:cubicBezTo>
                  <a:pt x="3295" y="14897"/>
                  <a:pt x="6590" y="18248"/>
                  <a:pt x="10983" y="18248"/>
                </a:cubicBezTo>
                <a:cubicBezTo>
                  <a:pt x="15010" y="18248"/>
                  <a:pt x="18305" y="14897"/>
                  <a:pt x="18305" y="10800"/>
                </a:cubicBezTo>
                <a:cubicBezTo>
                  <a:pt x="18305" y="6331"/>
                  <a:pt x="15010" y="2979"/>
                  <a:pt x="10983" y="2979"/>
                </a:cubicBezTo>
                <a:close/>
                <a:moveTo>
                  <a:pt x="12447" y="11917"/>
                </a:moveTo>
                <a:cubicBezTo>
                  <a:pt x="12447" y="12290"/>
                  <a:pt x="12447" y="12662"/>
                  <a:pt x="12081" y="12662"/>
                </a:cubicBezTo>
                <a:cubicBezTo>
                  <a:pt x="7688" y="12662"/>
                  <a:pt x="7688" y="12662"/>
                  <a:pt x="7688" y="12662"/>
                </a:cubicBezTo>
                <a:cubicBezTo>
                  <a:pt x="7322" y="12662"/>
                  <a:pt x="7322" y="12290"/>
                  <a:pt x="7322" y="11917"/>
                </a:cubicBezTo>
                <a:cubicBezTo>
                  <a:pt x="7322" y="11172"/>
                  <a:pt x="7322" y="11172"/>
                  <a:pt x="7322" y="11172"/>
                </a:cubicBezTo>
                <a:cubicBezTo>
                  <a:pt x="7322" y="10800"/>
                  <a:pt x="7322" y="10800"/>
                  <a:pt x="7688" y="10800"/>
                </a:cubicBezTo>
                <a:cubicBezTo>
                  <a:pt x="10983" y="10800"/>
                  <a:pt x="10983" y="10800"/>
                  <a:pt x="10983" y="10800"/>
                </a:cubicBezTo>
                <a:cubicBezTo>
                  <a:pt x="10983" y="5586"/>
                  <a:pt x="10983" y="5586"/>
                  <a:pt x="10983" y="5586"/>
                </a:cubicBezTo>
                <a:cubicBezTo>
                  <a:pt x="10983" y="5586"/>
                  <a:pt x="10983" y="5214"/>
                  <a:pt x="11349" y="5214"/>
                </a:cubicBezTo>
                <a:cubicBezTo>
                  <a:pt x="12081" y="5214"/>
                  <a:pt x="12081" y="5214"/>
                  <a:pt x="12081" y="5214"/>
                </a:cubicBezTo>
                <a:cubicBezTo>
                  <a:pt x="12447" y="5214"/>
                  <a:pt x="12447" y="5586"/>
                  <a:pt x="12447" y="5586"/>
                </a:cubicBezTo>
                <a:lnTo>
                  <a:pt x="12447" y="1191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4" name="Shape 5551"/>
          <p:cNvSpPr/>
          <p:nvPr/>
        </p:nvSpPr>
        <p:spPr>
          <a:xfrm>
            <a:off x="9410858" y="5480650"/>
            <a:ext cx="289543" cy="210744"/>
          </a:xfrm>
          <a:custGeom>
            <a:avLst/>
            <a:gdLst/>
            <a:ahLst/>
            <a:cxnLst>
              <a:cxn ang="0">
                <a:pos x="wd2" y="hd2"/>
              </a:cxn>
              <a:cxn ang="5400000">
                <a:pos x="wd2" y="hd2"/>
              </a:cxn>
              <a:cxn ang="10800000">
                <a:pos x="wd2" y="hd2"/>
              </a:cxn>
              <a:cxn ang="16200000">
                <a:pos x="wd2" y="hd2"/>
              </a:cxn>
            </a:cxnLst>
            <a:rect l="0" t="0" r="r" b="b"/>
            <a:pathLst>
              <a:path w="21600" h="21600" extrusionOk="0">
                <a:moveTo>
                  <a:pt x="17458" y="21600"/>
                </a:moveTo>
                <a:cubicBezTo>
                  <a:pt x="5030" y="21600"/>
                  <a:pt x="5030" y="21600"/>
                  <a:pt x="5030" y="21600"/>
                </a:cubicBezTo>
                <a:cubicBezTo>
                  <a:pt x="2367" y="21600"/>
                  <a:pt x="0" y="18340"/>
                  <a:pt x="0" y="14672"/>
                </a:cubicBezTo>
                <a:cubicBezTo>
                  <a:pt x="0" y="11819"/>
                  <a:pt x="1184" y="9374"/>
                  <a:pt x="2959" y="8558"/>
                </a:cubicBezTo>
                <a:cubicBezTo>
                  <a:pt x="2959" y="8151"/>
                  <a:pt x="2959" y="8151"/>
                  <a:pt x="2959" y="7743"/>
                </a:cubicBezTo>
                <a:cubicBezTo>
                  <a:pt x="2959" y="3260"/>
                  <a:pt x="5622" y="0"/>
                  <a:pt x="8877" y="0"/>
                </a:cubicBezTo>
                <a:cubicBezTo>
                  <a:pt x="10948" y="0"/>
                  <a:pt x="13315" y="1630"/>
                  <a:pt x="14203" y="4891"/>
                </a:cubicBezTo>
                <a:cubicBezTo>
                  <a:pt x="14499" y="4075"/>
                  <a:pt x="15386" y="3668"/>
                  <a:pt x="15978" y="3668"/>
                </a:cubicBezTo>
                <a:cubicBezTo>
                  <a:pt x="17458" y="3668"/>
                  <a:pt x="18937" y="5706"/>
                  <a:pt x="18937" y="7743"/>
                </a:cubicBezTo>
                <a:cubicBezTo>
                  <a:pt x="18937" y="8558"/>
                  <a:pt x="18641" y="9374"/>
                  <a:pt x="18345" y="9781"/>
                </a:cubicBezTo>
                <a:cubicBezTo>
                  <a:pt x="20416" y="10596"/>
                  <a:pt x="21600" y="13042"/>
                  <a:pt x="21600" y="15487"/>
                </a:cubicBezTo>
                <a:cubicBezTo>
                  <a:pt x="21600" y="18747"/>
                  <a:pt x="19825" y="21600"/>
                  <a:pt x="17458" y="21600"/>
                </a:cubicBezTo>
                <a:close/>
                <a:moveTo>
                  <a:pt x="14499" y="11004"/>
                </a:moveTo>
                <a:cubicBezTo>
                  <a:pt x="10356" y="5298"/>
                  <a:pt x="10356" y="5298"/>
                  <a:pt x="10356" y="5298"/>
                </a:cubicBezTo>
                <a:cubicBezTo>
                  <a:pt x="10356" y="5298"/>
                  <a:pt x="10356" y="5298"/>
                  <a:pt x="10060" y="5298"/>
                </a:cubicBezTo>
                <a:cubicBezTo>
                  <a:pt x="10060" y="5298"/>
                  <a:pt x="10060" y="5298"/>
                  <a:pt x="10060" y="5298"/>
                </a:cubicBezTo>
                <a:cubicBezTo>
                  <a:pt x="5918" y="11004"/>
                  <a:pt x="5918" y="11004"/>
                  <a:pt x="5918" y="11004"/>
                </a:cubicBezTo>
                <a:cubicBezTo>
                  <a:pt x="5918" y="11004"/>
                  <a:pt x="5918" y="11004"/>
                  <a:pt x="5918" y="11004"/>
                </a:cubicBezTo>
                <a:cubicBezTo>
                  <a:pt x="5918" y="11411"/>
                  <a:pt x="5918" y="11819"/>
                  <a:pt x="6214" y="11819"/>
                </a:cubicBezTo>
                <a:cubicBezTo>
                  <a:pt x="8877" y="11819"/>
                  <a:pt x="8877" y="11819"/>
                  <a:pt x="8877" y="11819"/>
                </a:cubicBezTo>
                <a:cubicBezTo>
                  <a:pt x="8877" y="17117"/>
                  <a:pt x="8877" y="17117"/>
                  <a:pt x="8877" y="17117"/>
                </a:cubicBezTo>
                <a:cubicBezTo>
                  <a:pt x="8877" y="17525"/>
                  <a:pt x="8877" y="17525"/>
                  <a:pt x="9173" y="17525"/>
                </a:cubicBezTo>
                <a:cubicBezTo>
                  <a:pt x="11244" y="17525"/>
                  <a:pt x="11244" y="17525"/>
                  <a:pt x="11244" y="17525"/>
                </a:cubicBezTo>
                <a:cubicBezTo>
                  <a:pt x="11540" y="17525"/>
                  <a:pt x="11540" y="17525"/>
                  <a:pt x="11540" y="17117"/>
                </a:cubicBezTo>
                <a:cubicBezTo>
                  <a:pt x="11540" y="11819"/>
                  <a:pt x="11540" y="11819"/>
                  <a:pt x="11540" y="11819"/>
                </a:cubicBezTo>
                <a:cubicBezTo>
                  <a:pt x="14203" y="11819"/>
                  <a:pt x="14203" y="11819"/>
                  <a:pt x="14203" y="11819"/>
                </a:cubicBezTo>
                <a:cubicBezTo>
                  <a:pt x="14499" y="11819"/>
                  <a:pt x="14499" y="11411"/>
                  <a:pt x="14499" y="11004"/>
                </a:cubicBezTo>
                <a:cubicBezTo>
                  <a:pt x="14499" y="11004"/>
                  <a:pt x="14499" y="11004"/>
                  <a:pt x="14499" y="1100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5" name="Shape 5552"/>
          <p:cNvSpPr/>
          <p:nvPr/>
        </p:nvSpPr>
        <p:spPr>
          <a:xfrm>
            <a:off x="9982613" y="5460492"/>
            <a:ext cx="269386"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13976"/>
                </a:moveTo>
                <a:cubicBezTo>
                  <a:pt x="21600" y="14294"/>
                  <a:pt x="21282" y="14612"/>
                  <a:pt x="21282" y="14612"/>
                </a:cubicBezTo>
                <a:cubicBezTo>
                  <a:pt x="11118" y="21282"/>
                  <a:pt x="11118" y="21282"/>
                  <a:pt x="11118" y="21282"/>
                </a:cubicBezTo>
                <a:cubicBezTo>
                  <a:pt x="11118" y="21600"/>
                  <a:pt x="10800" y="21600"/>
                  <a:pt x="10800" y="21600"/>
                </a:cubicBezTo>
                <a:cubicBezTo>
                  <a:pt x="10482" y="21600"/>
                  <a:pt x="10482" y="21600"/>
                  <a:pt x="10165" y="21282"/>
                </a:cubicBezTo>
                <a:cubicBezTo>
                  <a:pt x="318" y="14612"/>
                  <a:pt x="318" y="14612"/>
                  <a:pt x="318" y="14612"/>
                </a:cubicBezTo>
                <a:cubicBezTo>
                  <a:pt x="0" y="14612"/>
                  <a:pt x="0" y="14294"/>
                  <a:pt x="0" y="13976"/>
                </a:cubicBezTo>
                <a:cubicBezTo>
                  <a:pt x="0" y="7306"/>
                  <a:pt x="0" y="7306"/>
                  <a:pt x="0" y="7306"/>
                </a:cubicBezTo>
                <a:cubicBezTo>
                  <a:pt x="0" y="6988"/>
                  <a:pt x="0" y="6671"/>
                  <a:pt x="318" y="6671"/>
                </a:cubicBezTo>
                <a:cubicBezTo>
                  <a:pt x="10165" y="0"/>
                  <a:pt x="10165" y="0"/>
                  <a:pt x="10165" y="0"/>
                </a:cubicBezTo>
                <a:cubicBezTo>
                  <a:pt x="10482" y="0"/>
                  <a:pt x="10482" y="0"/>
                  <a:pt x="10800" y="0"/>
                </a:cubicBezTo>
                <a:cubicBezTo>
                  <a:pt x="10800" y="0"/>
                  <a:pt x="11118" y="0"/>
                  <a:pt x="11118" y="0"/>
                </a:cubicBezTo>
                <a:cubicBezTo>
                  <a:pt x="21282" y="6671"/>
                  <a:pt x="21282" y="6671"/>
                  <a:pt x="21282" y="6671"/>
                </a:cubicBezTo>
                <a:cubicBezTo>
                  <a:pt x="21282" y="6671"/>
                  <a:pt x="21600" y="6988"/>
                  <a:pt x="21600" y="7306"/>
                </a:cubicBezTo>
                <a:lnTo>
                  <a:pt x="21600" y="13976"/>
                </a:lnTo>
                <a:close/>
                <a:moveTo>
                  <a:pt x="4129" y="10800"/>
                </a:moveTo>
                <a:cubicBezTo>
                  <a:pt x="1906" y="9212"/>
                  <a:pt x="1906" y="9212"/>
                  <a:pt x="1906" y="9212"/>
                </a:cubicBezTo>
                <a:cubicBezTo>
                  <a:pt x="1906" y="12388"/>
                  <a:pt x="1906" y="12388"/>
                  <a:pt x="1906" y="12388"/>
                </a:cubicBezTo>
                <a:lnTo>
                  <a:pt x="4129" y="10800"/>
                </a:lnTo>
                <a:close/>
                <a:moveTo>
                  <a:pt x="9847" y="6988"/>
                </a:moveTo>
                <a:cubicBezTo>
                  <a:pt x="9847" y="2541"/>
                  <a:pt x="9847" y="2541"/>
                  <a:pt x="9847" y="2541"/>
                </a:cubicBezTo>
                <a:cubicBezTo>
                  <a:pt x="2541" y="7306"/>
                  <a:pt x="2541" y="7306"/>
                  <a:pt x="2541" y="7306"/>
                </a:cubicBezTo>
                <a:cubicBezTo>
                  <a:pt x="5718" y="9529"/>
                  <a:pt x="5718" y="9529"/>
                  <a:pt x="5718" y="9529"/>
                </a:cubicBezTo>
                <a:lnTo>
                  <a:pt x="9847" y="6988"/>
                </a:lnTo>
                <a:close/>
                <a:moveTo>
                  <a:pt x="9847" y="18741"/>
                </a:moveTo>
                <a:cubicBezTo>
                  <a:pt x="9847" y="14612"/>
                  <a:pt x="9847" y="14612"/>
                  <a:pt x="9847" y="14612"/>
                </a:cubicBezTo>
                <a:cubicBezTo>
                  <a:pt x="5718" y="11753"/>
                  <a:pt x="5718" y="11753"/>
                  <a:pt x="5718" y="11753"/>
                </a:cubicBezTo>
                <a:cubicBezTo>
                  <a:pt x="2541" y="13976"/>
                  <a:pt x="2541" y="13976"/>
                  <a:pt x="2541" y="13976"/>
                </a:cubicBezTo>
                <a:lnTo>
                  <a:pt x="9847" y="18741"/>
                </a:lnTo>
                <a:close/>
                <a:moveTo>
                  <a:pt x="13976" y="10800"/>
                </a:moveTo>
                <a:cubicBezTo>
                  <a:pt x="10800" y="8576"/>
                  <a:pt x="10800" y="8576"/>
                  <a:pt x="10800" y="8576"/>
                </a:cubicBezTo>
                <a:cubicBezTo>
                  <a:pt x="7306" y="10800"/>
                  <a:pt x="7306" y="10800"/>
                  <a:pt x="7306" y="10800"/>
                </a:cubicBezTo>
                <a:cubicBezTo>
                  <a:pt x="10800" y="13024"/>
                  <a:pt x="10800" y="13024"/>
                  <a:pt x="10800" y="13024"/>
                </a:cubicBezTo>
                <a:lnTo>
                  <a:pt x="13976" y="10800"/>
                </a:lnTo>
                <a:close/>
                <a:moveTo>
                  <a:pt x="19059" y="7306"/>
                </a:moveTo>
                <a:cubicBezTo>
                  <a:pt x="11753" y="2541"/>
                  <a:pt x="11753" y="2541"/>
                  <a:pt x="11753" y="2541"/>
                </a:cubicBezTo>
                <a:cubicBezTo>
                  <a:pt x="11753" y="6988"/>
                  <a:pt x="11753" y="6988"/>
                  <a:pt x="11753" y="6988"/>
                </a:cubicBezTo>
                <a:cubicBezTo>
                  <a:pt x="15565" y="9529"/>
                  <a:pt x="15565" y="9529"/>
                  <a:pt x="15565" y="9529"/>
                </a:cubicBezTo>
                <a:lnTo>
                  <a:pt x="19059" y="7306"/>
                </a:lnTo>
                <a:close/>
                <a:moveTo>
                  <a:pt x="19059" y="13976"/>
                </a:moveTo>
                <a:cubicBezTo>
                  <a:pt x="15565" y="11753"/>
                  <a:pt x="15565" y="11753"/>
                  <a:pt x="15565" y="11753"/>
                </a:cubicBezTo>
                <a:cubicBezTo>
                  <a:pt x="11753" y="14612"/>
                  <a:pt x="11753" y="14612"/>
                  <a:pt x="11753" y="14612"/>
                </a:cubicBezTo>
                <a:cubicBezTo>
                  <a:pt x="11753" y="18741"/>
                  <a:pt x="11753" y="18741"/>
                  <a:pt x="11753" y="18741"/>
                </a:cubicBezTo>
                <a:lnTo>
                  <a:pt x="19059" y="13976"/>
                </a:lnTo>
                <a:close/>
                <a:moveTo>
                  <a:pt x="19694" y="12388"/>
                </a:moveTo>
                <a:cubicBezTo>
                  <a:pt x="19694" y="9212"/>
                  <a:pt x="19694" y="9212"/>
                  <a:pt x="19694" y="9212"/>
                </a:cubicBezTo>
                <a:cubicBezTo>
                  <a:pt x="17471" y="10800"/>
                  <a:pt x="17471" y="10800"/>
                  <a:pt x="17471" y="10800"/>
                </a:cubicBezTo>
                <a:lnTo>
                  <a:pt x="19694" y="1238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6" name="Shape 5553"/>
          <p:cNvSpPr/>
          <p:nvPr/>
        </p:nvSpPr>
        <p:spPr>
          <a:xfrm>
            <a:off x="10552536" y="5480650"/>
            <a:ext cx="252893" cy="230902"/>
          </a:xfrm>
          <a:custGeom>
            <a:avLst/>
            <a:gdLst/>
            <a:ahLst/>
            <a:cxnLst>
              <a:cxn ang="0">
                <a:pos x="wd2" y="hd2"/>
              </a:cxn>
              <a:cxn ang="5400000">
                <a:pos x="wd2" y="hd2"/>
              </a:cxn>
              <a:cxn ang="10800000">
                <a:pos x="wd2" y="hd2"/>
              </a:cxn>
              <a:cxn ang="16200000">
                <a:pos x="wd2" y="hd2"/>
              </a:cxn>
            </a:cxnLst>
            <a:rect l="0" t="0" r="r" b="b"/>
            <a:pathLst>
              <a:path w="21600" h="21600" extrusionOk="0">
                <a:moveTo>
                  <a:pt x="21600" y="19366"/>
                </a:moveTo>
                <a:cubicBezTo>
                  <a:pt x="21600" y="20483"/>
                  <a:pt x="20588" y="21600"/>
                  <a:pt x="19575" y="21600"/>
                </a:cubicBezTo>
                <a:cubicBezTo>
                  <a:pt x="2362" y="21600"/>
                  <a:pt x="2362" y="21600"/>
                  <a:pt x="2362" y="21600"/>
                </a:cubicBezTo>
                <a:cubicBezTo>
                  <a:pt x="1012" y="21600"/>
                  <a:pt x="0" y="20483"/>
                  <a:pt x="0" y="19366"/>
                </a:cubicBezTo>
                <a:cubicBezTo>
                  <a:pt x="0" y="2234"/>
                  <a:pt x="0" y="2234"/>
                  <a:pt x="0" y="2234"/>
                </a:cubicBezTo>
                <a:cubicBezTo>
                  <a:pt x="0" y="745"/>
                  <a:pt x="1012" y="0"/>
                  <a:pt x="2362" y="0"/>
                </a:cubicBezTo>
                <a:cubicBezTo>
                  <a:pt x="19575" y="0"/>
                  <a:pt x="19575" y="0"/>
                  <a:pt x="19575" y="0"/>
                </a:cubicBezTo>
                <a:cubicBezTo>
                  <a:pt x="20588" y="0"/>
                  <a:pt x="21600" y="745"/>
                  <a:pt x="21600" y="2234"/>
                </a:cubicBezTo>
                <a:lnTo>
                  <a:pt x="21600" y="19366"/>
                </a:lnTo>
                <a:close/>
                <a:moveTo>
                  <a:pt x="10125" y="19738"/>
                </a:moveTo>
                <a:cubicBezTo>
                  <a:pt x="10125" y="3352"/>
                  <a:pt x="10125" y="3352"/>
                  <a:pt x="10125" y="3352"/>
                </a:cubicBezTo>
                <a:cubicBezTo>
                  <a:pt x="1687" y="3352"/>
                  <a:pt x="1687" y="3352"/>
                  <a:pt x="1687" y="3352"/>
                </a:cubicBezTo>
                <a:cubicBezTo>
                  <a:pt x="1687" y="19366"/>
                  <a:pt x="1687" y="19366"/>
                  <a:pt x="1687" y="19366"/>
                </a:cubicBezTo>
                <a:cubicBezTo>
                  <a:pt x="1687" y="19366"/>
                  <a:pt x="2025" y="19738"/>
                  <a:pt x="2362" y="19738"/>
                </a:cubicBezTo>
                <a:lnTo>
                  <a:pt x="10125" y="19738"/>
                </a:lnTo>
                <a:close/>
                <a:moveTo>
                  <a:pt x="19913" y="3352"/>
                </a:moveTo>
                <a:cubicBezTo>
                  <a:pt x="11475" y="3352"/>
                  <a:pt x="11475" y="3352"/>
                  <a:pt x="11475" y="3352"/>
                </a:cubicBezTo>
                <a:cubicBezTo>
                  <a:pt x="11475" y="19738"/>
                  <a:pt x="11475" y="19738"/>
                  <a:pt x="11475" y="19738"/>
                </a:cubicBezTo>
                <a:cubicBezTo>
                  <a:pt x="19575" y="19738"/>
                  <a:pt x="19575" y="19738"/>
                  <a:pt x="19575" y="19738"/>
                </a:cubicBezTo>
                <a:cubicBezTo>
                  <a:pt x="19575" y="19738"/>
                  <a:pt x="19913" y="19366"/>
                  <a:pt x="19913" y="19366"/>
                </a:cubicBezTo>
                <a:lnTo>
                  <a:pt x="19913" y="335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7" name="Shape 5554"/>
          <p:cNvSpPr/>
          <p:nvPr/>
        </p:nvSpPr>
        <p:spPr>
          <a:xfrm>
            <a:off x="11061986" y="5497143"/>
            <a:ext cx="269386" cy="214409"/>
          </a:xfrm>
          <a:custGeom>
            <a:avLst/>
            <a:gdLst/>
            <a:ahLst/>
            <a:cxnLst>
              <a:cxn ang="0">
                <a:pos x="wd2" y="hd2"/>
              </a:cxn>
              <a:cxn ang="5400000">
                <a:pos x="wd2" y="hd2"/>
              </a:cxn>
              <a:cxn ang="10800000">
                <a:pos x="wd2" y="hd2"/>
              </a:cxn>
              <a:cxn ang="16200000">
                <a:pos x="wd2" y="hd2"/>
              </a:cxn>
            </a:cxnLst>
            <a:rect l="0" t="0" r="r" b="b"/>
            <a:pathLst>
              <a:path w="21600" h="21600" extrusionOk="0">
                <a:moveTo>
                  <a:pt x="17153" y="8000"/>
                </a:moveTo>
                <a:cubicBezTo>
                  <a:pt x="17153" y="12400"/>
                  <a:pt x="13341" y="15600"/>
                  <a:pt x="8576" y="15600"/>
                </a:cubicBezTo>
                <a:cubicBezTo>
                  <a:pt x="7941" y="15600"/>
                  <a:pt x="7306" y="15600"/>
                  <a:pt x="6353" y="15600"/>
                </a:cubicBezTo>
                <a:cubicBezTo>
                  <a:pt x="5400" y="16400"/>
                  <a:pt x="4447" y="17200"/>
                  <a:pt x="3176" y="17600"/>
                </a:cubicBezTo>
                <a:cubicBezTo>
                  <a:pt x="2859" y="17600"/>
                  <a:pt x="2541" y="17600"/>
                  <a:pt x="2224" y="17600"/>
                </a:cubicBezTo>
                <a:cubicBezTo>
                  <a:pt x="2224" y="17600"/>
                  <a:pt x="2224" y="17600"/>
                  <a:pt x="2224" y="17600"/>
                </a:cubicBezTo>
                <a:cubicBezTo>
                  <a:pt x="1906" y="17600"/>
                  <a:pt x="1588" y="17600"/>
                  <a:pt x="1588" y="17200"/>
                </a:cubicBezTo>
                <a:cubicBezTo>
                  <a:pt x="1588" y="16800"/>
                  <a:pt x="1906" y="16800"/>
                  <a:pt x="1906" y="16400"/>
                </a:cubicBezTo>
                <a:cubicBezTo>
                  <a:pt x="2541" y="16000"/>
                  <a:pt x="2859" y="15200"/>
                  <a:pt x="3494" y="14000"/>
                </a:cubicBezTo>
                <a:cubicBezTo>
                  <a:pt x="1271" y="12800"/>
                  <a:pt x="0" y="10400"/>
                  <a:pt x="0" y="8000"/>
                </a:cubicBezTo>
                <a:cubicBezTo>
                  <a:pt x="0" y="3600"/>
                  <a:pt x="3812" y="0"/>
                  <a:pt x="8576" y="0"/>
                </a:cubicBezTo>
                <a:cubicBezTo>
                  <a:pt x="13341" y="0"/>
                  <a:pt x="17153" y="3600"/>
                  <a:pt x="17153" y="8000"/>
                </a:cubicBezTo>
                <a:close/>
                <a:moveTo>
                  <a:pt x="1588" y="8000"/>
                </a:moveTo>
                <a:cubicBezTo>
                  <a:pt x="1588" y="9600"/>
                  <a:pt x="2541" y="11200"/>
                  <a:pt x="4129" y="12400"/>
                </a:cubicBezTo>
                <a:cubicBezTo>
                  <a:pt x="5400" y="13200"/>
                  <a:pt x="5400" y="13200"/>
                  <a:pt x="5400" y="13200"/>
                </a:cubicBezTo>
                <a:cubicBezTo>
                  <a:pt x="4765" y="14400"/>
                  <a:pt x="4765" y="14400"/>
                  <a:pt x="4765" y="14400"/>
                </a:cubicBezTo>
                <a:cubicBezTo>
                  <a:pt x="5082" y="14400"/>
                  <a:pt x="5400" y="14000"/>
                  <a:pt x="5718" y="14000"/>
                </a:cubicBezTo>
                <a:cubicBezTo>
                  <a:pt x="6035" y="13600"/>
                  <a:pt x="6035" y="13600"/>
                  <a:pt x="6035" y="13600"/>
                </a:cubicBezTo>
                <a:cubicBezTo>
                  <a:pt x="6671" y="13600"/>
                  <a:pt x="6671" y="13600"/>
                  <a:pt x="6671" y="13600"/>
                </a:cubicBezTo>
                <a:cubicBezTo>
                  <a:pt x="7306" y="13600"/>
                  <a:pt x="7941" y="13600"/>
                  <a:pt x="8576" y="13600"/>
                </a:cubicBezTo>
                <a:cubicBezTo>
                  <a:pt x="12388" y="13600"/>
                  <a:pt x="15565" y="11200"/>
                  <a:pt x="15565" y="8000"/>
                </a:cubicBezTo>
                <a:cubicBezTo>
                  <a:pt x="15565" y="4800"/>
                  <a:pt x="12388" y="2000"/>
                  <a:pt x="8576" y="2000"/>
                </a:cubicBezTo>
                <a:cubicBezTo>
                  <a:pt x="4765" y="2000"/>
                  <a:pt x="1588" y="4800"/>
                  <a:pt x="1588" y="8000"/>
                </a:cubicBezTo>
                <a:close/>
                <a:moveTo>
                  <a:pt x="20012" y="20400"/>
                </a:moveTo>
                <a:cubicBezTo>
                  <a:pt x="20012" y="20800"/>
                  <a:pt x="20329" y="20800"/>
                  <a:pt x="20329" y="21200"/>
                </a:cubicBezTo>
                <a:cubicBezTo>
                  <a:pt x="20012" y="21200"/>
                  <a:pt x="20012" y="21600"/>
                  <a:pt x="19694" y="21600"/>
                </a:cubicBezTo>
                <a:cubicBezTo>
                  <a:pt x="19376" y="21600"/>
                  <a:pt x="19059" y="21600"/>
                  <a:pt x="18741" y="21200"/>
                </a:cubicBezTo>
                <a:cubicBezTo>
                  <a:pt x="17471" y="20800"/>
                  <a:pt x="16518" y="20400"/>
                  <a:pt x="15247" y="19200"/>
                </a:cubicBezTo>
                <a:cubicBezTo>
                  <a:pt x="14612" y="19600"/>
                  <a:pt x="13976" y="19600"/>
                  <a:pt x="13341" y="19600"/>
                </a:cubicBezTo>
                <a:cubicBezTo>
                  <a:pt x="11118" y="19600"/>
                  <a:pt x="9212" y="18800"/>
                  <a:pt x="7624" y="17600"/>
                </a:cubicBezTo>
                <a:cubicBezTo>
                  <a:pt x="7941" y="17600"/>
                  <a:pt x="8259" y="17600"/>
                  <a:pt x="8576" y="17600"/>
                </a:cubicBezTo>
                <a:cubicBezTo>
                  <a:pt x="11118" y="17600"/>
                  <a:pt x="13659" y="16800"/>
                  <a:pt x="15565" y="15200"/>
                </a:cubicBezTo>
                <a:cubicBezTo>
                  <a:pt x="17471" y="13200"/>
                  <a:pt x="18741" y="10800"/>
                  <a:pt x="18741" y="8000"/>
                </a:cubicBezTo>
                <a:cubicBezTo>
                  <a:pt x="18741" y="7200"/>
                  <a:pt x="18424" y="6400"/>
                  <a:pt x="18424" y="5600"/>
                </a:cubicBezTo>
                <a:cubicBezTo>
                  <a:pt x="20329" y="7200"/>
                  <a:pt x="21600" y="9200"/>
                  <a:pt x="21600" y="12000"/>
                </a:cubicBezTo>
                <a:cubicBezTo>
                  <a:pt x="21600" y="14400"/>
                  <a:pt x="20647" y="16400"/>
                  <a:pt x="18424" y="18000"/>
                </a:cubicBezTo>
                <a:cubicBezTo>
                  <a:pt x="19059" y="19200"/>
                  <a:pt x="19376" y="19600"/>
                  <a:pt x="20012" y="204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8" name="Shape 5627"/>
          <p:cNvSpPr/>
          <p:nvPr/>
        </p:nvSpPr>
        <p:spPr>
          <a:xfrm>
            <a:off x="5382910" y="5060996"/>
            <a:ext cx="269386" cy="26938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518"/>
                  <a:pt x="16835" y="21600"/>
                  <a:pt x="10800" y="21600"/>
                </a:cubicBezTo>
                <a:cubicBezTo>
                  <a:pt x="4765" y="21600"/>
                  <a:pt x="0" y="16518"/>
                  <a:pt x="0" y="10800"/>
                </a:cubicBezTo>
                <a:cubicBezTo>
                  <a:pt x="0" y="4765"/>
                  <a:pt x="4765" y="0"/>
                  <a:pt x="10800" y="0"/>
                </a:cubicBezTo>
                <a:cubicBezTo>
                  <a:pt x="16835" y="0"/>
                  <a:pt x="21600" y="4765"/>
                  <a:pt x="21600" y="10800"/>
                </a:cubicBezTo>
                <a:close/>
                <a:moveTo>
                  <a:pt x="20012" y="10800"/>
                </a:moveTo>
                <a:cubicBezTo>
                  <a:pt x="20012" y="10800"/>
                  <a:pt x="20012" y="10800"/>
                  <a:pt x="20012" y="10800"/>
                </a:cubicBezTo>
                <a:cubicBezTo>
                  <a:pt x="18741" y="11753"/>
                  <a:pt x="18741" y="11753"/>
                  <a:pt x="18741" y="11753"/>
                </a:cubicBezTo>
                <a:cubicBezTo>
                  <a:pt x="15882" y="8894"/>
                  <a:pt x="15882" y="8894"/>
                  <a:pt x="15882" y="8894"/>
                </a:cubicBezTo>
                <a:cubicBezTo>
                  <a:pt x="16518" y="5082"/>
                  <a:pt x="16518" y="5082"/>
                  <a:pt x="16518" y="5082"/>
                </a:cubicBezTo>
                <a:cubicBezTo>
                  <a:pt x="18106" y="5400"/>
                  <a:pt x="18106" y="5400"/>
                  <a:pt x="18106" y="5400"/>
                </a:cubicBezTo>
                <a:cubicBezTo>
                  <a:pt x="17153" y="3812"/>
                  <a:pt x="15565" y="2541"/>
                  <a:pt x="13659" y="1906"/>
                </a:cubicBezTo>
                <a:cubicBezTo>
                  <a:pt x="14294" y="3494"/>
                  <a:pt x="14294" y="3494"/>
                  <a:pt x="14294" y="3494"/>
                </a:cubicBezTo>
                <a:cubicBezTo>
                  <a:pt x="10800" y="5400"/>
                  <a:pt x="10800" y="5400"/>
                  <a:pt x="10800" y="5400"/>
                </a:cubicBezTo>
                <a:cubicBezTo>
                  <a:pt x="7306" y="3494"/>
                  <a:pt x="7306" y="3494"/>
                  <a:pt x="7306" y="3494"/>
                </a:cubicBezTo>
                <a:cubicBezTo>
                  <a:pt x="7941" y="1906"/>
                  <a:pt x="7941" y="1906"/>
                  <a:pt x="7941" y="1906"/>
                </a:cubicBezTo>
                <a:cubicBezTo>
                  <a:pt x="6035" y="2541"/>
                  <a:pt x="4447" y="3812"/>
                  <a:pt x="3176" y="5400"/>
                </a:cubicBezTo>
                <a:cubicBezTo>
                  <a:pt x="4765" y="5082"/>
                  <a:pt x="4765" y="5082"/>
                  <a:pt x="4765" y="5082"/>
                </a:cubicBezTo>
                <a:cubicBezTo>
                  <a:pt x="5718" y="8894"/>
                  <a:pt x="5718" y="8894"/>
                  <a:pt x="5718" y="8894"/>
                </a:cubicBezTo>
                <a:cubicBezTo>
                  <a:pt x="2541" y="11753"/>
                  <a:pt x="2541" y="11753"/>
                  <a:pt x="2541" y="11753"/>
                </a:cubicBezTo>
                <a:cubicBezTo>
                  <a:pt x="1588" y="10800"/>
                  <a:pt x="1588" y="10800"/>
                  <a:pt x="1588" y="10800"/>
                </a:cubicBezTo>
                <a:cubicBezTo>
                  <a:pt x="1588" y="10800"/>
                  <a:pt x="1588" y="10800"/>
                  <a:pt x="1588" y="10800"/>
                </a:cubicBezTo>
                <a:cubicBezTo>
                  <a:pt x="1588" y="12706"/>
                  <a:pt x="2224" y="14612"/>
                  <a:pt x="3176" y="16200"/>
                </a:cubicBezTo>
                <a:cubicBezTo>
                  <a:pt x="3494" y="14612"/>
                  <a:pt x="3494" y="14612"/>
                  <a:pt x="3494" y="14612"/>
                </a:cubicBezTo>
                <a:cubicBezTo>
                  <a:pt x="7624" y="14929"/>
                  <a:pt x="7624" y="14929"/>
                  <a:pt x="7624" y="14929"/>
                </a:cubicBezTo>
                <a:cubicBezTo>
                  <a:pt x="9212" y="18741"/>
                  <a:pt x="9212" y="18741"/>
                  <a:pt x="9212" y="18741"/>
                </a:cubicBezTo>
                <a:cubicBezTo>
                  <a:pt x="7941" y="19376"/>
                  <a:pt x="7941" y="19376"/>
                  <a:pt x="7941" y="19376"/>
                </a:cubicBezTo>
                <a:cubicBezTo>
                  <a:pt x="8894" y="19694"/>
                  <a:pt x="9847" y="20012"/>
                  <a:pt x="10800" y="20012"/>
                </a:cubicBezTo>
                <a:cubicBezTo>
                  <a:pt x="11753" y="20012"/>
                  <a:pt x="12706" y="19694"/>
                  <a:pt x="13659" y="19376"/>
                </a:cubicBezTo>
                <a:cubicBezTo>
                  <a:pt x="12071" y="18741"/>
                  <a:pt x="12071" y="18741"/>
                  <a:pt x="12071" y="18741"/>
                </a:cubicBezTo>
                <a:cubicBezTo>
                  <a:pt x="13976" y="14929"/>
                  <a:pt x="13976" y="14929"/>
                  <a:pt x="13976" y="14929"/>
                </a:cubicBezTo>
                <a:cubicBezTo>
                  <a:pt x="17788" y="14612"/>
                  <a:pt x="17788" y="14612"/>
                  <a:pt x="17788" y="14612"/>
                </a:cubicBezTo>
                <a:cubicBezTo>
                  <a:pt x="18106" y="16200"/>
                  <a:pt x="18106" y="16200"/>
                  <a:pt x="18106" y="16200"/>
                </a:cubicBezTo>
                <a:cubicBezTo>
                  <a:pt x="19376" y="14612"/>
                  <a:pt x="20012" y="12706"/>
                  <a:pt x="20012" y="10800"/>
                </a:cubicBezTo>
                <a:close/>
                <a:moveTo>
                  <a:pt x="10800" y="7306"/>
                </a:moveTo>
                <a:cubicBezTo>
                  <a:pt x="14294" y="9847"/>
                  <a:pt x="14294" y="9847"/>
                  <a:pt x="14294" y="9847"/>
                </a:cubicBezTo>
                <a:cubicBezTo>
                  <a:pt x="13024" y="13659"/>
                  <a:pt x="13024" y="13659"/>
                  <a:pt x="13024" y="13659"/>
                </a:cubicBezTo>
                <a:cubicBezTo>
                  <a:pt x="8576" y="13659"/>
                  <a:pt x="8576" y="13659"/>
                  <a:pt x="8576" y="13659"/>
                </a:cubicBezTo>
                <a:cubicBezTo>
                  <a:pt x="7306" y="9847"/>
                  <a:pt x="7306" y="9847"/>
                  <a:pt x="7306" y="9847"/>
                </a:cubicBezTo>
                <a:lnTo>
                  <a:pt x="10800" y="730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9" name="Shape 5628"/>
          <p:cNvSpPr/>
          <p:nvPr/>
        </p:nvSpPr>
        <p:spPr>
          <a:xfrm>
            <a:off x="4811156" y="5500808"/>
            <a:ext cx="265720" cy="269386"/>
          </a:xfrm>
          <a:custGeom>
            <a:avLst/>
            <a:gdLst/>
            <a:ahLst/>
            <a:cxnLst>
              <a:cxn ang="0">
                <a:pos x="wd2" y="hd2"/>
              </a:cxn>
              <a:cxn ang="5400000">
                <a:pos x="wd2" y="hd2"/>
              </a:cxn>
              <a:cxn ang="10800000">
                <a:pos x="wd2" y="hd2"/>
              </a:cxn>
              <a:cxn ang="16200000">
                <a:pos x="wd2" y="hd2"/>
              </a:cxn>
            </a:cxnLst>
            <a:rect l="0" t="0" r="r" b="b"/>
            <a:pathLst>
              <a:path w="21600" h="21600" extrusionOk="0">
                <a:moveTo>
                  <a:pt x="8382" y="17471"/>
                </a:moveTo>
                <a:cubicBezTo>
                  <a:pt x="4513" y="21282"/>
                  <a:pt x="4513" y="21282"/>
                  <a:pt x="4513" y="21282"/>
                </a:cubicBezTo>
                <a:cubicBezTo>
                  <a:pt x="4513" y="21600"/>
                  <a:pt x="4513" y="21600"/>
                  <a:pt x="4191" y="21600"/>
                </a:cubicBezTo>
                <a:cubicBezTo>
                  <a:pt x="4191" y="21600"/>
                  <a:pt x="4191" y="21600"/>
                  <a:pt x="3869" y="21282"/>
                </a:cubicBezTo>
                <a:cubicBezTo>
                  <a:pt x="0" y="17471"/>
                  <a:pt x="0" y="17471"/>
                  <a:pt x="0" y="17471"/>
                </a:cubicBezTo>
                <a:cubicBezTo>
                  <a:pt x="0" y="17471"/>
                  <a:pt x="0" y="17153"/>
                  <a:pt x="0" y="17153"/>
                </a:cubicBezTo>
                <a:cubicBezTo>
                  <a:pt x="0" y="16835"/>
                  <a:pt x="322" y="16835"/>
                  <a:pt x="322" y="16835"/>
                </a:cubicBezTo>
                <a:cubicBezTo>
                  <a:pt x="2579" y="16835"/>
                  <a:pt x="2579" y="16835"/>
                  <a:pt x="2579" y="16835"/>
                </a:cubicBezTo>
                <a:cubicBezTo>
                  <a:pt x="2579" y="318"/>
                  <a:pt x="2579" y="318"/>
                  <a:pt x="2579" y="318"/>
                </a:cubicBezTo>
                <a:cubicBezTo>
                  <a:pt x="2579" y="0"/>
                  <a:pt x="2901" y="0"/>
                  <a:pt x="3224" y="0"/>
                </a:cubicBezTo>
                <a:cubicBezTo>
                  <a:pt x="5481" y="0"/>
                  <a:pt x="5481" y="0"/>
                  <a:pt x="5481" y="0"/>
                </a:cubicBezTo>
                <a:cubicBezTo>
                  <a:pt x="5803" y="0"/>
                  <a:pt x="5803" y="0"/>
                  <a:pt x="5803" y="318"/>
                </a:cubicBezTo>
                <a:cubicBezTo>
                  <a:pt x="5803" y="16835"/>
                  <a:pt x="5803" y="16835"/>
                  <a:pt x="5803" y="16835"/>
                </a:cubicBezTo>
                <a:cubicBezTo>
                  <a:pt x="8060" y="16835"/>
                  <a:pt x="8060" y="16835"/>
                  <a:pt x="8060" y="16835"/>
                </a:cubicBezTo>
                <a:cubicBezTo>
                  <a:pt x="8382" y="16835"/>
                  <a:pt x="8704" y="17153"/>
                  <a:pt x="8704" y="17153"/>
                </a:cubicBezTo>
                <a:cubicBezTo>
                  <a:pt x="8704" y="17471"/>
                  <a:pt x="8704" y="17471"/>
                  <a:pt x="8382" y="17471"/>
                </a:cubicBezTo>
                <a:close/>
                <a:moveTo>
                  <a:pt x="14507" y="2541"/>
                </a:moveTo>
                <a:cubicBezTo>
                  <a:pt x="14507" y="2859"/>
                  <a:pt x="14185" y="2859"/>
                  <a:pt x="14185" y="2859"/>
                </a:cubicBezTo>
                <a:cubicBezTo>
                  <a:pt x="10961" y="2859"/>
                  <a:pt x="10961" y="2859"/>
                  <a:pt x="10961" y="2859"/>
                </a:cubicBezTo>
                <a:cubicBezTo>
                  <a:pt x="10639" y="2859"/>
                  <a:pt x="10639" y="2859"/>
                  <a:pt x="10639" y="2541"/>
                </a:cubicBezTo>
                <a:cubicBezTo>
                  <a:pt x="10639" y="318"/>
                  <a:pt x="10639" y="318"/>
                  <a:pt x="10639" y="318"/>
                </a:cubicBezTo>
                <a:cubicBezTo>
                  <a:pt x="10639" y="0"/>
                  <a:pt x="10639" y="0"/>
                  <a:pt x="10961" y="0"/>
                </a:cubicBezTo>
                <a:cubicBezTo>
                  <a:pt x="14185" y="0"/>
                  <a:pt x="14185" y="0"/>
                  <a:pt x="14185" y="0"/>
                </a:cubicBezTo>
                <a:cubicBezTo>
                  <a:pt x="14185" y="0"/>
                  <a:pt x="14507" y="0"/>
                  <a:pt x="14507" y="318"/>
                </a:cubicBezTo>
                <a:lnTo>
                  <a:pt x="14507" y="2541"/>
                </a:lnTo>
                <a:close/>
                <a:moveTo>
                  <a:pt x="16764" y="8894"/>
                </a:moveTo>
                <a:cubicBezTo>
                  <a:pt x="16764" y="8894"/>
                  <a:pt x="16764" y="9212"/>
                  <a:pt x="16442" y="9212"/>
                </a:cubicBezTo>
                <a:cubicBezTo>
                  <a:pt x="10961" y="9212"/>
                  <a:pt x="10961" y="9212"/>
                  <a:pt x="10961" y="9212"/>
                </a:cubicBezTo>
                <a:cubicBezTo>
                  <a:pt x="10639" y="9212"/>
                  <a:pt x="10639" y="8894"/>
                  <a:pt x="10639" y="8894"/>
                </a:cubicBezTo>
                <a:cubicBezTo>
                  <a:pt x="10639" y="6353"/>
                  <a:pt x="10639" y="6353"/>
                  <a:pt x="10639" y="6353"/>
                </a:cubicBezTo>
                <a:cubicBezTo>
                  <a:pt x="10639" y="6353"/>
                  <a:pt x="10639" y="6035"/>
                  <a:pt x="10961" y="6035"/>
                </a:cubicBezTo>
                <a:cubicBezTo>
                  <a:pt x="16442" y="6035"/>
                  <a:pt x="16442" y="6035"/>
                  <a:pt x="16442" y="6035"/>
                </a:cubicBezTo>
                <a:cubicBezTo>
                  <a:pt x="16764" y="6035"/>
                  <a:pt x="16764" y="6353"/>
                  <a:pt x="16764" y="6353"/>
                </a:cubicBezTo>
                <a:lnTo>
                  <a:pt x="16764" y="8894"/>
                </a:lnTo>
                <a:close/>
                <a:moveTo>
                  <a:pt x="19343" y="14929"/>
                </a:moveTo>
                <a:cubicBezTo>
                  <a:pt x="19343" y="15247"/>
                  <a:pt x="19021" y="15247"/>
                  <a:pt x="18699" y="15247"/>
                </a:cubicBezTo>
                <a:cubicBezTo>
                  <a:pt x="10961" y="15247"/>
                  <a:pt x="10961" y="15247"/>
                  <a:pt x="10961" y="15247"/>
                </a:cubicBezTo>
                <a:cubicBezTo>
                  <a:pt x="10639" y="15247"/>
                  <a:pt x="10639" y="15247"/>
                  <a:pt x="10639" y="14929"/>
                </a:cubicBezTo>
                <a:cubicBezTo>
                  <a:pt x="10639" y="12706"/>
                  <a:pt x="10639" y="12706"/>
                  <a:pt x="10639" y="12706"/>
                </a:cubicBezTo>
                <a:cubicBezTo>
                  <a:pt x="10639" y="12388"/>
                  <a:pt x="10639" y="12388"/>
                  <a:pt x="10961" y="12388"/>
                </a:cubicBezTo>
                <a:cubicBezTo>
                  <a:pt x="18699" y="12388"/>
                  <a:pt x="18699" y="12388"/>
                  <a:pt x="18699" y="12388"/>
                </a:cubicBezTo>
                <a:cubicBezTo>
                  <a:pt x="19021" y="12388"/>
                  <a:pt x="19343" y="12388"/>
                  <a:pt x="19343" y="12706"/>
                </a:cubicBezTo>
                <a:lnTo>
                  <a:pt x="19343" y="14929"/>
                </a:lnTo>
                <a:close/>
                <a:moveTo>
                  <a:pt x="21600" y="21282"/>
                </a:moveTo>
                <a:cubicBezTo>
                  <a:pt x="21600" y="21282"/>
                  <a:pt x="21278" y="21600"/>
                  <a:pt x="21278" y="21600"/>
                </a:cubicBezTo>
                <a:cubicBezTo>
                  <a:pt x="10961" y="21600"/>
                  <a:pt x="10961" y="21600"/>
                  <a:pt x="10961" y="21600"/>
                </a:cubicBezTo>
                <a:cubicBezTo>
                  <a:pt x="10639" y="21600"/>
                  <a:pt x="10639" y="21282"/>
                  <a:pt x="10639" y="21282"/>
                </a:cubicBezTo>
                <a:cubicBezTo>
                  <a:pt x="10639" y="18741"/>
                  <a:pt x="10639" y="18741"/>
                  <a:pt x="10639" y="18741"/>
                </a:cubicBezTo>
                <a:cubicBezTo>
                  <a:pt x="10639" y="18741"/>
                  <a:pt x="10639" y="18424"/>
                  <a:pt x="10961" y="18424"/>
                </a:cubicBezTo>
                <a:cubicBezTo>
                  <a:pt x="21278" y="18424"/>
                  <a:pt x="21278" y="18424"/>
                  <a:pt x="21278" y="18424"/>
                </a:cubicBezTo>
                <a:cubicBezTo>
                  <a:pt x="21278" y="18424"/>
                  <a:pt x="21600" y="18741"/>
                  <a:pt x="21600" y="18741"/>
                </a:cubicBezTo>
                <a:lnTo>
                  <a:pt x="21600" y="2128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70" name="Shape 5629"/>
          <p:cNvSpPr/>
          <p:nvPr/>
        </p:nvSpPr>
        <p:spPr>
          <a:xfrm>
            <a:off x="5426892" y="5588770"/>
            <a:ext cx="155768" cy="84298"/>
          </a:xfrm>
          <a:custGeom>
            <a:avLst/>
            <a:gdLst/>
            <a:ahLst/>
            <a:cxnLst>
              <a:cxn ang="0">
                <a:pos x="wd2" y="hd2"/>
              </a:cxn>
              <a:cxn ang="5400000">
                <a:pos x="wd2" y="hd2"/>
              </a:cxn>
              <a:cxn ang="10800000">
                <a:pos x="wd2" y="hd2"/>
              </a:cxn>
              <a:cxn ang="16200000">
                <a:pos x="wd2" y="hd2"/>
              </a:cxn>
            </a:cxnLst>
            <a:rect l="0" t="0" r="r" b="b"/>
            <a:pathLst>
              <a:path w="21600" h="21600" extrusionOk="0">
                <a:moveTo>
                  <a:pt x="21600" y="4114"/>
                </a:moveTo>
                <a:cubicBezTo>
                  <a:pt x="12185" y="21600"/>
                  <a:pt x="12185" y="21600"/>
                  <a:pt x="12185" y="21600"/>
                </a:cubicBezTo>
                <a:cubicBezTo>
                  <a:pt x="11631" y="21600"/>
                  <a:pt x="11631" y="21600"/>
                  <a:pt x="11077" y="21600"/>
                </a:cubicBezTo>
                <a:cubicBezTo>
                  <a:pt x="10523" y="21600"/>
                  <a:pt x="10523" y="21600"/>
                  <a:pt x="9969" y="21600"/>
                </a:cubicBezTo>
                <a:cubicBezTo>
                  <a:pt x="554" y="4114"/>
                  <a:pt x="554" y="4114"/>
                  <a:pt x="554" y="4114"/>
                </a:cubicBezTo>
                <a:cubicBezTo>
                  <a:pt x="554" y="3086"/>
                  <a:pt x="0" y="3086"/>
                  <a:pt x="0" y="2057"/>
                </a:cubicBezTo>
                <a:cubicBezTo>
                  <a:pt x="0" y="1029"/>
                  <a:pt x="1108" y="0"/>
                  <a:pt x="1662" y="0"/>
                </a:cubicBezTo>
                <a:cubicBezTo>
                  <a:pt x="20492" y="0"/>
                  <a:pt x="20492" y="0"/>
                  <a:pt x="20492" y="0"/>
                </a:cubicBezTo>
                <a:cubicBezTo>
                  <a:pt x="21046" y="0"/>
                  <a:pt x="21600" y="1029"/>
                  <a:pt x="21600" y="2057"/>
                </a:cubicBezTo>
                <a:cubicBezTo>
                  <a:pt x="21600" y="3086"/>
                  <a:pt x="21600" y="3086"/>
                  <a:pt x="21600" y="411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71" name="Shape 5630"/>
          <p:cNvSpPr/>
          <p:nvPr/>
        </p:nvSpPr>
        <p:spPr>
          <a:xfrm>
            <a:off x="2569946" y="2423955"/>
            <a:ext cx="221739" cy="262056"/>
          </a:xfrm>
          <a:custGeom>
            <a:avLst/>
            <a:gdLst/>
            <a:ahLst/>
            <a:cxnLst>
              <a:cxn ang="0">
                <a:pos x="wd2" y="hd2"/>
              </a:cxn>
              <a:cxn ang="5400000">
                <a:pos x="wd2" y="hd2"/>
              </a:cxn>
              <a:cxn ang="10800000">
                <a:pos x="wd2" y="hd2"/>
              </a:cxn>
              <a:cxn ang="16200000">
                <a:pos x="wd2" y="hd2"/>
              </a:cxn>
            </a:cxnLst>
            <a:rect l="0" t="0" r="r" b="b"/>
            <a:pathLst>
              <a:path w="21600" h="21600" extrusionOk="0">
                <a:moveTo>
                  <a:pt x="5014" y="14400"/>
                </a:moveTo>
                <a:cubicBezTo>
                  <a:pt x="5014" y="14727"/>
                  <a:pt x="4629" y="15055"/>
                  <a:pt x="4243" y="15055"/>
                </a:cubicBezTo>
                <a:cubicBezTo>
                  <a:pt x="386" y="15055"/>
                  <a:pt x="386" y="15055"/>
                  <a:pt x="386" y="15055"/>
                </a:cubicBezTo>
                <a:cubicBezTo>
                  <a:pt x="386" y="15055"/>
                  <a:pt x="0" y="15055"/>
                  <a:pt x="0" y="15055"/>
                </a:cubicBezTo>
                <a:cubicBezTo>
                  <a:pt x="0" y="14727"/>
                  <a:pt x="0" y="14727"/>
                  <a:pt x="0" y="14400"/>
                </a:cubicBezTo>
                <a:cubicBezTo>
                  <a:pt x="3857" y="8509"/>
                  <a:pt x="3857" y="8509"/>
                  <a:pt x="3857" y="8509"/>
                </a:cubicBezTo>
                <a:cubicBezTo>
                  <a:pt x="3857" y="8509"/>
                  <a:pt x="3857" y="8509"/>
                  <a:pt x="3857" y="8509"/>
                </a:cubicBezTo>
                <a:cubicBezTo>
                  <a:pt x="1543" y="4909"/>
                  <a:pt x="1543" y="4909"/>
                  <a:pt x="1543" y="4909"/>
                </a:cubicBezTo>
                <a:cubicBezTo>
                  <a:pt x="1157" y="4582"/>
                  <a:pt x="1157" y="4582"/>
                  <a:pt x="1543" y="4255"/>
                </a:cubicBezTo>
                <a:cubicBezTo>
                  <a:pt x="1543" y="4255"/>
                  <a:pt x="1543" y="4255"/>
                  <a:pt x="1929" y="4255"/>
                </a:cubicBezTo>
                <a:cubicBezTo>
                  <a:pt x="5400" y="4255"/>
                  <a:pt x="5400" y="4255"/>
                  <a:pt x="5400" y="4255"/>
                </a:cubicBezTo>
                <a:cubicBezTo>
                  <a:pt x="6171" y="4255"/>
                  <a:pt x="6557" y="4582"/>
                  <a:pt x="6557" y="4909"/>
                </a:cubicBezTo>
                <a:cubicBezTo>
                  <a:pt x="9257" y="8509"/>
                  <a:pt x="9257" y="8509"/>
                  <a:pt x="9257" y="8509"/>
                </a:cubicBezTo>
                <a:cubicBezTo>
                  <a:pt x="9257" y="8509"/>
                  <a:pt x="8871" y="8836"/>
                  <a:pt x="5014" y="14400"/>
                </a:cubicBezTo>
                <a:close/>
                <a:moveTo>
                  <a:pt x="21600" y="655"/>
                </a:moveTo>
                <a:cubicBezTo>
                  <a:pt x="13500" y="12764"/>
                  <a:pt x="13500" y="12764"/>
                  <a:pt x="13500" y="12764"/>
                </a:cubicBezTo>
                <a:cubicBezTo>
                  <a:pt x="13500" y="12764"/>
                  <a:pt x="13500" y="12764"/>
                  <a:pt x="13500" y="12764"/>
                </a:cubicBezTo>
                <a:cubicBezTo>
                  <a:pt x="18514" y="20945"/>
                  <a:pt x="18514" y="20945"/>
                  <a:pt x="18514" y="20945"/>
                </a:cubicBezTo>
                <a:cubicBezTo>
                  <a:pt x="18900" y="21273"/>
                  <a:pt x="18900" y="21273"/>
                  <a:pt x="18514" y="21600"/>
                </a:cubicBezTo>
                <a:cubicBezTo>
                  <a:pt x="18514" y="21600"/>
                  <a:pt x="18514" y="21600"/>
                  <a:pt x="18129" y="21600"/>
                </a:cubicBezTo>
                <a:cubicBezTo>
                  <a:pt x="14657" y="21600"/>
                  <a:pt x="14657" y="21600"/>
                  <a:pt x="14657" y="21600"/>
                </a:cubicBezTo>
                <a:cubicBezTo>
                  <a:pt x="13886" y="21600"/>
                  <a:pt x="13500" y="21273"/>
                  <a:pt x="13500" y="20945"/>
                </a:cubicBezTo>
                <a:cubicBezTo>
                  <a:pt x="8100" y="12764"/>
                  <a:pt x="8100" y="12764"/>
                  <a:pt x="8100" y="12764"/>
                </a:cubicBezTo>
                <a:cubicBezTo>
                  <a:pt x="8100" y="12764"/>
                  <a:pt x="8486" y="12436"/>
                  <a:pt x="16586" y="655"/>
                </a:cubicBezTo>
                <a:cubicBezTo>
                  <a:pt x="16586" y="327"/>
                  <a:pt x="16971" y="0"/>
                  <a:pt x="17357" y="0"/>
                </a:cubicBezTo>
                <a:cubicBezTo>
                  <a:pt x="21214" y="0"/>
                  <a:pt x="21214" y="0"/>
                  <a:pt x="21214" y="0"/>
                </a:cubicBezTo>
                <a:cubicBezTo>
                  <a:pt x="21214" y="0"/>
                  <a:pt x="21600" y="0"/>
                  <a:pt x="21600" y="0"/>
                </a:cubicBezTo>
                <a:cubicBezTo>
                  <a:pt x="21600" y="327"/>
                  <a:pt x="21600" y="327"/>
                  <a:pt x="21600" y="65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72" name="Shape 5631"/>
          <p:cNvSpPr/>
          <p:nvPr/>
        </p:nvSpPr>
        <p:spPr>
          <a:xfrm>
            <a:off x="3139869" y="2440448"/>
            <a:ext cx="163098" cy="225405"/>
          </a:xfrm>
          <a:custGeom>
            <a:avLst/>
            <a:gdLst/>
            <a:ahLst/>
            <a:cxnLst>
              <a:cxn ang="0">
                <a:pos x="wd2" y="hd2"/>
              </a:cxn>
              <a:cxn ang="5400000">
                <a:pos x="wd2" y="hd2"/>
              </a:cxn>
              <a:cxn ang="10800000">
                <a:pos x="wd2" y="hd2"/>
              </a:cxn>
              <a:cxn ang="16200000">
                <a:pos x="wd2" y="hd2"/>
              </a:cxn>
            </a:cxnLst>
            <a:rect l="0" t="0" r="r" b="b"/>
            <a:pathLst>
              <a:path w="21600" h="21600" extrusionOk="0">
                <a:moveTo>
                  <a:pt x="8956" y="21600"/>
                </a:moveTo>
                <a:cubicBezTo>
                  <a:pt x="8429" y="21600"/>
                  <a:pt x="8429" y="21221"/>
                  <a:pt x="8429" y="21221"/>
                </a:cubicBezTo>
                <a:cubicBezTo>
                  <a:pt x="8429" y="15916"/>
                  <a:pt x="8429" y="15916"/>
                  <a:pt x="8429" y="15916"/>
                </a:cubicBezTo>
                <a:cubicBezTo>
                  <a:pt x="2107" y="15916"/>
                  <a:pt x="2107" y="15916"/>
                  <a:pt x="2107" y="15916"/>
                </a:cubicBezTo>
                <a:cubicBezTo>
                  <a:pt x="1580" y="15916"/>
                  <a:pt x="1580" y="15916"/>
                  <a:pt x="1580" y="15537"/>
                </a:cubicBezTo>
                <a:cubicBezTo>
                  <a:pt x="1580" y="14021"/>
                  <a:pt x="1580" y="14021"/>
                  <a:pt x="1580" y="14021"/>
                </a:cubicBezTo>
                <a:cubicBezTo>
                  <a:pt x="1580" y="13642"/>
                  <a:pt x="1580" y="13642"/>
                  <a:pt x="2107" y="13642"/>
                </a:cubicBezTo>
                <a:cubicBezTo>
                  <a:pt x="8429" y="13642"/>
                  <a:pt x="8429" y="13642"/>
                  <a:pt x="8429" y="13642"/>
                </a:cubicBezTo>
                <a:cubicBezTo>
                  <a:pt x="8429" y="12126"/>
                  <a:pt x="8429" y="12126"/>
                  <a:pt x="8429" y="12126"/>
                </a:cubicBezTo>
                <a:cubicBezTo>
                  <a:pt x="2107" y="12126"/>
                  <a:pt x="2107" y="12126"/>
                  <a:pt x="2107" y="12126"/>
                </a:cubicBezTo>
                <a:cubicBezTo>
                  <a:pt x="1580" y="12126"/>
                  <a:pt x="1580" y="12126"/>
                  <a:pt x="1580" y="11747"/>
                </a:cubicBezTo>
                <a:cubicBezTo>
                  <a:pt x="1580" y="10232"/>
                  <a:pt x="1580" y="10232"/>
                  <a:pt x="1580" y="10232"/>
                </a:cubicBezTo>
                <a:cubicBezTo>
                  <a:pt x="1580" y="9853"/>
                  <a:pt x="1580" y="9853"/>
                  <a:pt x="2107" y="9853"/>
                </a:cubicBezTo>
                <a:cubicBezTo>
                  <a:pt x="6849" y="9853"/>
                  <a:pt x="6849" y="9853"/>
                  <a:pt x="6849" y="9853"/>
                </a:cubicBezTo>
                <a:cubicBezTo>
                  <a:pt x="0" y="758"/>
                  <a:pt x="0" y="758"/>
                  <a:pt x="0" y="758"/>
                </a:cubicBezTo>
                <a:cubicBezTo>
                  <a:pt x="0" y="758"/>
                  <a:pt x="0" y="379"/>
                  <a:pt x="0" y="379"/>
                </a:cubicBezTo>
                <a:cubicBezTo>
                  <a:pt x="0" y="379"/>
                  <a:pt x="527" y="0"/>
                  <a:pt x="527" y="0"/>
                </a:cubicBezTo>
                <a:cubicBezTo>
                  <a:pt x="4741" y="0"/>
                  <a:pt x="4741" y="0"/>
                  <a:pt x="4741" y="0"/>
                </a:cubicBezTo>
                <a:cubicBezTo>
                  <a:pt x="4741" y="0"/>
                  <a:pt x="5268" y="379"/>
                  <a:pt x="5268" y="379"/>
                </a:cubicBezTo>
                <a:cubicBezTo>
                  <a:pt x="10010" y="6821"/>
                  <a:pt x="10010" y="6821"/>
                  <a:pt x="10010" y="6821"/>
                </a:cubicBezTo>
                <a:cubicBezTo>
                  <a:pt x="10537" y="7579"/>
                  <a:pt x="10537" y="8337"/>
                  <a:pt x="11063" y="8716"/>
                </a:cubicBezTo>
                <a:cubicBezTo>
                  <a:pt x="11590" y="8337"/>
                  <a:pt x="11590" y="7579"/>
                  <a:pt x="12117" y="6821"/>
                </a:cubicBezTo>
                <a:cubicBezTo>
                  <a:pt x="16332" y="379"/>
                  <a:pt x="16332" y="379"/>
                  <a:pt x="16332" y="379"/>
                </a:cubicBezTo>
                <a:cubicBezTo>
                  <a:pt x="16332" y="379"/>
                  <a:pt x="16859" y="0"/>
                  <a:pt x="16859" y="0"/>
                </a:cubicBezTo>
                <a:cubicBezTo>
                  <a:pt x="21073" y="0"/>
                  <a:pt x="21073" y="0"/>
                  <a:pt x="21073" y="0"/>
                </a:cubicBezTo>
                <a:cubicBezTo>
                  <a:pt x="21073" y="0"/>
                  <a:pt x="21600" y="379"/>
                  <a:pt x="21600" y="379"/>
                </a:cubicBezTo>
                <a:cubicBezTo>
                  <a:pt x="21600" y="379"/>
                  <a:pt x="21600" y="758"/>
                  <a:pt x="21600" y="758"/>
                </a:cubicBezTo>
                <a:cubicBezTo>
                  <a:pt x="14751" y="9853"/>
                  <a:pt x="14751" y="9853"/>
                  <a:pt x="14751" y="9853"/>
                </a:cubicBezTo>
                <a:cubicBezTo>
                  <a:pt x="19493" y="9853"/>
                  <a:pt x="19493" y="9853"/>
                  <a:pt x="19493" y="9853"/>
                </a:cubicBezTo>
                <a:cubicBezTo>
                  <a:pt x="20020" y="9853"/>
                  <a:pt x="20020" y="9853"/>
                  <a:pt x="20020" y="10232"/>
                </a:cubicBezTo>
                <a:cubicBezTo>
                  <a:pt x="20020" y="11747"/>
                  <a:pt x="20020" y="11747"/>
                  <a:pt x="20020" y="11747"/>
                </a:cubicBezTo>
                <a:cubicBezTo>
                  <a:pt x="20020" y="12126"/>
                  <a:pt x="20020" y="12126"/>
                  <a:pt x="19493" y="12126"/>
                </a:cubicBezTo>
                <a:cubicBezTo>
                  <a:pt x="13171" y="12126"/>
                  <a:pt x="13171" y="12126"/>
                  <a:pt x="13171" y="12126"/>
                </a:cubicBezTo>
                <a:cubicBezTo>
                  <a:pt x="13171" y="13642"/>
                  <a:pt x="13171" y="13642"/>
                  <a:pt x="13171" y="13642"/>
                </a:cubicBezTo>
                <a:cubicBezTo>
                  <a:pt x="19493" y="13642"/>
                  <a:pt x="19493" y="13642"/>
                  <a:pt x="19493" y="13642"/>
                </a:cubicBezTo>
                <a:cubicBezTo>
                  <a:pt x="20020" y="13642"/>
                  <a:pt x="20020" y="13642"/>
                  <a:pt x="20020" y="14021"/>
                </a:cubicBezTo>
                <a:cubicBezTo>
                  <a:pt x="20020" y="15537"/>
                  <a:pt x="20020" y="15537"/>
                  <a:pt x="20020" y="15537"/>
                </a:cubicBezTo>
                <a:cubicBezTo>
                  <a:pt x="20020" y="15916"/>
                  <a:pt x="20020" y="15916"/>
                  <a:pt x="19493" y="15916"/>
                </a:cubicBezTo>
                <a:cubicBezTo>
                  <a:pt x="13171" y="15916"/>
                  <a:pt x="13171" y="15916"/>
                  <a:pt x="13171" y="15916"/>
                </a:cubicBezTo>
                <a:cubicBezTo>
                  <a:pt x="13171" y="21221"/>
                  <a:pt x="13171" y="21221"/>
                  <a:pt x="13171" y="21221"/>
                </a:cubicBezTo>
                <a:cubicBezTo>
                  <a:pt x="13171" y="21221"/>
                  <a:pt x="13171" y="21600"/>
                  <a:pt x="12644" y="21600"/>
                </a:cubicBezTo>
                <a:lnTo>
                  <a:pt x="8956" y="216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Tree>
    <p:extLst>
      <p:ext uri="{BB962C8B-B14F-4D97-AF65-F5344CB8AC3E}">
        <p14:creationId xmlns:p14="http://schemas.microsoft.com/office/powerpoint/2010/main" val="101271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637"/>
          <p:cNvSpPr/>
          <p:nvPr/>
        </p:nvSpPr>
        <p:spPr>
          <a:xfrm>
            <a:off x="1944699" y="1932006"/>
            <a:ext cx="223916" cy="286318"/>
          </a:xfrm>
          <a:custGeom>
            <a:avLst/>
            <a:gdLst/>
            <a:ahLst/>
            <a:cxnLst>
              <a:cxn ang="0">
                <a:pos x="wd2" y="hd2"/>
              </a:cxn>
              <a:cxn ang="5400000">
                <a:pos x="wd2" y="hd2"/>
              </a:cxn>
              <a:cxn ang="10800000">
                <a:pos x="wd2" y="hd2"/>
              </a:cxn>
              <a:cxn ang="16200000">
                <a:pos x="wd2" y="hd2"/>
              </a:cxn>
            </a:cxnLst>
            <a:rect l="0" t="0" r="r" b="b"/>
            <a:pathLst>
              <a:path w="21600" h="21600" extrusionOk="0">
                <a:moveTo>
                  <a:pt x="18129" y="21300"/>
                </a:moveTo>
                <a:cubicBezTo>
                  <a:pt x="18129" y="21600"/>
                  <a:pt x="18129" y="21600"/>
                  <a:pt x="18129" y="21600"/>
                </a:cubicBezTo>
                <a:cubicBezTo>
                  <a:pt x="18129" y="21600"/>
                  <a:pt x="18129" y="21600"/>
                  <a:pt x="18129" y="21600"/>
                </a:cubicBezTo>
                <a:cubicBezTo>
                  <a:pt x="386" y="21600"/>
                  <a:pt x="386" y="21600"/>
                  <a:pt x="386" y="21600"/>
                </a:cubicBezTo>
                <a:cubicBezTo>
                  <a:pt x="0" y="21600"/>
                  <a:pt x="0" y="21600"/>
                  <a:pt x="0" y="21600"/>
                </a:cubicBezTo>
                <a:cubicBezTo>
                  <a:pt x="0" y="21600"/>
                  <a:pt x="0" y="21600"/>
                  <a:pt x="0" y="21600"/>
                </a:cubicBezTo>
                <a:cubicBezTo>
                  <a:pt x="0" y="12900"/>
                  <a:pt x="0" y="12900"/>
                  <a:pt x="0" y="12900"/>
                </a:cubicBezTo>
                <a:cubicBezTo>
                  <a:pt x="1929" y="12900"/>
                  <a:pt x="1929" y="12900"/>
                  <a:pt x="1929" y="12900"/>
                </a:cubicBezTo>
                <a:cubicBezTo>
                  <a:pt x="1929" y="20400"/>
                  <a:pt x="1929" y="20400"/>
                  <a:pt x="1929" y="20400"/>
                </a:cubicBezTo>
                <a:cubicBezTo>
                  <a:pt x="16200" y="20400"/>
                  <a:pt x="16200" y="20400"/>
                  <a:pt x="16200" y="20400"/>
                </a:cubicBezTo>
                <a:cubicBezTo>
                  <a:pt x="16200" y="12900"/>
                  <a:pt x="16200" y="12900"/>
                  <a:pt x="16200" y="12900"/>
                </a:cubicBezTo>
                <a:cubicBezTo>
                  <a:pt x="18129" y="12900"/>
                  <a:pt x="18129" y="12900"/>
                  <a:pt x="18129" y="12900"/>
                </a:cubicBezTo>
                <a:lnTo>
                  <a:pt x="18129" y="21300"/>
                </a:lnTo>
                <a:close/>
                <a:moveTo>
                  <a:pt x="14271" y="18900"/>
                </a:moveTo>
                <a:cubicBezTo>
                  <a:pt x="3471" y="18900"/>
                  <a:pt x="3471" y="18900"/>
                  <a:pt x="3471" y="18900"/>
                </a:cubicBezTo>
                <a:cubicBezTo>
                  <a:pt x="3471" y="17100"/>
                  <a:pt x="3471" y="17100"/>
                  <a:pt x="3471" y="17100"/>
                </a:cubicBezTo>
                <a:cubicBezTo>
                  <a:pt x="14271" y="17100"/>
                  <a:pt x="14271" y="17100"/>
                  <a:pt x="14271" y="17100"/>
                </a:cubicBezTo>
                <a:lnTo>
                  <a:pt x="14271" y="18900"/>
                </a:lnTo>
                <a:close/>
                <a:moveTo>
                  <a:pt x="14657" y="14700"/>
                </a:moveTo>
                <a:cubicBezTo>
                  <a:pt x="14271" y="16500"/>
                  <a:pt x="14271" y="16500"/>
                  <a:pt x="14271" y="16500"/>
                </a:cubicBezTo>
                <a:cubicBezTo>
                  <a:pt x="3471" y="15600"/>
                  <a:pt x="3471" y="15600"/>
                  <a:pt x="3471" y="15600"/>
                </a:cubicBezTo>
                <a:cubicBezTo>
                  <a:pt x="3471" y="13800"/>
                  <a:pt x="3471" y="13800"/>
                  <a:pt x="3471" y="13800"/>
                </a:cubicBezTo>
                <a:lnTo>
                  <a:pt x="14657" y="14700"/>
                </a:lnTo>
                <a:close/>
                <a:moveTo>
                  <a:pt x="15429" y="12300"/>
                </a:moveTo>
                <a:cubicBezTo>
                  <a:pt x="14657" y="14100"/>
                  <a:pt x="14657" y="14100"/>
                  <a:pt x="14657" y="14100"/>
                </a:cubicBezTo>
                <a:cubicBezTo>
                  <a:pt x="4243" y="11700"/>
                  <a:pt x="4243" y="11700"/>
                  <a:pt x="4243" y="11700"/>
                </a:cubicBezTo>
                <a:cubicBezTo>
                  <a:pt x="4629" y="10200"/>
                  <a:pt x="4629" y="10200"/>
                  <a:pt x="4629" y="10200"/>
                </a:cubicBezTo>
                <a:lnTo>
                  <a:pt x="15429" y="12300"/>
                </a:lnTo>
                <a:close/>
                <a:moveTo>
                  <a:pt x="16586" y="10200"/>
                </a:moveTo>
                <a:cubicBezTo>
                  <a:pt x="15429" y="11700"/>
                  <a:pt x="15429" y="11700"/>
                  <a:pt x="15429" y="11700"/>
                </a:cubicBezTo>
                <a:cubicBezTo>
                  <a:pt x="6171" y="7500"/>
                  <a:pt x="6171" y="7500"/>
                  <a:pt x="6171" y="7500"/>
                </a:cubicBezTo>
                <a:cubicBezTo>
                  <a:pt x="7329" y="6000"/>
                  <a:pt x="7329" y="6000"/>
                  <a:pt x="7329" y="6000"/>
                </a:cubicBezTo>
                <a:lnTo>
                  <a:pt x="16586" y="10200"/>
                </a:lnTo>
                <a:close/>
                <a:moveTo>
                  <a:pt x="18900" y="9000"/>
                </a:moveTo>
                <a:cubicBezTo>
                  <a:pt x="16971" y="9900"/>
                  <a:pt x="16971" y="9900"/>
                  <a:pt x="16971" y="9900"/>
                </a:cubicBezTo>
                <a:cubicBezTo>
                  <a:pt x="10800" y="3000"/>
                  <a:pt x="10800" y="3000"/>
                  <a:pt x="10800" y="3000"/>
                </a:cubicBezTo>
                <a:cubicBezTo>
                  <a:pt x="12729" y="1800"/>
                  <a:pt x="12729" y="1800"/>
                  <a:pt x="12729" y="1800"/>
                </a:cubicBezTo>
                <a:lnTo>
                  <a:pt x="18900" y="9000"/>
                </a:lnTo>
                <a:close/>
                <a:moveTo>
                  <a:pt x="21600" y="8400"/>
                </a:moveTo>
                <a:cubicBezTo>
                  <a:pt x="19286" y="8700"/>
                  <a:pt x="19286" y="8700"/>
                  <a:pt x="19286" y="8700"/>
                </a:cubicBezTo>
                <a:cubicBezTo>
                  <a:pt x="17357" y="300"/>
                  <a:pt x="17357" y="300"/>
                  <a:pt x="17357" y="300"/>
                </a:cubicBezTo>
                <a:cubicBezTo>
                  <a:pt x="19671" y="0"/>
                  <a:pt x="19671" y="0"/>
                  <a:pt x="19671" y="0"/>
                </a:cubicBezTo>
                <a:lnTo>
                  <a:pt x="21600" y="84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 name="Shape 5638"/>
          <p:cNvSpPr/>
          <p:nvPr/>
        </p:nvSpPr>
        <p:spPr>
          <a:xfrm>
            <a:off x="2517272" y="1939347"/>
            <a:ext cx="264596" cy="251447"/>
          </a:xfrm>
          <a:custGeom>
            <a:avLst/>
            <a:gdLst/>
            <a:ahLst/>
            <a:cxnLst>
              <a:cxn ang="0">
                <a:pos x="wd2" y="hd2"/>
              </a:cxn>
              <a:cxn ang="5400000">
                <a:pos x="wd2" y="hd2"/>
              </a:cxn>
              <a:cxn ang="10800000">
                <a:pos x="wd2" y="hd2"/>
              </a:cxn>
              <a:cxn ang="16200000">
                <a:pos x="wd2" y="hd2"/>
              </a:cxn>
            </a:cxnLst>
            <a:rect l="0" t="0" r="r" b="b"/>
            <a:pathLst>
              <a:path w="21183" h="21600" extrusionOk="0">
                <a:moveTo>
                  <a:pt x="16229" y="13714"/>
                </a:moveTo>
                <a:cubicBezTo>
                  <a:pt x="17182" y="20914"/>
                  <a:pt x="17182" y="20914"/>
                  <a:pt x="17182" y="20914"/>
                </a:cubicBezTo>
                <a:cubicBezTo>
                  <a:pt x="17499" y="21257"/>
                  <a:pt x="17182" y="21600"/>
                  <a:pt x="16864" y="21600"/>
                </a:cubicBezTo>
                <a:cubicBezTo>
                  <a:pt x="16546" y="21600"/>
                  <a:pt x="16546" y="21600"/>
                  <a:pt x="16229" y="21600"/>
                </a:cubicBezTo>
                <a:cubicBezTo>
                  <a:pt x="10511" y="18171"/>
                  <a:pt x="10511" y="18171"/>
                  <a:pt x="10511" y="18171"/>
                </a:cubicBezTo>
                <a:cubicBezTo>
                  <a:pt x="4793" y="21600"/>
                  <a:pt x="4793" y="21600"/>
                  <a:pt x="4793" y="21600"/>
                </a:cubicBezTo>
                <a:cubicBezTo>
                  <a:pt x="4793" y="21600"/>
                  <a:pt x="4476" y="21600"/>
                  <a:pt x="4476" y="21600"/>
                </a:cubicBezTo>
                <a:cubicBezTo>
                  <a:pt x="3840" y="21600"/>
                  <a:pt x="3840" y="21257"/>
                  <a:pt x="3840" y="20914"/>
                </a:cubicBezTo>
                <a:cubicBezTo>
                  <a:pt x="4793" y="13714"/>
                  <a:pt x="4793" y="13714"/>
                  <a:pt x="4793" y="13714"/>
                </a:cubicBezTo>
                <a:cubicBezTo>
                  <a:pt x="346" y="8914"/>
                  <a:pt x="346" y="8914"/>
                  <a:pt x="346" y="8914"/>
                </a:cubicBezTo>
                <a:cubicBezTo>
                  <a:pt x="-289" y="8229"/>
                  <a:pt x="29" y="7886"/>
                  <a:pt x="664" y="7543"/>
                </a:cubicBezTo>
                <a:cubicBezTo>
                  <a:pt x="7017" y="6857"/>
                  <a:pt x="7017" y="6857"/>
                  <a:pt x="7017" y="6857"/>
                </a:cubicBezTo>
                <a:cubicBezTo>
                  <a:pt x="9876" y="343"/>
                  <a:pt x="9876" y="343"/>
                  <a:pt x="9876" y="343"/>
                </a:cubicBezTo>
                <a:cubicBezTo>
                  <a:pt x="10193" y="0"/>
                  <a:pt x="10193" y="0"/>
                  <a:pt x="10511" y="0"/>
                </a:cubicBezTo>
                <a:cubicBezTo>
                  <a:pt x="10829" y="0"/>
                  <a:pt x="11146" y="0"/>
                  <a:pt x="11146" y="343"/>
                </a:cubicBezTo>
                <a:cubicBezTo>
                  <a:pt x="14005" y="6857"/>
                  <a:pt x="14005" y="6857"/>
                  <a:pt x="14005" y="6857"/>
                </a:cubicBezTo>
                <a:cubicBezTo>
                  <a:pt x="20358" y="7543"/>
                  <a:pt x="20358" y="7543"/>
                  <a:pt x="20358" y="7543"/>
                </a:cubicBezTo>
                <a:cubicBezTo>
                  <a:pt x="21311" y="7886"/>
                  <a:pt x="21311" y="8229"/>
                  <a:pt x="20993" y="8914"/>
                </a:cubicBezTo>
                <a:lnTo>
                  <a:pt x="16229" y="13714"/>
                </a:lnTo>
                <a:close/>
                <a:moveTo>
                  <a:pt x="18452" y="9257"/>
                </a:moveTo>
                <a:cubicBezTo>
                  <a:pt x="13687" y="8571"/>
                  <a:pt x="13687" y="8571"/>
                  <a:pt x="13687" y="8571"/>
                </a:cubicBezTo>
                <a:cubicBezTo>
                  <a:pt x="13052" y="8229"/>
                  <a:pt x="13052" y="8229"/>
                  <a:pt x="13052" y="8229"/>
                </a:cubicBezTo>
                <a:cubicBezTo>
                  <a:pt x="12735" y="7543"/>
                  <a:pt x="12735" y="7543"/>
                  <a:pt x="12735" y="7543"/>
                </a:cubicBezTo>
                <a:cubicBezTo>
                  <a:pt x="10511" y="3086"/>
                  <a:pt x="10511" y="3086"/>
                  <a:pt x="10511" y="3086"/>
                </a:cubicBezTo>
                <a:cubicBezTo>
                  <a:pt x="10511" y="16457"/>
                  <a:pt x="10511" y="16457"/>
                  <a:pt x="10511" y="16457"/>
                </a:cubicBezTo>
                <a:cubicBezTo>
                  <a:pt x="11464" y="16800"/>
                  <a:pt x="11464" y="16800"/>
                  <a:pt x="11464" y="16800"/>
                </a:cubicBezTo>
                <a:cubicBezTo>
                  <a:pt x="15276" y="19200"/>
                  <a:pt x="15276" y="19200"/>
                  <a:pt x="15276" y="19200"/>
                </a:cubicBezTo>
                <a:cubicBezTo>
                  <a:pt x="14640" y="14057"/>
                  <a:pt x="14640" y="14057"/>
                  <a:pt x="14640" y="14057"/>
                </a:cubicBezTo>
                <a:cubicBezTo>
                  <a:pt x="14323" y="13371"/>
                  <a:pt x="14323" y="13371"/>
                  <a:pt x="14323" y="13371"/>
                </a:cubicBezTo>
                <a:cubicBezTo>
                  <a:pt x="14958" y="12686"/>
                  <a:pt x="14958" y="12686"/>
                  <a:pt x="14958" y="12686"/>
                </a:cubicBezTo>
                <a:lnTo>
                  <a:pt x="18452" y="925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 name="Shape 5639"/>
          <p:cNvSpPr/>
          <p:nvPr/>
        </p:nvSpPr>
        <p:spPr>
          <a:xfrm>
            <a:off x="3089969" y="1952195"/>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30" y="21600"/>
                  <a:pt x="17705" y="21600"/>
                </a:cubicBezTo>
                <a:cubicBezTo>
                  <a:pt x="3895" y="21600"/>
                  <a:pt x="3895" y="21600"/>
                  <a:pt x="3895" y="21600"/>
                </a:cubicBezTo>
                <a:cubicBezTo>
                  <a:pt x="1770" y="21600"/>
                  <a:pt x="0" y="19858"/>
                  <a:pt x="0" y="17768"/>
                </a:cubicBezTo>
                <a:cubicBezTo>
                  <a:pt x="0" y="15329"/>
                  <a:pt x="0" y="15329"/>
                  <a:pt x="0" y="15329"/>
                </a:cubicBezTo>
                <a:cubicBezTo>
                  <a:pt x="2479" y="16374"/>
                  <a:pt x="2479" y="16374"/>
                  <a:pt x="2479" y="16374"/>
                </a:cubicBezTo>
                <a:cubicBezTo>
                  <a:pt x="2833" y="18116"/>
                  <a:pt x="4249" y="19510"/>
                  <a:pt x="6020" y="19510"/>
                </a:cubicBezTo>
                <a:cubicBezTo>
                  <a:pt x="8144" y="19510"/>
                  <a:pt x="9561" y="17768"/>
                  <a:pt x="9915" y="16026"/>
                </a:cubicBezTo>
                <a:cubicBezTo>
                  <a:pt x="14872" y="12542"/>
                  <a:pt x="14872" y="12542"/>
                  <a:pt x="14872" y="12542"/>
                </a:cubicBezTo>
                <a:cubicBezTo>
                  <a:pt x="17705" y="12542"/>
                  <a:pt x="19830" y="10103"/>
                  <a:pt x="19830" y="7316"/>
                </a:cubicBezTo>
                <a:cubicBezTo>
                  <a:pt x="19830" y="4529"/>
                  <a:pt x="17705" y="2439"/>
                  <a:pt x="14872" y="2439"/>
                </a:cubicBezTo>
                <a:cubicBezTo>
                  <a:pt x="12039" y="2439"/>
                  <a:pt x="9561" y="4529"/>
                  <a:pt x="9561" y="7316"/>
                </a:cubicBezTo>
                <a:cubicBezTo>
                  <a:pt x="6374" y="11845"/>
                  <a:pt x="6374" y="11845"/>
                  <a:pt x="6374" y="11845"/>
                </a:cubicBezTo>
                <a:cubicBezTo>
                  <a:pt x="6374" y="11845"/>
                  <a:pt x="6374" y="11845"/>
                  <a:pt x="6020" y="11845"/>
                </a:cubicBezTo>
                <a:cubicBezTo>
                  <a:pt x="5311" y="11845"/>
                  <a:pt x="4603" y="12194"/>
                  <a:pt x="4249" y="12542"/>
                </a:cubicBezTo>
                <a:cubicBezTo>
                  <a:pt x="0" y="10800"/>
                  <a:pt x="0" y="10800"/>
                  <a:pt x="0" y="10800"/>
                </a:cubicBezTo>
                <a:cubicBezTo>
                  <a:pt x="0" y="4181"/>
                  <a:pt x="0" y="4181"/>
                  <a:pt x="0" y="4181"/>
                </a:cubicBezTo>
                <a:cubicBezTo>
                  <a:pt x="0" y="2090"/>
                  <a:pt x="1770" y="0"/>
                  <a:pt x="3895" y="0"/>
                </a:cubicBezTo>
                <a:cubicBezTo>
                  <a:pt x="17705" y="0"/>
                  <a:pt x="17705" y="0"/>
                  <a:pt x="17705" y="0"/>
                </a:cubicBezTo>
                <a:cubicBezTo>
                  <a:pt x="19830" y="0"/>
                  <a:pt x="21600" y="2090"/>
                  <a:pt x="21600" y="4181"/>
                </a:cubicBezTo>
                <a:lnTo>
                  <a:pt x="21600" y="17768"/>
                </a:lnTo>
                <a:close/>
                <a:moveTo>
                  <a:pt x="6020" y="18465"/>
                </a:moveTo>
                <a:cubicBezTo>
                  <a:pt x="4957" y="18465"/>
                  <a:pt x="3895" y="17768"/>
                  <a:pt x="3541" y="17071"/>
                </a:cubicBezTo>
                <a:cubicBezTo>
                  <a:pt x="3895" y="17071"/>
                  <a:pt x="4603" y="17419"/>
                  <a:pt x="4957" y="17419"/>
                </a:cubicBezTo>
                <a:cubicBezTo>
                  <a:pt x="6020" y="17768"/>
                  <a:pt x="7436" y="17419"/>
                  <a:pt x="7790" y="16374"/>
                </a:cubicBezTo>
                <a:cubicBezTo>
                  <a:pt x="8498" y="14981"/>
                  <a:pt x="7790" y="13935"/>
                  <a:pt x="6728" y="13239"/>
                </a:cubicBezTo>
                <a:cubicBezTo>
                  <a:pt x="5666" y="12890"/>
                  <a:pt x="5666" y="12890"/>
                  <a:pt x="5666" y="12890"/>
                </a:cubicBezTo>
                <a:cubicBezTo>
                  <a:pt x="5666" y="12890"/>
                  <a:pt x="6020" y="12890"/>
                  <a:pt x="6020" y="12890"/>
                </a:cubicBezTo>
                <a:cubicBezTo>
                  <a:pt x="7790" y="12890"/>
                  <a:pt x="8852" y="13935"/>
                  <a:pt x="8852" y="15677"/>
                </a:cubicBezTo>
                <a:cubicBezTo>
                  <a:pt x="8852" y="17071"/>
                  <a:pt x="7790" y="18465"/>
                  <a:pt x="6020" y="18465"/>
                </a:cubicBezTo>
                <a:close/>
                <a:moveTo>
                  <a:pt x="14872" y="10800"/>
                </a:moveTo>
                <a:cubicBezTo>
                  <a:pt x="12748" y="10800"/>
                  <a:pt x="11331" y="9406"/>
                  <a:pt x="11331" y="7316"/>
                </a:cubicBezTo>
                <a:cubicBezTo>
                  <a:pt x="11331" y="5574"/>
                  <a:pt x="12748" y="4181"/>
                  <a:pt x="14872" y="4181"/>
                </a:cubicBezTo>
                <a:cubicBezTo>
                  <a:pt x="16643" y="4181"/>
                  <a:pt x="18413" y="5574"/>
                  <a:pt x="18413" y="7316"/>
                </a:cubicBezTo>
                <a:cubicBezTo>
                  <a:pt x="18413" y="9406"/>
                  <a:pt x="16643" y="10800"/>
                  <a:pt x="14872" y="10800"/>
                </a:cubicBezTo>
                <a:close/>
                <a:moveTo>
                  <a:pt x="14872" y="4877"/>
                </a:moveTo>
                <a:cubicBezTo>
                  <a:pt x="13456" y="4877"/>
                  <a:pt x="12039" y="5923"/>
                  <a:pt x="12039" y="7316"/>
                </a:cubicBezTo>
                <a:cubicBezTo>
                  <a:pt x="12039" y="9058"/>
                  <a:pt x="13456" y="10103"/>
                  <a:pt x="14872" y="10103"/>
                </a:cubicBezTo>
                <a:cubicBezTo>
                  <a:pt x="16289" y="10103"/>
                  <a:pt x="17705" y="9058"/>
                  <a:pt x="17705" y="7316"/>
                </a:cubicBezTo>
                <a:cubicBezTo>
                  <a:pt x="17705" y="5923"/>
                  <a:pt x="16289" y="4877"/>
                  <a:pt x="14872" y="487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 name="Shape 5640"/>
          <p:cNvSpPr/>
          <p:nvPr/>
        </p:nvSpPr>
        <p:spPr>
          <a:xfrm>
            <a:off x="3662604" y="1952195"/>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20903"/>
                </a:moveTo>
                <a:cubicBezTo>
                  <a:pt x="21600" y="21252"/>
                  <a:pt x="21252" y="21600"/>
                  <a:pt x="20903" y="21600"/>
                </a:cubicBezTo>
                <a:cubicBezTo>
                  <a:pt x="1045" y="21600"/>
                  <a:pt x="1045" y="21600"/>
                  <a:pt x="1045" y="21600"/>
                </a:cubicBezTo>
                <a:cubicBezTo>
                  <a:pt x="697" y="21600"/>
                  <a:pt x="0" y="21252"/>
                  <a:pt x="0" y="20903"/>
                </a:cubicBezTo>
                <a:cubicBezTo>
                  <a:pt x="0" y="1045"/>
                  <a:pt x="0" y="1045"/>
                  <a:pt x="0" y="1045"/>
                </a:cubicBezTo>
                <a:cubicBezTo>
                  <a:pt x="0" y="697"/>
                  <a:pt x="697" y="0"/>
                  <a:pt x="1045" y="0"/>
                </a:cubicBezTo>
                <a:cubicBezTo>
                  <a:pt x="20903" y="0"/>
                  <a:pt x="20903" y="0"/>
                  <a:pt x="20903" y="0"/>
                </a:cubicBezTo>
                <a:cubicBezTo>
                  <a:pt x="21252" y="0"/>
                  <a:pt x="21600" y="697"/>
                  <a:pt x="21600" y="1045"/>
                </a:cubicBezTo>
                <a:lnTo>
                  <a:pt x="21600" y="2090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 name="Shape 5641"/>
          <p:cNvSpPr/>
          <p:nvPr/>
        </p:nvSpPr>
        <p:spPr>
          <a:xfrm>
            <a:off x="4233404" y="2034787"/>
            <a:ext cx="242269" cy="183538"/>
          </a:xfrm>
          <a:custGeom>
            <a:avLst/>
            <a:gdLst/>
            <a:ahLst/>
            <a:cxnLst>
              <a:cxn ang="0">
                <a:pos x="wd2" y="hd2"/>
              </a:cxn>
              <a:cxn ang="5400000">
                <a:pos x="wd2" y="hd2"/>
              </a:cxn>
              <a:cxn ang="10800000">
                <a:pos x="wd2" y="hd2"/>
              </a:cxn>
              <a:cxn ang="16200000">
                <a:pos x="wd2" y="hd2"/>
              </a:cxn>
            </a:cxnLst>
            <a:rect l="0" t="0" r="r" b="b"/>
            <a:pathLst>
              <a:path w="21600" h="21600" extrusionOk="0">
                <a:moveTo>
                  <a:pt x="12748" y="16904"/>
                </a:moveTo>
                <a:cubicBezTo>
                  <a:pt x="9207" y="16904"/>
                  <a:pt x="9207" y="16904"/>
                  <a:pt x="9207" y="16904"/>
                </a:cubicBezTo>
                <a:cubicBezTo>
                  <a:pt x="6728" y="12209"/>
                  <a:pt x="6728" y="12209"/>
                  <a:pt x="6728" y="12209"/>
                </a:cubicBezTo>
                <a:cubicBezTo>
                  <a:pt x="6374" y="11270"/>
                  <a:pt x="6374" y="11270"/>
                  <a:pt x="6374" y="11270"/>
                </a:cubicBezTo>
                <a:cubicBezTo>
                  <a:pt x="6374" y="11270"/>
                  <a:pt x="6374" y="11270"/>
                  <a:pt x="6374" y="10800"/>
                </a:cubicBezTo>
                <a:cubicBezTo>
                  <a:pt x="6374" y="10800"/>
                  <a:pt x="6374" y="10800"/>
                  <a:pt x="6374" y="10800"/>
                </a:cubicBezTo>
                <a:cubicBezTo>
                  <a:pt x="6374" y="11270"/>
                  <a:pt x="6374" y="11270"/>
                  <a:pt x="6374" y="11270"/>
                </a:cubicBezTo>
                <a:cubicBezTo>
                  <a:pt x="6020" y="11739"/>
                  <a:pt x="6020" y="11739"/>
                  <a:pt x="6020" y="12209"/>
                </a:cubicBezTo>
                <a:cubicBezTo>
                  <a:pt x="3541" y="16904"/>
                  <a:pt x="3541" y="16904"/>
                  <a:pt x="3541" y="16904"/>
                </a:cubicBezTo>
                <a:cubicBezTo>
                  <a:pt x="0" y="16904"/>
                  <a:pt x="0" y="16904"/>
                  <a:pt x="0" y="16904"/>
                </a:cubicBezTo>
                <a:cubicBezTo>
                  <a:pt x="0" y="13617"/>
                  <a:pt x="0" y="13617"/>
                  <a:pt x="0" y="13617"/>
                </a:cubicBezTo>
                <a:cubicBezTo>
                  <a:pt x="1770" y="13617"/>
                  <a:pt x="1770" y="13617"/>
                  <a:pt x="1770" y="13617"/>
                </a:cubicBezTo>
                <a:cubicBezTo>
                  <a:pt x="4603" y="8452"/>
                  <a:pt x="4603" y="8452"/>
                  <a:pt x="4603" y="8452"/>
                </a:cubicBezTo>
                <a:cubicBezTo>
                  <a:pt x="2125" y="3287"/>
                  <a:pt x="2125" y="3287"/>
                  <a:pt x="2125" y="3287"/>
                </a:cubicBezTo>
                <a:cubicBezTo>
                  <a:pt x="0" y="3287"/>
                  <a:pt x="0" y="3287"/>
                  <a:pt x="0" y="3287"/>
                </a:cubicBezTo>
                <a:cubicBezTo>
                  <a:pt x="0" y="0"/>
                  <a:pt x="0" y="0"/>
                  <a:pt x="0" y="0"/>
                </a:cubicBezTo>
                <a:cubicBezTo>
                  <a:pt x="3895" y="0"/>
                  <a:pt x="3895" y="0"/>
                  <a:pt x="3895" y="0"/>
                </a:cubicBezTo>
                <a:cubicBezTo>
                  <a:pt x="6020" y="4226"/>
                  <a:pt x="6020" y="4226"/>
                  <a:pt x="6020" y="4226"/>
                </a:cubicBezTo>
                <a:cubicBezTo>
                  <a:pt x="6020" y="4696"/>
                  <a:pt x="6020" y="4696"/>
                  <a:pt x="6374" y="5165"/>
                </a:cubicBezTo>
                <a:cubicBezTo>
                  <a:pt x="6374" y="5165"/>
                  <a:pt x="6374" y="5165"/>
                  <a:pt x="6374" y="5635"/>
                </a:cubicBezTo>
                <a:cubicBezTo>
                  <a:pt x="6374" y="5635"/>
                  <a:pt x="6374" y="5635"/>
                  <a:pt x="6374" y="5635"/>
                </a:cubicBezTo>
                <a:cubicBezTo>
                  <a:pt x="6374" y="5165"/>
                  <a:pt x="6374" y="5165"/>
                  <a:pt x="6728" y="5165"/>
                </a:cubicBezTo>
                <a:cubicBezTo>
                  <a:pt x="7082" y="4226"/>
                  <a:pt x="7082" y="4226"/>
                  <a:pt x="7082" y="4226"/>
                </a:cubicBezTo>
                <a:cubicBezTo>
                  <a:pt x="8852" y="0"/>
                  <a:pt x="8852" y="0"/>
                  <a:pt x="8852" y="0"/>
                </a:cubicBezTo>
                <a:cubicBezTo>
                  <a:pt x="12748" y="0"/>
                  <a:pt x="12748" y="0"/>
                  <a:pt x="12748" y="0"/>
                </a:cubicBezTo>
                <a:cubicBezTo>
                  <a:pt x="12748" y="3287"/>
                  <a:pt x="12748" y="3287"/>
                  <a:pt x="12748" y="3287"/>
                </a:cubicBezTo>
                <a:cubicBezTo>
                  <a:pt x="10977" y="3287"/>
                  <a:pt x="10977" y="3287"/>
                  <a:pt x="10977" y="3287"/>
                </a:cubicBezTo>
                <a:cubicBezTo>
                  <a:pt x="8144" y="7983"/>
                  <a:pt x="8144" y="7983"/>
                  <a:pt x="8144" y="7983"/>
                </a:cubicBezTo>
                <a:cubicBezTo>
                  <a:pt x="10977" y="13617"/>
                  <a:pt x="10977" y="13617"/>
                  <a:pt x="10977" y="13617"/>
                </a:cubicBezTo>
                <a:cubicBezTo>
                  <a:pt x="12748" y="13617"/>
                  <a:pt x="12748" y="13617"/>
                  <a:pt x="12748" y="13617"/>
                </a:cubicBezTo>
                <a:lnTo>
                  <a:pt x="12748" y="16904"/>
                </a:lnTo>
                <a:close/>
                <a:moveTo>
                  <a:pt x="21600" y="21600"/>
                </a:moveTo>
                <a:cubicBezTo>
                  <a:pt x="14518" y="21600"/>
                  <a:pt x="14518" y="21600"/>
                  <a:pt x="14518" y="21600"/>
                </a:cubicBezTo>
                <a:cubicBezTo>
                  <a:pt x="14518" y="21130"/>
                  <a:pt x="14518" y="21130"/>
                  <a:pt x="14518" y="21130"/>
                </a:cubicBezTo>
                <a:cubicBezTo>
                  <a:pt x="14518" y="21130"/>
                  <a:pt x="14518" y="20661"/>
                  <a:pt x="14518" y="20191"/>
                </a:cubicBezTo>
                <a:cubicBezTo>
                  <a:pt x="14518" y="15026"/>
                  <a:pt x="19475" y="14557"/>
                  <a:pt x="19475" y="12209"/>
                </a:cubicBezTo>
                <a:cubicBezTo>
                  <a:pt x="19475" y="11270"/>
                  <a:pt x="18767" y="10330"/>
                  <a:pt x="18059" y="10330"/>
                </a:cubicBezTo>
                <a:cubicBezTo>
                  <a:pt x="17351" y="10330"/>
                  <a:pt x="16997" y="10800"/>
                  <a:pt x="16643" y="11270"/>
                </a:cubicBezTo>
                <a:cubicBezTo>
                  <a:pt x="16289" y="11270"/>
                  <a:pt x="16289" y="11739"/>
                  <a:pt x="15934" y="11739"/>
                </a:cubicBezTo>
                <a:cubicBezTo>
                  <a:pt x="14518" y="10330"/>
                  <a:pt x="14518" y="10330"/>
                  <a:pt x="14518" y="10330"/>
                </a:cubicBezTo>
                <a:cubicBezTo>
                  <a:pt x="14872" y="9861"/>
                  <a:pt x="15226" y="9391"/>
                  <a:pt x="15580" y="8922"/>
                </a:cubicBezTo>
                <a:cubicBezTo>
                  <a:pt x="15934" y="8452"/>
                  <a:pt x="16997" y="7513"/>
                  <a:pt x="18059" y="7513"/>
                </a:cubicBezTo>
                <a:cubicBezTo>
                  <a:pt x="20184" y="7513"/>
                  <a:pt x="21600" y="9391"/>
                  <a:pt x="21600" y="11739"/>
                </a:cubicBezTo>
                <a:cubicBezTo>
                  <a:pt x="21600" y="16435"/>
                  <a:pt x="16997" y="16435"/>
                  <a:pt x="16643" y="19252"/>
                </a:cubicBezTo>
                <a:cubicBezTo>
                  <a:pt x="19830" y="19252"/>
                  <a:pt x="19830" y="19252"/>
                  <a:pt x="19830" y="19252"/>
                </a:cubicBezTo>
                <a:cubicBezTo>
                  <a:pt x="19830" y="17843"/>
                  <a:pt x="19830" y="17843"/>
                  <a:pt x="19830" y="17843"/>
                </a:cubicBezTo>
                <a:cubicBezTo>
                  <a:pt x="21600" y="17843"/>
                  <a:pt x="21600" y="17843"/>
                  <a:pt x="21600" y="17843"/>
                </a:cubicBezTo>
                <a:lnTo>
                  <a:pt x="21600" y="216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 name="Shape 5642"/>
          <p:cNvSpPr/>
          <p:nvPr/>
        </p:nvSpPr>
        <p:spPr>
          <a:xfrm>
            <a:off x="4806039" y="1932006"/>
            <a:ext cx="286318" cy="28631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800"/>
                  <a:pt x="16800" y="21600"/>
                  <a:pt x="10800" y="21600"/>
                </a:cubicBezTo>
                <a:cubicBezTo>
                  <a:pt x="4800" y="21600"/>
                  <a:pt x="0" y="16800"/>
                  <a:pt x="0" y="10800"/>
                </a:cubicBezTo>
                <a:cubicBezTo>
                  <a:pt x="0" y="4800"/>
                  <a:pt x="4800" y="0"/>
                  <a:pt x="10800" y="0"/>
                </a:cubicBezTo>
                <a:cubicBezTo>
                  <a:pt x="16800" y="0"/>
                  <a:pt x="21600" y="4800"/>
                  <a:pt x="21600" y="10800"/>
                </a:cubicBezTo>
                <a:close/>
                <a:moveTo>
                  <a:pt x="4800" y="12900"/>
                </a:moveTo>
                <a:cubicBezTo>
                  <a:pt x="4800" y="12300"/>
                  <a:pt x="4500" y="11700"/>
                  <a:pt x="4500" y="10800"/>
                </a:cubicBezTo>
                <a:cubicBezTo>
                  <a:pt x="4500" y="10200"/>
                  <a:pt x="4800" y="9600"/>
                  <a:pt x="4800" y="9000"/>
                </a:cubicBezTo>
                <a:cubicBezTo>
                  <a:pt x="2700" y="6600"/>
                  <a:pt x="2700" y="6600"/>
                  <a:pt x="2700" y="6600"/>
                </a:cubicBezTo>
                <a:cubicBezTo>
                  <a:pt x="1800" y="7800"/>
                  <a:pt x="1500" y="9300"/>
                  <a:pt x="1500" y="10800"/>
                </a:cubicBezTo>
                <a:cubicBezTo>
                  <a:pt x="1500" y="12600"/>
                  <a:pt x="1800" y="13800"/>
                  <a:pt x="2700" y="15300"/>
                </a:cubicBezTo>
                <a:lnTo>
                  <a:pt x="4800" y="12900"/>
                </a:lnTo>
                <a:close/>
                <a:moveTo>
                  <a:pt x="15300" y="10800"/>
                </a:moveTo>
                <a:cubicBezTo>
                  <a:pt x="15300" y="8400"/>
                  <a:pt x="13200" y="6300"/>
                  <a:pt x="10800" y="6300"/>
                </a:cubicBezTo>
                <a:cubicBezTo>
                  <a:pt x="8100" y="6300"/>
                  <a:pt x="6000" y="8400"/>
                  <a:pt x="6000" y="10800"/>
                </a:cubicBezTo>
                <a:cubicBezTo>
                  <a:pt x="6000" y="13500"/>
                  <a:pt x="8100" y="15600"/>
                  <a:pt x="10800" y="15600"/>
                </a:cubicBezTo>
                <a:cubicBezTo>
                  <a:pt x="13200" y="15600"/>
                  <a:pt x="15300" y="13500"/>
                  <a:pt x="15300" y="10800"/>
                </a:cubicBezTo>
                <a:close/>
                <a:moveTo>
                  <a:pt x="6300" y="2700"/>
                </a:moveTo>
                <a:cubicBezTo>
                  <a:pt x="8700" y="5100"/>
                  <a:pt x="8700" y="5100"/>
                  <a:pt x="8700" y="5100"/>
                </a:cubicBezTo>
                <a:cubicBezTo>
                  <a:pt x="9300" y="4800"/>
                  <a:pt x="9900" y="4800"/>
                  <a:pt x="10800" y="4800"/>
                </a:cubicBezTo>
                <a:cubicBezTo>
                  <a:pt x="11400" y="4800"/>
                  <a:pt x="12000" y="4800"/>
                  <a:pt x="12600" y="5100"/>
                </a:cubicBezTo>
                <a:cubicBezTo>
                  <a:pt x="15000" y="2700"/>
                  <a:pt x="15000" y="2700"/>
                  <a:pt x="15000" y="2700"/>
                </a:cubicBezTo>
                <a:cubicBezTo>
                  <a:pt x="13800" y="2100"/>
                  <a:pt x="12300" y="1500"/>
                  <a:pt x="10800" y="1500"/>
                </a:cubicBezTo>
                <a:cubicBezTo>
                  <a:pt x="9300" y="1500"/>
                  <a:pt x="7800" y="2100"/>
                  <a:pt x="6300" y="2700"/>
                </a:cubicBezTo>
                <a:close/>
                <a:moveTo>
                  <a:pt x="15000" y="19200"/>
                </a:moveTo>
                <a:cubicBezTo>
                  <a:pt x="12600" y="16800"/>
                  <a:pt x="12600" y="16800"/>
                  <a:pt x="12600" y="16800"/>
                </a:cubicBezTo>
                <a:cubicBezTo>
                  <a:pt x="12000" y="16800"/>
                  <a:pt x="11400" y="17100"/>
                  <a:pt x="10800" y="17100"/>
                </a:cubicBezTo>
                <a:cubicBezTo>
                  <a:pt x="9900" y="17100"/>
                  <a:pt x="9300" y="16800"/>
                  <a:pt x="8700" y="16800"/>
                </a:cubicBezTo>
                <a:cubicBezTo>
                  <a:pt x="6300" y="19200"/>
                  <a:pt x="6300" y="19200"/>
                  <a:pt x="6300" y="19200"/>
                </a:cubicBezTo>
                <a:cubicBezTo>
                  <a:pt x="7800" y="19800"/>
                  <a:pt x="9300" y="20100"/>
                  <a:pt x="10800" y="20100"/>
                </a:cubicBezTo>
                <a:cubicBezTo>
                  <a:pt x="12300" y="20100"/>
                  <a:pt x="13800" y="19800"/>
                  <a:pt x="15000" y="19200"/>
                </a:cubicBezTo>
                <a:close/>
                <a:moveTo>
                  <a:pt x="18900" y="15300"/>
                </a:moveTo>
                <a:cubicBezTo>
                  <a:pt x="19500" y="13800"/>
                  <a:pt x="20100" y="12600"/>
                  <a:pt x="20100" y="10800"/>
                </a:cubicBezTo>
                <a:cubicBezTo>
                  <a:pt x="20100" y="9300"/>
                  <a:pt x="19500" y="7800"/>
                  <a:pt x="18900" y="6600"/>
                </a:cubicBezTo>
                <a:cubicBezTo>
                  <a:pt x="16500" y="9000"/>
                  <a:pt x="16500" y="9000"/>
                  <a:pt x="16500" y="9000"/>
                </a:cubicBezTo>
                <a:cubicBezTo>
                  <a:pt x="16800" y="9600"/>
                  <a:pt x="16800" y="10200"/>
                  <a:pt x="16800" y="10800"/>
                </a:cubicBezTo>
                <a:cubicBezTo>
                  <a:pt x="16800" y="11700"/>
                  <a:pt x="16800" y="12300"/>
                  <a:pt x="16500" y="12900"/>
                </a:cubicBezTo>
                <a:lnTo>
                  <a:pt x="18900" y="153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 name="Shape 5643"/>
          <p:cNvSpPr/>
          <p:nvPr/>
        </p:nvSpPr>
        <p:spPr>
          <a:xfrm>
            <a:off x="5378675" y="1952196"/>
            <a:ext cx="242269" cy="242269"/>
          </a:xfrm>
          <a:custGeom>
            <a:avLst/>
            <a:gdLst/>
            <a:ahLst/>
            <a:cxnLst>
              <a:cxn ang="0">
                <a:pos x="wd2" y="hd2"/>
              </a:cxn>
              <a:cxn ang="5400000">
                <a:pos x="wd2" y="hd2"/>
              </a:cxn>
              <a:cxn ang="10800000">
                <a:pos x="wd2" y="hd2"/>
              </a:cxn>
              <a:cxn ang="16200000">
                <a:pos x="wd2" y="hd2"/>
              </a:cxn>
            </a:cxnLst>
            <a:rect l="0" t="0" r="r" b="b"/>
            <a:pathLst>
              <a:path w="21600" h="21600" extrusionOk="0">
                <a:moveTo>
                  <a:pt x="21246" y="14164"/>
                </a:moveTo>
                <a:cubicBezTo>
                  <a:pt x="14164" y="21246"/>
                  <a:pt x="14164" y="21246"/>
                  <a:pt x="14164" y="21246"/>
                </a:cubicBezTo>
                <a:cubicBezTo>
                  <a:pt x="13810" y="21600"/>
                  <a:pt x="13456" y="21600"/>
                  <a:pt x="12748" y="21600"/>
                </a:cubicBezTo>
                <a:cubicBezTo>
                  <a:pt x="12393" y="21600"/>
                  <a:pt x="12039" y="21600"/>
                  <a:pt x="11685" y="21246"/>
                </a:cubicBezTo>
                <a:cubicBezTo>
                  <a:pt x="1416" y="10977"/>
                  <a:pt x="1416" y="10977"/>
                  <a:pt x="1416" y="10977"/>
                </a:cubicBezTo>
                <a:cubicBezTo>
                  <a:pt x="708" y="10269"/>
                  <a:pt x="0" y="8852"/>
                  <a:pt x="0" y="7790"/>
                </a:cubicBezTo>
                <a:cubicBezTo>
                  <a:pt x="0" y="2125"/>
                  <a:pt x="0" y="2125"/>
                  <a:pt x="0" y="2125"/>
                </a:cubicBezTo>
                <a:cubicBezTo>
                  <a:pt x="0" y="1062"/>
                  <a:pt x="1062" y="0"/>
                  <a:pt x="2125" y="0"/>
                </a:cubicBezTo>
                <a:cubicBezTo>
                  <a:pt x="7790" y="0"/>
                  <a:pt x="7790" y="0"/>
                  <a:pt x="7790" y="0"/>
                </a:cubicBezTo>
                <a:cubicBezTo>
                  <a:pt x="8852" y="0"/>
                  <a:pt x="10269" y="708"/>
                  <a:pt x="10977" y="1416"/>
                </a:cubicBezTo>
                <a:cubicBezTo>
                  <a:pt x="21246" y="11685"/>
                  <a:pt x="21246" y="11685"/>
                  <a:pt x="21246" y="11685"/>
                </a:cubicBezTo>
                <a:cubicBezTo>
                  <a:pt x="21600" y="12039"/>
                  <a:pt x="21600" y="12393"/>
                  <a:pt x="21600" y="12748"/>
                </a:cubicBezTo>
                <a:cubicBezTo>
                  <a:pt x="21600" y="13456"/>
                  <a:pt x="21600" y="13810"/>
                  <a:pt x="21246" y="14164"/>
                </a:cubicBezTo>
                <a:close/>
                <a:moveTo>
                  <a:pt x="4603" y="2833"/>
                </a:moveTo>
                <a:cubicBezTo>
                  <a:pt x="3541" y="2833"/>
                  <a:pt x="2833" y="3541"/>
                  <a:pt x="2833" y="4603"/>
                </a:cubicBezTo>
                <a:cubicBezTo>
                  <a:pt x="2833" y="5666"/>
                  <a:pt x="3541" y="6374"/>
                  <a:pt x="4603" y="6374"/>
                </a:cubicBezTo>
                <a:cubicBezTo>
                  <a:pt x="5666" y="6374"/>
                  <a:pt x="6374" y="5666"/>
                  <a:pt x="6374" y="4603"/>
                </a:cubicBezTo>
                <a:cubicBezTo>
                  <a:pt x="6374" y="3541"/>
                  <a:pt x="5666" y="2833"/>
                  <a:pt x="4603" y="283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 name="Shape 5644"/>
          <p:cNvSpPr/>
          <p:nvPr/>
        </p:nvSpPr>
        <p:spPr>
          <a:xfrm>
            <a:off x="5958651" y="1932006"/>
            <a:ext cx="185373" cy="286318"/>
          </a:xfrm>
          <a:custGeom>
            <a:avLst/>
            <a:gdLst/>
            <a:ahLst/>
            <a:cxnLst>
              <a:cxn ang="0">
                <a:pos x="wd2" y="hd2"/>
              </a:cxn>
              <a:cxn ang="5400000">
                <a:pos x="wd2" y="hd2"/>
              </a:cxn>
              <a:cxn ang="10800000">
                <a:pos x="wd2" y="hd2"/>
              </a:cxn>
              <a:cxn ang="16200000">
                <a:pos x="wd2" y="hd2"/>
              </a:cxn>
            </a:cxnLst>
            <a:rect l="0" t="0" r="r" b="b"/>
            <a:pathLst>
              <a:path w="21600" h="21600" extrusionOk="0">
                <a:moveTo>
                  <a:pt x="10570" y="14100"/>
                </a:moveTo>
                <a:cubicBezTo>
                  <a:pt x="10111" y="14100"/>
                  <a:pt x="9191" y="14100"/>
                  <a:pt x="8272" y="14100"/>
                </a:cubicBezTo>
                <a:cubicBezTo>
                  <a:pt x="7813" y="13800"/>
                  <a:pt x="7353" y="13500"/>
                  <a:pt x="7813" y="13200"/>
                </a:cubicBezTo>
                <a:cubicBezTo>
                  <a:pt x="7813" y="12900"/>
                  <a:pt x="8272" y="12600"/>
                  <a:pt x="8732" y="12600"/>
                </a:cubicBezTo>
                <a:cubicBezTo>
                  <a:pt x="9651" y="12900"/>
                  <a:pt x="10111" y="12900"/>
                  <a:pt x="10570" y="12900"/>
                </a:cubicBezTo>
                <a:cubicBezTo>
                  <a:pt x="15626" y="12900"/>
                  <a:pt x="19762" y="10200"/>
                  <a:pt x="19762" y="7200"/>
                </a:cubicBezTo>
                <a:cubicBezTo>
                  <a:pt x="19762" y="3900"/>
                  <a:pt x="15626" y="1200"/>
                  <a:pt x="10570" y="1200"/>
                </a:cubicBezTo>
                <a:cubicBezTo>
                  <a:pt x="5974" y="1200"/>
                  <a:pt x="1838" y="3900"/>
                  <a:pt x="1838" y="7200"/>
                </a:cubicBezTo>
                <a:cubicBezTo>
                  <a:pt x="1838" y="8100"/>
                  <a:pt x="2298" y="9000"/>
                  <a:pt x="2757" y="9600"/>
                </a:cubicBezTo>
                <a:cubicBezTo>
                  <a:pt x="3217" y="10200"/>
                  <a:pt x="2757" y="10500"/>
                  <a:pt x="2298" y="10500"/>
                </a:cubicBezTo>
                <a:cubicBezTo>
                  <a:pt x="1838" y="10800"/>
                  <a:pt x="1379" y="10500"/>
                  <a:pt x="1379" y="10200"/>
                </a:cubicBezTo>
                <a:cubicBezTo>
                  <a:pt x="460" y="9300"/>
                  <a:pt x="0" y="8100"/>
                  <a:pt x="0" y="7200"/>
                </a:cubicBezTo>
                <a:cubicBezTo>
                  <a:pt x="0" y="3300"/>
                  <a:pt x="5055" y="0"/>
                  <a:pt x="10570" y="0"/>
                </a:cubicBezTo>
                <a:cubicBezTo>
                  <a:pt x="16545" y="0"/>
                  <a:pt x="21600" y="3300"/>
                  <a:pt x="21600" y="7200"/>
                </a:cubicBezTo>
                <a:cubicBezTo>
                  <a:pt x="21600" y="11100"/>
                  <a:pt x="16545" y="14100"/>
                  <a:pt x="10570" y="14100"/>
                </a:cubicBezTo>
                <a:close/>
                <a:moveTo>
                  <a:pt x="11030" y="9300"/>
                </a:moveTo>
                <a:cubicBezTo>
                  <a:pt x="10111" y="9300"/>
                  <a:pt x="9651" y="9300"/>
                  <a:pt x="8732" y="9000"/>
                </a:cubicBezTo>
                <a:cubicBezTo>
                  <a:pt x="8272" y="9300"/>
                  <a:pt x="7353" y="9900"/>
                  <a:pt x="6894" y="10500"/>
                </a:cubicBezTo>
                <a:cubicBezTo>
                  <a:pt x="3677" y="13500"/>
                  <a:pt x="2298" y="17100"/>
                  <a:pt x="3217" y="21000"/>
                </a:cubicBezTo>
                <a:cubicBezTo>
                  <a:pt x="3217" y="21300"/>
                  <a:pt x="2757" y="21600"/>
                  <a:pt x="2298" y="21600"/>
                </a:cubicBezTo>
                <a:cubicBezTo>
                  <a:pt x="2298" y="21600"/>
                  <a:pt x="2298" y="21600"/>
                  <a:pt x="2298" y="21600"/>
                </a:cubicBezTo>
                <a:cubicBezTo>
                  <a:pt x="1838" y="21600"/>
                  <a:pt x="1379" y="21300"/>
                  <a:pt x="919" y="21000"/>
                </a:cubicBezTo>
                <a:cubicBezTo>
                  <a:pt x="460" y="15900"/>
                  <a:pt x="2757" y="12000"/>
                  <a:pt x="5055" y="9900"/>
                </a:cubicBezTo>
                <a:cubicBezTo>
                  <a:pt x="5974" y="9000"/>
                  <a:pt x="6894" y="8400"/>
                  <a:pt x="7813" y="7800"/>
                </a:cubicBezTo>
                <a:cubicBezTo>
                  <a:pt x="7353" y="7500"/>
                  <a:pt x="7353" y="7200"/>
                  <a:pt x="7353" y="6900"/>
                </a:cubicBezTo>
                <a:cubicBezTo>
                  <a:pt x="7353" y="5700"/>
                  <a:pt x="9191" y="4800"/>
                  <a:pt x="11030" y="4800"/>
                </a:cubicBezTo>
                <a:cubicBezTo>
                  <a:pt x="12868" y="4800"/>
                  <a:pt x="14706" y="5700"/>
                  <a:pt x="14706" y="6900"/>
                </a:cubicBezTo>
                <a:cubicBezTo>
                  <a:pt x="14706" y="8400"/>
                  <a:pt x="12868" y="9300"/>
                  <a:pt x="11030" y="93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 name="Shape 5645"/>
          <p:cNvSpPr/>
          <p:nvPr/>
        </p:nvSpPr>
        <p:spPr>
          <a:xfrm>
            <a:off x="6522110" y="1952195"/>
            <a:ext cx="286318" cy="225751"/>
          </a:xfrm>
          <a:custGeom>
            <a:avLst/>
            <a:gdLst/>
            <a:ahLst/>
            <a:cxnLst>
              <a:cxn ang="0">
                <a:pos x="wd2" y="hd2"/>
              </a:cxn>
              <a:cxn ang="5400000">
                <a:pos x="wd2" y="hd2"/>
              </a:cxn>
              <a:cxn ang="10800000">
                <a:pos x="wd2" y="hd2"/>
              </a:cxn>
              <a:cxn ang="16200000">
                <a:pos x="wd2" y="hd2"/>
              </a:cxn>
            </a:cxnLst>
            <a:rect l="0" t="0" r="r" b="b"/>
            <a:pathLst>
              <a:path w="21600" h="21600" extrusionOk="0">
                <a:moveTo>
                  <a:pt x="6300" y="4547"/>
                </a:moveTo>
                <a:cubicBezTo>
                  <a:pt x="6300" y="5305"/>
                  <a:pt x="5700" y="6063"/>
                  <a:pt x="5100" y="6063"/>
                </a:cubicBezTo>
                <a:cubicBezTo>
                  <a:pt x="1200" y="6063"/>
                  <a:pt x="1200" y="6063"/>
                  <a:pt x="1200" y="6063"/>
                </a:cubicBezTo>
                <a:cubicBezTo>
                  <a:pt x="600" y="6063"/>
                  <a:pt x="0" y="5305"/>
                  <a:pt x="0" y="4547"/>
                </a:cubicBezTo>
                <a:cubicBezTo>
                  <a:pt x="0" y="1516"/>
                  <a:pt x="0" y="1516"/>
                  <a:pt x="0" y="1516"/>
                </a:cubicBezTo>
                <a:cubicBezTo>
                  <a:pt x="0" y="758"/>
                  <a:pt x="600" y="0"/>
                  <a:pt x="1200" y="0"/>
                </a:cubicBezTo>
                <a:cubicBezTo>
                  <a:pt x="5100" y="0"/>
                  <a:pt x="5100" y="0"/>
                  <a:pt x="5100" y="0"/>
                </a:cubicBezTo>
                <a:cubicBezTo>
                  <a:pt x="5700" y="0"/>
                  <a:pt x="6300" y="758"/>
                  <a:pt x="6300" y="1516"/>
                </a:cubicBezTo>
                <a:lnTo>
                  <a:pt x="6300" y="4547"/>
                </a:lnTo>
                <a:close/>
                <a:moveTo>
                  <a:pt x="6300" y="12505"/>
                </a:moveTo>
                <a:cubicBezTo>
                  <a:pt x="6300" y="13263"/>
                  <a:pt x="5700" y="13642"/>
                  <a:pt x="5100" y="13642"/>
                </a:cubicBezTo>
                <a:cubicBezTo>
                  <a:pt x="1200" y="13642"/>
                  <a:pt x="1200" y="13642"/>
                  <a:pt x="1200" y="13642"/>
                </a:cubicBezTo>
                <a:cubicBezTo>
                  <a:pt x="600" y="13642"/>
                  <a:pt x="0" y="13263"/>
                  <a:pt x="0" y="12505"/>
                </a:cubicBezTo>
                <a:cubicBezTo>
                  <a:pt x="0" y="9474"/>
                  <a:pt x="0" y="9474"/>
                  <a:pt x="0" y="9474"/>
                </a:cubicBezTo>
                <a:cubicBezTo>
                  <a:pt x="0" y="8716"/>
                  <a:pt x="600" y="7958"/>
                  <a:pt x="1200" y="7958"/>
                </a:cubicBezTo>
                <a:cubicBezTo>
                  <a:pt x="5100" y="7958"/>
                  <a:pt x="5100" y="7958"/>
                  <a:pt x="5100" y="7958"/>
                </a:cubicBezTo>
                <a:cubicBezTo>
                  <a:pt x="5700" y="7958"/>
                  <a:pt x="6300" y="8716"/>
                  <a:pt x="6300" y="9474"/>
                </a:cubicBezTo>
                <a:lnTo>
                  <a:pt x="6300" y="12505"/>
                </a:lnTo>
                <a:close/>
                <a:moveTo>
                  <a:pt x="6300" y="20084"/>
                </a:moveTo>
                <a:cubicBezTo>
                  <a:pt x="6300" y="20842"/>
                  <a:pt x="5700" y="21600"/>
                  <a:pt x="5100" y="21600"/>
                </a:cubicBezTo>
                <a:cubicBezTo>
                  <a:pt x="1200" y="21600"/>
                  <a:pt x="1200" y="21600"/>
                  <a:pt x="1200" y="21600"/>
                </a:cubicBezTo>
                <a:cubicBezTo>
                  <a:pt x="600" y="21600"/>
                  <a:pt x="0" y="20842"/>
                  <a:pt x="0" y="20084"/>
                </a:cubicBezTo>
                <a:cubicBezTo>
                  <a:pt x="0" y="17053"/>
                  <a:pt x="0" y="17053"/>
                  <a:pt x="0" y="17053"/>
                </a:cubicBezTo>
                <a:cubicBezTo>
                  <a:pt x="0" y="16295"/>
                  <a:pt x="600" y="15916"/>
                  <a:pt x="1200" y="15916"/>
                </a:cubicBezTo>
                <a:cubicBezTo>
                  <a:pt x="5100" y="15916"/>
                  <a:pt x="5100" y="15916"/>
                  <a:pt x="5100" y="15916"/>
                </a:cubicBezTo>
                <a:cubicBezTo>
                  <a:pt x="5700" y="15916"/>
                  <a:pt x="6300" y="16295"/>
                  <a:pt x="6300" y="17053"/>
                </a:cubicBezTo>
                <a:lnTo>
                  <a:pt x="6300" y="20084"/>
                </a:lnTo>
                <a:close/>
                <a:moveTo>
                  <a:pt x="14100" y="4547"/>
                </a:moveTo>
                <a:cubicBezTo>
                  <a:pt x="14100" y="5305"/>
                  <a:pt x="13500" y="6063"/>
                  <a:pt x="12900" y="6063"/>
                </a:cubicBezTo>
                <a:cubicBezTo>
                  <a:pt x="9000" y="6063"/>
                  <a:pt x="9000" y="6063"/>
                  <a:pt x="9000" y="6063"/>
                </a:cubicBezTo>
                <a:cubicBezTo>
                  <a:pt x="8400" y="6063"/>
                  <a:pt x="7800" y="5305"/>
                  <a:pt x="7800" y="4547"/>
                </a:cubicBezTo>
                <a:cubicBezTo>
                  <a:pt x="7800" y="1516"/>
                  <a:pt x="7800" y="1516"/>
                  <a:pt x="7800" y="1516"/>
                </a:cubicBezTo>
                <a:cubicBezTo>
                  <a:pt x="7800" y="758"/>
                  <a:pt x="8400" y="0"/>
                  <a:pt x="9000" y="0"/>
                </a:cubicBezTo>
                <a:cubicBezTo>
                  <a:pt x="12900" y="0"/>
                  <a:pt x="12900" y="0"/>
                  <a:pt x="12900" y="0"/>
                </a:cubicBezTo>
                <a:cubicBezTo>
                  <a:pt x="13500" y="0"/>
                  <a:pt x="14100" y="758"/>
                  <a:pt x="14100" y="1516"/>
                </a:cubicBezTo>
                <a:lnTo>
                  <a:pt x="14100" y="4547"/>
                </a:lnTo>
                <a:close/>
                <a:moveTo>
                  <a:pt x="14100" y="12505"/>
                </a:moveTo>
                <a:cubicBezTo>
                  <a:pt x="14100" y="13263"/>
                  <a:pt x="13500" y="13642"/>
                  <a:pt x="12900" y="13642"/>
                </a:cubicBezTo>
                <a:cubicBezTo>
                  <a:pt x="9000" y="13642"/>
                  <a:pt x="9000" y="13642"/>
                  <a:pt x="9000" y="13642"/>
                </a:cubicBezTo>
                <a:cubicBezTo>
                  <a:pt x="8400" y="13642"/>
                  <a:pt x="7800" y="13263"/>
                  <a:pt x="7800" y="12505"/>
                </a:cubicBezTo>
                <a:cubicBezTo>
                  <a:pt x="7800" y="9474"/>
                  <a:pt x="7800" y="9474"/>
                  <a:pt x="7800" y="9474"/>
                </a:cubicBezTo>
                <a:cubicBezTo>
                  <a:pt x="7800" y="8716"/>
                  <a:pt x="8400" y="7958"/>
                  <a:pt x="9000" y="7958"/>
                </a:cubicBezTo>
                <a:cubicBezTo>
                  <a:pt x="12900" y="7958"/>
                  <a:pt x="12900" y="7958"/>
                  <a:pt x="12900" y="7958"/>
                </a:cubicBezTo>
                <a:cubicBezTo>
                  <a:pt x="13500" y="7958"/>
                  <a:pt x="14100" y="8716"/>
                  <a:pt x="14100" y="9474"/>
                </a:cubicBezTo>
                <a:lnTo>
                  <a:pt x="14100" y="12505"/>
                </a:lnTo>
                <a:close/>
                <a:moveTo>
                  <a:pt x="14100" y="20084"/>
                </a:moveTo>
                <a:cubicBezTo>
                  <a:pt x="14100" y="20842"/>
                  <a:pt x="13500" y="21600"/>
                  <a:pt x="12900" y="21600"/>
                </a:cubicBezTo>
                <a:cubicBezTo>
                  <a:pt x="9000" y="21600"/>
                  <a:pt x="9000" y="21600"/>
                  <a:pt x="9000" y="21600"/>
                </a:cubicBezTo>
                <a:cubicBezTo>
                  <a:pt x="8400" y="21600"/>
                  <a:pt x="7800" y="20842"/>
                  <a:pt x="7800" y="20084"/>
                </a:cubicBezTo>
                <a:cubicBezTo>
                  <a:pt x="7800" y="17053"/>
                  <a:pt x="7800" y="17053"/>
                  <a:pt x="7800" y="17053"/>
                </a:cubicBezTo>
                <a:cubicBezTo>
                  <a:pt x="7800" y="16295"/>
                  <a:pt x="8400" y="15916"/>
                  <a:pt x="9000" y="15916"/>
                </a:cubicBezTo>
                <a:cubicBezTo>
                  <a:pt x="12900" y="15916"/>
                  <a:pt x="12900" y="15916"/>
                  <a:pt x="12900" y="15916"/>
                </a:cubicBezTo>
                <a:cubicBezTo>
                  <a:pt x="13500" y="15916"/>
                  <a:pt x="14100" y="16295"/>
                  <a:pt x="14100" y="17053"/>
                </a:cubicBezTo>
                <a:lnTo>
                  <a:pt x="14100" y="20084"/>
                </a:lnTo>
                <a:close/>
                <a:moveTo>
                  <a:pt x="21600" y="4547"/>
                </a:moveTo>
                <a:cubicBezTo>
                  <a:pt x="21600" y="5305"/>
                  <a:pt x="21300" y="6063"/>
                  <a:pt x="20700" y="6063"/>
                </a:cubicBezTo>
                <a:cubicBezTo>
                  <a:pt x="16800" y="6063"/>
                  <a:pt x="16800" y="6063"/>
                  <a:pt x="16800" y="6063"/>
                </a:cubicBezTo>
                <a:cubicBezTo>
                  <a:pt x="16200" y="6063"/>
                  <a:pt x="15600" y="5305"/>
                  <a:pt x="15600" y="4547"/>
                </a:cubicBezTo>
                <a:cubicBezTo>
                  <a:pt x="15600" y="1516"/>
                  <a:pt x="15600" y="1516"/>
                  <a:pt x="15600" y="1516"/>
                </a:cubicBezTo>
                <a:cubicBezTo>
                  <a:pt x="15600" y="758"/>
                  <a:pt x="16200" y="0"/>
                  <a:pt x="16800" y="0"/>
                </a:cubicBezTo>
                <a:cubicBezTo>
                  <a:pt x="20700" y="0"/>
                  <a:pt x="20700" y="0"/>
                  <a:pt x="20700" y="0"/>
                </a:cubicBezTo>
                <a:cubicBezTo>
                  <a:pt x="21300" y="0"/>
                  <a:pt x="21600" y="758"/>
                  <a:pt x="21600" y="1516"/>
                </a:cubicBezTo>
                <a:lnTo>
                  <a:pt x="21600" y="4547"/>
                </a:lnTo>
                <a:close/>
                <a:moveTo>
                  <a:pt x="21600" y="12505"/>
                </a:moveTo>
                <a:cubicBezTo>
                  <a:pt x="21600" y="13263"/>
                  <a:pt x="21300" y="13642"/>
                  <a:pt x="20700" y="13642"/>
                </a:cubicBezTo>
                <a:cubicBezTo>
                  <a:pt x="16800" y="13642"/>
                  <a:pt x="16800" y="13642"/>
                  <a:pt x="16800" y="13642"/>
                </a:cubicBezTo>
                <a:cubicBezTo>
                  <a:pt x="16200" y="13642"/>
                  <a:pt x="15600" y="13263"/>
                  <a:pt x="15600" y="12505"/>
                </a:cubicBezTo>
                <a:cubicBezTo>
                  <a:pt x="15600" y="9474"/>
                  <a:pt x="15600" y="9474"/>
                  <a:pt x="15600" y="9474"/>
                </a:cubicBezTo>
                <a:cubicBezTo>
                  <a:pt x="15600" y="8716"/>
                  <a:pt x="16200" y="7958"/>
                  <a:pt x="16800" y="7958"/>
                </a:cubicBezTo>
                <a:cubicBezTo>
                  <a:pt x="20700" y="7958"/>
                  <a:pt x="20700" y="7958"/>
                  <a:pt x="20700" y="7958"/>
                </a:cubicBezTo>
                <a:cubicBezTo>
                  <a:pt x="21300" y="7958"/>
                  <a:pt x="21600" y="8716"/>
                  <a:pt x="21600" y="9474"/>
                </a:cubicBezTo>
                <a:lnTo>
                  <a:pt x="21600" y="12505"/>
                </a:lnTo>
                <a:close/>
                <a:moveTo>
                  <a:pt x="21600" y="20084"/>
                </a:moveTo>
                <a:cubicBezTo>
                  <a:pt x="21600" y="20842"/>
                  <a:pt x="21300" y="21600"/>
                  <a:pt x="20700" y="21600"/>
                </a:cubicBezTo>
                <a:cubicBezTo>
                  <a:pt x="16800" y="21600"/>
                  <a:pt x="16800" y="21600"/>
                  <a:pt x="16800" y="21600"/>
                </a:cubicBezTo>
                <a:cubicBezTo>
                  <a:pt x="16200" y="21600"/>
                  <a:pt x="15600" y="20842"/>
                  <a:pt x="15600" y="20084"/>
                </a:cubicBezTo>
                <a:cubicBezTo>
                  <a:pt x="15600" y="17053"/>
                  <a:pt x="15600" y="17053"/>
                  <a:pt x="15600" y="17053"/>
                </a:cubicBezTo>
                <a:cubicBezTo>
                  <a:pt x="15600" y="16295"/>
                  <a:pt x="16200" y="15916"/>
                  <a:pt x="16800" y="15916"/>
                </a:cubicBezTo>
                <a:cubicBezTo>
                  <a:pt x="20700" y="15916"/>
                  <a:pt x="20700" y="15916"/>
                  <a:pt x="20700" y="15916"/>
                </a:cubicBezTo>
                <a:cubicBezTo>
                  <a:pt x="21300" y="15916"/>
                  <a:pt x="21600" y="16295"/>
                  <a:pt x="21600" y="17053"/>
                </a:cubicBezTo>
                <a:lnTo>
                  <a:pt x="21600" y="2008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 name="Shape 5646"/>
          <p:cNvSpPr/>
          <p:nvPr/>
        </p:nvSpPr>
        <p:spPr>
          <a:xfrm>
            <a:off x="7094745" y="1976055"/>
            <a:ext cx="253282" cy="242269"/>
          </a:xfrm>
          <a:custGeom>
            <a:avLst/>
            <a:gdLst/>
            <a:ahLst/>
            <a:cxnLst>
              <a:cxn ang="0">
                <a:pos x="wd2" y="hd2"/>
              </a:cxn>
              <a:cxn ang="5400000">
                <a:pos x="wd2" y="hd2"/>
              </a:cxn>
              <a:cxn ang="10800000">
                <a:pos x="wd2" y="hd2"/>
              </a:cxn>
              <a:cxn ang="16200000">
                <a:pos x="wd2" y="hd2"/>
              </a:cxn>
            </a:cxnLst>
            <a:rect l="0" t="0" r="r" b="b"/>
            <a:pathLst>
              <a:path w="21600" h="21600" extrusionOk="0">
                <a:moveTo>
                  <a:pt x="5400" y="11685"/>
                </a:moveTo>
                <a:cubicBezTo>
                  <a:pt x="5400" y="12039"/>
                  <a:pt x="5062" y="12748"/>
                  <a:pt x="4725" y="12748"/>
                </a:cubicBezTo>
                <a:cubicBezTo>
                  <a:pt x="675" y="12748"/>
                  <a:pt x="675" y="12748"/>
                  <a:pt x="675" y="12748"/>
                </a:cubicBezTo>
                <a:cubicBezTo>
                  <a:pt x="337" y="12748"/>
                  <a:pt x="0" y="12039"/>
                  <a:pt x="0" y="11685"/>
                </a:cubicBezTo>
                <a:cubicBezTo>
                  <a:pt x="0" y="2479"/>
                  <a:pt x="0" y="2479"/>
                  <a:pt x="0" y="2479"/>
                </a:cubicBezTo>
                <a:cubicBezTo>
                  <a:pt x="0" y="2125"/>
                  <a:pt x="337" y="1770"/>
                  <a:pt x="675" y="1770"/>
                </a:cubicBezTo>
                <a:cubicBezTo>
                  <a:pt x="4725" y="1770"/>
                  <a:pt x="4725" y="1770"/>
                  <a:pt x="4725" y="1770"/>
                </a:cubicBezTo>
                <a:cubicBezTo>
                  <a:pt x="5062" y="1770"/>
                  <a:pt x="5400" y="2125"/>
                  <a:pt x="5400" y="2479"/>
                </a:cubicBezTo>
                <a:lnTo>
                  <a:pt x="5400" y="11685"/>
                </a:lnTo>
                <a:close/>
                <a:moveTo>
                  <a:pt x="3375" y="4249"/>
                </a:moveTo>
                <a:cubicBezTo>
                  <a:pt x="3375" y="3895"/>
                  <a:pt x="3037" y="3541"/>
                  <a:pt x="2362" y="3541"/>
                </a:cubicBezTo>
                <a:cubicBezTo>
                  <a:pt x="2025" y="3541"/>
                  <a:pt x="1687" y="3895"/>
                  <a:pt x="1687" y="4249"/>
                </a:cubicBezTo>
                <a:cubicBezTo>
                  <a:pt x="1687" y="4957"/>
                  <a:pt x="2025" y="5311"/>
                  <a:pt x="2362" y="5311"/>
                </a:cubicBezTo>
                <a:cubicBezTo>
                  <a:pt x="3037" y="5311"/>
                  <a:pt x="3375" y="4957"/>
                  <a:pt x="3375" y="4249"/>
                </a:cubicBezTo>
                <a:close/>
                <a:moveTo>
                  <a:pt x="20925" y="9561"/>
                </a:moveTo>
                <a:cubicBezTo>
                  <a:pt x="20925" y="9207"/>
                  <a:pt x="20925" y="8852"/>
                  <a:pt x="20925" y="8498"/>
                </a:cubicBezTo>
                <a:cubicBezTo>
                  <a:pt x="20925" y="7790"/>
                  <a:pt x="20925" y="7082"/>
                  <a:pt x="20588" y="6374"/>
                </a:cubicBezTo>
                <a:cubicBezTo>
                  <a:pt x="20588" y="6020"/>
                  <a:pt x="20588" y="5311"/>
                  <a:pt x="20588" y="4957"/>
                </a:cubicBezTo>
                <a:cubicBezTo>
                  <a:pt x="20250" y="4249"/>
                  <a:pt x="20250" y="3895"/>
                  <a:pt x="19913" y="3541"/>
                </a:cubicBezTo>
                <a:cubicBezTo>
                  <a:pt x="19913" y="2479"/>
                  <a:pt x="19575" y="1770"/>
                  <a:pt x="19238" y="1062"/>
                </a:cubicBezTo>
                <a:cubicBezTo>
                  <a:pt x="18563" y="354"/>
                  <a:pt x="17550" y="0"/>
                  <a:pt x="16538" y="0"/>
                </a:cubicBezTo>
                <a:cubicBezTo>
                  <a:pt x="16200" y="0"/>
                  <a:pt x="16200" y="0"/>
                  <a:pt x="15863" y="0"/>
                </a:cubicBezTo>
                <a:cubicBezTo>
                  <a:pt x="14850" y="0"/>
                  <a:pt x="14850" y="0"/>
                  <a:pt x="14850" y="0"/>
                </a:cubicBezTo>
                <a:cubicBezTo>
                  <a:pt x="14513" y="0"/>
                  <a:pt x="14513" y="0"/>
                  <a:pt x="14513" y="0"/>
                </a:cubicBezTo>
                <a:cubicBezTo>
                  <a:pt x="12825" y="0"/>
                  <a:pt x="10800" y="354"/>
                  <a:pt x="9450" y="1062"/>
                </a:cubicBezTo>
                <a:cubicBezTo>
                  <a:pt x="8437" y="1416"/>
                  <a:pt x="7762" y="1770"/>
                  <a:pt x="7425" y="1770"/>
                </a:cubicBezTo>
                <a:cubicBezTo>
                  <a:pt x="6750" y="1770"/>
                  <a:pt x="6412" y="2125"/>
                  <a:pt x="6412" y="2479"/>
                </a:cubicBezTo>
                <a:cubicBezTo>
                  <a:pt x="6412" y="11685"/>
                  <a:pt x="6412" y="11685"/>
                  <a:pt x="6412" y="11685"/>
                </a:cubicBezTo>
                <a:cubicBezTo>
                  <a:pt x="6412" y="12039"/>
                  <a:pt x="6750" y="12393"/>
                  <a:pt x="7087" y="12748"/>
                </a:cubicBezTo>
                <a:cubicBezTo>
                  <a:pt x="7762" y="12748"/>
                  <a:pt x="9112" y="14518"/>
                  <a:pt x="9787" y="15226"/>
                </a:cubicBezTo>
                <a:cubicBezTo>
                  <a:pt x="10125" y="15934"/>
                  <a:pt x="10462" y="16289"/>
                  <a:pt x="11138" y="16997"/>
                </a:cubicBezTo>
                <a:cubicBezTo>
                  <a:pt x="11475" y="17351"/>
                  <a:pt x="11813" y="18413"/>
                  <a:pt x="11813" y="19121"/>
                </a:cubicBezTo>
                <a:cubicBezTo>
                  <a:pt x="12150" y="19830"/>
                  <a:pt x="12150" y="20892"/>
                  <a:pt x="12825" y="21600"/>
                </a:cubicBezTo>
                <a:cubicBezTo>
                  <a:pt x="12825" y="21600"/>
                  <a:pt x="13163" y="21600"/>
                  <a:pt x="13500" y="21600"/>
                </a:cubicBezTo>
                <a:cubicBezTo>
                  <a:pt x="16538" y="21600"/>
                  <a:pt x="16538" y="19121"/>
                  <a:pt x="16538" y="18059"/>
                </a:cubicBezTo>
                <a:cubicBezTo>
                  <a:pt x="16538" y="16997"/>
                  <a:pt x="15863" y="15934"/>
                  <a:pt x="15525" y="15226"/>
                </a:cubicBezTo>
                <a:cubicBezTo>
                  <a:pt x="15525" y="14872"/>
                  <a:pt x="15525" y="14872"/>
                  <a:pt x="15188" y="14518"/>
                </a:cubicBezTo>
                <a:cubicBezTo>
                  <a:pt x="18900" y="14518"/>
                  <a:pt x="18900" y="14518"/>
                  <a:pt x="18900" y="14518"/>
                </a:cubicBezTo>
                <a:cubicBezTo>
                  <a:pt x="20250" y="14518"/>
                  <a:pt x="21600" y="13102"/>
                  <a:pt x="21600" y="11685"/>
                </a:cubicBezTo>
                <a:cubicBezTo>
                  <a:pt x="21600" y="10977"/>
                  <a:pt x="21263" y="10269"/>
                  <a:pt x="20925" y="956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 name="Shape 5647"/>
          <p:cNvSpPr/>
          <p:nvPr/>
        </p:nvSpPr>
        <p:spPr>
          <a:xfrm>
            <a:off x="7673033" y="1941342"/>
            <a:ext cx="269508" cy="271317"/>
          </a:xfrm>
          <a:custGeom>
            <a:avLst/>
            <a:gdLst/>
            <a:ahLst/>
            <a:cxnLst>
              <a:cxn ang="0">
                <a:pos x="wd2" y="hd2"/>
              </a:cxn>
              <a:cxn ang="5400000">
                <a:pos x="wd2" y="hd2"/>
              </a:cxn>
              <a:cxn ang="10800000">
                <a:pos x="wd2" y="hd2"/>
              </a:cxn>
              <a:cxn ang="16200000">
                <a:pos x="wd2" y="hd2"/>
              </a:cxn>
            </a:cxnLst>
            <a:rect l="0" t="0" r="r" b="b"/>
            <a:pathLst>
              <a:path w="21287" h="21287" extrusionOk="0">
                <a:moveTo>
                  <a:pt x="9547" y="20817"/>
                </a:moveTo>
                <a:cubicBezTo>
                  <a:pt x="8921" y="21443"/>
                  <a:pt x="7669" y="21443"/>
                  <a:pt x="7043" y="20817"/>
                </a:cubicBezTo>
                <a:cubicBezTo>
                  <a:pt x="5478" y="19252"/>
                  <a:pt x="5478" y="19252"/>
                  <a:pt x="5478" y="19252"/>
                </a:cubicBezTo>
                <a:cubicBezTo>
                  <a:pt x="6417" y="18313"/>
                  <a:pt x="6417" y="16747"/>
                  <a:pt x="5478" y="15808"/>
                </a:cubicBezTo>
                <a:cubicBezTo>
                  <a:pt x="4539" y="14869"/>
                  <a:pt x="2973" y="14869"/>
                  <a:pt x="2034" y="15808"/>
                </a:cubicBezTo>
                <a:cubicBezTo>
                  <a:pt x="469" y="14243"/>
                  <a:pt x="469" y="14243"/>
                  <a:pt x="469" y="14243"/>
                </a:cubicBezTo>
                <a:cubicBezTo>
                  <a:pt x="-157" y="13617"/>
                  <a:pt x="-157" y="12365"/>
                  <a:pt x="469" y="11739"/>
                </a:cubicBezTo>
                <a:cubicBezTo>
                  <a:pt x="12052" y="469"/>
                  <a:pt x="12052" y="469"/>
                  <a:pt x="12052" y="469"/>
                </a:cubicBezTo>
                <a:cubicBezTo>
                  <a:pt x="12678" y="-157"/>
                  <a:pt x="13617" y="-157"/>
                  <a:pt x="14243" y="469"/>
                </a:cubicBezTo>
                <a:cubicBezTo>
                  <a:pt x="15808" y="2034"/>
                  <a:pt x="15808" y="2034"/>
                  <a:pt x="15808" y="2034"/>
                </a:cubicBezTo>
                <a:cubicBezTo>
                  <a:pt x="14869" y="2973"/>
                  <a:pt x="14869" y="4539"/>
                  <a:pt x="15808" y="5478"/>
                </a:cubicBezTo>
                <a:cubicBezTo>
                  <a:pt x="16747" y="6417"/>
                  <a:pt x="18313" y="6417"/>
                  <a:pt x="19252" y="5478"/>
                </a:cubicBezTo>
                <a:cubicBezTo>
                  <a:pt x="20817" y="7043"/>
                  <a:pt x="20817" y="7043"/>
                  <a:pt x="20817" y="7043"/>
                </a:cubicBezTo>
                <a:cubicBezTo>
                  <a:pt x="21443" y="7669"/>
                  <a:pt x="21443" y="8608"/>
                  <a:pt x="20817" y="9234"/>
                </a:cubicBezTo>
                <a:lnTo>
                  <a:pt x="9547" y="20817"/>
                </a:lnTo>
                <a:close/>
                <a:moveTo>
                  <a:pt x="17373" y="9547"/>
                </a:moveTo>
                <a:cubicBezTo>
                  <a:pt x="17686" y="9234"/>
                  <a:pt x="17686" y="8608"/>
                  <a:pt x="17373" y="8295"/>
                </a:cubicBezTo>
                <a:cubicBezTo>
                  <a:pt x="12991" y="3913"/>
                  <a:pt x="12991" y="3913"/>
                  <a:pt x="12991" y="3913"/>
                </a:cubicBezTo>
                <a:cubicBezTo>
                  <a:pt x="12678" y="3600"/>
                  <a:pt x="12052" y="3600"/>
                  <a:pt x="11739" y="3913"/>
                </a:cubicBezTo>
                <a:cubicBezTo>
                  <a:pt x="3913" y="11739"/>
                  <a:pt x="3913" y="11739"/>
                  <a:pt x="3913" y="11739"/>
                </a:cubicBezTo>
                <a:cubicBezTo>
                  <a:pt x="3600" y="12052"/>
                  <a:pt x="3600" y="12365"/>
                  <a:pt x="3913" y="12678"/>
                </a:cubicBezTo>
                <a:cubicBezTo>
                  <a:pt x="8608" y="17373"/>
                  <a:pt x="8608" y="17373"/>
                  <a:pt x="8608" y="17373"/>
                </a:cubicBezTo>
                <a:cubicBezTo>
                  <a:pt x="8608" y="17373"/>
                  <a:pt x="8921" y="17686"/>
                  <a:pt x="9234" y="17686"/>
                </a:cubicBezTo>
                <a:cubicBezTo>
                  <a:pt x="9234" y="17686"/>
                  <a:pt x="9547" y="17373"/>
                  <a:pt x="9547" y="17373"/>
                </a:cubicBezTo>
                <a:lnTo>
                  <a:pt x="17373" y="9547"/>
                </a:lnTo>
                <a:close/>
                <a:moveTo>
                  <a:pt x="16434" y="8921"/>
                </a:moveTo>
                <a:cubicBezTo>
                  <a:pt x="9234" y="16121"/>
                  <a:pt x="9234" y="16121"/>
                  <a:pt x="9234" y="16121"/>
                </a:cubicBezTo>
                <a:cubicBezTo>
                  <a:pt x="5165" y="12052"/>
                  <a:pt x="5165" y="12052"/>
                  <a:pt x="5165" y="12052"/>
                </a:cubicBezTo>
                <a:cubicBezTo>
                  <a:pt x="12365" y="4852"/>
                  <a:pt x="12365" y="4852"/>
                  <a:pt x="12365" y="4852"/>
                </a:cubicBezTo>
                <a:lnTo>
                  <a:pt x="16434" y="892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 name="Shape 5648"/>
          <p:cNvSpPr/>
          <p:nvPr/>
        </p:nvSpPr>
        <p:spPr>
          <a:xfrm>
            <a:off x="8238181" y="1943018"/>
            <a:ext cx="167019" cy="23492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143" y="21600"/>
                  <a:pt x="0" y="18305"/>
                  <a:pt x="0" y="13912"/>
                </a:cubicBezTo>
                <a:cubicBezTo>
                  <a:pt x="0" y="12447"/>
                  <a:pt x="1029" y="11349"/>
                  <a:pt x="2057" y="9885"/>
                </a:cubicBezTo>
                <a:cubicBezTo>
                  <a:pt x="3086" y="8786"/>
                  <a:pt x="7200" y="4759"/>
                  <a:pt x="9257" y="732"/>
                </a:cubicBezTo>
                <a:cubicBezTo>
                  <a:pt x="9257" y="366"/>
                  <a:pt x="10286" y="0"/>
                  <a:pt x="10800" y="0"/>
                </a:cubicBezTo>
                <a:cubicBezTo>
                  <a:pt x="11314" y="0"/>
                  <a:pt x="12343" y="366"/>
                  <a:pt x="12343" y="732"/>
                </a:cubicBezTo>
                <a:cubicBezTo>
                  <a:pt x="14400" y="4759"/>
                  <a:pt x="18514" y="8786"/>
                  <a:pt x="19543" y="9885"/>
                </a:cubicBezTo>
                <a:cubicBezTo>
                  <a:pt x="20571" y="11349"/>
                  <a:pt x="21600" y="12447"/>
                  <a:pt x="21600" y="13912"/>
                </a:cubicBezTo>
                <a:cubicBezTo>
                  <a:pt x="21600" y="18305"/>
                  <a:pt x="16457" y="21600"/>
                  <a:pt x="10800" y="21600"/>
                </a:cubicBezTo>
                <a:close/>
                <a:moveTo>
                  <a:pt x="10286" y="15010"/>
                </a:moveTo>
                <a:cubicBezTo>
                  <a:pt x="10286" y="14644"/>
                  <a:pt x="9257" y="13546"/>
                  <a:pt x="8743" y="12814"/>
                </a:cubicBezTo>
                <a:cubicBezTo>
                  <a:pt x="8743" y="12447"/>
                  <a:pt x="8229" y="12447"/>
                  <a:pt x="8229" y="12447"/>
                </a:cubicBezTo>
                <a:cubicBezTo>
                  <a:pt x="8229" y="12447"/>
                  <a:pt x="7714" y="12447"/>
                  <a:pt x="7714" y="12814"/>
                </a:cubicBezTo>
                <a:cubicBezTo>
                  <a:pt x="7200" y="13546"/>
                  <a:pt x="6171" y="14644"/>
                  <a:pt x="6171" y="15010"/>
                </a:cubicBezTo>
                <a:cubicBezTo>
                  <a:pt x="5657" y="15376"/>
                  <a:pt x="5657" y="15742"/>
                  <a:pt x="5657" y="16108"/>
                </a:cubicBezTo>
                <a:cubicBezTo>
                  <a:pt x="5657" y="16841"/>
                  <a:pt x="6686" y="17939"/>
                  <a:pt x="8229" y="17939"/>
                </a:cubicBezTo>
                <a:cubicBezTo>
                  <a:pt x="9771" y="17939"/>
                  <a:pt x="10800" y="16841"/>
                  <a:pt x="10800" y="16108"/>
                </a:cubicBezTo>
                <a:cubicBezTo>
                  <a:pt x="10800" y="15742"/>
                  <a:pt x="10800" y="15376"/>
                  <a:pt x="10286" y="1501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 name="Shape 5649"/>
          <p:cNvSpPr/>
          <p:nvPr/>
        </p:nvSpPr>
        <p:spPr>
          <a:xfrm>
            <a:off x="8810815" y="1976055"/>
            <a:ext cx="324861" cy="201891"/>
          </a:xfrm>
          <a:custGeom>
            <a:avLst/>
            <a:gdLst/>
            <a:ahLst/>
            <a:cxnLst>
              <a:cxn ang="0">
                <a:pos x="wd2" y="hd2"/>
              </a:cxn>
              <a:cxn ang="5400000">
                <a:pos x="wd2" y="hd2"/>
              </a:cxn>
              <a:cxn ang="10800000">
                <a:pos x="wd2" y="hd2"/>
              </a:cxn>
              <a:cxn ang="16200000">
                <a:pos x="wd2" y="hd2"/>
              </a:cxn>
            </a:cxnLst>
            <a:rect l="0" t="0" r="r" b="b"/>
            <a:pathLst>
              <a:path w="21600" h="21600" extrusionOk="0">
                <a:moveTo>
                  <a:pt x="6585" y="0"/>
                </a:moveTo>
                <a:cubicBezTo>
                  <a:pt x="14751" y="0"/>
                  <a:pt x="14751" y="0"/>
                  <a:pt x="14751" y="0"/>
                </a:cubicBezTo>
                <a:cubicBezTo>
                  <a:pt x="18439" y="0"/>
                  <a:pt x="21600" y="4659"/>
                  <a:pt x="21600" y="10588"/>
                </a:cubicBezTo>
                <a:cubicBezTo>
                  <a:pt x="21600" y="16518"/>
                  <a:pt x="18439" y="21600"/>
                  <a:pt x="14751" y="21600"/>
                </a:cubicBezTo>
                <a:cubicBezTo>
                  <a:pt x="6585" y="21600"/>
                  <a:pt x="6585" y="21600"/>
                  <a:pt x="6585" y="21600"/>
                </a:cubicBezTo>
                <a:cubicBezTo>
                  <a:pt x="2898" y="21600"/>
                  <a:pt x="0" y="16518"/>
                  <a:pt x="0" y="10588"/>
                </a:cubicBezTo>
                <a:cubicBezTo>
                  <a:pt x="0" y="4659"/>
                  <a:pt x="2898" y="0"/>
                  <a:pt x="6585" y="0"/>
                </a:cubicBezTo>
                <a:close/>
                <a:moveTo>
                  <a:pt x="20283" y="10588"/>
                </a:moveTo>
                <a:cubicBezTo>
                  <a:pt x="20283" y="5929"/>
                  <a:pt x="17912" y="2118"/>
                  <a:pt x="14751" y="2118"/>
                </a:cubicBezTo>
                <a:cubicBezTo>
                  <a:pt x="11854" y="2118"/>
                  <a:pt x="9483" y="5929"/>
                  <a:pt x="9483" y="10588"/>
                </a:cubicBezTo>
                <a:cubicBezTo>
                  <a:pt x="9483" y="15671"/>
                  <a:pt x="11854" y="19482"/>
                  <a:pt x="14751" y="19482"/>
                </a:cubicBezTo>
                <a:cubicBezTo>
                  <a:pt x="17912" y="19482"/>
                  <a:pt x="20283" y="15671"/>
                  <a:pt x="20283" y="1058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 name="Shape 5650"/>
          <p:cNvSpPr/>
          <p:nvPr/>
        </p:nvSpPr>
        <p:spPr>
          <a:xfrm>
            <a:off x="9383451" y="1952195"/>
            <a:ext cx="225752"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5226"/>
                </a:moveTo>
                <a:cubicBezTo>
                  <a:pt x="21600" y="5226"/>
                  <a:pt x="21221" y="5574"/>
                  <a:pt x="21221" y="5574"/>
                </a:cubicBezTo>
                <a:cubicBezTo>
                  <a:pt x="19705" y="5574"/>
                  <a:pt x="19705" y="5574"/>
                  <a:pt x="19705" y="5574"/>
                </a:cubicBezTo>
                <a:cubicBezTo>
                  <a:pt x="19705" y="18813"/>
                  <a:pt x="19705" y="18813"/>
                  <a:pt x="19705" y="18813"/>
                </a:cubicBezTo>
                <a:cubicBezTo>
                  <a:pt x="19705" y="20206"/>
                  <a:pt x="18568" y="21600"/>
                  <a:pt x="17053" y="21600"/>
                </a:cubicBezTo>
                <a:cubicBezTo>
                  <a:pt x="4547" y="21600"/>
                  <a:pt x="4547" y="21600"/>
                  <a:pt x="4547" y="21600"/>
                </a:cubicBezTo>
                <a:cubicBezTo>
                  <a:pt x="3411" y="21600"/>
                  <a:pt x="2274" y="20555"/>
                  <a:pt x="2274" y="18813"/>
                </a:cubicBezTo>
                <a:cubicBezTo>
                  <a:pt x="2274" y="5574"/>
                  <a:pt x="2274" y="5574"/>
                  <a:pt x="2274" y="5574"/>
                </a:cubicBezTo>
                <a:cubicBezTo>
                  <a:pt x="758" y="5574"/>
                  <a:pt x="758" y="5574"/>
                  <a:pt x="758" y="5574"/>
                </a:cubicBezTo>
                <a:cubicBezTo>
                  <a:pt x="379" y="5574"/>
                  <a:pt x="0" y="5226"/>
                  <a:pt x="0" y="5226"/>
                </a:cubicBezTo>
                <a:cubicBezTo>
                  <a:pt x="0" y="4181"/>
                  <a:pt x="0" y="4181"/>
                  <a:pt x="0" y="4181"/>
                </a:cubicBezTo>
                <a:cubicBezTo>
                  <a:pt x="0" y="3832"/>
                  <a:pt x="379" y="3832"/>
                  <a:pt x="758" y="3832"/>
                </a:cubicBezTo>
                <a:cubicBezTo>
                  <a:pt x="5305" y="3832"/>
                  <a:pt x="5305" y="3832"/>
                  <a:pt x="5305" y="3832"/>
                </a:cubicBezTo>
                <a:cubicBezTo>
                  <a:pt x="6442" y="1394"/>
                  <a:pt x="6442" y="1394"/>
                  <a:pt x="6442" y="1394"/>
                </a:cubicBezTo>
                <a:cubicBezTo>
                  <a:pt x="6821" y="697"/>
                  <a:pt x="7579" y="0"/>
                  <a:pt x="8337" y="0"/>
                </a:cubicBezTo>
                <a:cubicBezTo>
                  <a:pt x="13263" y="0"/>
                  <a:pt x="13263" y="0"/>
                  <a:pt x="13263" y="0"/>
                </a:cubicBezTo>
                <a:cubicBezTo>
                  <a:pt x="14021" y="0"/>
                  <a:pt x="15158" y="697"/>
                  <a:pt x="15537" y="1394"/>
                </a:cubicBezTo>
                <a:cubicBezTo>
                  <a:pt x="16295" y="3832"/>
                  <a:pt x="16295" y="3832"/>
                  <a:pt x="16295" y="3832"/>
                </a:cubicBezTo>
                <a:cubicBezTo>
                  <a:pt x="21221" y="3832"/>
                  <a:pt x="21221" y="3832"/>
                  <a:pt x="21221" y="3832"/>
                </a:cubicBezTo>
                <a:cubicBezTo>
                  <a:pt x="21221" y="3832"/>
                  <a:pt x="21600" y="3832"/>
                  <a:pt x="21600" y="4181"/>
                </a:cubicBezTo>
                <a:lnTo>
                  <a:pt x="21600" y="5226"/>
                </a:lnTo>
                <a:close/>
                <a:moveTo>
                  <a:pt x="17811" y="5574"/>
                </a:moveTo>
                <a:cubicBezTo>
                  <a:pt x="4168" y="5574"/>
                  <a:pt x="4168" y="5574"/>
                  <a:pt x="4168" y="5574"/>
                </a:cubicBezTo>
                <a:cubicBezTo>
                  <a:pt x="4168" y="18813"/>
                  <a:pt x="4168" y="18813"/>
                  <a:pt x="4168" y="18813"/>
                </a:cubicBezTo>
                <a:cubicBezTo>
                  <a:pt x="4168" y="19510"/>
                  <a:pt x="4547" y="19858"/>
                  <a:pt x="4547" y="19858"/>
                </a:cubicBezTo>
                <a:cubicBezTo>
                  <a:pt x="17053" y="19858"/>
                  <a:pt x="17053" y="19858"/>
                  <a:pt x="17053" y="19858"/>
                </a:cubicBezTo>
                <a:cubicBezTo>
                  <a:pt x="17432" y="19858"/>
                  <a:pt x="17811" y="19510"/>
                  <a:pt x="17811" y="18813"/>
                </a:cubicBezTo>
                <a:lnTo>
                  <a:pt x="17811" y="5574"/>
                </a:lnTo>
                <a:close/>
                <a:moveTo>
                  <a:pt x="7958" y="16723"/>
                </a:moveTo>
                <a:cubicBezTo>
                  <a:pt x="7958" y="17071"/>
                  <a:pt x="7579" y="17071"/>
                  <a:pt x="7579" y="17071"/>
                </a:cubicBezTo>
                <a:cubicBezTo>
                  <a:pt x="6442" y="17071"/>
                  <a:pt x="6442" y="17071"/>
                  <a:pt x="6442" y="17071"/>
                </a:cubicBezTo>
                <a:cubicBezTo>
                  <a:pt x="6063" y="17071"/>
                  <a:pt x="6063" y="17071"/>
                  <a:pt x="6063" y="16723"/>
                </a:cubicBezTo>
                <a:cubicBezTo>
                  <a:pt x="6063" y="8710"/>
                  <a:pt x="6063" y="8710"/>
                  <a:pt x="6063" y="8710"/>
                </a:cubicBezTo>
                <a:cubicBezTo>
                  <a:pt x="6063" y="8361"/>
                  <a:pt x="6063" y="8361"/>
                  <a:pt x="6442" y="8361"/>
                </a:cubicBezTo>
                <a:cubicBezTo>
                  <a:pt x="7579" y="8361"/>
                  <a:pt x="7579" y="8361"/>
                  <a:pt x="7579" y="8361"/>
                </a:cubicBezTo>
                <a:cubicBezTo>
                  <a:pt x="7579" y="8361"/>
                  <a:pt x="7958" y="8361"/>
                  <a:pt x="7958" y="8710"/>
                </a:cubicBezTo>
                <a:lnTo>
                  <a:pt x="7958" y="16723"/>
                </a:lnTo>
                <a:close/>
                <a:moveTo>
                  <a:pt x="14400" y="3832"/>
                </a:moveTo>
                <a:cubicBezTo>
                  <a:pt x="13642" y="2090"/>
                  <a:pt x="13642" y="2090"/>
                  <a:pt x="13642" y="2090"/>
                </a:cubicBezTo>
                <a:cubicBezTo>
                  <a:pt x="13642" y="2090"/>
                  <a:pt x="13263" y="2090"/>
                  <a:pt x="13263" y="2090"/>
                </a:cubicBezTo>
                <a:cubicBezTo>
                  <a:pt x="8337" y="2090"/>
                  <a:pt x="8337" y="2090"/>
                  <a:pt x="8337" y="2090"/>
                </a:cubicBezTo>
                <a:cubicBezTo>
                  <a:pt x="8337" y="2090"/>
                  <a:pt x="8337" y="2090"/>
                  <a:pt x="8337" y="2090"/>
                </a:cubicBezTo>
                <a:cubicBezTo>
                  <a:pt x="7579" y="3832"/>
                  <a:pt x="7579" y="3832"/>
                  <a:pt x="7579" y="3832"/>
                </a:cubicBezTo>
                <a:lnTo>
                  <a:pt x="14400" y="3832"/>
                </a:lnTo>
                <a:close/>
                <a:moveTo>
                  <a:pt x="11747" y="16723"/>
                </a:moveTo>
                <a:cubicBezTo>
                  <a:pt x="11747" y="17071"/>
                  <a:pt x="11747" y="17071"/>
                  <a:pt x="11368" y="17071"/>
                </a:cubicBezTo>
                <a:cubicBezTo>
                  <a:pt x="10232" y="17071"/>
                  <a:pt x="10232" y="17071"/>
                  <a:pt x="10232" y="17071"/>
                </a:cubicBezTo>
                <a:cubicBezTo>
                  <a:pt x="10232" y="17071"/>
                  <a:pt x="9853" y="17071"/>
                  <a:pt x="9853" y="16723"/>
                </a:cubicBezTo>
                <a:cubicBezTo>
                  <a:pt x="9853" y="8710"/>
                  <a:pt x="9853" y="8710"/>
                  <a:pt x="9853" y="8710"/>
                </a:cubicBezTo>
                <a:cubicBezTo>
                  <a:pt x="9853" y="8361"/>
                  <a:pt x="10232" y="8361"/>
                  <a:pt x="10232" y="8361"/>
                </a:cubicBezTo>
                <a:cubicBezTo>
                  <a:pt x="11368" y="8361"/>
                  <a:pt x="11368" y="8361"/>
                  <a:pt x="11368" y="8361"/>
                </a:cubicBezTo>
                <a:cubicBezTo>
                  <a:pt x="11747" y="8361"/>
                  <a:pt x="11747" y="8361"/>
                  <a:pt x="11747" y="8710"/>
                </a:cubicBezTo>
                <a:lnTo>
                  <a:pt x="11747" y="16723"/>
                </a:lnTo>
                <a:close/>
                <a:moveTo>
                  <a:pt x="15916" y="16723"/>
                </a:moveTo>
                <a:cubicBezTo>
                  <a:pt x="15916" y="17071"/>
                  <a:pt x="15537" y="17071"/>
                  <a:pt x="15158" y="17071"/>
                </a:cubicBezTo>
                <a:cubicBezTo>
                  <a:pt x="14400" y="17071"/>
                  <a:pt x="14400" y="17071"/>
                  <a:pt x="14400" y="17071"/>
                </a:cubicBezTo>
                <a:cubicBezTo>
                  <a:pt x="14021" y="17071"/>
                  <a:pt x="13642" y="17071"/>
                  <a:pt x="13642" y="16723"/>
                </a:cubicBezTo>
                <a:cubicBezTo>
                  <a:pt x="13642" y="8710"/>
                  <a:pt x="13642" y="8710"/>
                  <a:pt x="13642" y="8710"/>
                </a:cubicBezTo>
                <a:cubicBezTo>
                  <a:pt x="13642" y="8361"/>
                  <a:pt x="14021" y="8361"/>
                  <a:pt x="14400" y="8361"/>
                </a:cubicBezTo>
                <a:cubicBezTo>
                  <a:pt x="15158" y="8361"/>
                  <a:pt x="15158" y="8361"/>
                  <a:pt x="15158" y="8361"/>
                </a:cubicBezTo>
                <a:cubicBezTo>
                  <a:pt x="15537" y="8361"/>
                  <a:pt x="15916" y="8361"/>
                  <a:pt x="15916" y="8710"/>
                </a:cubicBezTo>
                <a:lnTo>
                  <a:pt x="15916" y="1672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 name="Shape 5651"/>
          <p:cNvSpPr/>
          <p:nvPr/>
        </p:nvSpPr>
        <p:spPr>
          <a:xfrm>
            <a:off x="9967098" y="1976054"/>
            <a:ext cx="273470" cy="222081"/>
          </a:xfrm>
          <a:custGeom>
            <a:avLst/>
            <a:gdLst/>
            <a:ahLst/>
            <a:cxnLst>
              <a:cxn ang="0">
                <a:pos x="wd2" y="hd2"/>
              </a:cxn>
              <a:cxn ang="5400000">
                <a:pos x="wd2" y="hd2"/>
              </a:cxn>
              <a:cxn ang="10800000">
                <a:pos x="wd2" y="hd2"/>
              </a:cxn>
              <a:cxn ang="16200000">
                <a:pos x="wd2" y="hd2"/>
              </a:cxn>
            </a:cxnLst>
            <a:rect l="0" t="0" r="r" b="b"/>
            <a:pathLst>
              <a:path w="21600" h="21600" extrusionOk="0">
                <a:moveTo>
                  <a:pt x="21600" y="16586"/>
                </a:moveTo>
                <a:cubicBezTo>
                  <a:pt x="21600" y="17743"/>
                  <a:pt x="20661" y="17743"/>
                  <a:pt x="20035" y="17743"/>
                </a:cubicBezTo>
                <a:cubicBezTo>
                  <a:pt x="20035" y="20057"/>
                  <a:pt x="18783" y="21600"/>
                  <a:pt x="16904" y="21600"/>
                </a:cubicBezTo>
                <a:cubicBezTo>
                  <a:pt x="15026" y="21600"/>
                  <a:pt x="13774" y="20057"/>
                  <a:pt x="13774" y="17743"/>
                </a:cubicBezTo>
                <a:cubicBezTo>
                  <a:pt x="8765" y="17743"/>
                  <a:pt x="8765" y="17743"/>
                  <a:pt x="8765" y="17743"/>
                </a:cubicBezTo>
                <a:cubicBezTo>
                  <a:pt x="8765" y="20057"/>
                  <a:pt x="7513" y="21600"/>
                  <a:pt x="5635" y="21600"/>
                </a:cubicBezTo>
                <a:cubicBezTo>
                  <a:pt x="3757" y="21600"/>
                  <a:pt x="2504" y="20057"/>
                  <a:pt x="2504" y="17743"/>
                </a:cubicBezTo>
                <a:cubicBezTo>
                  <a:pt x="1565" y="17743"/>
                  <a:pt x="1565" y="17743"/>
                  <a:pt x="1565" y="17743"/>
                </a:cubicBezTo>
                <a:cubicBezTo>
                  <a:pt x="939" y="17743"/>
                  <a:pt x="0" y="17743"/>
                  <a:pt x="0" y="16586"/>
                </a:cubicBezTo>
                <a:cubicBezTo>
                  <a:pt x="0" y="16200"/>
                  <a:pt x="313" y="15814"/>
                  <a:pt x="939" y="15814"/>
                </a:cubicBezTo>
                <a:cubicBezTo>
                  <a:pt x="939" y="10800"/>
                  <a:pt x="939" y="10800"/>
                  <a:pt x="939" y="10800"/>
                </a:cubicBezTo>
                <a:cubicBezTo>
                  <a:pt x="939" y="9643"/>
                  <a:pt x="626" y="8486"/>
                  <a:pt x="1252" y="7714"/>
                </a:cubicBezTo>
                <a:cubicBezTo>
                  <a:pt x="3757" y="4629"/>
                  <a:pt x="3757" y="4629"/>
                  <a:pt x="3757" y="4629"/>
                </a:cubicBezTo>
                <a:cubicBezTo>
                  <a:pt x="4070" y="4243"/>
                  <a:pt x="4696" y="3857"/>
                  <a:pt x="5322" y="3857"/>
                </a:cubicBezTo>
                <a:cubicBezTo>
                  <a:pt x="7200" y="3857"/>
                  <a:pt x="7200" y="3857"/>
                  <a:pt x="7200" y="3857"/>
                </a:cubicBezTo>
                <a:cubicBezTo>
                  <a:pt x="7200" y="771"/>
                  <a:pt x="7200" y="771"/>
                  <a:pt x="7200" y="771"/>
                </a:cubicBezTo>
                <a:cubicBezTo>
                  <a:pt x="7200" y="386"/>
                  <a:pt x="7513" y="0"/>
                  <a:pt x="8139" y="0"/>
                </a:cubicBezTo>
                <a:cubicBezTo>
                  <a:pt x="20974" y="0"/>
                  <a:pt x="20974" y="0"/>
                  <a:pt x="20974" y="0"/>
                </a:cubicBezTo>
                <a:cubicBezTo>
                  <a:pt x="21287" y="0"/>
                  <a:pt x="21600" y="386"/>
                  <a:pt x="21600" y="771"/>
                </a:cubicBezTo>
                <a:lnTo>
                  <a:pt x="21600" y="16586"/>
                </a:lnTo>
                <a:close/>
                <a:moveTo>
                  <a:pt x="7200" y="9643"/>
                </a:moveTo>
                <a:cubicBezTo>
                  <a:pt x="7200" y="5786"/>
                  <a:pt x="7200" y="5786"/>
                  <a:pt x="7200" y="5786"/>
                </a:cubicBezTo>
                <a:cubicBezTo>
                  <a:pt x="5322" y="5786"/>
                  <a:pt x="5322" y="5786"/>
                  <a:pt x="5322" y="5786"/>
                </a:cubicBezTo>
                <a:cubicBezTo>
                  <a:pt x="5322" y="5786"/>
                  <a:pt x="5009" y="5786"/>
                  <a:pt x="5009" y="5786"/>
                </a:cubicBezTo>
                <a:cubicBezTo>
                  <a:pt x="2504" y="8871"/>
                  <a:pt x="2504" y="8871"/>
                  <a:pt x="2504" y="8871"/>
                </a:cubicBezTo>
                <a:cubicBezTo>
                  <a:pt x="2504" y="8871"/>
                  <a:pt x="2504" y="9257"/>
                  <a:pt x="2504" y="9257"/>
                </a:cubicBezTo>
                <a:cubicBezTo>
                  <a:pt x="2504" y="9643"/>
                  <a:pt x="2504" y="9643"/>
                  <a:pt x="2504" y="9643"/>
                </a:cubicBezTo>
                <a:lnTo>
                  <a:pt x="7200" y="9643"/>
                </a:lnTo>
                <a:close/>
                <a:moveTo>
                  <a:pt x="5635" y="15814"/>
                </a:moveTo>
                <a:cubicBezTo>
                  <a:pt x="4696" y="15814"/>
                  <a:pt x="4070" y="16586"/>
                  <a:pt x="4070" y="17743"/>
                </a:cubicBezTo>
                <a:cubicBezTo>
                  <a:pt x="4070" y="18900"/>
                  <a:pt x="4696" y="19671"/>
                  <a:pt x="5635" y="19671"/>
                </a:cubicBezTo>
                <a:cubicBezTo>
                  <a:pt x="6574" y="19671"/>
                  <a:pt x="7200" y="18900"/>
                  <a:pt x="7200" y="17743"/>
                </a:cubicBezTo>
                <a:cubicBezTo>
                  <a:pt x="7200" y="16586"/>
                  <a:pt x="6574" y="15814"/>
                  <a:pt x="5635" y="15814"/>
                </a:cubicBezTo>
                <a:close/>
                <a:moveTo>
                  <a:pt x="16904" y="15814"/>
                </a:moveTo>
                <a:cubicBezTo>
                  <a:pt x="15965" y="15814"/>
                  <a:pt x="15339" y="16586"/>
                  <a:pt x="15339" y="17743"/>
                </a:cubicBezTo>
                <a:cubicBezTo>
                  <a:pt x="15339" y="18900"/>
                  <a:pt x="15965" y="19671"/>
                  <a:pt x="16904" y="19671"/>
                </a:cubicBezTo>
                <a:cubicBezTo>
                  <a:pt x="17843" y="19671"/>
                  <a:pt x="18470" y="18900"/>
                  <a:pt x="18470" y="17743"/>
                </a:cubicBezTo>
                <a:cubicBezTo>
                  <a:pt x="18470" y="16586"/>
                  <a:pt x="17843" y="15814"/>
                  <a:pt x="16904" y="1581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7" name="Shape 5652"/>
          <p:cNvSpPr/>
          <p:nvPr/>
        </p:nvSpPr>
        <p:spPr>
          <a:xfrm>
            <a:off x="10526887" y="1952195"/>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30" y="21600"/>
                  <a:pt x="17705"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lnTo>
                  <a:pt x="21600" y="17768"/>
                </a:lnTo>
                <a:close/>
                <a:moveTo>
                  <a:pt x="15226" y="16374"/>
                </a:moveTo>
                <a:cubicBezTo>
                  <a:pt x="14872" y="16374"/>
                  <a:pt x="14164" y="16723"/>
                  <a:pt x="13810" y="16723"/>
                </a:cubicBezTo>
                <a:cubicBezTo>
                  <a:pt x="12393" y="16723"/>
                  <a:pt x="12039" y="15677"/>
                  <a:pt x="12039" y="14632"/>
                </a:cubicBezTo>
                <a:cubicBezTo>
                  <a:pt x="12039" y="9058"/>
                  <a:pt x="12039" y="9058"/>
                  <a:pt x="12039" y="9058"/>
                </a:cubicBezTo>
                <a:cubicBezTo>
                  <a:pt x="15580" y="9058"/>
                  <a:pt x="15580" y="9058"/>
                  <a:pt x="15580" y="9058"/>
                </a:cubicBezTo>
                <a:cubicBezTo>
                  <a:pt x="15580" y="6619"/>
                  <a:pt x="15580" y="6619"/>
                  <a:pt x="15580" y="6619"/>
                </a:cubicBezTo>
                <a:cubicBezTo>
                  <a:pt x="12039" y="6619"/>
                  <a:pt x="12039" y="6619"/>
                  <a:pt x="12039" y="6619"/>
                </a:cubicBezTo>
                <a:cubicBezTo>
                  <a:pt x="12039" y="2090"/>
                  <a:pt x="12039" y="2090"/>
                  <a:pt x="12039" y="2090"/>
                </a:cubicBezTo>
                <a:cubicBezTo>
                  <a:pt x="9207" y="2090"/>
                  <a:pt x="9207" y="2090"/>
                  <a:pt x="9207" y="2090"/>
                </a:cubicBezTo>
                <a:cubicBezTo>
                  <a:pt x="9207" y="2090"/>
                  <a:pt x="9207" y="2090"/>
                  <a:pt x="9207" y="2090"/>
                </a:cubicBezTo>
                <a:cubicBezTo>
                  <a:pt x="9207" y="3484"/>
                  <a:pt x="8498" y="5923"/>
                  <a:pt x="5666" y="6968"/>
                </a:cubicBezTo>
                <a:cubicBezTo>
                  <a:pt x="5666" y="9058"/>
                  <a:pt x="5666" y="9058"/>
                  <a:pt x="5666" y="9058"/>
                </a:cubicBezTo>
                <a:cubicBezTo>
                  <a:pt x="7436" y="9058"/>
                  <a:pt x="7436" y="9058"/>
                  <a:pt x="7436" y="9058"/>
                </a:cubicBezTo>
                <a:cubicBezTo>
                  <a:pt x="7436" y="14981"/>
                  <a:pt x="7436" y="14981"/>
                  <a:pt x="7436" y="14981"/>
                </a:cubicBezTo>
                <a:cubicBezTo>
                  <a:pt x="7436" y="17071"/>
                  <a:pt x="8852" y="19858"/>
                  <a:pt x="12748" y="19858"/>
                </a:cubicBezTo>
                <a:cubicBezTo>
                  <a:pt x="14164" y="19858"/>
                  <a:pt x="15580" y="19161"/>
                  <a:pt x="15934" y="18813"/>
                </a:cubicBezTo>
                <a:lnTo>
                  <a:pt x="15226" y="1637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8" name="Shape 5653"/>
          <p:cNvSpPr/>
          <p:nvPr/>
        </p:nvSpPr>
        <p:spPr>
          <a:xfrm>
            <a:off x="11020600" y="1952195"/>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58" y="21600"/>
                  <a:pt x="17768" y="21600"/>
                </a:cubicBezTo>
                <a:cubicBezTo>
                  <a:pt x="4181" y="21600"/>
                  <a:pt x="4181" y="21600"/>
                  <a:pt x="4181" y="21600"/>
                </a:cubicBezTo>
                <a:cubicBezTo>
                  <a:pt x="2090" y="21600"/>
                  <a:pt x="0" y="19858"/>
                  <a:pt x="0" y="17768"/>
                </a:cubicBezTo>
                <a:cubicBezTo>
                  <a:pt x="0" y="4181"/>
                  <a:pt x="0" y="4181"/>
                  <a:pt x="0" y="4181"/>
                </a:cubicBezTo>
                <a:cubicBezTo>
                  <a:pt x="0" y="2090"/>
                  <a:pt x="2090" y="0"/>
                  <a:pt x="4181" y="0"/>
                </a:cubicBezTo>
                <a:cubicBezTo>
                  <a:pt x="17768" y="0"/>
                  <a:pt x="17768" y="0"/>
                  <a:pt x="17768" y="0"/>
                </a:cubicBezTo>
                <a:cubicBezTo>
                  <a:pt x="19858" y="0"/>
                  <a:pt x="21600" y="2090"/>
                  <a:pt x="21600" y="4181"/>
                </a:cubicBezTo>
                <a:lnTo>
                  <a:pt x="21600" y="17768"/>
                </a:lnTo>
                <a:close/>
                <a:moveTo>
                  <a:pt x="16374" y="7316"/>
                </a:moveTo>
                <a:cubicBezTo>
                  <a:pt x="17071" y="6968"/>
                  <a:pt x="17419" y="6271"/>
                  <a:pt x="17768" y="5574"/>
                </a:cubicBezTo>
                <a:cubicBezTo>
                  <a:pt x="17071" y="5923"/>
                  <a:pt x="16374" y="6271"/>
                  <a:pt x="15677" y="6619"/>
                </a:cubicBezTo>
                <a:cubicBezTo>
                  <a:pt x="15329" y="5923"/>
                  <a:pt x="14632" y="5574"/>
                  <a:pt x="13587" y="5574"/>
                </a:cubicBezTo>
                <a:cubicBezTo>
                  <a:pt x="12194" y="5574"/>
                  <a:pt x="10800" y="6968"/>
                  <a:pt x="10800" y="8361"/>
                </a:cubicBezTo>
                <a:cubicBezTo>
                  <a:pt x="10800" y="8710"/>
                  <a:pt x="10800" y="9058"/>
                  <a:pt x="10800" y="9058"/>
                </a:cubicBezTo>
                <a:cubicBezTo>
                  <a:pt x="8361" y="9058"/>
                  <a:pt x="6271" y="8013"/>
                  <a:pt x="4877" y="5923"/>
                </a:cubicBezTo>
                <a:cubicBezTo>
                  <a:pt x="4529" y="6619"/>
                  <a:pt x="4181" y="6968"/>
                  <a:pt x="4181" y="7665"/>
                </a:cubicBezTo>
                <a:cubicBezTo>
                  <a:pt x="4181" y="8710"/>
                  <a:pt x="4877" y="9406"/>
                  <a:pt x="5574" y="10103"/>
                </a:cubicBezTo>
                <a:cubicBezTo>
                  <a:pt x="5226" y="10103"/>
                  <a:pt x="4529" y="9755"/>
                  <a:pt x="4181" y="9755"/>
                </a:cubicBezTo>
                <a:cubicBezTo>
                  <a:pt x="4181" y="9755"/>
                  <a:pt x="4181" y="9755"/>
                  <a:pt x="4181" y="9755"/>
                </a:cubicBezTo>
                <a:cubicBezTo>
                  <a:pt x="4181" y="11148"/>
                  <a:pt x="5226" y="12194"/>
                  <a:pt x="6619" y="12542"/>
                </a:cubicBezTo>
                <a:cubicBezTo>
                  <a:pt x="6271" y="12542"/>
                  <a:pt x="6271" y="12542"/>
                  <a:pt x="5923" y="12542"/>
                </a:cubicBezTo>
                <a:cubicBezTo>
                  <a:pt x="5574" y="12542"/>
                  <a:pt x="5574" y="12542"/>
                  <a:pt x="5226" y="12542"/>
                </a:cubicBezTo>
                <a:cubicBezTo>
                  <a:pt x="5574" y="13587"/>
                  <a:pt x="6968" y="14632"/>
                  <a:pt x="8013" y="14632"/>
                </a:cubicBezTo>
                <a:cubicBezTo>
                  <a:pt x="6968" y="15329"/>
                  <a:pt x="5923" y="16026"/>
                  <a:pt x="4529" y="16026"/>
                </a:cubicBezTo>
                <a:cubicBezTo>
                  <a:pt x="4181" y="16026"/>
                  <a:pt x="3832" y="16026"/>
                  <a:pt x="3832" y="16026"/>
                </a:cubicBezTo>
                <a:cubicBezTo>
                  <a:pt x="4877" y="16723"/>
                  <a:pt x="6619" y="17071"/>
                  <a:pt x="8361" y="17071"/>
                </a:cubicBezTo>
                <a:cubicBezTo>
                  <a:pt x="13587" y="17071"/>
                  <a:pt x="16723" y="12542"/>
                  <a:pt x="16723" y="8710"/>
                </a:cubicBezTo>
                <a:cubicBezTo>
                  <a:pt x="16723" y="8710"/>
                  <a:pt x="16723" y="8710"/>
                  <a:pt x="16723" y="8361"/>
                </a:cubicBezTo>
                <a:cubicBezTo>
                  <a:pt x="17071" y="8013"/>
                  <a:pt x="17768" y="7665"/>
                  <a:pt x="18116" y="6968"/>
                </a:cubicBezTo>
                <a:cubicBezTo>
                  <a:pt x="17419" y="6968"/>
                  <a:pt x="17071" y="7316"/>
                  <a:pt x="16374" y="731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9" name="Shape 5654"/>
          <p:cNvSpPr/>
          <p:nvPr/>
        </p:nvSpPr>
        <p:spPr>
          <a:xfrm>
            <a:off x="876514" y="2378001"/>
            <a:ext cx="306507" cy="286318"/>
          </a:xfrm>
          <a:custGeom>
            <a:avLst/>
            <a:gdLst/>
            <a:ahLst/>
            <a:cxnLst>
              <a:cxn ang="0">
                <a:pos x="wd2" y="hd2"/>
              </a:cxn>
              <a:cxn ang="5400000">
                <a:pos x="wd2" y="hd2"/>
              </a:cxn>
              <a:cxn ang="10800000">
                <a:pos x="wd2" y="hd2"/>
              </a:cxn>
              <a:cxn ang="16200000">
                <a:pos x="wd2" y="hd2"/>
              </a:cxn>
            </a:cxnLst>
            <a:rect l="0" t="0" r="r" b="b"/>
            <a:pathLst>
              <a:path w="21600" h="21600" extrusionOk="0">
                <a:moveTo>
                  <a:pt x="21600" y="4800"/>
                </a:moveTo>
                <a:cubicBezTo>
                  <a:pt x="21600" y="6300"/>
                  <a:pt x="21600" y="6300"/>
                  <a:pt x="21600" y="6300"/>
                </a:cubicBezTo>
                <a:cubicBezTo>
                  <a:pt x="20197" y="6300"/>
                  <a:pt x="20197" y="6300"/>
                  <a:pt x="20197" y="6300"/>
                </a:cubicBezTo>
                <a:cubicBezTo>
                  <a:pt x="20197" y="6600"/>
                  <a:pt x="19636" y="6900"/>
                  <a:pt x="19356" y="6900"/>
                </a:cubicBezTo>
                <a:cubicBezTo>
                  <a:pt x="2244" y="6900"/>
                  <a:pt x="2244" y="6900"/>
                  <a:pt x="2244" y="6900"/>
                </a:cubicBezTo>
                <a:cubicBezTo>
                  <a:pt x="1683" y="6900"/>
                  <a:pt x="1403" y="6600"/>
                  <a:pt x="1403" y="6300"/>
                </a:cubicBezTo>
                <a:cubicBezTo>
                  <a:pt x="0" y="6300"/>
                  <a:pt x="0" y="6300"/>
                  <a:pt x="0" y="6300"/>
                </a:cubicBezTo>
                <a:cubicBezTo>
                  <a:pt x="0" y="4800"/>
                  <a:pt x="0" y="4800"/>
                  <a:pt x="0" y="4800"/>
                </a:cubicBezTo>
                <a:cubicBezTo>
                  <a:pt x="10660" y="0"/>
                  <a:pt x="10660" y="0"/>
                  <a:pt x="10660" y="0"/>
                </a:cubicBezTo>
                <a:lnTo>
                  <a:pt x="21600" y="4800"/>
                </a:lnTo>
                <a:close/>
                <a:moveTo>
                  <a:pt x="21600" y="20100"/>
                </a:moveTo>
                <a:cubicBezTo>
                  <a:pt x="21600" y="21600"/>
                  <a:pt x="21600" y="21600"/>
                  <a:pt x="21600" y="21600"/>
                </a:cubicBezTo>
                <a:cubicBezTo>
                  <a:pt x="0" y="21600"/>
                  <a:pt x="0" y="21600"/>
                  <a:pt x="0" y="21600"/>
                </a:cubicBezTo>
                <a:cubicBezTo>
                  <a:pt x="0" y="20100"/>
                  <a:pt x="0" y="20100"/>
                  <a:pt x="0" y="20100"/>
                </a:cubicBezTo>
                <a:cubicBezTo>
                  <a:pt x="0" y="19800"/>
                  <a:pt x="281" y="19500"/>
                  <a:pt x="842" y="19500"/>
                </a:cubicBezTo>
                <a:cubicBezTo>
                  <a:pt x="20758" y="19500"/>
                  <a:pt x="20758" y="19500"/>
                  <a:pt x="20758" y="19500"/>
                </a:cubicBezTo>
                <a:cubicBezTo>
                  <a:pt x="21319" y="19500"/>
                  <a:pt x="21600" y="19800"/>
                  <a:pt x="21600" y="20100"/>
                </a:cubicBezTo>
                <a:close/>
                <a:moveTo>
                  <a:pt x="5610" y="7800"/>
                </a:moveTo>
                <a:cubicBezTo>
                  <a:pt x="5610" y="17100"/>
                  <a:pt x="5610" y="17100"/>
                  <a:pt x="5610" y="17100"/>
                </a:cubicBezTo>
                <a:cubicBezTo>
                  <a:pt x="7013" y="17100"/>
                  <a:pt x="7013" y="17100"/>
                  <a:pt x="7013" y="17100"/>
                </a:cubicBezTo>
                <a:cubicBezTo>
                  <a:pt x="7013" y="7800"/>
                  <a:pt x="7013" y="7800"/>
                  <a:pt x="7013" y="7800"/>
                </a:cubicBezTo>
                <a:cubicBezTo>
                  <a:pt x="10099" y="7800"/>
                  <a:pt x="10099" y="7800"/>
                  <a:pt x="10099" y="7800"/>
                </a:cubicBezTo>
                <a:cubicBezTo>
                  <a:pt x="10099" y="17100"/>
                  <a:pt x="10099" y="17100"/>
                  <a:pt x="10099" y="17100"/>
                </a:cubicBezTo>
                <a:cubicBezTo>
                  <a:pt x="11501" y="17100"/>
                  <a:pt x="11501" y="17100"/>
                  <a:pt x="11501" y="17100"/>
                </a:cubicBezTo>
                <a:cubicBezTo>
                  <a:pt x="11501" y="7800"/>
                  <a:pt x="11501" y="7800"/>
                  <a:pt x="11501" y="7800"/>
                </a:cubicBezTo>
                <a:cubicBezTo>
                  <a:pt x="14306" y="7800"/>
                  <a:pt x="14306" y="7800"/>
                  <a:pt x="14306" y="7800"/>
                </a:cubicBezTo>
                <a:cubicBezTo>
                  <a:pt x="14306" y="17100"/>
                  <a:pt x="14306" y="17100"/>
                  <a:pt x="14306" y="17100"/>
                </a:cubicBezTo>
                <a:cubicBezTo>
                  <a:pt x="15709" y="17100"/>
                  <a:pt x="15709" y="17100"/>
                  <a:pt x="15709" y="17100"/>
                </a:cubicBezTo>
                <a:cubicBezTo>
                  <a:pt x="15709" y="7800"/>
                  <a:pt x="15709" y="7800"/>
                  <a:pt x="15709" y="7800"/>
                </a:cubicBezTo>
                <a:cubicBezTo>
                  <a:pt x="18795" y="7800"/>
                  <a:pt x="18795" y="7800"/>
                  <a:pt x="18795" y="7800"/>
                </a:cubicBezTo>
                <a:cubicBezTo>
                  <a:pt x="18795" y="17100"/>
                  <a:pt x="18795" y="17100"/>
                  <a:pt x="18795" y="17100"/>
                </a:cubicBezTo>
                <a:cubicBezTo>
                  <a:pt x="19356" y="17100"/>
                  <a:pt x="19356" y="17100"/>
                  <a:pt x="19356" y="17100"/>
                </a:cubicBezTo>
                <a:cubicBezTo>
                  <a:pt x="19636" y="17100"/>
                  <a:pt x="20197" y="17400"/>
                  <a:pt x="20197" y="17700"/>
                </a:cubicBezTo>
                <a:cubicBezTo>
                  <a:pt x="20197" y="18600"/>
                  <a:pt x="20197" y="18600"/>
                  <a:pt x="20197" y="18600"/>
                </a:cubicBezTo>
                <a:cubicBezTo>
                  <a:pt x="1403" y="18600"/>
                  <a:pt x="1403" y="18600"/>
                  <a:pt x="1403" y="18600"/>
                </a:cubicBezTo>
                <a:cubicBezTo>
                  <a:pt x="1403" y="17700"/>
                  <a:pt x="1403" y="17700"/>
                  <a:pt x="1403" y="17700"/>
                </a:cubicBezTo>
                <a:cubicBezTo>
                  <a:pt x="1403" y="17400"/>
                  <a:pt x="1683" y="17100"/>
                  <a:pt x="2244" y="17100"/>
                </a:cubicBezTo>
                <a:cubicBezTo>
                  <a:pt x="2805" y="17100"/>
                  <a:pt x="2805" y="17100"/>
                  <a:pt x="2805" y="17100"/>
                </a:cubicBezTo>
                <a:cubicBezTo>
                  <a:pt x="2805" y="7800"/>
                  <a:pt x="2805" y="7800"/>
                  <a:pt x="2805" y="7800"/>
                </a:cubicBezTo>
                <a:lnTo>
                  <a:pt x="5610" y="78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0" name="Shape 5655"/>
          <p:cNvSpPr/>
          <p:nvPr/>
        </p:nvSpPr>
        <p:spPr>
          <a:xfrm>
            <a:off x="1373899" y="2409202"/>
            <a:ext cx="167019" cy="227586"/>
          </a:xfrm>
          <a:custGeom>
            <a:avLst/>
            <a:gdLst/>
            <a:ahLst/>
            <a:cxnLst>
              <a:cxn ang="0">
                <a:pos x="wd2" y="hd2"/>
              </a:cxn>
              <a:cxn ang="5400000">
                <a:pos x="wd2" y="hd2"/>
              </a:cxn>
              <a:cxn ang="10800000">
                <a:pos x="wd2" y="hd2"/>
              </a:cxn>
              <a:cxn ang="16200000">
                <a:pos x="wd2" y="hd2"/>
              </a:cxn>
            </a:cxnLst>
            <a:rect l="0" t="0" r="r" b="b"/>
            <a:pathLst>
              <a:path w="21600" h="21600" extrusionOk="0">
                <a:moveTo>
                  <a:pt x="20057" y="8716"/>
                </a:moveTo>
                <a:cubicBezTo>
                  <a:pt x="1543" y="8716"/>
                  <a:pt x="1543" y="8716"/>
                  <a:pt x="1543" y="8716"/>
                </a:cubicBezTo>
                <a:cubicBezTo>
                  <a:pt x="1029" y="8716"/>
                  <a:pt x="0" y="8337"/>
                  <a:pt x="0" y="7958"/>
                </a:cubicBezTo>
                <a:cubicBezTo>
                  <a:pt x="0" y="7579"/>
                  <a:pt x="514" y="7200"/>
                  <a:pt x="514" y="7200"/>
                </a:cubicBezTo>
                <a:cubicBezTo>
                  <a:pt x="9771" y="379"/>
                  <a:pt x="9771" y="379"/>
                  <a:pt x="9771" y="379"/>
                </a:cubicBezTo>
                <a:cubicBezTo>
                  <a:pt x="10286" y="0"/>
                  <a:pt x="10286" y="0"/>
                  <a:pt x="10800" y="0"/>
                </a:cubicBezTo>
                <a:cubicBezTo>
                  <a:pt x="11314" y="0"/>
                  <a:pt x="11314" y="0"/>
                  <a:pt x="11829" y="379"/>
                </a:cubicBezTo>
                <a:cubicBezTo>
                  <a:pt x="21086" y="7200"/>
                  <a:pt x="21086" y="7200"/>
                  <a:pt x="21086" y="7200"/>
                </a:cubicBezTo>
                <a:cubicBezTo>
                  <a:pt x="21086" y="7200"/>
                  <a:pt x="21600" y="7579"/>
                  <a:pt x="21600" y="7958"/>
                </a:cubicBezTo>
                <a:cubicBezTo>
                  <a:pt x="21600" y="8337"/>
                  <a:pt x="20571" y="8716"/>
                  <a:pt x="20057" y="8716"/>
                </a:cubicBezTo>
                <a:close/>
                <a:moveTo>
                  <a:pt x="21086" y="14400"/>
                </a:moveTo>
                <a:cubicBezTo>
                  <a:pt x="11829" y="21221"/>
                  <a:pt x="11829" y="21221"/>
                  <a:pt x="11829" y="21221"/>
                </a:cubicBezTo>
                <a:cubicBezTo>
                  <a:pt x="11314" y="21221"/>
                  <a:pt x="11314" y="21600"/>
                  <a:pt x="10800" y="21600"/>
                </a:cubicBezTo>
                <a:cubicBezTo>
                  <a:pt x="10286" y="21600"/>
                  <a:pt x="10286" y="21221"/>
                  <a:pt x="9771" y="21221"/>
                </a:cubicBezTo>
                <a:cubicBezTo>
                  <a:pt x="514" y="14400"/>
                  <a:pt x="514" y="14400"/>
                  <a:pt x="514" y="14400"/>
                </a:cubicBezTo>
                <a:cubicBezTo>
                  <a:pt x="514" y="14021"/>
                  <a:pt x="0" y="14021"/>
                  <a:pt x="0" y="13642"/>
                </a:cubicBezTo>
                <a:cubicBezTo>
                  <a:pt x="0" y="13263"/>
                  <a:pt x="1029" y="12505"/>
                  <a:pt x="1543" y="12505"/>
                </a:cubicBezTo>
                <a:cubicBezTo>
                  <a:pt x="20057" y="12505"/>
                  <a:pt x="20057" y="12505"/>
                  <a:pt x="20057" y="12505"/>
                </a:cubicBezTo>
                <a:cubicBezTo>
                  <a:pt x="20571" y="12505"/>
                  <a:pt x="21600" y="13263"/>
                  <a:pt x="21600" y="13642"/>
                </a:cubicBezTo>
                <a:cubicBezTo>
                  <a:pt x="21600" y="14021"/>
                  <a:pt x="21086" y="14021"/>
                  <a:pt x="21086" y="144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1" name="Shape 5656"/>
          <p:cNvSpPr/>
          <p:nvPr/>
        </p:nvSpPr>
        <p:spPr>
          <a:xfrm>
            <a:off x="1944699" y="2398189"/>
            <a:ext cx="227586" cy="245940"/>
          </a:xfrm>
          <a:custGeom>
            <a:avLst/>
            <a:gdLst/>
            <a:ahLst/>
            <a:cxnLst>
              <a:cxn ang="0">
                <a:pos x="wd2" y="hd2"/>
              </a:cxn>
              <a:cxn ang="5400000">
                <a:pos x="wd2" y="hd2"/>
              </a:cxn>
              <a:cxn ang="10800000">
                <a:pos x="wd2" y="hd2"/>
              </a:cxn>
              <a:cxn ang="16200000">
                <a:pos x="wd2" y="hd2"/>
              </a:cxn>
            </a:cxnLst>
            <a:rect l="0" t="0" r="r" b="b"/>
            <a:pathLst>
              <a:path w="21600" h="21600" extrusionOk="0">
                <a:moveTo>
                  <a:pt x="17432" y="21600"/>
                </a:moveTo>
                <a:cubicBezTo>
                  <a:pt x="4168" y="21600"/>
                  <a:pt x="4168" y="21600"/>
                  <a:pt x="4168" y="21600"/>
                </a:cubicBezTo>
                <a:cubicBezTo>
                  <a:pt x="1895" y="21600"/>
                  <a:pt x="0" y="20206"/>
                  <a:pt x="0" y="18116"/>
                </a:cubicBezTo>
                <a:cubicBezTo>
                  <a:pt x="0" y="15329"/>
                  <a:pt x="758" y="10800"/>
                  <a:pt x="4547" y="10103"/>
                </a:cubicBezTo>
                <a:cubicBezTo>
                  <a:pt x="4168" y="10800"/>
                  <a:pt x="4168" y="11148"/>
                  <a:pt x="4168" y="11845"/>
                </a:cubicBezTo>
                <a:cubicBezTo>
                  <a:pt x="4168" y="14632"/>
                  <a:pt x="4168" y="14632"/>
                  <a:pt x="4168" y="14632"/>
                </a:cubicBezTo>
                <a:cubicBezTo>
                  <a:pt x="3032" y="14981"/>
                  <a:pt x="2274" y="16026"/>
                  <a:pt x="2274" y="17071"/>
                </a:cubicBezTo>
                <a:cubicBezTo>
                  <a:pt x="2274" y="18813"/>
                  <a:pt x="3411" y="19858"/>
                  <a:pt x="4926" y="19858"/>
                </a:cubicBezTo>
                <a:cubicBezTo>
                  <a:pt x="6821" y="19858"/>
                  <a:pt x="7958" y="18813"/>
                  <a:pt x="7958" y="17071"/>
                </a:cubicBezTo>
                <a:cubicBezTo>
                  <a:pt x="7958" y="16026"/>
                  <a:pt x="7200" y="14981"/>
                  <a:pt x="6063" y="14632"/>
                </a:cubicBezTo>
                <a:cubicBezTo>
                  <a:pt x="6063" y="11845"/>
                  <a:pt x="6063" y="11845"/>
                  <a:pt x="6063" y="11845"/>
                </a:cubicBezTo>
                <a:cubicBezTo>
                  <a:pt x="6063" y="11497"/>
                  <a:pt x="6063" y="10800"/>
                  <a:pt x="6442" y="10452"/>
                </a:cubicBezTo>
                <a:cubicBezTo>
                  <a:pt x="7579" y="11497"/>
                  <a:pt x="9095" y="11845"/>
                  <a:pt x="10989" y="11845"/>
                </a:cubicBezTo>
                <a:cubicBezTo>
                  <a:pt x="12505" y="11845"/>
                  <a:pt x="14021" y="11497"/>
                  <a:pt x="15537" y="10452"/>
                </a:cubicBezTo>
                <a:cubicBezTo>
                  <a:pt x="15537" y="10800"/>
                  <a:pt x="15916" y="11497"/>
                  <a:pt x="15916" y="11845"/>
                </a:cubicBezTo>
                <a:cubicBezTo>
                  <a:pt x="15916" y="12542"/>
                  <a:pt x="15916" y="12542"/>
                  <a:pt x="15916" y="12542"/>
                </a:cubicBezTo>
                <a:cubicBezTo>
                  <a:pt x="13642" y="12542"/>
                  <a:pt x="11747" y="14284"/>
                  <a:pt x="11747" y="16374"/>
                </a:cubicBezTo>
                <a:cubicBezTo>
                  <a:pt x="11747" y="17419"/>
                  <a:pt x="11747" y="17419"/>
                  <a:pt x="11747" y="17419"/>
                </a:cubicBezTo>
                <a:cubicBezTo>
                  <a:pt x="11747" y="17768"/>
                  <a:pt x="11368" y="18116"/>
                  <a:pt x="11368" y="18465"/>
                </a:cubicBezTo>
                <a:cubicBezTo>
                  <a:pt x="11368" y="19161"/>
                  <a:pt x="12126" y="19858"/>
                  <a:pt x="12884" y="19858"/>
                </a:cubicBezTo>
                <a:cubicBezTo>
                  <a:pt x="13642" y="19858"/>
                  <a:pt x="14400" y="19161"/>
                  <a:pt x="14400" y="18465"/>
                </a:cubicBezTo>
                <a:cubicBezTo>
                  <a:pt x="14400" y="18116"/>
                  <a:pt x="14021" y="17768"/>
                  <a:pt x="13642" y="17419"/>
                </a:cubicBezTo>
                <a:cubicBezTo>
                  <a:pt x="13642" y="16374"/>
                  <a:pt x="13642" y="16374"/>
                  <a:pt x="13642" y="16374"/>
                </a:cubicBezTo>
                <a:cubicBezTo>
                  <a:pt x="13642" y="15329"/>
                  <a:pt x="14779" y="14632"/>
                  <a:pt x="15916" y="14632"/>
                </a:cubicBezTo>
                <a:cubicBezTo>
                  <a:pt x="16674" y="14632"/>
                  <a:pt x="17811" y="15329"/>
                  <a:pt x="17811" y="16374"/>
                </a:cubicBezTo>
                <a:cubicBezTo>
                  <a:pt x="17811" y="17419"/>
                  <a:pt x="17811" y="17419"/>
                  <a:pt x="17811" y="17419"/>
                </a:cubicBezTo>
                <a:cubicBezTo>
                  <a:pt x="17432" y="17768"/>
                  <a:pt x="17053" y="18116"/>
                  <a:pt x="17053" y="18465"/>
                </a:cubicBezTo>
                <a:cubicBezTo>
                  <a:pt x="17053" y="19161"/>
                  <a:pt x="17811" y="19858"/>
                  <a:pt x="18568" y="19858"/>
                </a:cubicBezTo>
                <a:cubicBezTo>
                  <a:pt x="19326" y="19858"/>
                  <a:pt x="20084" y="19161"/>
                  <a:pt x="20084" y="18465"/>
                </a:cubicBezTo>
                <a:cubicBezTo>
                  <a:pt x="20084" y="18116"/>
                  <a:pt x="20084" y="17768"/>
                  <a:pt x="19705" y="17419"/>
                </a:cubicBezTo>
                <a:cubicBezTo>
                  <a:pt x="19705" y="16374"/>
                  <a:pt x="19705" y="16374"/>
                  <a:pt x="19705" y="16374"/>
                </a:cubicBezTo>
                <a:cubicBezTo>
                  <a:pt x="19705" y="14981"/>
                  <a:pt x="18947" y="13935"/>
                  <a:pt x="17811" y="13239"/>
                </a:cubicBezTo>
                <a:cubicBezTo>
                  <a:pt x="17811" y="12194"/>
                  <a:pt x="17811" y="11148"/>
                  <a:pt x="17432" y="10103"/>
                </a:cubicBezTo>
                <a:cubicBezTo>
                  <a:pt x="20842" y="10800"/>
                  <a:pt x="21600" y="15329"/>
                  <a:pt x="21600" y="18116"/>
                </a:cubicBezTo>
                <a:cubicBezTo>
                  <a:pt x="21600" y="20206"/>
                  <a:pt x="20084" y="21600"/>
                  <a:pt x="17432" y="21600"/>
                </a:cubicBezTo>
                <a:close/>
                <a:moveTo>
                  <a:pt x="4926" y="18116"/>
                </a:moveTo>
                <a:cubicBezTo>
                  <a:pt x="4547" y="18116"/>
                  <a:pt x="4168" y="17768"/>
                  <a:pt x="4168" y="17071"/>
                </a:cubicBezTo>
                <a:cubicBezTo>
                  <a:pt x="4168" y="16723"/>
                  <a:pt x="4547" y="16374"/>
                  <a:pt x="4926" y="16374"/>
                </a:cubicBezTo>
                <a:cubicBezTo>
                  <a:pt x="5684" y="16374"/>
                  <a:pt x="6063" y="16723"/>
                  <a:pt x="6063" y="17071"/>
                </a:cubicBezTo>
                <a:cubicBezTo>
                  <a:pt x="6063" y="17768"/>
                  <a:pt x="5684" y="18116"/>
                  <a:pt x="4926" y="18116"/>
                </a:cubicBezTo>
                <a:close/>
                <a:moveTo>
                  <a:pt x="10989" y="10800"/>
                </a:moveTo>
                <a:cubicBezTo>
                  <a:pt x="7579" y="10800"/>
                  <a:pt x="4926" y="8361"/>
                  <a:pt x="4926" y="5574"/>
                </a:cubicBezTo>
                <a:cubicBezTo>
                  <a:pt x="4926" y="2439"/>
                  <a:pt x="7579" y="0"/>
                  <a:pt x="10989" y="0"/>
                </a:cubicBezTo>
                <a:cubicBezTo>
                  <a:pt x="14021" y="0"/>
                  <a:pt x="16674" y="2439"/>
                  <a:pt x="16674" y="5574"/>
                </a:cubicBezTo>
                <a:cubicBezTo>
                  <a:pt x="16674" y="8361"/>
                  <a:pt x="14021" y="10800"/>
                  <a:pt x="10989"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2" name="Shape 5657"/>
          <p:cNvSpPr/>
          <p:nvPr/>
        </p:nvSpPr>
        <p:spPr>
          <a:xfrm>
            <a:off x="2521005" y="2378002"/>
            <a:ext cx="234928" cy="266446"/>
          </a:xfrm>
          <a:custGeom>
            <a:avLst/>
            <a:gdLst/>
            <a:ahLst/>
            <a:cxnLst>
              <a:cxn ang="0">
                <a:pos x="wd2" y="hd2"/>
              </a:cxn>
              <a:cxn ang="5400000">
                <a:pos x="wd2" y="hd2"/>
              </a:cxn>
              <a:cxn ang="10800000">
                <a:pos x="wd2" y="hd2"/>
              </a:cxn>
              <a:cxn ang="16200000">
                <a:pos x="wd2" y="hd2"/>
              </a:cxn>
            </a:cxnLst>
            <a:rect l="0" t="0" r="r" b="b"/>
            <a:pathLst>
              <a:path w="21600" h="21331" extrusionOk="0">
                <a:moveTo>
                  <a:pt x="21600" y="13024"/>
                </a:moveTo>
                <a:cubicBezTo>
                  <a:pt x="20502" y="13341"/>
                  <a:pt x="19403" y="13341"/>
                  <a:pt x="18671" y="13341"/>
                </a:cubicBezTo>
                <a:cubicBezTo>
                  <a:pt x="16475" y="17153"/>
                  <a:pt x="12814" y="20329"/>
                  <a:pt x="11715" y="20965"/>
                </a:cubicBezTo>
                <a:cubicBezTo>
                  <a:pt x="10983" y="21282"/>
                  <a:pt x="10251" y="21600"/>
                  <a:pt x="9153" y="20965"/>
                </a:cubicBezTo>
                <a:cubicBezTo>
                  <a:pt x="7688" y="20329"/>
                  <a:pt x="2197" y="16200"/>
                  <a:pt x="0" y="3176"/>
                </a:cubicBezTo>
                <a:cubicBezTo>
                  <a:pt x="4393" y="3176"/>
                  <a:pt x="4393" y="3176"/>
                  <a:pt x="4393" y="3176"/>
                </a:cubicBezTo>
                <a:cubicBezTo>
                  <a:pt x="5492" y="11118"/>
                  <a:pt x="8054" y="14929"/>
                  <a:pt x="10617" y="17788"/>
                </a:cubicBezTo>
                <a:cubicBezTo>
                  <a:pt x="12081" y="16518"/>
                  <a:pt x="13912" y="14612"/>
                  <a:pt x="15010" y="12706"/>
                </a:cubicBezTo>
                <a:cubicBezTo>
                  <a:pt x="12081" y="11435"/>
                  <a:pt x="10617" y="8894"/>
                  <a:pt x="10617" y="5718"/>
                </a:cubicBezTo>
                <a:cubicBezTo>
                  <a:pt x="10617" y="2541"/>
                  <a:pt x="12447" y="0"/>
                  <a:pt x="16108" y="0"/>
                </a:cubicBezTo>
                <a:cubicBezTo>
                  <a:pt x="19769" y="0"/>
                  <a:pt x="21600" y="1906"/>
                  <a:pt x="21600" y="5082"/>
                </a:cubicBezTo>
                <a:cubicBezTo>
                  <a:pt x="21600" y="6353"/>
                  <a:pt x="21234" y="7941"/>
                  <a:pt x="20868" y="8894"/>
                </a:cubicBezTo>
                <a:cubicBezTo>
                  <a:pt x="20868" y="8894"/>
                  <a:pt x="17939" y="9212"/>
                  <a:pt x="17207" y="7941"/>
                </a:cubicBezTo>
                <a:cubicBezTo>
                  <a:pt x="17207" y="7306"/>
                  <a:pt x="17573" y="6353"/>
                  <a:pt x="17573" y="5400"/>
                </a:cubicBezTo>
                <a:cubicBezTo>
                  <a:pt x="17573" y="4129"/>
                  <a:pt x="16841" y="3176"/>
                  <a:pt x="16108" y="3176"/>
                </a:cubicBezTo>
                <a:cubicBezTo>
                  <a:pt x="15010" y="3176"/>
                  <a:pt x="14278" y="4129"/>
                  <a:pt x="14278" y="5718"/>
                </a:cubicBezTo>
                <a:cubicBezTo>
                  <a:pt x="14278" y="8894"/>
                  <a:pt x="16841" y="10800"/>
                  <a:pt x="19769" y="10800"/>
                </a:cubicBezTo>
                <a:cubicBezTo>
                  <a:pt x="20502" y="10800"/>
                  <a:pt x="20868" y="10800"/>
                  <a:pt x="21600" y="10800"/>
                </a:cubicBezTo>
                <a:lnTo>
                  <a:pt x="21600" y="1302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3" name="Shape 5658"/>
          <p:cNvSpPr/>
          <p:nvPr/>
        </p:nvSpPr>
        <p:spPr>
          <a:xfrm>
            <a:off x="3089969" y="2409202"/>
            <a:ext cx="266129" cy="227586"/>
          </a:xfrm>
          <a:custGeom>
            <a:avLst/>
            <a:gdLst/>
            <a:ahLst/>
            <a:cxnLst>
              <a:cxn ang="0">
                <a:pos x="wd2" y="hd2"/>
              </a:cxn>
              <a:cxn ang="5400000">
                <a:pos x="wd2" y="hd2"/>
              </a:cxn>
              <a:cxn ang="10800000">
                <a:pos x="wd2" y="hd2"/>
              </a:cxn>
              <a:cxn ang="16200000">
                <a:pos x="wd2" y="hd2"/>
              </a:cxn>
            </a:cxnLst>
            <a:rect l="0" t="0" r="r" b="b"/>
            <a:pathLst>
              <a:path w="21600" h="21600" extrusionOk="0">
                <a:moveTo>
                  <a:pt x="9994" y="18947"/>
                </a:moveTo>
                <a:cubicBezTo>
                  <a:pt x="9994" y="19705"/>
                  <a:pt x="9672" y="20084"/>
                  <a:pt x="9349" y="20084"/>
                </a:cubicBezTo>
                <a:cubicBezTo>
                  <a:pt x="9027" y="20084"/>
                  <a:pt x="8704" y="19705"/>
                  <a:pt x="8704" y="19705"/>
                </a:cubicBezTo>
                <a:cubicBezTo>
                  <a:pt x="4513" y="14779"/>
                  <a:pt x="4513" y="14779"/>
                  <a:pt x="4513" y="14779"/>
                </a:cubicBezTo>
                <a:cubicBezTo>
                  <a:pt x="967" y="14779"/>
                  <a:pt x="967" y="14779"/>
                  <a:pt x="967" y="14779"/>
                </a:cubicBezTo>
                <a:cubicBezTo>
                  <a:pt x="645" y="14779"/>
                  <a:pt x="0" y="14021"/>
                  <a:pt x="0" y="13642"/>
                </a:cubicBezTo>
                <a:cubicBezTo>
                  <a:pt x="0" y="7958"/>
                  <a:pt x="0" y="7958"/>
                  <a:pt x="0" y="7958"/>
                </a:cubicBezTo>
                <a:cubicBezTo>
                  <a:pt x="0" y="7200"/>
                  <a:pt x="645" y="6821"/>
                  <a:pt x="967" y="6821"/>
                </a:cubicBezTo>
                <a:cubicBezTo>
                  <a:pt x="4513" y="6821"/>
                  <a:pt x="4513" y="6821"/>
                  <a:pt x="4513" y="6821"/>
                </a:cubicBezTo>
                <a:cubicBezTo>
                  <a:pt x="8704" y="1895"/>
                  <a:pt x="8704" y="1895"/>
                  <a:pt x="8704" y="1895"/>
                </a:cubicBezTo>
                <a:cubicBezTo>
                  <a:pt x="8704" y="1516"/>
                  <a:pt x="9027" y="1516"/>
                  <a:pt x="9349" y="1516"/>
                </a:cubicBezTo>
                <a:cubicBezTo>
                  <a:pt x="9672" y="1516"/>
                  <a:pt x="9994" y="1895"/>
                  <a:pt x="9994" y="2274"/>
                </a:cubicBezTo>
                <a:lnTo>
                  <a:pt x="9994" y="18947"/>
                </a:lnTo>
                <a:close/>
                <a:moveTo>
                  <a:pt x="13218" y="14400"/>
                </a:moveTo>
                <a:cubicBezTo>
                  <a:pt x="12896" y="14400"/>
                  <a:pt x="12896" y="14400"/>
                  <a:pt x="12896" y="14400"/>
                </a:cubicBezTo>
                <a:cubicBezTo>
                  <a:pt x="12251" y="14400"/>
                  <a:pt x="11928" y="14021"/>
                  <a:pt x="11928" y="13263"/>
                </a:cubicBezTo>
                <a:cubicBezTo>
                  <a:pt x="11928" y="12126"/>
                  <a:pt x="13540" y="12505"/>
                  <a:pt x="13540" y="10611"/>
                </a:cubicBezTo>
                <a:cubicBezTo>
                  <a:pt x="13540" y="8716"/>
                  <a:pt x="11928" y="9095"/>
                  <a:pt x="11928" y="7958"/>
                </a:cubicBezTo>
                <a:cubicBezTo>
                  <a:pt x="11928" y="7579"/>
                  <a:pt x="12251" y="7200"/>
                  <a:pt x="12896" y="7200"/>
                </a:cubicBezTo>
                <a:cubicBezTo>
                  <a:pt x="12896" y="7200"/>
                  <a:pt x="12896" y="7200"/>
                  <a:pt x="13218" y="7200"/>
                </a:cubicBezTo>
                <a:cubicBezTo>
                  <a:pt x="14185" y="7579"/>
                  <a:pt x="15152" y="9095"/>
                  <a:pt x="15152" y="10611"/>
                </a:cubicBezTo>
                <a:cubicBezTo>
                  <a:pt x="15152" y="12126"/>
                  <a:pt x="14185" y="13642"/>
                  <a:pt x="13218" y="14400"/>
                </a:cubicBezTo>
                <a:close/>
                <a:moveTo>
                  <a:pt x="14507" y="17811"/>
                </a:moveTo>
                <a:cubicBezTo>
                  <a:pt x="14185" y="17811"/>
                  <a:pt x="14185" y="17811"/>
                  <a:pt x="14185" y="17811"/>
                </a:cubicBezTo>
                <a:cubicBezTo>
                  <a:pt x="13540" y="17811"/>
                  <a:pt x="13218" y="17432"/>
                  <a:pt x="13218" y="17053"/>
                </a:cubicBezTo>
                <a:cubicBezTo>
                  <a:pt x="13218" y="16674"/>
                  <a:pt x="13540" y="16295"/>
                  <a:pt x="13863" y="15916"/>
                </a:cubicBezTo>
                <a:cubicBezTo>
                  <a:pt x="14185" y="15916"/>
                  <a:pt x="14507" y="15537"/>
                  <a:pt x="14830" y="15537"/>
                </a:cubicBezTo>
                <a:cubicBezTo>
                  <a:pt x="16119" y="14400"/>
                  <a:pt x="16764" y="12505"/>
                  <a:pt x="16764" y="10611"/>
                </a:cubicBezTo>
                <a:cubicBezTo>
                  <a:pt x="16764" y="8716"/>
                  <a:pt x="16119" y="7200"/>
                  <a:pt x="14830" y="6063"/>
                </a:cubicBezTo>
                <a:cubicBezTo>
                  <a:pt x="14507" y="5684"/>
                  <a:pt x="14185" y="5684"/>
                  <a:pt x="13863" y="5305"/>
                </a:cubicBezTo>
                <a:cubicBezTo>
                  <a:pt x="13540" y="5305"/>
                  <a:pt x="13218" y="4926"/>
                  <a:pt x="13218" y="4547"/>
                </a:cubicBezTo>
                <a:cubicBezTo>
                  <a:pt x="13218" y="3789"/>
                  <a:pt x="13540" y="3411"/>
                  <a:pt x="14185" y="3411"/>
                </a:cubicBezTo>
                <a:cubicBezTo>
                  <a:pt x="14185" y="3411"/>
                  <a:pt x="14185" y="3411"/>
                  <a:pt x="14507" y="3411"/>
                </a:cubicBezTo>
                <a:cubicBezTo>
                  <a:pt x="16764" y="4926"/>
                  <a:pt x="18376" y="7579"/>
                  <a:pt x="18376" y="10611"/>
                </a:cubicBezTo>
                <a:cubicBezTo>
                  <a:pt x="18376" y="13642"/>
                  <a:pt x="16764" y="16674"/>
                  <a:pt x="14507" y="17811"/>
                </a:cubicBezTo>
                <a:close/>
                <a:moveTo>
                  <a:pt x="15797" y="21600"/>
                </a:moveTo>
                <a:cubicBezTo>
                  <a:pt x="15475" y="21600"/>
                  <a:pt x="15475" y="21600"/>
                  <a:pt x="15475" y="21600"/>
                </a:cubicBezTo>
                <a:cubicBezTo>
                  <a:pt x="14830" y="21600"/>
                  <a:pt x="14507" y="21221"/>
                  <a:pt x="14507" y="20463"/>
                </a:cubicBezTo>
                <a:cubicBezTo>
                  <a:pt x="14507" y="20084"/>
                  <a:pt x="14830" y="19705"/>
                  <a:pt x="15152" y="19705"/>
                </a:cubicBezTo>
                <a:cubicBezTo>
                  <a:pt x="15152" y="19705"/>
                  <a:pt x="15475" y="19326"/>
                  <a:pt x="15475" y="19326"/>
                </a:cubicBezTo>
                <a:cubicBezTo>
                  <a:pt x="16119" y="18947"/>
                  <a:pt x="16442" y="18947"/>
                  <a:pt x="16764" y="18568"/>
                </a:cubicBezTo>
                <a:cubicBezTo>
                  <a:pt x="18699" y="16674"/>
                  <a:pt x="19988" y="13642"/>
                  <a:pt x="19988" y="10611"/>
                </a:cubicBezTo>
                <a:cubicBezTo>
                  <a:pt x="19988" y="7579"/>
                  <a:pt x="18699" y="4547"/>
                  <a:pt x="16764" y="3032"/>
                </a:cubicBezTo>
                <a:cubicBezTo>
                  <a:pt x="16442" y="2653"/>
                  <a:pt x="16119" y="2274"/>
                  <a:pt x="15475" y="2274"/>
                </a:cubicBezTo>
                <a:cubicBezTo>
                  <a:pt x="15475" y="1895"/>
                  <a:pt x="15152" y="1895"/>
                  <a:pt x="15152" y="1895"/>
                </a:cubicBezTo>
                <a:cubicBezTo>
                  <a:pt x="14830" y="1516"/>
                  <a:pt x="14507" y="1137"/>
                  <a:pt x="14507" y="758"/>
                </a:cubicBezTo>
                <a:cubicBezTo>
                  <a:pt x="14507" y="379"/>
                  <a:pt x="14830" y="0"/>
                  <a:pt x="15475" y="0"/>
                </a:cubicBezTo>
                <a:cubicBezTo>
                  <a:pt x="15475" y="0"/>
                  <a:pt x="15475" y="0"/>
                  <a:pt x="15797" y="0"/>
                </a:cubicBezTo>
                <a:cubicBezTo>
                  <a:pt x="19343" y="1895"/>
                  <a:pt x="21600" y="6063"/>
                  <a:pt x="21600" y="10611"/>
                </a:cubicBezTo>
                <a:cubicBezTo>
                  <a:pt x="21600" y="15537"/>
                  <a:pt x="19343" y="19705"/>
                  <a:pt x="15797"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4" name="Shape 5659"/>
          <p:cNvSpPr/>
          <p:nvPr/>
        </p:nvSpPr>
        <p:spPr>
          <a:xfrm>
            <a:off x="3662604" y="2389012"/>
            <a:ext cx="324861" cy="267965"/>
          </a:xfrm>
          <a:custGeom>
            <a:avLst/>
            <a:gdLst/>
            <a:ahLst/>
            <a:cxnLst>
              <a:cxn ang="0">
                <a:pos x="wd2" y="hd2"/>
              </a:cxn>
              <a:cxn ang="5400000">
                <a:pos x="wd2" y="hd2"/>
              </a:cxn>
              <a:cxn ang="10800000">
                <a:pos x="wd2" y="hd2"/>
              </a:cxn>
              <a:cxn ang="16200000">
                <a:pos x="wd2" y="hd2"/>
              </a:cxn>
            </a:cxnLst>
            <a:rect l="0" t="0" r="r" b="b"/>
            <a:pathLst>
              <a:path w="21600" h="21600" extrusionOk="0">
                <a:moveTo>
                  <a:pt x="14488" y="6448"/>
                </a:moveTo>
                <a:cubicBezTo>
                  <a:pt x="11063" y="6448"/>
                  <a:pt x="8166" y="9672"/>
                  <a:pt x="8166" y="13863"/>
                </a:cubicBezTo>
                <a:cubicBezTo>
                  <a:pt x="8166" y="14507"/>
                  <a:pt x="8166" y="15152"/>
                  <a:pt x="8429" y="15797"/>
                </a:cubicBezTo>
                <a:cubicBezTo>
                  <a:pt x="8166" y="15797"/>
                  <a:pt x="7902" y="15797"/>
                  <a:pt x="7639" y="15797"/>
                </a:cubicBezTo>
                <a:cubicBezTo>
                  <a:pt x="6585" y="15797"/>
                  <a:pt x="5795" y="15797"/>
                  <a:pt x="5005" y="15475"/>
                </a:cubicBezTo>
                <a:cubicBezTo>
                  <a:pt x="2371" y="17087"/>
                  <a:pt x="2371" y="17087"/>
                  <a:pt x="2371" y="17087"/>
                </a:cubicBezTo>
                <a:cubicBezTo>
                  <a:pt x="2898" y="14185"/>
                  <a:pt x="2898" y="14185"/>
                  <a:pt x="2898" y="14185"/>
                </a:cubicBezTo>
                <a:cubicBezTo>
                  <a:pt x="1054" y="12573"/>
                  <a:pt x="0" y="10639"/>
                  <a:pt x="0" y="8060"/>
                </a:cubicBezTo>
                <a:cubicBezTo>
                  <a:pt x="0" y="3546"/>
                  <a:pt x="3424" y="0"/>
                  <a:pt x="7639" y="0"/>
                </a:cubicBezTo>
                <a:cubicBezTo>
                  <a:pt x="11327" y="0"/>
                  <a:pt x="14751" y="2901"/>
                  <a:pt x="15278" y="6448"/>
                </a:cubicBezTo>
                <a:cubicBezTo>
                  <a:pt x="15015" y="6448"/>
                  <a:pt x="14751" y="6448"/>
                  <a:pt x="14488" y="6448"/>
                </a:cubicBezTo>
                <a:close/>
                <a:moveTo>
                  <a:pt x="5005" y="3869"/>
                </a:moveTo>
                <a:cubicBezTo>
                  <a:pt x="4478" y="3869"/>
                  <a:pt x="3951" y="4513"/>
                  <a:pt x="3951" y="5158"/>
                </a:cubicBezTo>
                <a:cubicBezTo>
                  <a:pt x="3951" y="5803"/>
                  <a:pt x="4478" y="6125"/>
                  <a:pt x="5005" y="6125"/>
                </a:cubicBezTo>
                <a:cubicBezTo>
                  <a:pt x="5795" y="6125"/>
                  <a:pt x="6059" y="5803"/>
                  <a:pt x="6059" y="5158"/>
                </a:cubicBezTo>
                <a:cubicBezTo>
                  <a:pt x="6059" y="4513"/>
                  <a:pt x="5795" y="3869"/>
                  <a:pt x="5005" y="3869"/>
                </a:cubicBezTo>
                <a:close/>
                <a:moveTo>
                  <a:pt x="18966" y="19343"/>
                </a:moveTo>
                <a:cubicBezTo>
                  <a:pt x="19493" y="21600"/>
                  <a:pt x="19493" y="21600"/>
                  <a:pt x="19493" y="21600"/>
                </a:cubicBezTo>
                <a:cubicBezTo>
                  <a:pt x="17385" y="19988"/>
                  <a:pt x="17385" y="19988"/>
                  <a:pt x="17385" y="19988"/>
                </a:cubicBezTo>
                <a:cubicBezTo>
                  <a:pt x="16595" y="20310"/>
                  <a:pt x="15805" y="20633"/>
                  <a:pt x="15015" y="20633"/>
                </a:cubicBezTo>
                <a:cubicBezTo>
                  <a:pt x="11327" y="20633"/>
                  <a:pt x="8693" y="17409"/>
                  <a:pt x="8693" y="13863"/>
                </a:cubicBezTo>
                <a:cubicBezTo>
                  <a:pt x="8693" y="9994"/>
                  <a:pt x="11327" y="7093"/>
                  <a:pt x="15015" y="7093"/>
                </a:cubicBezTo>
                <a:cubicBezTo>
                  <a:pt x="18439" y="7093"/>
                  <a:pt x="21600" y="9994"/>
                  <a:pt x="21600" y="13863"/>
                </a:cubicBezTo>
                <a:cubicBezTo>
                  <a:pt x="21600" y="15797"/>
                  <a:pt x="20546" y="17731"/>
                  <a:pt x="18966" y="19343"/>
                </a:cubicBezTo>
                <a:close/>
                <a:moveTo>
                  <a:pt x="10537" y="3869"/>
                </a:moveTo>
                <a:cubicBezTo>
                  <a:pt x="10010" y="3869"/>
                  <a:pt x="9220" y="4513"/>
                  <a:pt x="9220" y="5158"/>
                </a:cubicBezTo>
                <a:cubicBezTo>
                  <a:pt x="9220" y="5803"/>
                  <a:pt x="10010" y="6125"/>
                  <a:pt x="10537" y="6125"/>
                </a:cubicBezTo>
                <a:cubicBezTo>
                  <a:pt x="11063" y="6125"/>
                  <a:pt x="11327" y="5803"/>
                  <a:pt x="11327" y="5158"/>
                </a:cubicBezTo>
                <a:cubicBezTo>
                  <a:pt x="11327" y="4513"/>
                  <a:pt x="11063" y="3869"/>
                  <a:pt x="10537" y="3869"/>
                </a:cubicBezTo>
                <a:close/>
                <a:moveTo>
                  <a:pt x="12907" y="10639"/>
                </a:moveTo>
                <a:cubicBezTo>
                  <a:pt x="12644" y="10639"/>
                  <a:pt x="12117" y="11284"/>
                  <a:pt x="12117" y="11606"/>
                </a:cubicBezTo>
                <a:cubicBezTo>
                  <a:pt x="12117" y="12251"/>
                  <a:pt x="12644" y="12573"/>
                  <a:pt x="12907" y="12573"/>
                </a:cubicBezTo>
                <a:cubicBezTo>
                  <a:pt x="13434" y="12573"/>
                  <a:pt x="13961" y="12251"/>
                  <a:pt x="13961" y="11606"/>
                </a:cubicBezTo>
                <a:cubicBezTo>
                  <a:pt x="13961" y="11284"/>
                  <a:pt x="13434" y="10639"/>
                  <a:pt x="12907" y="10639"/>
                </a:cubicBezTo>
                <a:close/>
                <a:moveTo>
                  <a:pt x="17122" y="10639"/>
                </a:moveTo>
                <a:cubicBezTo>
                  <a:pt x="16859" y="10639"/>
                  <a:pt x="16332" y="11284"/>
                  <a:pt x="16332" y="11606"/>
                </a:cubicBezTo>
                <a:cubicBezTo>
                  <a:pt x="16332" y="12251"/>
                  <a:pt x="16859" y="12573"/>
                  <a:pt x="17122" y="12573"/>
                </a:cubicBezTo>
                <a:cubicBezTo>
                  <a:pt x="17649" y="12573"/>
                  <a:pt x="18176" y="12251"/>
                  <a:pt x="18176" y="11606"/>
                </a:cubicBezTo>
                <a:cubicBezTo>
                  <a:pt x="18176" y="11284"/>
                  <a:pt x="17649" y="10639"/>
                  <a:pt x="17122" y="1063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5" name="Shape 5660"/>
          <p:cNvSpPr/>
          <p:nvPr/>
        </p:nvSpPr>
        <p:spPr>
          <a:xfrm>
            <a:off x="4233404" y="2398190"/>
            <a:ext cx="286318" cy="225752"/>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747"/>
                  <a:pt x="21300" y="11747"/>
                  <a:pt x="21000" y="11747"/>
                </a:cubicBezTo>
                <a:cubicBezTo>
                  <a:pt x="18600" y="11747"/>
                  <a:pt x="18600" y="11747"/>
                  <a:pt x="18600" y="11747"/>
                </a:cubicBezTo>
                <a:cubicBezTo>
                  <a:pt x="16500" y="21221"/>
                  <a:pt x="16500" y="21221"/>
                  <a:pt x="16500" y="21221"/>
                </a:cubicBezTo>
                <a:cubicBezTo>
                  <a:pt x="16500" y="21600"/>
                  <a:pt x="16500" y="21600"/>
                  <a:pt x="16200" y="21600"/>
                </a:cubicBezTo>
                <a:cubicBezTo>
                  <a:pt x="14400" y="21600"/>
                  <a:pt x="14400" y="21600"/>
                  <a:pt x="14400" y="21600"/>
                </a:cubicBezTo>
                <a:cubicBezTo>
                  <a:pt x="14100" y="21600"/>
                  <a:pt x="14100" y="21600"/>
                  <a:pt x="13800" y="21221"/>
                </a:cubicBezTo>
                <a:cubicBezTo>
                  <a:pt x="12000" y="11747"/>
                  <a:pt x="12000" y="11747"/>
                  <a:pt x="12000" y="11747"/>
                </a:cubicBezTo>
                <a:cubicBezTo>
                  <a:pt x="9300" y="11747"/>
                  <a:pt x="9300" y="11747"/>
                  <a:pt x="9300" y="11747"/>
                </a:cubicBezTo>
                <a:cubicBezTo>
                  <a:pt x="7500" y="21221"/>
                  <a:pt x="7500" y="21221"/>
                  <a:pt x="7500" y="21221"/>
                </a:cubicBezTo>
                <a:cubicBezTo>
                  <a:pt x="7200" y="21600"/>
                  <a:pt x="7200" y="21600"/>
                  <a:pt x="6900" y="21600"/>
                </a:cubicBezTo>
                <a:cubicBezTo>
                  <a:pt x="5100" y="21600"/>
                  <a:pt x="5100" y="21600"/>
                  <a:pt x="5100" y="21600"/>
                </a:cubicBezTo>
                <a:cubicBezTo>
                  <a:pt x="4800" y="21600"/>
                  <a:pt x="4800" y="21600"/>
                  <a:pt x="4800" y="21221"/>
                </a:cubicBezTo>
                <a:cubicBezTo>
                  <a:pt x="2700" y="11747"/>
                  <a:pt x="2700" y="11747"/>
                  <a:pt x="2700" y="11747"/>
                </a:cubicBezTo>
                <a:cubicBezTo>
                  <a:pt x="300" y="11747"/>
                  <a:pt x="300" y="11747"/>
                  <a:pt x="300" y="11747"/>
                </a:cubicBezTo>
                <a:cubicBezTo>
                  <a:pt x="0" y="11747"/>
                  <a:pt x="0" y="11747"/>
                  <a:pt x="0" y="11368"/>
                </a:cubicBezTo>
                <a:cubicBezTo>
                  <a:pt x="0" y="10232"/>
                  <a:pt x="0" y="10232"/>
                  <a:pt x="0" y="10232"/>
                </a:cubicBezTo>
                <a:cubicBezTo>
                  <a:pt x="0" y="10232"/>
                  <a:pt x="0" y="9853"/>
                  <a:pt x="300" y="9853"/>
                </a:cubicBezTo>
                <a:cubicBezTo>
                  <a:pt x="2400" y="9853"/>
                  <a:pt x="2400" y="9853"/>
                  <a:pt x="2400" y="9853"/>
                </a:cubicBezTo>
                <a:cubicBezTo>
                  <a:pt x="2100" y="7958"/>
                  <a:pt x="2100" y="7958"/>
                  <a:pt x="2100" y="7958"/>
                </a:cubicBezTo>
                <a:cubicBezTo>
                  <a:pt x="300" y="7958"/>
                  <a:pt x="300" y="7958"/>
                  <a:pt x="300" y="7958"/>
                </a:cubicBezTo>
                <a:cubicBezTo>
                  <a:pt x="0" y="7958"/>
                  <a:pt x="0" y="7579"/>
                  <a:pt x="0" y="7579"/>
                </a:cubicBezTo>
                <a:cubicBezTo>
                  <a:pt x="0" y="6442"/>
                  <a:pt x="0" y="6442"/>
                  <a:pt x="0" y="6442"/>
                </a:cubicBezTo>
                <a:cubicBezTo>
                  <a:pt x="0" y="6063"/>
                  <a:pt x="0" y="6063"/>
                  <a:pt x="300" y="6063"/>
                </a:cubicBezTo>
                <a:cubicBezTo>
                  <a:pt x="1500" y="6063"/>
                  <a:pt x="1500" y="6063"/>
                  <a:pt x="1500" y="6063"/>
                </a:cubicBezTo>
                <a:cubicBezTo>
                  <a:pt x="600" y="758"/>
                  <a:pt x="600" y="758"/>
                  <a:pt x="600" y="758"/>
                </a:cubicBezTo>
                <a:cubicBezTo>
                  <a:pt x="600" y="758"/>
                  <a:pt x="600" y="379"/>
                  <a:pt x="600" y="379"/>
                </a:cubicBezTo>
                <a:cubicBezTo>
                  <a:pt x="600" y="379"/>
                  <a:pt x="900" y="0"/>
                  <a:pt x="900" y="0"/>
                </a:cubicBezTo>
                <a:cubicBezTo>
                  <a:pt x="2700" y="0"/>
                  <a:pt x="2700" y="0"/>
                  <a:pt x="2700" y="0"/>
                </a:cubicBezTo>
                <a:cubicBezTo>
                  <a:pt x="2700" y="0"/>
                  <a:pt x="3000" y="379"/>
                  <a:pt x="3000" y="379"/>
                </a:cubicBezTo>
                <a:cubicBezTo>
                  <a:pt x="3900" y="6063"/>
                  <a:pt x="3900" y="6063"/>
                  <a:pt x="3900" y="6063"/>
                </a:cubicBezTo>
                <a:cubicBezTo>
                  <a:pt x="8400" y="6063"/>
                  <a:pt x="8400" y="6063"/>
                  <a:pt x="8400" y="6063"/>
                </a:cubicBezTo>
                <a:cubicBezTo>
                  <a:pt x="9600" y="379"/>
                  <a:pt x="9600" y="379"/>
                  <a:pt x="9600" y="379"/>
                </a:cubicBezTo>
                <a:cubicBezTo>
                  <a:pt x="9600" y="379"/>
                  <a:pt x="9600" y="0"/>
                  <a:pt x="9900" y="0"/>
                </a:cubicBezTo>
                <a:cubicBezTo>
                  <a:pt x="11400" y="0"/>
                  <a:pt x="11400" y="0"/>
                  <a:pt x="11400" y="0"/>
                </a:cubicBezTo>
                <a:cubicBezTo>
                  <a:pt x="11700" y="0"/>
                  <a:pt x="11700" y="379"/>
                  <a:pt x="11700" y="379"/>
                </a:cubicBezTo>
                <a:cubicBezTo>
                  <a:pt x="12900" y="6063"/>
                  <a:pt x="12900" y="6063"/>
                  <a:pt x="12900" y="6063"/>
                </a:cubicBezTo>
                <a:cubicBezTo>
                  <a:pt x="17400" y="6063"/>
                  <a:pt x="17400" y="6063"/>
                  <a:pt x="17400" y="6063"/>
                </a:cubicBezTo>
                <a:cubicBezTo>
                  <a:pt x="18600" y="379"/>
                  <a:pt x="18600" y="379"/>
                  <a:pt x="18600" y="379"/>
                </a:cubicBezTo>
                <a:cubicBezTo>
                  <a:pt x="18600" y="379"/>
                  <a:pt x="18600" y="0"/>
                  <a:pt x="18900" y="0"/>
                </a:cubicBezTo>
                <a:cubicBezTo>
                  <a:pt x="20400" y="0"/>
                  <a:pt x="20400" y="0"/>
                  <a:pt x="20400" y="0"/>
                </a:cubicBezTo>
                <a:cubicBezTo>
                  <a:pt x="20700" y="0"/>
                  <a:pt x="20700" y="379"/>
                  <a:pt x="20700" y="379"/>
                </a:cubicBezTo>
                <a:cubicBezTo>
                  <a:pt x="21000" y="379"/>
                  <a:pt x="21000" y="758"/>
                  <a:pt x="21000" y="758"/>
                </a:cubicBezTo>
                <a:cubicBezTo>
                  <a:pt x="19800" y="6063"/>
                  <a:pt x="19800" y="6063"/>
                  <a:pt x="19800" y="6063"/>
                </a:cubicBezTo>
                <a:cubicBezTo>
                  <a:pt x="21000" y="6063"/>
                  <a:pt x="21000" y="6063"/>
                  <a:pt x="21000" y="6063"/>
                </a:cubicBezTo>
                <a:cubicBezTo>
                  <a:pt x="21300" y="6063"/>
                  <a:pt x="21600" y="6063"/>
                  <a:pt x="21600" y="6442"/>
                </a:cubicBezTo>
                <a:cubicBezTo>
                  <a:pt x="21600" y="7579"/>
                  <a:pt x="21600" y="7579"/>
                  <a:pt x="21600" y="7579"/>
                </a:cubicBezTo>
                <a:cubicBezTo>
                  <a:pt x="21600" y="7579"/>
                  <a:pt x="21300" y="7958"/>
                  <a:pt x="21000" y="7958"/>
                </a:cubicBezTo>
                <a:cubicBezTo>
                  <a:pt x="19500" y="7958"/>
                  <a:pt x="19500" y="7958"/>
                  <a:pt x="19500" y="7958"/>
                </a:cubicBezTo>
                <a:cubicBezTo>
                  <a:pt x="18900" y="9853"/>
                  <a:pt x="18900" y="9853"/>
                  <a:pt x="18900" y="9853"/>
                </a:cubicBezTo>
                <a:cubicBezTo>
                  <a:pt x="21000" y="9853"/>
                  <a:pt x="21000" y="9853"/>
                  <a:pt x="21000" y="9853"/>
                </a:cubicBezTo>
                <a:cubicBezTo>
                  <a:pt x="21300" y="9853"/>
                  <a:pt x="21600" y="10232"/>
                  <a:pt x="21600" y="10232"/>
                </a:cubicBezTo>
                <a:lnTo>
                  <a:pt x="21600" y="11368"/>
                </a:lnTo>
                <a:close/>
                <a:moveTo>
                  <a:pt x="7800" y="7958"/>
                </a:moveTo>
                <a:cubicBezTo>
                  <a:pt x="4500" y="7958"/>
                  <a:pt x="4500" y="7958"/>
                  <a:pt x="4500" y="7958"/>
                </a:cubicBezTo>
                <a:cubicBezTo>
                  <a:pt x="4800" y="9853"/>
                  <a:pt x="4800" y="9853"/>
                  <a:pt x="4800" y="9853"/>
                </a:cubicBezTo>
                <a:cubicBezTo>
                  <a:pt x="7500" y="9853"/>
                  <a:pt x="7500" y="9853"/>
                  <a:pt x="7500" y="9853"/>
                </a:cubicBezTo>
                <a:lnTo>
                  <a:pt x="7800" y="7958"/>
                </a:lnTo>
                <a:close/>
                <a:moveTo>
                  <a:pt x="7200" y="11747"/>
                </a:moveTo>
                <a:cubicBezTo>
                  <a:pt x="5100" y="11747"/>
                  <a:pt x="5100" y="11747"/>
                  <a:pt x="5100" y="11747"/>
                </a:cubicBezTo>
                <a:cubicBezTo>
                  <a:pt x="6000" y="16295"/>
                  <a:pt x="6000" y="16295"/>
                  <a:pt x="6000" y="16295"/>
                </a:cubicBezTo>
                <a:cubicBezTo>
                  <a:pt x="6000" y="16295"/>
                  <a:pt x="6000" y="16674"/>
                  <a:pt x="6000" y="16674"/>
                </a:cubicBezTo>
                <a:cubicBezTo>
                  <a:pt x="6000" y="16674"/>
                  <a:pt x="6000" y="16295"/>
                  <a:pt x="6000" y="16295"/>
                </a:cubicBezTo>
                <a:lnTo>
                  <a:pt x="7200" y="11747"/>
                </a:lnTo>
                <a:close/>
                <a:moveTo>
                  <a:pt x="11400" y="9853"/>
                </a:moveTo>
                <a:cubicBezTo>
                  <a:pt x="11100" y="7958"/>
                  <a:pt x="11100" y="7958"/>
                  <a:pt x="11100" y="7958"/>
                </a:cubicBezTo>
                <a:cubicBezTo>
                  <a:pt x="10200" y="7958"/>
                  <a:pt x="10200" y="7958"/>
                  <a:pt x="10200" y="7958"/>
                </a:cubicBezTo>
                <a:cubicBezTo>
                  <a:pt x="9900" y="9853"/>
                  <a:pt x="9900" y="9853"/>
                  <a:pt x="9900" y="9853"/>
                </a:cubicBezTo>
                <a:lnTo>
                  <a:pt x="11400" y="9853"/>
                </a:lnTo>
                <a:close/>
                <a:moveTo>
                  <a:pt x="17100" y="7958"/>
                </a:moveTo>
                <a:cubicBezTo>
                  <a:pt x="13500" y="7958"/>
                  <a:pt x="13500" y="7958"/>
                  <a:pt x="13500" y="7958"/>
                </a:cubicBezTo>
                <a:cubicBezTo>
                  <a:pt x="13800" y="9853"/>
                  <a:pt x="13800" y="9853"/>
                  <a:pt x="13800" y="9853"/>
                </a:cubicBezTo>
                <a:cubicBezTo>
                  <a:pt x="16500" y="9853"/>
                  <a:pt x="16500" y="9853"/>
                  <a:pt x="16500" y="9853"/>
                </a:cubicBezTo>
                <a:lnTo>
                  <a:pt x="17100" y="7958"/>
                </a:lnTo>
                <a:close/>
                <a:moveTo>
                  <a:pt x="16200" y="11747"/>
                </a:moveTo>
                <a:cubicBezTo>
                  <a:pt x="14100" y="11747"/>
                  <a:pt x="14100" y="11747"/>
                  <a:pt x="14100" y="11747"/>
                </a:cubicBezTo>
                <a:cubicBezTo>
                  <a:pt x="15300" y="16295"/>
                  <a:pt x="15300" y="16295"/>
                  <a:pt x="15300" y="16295"/>
                </a:cubicBezTo>
                <a:cubicBezTo>
                  <a:pt x="15300" y="16295"/>
                  <a:pt x="15300" y="16674"/>
                  <a:pt x="15300" y="16674"/>
                </a:cubicBezTo>
                <a:cubicBezTo>
                  <a:pt x="15300" y="16674"/>
                  <a:pt x="15300" y="16295"/>
                  <a:pt x="15300" y="16295"/>
                </a:cubicBezTo>
                <a:lnTo>
                  <a:pt x="16200" y="1174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6" name="Shape 5661"/>
          <p:cNvSpPr/>
          <p:nvPr/>
        </p:nvSpPr>
        <p:spPr>
          <a:xfrm>
            <a:off x="4806040" y="2398189"/>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30" y="21600"/>
                  <a:pt x="17705"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lnTo>
                  <a:pt x="21600" y="17768"/>
                </a:lnTo>
                <a:close/>
                <a:moveTo>
                  <a:pt x="7790" y="5923"/>
                </a:moveTo>
                <a:cubicBezTo>
                  <a:pt x="7790" y="5574"/>
                  <a:pt x="7436" y="5574"/>
                  <a:pt x="7082" y="5574"/>
                </a:cubicBezTo>
                <a:cubicBezTo>
                  <a:pt x="4603" y="5574"/>
                  <a:pt x="4603" y="5574"/>
                  <a:pt x="4603" y="5574"/>
                </a:cubicBezTo>
                <a:cubicBezTo>
                  <a:pt x="4249" y="5574"/>
                  <a:pt x="4249" y="5574"/>
                  <a:pt x="4249" y="5574"/>
                </a:cubicBezTo>
                <a:cubicBezTo>
                  <a:pt x="3895" y="5923"/>
                  <a:pt x="4249" y="5923"/>
                  <a:pt x="4249" y="5923"/>
                </a:cubicBezTo>
                <a:cubicBezTo>
                  <a:pt x="6020" y="9058"/>
                  <a:pt x="6020" y="9058"/>
                  <a:pt x="6020" y="9058"/>
                </a:cubicBezTo>
                <a:cubicBezTo>
                  <a:pt x="6020" y="9058"/>
                  <a:pt x="6020" y="9058"/>
                  <a:pt x="6020" y="9058"/>
                </a:cubicBezTo>
                <a:cubicBezTo>
                  <a:pt x="3187" y="13935"/>
                  <a:pt x="3187" y="13935"/>
                  <a:pt x="3187" y="13935"/>
                </a:cubicBezTo>
                <a:cubicBezTo>
                  <a:pt x="3187" y="13935"/>
                  <a:pt x="3187" y="14284"/>
                  <a:pt x="3187" y="14284"/>
                </a:cubicBezTo>
                <a:cubicBezTo>
                  <a:pt x="3187" y="14284"/>
                  <a:pt x="3187" y="14632"/>
                  <a:pt x="3541" y="14632"/>
                </a:cubicBezTo>
                <a:cubicBezTo>
                  <a:pt x="6020" y="14632"/>
                  <a:pt x="6020" y="14632"/>
                  <a:pt x="6020" y="14632"/>
                </a:cubicBezTo>
                <a:cubicBezTo>
                  <a:pt x="6374" y="14632"/>
                  <a:pt x="6728" y="14284"/>
                  <a:pt x="6728" y="13935"/>
                </a:cubicBezTo>
                <a:cubicBezTo>
                  <a:pt x="9561" y="9406"/>
                  <a:pt x="9561" y="9058"/>
                  <a:pt x="9561" y="9058"/>
                </a:cubicBezTo>
                <a:cubicBezTo>
                  <a:pt x="9561" y="9058"/>
                  <a:pt x="9561" y="9058"/>
                  <a:pt x="7790" y="5923"/>
                </a:cubicBezTo>
                <a:close/>
                <a:moveTo>
                  <a:pt x="18059" y="2090"/>
                </a:moveTo>
                <a:cubicBezTo>
                  <a:pt x="15580" y="2090"/>
                  <a:pt x="15580" y="2090"/>
                  <a:pt x="15580" y="2090"/>
                </a:cubicBezTo>
                <a:cubicBezTo>
                  <a:pt x="15226" y="2090"/>
                  <a:pt x="14872" y="2090"/>
                  <a:pt x="14872" y="2439"/>
                </a:cubicBezTo>
                <a:cubicBezTo>
                  <a:pt x="9207" y="12194"/>
                  <a:pt x="8852" y="12542"/>
                  <a:pt x="8852" y="12542"/>
                </a:cubicBezTo>
                <a:cubicBezTo>
                  <a:pt x="8852" y="12542"/>
                  <a:pt x="8852" y="12542"/>
                  <a:pt x="12748" y="19510"/>
                </a:cubicBezTo>
                <a:cubicBezTo>
                  <a:pt x="12748" y="19510"/>
                  <a:pt x="13102" y="19858"/>
                  <a:pt x="13456" y="19858"/>
                </a:cubicBezTo>
                <a:cubicBezTo>
                  <a:pt x="15934" y="19858"/>
                  <a:pt x="15934" y="19858"/>
                  <a:pt x="15934" y="19858"/>
                </a:cubicBezTo>
                <a:cubicBezTo>
                  <a:pt x="16289" y="19858"/>
                  <a:pt x="16289" y="19858"/>
                  <a:pt x="16289" y="19858"/>
                </a:cubicBezTo>
                <a:cubicBezTo>
                  <a:pt x="16643" y="19510"/>
                  <a:pt x="16643" y="19510"/>
                  <a:pt x="16289" y="19161"/>
                </a:cubicBezTo>
                <a:cubicBezTo>
                  <a:pt x="12748" y="12542"/>
                  <a:pt x="12748" y="12542"/>
                  <a:pt x="12748" y="12542"/>
                </a:cubicBezTo>
                <a:cubicBezTo>
                  <a:pt x="12748" y="12542"/>
                  <a:pt x="12748" y="12542"/>
                  <a:pt x="12748" y="12542"/>
                </a:cubicBezTo>
                <a:cubicBezTo>
                  <a:pt x="18413" y="2439"/>
                  <a:pt x="18413" y="2439"/>
                  <a:pt x="18413" y="2439"/>
                </a:cubicBezTo>
                <a:cubicBezTo>
                  <a:pt x="18767" y="2439"/>
                  <a:pt x="18767" y="2090"/>
                  <a:pt x="18413" y="2090"/>
                </a:cubicBezTo>
                <a:cubicBezTo>
                  <a:pt x="18413" y="2090"/>
                  <a:pt x="18413" y="2090"/>
                  <a:pt x="18059" y="209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7" name="Shape 5662"/>
          <p:cNvSpPr/>
          <p:nvPr/>
        </p:nvSpPr>
        <p:spPr>
          <a:xfrm>
            <a:off x="5382345" y="2378001"/>
            <a:ext cx="234927" cy="286318"/>
          </a:xfrm>
          <a:custGeom>
            <a:avLst/>
            <a:gdLst/>
            <a:ahLst/>
            <a:cxnLst>
              <a:cxn ang="0">
                <a:pos x="wd2" y="hd2"/>
              </a:cxn>
              <a:cxn ang="5400000">
                <a:pos x="wd2" y="hd2"/>
              </a:cxn>
              <a:cxn ang="10800000">
                <a:pos x="wd2" y="hd2"/>
              </a:cxn>
              <a:cxn ang="16200000">
                <a:pos x="wd2" y="hd2"/>
              </a:cxn>
            </a:cxnLst>
            <a:rect l="0" t="0" r="r" b="b"/>
            <a:pathLst>
              <a:path w="21600" h="21600" extrusionOk="0">
                <a:moveTo>
                  <a:pt x="21234" y="19800"/>
                </a:moveTo>
                <a:cubicBezTo>
                  <a:pt x="21234" y="20700"/>
                  <a:pt x="20136" y="21300"/>
                  <a:pt x="19037" y="21300"/>
                </a:cubicBezTo>
                <a:cubicBezTo>
                  <a:pt x="16475" y="21600"/>
                  <a:pt x="13546" y="21600"/>
                  <a:pt x="10983" y="21600"/>
                </a:cubicBezTo>
                <a:cubicBezTo>
                  <a:pt x="8054" y="21600"/>
                  <a:pt x="5492" y="21600"/>
                  <a:pt x="2563" y="21300"/>
                </a:cubicBezTo>
                <a:cubicBezTo>
                  <a:pt x="1464" y="21300"/>
                  <a:pt x="732" y="20700"/>
                  <a:pt x="366" y="19800"/>
                </a:cubicBezTo>
                <a:cubicBezTo>
                  <a:pt x="0" y="18300"/>
                  <a:pt x="0" y="16800"/>
                  <a:pt x="0" y="15600"/>
                </a:cubicBezTo>
                <a:cubicBezTo>
                  <a:pt x="0" y="14100"/>
                  <a:pt x="0" y="12600"/>
                  <a:pt x="366" y="11400"/>
                </a:cubicBezTo>
                <a:cubicBezTo>
                  <a:pt x="732" y="10200"/>
                  <a:pt x="1464" y="9600"/>
                  <a:pt x="2563" y="9600"/>
                </a:cubicBezTo>
                <a:cubicBezTo>
                  <a:pt x="5492" y="9300"/>
                  <a:pt x="8054" y="9300"/>
                  <a:pt x="10983" y="9300"/>
                </a:cubicBezTo>
                <a:cubicBezTo>
                  <a:pt x="13546" y="9300"/>
                  <a:pt x="16475" y="9300"/>
                  <a:pt x="19037" y="9600"/>
                </a:cubicBezTo>
                <a:cubicBezTo>
                  <a:pt x="20136" y="9600"/>
                  <a:pt x="21234" y="10200"/>
                  <a:pt x="21234" y="11400"/>
                </a:cubicBezTo>
                <a:cubicBezTo>
                  <a:pt x="21600" y="12600"/>
                  <a:pt x="21600" y="14100"/>
                  <a:pt x="21600" y="15600"/>
                </a:cubicBezTo>
                <a:cubicBezTo>
                  <a:pt x="21600" y="16800"/>
                  <a:pt x="21600" y="18300"/>
                  <a:pt x="21234" y="19800"/>
                </a:cubicBezTo>
                <a:close/>
                <a:moveTo>
                  <a:pt x="6224" y="12600"/>
                </a:moveTo>
                <a:cubicBezTo>
                  <a:pt x="6224" y="11400"/>
                  <a:pt x="6224" y="11400"/>
                  <a:pt x="6224" y="11400"/>
                </a:cubicBezTo>
                <a:cubicBezTo>
                  <a:pt x="1464" y="11400"/>
                  <a:pt x="1464" y="11400"/>
                  <a:pt x="1464" y="11400"/>
                </a:cubicBezTo>
                <a:cubicBezTo>
                  <a:pt x="1464" y="12600"/>
                  <a:pt x="1464" y="12600"/>
                  <a:pt x="1464" y="12600"/>
                </a:cubicBezTo>
                <a:cubicBezTo>
                  <a:pt x="3295" y="12600"/>
                  <a:pt x="3295" y="12600"/>
                  <a:pt x="3295" y="12600"/>
                </a:cubicBezTo>
                <a:cubicBezTo>
                  <a:pt x="3295" y="19200"/>
                  <a:pt x="3295" y="19200"/>
                  <a:pt x="3295" y="19200"/>
                </a:cubicBezTo>
                <a:cubicBezTo>
                  <a:pt x="4759" y="19200"/>
                  <a:pt x="4759" y="19200"/>
                  <a:pt x="4759" y="19200"/>
                </a:cubicBezTo>
                <a:cubicBezTo>
                  <a:pt x="4759" y="12600"/>
                  <a:pt x="4759" y="12600"/>
                  <a:pt x="4759" y="12600"/>
                </a:cubicBezTo>
                <a:lnTo>
                  <a:pt x="6224" y="12600"/>
                </a:lnTo>
                <a:close/>
                <a:moveTo>
                  <a:pt x="8420" y="0"/>
                </a:moveTo>
                <a:cubicBezTo>
                  <a:pt x="6956" y="4800"/>
                  <a:pt x="6956" y="4800"/>
                  <a:pt x="6956" y="4800"/>
                </a:cubicBezTo>
                <a:cubicBezTo>
                  <a:pt x="6956" y="8100"/>
                  <a:pt x="6956" y="8100"/>
                  <a:pt x="6956" y="8100"/>
                </a:cubicBezTo>
                <a:cubicBezTo>
                  <a:pt x="5492" y="8100"/>
                  <a:pt x="5492" y="8100"/>
                  <a:pt x="5492" y="8100"/>
                </a:cubicBezTo>
                <a:cubicBezTo>
                  <a:pt x="5492" y="4800"/>
                  <a:pt x="5492" y="4800"/>
                  <a:pt x="5492" y="4800"/>
                </a:cubicBezTo>
                <a:cubicBezTo>
                  <a:pt x="5125" y="4200"/>
                  <a:pt x="4759" y="3600"/>
                  <a:pt x="4393" y="2400"/>
                </a:cubicBezTo>
                <a:cubicBezTo>
                  <a:pt x="4027" y="1500"/>
                  <a:pt x="3661" y="900"/>
                  <a:pt x="3295" y="0"/>
                </a:cubicBezTo>
                <a:cubicBezTo>
                  <a:pt x="5125" y="0"/>
                  <a:pt x="5125" y="0"/>
                  <a:pt x="5125" y="0"/>
                </a:cubicBezTo>
                <a:cubicBezTo>
                  <a:pt x="6224" y="3300"/>
                  <a:pt x="6224" y="3300"/>
                  <a:pt x="6224" y="3300"/>
                </a:cubicBezTo>
                <a:cubicBezTo>
                  <a:pt x="6956" y="0"/>
                  <a:pt x="6956" y="0"/>
                  <a:pt x="6956" y="0"/>
                </a:cubicBezTo>
                <a:lnTo>
                  <a:pt x="8420" y="0"/>
                </a:lnTo>
                <a:close/>
                <a:moveTo>
                  <a:pt x="10251" y="19200"/>
                </a:moveTo>
                <a:cubicBezTo>
                  <a:pt x="10251" y="13500"/>
                  <a:pt x="10251" y="13500"/>
                  <a:pt x="10251" y="13500"/>
                </a:cubicBezTo>
                <a:cubicBezTo>
                  <a:pt x="8786" y="13500"/>
                  <a:pt x="8786" y="13500"/>
                  <a:pt x="8786" y="13500"/>
                </a:cubicBezTo>
                <a:cubicBezTo>
                  <a:pt x="8786" y="18000"/>
                  <a:pt x="8786" y="18000"/>
                  <a:pt x="8786" y="18000"/>
                </a:cubicBezTo>
                <a:cubicBezTo>
                  <a:pt x="8420" y="18300"/>
                  <a:pt x="8420" y="18300"/>
                  <a:pt x="8054" y="18300"/>
                </a:cubicBezTo>
                <a:cubicBezTo>
                  <a:pt x="7688" y="18300"/>
                  <a:pt x="7688" y="18300"/>
                  <a:pt x="7688" y="18300"/>
                </a:cubicBezTo>
                <a:cubicBezTo>
                  <a:pt x="7688" y="18000"/>
                  <a:pt x="7688" y="18000"/>
                  <a:pt x="7688" y="17700"/>
                </a:cubicBezTo>
                <a:cubicBezTo>
                  <a:pt x="7688" y="13500"/>
                  <a:pt x="7688" y="13500"/>
                  <a:pt x="7688" y="13500"/>
                </a:cubicBezTo>
                <a:cubicBezTo>
                  <a:pt x="6224" y="13500"/>
                  <a:pt x="6224" y="13500"/>
                  <a:pt x="6224" y="13500"/>
                </a:cubicBezTo>
                <a:cubicBezTo>
                  <a:pt x="6224" y="18000"/>
                  <a:pt x="6224" y="18000"/>
                  <a:pt x="6224" y="18000"/>
                </a:cubicBezTo>
                <a:cubicBezTo>
                  <a:pt x="6224" y="18600"/>
                  <a:pt x="6224" y="18900"/>
                  <a:pt x="6590" y="18900"/>
                </a:cubicBezTo>
                <a:cubicBezTo>
                  <a:pt x="6590" y="19200"/>
                  <a:pt x="6956" y="19500"/>
                  <a:pt x="7322" y="19500"/>
                </a:cubicBezTo>
                <a:cubicBezTo>
                  <a:pt x="7688" y="19500"/>
                  <a:pt x="8420" y="19200"/>
                  <a:pt x="8786" y="18600"/>
                </a:cubicBezTo>
                <a:cubicBezTo>
                  <a:pt x="8786" y="19200"/>
                  <a:pt x="8786" y="19200"/>
                  <a:pt x="8786" y="19200"/>
                </a:cubicBezTo>
                <a:lnTo>
                  <a:pt x="10251" y="19200"/>
                </a:lnTo>
                <a:close/>
                <a:moveTo>
                  <a:pt x="12447" y="6300"/>
                </a:moveTo>
                <a:cubicBezTo>
                  <a:pt x="12447" y="6900"/>
                  <a:pt x="12447" y="7200"/>
                  <a:pt x="12081" y="7500"/>
                </a:cubicBezTo>
                <a:cubicBezTo>
                  <a:pt x="11715" y="8100"/>
                  <a:pt x="11349" y="8400"/>
                  <a:pt x="10617" y="8400"/>
                </a:cubicBezTo>
                <a:cubicBezTo>
                  <a:pt x="9885" y="8400"/>
                  <a:pt x="9519" y="8100"/>
                  <a:pt x="9153" y="7500"/>
                </a:cubicBezTo>
                <a:cubicBezTo>
                  <a:pt x="8786" y="7200"/>
                  <a:pt x="8420" y="6900"/>
                  <a:pt x="8420" y="6300"/>
                </a:cubicBezTo>
                <a:cubicBezTo>
                  <a:pt x="8420" y="4200"/>
                  <a:pt x="8420" y="4200"/>
                  <a:pt x="8420" y="4200"/>
                </a:cubicBezTo>
                <a:cubicBezTo>
                  <a:pt x="8420" y="3600"/>
                  <a:pt x="8786" y="3000"/>
                  <a:pt x="9153" y="2700"/>
                </a:cubicBezTo>
                <a:cubicBezTo>
                  <a:pt x="9519" y="2400"/>
                  <a:pt x="9885" y="2100"/>
                  <a:pt x="10617" y="2100"/>
                </a:cubicBezTo>
                <a:cubicBezTo>
                  <a:pt x="11349" y="2100"/>
                  <a:pt x="11715" y="2400"/>
                  <a:pt x="12081" y="2700"/>
                </a:cubicBezTo>
                <a:cubicBezTo>
                  <a:pt x="12447" y="3000"/>
                  <a:pt x="12447" y="3600"/>
                  <a:pt x="12447" y="4200"/>
                </a:cubicBezTo>
                <a:lnTo>
                  <a:pt x="12447" y="6300"/>
                </a:lnTo>
                <a:close/>
                <a:moveTo>
                  <a:pt x="10983" y="3900"/>
                </a:moveTo>
                <a:cubicBezTo>
                  <a:pt x="10983" y="3300"/>
                  <a:pt x="10983" y="3000"/>
                  <a:pt x="10617" y="3000"/>
                </a:cubicBezTo>
                <a:cubicBezTo>
                  <a:pt x="10251" y="3000"/>
                  <a:pt x="9885" y="3300"/>
                  <a:pt x="9885" y="3900"/>
                </a:cubicBezTo>
                <a:cubicBezTo>
                  <a:pt x="9885" y="6300"/>
                  <a:pt x="9885" y="6300"/>
                  <a:pt x="9885" y="6300"/>
                </a:cubicBezTo>
                <a:cubicBezTo>
                  <a:pt x="9885" y="6900"/>
                  <a:pt x="10251" y="7200"/>
                  <a:pt x="10617" y="7200"/>
                </a:cubicBezTo>
                <a:cubicBezTo>
                  <a:pt x="10983" y="7200"/>
                  <a:pt x="10983" y="6900"/>
                  <a:pt x="10983" y="6300"/>
                </a:cubicBezTo>
                <a:lnTo>
                  <a:pt x="10983" y="3900"/>
                </a:lnTo>
                <a:close/>
                <a:moveTo>
                  <a:pt x="15010" y="15300"/>
                </a:moveTo>
                <a:cubicBezTo>
                  <a:pt x="15010" y="14700"/>
                  <a:pt x="15010" y="14100"/>
                  <a:pt x="15010" y="14100"/>
                </a:cubicBezTo>
                <a:cubicBezTo>
                  <a:pt x="15010" y="13500"/>
                  <a:pt x="14644" y="13200"/>
                  <a:pt x="13912" y="13200"/>
                </a:cubicBezTo>
                <a:cubicBezTo>
                  <a:pt x="13546" y="13200"/>
                  <a:pt x="13180" y="13500"/>
                  <a:pt x="12447" y="13800"/>
                </a:cubicBezTo>
                <a:cubicBezTo>
                  <a:pt x="12447" y="11400"/>
                  <a:pt x="12447" y="11400"/>
                  <a:pt x="12447" y="11400"/>
                </a:cubicBezTo>
                <a:cubicBezTo>
                  <a:pt x="11349" y="11400"/>
                  <a:pt x="11349" y="11400"/>
                  <a:pt x="11349" y="11400"/>
                </a:cubicBezTo>
                <a:cubicBezTo>
                  <a:pt x="11349" y="19200"/>
                  <a:pt x="11349" y="19200"/>
                  <a:pt x="11349" y="19200"/>
                </a:cubicBezTo>
                <a:cubicBezTo>
                  <a:pt x="12447" y="19200"/>
                  <a:pt x="12447" y="19200"/>
                  <a:pt x="12447" y="19200"/>
                </a:cubicBezTo>
                <a:cubicBezTo>
                  <a:pt x="12447" y="18600"/>
                  <a:pt x="12447" y="18600"/>
                  <a:pt x="12447" y="18600"/>
                </a:cubicBezTo>
                <a:cubicBezTo>
                  <a:pt x="13180" y="19200"/>
                  <a:pt x="13546" y="19500"/>
                  <a:pt x="13912" y="19500"/>
                </a:cubicBezTo>
                <a:cubicBezTo>
                  <a:pt x="14644" y="19500"/>
                  <a:pt x="15010" y="19200"/>
                  <a:pt x="15010" y="18600"/>
                </a:cubicBezTo>
                <a:cubicBezTo>
                  <a:pt x="15010" y="18600"/>
                  <a:pt x="15010" y="18000"/>
                  <a:pt x="15010" y="17400"/>
                </a:cubicBezTo>
                <a:lnTo>
                  <a:pt x="15010" y="15300"/>
                </a:lnTo>
                <a:close/>
                <a:moveTo>
                  <a:pt x="13912" y="17700"/>
                </a:moveTo>
                <a:cubicBezTo>
                  <a:pt x="13912" y="18300"/>
                  <a:pt x="13546" y="18300"/>
                  <a:pt x="13180" y="18300"/>
                </a:cubicBezTo>
                <a:cubicBezTo>
                  <a:pt x="13180" y="18300"/>
                  <a:pt x="12814" y="18300"/>
                  <a:pt x="12447" y="18300"/>
                </a:cubicBezTo>
                <a:cubicBezTo>
                  <a:pt x="12447" y="14400"/>
                  <a:pt x="12447" y="14400"/>
                  <a:pt x="12447" y="14400"/>
                </a:cubicBezTo>
                <a:cubicBezTo>
                  <a:pt x="12814" y="14400"/>
                  <a:pt x="13180" y="14400"/>
                  <a:pt x="13180" y="14400"/>
                </a:cubicBezTo>
                <a:cubicBezTo>
                  <a:pt x="13546" y="14400"/>
                  <a:pt x="13912" y="14700"/>
                  <a:pt x="13912" y="15000"/>
                </a:cubicBezTo>
                <a:lnTo>
                  <a:pt x="13912" y="17700"/>
                </a:lnTo>
                <a:close/>
                <a:moveTo>
                  <a:pt x="17573" y="8100"/>
                </a:moveTo>
                <a:cubicBezTo>
                  <a:pt x="16108" y="8100"/>
                  <a:pt x="16108" y="8100"/>
                  <a:pt x="16108" y="8100"/>
                </a:cubicBezTo>
                <a:cubicBezTo>
                  <a:pt x="16108" y="7500"/>
                  <a:pt x="16108" y="7500"/>
                  <a:pt x="16108" y="7500"/>
                </a:cubicBezTo>
                <a:cubicBezTo>
                  <a:pt x="15376" y="8100"/>
                  <a:pt x="15010" y="8400"/>
                  <a:pt x="14644" y="8400"/>
                </a:cubicBezTo>
                <a:cubicBezTo>
                  <a:pt x="14278" y="8400"/>
                  <a:pt x="13912" y="8100"/>
                  <a:pt x="13546" y="7800"/>
                </a:cubicBezTo>
                <a:cubicBezTo>
                  <a:pt x="13546" y="7500"/>
                  <a:pt x="13546" y="7200"/>
                  <a:pt x="13546" y="6900"/>
                </a:cubicBezTo>
                <a:cubicBezTo>
                  <a:pt x="13546" y="2100"/>
                  <a:pt x="13546" y="2100"/>
                  <a:pt x="13546" y="2100"/>
                </a:cubicBezTo>
                <a:cubicBezTo>
                  <a:pt x="15010" y="2100"/>
                  <a:pt x="15010" y="2100"/>
                  <a:pt x="15010" y="2100"/>
                </a:cubicBezTo>
                <a:cubicBezTo>
                  <a:pt x="15010" y="6600"/>
                  <a:pt x="15010" y="6600"/>
                  <a:pt x="15010" y="6600"/>
                </a:cubicBezTo>
                <a:cubicBezTo>
                  <a:pt x="15010" y="6900"/>
                  <a:pt x="15010" y="6900"/>
                  <a:pt x="15010" y="6900"/>
                </a:cubicBezTo>
                <a:cubicBezTo>
                  <a:pt x="15010" y="7200"/>
                  <a:pt x="15010" y="7200"/>
                  <a:pt x="15376" y="7200"/>
                </a:cubicBezTo>
                <a:cubicBezTo>
                  <a:pt x="15376" y="7200"/>
                  <a:pt x="15742" y="7200"/>
                  <a:pt x="16108" y="6600"/>
                </a:cubicBezTo>
                <a:cubicBezTo>
                  <a:pt x="16108" y="2100"/>
                  <a:pt x="16108" y="2100"/>
                  <a:pt x="16108" y="2100"/>
                </a:cubicBezTo>
                <a:cubicBezTo>
                  <a:pt x="17573" y="2100"/>
                  <a:pt x="17573" y="2100"/>
                  <a:pt x="17573" y="2100"/>
                </a:cubicBezTo>
                <a:lnTo>
                  <a:pt x="17573" y="8100"/>
                </a:lnTo>
                <a:close/>
                <a:moveTo>
                  <a:pt x="20136" y="17400"/>
                </a:moveTo>
                <a:cubicBezTo>
                  <a:pt x="18671" y="17400"/>
                  <a:pt x="18671" y="17400"/>
                  <a:pt x="18671" y="17400"/>
                </a:cubicBezTo>
                <a:cubicBezTo>
                  <a:pt x="18671" y="17700"/>
                  <a:pt x="18671" y="18000"/>
                  <a:pt x="18671" y="18000"/>
                </a:cubicBezTo>
                <a:cubicBezTo>
                  <a:pt x="18671" y="18300"/>
                  <a:pt x="18305" y="18300"/>
                  <a:pt x="18305" y="18300"/>
                </a:cubicBezTo>
                <a:cubicBezTo>
                  <a:pt x="17573" y="18300"/>
                  <a:pt x="17573" y="18300"/>
                  <a:pt x="17573" y="17700"/>
                </a:cubicBezTo>
                <a:cubicBezTo>
                  <a:pt x="17573" y="16500"/>
                  <a:pt x="17573" y="16500"/>
                  <a:pt x="17573" y="16500"/>
                </a:cubicBezTo>
                <a:cubicBezTo>
                  <a:pt x="20136" y="16500"/>
                  <a:pt x="20136" y="16500"/>
                  <a:pt x="20136" y="16500"/>
                </a:cubicBezTo>
                <a:cubicBezTo>
                  <a:pt x="20136" y="15300"/>
                  <a:pt x="20136" y="15300"/>
                  <a:pt x="20136" y="15300"/>
                </a:cubicBezTo>
                <a:cubicBezTo>
                  <a:pt x="20136" y="14700"/>
                  <a:pt x="20136" y="14100"/>
                  <a:pt x="19769" y="13800"/>
                </a:cubicBezTo>
                <a:cubicBezTo>
                  <a:pt x="19403" y="13500"/>
                  <a:pt x="18671" y="13200"/>
                  <a:pt x="18305" y="13200"/>
                </a:cubicBezTo>
                <a:cubicBezTo>
                  <a:pt x="17573" y="13200"/>
                  <a:pt x="16841" y="13500"/>
                  <a:pt x="16475" y="13800"/>
                </a:cubicBezTo>
                <a:cubicBezTo>
                  <a:pt x="16475" y="14100"/>
                  <a:pt x="16108" y="14700"/>
                  <a:pt x="16108" y="15300"/>
                </a:cubicBezTo>
                <a:cubicBezTo>
                  <a:pt x="16108" y="17400"/>
                  <a:pt x="16108" y="17400"/>
                  <a:pt x="16108" y="17400"/>
                </a:cubicBezTo>
                <a:cubicBezTo>
                  <a:pt x="16108" y="18000"/>
                  <a:pt x="16475" y="18600"/>
                  <a:pt x="16475" y="18900"/>
                </a:cubicBezTo>
                <a:cubicBezTo>
                  <a:pt x="16841" y="19200"/>
                  <a:pt x="17573" y="19500"/>
                  <a:pt x="18305" y="19500"/>
                </a:cubicBezTo>
                <a:cubicBezTo>
                  <a:pt x="19037" y="19500"/>
                  <a:pt x="19403" y="19200"/>
                  <a:pt x="19769" y="18900"/>
                </a:cubicBezTo>
                <a:cubicBezTo>
                  <a:pt x="19769" y="18600"/>
                  <a:pt x="20136" y="18300"/>
                  <a:pt x="20136" y="18000"/>
                </a:cubicBezTo>
                <a:cubicBezTo>
                  <a:pt x="20136" y="18000"/>
                  <a:pt x="20136" y="17700"/>
                  <a:pt x="20136" y="17400"/>
                </a:cubicBezTo>
                <a:close/>
                <a:moveTo>
                  <a:pt x="18671" y="15600"/>
                </a:moveTo>
                <a:cubicBezTo>
                  <a:pt x="17573" y="15600"/>
                  <a:pt x="17573" y="15600"/>
                  <a:pt x="17573" y="15600"/>
                </a:cubicBezTo>
                <a:cubicBezTo>
                  <a:pt x="17573" y="15000"/>
                  <a:pt x="17573" y="15000"/>
                  <a:pt x="17573" y="15000"/>
                </a:cubicBezTo>
                <a:cubicBezTo>
                  <a:pt x="17573" y="14700"/>
                  <a:pt x="17573" y="14400"/>
                  <a:pt x="18305" y="14400"/>
                </a:cubicBezTo>
                <a:cubicBezTo>
                  <a:pt x="18671" y="14400"/>
                  <a:pt x="18671" y="14700"/>
                  <a:pt x="18671" y="15000"/>
                </a:cubicBezTo>
                <a:lnTo>
                  <a:pt x="18671" y="156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8" name="Shape 5663"/>
          <p:cNvSpPr/>
          <p:nvPr/>
        </p:nvSpPr>
        <p:spPr>
          <a:xfrm>
            <a:off x="5949475" y="2398189"/>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10977" y="21600"/>
                </a:moveTo>
                <a:cubicBezTo>
                  <a:pt x="4957" y="21600"/>
                  <a:pt x="0" y="16723"/>
                  <a:pt x="0" y="10800"/>
                </a:cubicBezTo>
                <a:cubicBezTo>
                  <a:pt x="0" y="4877"/>
                  <a:pt x="4957" y="0"/>
                  <a:pt x="10977" y="0"/>
                </a:cubicBezTo>
                <a:cubicBezTo>
                  <a:pt x="16997" y="0"/>
                  <a:pt x="21600" y="4877"/>
                  <a:pt x="21600" y="10800"/>
                </a:cubicBezTo>
                <a:cubicBezTo>
                  <a:pt x="21600" y="16723"/>
                  <a:pt x="16997" y="21600"/>
                  <a:pt x="10977" y="21600"/>
                </a:cubicBezTo>
                <a:close/>
                <a:moveTo>
                  <a:pt x="17351" y="14632"/>
                </a:moveTo>
                <a:cubicBezTo>
                  <a:pt x="10977" y="4877"/>
                  <a:pt x="10977" y="4877"/>
                  <a:pt x="10977" y="4877"/>
                </a:cubicBezTo>
                <a:cubicBezTo>
                  <a:pt x="4249" y="14632"/>
                  <a:pt x="4249" y="14632"/>
                  <a:pt x="4249" y="14632"/>
                </a:cubicBezTo>
                <a:cubicBezTo>
                  <a:pt x="5666" y="14632"/>
                  <a:pt x="5666" y="14632"/>
                  <a:pt x="5666" y="14632"/>
                </a:cubicBezTo>
                <a:cubicBezTo>
                  <a:pt x="7082" y="12194"/>
                  <a:pt x="7082" y="12194"/>
                  <a:pt x="7082" y="12194"/>
                </a:cubicBezTo>
                <a:cubicBezTo>
                  <a:pt x="14518" y="12194"/>
                  <a:pt x="14518" y="12194"/>
                  <a:pt x="14518" y="12194"/>
                </a:cubicBezTo>
                <a:cubicBezTo>
                  <a:pt x="15934" y="14632"/>
                  <a:pt x="15934" y="14632"/>
                  <a:pt x="15934" y="14632"/>
                </a:cubicBezTo>
                <a:lnTo>
                  <a:pt x="17351" y="14632"/>
                </a:lnTo>
                <a:close/>
                <a:moveTo>
                  <a:pt x="13810" y="11497"/>
                </a:moveTo>
                <a:cubicBezTo>
                  <a:pt x="8144" y="11497"/>
                  <a:pt x="8144" y="11497"/>
                  <a:pt x="8144" y="11497"/>
                </a:cubicBezTo>
                <a:cubicBezTo>
                  <a:pt x="10977" y="6968"/>
                  <a:pt x="10977" y="6968"/>
                  <a:pt x="10977" y="6968"/>
                </a:cubicBezTo>
                <a:lnTo>
                  <a:pt x="13810" y="1149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29" name="Shape 5664"/>
          <p:cNvSpPr/>
          <p:nvPr/>
        </p:nvSpPr>
        <p:spPr>
          <a:xfrm>
            <a:off x="6522110" y="2398190"/>
            <a:ext cx="286318" cy="225752"/>
          </a:xfrm>
          <a:custGeom>
            <a:avLst/>
            <a:gdLst/>
            <a:ahLst/>
            <a:cxnLst>
              <a:cxn ang="0">
                <a:pos x="wd2" y="hd2"/>
              </a:cxn>
              <a:cxn ang="5400000">
                <a:pos x="wd2" y="hd2"/>
              </a:cxn>
              <a:cxn ang="10800000">
                <a:pos x="wd2" y="hd2"/>
              </a:cxn>
              <a:cxn ang="16200000">
                <a:pos x="wd2" y="hd2"/>
              </a:cxn>
            </a:cxnLst>
            <a:rect l="0" t="0" r="r" b="b"/>
            <a:pathLst>
              <a:path w="21600" h="21600" extrusionOk="0">
                <a:moveTo>
                  <a:pt x="21600" y="20463"/>
                </a:moveTo>
                <a:cubicBezTo>
                  <a:pt x="21600" y="21221"/>
                  <a:pt x="21300" y="21600"/>
                  <a:pt x="21000" y="21600"/>
                </a:cubicBezTo>
                <a:cubicBezTo>
                  <a:pt x="900" y="21600"/>
                  <a:pt x="900" y="21600"/>
                  <a:pt x="900" y="21600"/>
                </a:cubicBezTo>
                <a:cubicBezTo>
                  <a:pt x="600" y="21600"/>
                  <a:pt x="0" y="21221"/>
                  <a:pt x="0" y="20463"/>
                </a:cubicBezTo>
                <a:cubicBezTo>
                  <a:pt x="0" y="18568"/>
                  <a:pt x="0" y="18568"/>
                  <a:pt x="0" y="18568"/>
                </a:cubicBezTo>
                <a:cubicBezTo>
                  <a:pt x="0" y="18189"/>
                  <a:pt x="600" y="17811"/>
                  <a:pt x="900" y="17811"/>
                </a:cubicBezTo>
                <a:cubicBezTo>
                  <a:pt x="21000" y="17811"/>
                  <a:pt x="21000" y="17811"/>
                  <a:pt x="21000" y="17811"/>
                </a:cubicBezTo>
                <a:cubicBezTo>
                  <a:pt x="21300" y="17811"/>
                  <a:pt x="21600" y="18189"/>
                  <a:pt x="21600" y="18568"/>
                </a:cubicBezTo>
                <a:lnTo>
                  <a:pt x="21600" y="20463"/>
                </a:lnTo>
                <a:close/>
                <a:moveTo>
                  <a:pt x="21600" y="9095"/>
                </a:moveTo>
                <a:cubicBezTo>
                  <a:pt x="21600" y="9474"/>
                  <a:pt x="21300" y="9853"/>
                  <a:pt x="21000" y="9853"/>
                </a:cubicBezTo>
                <a:cubicBezTo>
                  <a:pt x="2400" y="9853"/>
                  <a:pt x="2400" y="9853"/>
                  <a:pt x="2400" y="9853"/>
                </a:cubicBezTo>
                <a:cubicBezTo>
                  <a:pt x="2100" y="9853"/>
                  <a:pt x="1800" y="9474"/>
                  <a:pt x="1800" y="9095"/>
                </a:cubicBezTo>
                <a:cubicBezTo>
                  <a:pt x="1800" y="6821"/>
                  <a:pt x="1800" y="6821"/>
                  <a:pt x="1800" y="6821"/>
                </a:cubicBezTo>
                <a:cubicBezTo>
                  <a:pt x="1800" y="6442"/>
                  <a:pt x="2100" y="6063"/>
                  <a:pt x="2400" y="6063"/>
                </a:cubicBezTo>
                <a:cubicBezTo>
                  <a:pt x="21000" y="6063"/>
                  <a:pt x="21000" y="6063"/>
                  <a:pt x="21000" y="6063"/>
                </a:cubicBezTo>
                <a:cubicBezTo>
                  <a:pt x="21300" y="6063"/>
                  <a:pt x="21600" y="6442"/>
                  <a:pt x="21600" y="6821"/>
                </a:cubicBezTo>
                <a:lnTo>
                  <a:pt x="21600" y="9095"/>
                </a:lnTo>
                <a:close/>
                <a:moveTo>
                  <a:pt x="21600" y="14779"/>
                </a:moveTo>
                <a:cubicBezTo>
                  <a:pt x="21600" y="15158"/>
                  <a:pt x="21300" y="15916"/>
                  <a:pt x="21000" y="15916"/>
                </a:cubicBezTo>
                <a:cubicBezTo>
                  <a:pt x="5400" y="15916"/>
                  <a:pt x="5400" y="15916"/>
                  <a:pt x="5400" y="15916"/>
                </a:cubicBezTo>
                <a:cubicBezTo>
                  <a:pt x="5100" y="15916"/>
                  <a:pt x="4800" y="15158"/>
                  <a:pt x="4800" y="14779"/>
                </a:cubicBezTo>
                <a:cubicBezTo>
                  <a:pt x="4800" y="12884"/>
                  <a:pt x="4800" y="12884"/>
                  <a:pt x="4800" y="12884"/>
                </a:cubicBezTo>
                <a:cubicBezTo>
                  <a:pt x="4800" y="12126"/>
                  <a:pt x="5100" y="11747"/>
                  <a:pt x="5400" y="11747"/>
                </a:cubicBezTo>
                <a:cubicBezTo>
                  <a:pt x="21000" y="11747"/>
                  <a:pt x="21000" y="11747"/>
                  <a:pt x="21000" y="11747"/>
                </a:cubicBezTo>
                <a:cubicBezTo>
                  <a:pt x="21300" y="11747"/>
                  <a:pt x="21600" y="12126"/>
                  <a:pt x="21600" y="12884"/>
                </a:cubicBezTo>
                <a:lnTo>
                  <a:pt x="21600" y="14779"/>
                </a:lnTo>
                <a:close/>
                <a:moveTo>
                  <a:pt x="21600" y="3032"/>
                </a:moveTo>
                <a:cubicBezTo>
                  <a:pt x="21600" y="3789"/>
                  <a:pt x="21300" y="4168"/>
                  <a:pt x="21000" y="4168"/>
                </a:cubicBezTo>
                <a:cubicBezTo>
                  <a:pt x="7200" y="4168"/>
                  <a:pt x="7200" y="4168"/>
                  <a:pt x="7200" y="4168"/>
                </a:cubicBezTo>
                <a:cubicBezTo>
                  <a:pt x="6600" y="4168"/>
                  <a:pt x="6300" y="3789"/>
                  <a:pt x="6300" y="3032"/>
                </a:cubicBezTo>
                <a:cubicBezTo>
                  <a:pt x="6300" y="1137"/>
                  <a:pt x="6300" y="1137"/>
                  <a:pt x="6300" y="1137"/>
                </a:cubicBezTo>
                <a:cubicBezTo>
                  <a:pt x="6300" y="758"/>
                  <a:pt x="6600" y="0"/>
                  <a:pt x="7200" y="0"/>
                </a:cubicBezTo>
                <a:cubicBezTo>
                  <a:pt x="21000" y="0"/>
                  <a:pt x="21000" y="0"/>
                  <a:pt x="21000" y="0"/>
                </a:cubicBezTo>
                <a:cubicBezTo>
                  <a:pt x="21300" y="0"/>
                  <a:pt x="21600" y="758"/>
                  <a:pt x="21600" y="1137"/>
                </a:cubicBezTo>
                <a:lnTo>
                  <a:pt x="21600" y="303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0" name="Shape 5665"/>
          <p:cNvSpPr/>
          <p:nvPr/>
        </p:nvSpPr>
        <p:spPr>
          <a:xfrm>
            <a:off x="7094745" y="2378001"/>
            <a:ext cx="201891" cy="286318"/>
          </a:xfrm>
          <a:custGeom>
            <a:avLst/>
            <a:gdLst/>
            <a:ahLst/>
            <a:cxnLst>
              <a:cxn ang="0">
                <a:pos x="wd2" y="hd2"/>
              </a:cxn>
              <a:cxn ang="5400000">
                <a:pos x="wd2" y="hd2"/>
              </a:cxn>
              <a:cxn ang="10800000">
                <a:pos x="wd2" y="hd2"/>
              </a:cxn>
              <a:cxn ang="16200000">
                <a:pos x="wd2" y="hd2"/>
              </a:cxn>
            </a:cxnLst>
            <a:rect l="0" t="0" r="r" b="b"/>
            <a:pathLst>
              <a:path w="21600" h="21600" extrusionOk="0">
                <a:moveTo>
                  <a:pt x="2965" y="12300"/>
                </a:moveTo>
                <a:cubicBezTo>
                  <a:pt x="2965" y="12000"/>
                  <a:pt x="2541" y="11400"/>
                  <a:pt x="2541" y="11100"/>
                </a:cubicBezTo>
                <a:cubicBezTo>
                  <a:pt x="2541" y="10200"/>
                  <a:pt x="4235" y="9000"/>
                  <a:pt x="5929" y="9000"/>
                </a:cubicBezTo>
                <a:cubicBezTo>
                  <a:pt x="6353" y="9000"/>
                  <a:pt x="6776" y="9000"/>
                  <a:pt x="6776" y="9000"/>
                </a:cubicBezTo>
                <a:cubicBezTo>
                  <a:pt x="6353" y="7800"/>
                  <a:pt x="4235" y="3600"/>
                  <a:pt x="4235" y="2400"/>
                </a:cubicBezTo>
                <a:cubicBezTo>
                  <a:pt x="4235" y="1200"/>
                  <a:pt x="5082" y="0"/>
                  <a:pt x="6776" y="0"/>
                </a:cubicBezTo>
                <a:cubicBezTo>
                  <a:pt x="9318" y="0"/>
                  <a:pt x="11859" y="6300"/>
                  <a:pt x="12706" y="7500"/>
                </a:cubicBezTo>
                <a:cubicBezTo>
                  <a:pt x="13129" y="6000"/>
                  <a:pt x="15671" y="600"/>
                  <a:pt x="18212" y="600"/>
                </a:cubicBezTo>
                <a:cubicBezTo>
                  <a:pt x="19906" y="600"/>
                  <a:pt x="20753" y="1500"/>
                  <a:pt x="20753" y="2700"/>
                </a:cubicBezTo>
                <a:cubicBezTo>
                  <a:pt x="20753" y="3900"/>
                  <a:pt x="19059" y="7800"/>
                  <a:pt x="18212" y="9300"/>
                </a:cubicBezTo>
                <a:cubicBezTo>
                  <a:pt x="21176" y="9600"/>
                  <a:pt x="21600" y="11400"/>
                  <a:pt x="21600" y="13200"/>
                </a:cubicBezTo>
                <a:cubicBezTo>
                  <a:pt x="21600" y="18000"/>
                  <a:pt x="16941" y="21600"/>
                  <a:pt x="10165" y="21600"/>
                </a:cubicBezTo>
                <a:cubicBezTo>
                  <a:pt x="8894" y="21600"/>
                  <a:pt x="7624" y="21600"/>
                  <a:pt x="6353" y="21300"/>
                </a:cubicBezTo>
                <a:cubicBezTo>
                  <a:pt x="2965" y="20400"/>
                  <a:pt x="0" y="18000"/>
                  <a:pt x="0" y="15300"/>
                </a:cubicBezTo>
                <a:cubicBezTo>
                  <a:pt x="0" y="13800"/>
                  <a:pt x="847" y="12900"/>
                  <a:pt x="2965" y="12300"/>
                </a:cubicBezTo>
                <a:close/>
                <a:moveTo>
                  <a:pt x="2541" y="16500"/>
                </a:moveTo>
                <a:cubicBezTo>
                  <a:pt x="3812" y="18900"/>
                  <a:pt x="6776" y="20400"/>
                  <a:pt x="10165" y="20400"/>
                </a:cubicBezTo>
                <a:cubicBezTo>
                  <a:pt x="13129" y="20400"/>
                  <a:pt x="15247" y="19500"/>
                  <a:pt x="16941" y="18300"/>
                </a:cubicBezTo>
                <a:cubicBezTo>
                  <a:pt x="18635" y="16800"/>
                  <a:pt x="19482" y="15000"/>
                  <a:pt x="19482" y="13200"/>
                </a:cubicBezTo>
                <a:cubicBezTo>
                  <a:pt x="19482" y="12300"/>
                  <a:pt x="19482" y="11400"/>
                  <a:pt x="18635" y="10800"/>
                </a:cubicBezTo>
                <a:cubicBezTo>
                  <a:pt x="17365" y="9900"/>
                  <a:pt x="12282" y="9600"/>
                  <a:pt x="10588" y="9600"/>
                </a:cubicBezTo>
                <a:cubicBezTo>
                  <a:pt x="10165" y="9600"/>
                  <a:pt x="9741" y="9600"/>
                  <a:pt x="9741" y="9900"/>
                </a:cubicBezTo>
                <a:cubicBezTo>
                  <a:pt x="9318" y="9900"/>
                  <a:pt x="9318" y="10200"/>
                  <a:pt x="9318" y="10200"/>
                </a:cubicBezTo>
                <a:cubicBezTo>
                  <a:pt x="9318" y="12000"/>
                  <a:pt x="14824" y="12000"/>
                  <a:pt x="16518" y="12000"/>
                </a:cubicBezTo>
                <a:cubicBezTo>
                  <a:pt x="16941" y="12000"/>
                  <a:pt x="16941" y="12000"/>
                  <a:pt x="17365" y="12000"/>
                </a:cubicBezTo>
                <a:cubicBezTo>
                  <a:pt x="17365" y="12300"/>
                  <a:pt x="17788" y="12600"/>
                  <a:pt x="17788" y="12900"/>
                </a:cubicBezTo>
                <a:cubicBezTo>
                  <a:pt x="17365" y="13200"/>
                  <a:pt x="16518" y="13200"/>
                  <a:pt x="16094" y="13500"/>
                </a:cubicBezTo>
                <a:cubicBezTo>
                  <a:pt x="15247" y="13500"/>
                  <a:pt x="14824" y="13800"/>
                  <a:pt x="14400" y="14100"/>
                </a:cubicBezTo>
                <a:cubicBezTo>
                  <a:pt x="13129" y="14700"/>
                  <a:pt x="11859" y="15900"/>
                  <a:pt x="11859" y="17100"/>
                </a:cubicBezTo>
                <a:cubicBezTo>
                  <a:pt x="11859" y="17700"/>
                  <a:pt x="12282" y="18300"/>
                  <a:pt x="12282" y="19200"/>
                </a:cubicBezTo>
                <a:cubicBezTo>
                  <a:pt x="12282" y="19200"/>
                  <a:pt x="12282" y="19500"/>
                  <a:pt x="12282" y="19500"/>
                </a:cubicBezTo>
                <a:cubicBezTo>
                  <a:pt x="10165" y="19200"/>
                  <a:pt x="9741" y="18000"/>
                  <a:pt x="9741" y="16800"/>
                </a:cubicBezTo>
                <a:cubicBezTo>
                  <a:pt x="9741" y="16800"/>
                  <a:pt x="9318" y="16800"/>
                  <a:pt x="9318" y="16800"/>
                </a:cubicBezTo>
                <a:cubicBezTo>
                  <a:pt x="9318" y="16800"/>
                  <a:pt x="9318" y="17100"/>
                  <a:pt x="9318" y="17100"/>
                </a:cubicBezTo>
                <a:cubicBezTo>
                  <a:pt x="9318" y="18000"/>
                  <a:pt x="8047" y="18600"/>
                  <a:pt x="6776" y="18600"/>
                </a:cubicBezTo>
                <a:cubicBezTo>
                  <a:pt x="5082" y="18600"/>
                  <a:pt x="2541" y="17100"/>
                  <a:pt x="2541" y="15900"/>
                </a:cubicBezTo>
                <a:cubicBezTo>
                  <a:pt x="2541" y="15300"/>
                  <a:pt x="2965" y="15300"/>
                  <a:pt x="2965" y="15000"/>
                </a:cubicBezTo>
                <a:cubicBezTo>
                  <a:pt x="3388" y="15300"/>
                  <a:pt x="3812" y="15600"/>
                  <a:pt x="4235" y="15900"/>
                </a:cubicBezTo>
                <a:cubicBezTo>
                  <a:pt x="4659" y="16200"/>
                  <a:pt x="5506" y="17100"/>
                  <a:pt x="6353" y="17100"/>
                </a:cubicBezTo>
                <a:cubicBezTo>
                  <a:pt x="6776" y="17100"/>
                  <a:pt x="7200" y="17100"/>
                  <a:pt x="7200" y="16800"/>
                </a:cubicBezTo>
                <a:cubicBezTo>
                  <a:pt x="7200" y="16200"/>
                  <a:pt x="4235" y="13800"/>
                  <a:pt x="3812" y="13800"/>
                </a:cubicBezTo>
                <a:cubicBezTo>
                  <a:pt x="2541" y="13800"/>
                  <a:pt x="2118" y="14700"/>
                  <a:pt x="2118" y="15300"/>
                </a:cubicBezTo>
                <a:cubicBezTo>
                  <a:pt x="2118" y="15600"/>
                  <a:pt x="2118" y="16200"/>
                  <a:pt x="2541" y="16500"/>
                </a:cubicBezTo>
                <a:close/>
                <a:moveTo>
                  <a:pt x="9318" y="15300"/>
                </a:moveTo>
                <a:cubicBezTo>
                  <a:pt x="9741" y="15300"/>
                  <a:pt x="9741" y="15000"/>
                  <a:pt x="9741" y="15000"/>
                </a:cubicBezTo>
                <a:cubicBezTo>
                  <a:pt x="9741" y="14700"/>
                  <a:pt x="9318" y="13800"/>
                  <a:pt x="9318" y="13800"/>
                </a:cubicBezTo>
                <a:cubicBezTo>
                  <a:pt x="8894" y="12900"/>
                  <a:pt x="7200" y="10500"/>
                  <a:pt x="5929" y="10500"/>
                </a:cubicBezTo>
                <a:cubicBezTo>
                  <a:pt x="5506" y="10500"/>
                  <a:pt x="4659" y="10800"/>
                  <a:pt x="4659" y="11400"/>
                </a:cubicBezTo>
                <a:cubicBezTo>
                  <a:pt x="4659" y="12300"/>
                  <a:pt x="8047" y="15300"/>
                  <a:pt x="9318" y="15300"/>
                </a:cubicBezTo>
                <a:close/>
                <a:moveTo>
                  <a:pt x="8894" y="8400"/>
                </a:moveTo>
                <a:cubicBezTo>
                  <a:pt x="8894" y="8400"/>
                  <a:pt x="9318" y="8400"/>
                  <a:pt x="9741" y="8400"/>
                </a:cubicBezTo>
                <a:cubicBezTo>
                  <a:pt x="10165" y="8400"/>
                  <a:pt x="10588" y="8400"/>
                  <a:pt x="11012" y="8400"/>
                </a:cubicBezTo>
                <a:cubicBezTo>
                  <a:pt x="8894" y="4200"/>
                  <a:pt x="8894" y="4200"/>
                  <a:pt x="8894" y="4200"/>
                </a:cubicBezTo>
                <a:cubicBezTo>
                  <a:pt x="8471" y="3600"/>
                  <a:pt x="7624" y="1500"/>
                  <a:pt x="6776" y="1500"/>
                </a:cubicBezTo>
                <a:cubicBezTo>
                  <a:pt x="6353" y="1500"/>
                  <a:pt x="5929" y="1800"/>
                  <a:pt x="5929" y="2100"/>
                </a:cubicBezTo>
                <a:cubicBezTo>
                  <a:pt x="5929" y="3300"/>
                  <a:pt x="8047" y="7200"/>
                  <a:pt x="8894" y="8400"/>
                </a:cubicBezTo>
                <a:close/>
                <a:moveTo>
                  <a:pt x="11435" y="14100"/>
                </a:moveTo>
                <a:cubicBezTo>
                  <a:pt x="11859" y="13800"/>
                  <a:pt x="12282" y="13500"/>
                  <a:pt x="12706" y="13200"/>
                </a:cubicBezTo>
                <a:cubicBezTo>
                  <a:pt x="12282" y="13200"/>
                  <a:pt x="11435" y="13200"/>
                  <a:pt x="11012" y="12900"/>
                </a:cubicBezTo>
                <a:cubicBezTo>
                  <a:pt x="11012" y="13200"/>
                  <a:pt x="11435" y="13500"/>
                  <a:pt x="11435" y="14100"/>
                </a:cubicBezTo>
                <a:close/>
                <a:moveTo>
                  <a:pt x="13976" y="8700"/>
                </a:moveTo>
                <a:cubicBezTo>
                  <a:pt x="16094" y="9000"/>
                  <a:pt x="16094" y="9000"/>
                  <a:pt x="16094" y="9000"/>
                </a:cubicBezTo>
                <a:cubicBezTo>
                  <a:pt x="16518" y="7800"/>
                  <a:pt x="19059" y="3300"/>
                  <a:pt x="19059" y="2700"/>
                </a:cubicBezTo>
                <a:cubicBezTo>
                  <a:pt x="19059" y="2400"/>
                  <a:pt x="18635" y="1800"/>
                  <a:pt x="18212" y="1800"/>
                </a:cubicBezTo>
                <a:cubicBezTo>
                  <a:pt x="17365" y="1800"/>
                  <a:pt x="16518" y="4200"/>
                  <a:pt x="16094" y="4500"/>
                </a:cubicBezTo>
                <a:lnTo>
                  <a:pt x="13976" y="87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1" name="Shape 5666"/>
          <p:cNvSpPr/>
          <p:nvPr/>
        </p:nvSpPr>
        <p:spPr>
          <a:xfrm>
            <a:off x="7678393" y="2449580"/>
            <a:ext cx="159677" cy="150500"/>
          </a:xfrm>
          <a:custGeom>
            <a:avLst/>
            <a:gdLst/>
            <a:ahLst/>
            <a:cxnLst>
              <a:cxn ang="0">
                <a:pos x="wd2" y="hd2"/>
              </a:cxn>
              <a:cxn ang="5400000">
                <a:pos x="wd2" y="hd2"/>
              </a:cxn>
              <a:cxn ang="10800000">
                <a:pos x="wd2" y="hd2"/>
              </a:cxn>
              <a:cxn ang="16200000">
                <a:pos x="wd2" y="hd2"/>
              </a:cxn>
            </a:cxnLst>
            <a:rect l="0" t="0" r="r" b="b"/>
            <a:pathLst>
              <a:path w="21600" h="21600" extrusionOk="0">
                <a:moveTo>
                  <a:pt x="21600" y="11937"/>
                </a:moveTo>
                <a:cubicBezTo>
                  <a:pt x="20520" y="13074"/>
                  <a:pt x="20520" y="13074"/>
                  <a:pt x="20520" y="13074"/>
                </a:cubicBezTo>
                <a:cubicBezTo>
                  <a:pt x="19980" y="13074"/>
                  <a:pt x="19980" y="13074"/>
                  <a:pt x="19980" y="13074"/>
                </a:cubicBezTo>
                <a:cubicBezTo>
                  <a:pt x="19440" y="13074"/>
                  <a:pt x="19440" y="13074"/>
                  <a:pt x="19440" y="13074"/>
                </a:cubicBezTo>
                <a:cubicBezTo>
                  <a:pt x="10800" y="3979"/>
                  <a:pt x="10800" y="3979"/>
                  <a:pt x="10800" y="3979"/>
                </a:cubicBezTo>
                <a:cubicBezTo>
                  <a:pt x="2160" y="13074"/>
                  <a:pt x="2160" y="13074"/>
                  <a:pt x="2160" y="13074"/>
                </a:cubicBezTo>
                <a:cubicBezTo>
                  <a:pt x="2160" y="13074"/>
                  <a:pt x="2160" y="13074"/>
                  <a:pt x="1620" y="13074"/>
                </a:cubicBezTo>
                <a:cubicBezTo>
                  <a:pt x="1620" y="13074"/>
                  <a:pt x="1620" y="13074"/>
                  <a:pt x="1080" y="13074"/>
                </a:cubicBezTo>
                <a:cubicBezTo>
                  <a:pt x="0" y="11937"/>
                  <a:pt x="0" y="11937"/>
                  <a:pt x="0" y="11937"/>
                </a:cubicBezTo>
                <a:cubicBezTo>
                  <a:pt x="0" y="11368"/>
                  <a:pt x="0" y="11368"/>
                  <a:pt x="0" y="11368"/>
                </a:cubicBezTo>
                <a:cubicBezTo>
                  <a:pt x="0" y="10800"/>
                  <a:pt x="0" y="10800"/>
                  <a:pt x="0" y="10800"/>
                </a:cubicBezTo>
                <a:cubicBezTo>
                  <a:pt x="10260" y="0"/>
                  <a:pt x="10260" y="0"/>
                  <a:pt x="10260" y="0"/>
                </a:cubicBezTo>
                <a:cubicBezTo>
                  <a:pt x="10260" y="0"/>
                  <a:pt x="10800" y="0"/>
                  <a:pt x="10800" y="0"/>
                </a:cubicBezTo>
                <a:cubicBezTo>
                  <a:pt x="10800" y="0"/>
                  <a:pt x="11340" y="0"/>
                  <a:pt x="11340" y="0"/>
                </a:cubicBezTo>
                <a:cubicBezTo>
                  <a:pt x="21600" y="10800"/>
                  <a:pt x="21600" y="10800"/>
                  <a:pt x="21600" y="10800"/>
                </a:cubicBezTo>
                <a:cubicBezTo>
                  <a:pt x="21600" y="10800"/>
                  <a:pt x="21600" y="10800"/>
                  <a:pt x="21600" y="11368"/>
                </a:cubicBezTo>
                <a:cubicBezTo>
                  <a:pt x="21600" y="11368"/>
                  <a:pt x="21600" y="11368"/>
                  <a:pt x="21600" y="11937"/>
                </a:cubicBezTo>
                <a:close/>
                <a:moveTo>
                  <a:pt x="21600" y="20463"/>
                </a:moveTo>
                <a:cubicBezTo>
                  <a:pt x="20520" y="21600"/>
                  <a:pt x="20520" y="21600"/>
                  <a:pt x="20520" y="21600"/>
                </a:cubicBezTo>
                <a:cubicBezTo>
                  <a:pt x="19980" y="21600"/>
                  <a:pt x="19980" y="21600"/>
                  <a:pt x="19980" y="21600"/>
                </a:cubicBezTo>
                <a:cubicBezTo>
                  <a:pt x="19440" y="21600"/>
                  <a:pt x="19440" y="21600"/>
                  <a:pt x="19440" y="21600"/>
                </a:cubicBezTo>
                <a:cubicBezTo>
                  <a:pt x="10800" y="12505"/>
                  <a:pt x="10800" y="12505"/>
                  <a:pt x="10800" y="12505"/>
                </a:cubicBezTo>
                <a:cubicBezTo>
                  <a:pt x="2160" y="21600"/>
                  <a:pt x="2160" y="21600"/>
                  <a:pt x="2160" y="21600"/>
                </a:cubicBezTo>
                <a:cubicBezTo>
                  <a:pt x="2160" y="21600"/>
                  <a:pt x="2160" y="21600"/>
                  <a:pt x="1620" y="21600"/>
                </a:cubicBezTo>
                <a:cubicBezTo>
                  <a:pt x="1620" y="21600"/>
                  <a:pt x="1620" y="21600"/>
                  <a:pt x="1080" y="21600"/>
                </a:cubicBezTo>
                <a:cubicBezTo>
                  <a:pt x="0" y="20463"/>
                  <a:pt x="0" y="20463"/>
                  <a:pt x="0" y="20463"/>
                </a:cubicBezTo>
                <a:cubicBezTo>
                  <a:pt x="0" y="20463"/>
                  <a:pt x="0" y="19895"/>
                  <a:pt x="0" y="19895"/>
                </a:cubicBezTo>
                <a:cubicBezTo>
                  <a:pt x="0" y="19895"/>
                  <a:pt x="0" y="19326"/>
                  <a:pt x="0" y="19326"/>
                </a:cubicBezTo>
                <a:cubicBezTo>
                  <a:pt x="10260" y="8526"/>
                  <a:pt x="10260" y="8526"/>
                  <a:pt x="10260" y="8526"/>
                </a:cubicBezTo>
                <a:cubicBezTo>
                  <a:pt x="10260" y="8526"/>
                  <a:pt x="10800" y="8526"/>
                  <a:pt x="10800" y="8526"/>
                </a:cubicBezTo>
                <a:cubicBezTo>
                  <a:pt x="10800" y="8526"/>
                  <a:pt x="11340" y="8526"/>
                  <a:pt x="11340" y="8526"/>
                </a:cubicBezTo>
                <a:cubicBezTo>
                  <a:pt x="21600" y="19326"/>
                  <a:pt x="21600" y="19326"/>
                  <a:pt x="21600" y="19326"/>
                </a:cubicBezTo>
                <a:cubicBezTo>
                  <a:pt x="21600" y="19326"/>
                  <a:pt x="21600" y="19895"/>
                  <a:pt x="21600" y="19895"/>
                </a:cubicBezTo>
                <a:cubicBezTo>
                  <a:pt x="21600" y="19895"/>
                  <a:pt x="21600" y="20463"/>
                  <a:pt x="21600" y="2046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2" name="Shape 5667"/>
          <p:cNvSpPr/>
          <p:nvPr/>
        </p:nvSpPr>
        <p:spPr>
          <a:xfrm>
            <a:off x="8251028" y="2489959"/>
            <a:ext cx="157842" cy="91769"/>
          </a:xfrm>
          <a:custGeom>
            <a:avLst/>
            <a:gdLst/>
            <a:ahLst/>
            <a:cxnLst>
              <a:cxn ang="0">
                <a:pos x="wd2" y="hd2"/>
              </a:cxn>
              <a:cxn ang="5400000">
                <a:pos x="wd2" y="hd2"/>
              </a:cxn>
              <a:cxn ang="10800000">
                <a:pos x="wd2" y="hd2"/>
              </a:cxn>
              <a:cxn ang="16200000">
                <a:pos x="wd2" y="hd2"/>
              </a:cxn>
            </a:cxnLst>
            <a:rect l="0" t="0" r="r" b="b"/>
            <a:pathLst>
              <a:path w="21600" h="21600" extrusionOk="0">
                <a:moveTo>
                  <a:pt x="21600" y="19722"/>
                </a:moveTo>
                <a:cubicBezTo>
                  <a:pt x="20520" y="21600"/>
                  <a:pt x="20520" y="21600"/>
                  <a:pt x="20520" y="21600"/>
                </a:cubicBezTo>
                <a:cubicBezTo>
                  <a:pt x="19980" y="21600"/>
                  <a:pt x="19980" y="21600"/>
                  <a:pt x="19980" y="21600"/>
                </a:cubicBezTo>
                <a:cubicBezTo>
                  <a:pt x="19440" y="21600"/>
                  <a:pt x="19440" y="21600"/>
                  <a:pt x="19440" y="21600"/>
                </a:cubicBezTo>
                <a:cubicBezTo>
                  <a:pt x="10800" y="6574"/>
                  <a:pt x="10800" y="6574"/>
                  <a:pt x="10800" y="6574"/>
                </a:cubicBezTo>
                <a:cubicBezTo>
                  <a:pt x="2160" y="21600"/>
                  <a:pt x="2160" y="21600"/>
                  <a:pt x="2160" y="21600"/>
                </a:cubicBezTo>
                <a:cubicBezTo>
                  <a:pt x="2160" y="21600"/>
                  <a:pt x="2160" y="21600"/>
                  <a:pt x="1620" y="21600"/>
                </a:cubicBezTo>
                <a:cubicBezTo>
                  <a:pt x="1620" y="21600"/>
                  <a:pt x="1620" y="21600"/>
                  <a:pt x="1080" y="21600"/>
                </a:cubicBezTo>
                <a:cubicBezTo>
                  <a:pt x="0" y="19722"/>
                  <a:pt x="0" y="19722"/>
                  <a:pt x="0" y="19722"/>
                </a:cubicBezTo>
                <a:cubicBezTo>
                  <a:pt x="0" y="19722"/>
                  <a:pt x="0" y="18783"/>
                  <a:pt x="0" y="18783"/>
                </a:cubicBezTo>
                <a:cubicBezTo>
                  <a:pt x="0" y="18783"/>
                  <a:pt x="0" y="17843"/>
                  <a:pt x="0" y="17843"/>
                </a:cubicBezTo>
                <a:cubicBezTo>
                  <a:pt x="10260" y="0"/>
                  <a:pt x="10260" y="0"/>
                  <a:pt x="10260" y="0"/>
                </a:cubicBezTo>
                <a:cubicBezTo>
                  <a:pt x="10260" y="0"/>
                  <a:pt x="10800" y="0"/>
                  <a:pt x="10800" y="0"/>
                </a:cubicBezTo>
                <a:cubicBezTo>
                  <a:pt x="10800" y="0"/>
                  <a:pt x="11340" y="0"/>
                  <a:pt x="11340" y="0"/>
                </a:cubicBezTo>
                <a:cubicBezTo>
                  <a:pt x="21600" y="17843"/>
                  <a:pt x="21600" y="17843"/>
                  <a:pt x="21600" y="17843"/>
                </a:cubicBezTo>
                <a:cubicBezTo>
                  <a:pt x="21600" y="17843"/>
                  <a:pt x="21600" y="18783"/>
                  <a:pt x="21600" y="18783"/>
                </a:cubicBezTo>
                <a:cubicBezTo>
                  <a:pt x="21600" y="18783"/>
                  <a:pt x="21600" y="19722"/>
                  <a:pt x="21600" y="1972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3" name="Shape 5668"/>
          <p:cNvSpPr/>
          <p:nvPr/>
        </p:nvSpPr>
        <p:spPr>
          <a:xfrm>
            <a:off x="8810814" y="2398189"/>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77" y="21600"/>
                  <a:pt x="0" y="16723"/>
                  <a:pt x="0" y="10800"/>
                </a:cubicBezTo>
                <a:cubicBezTo>
                  <a:pt x="0" y="4877"/>
                  <a:pt x="4877" y="0"/>
                  <a:pt x="10800" y="0"/>
                </a:cubicBezTo>
                <a:cubicBezTo>
                  <a:pt x="16723" y="0"/>
                  <a:pt x="21600" y="4877"/>
                  <a:pt x="21600" y="10800"/>
                </a:cubicBezTo>
                <a:cubicBezTo>
                  <a:pt x="21600" y="16723"/>
                  <a:pt x="16723" y="21600"/>
                  <a:pt x="10800" y="21600"/>
                </a:cubicBezTo>
                <a:close/>
                <a:moveTo>
                  <a:pt x="17768" y="10452"/>
                </a:moveTo>
                <a:cubicBezTo>
                  <a:pt x="16723" y="9058"/>
                  <a:pt x="16723" y="9058"/>
                  <a:pt x="16723" y="9058"/>
                </a:cubicBezTo>
                <a:cubicBezTo>
                  <a:pt x="16374" y="8710"/>
                  <a:pt x="16374" y="8710"/>
                  <a:pt x="16026" y="8710"/>
                </a:cubicBezTo>
                <a:cubicBezTo>
                  <a:pt x="15677" y="8710"/>
                  <a:pt x="15677" y="8710"/>
                  <a:pt x="15329" y="9058"/>
                </a:cubicBezTo>
                <a:cubicBezTo>
                  <a:pt x="12542" y="11497"/>
                  <a:pt x="12542" y="11497"/>
                  <a:pt x="12542" y="11497"/>
                </a:cubicBezTo>
                <a:cubicBezTo>
                  <a:pt x="12542" y="4529"/>
                  <a:pt x="12542" y="4529"/>
                  <a:pt x="12542" y="4529"/>
                </a:cubicBezTo>
                <a:cubicBezTo>
                  <a:pt x="12542" y="4181"/>
                  <a:pt x="12194" y="3832"/>
                  <a:pt x="11845" y="3832"/>
                </a:cubicBezTo>
                <a:cubicBezTo>
                  <a:pt x="10103" y="3832"/>
                  <a:pt x="10103" y="3832"/>
                  <a:pt x="10103" y="3832"/>
                </a:cubicBezTo>
                <a:cubicBezTo>
                  <a:pt x="9406" y="3832"/>
                  <a:pt x="9058" y="4181"/>
                  <a:pt x="9058" y="4529"/>
                </a:cubicBezTo>
                <a:cubicBezTo>
                  <a:pt x="9058" y="11497"/>
                  <a:pt x="9058" y="11497"/>
                  <a:pt x="9058" y="11497"/>
                </a:cubicBezTo>
                <a:cubicBezTo>
                  <a:pt x="6619" y="9058"/>
                  <a:pt x="6619" y="9058"/>
                  <a:pt x="6619" y="9058"/>
                </a:cubicBezTo>
                <a:cubicBezTo>
                  <a:pt x="6271" y="8710"/>
                  <a:pt x="5923" y="8710"/>
                  <a:pt x="5923" y="8710"/>
                </a:cubicBezTo>
                <a:cubicBezTo>
                  <a:pt x="5574" y="8710"/>
                  <a:pt x="5226" y="8710"/>
                  <a:pt x="5226" y="9058"/>
                </a:cubicBezTo>
                <a:cubicBezTo>
                  <a:pt x="3832" y="10452"/>
                  <a:pt x="3832" y="10452"/>
                  <a:pt x="3832" y="10452"/>
                </a:cubicBezTo>
                <a:cubicBezTo>
                  <a:pt x="3832" y="10452"/>
                  <a:pt x="3832" y="10800"/>
                  <a:pt x="3832" y="10800"/>
                </a:cubicBezTo>
                <a:cubicBezTo>
                  <a:pt x="3832" y="11148"/>
                  <a:pt x="3832" y="11497"/>
                  <a:pt x="3832" y="11497"/>
                </a:cubicBezTo>
                <a:cubicBezTo>
                  <a:pt x="9058" y="16723"/>
                  <a:pt x="9058" y="16723"/>
                  <a:pt x="9058" y="16723"/>
                </a:cubicBezTo>
                <a:cubicBezTo>
                  <a:pt x="10452" y="17768"/>
                  <a:pt x="10452" y="17768"/>
                  <a:pt x="10452" y="17768"/>
                </a:cubicBezTo>
                <a:cubicBezTo>
                  <a:pt x="10452" y="18116"/>
                  <a:pt x="10800" y="18116"/>
                  <a:pt x="10800" y="18116"/>
                </a:cubicBezTo>
                <a:cubicBezTo>
                  <a:pt x="11148" y="18116"/>
                  <a:pt x="11497" y="18116"/>
                  <a:pt x="11497" y="17768"/>
                </a:cubicBezTo>
                <a:cubicBezTo>
                  <a:pt x="12890" y="16723"/>
                  <a:pt x="12890" y="16723"/>
                  <a:pt x="12890" y="16723"/>
                </a:cubicBezTo>
                <a:cubicBezTo>
                  <a:pt x="17768" y="11497"/>
                  <a:pt x="17768" y="11497"/>
                  <a:pt x="17768" y="11497"/>
                </a:cubicBezTo>
                <a:cubicBezTo>
                  <a:pt x="18116" y="11497"/>
                  <a:pt x="18116" y="11148"/>
                  <a:pt x="18116" y="10800"/>
                </a:cubicBezTo>
                <a:cubicBezTo>
                  <a:pt x="18116" y="10800"/>
                  <a:pt x="18116" y="10452"/>
                  <a:pt x="17768" y="1045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4" name="Shape 5669"/>
          <p:cNvSpPr/>
          <p:nvPr/>
        </p:nvSpPr>
        <p:spPr>
          <a:xfrm>
            <a:off x="9383452" y="2398189"/>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10977" y="21600"/>
                </a:moveTo>
                <a:cubicBezTo>
                  <a:pt x="4957" y="21600"/>
                  <a:pt x="0" y="16723"/>
                  <a:pt x="0" y="10800"/>
                </a:cubicBezTo>
                <a:cubicBezTo>
                  <a:pt x="0" y="4877"/>
                  <a:pt x="4957" y="0"/>
                  <a:pt x="10977" y="0"/>
                </a:cubicBezTo>
                <a:cubicBezTo>
                  <a:pt x="16997" y="0"/>
                  <a:pt x="21600" y="4877"/>
                  <a:pt x="21600" y="10800"/>
                </a:cubicBezTo>
                <a:cubicBezTo>
                  <a:pt x="21600" y="16723"/>
                  <a:pt x="16997" y="21600"/>
                  <a:pt x="10977" y="21600"/>
                </a:cubicBezTo>
                <a:close/>
                <a:moveTo>
                  <a:pt x="10977" y="3135"/>
                </a:moveTo>
                <a:cubicBezTo>
                  <a:pt x="6728" y="3135"/>
                  <a:pt x="3187" y="6619"/>
                  <a:pt x="3187" y="10800"/>
                </a:cubicBezTo>
                <a:cubicBezTo>
                  <a:pt x="3187" y="14981"/>
                  <a:pt x="6728" y="18465"/>
                  <a:pt x="10977" y="18465"/>
                </a:cubicBezTo>
                <a:cubicBezTo>
                  <a:pt x="15226" y="18465"/>
                  <a:pt x="18413" y="14981"/>
                  <a:pt x="18413" y="10800"/>
                </a:cubicBezTo>
                <a:cubicBezTo>
                  <a:pt x="18413" y="6619"/>
                  <a:pt x="15226" y="3135"/>
                  <a:pt x="10977" y="3135"/>
                </a:cubicBezTo>
                <a:close/>
                <a:moveTo>
                  <a:pt x="16289" y="11148"/>
                </a:moveTo>
                <a:cubicBezTo>
                  <a:pt x="11685" y="15677"/>
                  <a:pt x="11685" y="15677"/>
                  <a:pt x="11685" y="15677"/>
                </a:cubicBezTo>
                <a:cubicBezTo>
                  <a:pt x="11685" y="15677"/>
                  <a:pt x="11331" y="15677"/>
                  <a:pt x="11331" y="15677"/>
                </a:cubicBezTo>
                <a:cubicBezTo>
                  <a:pt x="10977" y="15677"/>
                  <a:pt x="10977" y="15677"/>
                  <a:pt x="10977" y="15329"/>
                </a:cubicBezTo>
                <a:cubicBezTo>
                  <a:pt x="10977" y="12542"/>
                  <a:pt x="10977" y="12542"/>
                  <a:pt x="10977" y="12542"/>
                </a:cubicBezTo>
                <a:cubicBezTo>
                  <a:pt x="5666" y="12542"/>
                  <a:pt x="5666" y="12542"/>
                  <a:pt x="5666" y="12542"/>
                </a:cubicBezTo>
                <a:cubicBezTo>
                  <a:pt x="5666" y="12542"/>
                  <a:pt x="5311" y="12542"/>
                  <a:pt x="5311" y="12194"/>
                </a:cubicBezTo>
                <a:cubicBezTo>
                  <a:pt x="5311" y="9406"/>
                  <a:pt x="5311" y="9406"/>
                  <a:pt x="5311" y="9406"/>
                </a:cubicBezTo>
                <a:cubicBezTo>
                  <a:pt x="5311" y="9406"/>
                  <a:pt x="5666" y="9058"/>
                  <a:pt x="5666" y="9058"/>
                </a:cubicBezTo>
                <a:cubicBezTo>
                  <a:pt x="10977" y="9058"/>
                  <a:pt x="10977" y="9058"/>
                  <a:pt x="10977" y="9058"/>
                </a:cubicBezTo>
                <a:cubicBezTo>
                  <a:pt x="10977" y="6271"/>
                  <a:pt x="10977" y="6271"/>
                  <a:pt x="10977" y="6271"/>
                </a:cubicBezTo>
                <a:cubicBezTo>
                  <a:pt x="10977" y="6271"/>
                  <a:pt x="10977" y="5923"/>
                  <a:pt x="11331" y="5923"/>
                </a:cubicBezTo>
                <a:cubicBezTo>
                  <a:pt x="11331" y="5923"/>
                  <a:pt x="11685" y="5923"/>
                  <a:pt x="11685" y="6271"/>
                </a:cubicBezTo>
                <a:cubicBezTo>
                  <a:pt x="16289" y="10452"/>
                  <a:pt x="16289" y="10452"/>
                  <a:pt x="16289" y="10452"/>
                </a:cubicBezTo>
                <a:cubicBezTo>
                  <a:pt x="16289" y="10800"/>
                  <a:pt x="16289" y="10800"/>
                  <a:pt x="16289" y="10800"/>
                </a:cubicBezTo>
                <a:cubicBezTo>
                  <a:pt x="16289" y="11148"/>
                  <a:pt x="16289" y="11148"/>
                  <a:pt x="16289" y="1114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5" name="Shape 5670"/>
          <p:cNvSpPr/>
          <p:nvPr/>
        </p:nvSpPr>
        <p:spPr>
          <a:xfrm>
            <a:off x="9954251" y="2398189"/>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10977" y="21600"/>
                </a:moveTo>
                <a:cubicBezTo>
                  <a:pt x="4957" y="21600"/>
                  <a:pt x="0" y="16723"/>
                  <a:pt x="0" y="10800"/>
                </a:cubicBezTo>
                <a:cubicBezTo>
                  <a:pt x="0" y="4877"/>
                  <a:pt x="4957" y="0"/>
                  <a:pt x="10977" y="0"/>
                </a:cubicBezTo>
                <a:cubicBezTo>
                  <a:pt x="16997" y="0"/>
                  <a:pt x="21600" y="4877"/>
                  <a:pt x="21600" y="10800"/>
                </a:cubicBezTo>
                <a:cubicBezTo>
                  <a:pt x="21600" y="16723"/>
                  <a:pt x="16997" y="21600"/>
                  <a:pt x="10977" y="21600"/>
                </a:cubicBezTo>
                <a:close/>
                <a:moveTo>
                  <a:pt x="10977" y="3135"/>
                </a:moveTo>
                <a:cubicBezTo>
                  <a:pt x="6728" y="3135"/>
                  <a:pt x="3187" y="6619"/>
                  <a:pt x="3187" y="10800"/>
                </a:cubicBezTo>
                <a:cubicBezTo>
                  <a:pt x="3187" y="14981"/>
                  <a:pt x="6728" y="18465"/>
                  <a:pt x="10977" y="18465"/>
                </a:cubicBezTo>
                <a:cubicBezTo>
                  <a:pt x="15226" y="18465"/>
                  <a:pt x="18413" y="14981"/>
                  <a:pt x="18413" y="10800"/>
                </a:cubicBezTo>
                <a:cubicBezTo>
                  <a:pt x="18413" y="6619"/>
                  <a:pt x="15226" y="3135"/>
                  <a:pt x="10977" y="3135"/>
                </a:cubicBezTo>
                <a:close/>
                <a:moveTo>
                  <a:pt x="16289" y="11148"/>
                </a:moveTo>
                <a:cubicBezTo>
                  <a:pt x="11685" y="15677"/>
                  <a:pt x="11685" y="15677"/>
                  <a:pt x="11685" y="15677"/>
                </a:cubicBezTo>
                <a:cubicBezTo>
                  <a:pt x="11685" y="15677"/>
                  <a:pt x="11331" y="15677"/>
                  <a:pt x="11331" y="15677"/>
                </a:cubicBezTo>
                <a:cubicBezTo>
                  <a:pt x="10977" y="15677"/>
                  <a:pt x="10977" y="15677"/>
                  <a:pt x="10977" y="15329"/>
                </a:cubicBezTo>
                <a:cubicBezTo>
                  <a:pt x="10977" y="12542"/>
                  <a:pt x="10977" y="12542"/>
                  <a:pt x="10977" y="12542"/>
                </a:cubicBezTo>
                <a:cubicBezTo>
                  <a:pt x="5666" y="12542"/>
                  <a:pt x="5666" y="12542"/>
                  <a:pt x="5666" y="12542"/>
                </a:cubicBezTo>
                <a:cubicBezTo>
                  <a:pt x="5666" y="12542"/>
                  <a:pt x="5311" y="12542"/>
                  <a:pt x="5311" y="12194"/>
                </a:cubicBezTo>
                <a:cubicBezTo>
                  <a:pt x="5311" y="9406"/>
                  <a:pt x="5311" y="9406"/>
                  <a:pt x="5311" y="9406"/>
                </a:cubicBezTo>
                <a:cubicBezTo>
                  <a:pt x="5311" y="9406"/>
                  <a:pt x="5666" y="9058"/>
                  <a:pt x="5666" y="9058"/>
                </a:cubicBezTo>
                <a:cubicBezTo>
                  <a:pt x="10977" y="9058"/>
                  <a:pt x="10977" y="9058"/>
                  <a:pt x="10977" y="9058"/>
                </a:cubicBezTo>
                <a:cubicBezTo>
                  <a:pt x="10977" y="6271"/>
                  <a:pt x="10977" y="6271"/>
                  <a:pt x="10977" y="6271"/>
                </a:cubicBezTo>
                <a:cubicBezTo>
                  <a:pt x="10977" y="6271"/>
                  <a:pt x="10977" y="5923"/>
                  <a:pt x="11331" y="5923"/>
                </a:cubicBezTo>
                <a:cubicBezTo>
                  <a:pt x="11331" y="5923"/>
                  <a:pt x="11685" y="5923"/>
                  <a:pt x="11685" y="6271"/>
                </a:cubicBezTo>
                <a:cubicBezTo>
                  <a:pt x="16289" y="10452"/>
                  <a:pt x="16289" y="10452"/>
                  <a:pt x="16289" y="10452"/>
                </a:cubicBezTo>
                <a:cubicBezTo>
                  <a:pt x="16289" y="10800"/>
                  <a:pt x="16289" y="10800"/>
                  <a:pt x="16289" y="10800"/>
                </a:cubicBezTo>
                <a:cubicBezTo>
                  <a:pt x="16289" y="11148"/>
                  <a:pt x="16289" y="11148"/>
                  <a:pt x="16289" y="1114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6" name="Shape 5671"/>
          <p:cNvSpPr/>
          <p:nvPr/>
        </p:nvSpPr>
        <p:spPr>
          <a:xfrm>
            <a:off x="10526886" y="2378001"/>
            <a:ext cx="286318" cy="286318"/>
          </a:xfrm>
          <a:custGeom>
            <a:avLst/>
            <a:gdLst/>
            <a:ahLst/>
            <a:cxnLst>
              <a:cxn ang="0">
                <a:pos x="wd2" y="hd2"/>
              </a:cxn>
              <a:cxn ang="5400000">
                <a:pos x="wd2" y="hd2"/>
              </a:cxn>
              <a:cxn ang="10800000">
                <a:pos x="wd2" y="hd2"/>
              </a:cxn>
              <a:cxn ang="16200000">
                <a:pos x="wd2" y="hd2"/>
              </a:cxn>
            </a:cxnLst>
            <a:rect l="0" t="0" r="r" b="b"/>
            <a:pathLst>
              <a:path w="21600" h="21600" extrusionOk="0">
                <a:moveTo>
                  <a:pt x="21600" y="11400"/>
                </a:moveTo>
                <a:cubicBezTo>
                  <a:pt x="18300" y="14400"/>
                  <a:pt x="18300" y="14400"/>
                  <a:pt x="18300" y="14400"/>
                </a:cubicBezTo>
                <a:cubicBezTo>
                  <a:pt x="18300" y="14700"/>
                  <a:pt x="18000" y="14700"/>
                  <a:pt x="18000" y="14700"/>
                </a:cubicBezTo>
                <a:cubicBezTo>
                  <a:pt x="17400" y="14700"/>
                  <a:pt x="17100" y="14400"/>
                  <a:pt x="17100" y="14100"/>
                </a:cubicBezTo>
                <a:cubicBezTo>
                  <a:pt x="17100" y="12300"/>
                  <a:pt x="17100" y="12300"/>
                  <a:pt x="17100" y="12300"/>
                </a:cubicBezTo>
                <a:cubicBezTo>
                  <a:pt x="12600" y="12300"/>
                  <a:pt x="12600" y="12300"/>
                  <a:pt x="12600" y="12300"/>
                </a:cubicBezTo>
                <a:cubicBezTo>
                  <a:pt x="12600" y="17100"/>
                  <a:pt x="12600" y="17100"/>
                  <a:pt x="12600" y="17100"/>
                </a:cubicBezTo>
                <a:cubicBezTo>
                  <a:pt x="14100" y="17100"/>
                  <a:pt x="14100" y="17100"/>
                  <a:pt x="14100" y="17100"/>
                </a:cubicBezTo>
                <a:cubicBezTo>
                  <a:pt x="14400" y="17100"/>
                  <a:pt x="14700" y="17400"/>
                  <a:pt x="14700" y="17700"/>
                </a:cubicBezTo>
                <a:cubicBezTo>
                  <a:pt x="14700" y="18000"/>
                  <a:pt x="14700" y="18300"/>
                  <a:pt x="14700" y="18300"/>
                </a:cubicBezTo>
                <a:cubicBezTo>
                  <a:pt x="11400" y="21600"/>
                  <a:pt x="11400" y="21600"/>
                  <a:pt x="11400" y="21600"/>
                </a:cubicBezTo>
                <a:cubicBezTo>
                  <a:pt x="11400" y="21600"/>
                  <a:pt x="11100" y="21600"/>
                  <a:pt x="10800" y="21600"/>
                </a:cubicBezTo>
                <a:cubicBezTo>
                  <a:pt x="10800" y="21600"/>
                  <a:pt x="10500" y="21600"/>
                  <a:pt x="10500" y="21600"/>
                </a:cubicBezTo>
                <a:cubicBezTo>
                  <a:pt x="7200" y="18300"/>
                  <a:pt x="7200" y="18300"/>
                  <a:pt x="7200" y="18300"/>
                </a:cubicBezTo>
                <a:cubicBezTo>
                  <a:pt x="7200" y="18300"/>
                  <a:pt x="7200" y="18000"/>
                  <a:pt x="7200" y="17700"/>
                </a:cubicBezTo>
                <a:cubicBezTo>
                  <a:pt x="7200" y="17400"/>
                  <a:pt x="7500" y="17100"/>
                  <a:pt x="7800" y="17100"/>
                </a:cubicBezTo>
                <a:cubicBezTo>
                  <a:pt x="9300" y="17100"/>
                  <a:pt x="9300" y="17100"/>
                  <a:pt x="9300" y="17100"/>
                </a:cubicBezTo>
                <a:cubicBezTo>
                  <a:pt x="9300" y="12300"/>
                  <a:pt x="9300" y="12300"/>
                  <a:pt x="9300" y="12300"/>
                </a:cubicBezTo>
                <a:cubicBezTo>
                  <a:pt x="4800" y="12300"/>
                  <a:pt x="4800" y="12300"/>
                  <a:pt x="4800" y="12300"/>
                </a:cubicBezTo>
                <a:cubicBezTo>
                  <a:pt x="4800" y="14100"/>
                  <a:pt x="4800" y="14100"/>
                  <a:pt x="4800" y="14100"/>
                </a:cubicBezTo>
                <a:cubicBezTo>
                  <a:pt x="4800" y="14400"/>
                  <a:pt x="4500" y="14700"/>
                  <a:pt x="3900" y="14700"/>
                </a:cubicBezTo>
                <a:cubicBezTo>
                  <a:pt x="3900" y="14700"/>
                  <a:pt x="3600" y="14700"/>
                  <a:pt x="3600" y="14400"/>
                </a:cubicBezTo>
                <a:cubicBezTo>
                  <a:pt x="300" y="11400"/>
                  <a:pt x="300" y="11400"/>
                  <a:pt x="300" y="11400"/>
                </a:cubicBezTo>
                <a:cubicBezTo>
                  <a:pt x="300" y="11400"/>
                  <a:pt x="0" y="11100"/>
                  <a:pt x="0" y="10800"/>
                </a:cubicBezTo>
                <a:cubicBezTo>
                  <a:pt x="0" y="10800"/>
                  <a:pt x="300" y="10500"/>
                  <a:pt x="300" y="10200"/>
                </a:cubicBezTo>
                <a:cubicBezTo>
                  <a:pt x="3600" y="7200"/>
                  <a:pt x="3600" y="7200"/>
                  <a:pt x="3600" y="7200"/>
                </a:cubicBezTo>
                <a:cubicBezTo>
                  <a:pt x="3600" y="7200"/>
                  <a:pt x="3900" y="6900"/>
                  <a:pt x="3900" y="6900"/>
                </a:cubicBezTo>
                <a:cubicBezTo>
                  <a:pt x="4500" y="6900"/>
                  <a:pt x="4800" y="7500"/>
                  <a:pt x="4800" y="7800"/>
                </a:cubicBezTo>
                <a:cubicBezTo>
                  <a:pt x="4800" y="9300"/>
                  <a:pt x="4800" y="9300"/>
                  <a:pt x="4800" y="9300"/>
                </a:cubicBezTo>
                <a:cubicBezTo>
                  <a:pt x="9300" y="9300"/>
                  <a:pt x="9300" y="9300"/>
                  <a:pt x="9300" y="9300"/>
                </a:cubicBezTo>
                <a:cubicBezTo>
                  <a:pt x="9300" y="4800"/>
                  <a:pt x="9300" y="4800"/>
                  <a:pt x="9300" y="4800"/>
                </a:cubicBezTo>
                <a:cubicBezTo>
                  <a:pt x="7800" y="4800"/>
                  <a:pt x="7800" y="4800"/>
                  <a:pt x="7800" y="4800"/>
                </a:cubicBezTo>
                <a:cubicBezTo>
                  <a:pt x="7500" y="4800"/>
                  <a:pt x="7200" y="4500"/>
                  <a:pt x="7200" y="3900"/>
                </a:cubicBezTo>
                <a:cubicBezTo>
                  <a:pt x="7200" y="3600"/>
                  <a:pt x="7200" y="3600"/>
                  <a:pt x="7200" y="3300"/>
                </a:cubicBezTo>
                <a:cubicBezTo>
                  <a:pt x="10500" y="300"/>
                  <a:pt x="10500" y="300"/>
                  <a:pt x="10500" y="300"/>
                </a:cubicBezTo>
                <a:cubicBezTo>
                  <a:pt x="10500" y="300"/>
                  <a:pt x="10800" y="0"/>
                  <a:pt x="10800" y="0"/>
                </a:cubicBezTo>
                <a:cubicBezTo>
                  <a:pt x="11100" y="0"/>
                  <a:pt x="11400" y="300"/>
                  <a:pt x="11400" y="300"/>
                </a:cubicBezTo>
                <a:cubicBezTo>
                  <a:pt x="14700" y="3300"/>
                  <a:pt x="14700" y="3300"/>
                  <a:pt x="14700" y="3300"/>
                </a:cubicBezTo>
                <a:cubicBezTo>
                  <a:pt x="14700" y="3600"/>
                  <a:pt x="14700" y="3600"/>
                  <a:pt x="14700" y="3900"/>
                </a:cubicBezTo>
                <a:cubicBezTo>
                  <a:pt x="14700" y="4500"/>
                  <a:pt x="14400" y="4800"/>
                  <a:pt x="14100" y="4800"/>
                </a:cubicBezTo>
                <a:cubicBezTo>
                  <a:pt x="12600" y="4800"/>
                  <a:pt x="12600" y="4800"/>
                  <a:pt x="12600" y="4800"/>
                </a:cubicBezTo>
                <a:cubicBezTo>
                  <a:pt x="12600" y="9300"/>
                  <a:pt x="12600" y="9300"/>
                  <a:pt x="12600" y="9300"/>
                </a:cubicBezTo>
                <a:cubicBezTo>
                  <a:pt x="17100" y="9300"/>
                  <a:pt x="17100" y="9300"/>
                  <a:pt x="17100" y="9300"/>
                </a:cubicBezTo>
                <a:cubicBezTo>
                  <a:pt x="17100" y="7800"/>
                  <a:pt x="17100" y="7800"/>
                  <a:pt x="17100" y="7800"/>
                </a:cubicBezTo>
                <a:cubicBezTo>
                  <a:pt x="17100" y="7500"/>
                  <a:pt x="17400" y="6900"/>
                  <a:pt x="18000" y="6900"/>
                </a:cubicBezTo>
                <a:cubicBezTo>
                  <a:pt x="18000" y="6900"/>
                  <a:pt x="18300" y="7200"/>
                  <a:pt x="18300" y="7200"/>
                </a:cubicBezTo>
                <a:cubicBezTo>
                  <a:pt x="21600" y="10200"/>
                  <a:pt x="21600" y="10200"/>
                  <a:pt x="21600" y="10200"/>
                </a:cubicBezTo>
                <a:cubicBezTo>
                  <a:pt x="21600" y="10500"/>
                  <a:pt x="21600" y="10800"/>
                  <a:pt x="21600" y="10800"/>
                </a:cubicBezTo>
                <a:cubicBezTo>
                  <a:pt x="21600" y="11100"/>
                  <a:pt x="21600" y="11400"/>
                  <a:pt x="21600" y="114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7" name="Shape 5672"/>
          <p:cNvSpPr/>
          <p:nvPr/>
        </p:nvSpPr>
        <p:spPr>
          <a:xfrm>
            <a:off x="11039103" y="2398189"/>
            <a:ext cx="228688" cy="245940"/>
          </a:xfrm>
          <a:custGeom>
            <a:avLst/>
            <a:gdLst/>
            <a:ahLst/>
            <a:cxnLst>
              <a:cxn ang="0">
                <a:pos x="wd2" y="hd2"/>
              </a:cxn>
              <a:cxn ang="5400000">
                <a:pos x="wd2" y="hd2"/>
              </a:cxn>
              <a:cxn ang="10800000">
                <a:pos x="wd2" y="hd2"/>
              </a:cxn>
              <a:cxn ang="16200000">
                <a:pos x="wd2" y="hd2"/>
              </a:cxn>
            </a:cxnLst>
            <a:rect l="0" t="0" r="r" b="b"/>
            <a:pathLst>
              <a:path w="21026" h="21600" extrusionOk="0">
                <a:moveTo>
                  <a:pt x="20883" y="15677"/>
                </a:moveTo>
                <a:cubicBezTo>
                  <a:pt x="19785" y="17071"/>
                  <a:pt x="19785" y="17071"/>
                  <a:pt x="19785" y="17071"/>
                </a:cubicBezTo>
                <a:cubicBezTo>
                  <a:pt x="19418" y="17768"/>
                  <a:pt x="18320" y="18116"/>
                  <a:pt x="17222" y="17768"/>
                </a:cubicBezTo>
                <a:cubicBezTo>
                  <a:pt x="13561" y="15677"/>
                  <a:pt x="13561" y="15677"/>
                  <a:pt x="13561" y="15677"/>
                </a:cubicBezTo>
                <a:cubicBezTo>
                  <a:pt x="13561" y="19858"/>
                  <a:pt x="13561" y="19858"/>
                  <a:pt x="13561" y="19858"/>
                </a:cubicBezTo>
                <a:cubicBezTo>
                  <a:pt x="13561" y="20903"/>
                  <a:pt x="12463" y="21600"/>
                  <a:pt x="11364" y="21600"/>
                </a:cubicBezTo>
                <a:cubicBezTo>
                  <a:pt x="9534" y="21600"/>
                  <a:pt x="9534" y="21600"/>
                  <a:pt x="9534" y="21600"/>
                </a:cubicBezTo>
                <a:cubicBezTo>
                  <a:pt x="8802" y="21600"/>
                  <a:pt x="7703" y="20903"/>
                  <a:pt x="7703" y="19858"/>
                </a:cubicBezTo>
                <a:cubicBezTo>
                  <a:pt x="7703" y="15677"/>
                  <a:pt x="7703" y="15677"/>
                  <a:pt x="7703" y="15677"/>
                </a:cubicBezTo>
                <a:cubicBezTo>
                  <a:pt x="3676" y="17768"/>
                  <a:pt x="3676" y="17768"/>
                  <a:pt x="3676" y="17768"/>
                </a:cubicBezTo>
                <a:cubicBezTo>
                  <a:pt x="2944" y="18116"/>
                  <a:pt x="1846" y="17768"/>
                  <a:pt x="1113" y="17071"/>
                </a:cubicBezTo>
                <a:cubicBezTo>
                  <a:pt x="381" y="15677"/>
                  <a:pt x="381" y="15677"/>
                  <a:pt x="381" y="15677"/>
                </a:cubicBezTo>
                <a:cubicBezTo>
                  <a:pt x="-351" y="14632"/>
                  <a:pt x="15" y="13587"/>
                  <a:pt x="1113" y="12890"/>
                </a:cubicBezTo>
                <a:cubicBezTo>
                  <a:pt x="4774" y="10800"/>
                  <a:pt x="4774" y="10800"/>
                  <a:pt x="4774" y="10800"/>
                </a:cubicBezTo>
                <a:cubicBezTo>
                  <a:pt x="1113" y="8710"/>
                  <a:pt x="1113" y="8710"/>
                  <a:pt x="1113" y="8710"/>
                </a:cubicBezTo>
                <a:cubicBezTo>
                  <a:pt x="15" y="8361"/>
                  <a:pt x="-351" y="7316"/>
                  <a:pt x="381" y="6271"/>
                </a:cubicBezTo>
                <a:cubicBezTo>
                  <a:pt x="1113" y="4877"/>
                  <a:pt x="1113" y="4877"/>
                  <a:pt x="1113" y="4877"/>
                </a:cubicBezTo>
                <a:cubicBezTo>
                  <a:pt x="1846" y="3832"/>
                  <a:pt x="2944" y="3484"/>
                  <a:pt x="3676" y="4181"/>
                </a:cubicBezTo>
                <a:cubicBezTo>
                  <a:pt x="7703" y="6271"/>
                  <a:pt x="7703" y="6271"/>
                  <a:pt x="7703" y="6271"/>
                </a:cubicBezTo>
                <a:cubicBezTo>
                  <a:pt x="7703" y="2090"/>
                  <a:pt x="7703" y="2090"/>
                  <a:pt x="7703" y="2090"/>
                </a:cubicBezTo>
                <a:cubicBezTo>
                  <a:pt x="7703" y="1045"/>
                  <a:pt x="8802" y="0"/>
                  <a:pt x="9534" y="0"/>
                </a:cubicBezTo>
                <a:cubicBezTo>
                  <a:pt x="11364" y="0"/>
                  <a:pt x="11364" y="0"/>
                  <a:pt x="11364" y="0"/>
                </a:cubicBezTo>
                <a:cubicBezTo>
                  <a:pt x="12463" y="0"/>
                  <a:pt x="13561" y="1045"/>
                  <a:pt x="13561" y="2090"/>
                </a:cubicBezTo>
                <a:cubicBezTo>
                  <a:pt x="13561" y="6271"/>
                  <a:pt x="13561" y="6271"/>
                  <a:pt x="13561" y="6271"/>
                </a:cubicBezTo>
                <a:cubicBezTo>
                  <a:pt x="17222" y="4181"/>
                  <a:pt x="17222" y="4181"/>
                  <a:pt x="17222" y="4181"/>
                </a:cubicBezTo>
                <a:cubicBezTo>
                  <a:pt x="18320" y="3484"/>
                  <a:pt x="19418" y="3832"/>
                  <a:pt x="19785" y="4877"/>
                </a:cubicBezTo>
                <a:cubicBezTo>
                  <a:pt x="20883" y="6271"/>
                  <a:pt x="20883" y="6271"/>
                  <a:pt x="20883" y="6271"/>
                </a:cubicBezTo>
                <a:cubicBezTo>
                  <a:pt x="21249" y="7316"/>
                  <a:pt x="20883" y="8361"/>
                  <a:pt x="20151" y="8710"/>
                </a:cubicBezTo>
                <a:cubicBezTo>
                  <a:pt x="16124" y="10800"/>
                  <a:pt x="16124" y="10800"/>
                  <a:pt x="16124" y="10800"/>
                </a:cubicBezTo>
                <a:cubicBezTo>
                  <a:pt x="20151" y="12890"/>
                  <a:pt x="20151" y="12890"/>
                  <a:pt x="20151" y="12890"/>
                </a:cubicBezTo>
                <a:cubicBezTo>
                  <a:pt x="20883" y="13587"/>
                  <a:pt x="21249" y="14632"/>
                  <a:pt x="20883" y="1567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8" name="Shape 5673"/>
          <p:cNvSpPr/>
          <p:nvPr/>
        </p:nvSpPr>
        <p:spPr>
          <a:xfrm>
            <a:off x="876514" y="284418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10977" y="21600"/>
                </a:moveTo>
                <a:cubicBezTo>
                  <a:pt x="4957" y="21600"/>
                  <a:pt x="0" y="16723"/>
                  <a:pt x="0" y="10800"/>
                </a:cubicBezTo>
                <a:cubicBezTo>
                  <a:pt x="0" y="4877"/>
                  <a:pt x="4957" y="0"/>
                  <a:pt x="10977" y="0"/>
                </a:cubicBezTo>
                <a:cubicBezTo>
                  <a:pt x="16997" y="0"/>
                  <a:pt x="21600" y="4877"/>
                  <a:pt x="21600" y="10800"/>
                </a:cubicBezTo>
                <a:cubicBezTo>
                  <a:pt x="21600" y="16723"/>
                  <a:pt x="16997" y="21600"/>
                  <a:pt x="10977" y="21600"/>
                </a:cubicBezTo>
                <a:close/>
                <a:moveTo>
                  <a:pt x="15226" y="4529"/>
                </a:moveTo>
                <a:cubicBezTo>
                  <a:pt x="13810" y="3832"/>
                  <a:pt x="12393" y="3135"/>
                  <a:pt x="10977" y="3135"/>
                </a:cubicBezTo>
                <a:cubicBezTo>
                  <a:pt x="6728" y="3135"/>
                  <a:pt x="3187" y="6619"/>
                  <a:pt x="3187" y="10800"/>
                </a:cubicBezTo>
                <a:cubicBezTo>
                  <a:pt x="3187" y="12542"/>
                  <a:pt x="3541" y="13935"/>
                  <a:pt x="4249" y="14981"/>
                </a:cubicBezTo>
                <a:lnTo>
                  <a:pt x="15226" y="4529"/>
                </a:lnTo>
                <a:close/>
                <a:moveTo>
                  <a:pt x="17351" y="6619"/>
                </a:moveTo>
                <a:cubicBezTo>
                  <a:pt x="6728" y="17419"/>
                  <a:pt x="6728" y="17419"/>
                  <a:pt x="6728" y="17419"/>
                </a:cubicBezTo>
                <a:cubicBezTo>
                  <a:pt x="7790" y="18116"/>
                  <a:pt x="9207" y="18465"/>
                  <a:pt x="10977" y="18465"/>
                </a:cubicBezTo>
                <a:cubicBezTo>
                  <a:pt x="15226" y="18465"/>
                  <a:pt x="18413" y="14981"/>
                  <a:pt x="18413" y="10800"/>
                </a:cubicBezTo>
                <a:cubicBezTo>
                  <a:pt x="18413" y="9406"/>
                  <a:pt x="18059" y="8013"/>
                  <a:pt x="17351" y="661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39" name="Shape 5674"/>
          <p:cNvSpPr/>
          <p:nvPr/>
        </p:nvSpPr>
        <p:spPr>
          <a:xfrm>
            <a:off x="1373899" y="2844184"/>
            <a:ext cx="286318" cy="2257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4400"/>
                  <a:pt x="0" y="7200"/>
                  <a:pt x="0" y="0"/>
                </a:cubicBezTo>
                <a:cubicBezTo>
                  <a:pt x="300" y="0"/>
                  <a:pt x="600" y="0"/>
                  <a:pt x="900" y="0"/>
                </a:cubicBezTo>
                <a:cubicBezTo>
                  <a:pt x="900" y="7200"/>
                  <a:pt x="900" y="14400"/>
                  <a:pt x="900" y="21600"/>
                </a:cubicBezTo>
                <a:cubicBezTo>
                  <a:pt x="600" y="21600"/>
                  <a:pt x="300" y="21600"/>
                  <a:pt x="0" y="21600"/>
                </a:cubicBezTo>
                <a:close/>
                <a:moveTo>
                  <a:pt x="1200" y="21600"/>
                </a:moveTo>
                <a:cubicBezTo>
                  <a:pt x="1200" y="14400"/>
                  <a:pt x="1200" y="7200"/>
                  <a:pt x="1200" y="0"/>
                </a:cubicBezTo>
                <a:cubicBezTo>
                  <a:pt x="1500" y="0"/>
                  <a:pt x="1500" y="0"/>
                  <a:pt x="1800" y="0"/>
                </a:cubicBezTo>
                <a:cubicBezTo>
                  <a:pt x="1800" y="7200"/>
                  <a:pt x="1800" y="14400"/>
                  <a:pt x="1800" y="21600"/>
                </a:cubicBezTo>
                <a:cubicBezTo>
                  <a:pt x="1500" y="21600"/>
                  <a:pt x="1500" y="21600"/>
                  <a:pt x="1200" y="21600"/>
                </a:cubicBezTo>
                <a:close/>
                <a:moveTo>
                  <a:pt x="2400" y="21600"/>
                </a:moveTo>
                <a:cubicBezTo>
                  <a:pt x="2400" y="14400"/>
                  <a:pt x="2400" y="7200"/>
                  <a:pt x="2400" y="0"/>
                </a:cubicBezTo>
                <a:cubicBezTo>
                  <a:pt x="2400" y="0"/>
                  <a:pt x="2700" y="0"/>
                  <a:pt x="2700" y="0"/>
                </a:cubicBezTo>
                <a:cubicBezTo>
                  <a:pt x="2700" y="7200"/>
                  <a:pt x="2700" y="14400"/>
                  <a:pt x="2700" y="21600"/>
                </a:cubicBezTo>
                <a:cubicBezTo>
                  <a:pt x="2700" y="21600"/>
                  <a:pt x="2700" y="21600"/>
                  <a:pt x="2400" y="21600"/>
                </a:cubicBezTo>
                <a:close/>
                <a:moveTo>
                  <a:pt x="4200" y="21600"/>
                </a:moveTo>
                <a:cubicBezTo>
                  <a:pt x="4200" y="14400"/>
                  <a:pt x="4200" y="7200"/>
                  <a:pt x="4200" y="0"/>
                </a:cubicBezTo>
                <a:cubicBezTo>
                  <a:pt x="4500" y="0"/>
                  <a:pt x="4500" y="0"/>
                  <a:pt x="4800" y="0"/>
                </a:cubicBezTo>
                <a:cubicBezTo>
                  <a:pt x="4800" y="7200"/>
                  <a:pt x="4800" y="14400"/>
                  <a:pt x="4800" y="21600"/>
                </a:cubicBezTo>
                <a:cubicBezTo>
                  <a:pt x="4500" y="21600"/>
                  <a:pt x="4500" y="21600"/>
                  <a:pt x="4200" y="21600"/>
                </a:cubicBezTo>
                <a:close/>
                <a:moveTo>
                  <a:pt x="5700" y="21600"/>
                </a:moveTo>
                <a:cubicBezTo>
                  <a:pt x="5700" y="14400"/>
                  <a:pt x="5700" y="7200"/>
                  <a:pt x="5700" y="0"/>
                </a:cubicBezTo>
                <a:cubicBezTo>
                  <a:pt x="6000" y="0"/>
                  <a:pt x="6300" y="0"/>
                  <a:pt x="6600" y="0"/>
                </a:cubicBezTo>
                <a:cubicBezTo>
                  <a:pt x="6600" y="7200"/>
                  <a:pt x="6600" y="14400"/>
                  <a:pt x="6600" y="21600"/>
                </a:cubicBezTo>
                <a:cubicBezTo>
                  <a:pt x="6300" y="21600"/>
                  <a:pt x="6000" y="21600"/>
                  <a:pt x="5700" y="21600"/>
                </a:cubicBezTo>
                <a:close/>
                <a:moveTo>
                  <a:pt x="7800" y="21600"/>
                </a:moveTo>
                <a:cubicBezTo>
                  <a:pt x="7800" y="14400"/>
                  <a:pt x="7800" y="7200"/>
                  <a:pt x="7800" y="0"/>
                </a:cubicBezTo>
                <a:cubicBezTo>
                  <a:pt x="7800" y="0"/>
                  <a:pt x="8100" y="0"/>
                  <a:pt x="8100" y="0"/>
                </a:cubicBezTo>
                <a:cubicBezTo>
                  <a:pt x="8100" y="7200"/>
                  <a:pt x="8100" y="14400"/>
                  <a:pt x="8100" y="21600"/>
                </a:cubicBezTo>
                <a:cubicBezTo>
                  <a:pt x="8100" y="21600"/>
                  <a:pt x="7800" y="21600"/>
                  <a:pt x="7800" y="21600"/>
                </a:cubicBezTo>
                <a:close/>
                <a:moveTo>
                  <a:pt x="8400" y="21600"/>
                </a:moveTo>
                <a:cubicBezTo>
                  <a:pt x="8400" y="14400"/>
                  <a:pt x="8400" y="7200"/>
                  <a:pt x="8400" y="0"/>
                </a:cubicBezTo>
                <a:cubicBezTo>
                  <a:pt x="8700" y="0"/>
                  <a:pt x="8700" y="0"/>
                  <a:pt x="9000" y="0"/>
                </a:cubicBezTo>
                <a:cubicBezTo>
                  <a:pt x="9000" y="7200"/>
                  <a:pt x="9000" y="14400"/>
                  <a:pt x="9000" y="21600"/>
                </a:cubicBezTo>
                <a:cubicBezTo>
                  <a:pt x="8700" y="21600"/>
                  <a:pt x="8700" y="21600"/>
                  <a:pt x="8400" y="21600"/>
                </a:cubicBezTo>
                <a:close/>
                <a:moveTo>
                  <a:pt x="9300" y="21600"/>
                </a:moveTo>
                <a:cubicBezTo>
                  <a:pt x="9300" y="14400"/>
                  <a:pt x="9300" y="7200"/>
                  <a:pt x="9300" y="0"/>
                </a:cubicBezTo>
                <a:cubicBezTo>
                  <a:pt x="9300" y="0"/>
                  <a:pt x="9600" y="0"/>
                  <a:pt x="9600" y="0"/>
                </a:cubicBezTo>
                <a:cubicBezTo>
                  <a:pt x="9600" y="7200"/>
                  <a:pt x="9600" y="14400"/>
                  <a:pt x="9600" y="21600"/>
                </a:cubicBezTo>
                <a:cubicBezTo>
                  <a:pt x="9600" y="21600"/>
                  <a:pt x="9300" y="21600"/>
                  <a:pt x="9300" y="21600"/>
                </a:cubicBezTo>
                <a:close/>
                <a:moveTo>
                  <a:pt x="10800" y="21600"/>
                </a:moveTo>
                <a:cubicBezTo>
                  <a:pt x="10800" y="14400"/>
                  <a:pt x="10800" y="7200"/>
                  <a:pt x="10800" y="0"/>
                </a:cubicBezTo>
                <a:cubicBezTo>
                  <a:pt x="11100" y="0"/>
                  <a:pt x="11400" y="0"/>
                  <a:pt x="11400" y="0"/>
                </a:cubicBezTo>
                <a:cubicBezTo>
                  <a:pt x="11400" y="7200"/>
                  <a:pt x="11400" y="14400"/>
                  <a:pt x="11400" y="21600"/>
                </a:cubicBezTo>
                <a:cubicBezTo>
                  <a:pt x="11400" y="21600"/>
                  <a:pt x="11100" y="21600"/>
                  <a:pt x="10800" y="21600"/>
                </a:cubicBezTo>
                <a:close/>
                <a:moveTo>
                  <a:pt x="12600" y="21600"/>
                </a:moveTo>
                <a:cubicBezTo>
                  <a:pt x="12600" y="14400"/>
                  <a:pt x="12600" y="7200"/>
                  <a:pt x="12600" y="0"/>
                </a:cubicBezTo>
                <a:cubicBezTo>
                  <a:pt x="12900" y="0"/>
                  <a:pt x="13200" y="0"/>
                  <a:pt x="13500" y="0"/>
                </a:cubicBezTo>
                <a:cubicBezTo>
                  <a:pt x="13500" y="7200"/>
                  <a:pt x="13500" y="14400"/>
                  <a:pt x="13500" y="21600"/>
                </a:cubicBezTo>
                <a:cubicBezTo>
                  <a:pt x="13200" y="21600"/>
                  <a:pt x="12900" y="21600"/>
                  <a:pt x="12600" y="21600"/>
                </a:cubicBezTo>
                <a:close/>
                <a:moveTo>
                  <a:pt x="14100" y="21600"/>
                </a:moveTo>
                <a:cubicBezTo>
                  <a:pt x="14100" y="14400"/>
                  <a:pt x="14100" y="7200"/>
                  <a:pt x="14100" y="0"/>
                </a:cubicBezTo>
                <a:cubicBezTo>
                  <a:pt x="14400" y="0"/>
                  <a:pt x="14700" y="0"/>
                  <a:pt x="15000" y="0"/>
                </a:cubicBezTo>
                <a:cubicBezTo>
                  <a:pt x="15000" y="7200"/>
                  <a:pt x="15000" y="14400"/>
                  <a:pt x="15000" y="21600"/>
                </a:cubicBezTo>
                <a:cubicBezTo>
                  <a:pt x="14700" y="21600"/>
                  <a:pt x="14400" y="21600"/>
                  <a:pt x="14100" y="21600"/>
                </a:cubicBezTo>
                <a:close/>
                <a:moveTo>
                  <a:pt x="15600" y="21600"/>
                </a:moveTo>
                <a:cubicBezTo>
                  <a:pt x="15600" y="14400"/>
                  <a:pt x="15600" y="7200"/>
                  <a:pt x="15600" y="0"/>
                </a:cubicBezTo>
                <a:cubicBezTo>
                  <a:pt x="15900" y="0"/>
                  <a:pt x="16200" y="0"/>
                  <a:pt x="16500" y="0"/>
                </a:cubicBezTo>
                <a:cubicBezTo>
                  <a:pt x="16500" y="7200"/>
                  <a:pt x="16500" y="14400"/>
                  <a:pt x="16500" y="21600"/>
                </a:cubicBezTo>
                <a:cubicBezTo>
                  <a:pt x="16200" y="21600"/>
                  <a:pt x="15900" y="21600"/>
                  <a:pt x="15600" y="21600"/>
                </a:cubicBezTo>
                <a:close/>
                <a:moveTo>
                  <a:pt x="16800" y="21600"/>
                </a:moveTo>
                <a:cubicBezTo>
                  <a:pt x="16800" y="14400"/>
                  <a:pt x="16800" y="7200"/>
                  <a:pt x="16800" y="0"/>
                </a:cubicBezTo>
                <a:cubicBezTo>
                  <a:pt x="17100" y="0"/>
                  <a:pt x="17400" y="0"/>
                  <a:pt x="17700" y="0"/>
                </a:cubicBezTo>
                <a:cubicBezTo>
                  <a:pt x="17700" y="7200"/>
                  <a:pt x="17700" y="14400"/>
                  <a:pt x="17700" y="21600"/>
                </a:cubicBezTo>
                <a:cubicBezTo>
                  <a:pt x="17400" y="21600"/>
                  <a:pt x="17100" y="21600"/>
                  <a:pt x="16800" y="21600"/>
                </a:cubicBezTo>
                <a:close/>
                <a:moveTo>
                  <a:pt x="18600" y="21600"/>
                </a:moveTo>
                <a:cubicBezTo>
                  <a:pt x="18600" y="14400"/>
                  <a:pt x="18600" y="7200"/>
                  <a:pt x="18600" y="0"/>
                </a:cubicBezTo>
                <a:cubicBezTo>
                  <a:pt x="19200" y="0"/>
                  <a:pt x="19500" y="0"/>
                  <a:pt x="19800" y="0"/>
                </a:cubicBezTo>
                <a:cubicBezTo>
                  <a:pt x="19800" y="7200"/>
                  <a:pt x="19800" y="14400"/>
                  <a:pt x="19800" y="21600"/>
                </a:cubicBezTo>
                <a:cubicBezTo>
                  <a:pt x="19500" y="21600"/>
                  <a:pt x="19200" y="21600"/>
                  <a:pt x="18600" y="21600"/>
                </a:cubicBezTo>
                <a:close/>
                <a:moveTo>
                  <a:pt x="20100" y="21600"/>
                </a:moveTo>
                <a:cubicBezTo>
                  <a:pt x="20100" y="14400"/>
                  <a:pt x="20100" y="7200"/>
                  <a:pt x="20100" y="0"/>
                </a:cubicBezTo>
                <a:cubicBezTo>
                  <a:pt x="20400" y="0"/>
                  <a:pt x="20400" y="0"/>
                  <a:pt x="20700" y="0"/>
                </a:cubicBezTo>
                <a:cubicBezTo>
                  <a:pt x="20700" y="7200"/>
                  <a:pt x="20700" y="14400"/>
                  <a:pt x="20700" y="21600"/>
                </a:cubicBezTo>
                <a:cubicBezTo>
                  <a:pt x="20400" y="21600"/>
                  <a:pt x="20400" y="21600"/>
                  <a:pt x="20100" y="21600"/>
                </a:cubicBezTo>
                <a:close/>
                <a:moveTo>
                  <a:pt x="21000" y="21600"/>
                </a:moveTo>
                <a:cubicBezTo>
                  <a:pt x="21000" y="14400"/>
                  <a:pt x="21000" y="7200"/>
                  <a:pt x="21000" y="0"/>
                </a:cubicBezTo>
                <a:cubicBezTo>
                  <a:pt x="21300" y="0"/>
                  <a:pt x="21600" y="0"/>
                  <a:pt x="21600" y="0"/>
                </a:cubicBezTo>
                <a:cubicBezTo>
                  <a:pt x="21600" y="7200"/>
                  <a:pt x="21600" y="14400"/>
                  <a:pt x="21600" y="21600"/>
                </a:cubicBezTo>
                <a:cubicBezTo>
                  <a:pt x="21600" y="21600"/>
                  <a:pt x="21300" y="21600"/>
                  <a:pt x="2100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0" name="Shape 5675"/>
          <p:cNvSpPr/>
          <p:nvPr/>
        </p:nvSpPr>
        <p:spPr>
          <a:xfrm>
            <a:off x="1944699" y="284418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4181"/>
                </a:moveTo>
                <a:cubicBezTo>
                  <a:pt x="21600" y="17768"/>
                  <a:pt x="21600" y="17768"/>
                  <a:pt x="21600" y="17768"/>
                </a:cubicBezTo>
                <a:cubicBezTo>
                  <a:pt x="21600" y="19858"/>
                  <a:pt x="19830" y="21600"/>
                  <a:pt x="17705"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close/>
                <a:moveTo>
                  <a:pt x="1770" y="5226"/>
                </a:moveTo>
                <a:cubicBezTo>
                  <a:pt x="1770" y="16374"/>
                  <a:pt x="1770" y="16374"/>
                  <a:pt x="1770" y="16374"/>
                </a:cubicBezTo>
                <a:cubicBezTo>
                  <a:pt x="7082" y="16374"/>
                  <a:pt x="7082" y="16374"/>
                  <a:pt x="7082" y="16374"/>
                </a:cubicBezTo>
                <a:cubicBezTo>
                  <a:pt x="9207" y="16374"/>
                  <a:pt x="10977" y="15329"/>
                  <a:pt x="10977" y="13239"/>
                </a:cubicBezTo>
                <a:cubicBezTo>
                  <a:pt x="10977" y="11845"/>
                  <a:pt x="10269" y="10800"/>
                  <a:pt x="9207" y="10452"/>
                </a:cubicBezTo>
                <a:cubicBezTo>
                  <a:pt x="9915" y="9755"/>
                  <a:pt x="10623" y="9058"/>
                  <a:pt x="10623" y="8013"/>
                </a:cubicBezTo>
                <a:cubicBezTo>
                  <a:pt x="10623" y="5923"/>
                  <a:pt x="8852" y="5226"/>
                  <a:pt x="7082" y="5226"/>
                </a:cubicBezTo>
                <a:lnTo>
                  <a:pt x="1770" y="5226"/>
                </a:lnTo>
                <a:close/>
                <a:moveTo>
                  <a:pt x="4249" y="9755"/>
                </a:moveTo>
                <a:cubicBezTo>
                  <a:pt x="4249" y="7316"/>
                  <a:pt x="4249" y="7316"/>
                  <a:pt x="4249" y="7316"/>
                </a:cubicBezTo>
                <a:cubicBezTo>
                  <a:pt x="6374" y="7316"/>
                  <a:pt x="6374" y="7316"/>
                  <a:pt x="6374" y="7316"/>
                </a:cubicBezTo>
                <a:cubicBezTo>
                  <a:pt x="7436" y="7316"/>
                  <a:pt x="8144" y="7316"/>
                  <a:pt x="8144" y="8361"/>
                </a:cubicBezTo>
                <a:cubicBezTo>
                  <a:pt x="8144" y="9406"/>
                  <a:pt x="7436" y="9755"/>
                  <a:pt x="6728" y="9755"/>
                </a:cubicBezTo>
                <a:lnTo>
                  <a:pt x="4249" y="9755"/>
                </a:lnTo>
                <a:close/>
                <a:moveTo>
                  <a:pt x="4249" y="14284"/>
                </a:moveTo>
                <a:cubicBezTo>
                  <a:pt x="4249" y="11497"/>
                  <a:pt x="4249" y="11497"/>
                  <a:pt x="4249" y="11497"/>
                </a:cubicBezTo>
                <a:cubicBezTo>
                  <a:pt x="6728" y="11497"/>
                  <a:pt x="6728" y="11497"/>
                  <a:pt x="6728" y="11497"/>
                </a:cubicBezTo>
                <a:cubicBezTo>
                  <a:pt x="7790" y="11497"/>
                  <a:pt x="8498" y="11845"/>
                  <a:pt x="8498" y="12890"/>
                </a:cubicBezTo>
                <a:cubicBezTo>
                  <a:pt x="8498" y="13935"/>
                  <a:pt x="7790" y="14284"/>
                  <a:pt x="6728" y="14284"/>
                </a:cubicBezTo>
                <a:lnTo>
                  <a:pt x="4249" y="14284"/>
                </a:lnTo>
                <a:close/>
                <a:moveTo>
                  <a:pt x="14164" y="12890"/>
                </a:moveTo>
                <a:cubicBezTo>
                  <a:pt x="19830" y="12890"/>
                  <a:pt x="19830" y="12890"/>
                  <a:pt x="19830" y="12890"/>
                </a:cubicBezTo>
                <a:cubicBezTo>
                  <a:pt x="19830" y="12542"/>
                  <a:pt x="19830" y="12542"/>
                  <a:pt x="19830" y="12542"/>
                </a:cubicBezTo>
                <a:cubicBezTo>
                  <a:pt x="19830" y="10103"/>
                  <a:pt x="18413" y="8013"/>
                  <a:pt x="15934" y="8013"/>
                </a:cubicBezTo>
                <a:cubicBezTo>
                  <a:pt x="13456" y="8013"/>
                  <a:pt x="11685" y="10103"/>
                  <a:pt x="11685" y="12194"/>
                </a:cubicBezTo>
                <a:cubicBezTo>
                  <a:pt x="11685" y="14981"/>
                  <a:pt x="13456" y="16374"/>
                  <a:pt x="15934" y="16374"/>
                </a:cubicBezTo>
                <a:cubicBezTo>
                  <a:pt x="18059" y="16374"/>
                  <a:pt x="19121" y="15677"/>
                  <a:pt x="19830" y="13935"/>
                </a:cubicBezTo>
                <a:cubicBezTo>
                  <a:pt x="17705" y="13935"/>
                  <a:pt x="17705" y="13935"/>
                  <a:pt x="17705" y="13935"/>
                </a:cubicBezTo>
                <a:cubicBezTo>
                  <a:pt x="17705" y="14632"/>
                  <a:pt x="16643" y="14981"/>
                  <a:pt x="15934" y="14981"/>
                </a:cubicBezTo>
                <a:cubicBezTo>
                  <a:pt x="14872" y="14981"/>
                  <a:pt x="14164" y="14284"/>
                  <a:pt x="14164" y="12890"/>
                </a:cubicBezTo>
                <a:close/>
                <a:moveTo>
                  <a:pt x="18059" y="5923"/>
                </a:moveTo>
                <a:cubicBezTo>
                  <a:pt x="18059" y="6968"/>
                  <a:pt x="18059" y="6968"/>
                  <a:pt x="18059" y="6968"/>
                </a:cubicBezTo>
                <a:cubicBezTo>
                  <a:pt x="13456" y="6968"/>
                  <a:pt x="13456" y="6968"/>
                  <a:pt x="13456" y="6968"/>
                </a:cubicBezTo>
                <a:cubicBezTo>
                  <a:pt x="13456" y="5923"/>
                  <a:pt x="13456" y="5923"/>
                  <a:pt x="13456" y="5923"/>
                </a:cubicBezTo>
                <a:lnTo>
                  <a:pt x="18059" y="5923"/>
                </a:lnTo>
                <a:close/>
                <a:moveTo>
                  <a:pt x="17705" y="11497"/>
                </a:moveTo>
                <a:cubicBezTo>
                  <a:pt x="14164" y="11497"/>
                  <a:pt x="14164" y="11497"/>
                  <a:pt x="14164" y="11497"/>
                </a:cubicBezTo>
                <a:cubicBezTo>
                  <a:pt x="14164" y="10452"/>
                  <a:pt x="14872" y="9755"/>
                  <a:pt x="15934" y="9755"/>
                </a:cubicBezTo>
                <a:cubicBezTo>
                  <a:pt x="16997" y="9755"/>
                  <a:pt x="17705" y="10452"/>
                  <a:pt x="17705" y="1149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1" name="Shape 5676"/>
          <p:cNvSpPr/>
          <p:nvPr/>
        </p:nvSpPr>
        <p:spPr>
          <a:xfrm>
            <a:off x="2518330" y="2823995"/>
            <a:ext cx="324705" cy="286319"/>
          </a:xfrm>
          <a:custGeom>
            <a:avLst/>
            <a:gdLst/>
            <a:ahLst/>
            <a:cxnLst>
              <a:cxn ang="0">
                <a:pos x="wd2" y="hd2"/>
              </a:cxn>
              <a:cxn ang="5400000">
                <a:pos x="wd2" y="hd2"/>
              </a:cxn>
              <a:cxn ang="10800000">
                <a:pos x="wd2" y="hd2"/>
              </a:cxn>
              <a:cxn ang="16200000">
                <a:pos x="wd2" y="hd2"/>
              </a:cxn>
            </a:cxnLst>
            <a:rect l="0" t="0" r="r" b="b"/>
            <a:pathLst>
              <a:path w="21468" h="21600" extrusionOk="0">
                <a:moveTo>
                  <a:pt x="21271" y="1500"/>
                </a:moveTo>
                <a:cubicBezTo>
                  <a:pt x="21534" y="1500"/>
                  <a:pt x="21534" y="1800"/>
                  <a:pt x="21271" y="2100"/>
                </a:cubicBezTo>
                <a:cubicBezTo>
                  <a:pt x="1514" y="21600"/>
                  <a:pt x="1514" y="21600"/>
                  <a:pt x="1514" y="21600"/>
                </a:cubicBezTo>
                <a:cubicBezTo>
                  <a:pt x="1251" y="21600"/>
                  <a:pt x="988" y="21600"/>
                  <a:pt x="988" y="21600"/>
                </a:cubicBezTo>
                <a:cubicBezTo>
                  <a:pt x="197" y="20400"/>
                  <a:pt x="197" y="20400"/>
                  <a:pt x="197" y="20400"/>
                </a:cubicBezTo>
                <a:cubicBezTo>
                  <a:pt x="-66" y="20100"/>
                  <a:pt x="-66" y="19800"/>
                  <a:pt x="197" y="19800"/>
                </a:cubicBezTo>
                <a:cubicBezTo>
                  <a:pt x="2041" y="18000"/>
                  <a:pt x="2041" y="18000"/>
                  <a:pt x="2041" y="18000"/>
                </a:cubicBezTo>
                <a:cubicBezTo>
                  <a:pt x="2041" y="17700"/>
                  <a:pt x="1778" y="17400"/>
                  <a:pt x="1778" y="17100"/>
                </a:cubicBezTo>
                <a:cubicBezTo>
                  <a:pt x="3358" y="15600"/>
                  <a:pt x="5202" y="12900"/>
                  <a:pt x="5202" y="6900"/>
                </a:cubicBezTo>
                <a:cubicBezTo>
                  <a:pt x="5202" y="4800"/>
                  <a:pt x="7046" y="2100"/>
                  <a:pt x="9680" y="1800"/>
                </a:cubicBezTo>
                <a:cubicBezTo>
                  <a:pt x="9680" y="1500"/>
                  <a:pt x="9680" y="1500"/>
                  <a:pt x="9680" y="1200"/>
                </a:cubicBezTo>
                <a:cubicBezTo>
                  <a:pt x="9680" y="600"/>
                  <a:pt x="10207" y="0"/>
                  <a:pt x="10734" y="0"/>
                </a:cubicBezTo>
                <a:cubicBezTo>
                  <a:pt x="11261" y="0"/>
                  <a:pt x="11788" y="600"/>
                  <a:pt x="11788" y="1200"/>
                </a:cubicBezTo>
                <a:cubicBezTo>
                  <a:pt x="11788" y="1500"/>
                  <a:pt x="11788" y="1500"/>
                  <a:pt x="11524" y="1800"/>
                </a:cubicBezTo>
                <a:cubicBezTo>
                  <a:pt x="13368" y="2100"/>
                  <a:pt x="14685" y="3300"/>
                  <a:pt x="15475" y="4500"/>
                </a:cubicBezTo>
                <a:cubicBezTo>
                  <a:pt x="19954" y="300"/>
                  <a:pt x="19954" y="300"/>
                  <a:pt x="19954" y="300"/>
                </a:cubicBezTo>
                <a:cubicBezTo>
                  <a:pt x="19954" y="0"/>
                  <a:pt x="20217" y="0"/>
                  <a:pt x="20480" y="300"/>
                </a:cubicBezTo>
                <a:lnTo>
                  <a:pt x="21271" y="1500"/>
                </a:lnTo>
                <a:close/>
                <a:moveTo>
                  <a:pt x="14422" y="5700"/>
                </a:moveTo>
                <a:cubicBezTo>
                  <a:pt x="13895" y="4500"/>
                  <a:pt x="12841" y="3300"/>
                  <a:pt x="10734" y="3300"/>
                </a:cubicBezTo>
                <a:cubicBezTo>
                  <a:pt x="7836" y="3300"/>
                  <a:pt x="6519" y="5400"/>
                  <a:pt x="6519" y="6900"/>
                </a:cubicBezTo>
                <a:cubicBezTo>
                  <a:pt x="6519" y="10200"/>
                  <a:pt x="6256" y="12600"/>
                  <a:pt x="5202" y="14700"/>
                </a:cubicBezTo>
                <a:lnTo>
                  <a:pt x="14422" y="5700"/>
                </a:lnTo>
                <a:close/>
                <a:moveTo>
                  <a:pt x="18110" y="18600"/>
                </a:moveTo>
                <a:cubicBezTo>
                  <a:pt x="13368" y="18600"/>
                  <a:pt x="13368" y="18600"/>
                  <a:pt x="13368" y="18600"/>
                </a:cubicBezTo>
                <a:cubicBezTo>
                  <a:pt x="13368" y="20400"/>
                  <a:pt x="12314" y="21600"/>
                  <a:pt x="10734" y="21600"/>
                </a:cubicBezTo>
                <a:cubicBezTo>
                  <a:pt x="9154" y="21600"/>
                  <a:pt x="8100" y="20400"/>
                  <a:pt x="8100" y="18600"/>
                </a:cubicBezTo>
                <a:cubicBezTo>
                  <a:pt x="9680" y="17100"/>
                  <a:pt x="9680" y="17100"/>
                  <a:pt x="9680" y="17100"/>
                </a:cubicBezTo>
                <a:cubicBezTo>
                  <a:pt x="17583" y="17100"/>
                  <a:pt x="17583" y="17100"/>
                  <a:pt x="17583" y="17100"/>
                </a:cubicBezTo>
                <a:cubicBezTo>
                  <a:pt x="16529" y="15600"/>
                  <a:pt x="15739" y="13800"/>
                  <a:pt x="15212" y="11400"/>
                </a:cubicBezTo>
                <a:cubicBezTo>
                  <a:pt x="16266" y="10500"/>
                  <a:pt x="16266" y="10500"/>
                  <a:pt x="16266" y="10500"/>
                </a:cubicBezTo>
                <a:cubicBezTo>
                  <a:pt x="16793" y="13800"/>
                  <a:pt x="18373" y="15900"/>
                  <a:pt x="19427" y="17100"/>
                </a:cubicBezTo>
                <a:cubicBezTo>
                  <a:pt x="19427" y="18000"/>
                  <a:pt x="18900" y="18600"/>
                  <a:pt x="18110" y="18600"/>
                </a:cubicBezTo>
                <a:close/>
                <a:moveTo>
                  <a:pt x="10734" y="20400"/>
                </a:moveTo>
                <a:cubicBezTo>
                  <a:pt x="9944" y="20400"/>
                  <a:pt x="9154" y="19500"/>
                  <a:pt x="9154" y="18600"/>
                </a:cubicBezTo>
                <a:cubicBezTo>
                  <a:pt x="9154" y="18600"/>
                  <a:pt x="9154" y="18300"/>
                  <a:pt x="8890" y="18300"/>
                </a:cubicBezTo>
                <a:cubicBezTo>
                  <a:pt x="8890" y="18300"/>
                  <a:pt x="8890" y="18600"/>
                  <a:pt x="8890" y="18600"/>
                </a:cubicBezTo>
                <a:cubicBezTo>
                  <a:pt x="8890" y="19800"/>
                  <a:pt x="9680" y="20700"/>
                  <a:pt x="10734" y="20700"/>
                </a:cubicBezTo>
                <a:cubicBezTo>
                  <a:pt x="10734" y="20700"/>
                  <a:pt x="10997" y="20700"/>
                  <a:pt x="10997" y="20400"/>
                </a:cubicBezTo>
                <a:cubicBezTo>
                  <a:pt x="10997" y="20400"/>
                  <a:pt x="10734" y="20400"/>
                  <a:pt x="10734" y="204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2" name="Shape 5677"/>
          <p:cNvSpPr/>
          <p:nvPr/>
        </p:nvSpPr>
        <p:spPr>
          <a:xfrm>
            <a:off x="3089968" y="2836615"/>
            <a:ext cx="223551" cy="262358"/>
          </a:xfrm>
          <a:custGeom>
            <a:avLst/>
            <a:gdLst/>
            <a:ahLst/>
            <a:cxnLst>
              <a:cxn ang="0">
                <a:pos x="wd2" y="hd2"/>
              </a:cxn>
              <a:cxn ang="5400000">
                <a:pos x="wd2" y="hd2"/>
              </a:cxn>
              <a:cxn ang="10800000">
                <a:pos x="wd2" y="hd2"/>
              </a:cxn>
              <a:cxn ang="16200000">
                <a:pos x="wd2" y="hd2"/>
              </a:cxn>
            </a:cxnLst>
            <a:rect l="0" t="0" r="r" b="b"/>
            <a:pathLst>
              <a:path w="21389" h="21148" extrusionOk="0">
                <a:moveTo>
                  <a:pt x="19705" y="12121"/>
                </a:moveTo>
                <a:cubicBezTo>
                  <a:pt x="19326" y="13088"/>
                  <a:pt x="18568" y="13410"/>
                  <a:pt x="17811" y="14055"/>
                </a:cubicBezTo>
                <a:cubicBezTo>
                  <a:pt x="14779" y="15022"/>
                  <a:pt x="11368" y="15345"/>
                  <a:pt x="8337" y="15022"/>
                </a:cubicBezTo>
                <a:cubicBezTo>
                  <a:pt x="6442" y="15022"/>
                  <a:pt x="4168" y="14377"/>
                  <a:pt x="2274" y="13410"/>
                </a:cubicBezTo>
                <a:cubicBezTo>
                  <a:pt x="1516" y="12766"/>
                  <a:pt x="1516" y="11798"/>
                  <a:pt x="1516" y="11154"/>
                </a:cubicBezTo>
                <a:cubicBezTo>
                  <a:pt x="758" y="8252"/>
                  <a:pt x="379" y="5673"/>
                  <a:pt x="0" y="3094"/>
                </a:cubicBezTo>
                <a:cubicBezTo>
                  <a:pt x="0" y="1804"/>
                  <a:pt x="1516" y="1482"/>
                  <a:pt x="2653" y="1160"/>
                </a:cubicBezTo>
                <a:cubicBezTo>
                  <a:pt x="4168" y="515"/>
                  <a:pt x="6063" y="192"/>
                  <a:pt x="7579" y="192"/>
                </a:cubicBezTo>
                <a:cubicBezTo>
                  <a:pt x="10989" y="-130"/>
                  <a:pt x="14400" y="-130"/>
                  <a:pt x="17811" y="837"/>
                </a:cubicBezTo>
                <a:cubicBezTo>
                  <a:pt x="18947" y="1160"/>
                  <a:pt x="20463" y="1482"/>
                  <a:pt x="21221" y="2449"/>
                </a:cubicBezTo>
                <a:cubicBezTo>
                  <a:pt x="21600" y="2771"/>
                  <a:pt x="21221" y="3416"/>
                  <a:pt x="21221" y="3739"/>
                </a:cubicBezTo>
                <a:cubicBezTo>
                  <a:pt x="20842" y="6640"/>
                  <a:pt x="20084" y="9542"/>
                  <a:pt x="19705" y="12121"/>
                </a:cubicBezTo>
                <a:close/>
                <a:moveTo>
                  <a:pt x="16674" y="19858"/>
                </a:moveTo>
                <a:cubicBezTo>
                  <a:pt x="14021" y="21148"/>
                  <a:pt x="10611" y="21470"/>
                  <a:pt x="7579" y="20825"/>
                </a:cubicBezTo>
                <a:cubicBezTo>
                  <a:pt x="6063" y="20825"/>
                  <a:pt x="4168" y="20180"/>
                  <a:pt x="3411" y="18891"/>
                </a:cubicBezTo>
                <a:cubicBezTo>
                  <a:pt x="3032" y="17601"/>
                  <a:pt x="2653" y="16312"/>
                  <a:pt x="2653" y="15345"/>
                </a:cubicBezTo>
                <a:cubicBezTo>
                  <a:pt x="2653" y="15022"/>
                  <a:pt x="2653" y="15022"/>
                  <a:pt x="2653" y="15022"/>
                </a:cubicBezTo>
                <a:cubicBezTo>
                  <a:pt x="3032" y="15022"/>
                  <a:pt x="3032" y="15022"/>
                  <a:pt x="3032" y="15022"/>
                </a:cubicBezTo>
                <a:cubicBezTo>
                  <a:pt x="7579" y="17279"/>
                  <a:pt x="13642" y="17279"/>
                  <a:pt x="18189" y="15022"/>
                </a:cubicBezTo>
                <a:cubicBezTo>
                  <a:pt x="18947" y="15022"/>
                  <a:pt x="18568" y="15667"/>
                  <a:pt x="18568" y="16312"/>
                </a:cubicBezTo>
                <a:cubicBezTo>
                  <a:pt x="18189" y="17601"/>
                  <a:pt x="18189" y="19213"/>
                  <a:pt x="16674" y="19858"/>
                </a:cubicBezTo>
                <a:close/>
                <a:moveTo>
                  <a:pt x="14779" y="1804"/>
                </a:moveTo>
                <a:cubicBezTo>
                  <a:pt x="12126" y="1482"/>
                  <a:pt x="9095" y="1482"/>
                  <a:pt x="6063" y="1804"/>
                </a:cubicBezTo>
                <a:cubicBezTo>
                  <a:pt x="5305" y="2127"/>
                  <a:pt x="4168" y="2127"/>
                  <a:pt x="3789" y="2771"/>
                </a:cubicBezTo>
                <a:cubicBezTo>
                  <a:pt x="4547" y="3739"/>
                  <a:pt x="6063" y="3739"/>
                  <a:pt x="7200" y="3739"/>
                </a:cubicBezTo>
                <a:cubicBezTo>
                  <a:pt x="9474" y="4061"/>
                  <a:pt x="11747" y="4061"/>
                  <a:pt x="14021" y="3739"/>
                </a:cubicBezTo>
                <a:cubicBezTo>
                  <a:pt x="15158" y="3739"/>
                  <a:pt x="16674" y="3739"/>
                  <a:pt x="17811" y="2771"/>
                </a:cubicBezTo>
                <a:cubicBezTo>
                  <a:pt x="17053" y="2127"/>
                  <a:pt x="15916" y="1804"/>
                  <a:pt x="14779" y="1804"/>
                </a:cubicBezTo>
                <a:close/>
                <a:moveTo>
                  <a:pt x="9095" y="7607"/>
                </a:moveTo>
                <a:cubicBezTo>
                  <a:pt x="7958" y="7930"/>
                  <a:pt x="7200" y="9219"/>
                  <a:pt x="7200" y="10509"/>
                </a:cubicBezTo>
                <a:cubicBezTo>
                  <a:pt x="7200" y="12121"/>
                  <a:pt x="9095" y="13410"/>
                  <a:pt x="10989" y="13088"/>
                </a:cubicBezTo>
                <a:cubicBezTo>
                  <a:pt x="12884" y="13088"/>
                  <a:pt x="14400" y="11476"/>
                  <a:pt x="14021" y="9864"/>
                </a:cubicBezTo>
                <a:cubicBezTo>
                  <a:pt x="13642" y="7930"/>
                  <a:pt x="11368" y="6640"/>
                  <a:pt x="9095" y="7607"/>
                </a:cubicBezTo>
                <a:close/>
                <a:moveTo>
                  <a:pt x="9853" y="11476"/>
                </a:moveTo>
                <a:cubicBezTo>
                  <a:pt x="8716" y="11154"/>
                  <a:pt x="8716" y="9542"/>
                  <a:pt x="9853" y="8897"/>
                </a:cubicBezTo>
                <a:cubicBezTo>
                  <a:pt x="10989" y="8574"/>
                  <a:pt x="12126" y="9219"/>
                  <a:pt x="12126" y="10186"/>
                </a:cubicBezTo>
                <a:cubicBezTo>
                  <a:pt x="12505" y="11154"/>
                  <a:pt x="10989" y="12121"/>
                  <a:pt x="9853" y="1147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3" name="Shape 5678"/>
          <p:cNvSpPr/>
          <p:nvPr/>
        </p:nvSpPr>
        <p:spPr>
          <a:xfrm>
            <a:off x="3664809" y="2844184"/>
            <a:ext cx="142421" cy="266129"/>
          </a:xfrm>
          <a:custGeom>
            <a:avLst/>
            <a:gdLst/>
            <a:ahLst/>
            <a:cxnLst>
              <a:cxn ang="0">
                <a:pos x="wd2" y="hd2"/>
              </a:cxn>
              <a:cxn ang="5400000">
                <a:pos x="wd2" y="hd2"/>
              </a:cxn>
              <a:cxn ang="10800000">
                <a:pos x="wd2" y="hd2"/>
              </a:cxn>
              <a:cxn ang="16200000">
                <a:pos x="wd2" y="hd2"/>
              </a:cxn>
            </a:cxnLst>
            <a:rect l="0" t="0" r="r" b="b"/>
            <a:pathLst>
              <a:path w="20951" h="21600" extrusionOk="0">
                <a:moveTo>
                  <a:pt x="20692" y="6448"/>
                </a:moveTo>
                <a:cubicBezTo>
                  <a:pt x="8433" y="21278"/>
                  <a:pt x="8433" y="21278"/>
                  <a:pt x="8433" y="21278"/>
                </a:cubicBezTo>
                <a:cubicBezTo>
                  <a:pt x="7849" y="21600"/>
                  <a:pt x="7849" y="21600"/>
                  <a:pt x="7265" y="21600"/>
                </a:cubicBezTo>
                <a:cubicBezTo>
                  <a:pt x="7265" y="21600"/>
                  <a:pt x="7265" y="21600"/>
                  <a:pt x="6681" y="21600"/>
                </a:cubicBezTo>
                <a:cubicBezTo>
                  <a:pt x="6098" y="21600"/>
                  <a:pt x="6098" y="21278"/>
                  <a:pt x="6098" y="20955"/>
                </a:cubicBezTo>
                <a:cubicBezTo>
                  <a:pt x="10768" y="10639"/>
                  <a:pt x="10768" y="10639"/>
                  <a:pt x="10768" y="10639"/>
                </a:cubicBezTo>
                <a:cubicBezTo>
                  <a:pt x="1427" y="11928"/>
                  <a:pt x="1427" y="11928"/>
                  <a:pt x="1427" y="11928"/>
                </a:cubicBezTo>
                <a:cubicBezTo>
                  <a:pt x="1427" y="11928"/>
                  <a:pt x="844" y="11928"/>
                  <a:pt x="844" y="11928"/>
                </a:cubicBezTo>
                <a:cubicBezTo>
                  <a:pt x="844" y="11928"/>
                  <a:pt x="260" y="11928"/>
                  <a:pt x="260" y="11606"/>
                </a:cubicBezTo>
                <a:cubicBezTo>
                  <a:pt x="260" y="11606"/>
                  <a:pt x="-324" y="11284"/>
                  <a:pt x="260" y="11284"/>
                </a:cubicBezTo>
                <a:cubicBezTo>
                  <a:pt x="4930" y="645"/>
                  <a:pt x="4930" y="645"/>
                  <a:pt x="4930" y="645"/>
                </a:cubicBezTo>
                <a:cubicBezTo>
                  <a:pt x="4930" y="322"/>
                  <a:pt x="5514" y="0"/>
                  <a:pt x="5514" y="0"/>
                </a:cubicBezTo>
                <a:cubicBezTo>
                  <a:pt x="13687" y="0"/>
                  <a:pt x="13687" y="0"/>
                  <a:pt x="13687" y="0"/>
                </a:cubicBezTo>
                <a:cubicBezTo>
                  <a:pt x="14271" y="0"/>
                  <a:pt x="14271" y="322"/>
                  <a:pt x="14271" y="645"/>
                </a:cubicBezTo>
                <a:cubicBezTo>
                  <a:pt x="14271" y="645"/>
                  <a:pt x="14271" y="967"/>
                  <a:pt x="14271" y="967"/>
                </a:cubicBezTo>
                <a:cubicBezTo>
                  <a:pt x="10184" y="6770"/>
                  <a:pt x="10184" y="6770"/>
                  <a:pt x="10184" y="6770"/>
                </a:cubicBezTo>
                <a:cubicBezTo>
                  <a:pt x="19525" y="5803"/>
                  <a:pt x="19525" y="5803"/>
                  <a:pt x="19525" y="5803"/>
                </a:cubicBezTo>
                <a:cubicBezTo>
                  <a:pt x="19525" y="5481"/>
                  <a:pt x="19525" y="5481"/>
                  <a:pt x="20108" y="5481"/>
                </a:cubicBezTo>
                <a:cubicBezTo>
                  <a:pt x="20108" y="5481"/>
                  <a:pt x="20692" y="5803"/>
                  <a:pt x="20692" y="5803"/>
                </a:cubicBezTo>
                <a:cubicBezTo>
                  <a:pt x="20692" y="6125"/>
                  <a:pt x="21276" y="6125"/>
                  <a:pt x="20692" y="644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4" name="Shape 5679"/>
          <p:cNvSpPr/>
          <p:nvPr/>
        </p:nvSpPr>
        <p:spPr>
          <a:xfrm>
            <a:off x="4233404" y="2844185"/>
            <a:ext cx="207398" cy="242269"/>
          </a:xfrm>
          <a:custGeom>
            <a:avLst/>
            <a:gdLst/>
            <a:ahLst/>
            <a:cxnLst>
              <a:cxn ang="0">
                <a:pos x="wd2" y="hd2"/>
              </a:cxn>
              <a:cxn ang="5400000">
                <a:pos x="wd2" y="hd2"/>
              </a:cxn>
              <a:cxn ang="10800000">
                <a:pos x="wd2" y="hd2"/>
              </a:cxn>
              <a:cxn ang="16200000">
                <a:pos x="wd2" y="hd2"/>
              </a:cxn>
            </a:cxnLst>
            <a:rect l="0" t="0" r="r" b="b"/>
            <a:pathLst>
              <a:path w="21600" h="21600" extrusionOk="0">
                <a:moveTo>
                  <a:pt x="20354" y="354"/>
                </a:moveTo>
                <a:cubicBezTo>
                  <a:pt x="21185" y="354"/>
                  <a:pt x="21600" y="1062"/>
                  <a:pt x="21600" y="1770"/>
                </a:cubicBezTo>
                <a:cubicBezTo>
                  <a:pt x="21600" y="20184"/>
                  <a:pt x="21600" y="20184"/>
                  <a:pt x="21600" y="20184"/>
                </a:cubicBezTo>
                <a:cubicBezTo>
                  <a:pt x="21600" y="20892"/>
                  <a:pt x="21185" y="21246"/>
                  <a:pt x="20354" y="21600"/>
                </a:cubicBezTo>
                <a:cubicBezTo>
                  <a:pt x="19938" y="21600"/>
                  <a:pt x="19938" y="21600"/>
                  <a:pt x="19523" y="21600"/>
                </a:cubicBezTo>
                <a:cubicBezTo>
                  <a:pt x="19108" y="21600"/>
                  <a:pt x="18692" y="21600"/>
                  <a:pt x="18277" y="21246"/>
                </a:cubicBezTo>
                <a:cubicBezTo>
                  <a:pt x="10800" y="15226"/>
                  <a:pt x="10800" y="15226"/>
                  <a:pt x="10800" y="15226"/>
                </a:cubicBezTo>
                <a:cubicBezTo>
                  <a:pt x="3323" y="21246"/>
                  <a:pt x="3323" y="21246"/>
                  <a:pt x="3323" y="21246"/>
                </a:cubicBezTo>
                <a:cubicBezTo>
                  <a:pt x="3323" y="21600"/>
                  <a:pt x="2492" y="21600"/>
                  <a:pt x="2077" y="21600"/>
                </a:cubicBezTo>
                <a:cubicBezTo>
                  <a:pt x="2077" y="21600"/>
                  <a:pt x="1662" y="21600"/>
                  <a:pt x="1246" y="21600"/>
                </a:cubicBezTo>
                <a:cubicBezTo>
                  <a:pt x="831" y="21246"/>
                  <a:pt x="0" y="20892"/>
                  <a:pt x="0" y="20184"/>
                </a:cubicBezTo>
                <a:cubicBezTo>
                  <a:pt x="0" y="1770"/>
                  <a:pt x="0" y="1770"/>
                  <a:pt x="0" y="1770"/>
                </a:cubicBezTo>
                <a:cubicBezTo>
                  <a:pt x="0" y="1062"/>
                  <a:pt x="831" y="354"/>
                  <a:pt x="1246" y="354"/>
                </a:cubicBezTo>
                <a:cubicBezTo>
                  <a:pt x="1662" y="354"/>
                  <a:pt x="2077" y="0"/>
                  <a:pt x="2077" y="0"/>
                </a:cubicBezTo>
                <a:cubicBezTo>
                  <a:pt x="2492" y="0"/>
                  <a:pt x="19108" y="0"/>
                  <a:pt x="19523" y="0"/>
                </a:cubicBezTo>
                <a:cubicBezTo>
                  <a:pt x="19938" y="0"/>
                  <a:pt x="19938" y="354"/>
                  <a:pt x="20354" y="354"/>
                </a:cubicBezTo>
                <a:close/>
                <a:moveTo>
                  <a:pt x="2492" y="2125"/>
                </a:moveTo>
                <a:cubicBezTo>
                  <a:pt x="2492" y="19475"/>
                  <a:pt x="2492" y="19475"/>
                  <a:pt x="2492" y="19475"/>
                </a:cubicBezTo>
                <a:cubicBezTo>
                  <a:pt x="9554" y="13810"/>
                  <a:pt x="9554" y="13810"/>
                  <a:pt x="9554" y="13810"/>
                </a:cubicBezTo>
                <a:cubicBezTo>
                  <a:pt x="10800" y="12748"/>
                  <a:pt x="10800" y="12748"/>
                  <a:pt x="10800" y="12748"/>
                </a:cubicBezTo>
                <a:cubicBezTo>
                  <a:pt x="12462" y="13810"/>
                  <a:pt x="12462" y="13810"/>
                  <a:pt x="12462" y="13810"/>
                </a:cubicBezTo>
                <a:cubicBezTo>
                  <a:pt x="19523" y="19475"/>
                  <a:pt x="19523" y="19475"/>
                  <a:pt x="19523" y="19475"/>
                </a:cubicBezTo>
                <a:cubicBezTo>
                  <a:pt x="19523" y="2125"/>
                  <a:pt x="19523" y="2125"/>
                  <a:pt x="19523" y="2125"/>
                </a:cubicBezTo>
                <a:lnTo>
                  <a:pt x="2492" y="212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5" name="Shape 5680"/>
          <p:cNvSpPr/>
          <p:nvPr/>
        </p:nvSpPr>
        <p:spPr>
          <a:xfrm>
            <a:off x="4806040" y="2823995"/>
            <a:ext cx="222080" cy="286319"/>
          </a:xfrm>
          <a:custGeom>
            <a:avLst/>
            <a:gdLst/>
            <a:ahLst/>
            <a:cxnLst>
              <a:cxn ang="0">
                <a:pos x="wd2" y="hd2"/>
              </a:cxn>
              <a:cxn ang="5400000">
                <a:pos x="wd2" y="hd2"/>
              </a:cxn>
              <a:cxn ang="10800000">
                <a:pos x="wd2" y="hd2"/>
              </a:cxn>
              <a:cxn ang="16200000">
                <a:pos x="wd2" y="hd2"/>
              </a:cxn>
            </a:cxnLst>
            <a:rect l="0" t="0" r="r" b="b"/>
            <a:pathLst>
              <a:path w="21600" h="21600" extrusionOk="0">
                <a:moveTo>
                  <a:pt x="21600" y="900"/>
                </a:moveTo>
                <a:cubicBezTo>
                  <a:pt x="21600" y="21000"/>
                  <a:pt x="21600" y="21000"/>
                  <a:pt x="21600" y="21000"/>
                </a:cubicBezTo>
                <a:cubicBezTo>
                  <a:pt x="21600" y="21300"/>
                  <a:pt x="21214" y="21600"/>
                  <a:pt x="20829" y="21600"/>
                </a:cubicBezTo>
                <a:cubicBezTo>
                  <a:pt x="771" y="21600"/>
                  <a:pt x="771" y="21600"/>
                  <a:pt x="771" y="21600"/>
                </a:cubicBezTo>
                <a:cubicBezTo>
                  <a:pt x="386" y="21600"/>
                  <a:pt x="0" y="21300"/>
                  <a:pt x="0" y="21000"/>
                </a:cubicBezTo>
                <a:cubicBezTo>
                  <a:pt x="0" y="900"/>
                  <a:pt x="0" y="900"/>
                  <a:pt x="0" y="900"/>
                </a:cubicBezTo>
                <a:cubicBezTo>
                  <a:pt x="0" y="300"/>
                  <a:pt x="386" y="0"/>
                  <a:pt x="771" y="0"/>
                </a:cubicBezTo>
                <a:cubicBezTo>
                  <a:pt x="20829" y="0"/>
                  <a:pt x="20829" y="0"/>
                  <a:pt x="20829" y="0"/>
                </a:cubicBezTo>
                <a:cubicBezTo>
                  <a:pt x="21214" y="0"/>
                  <a:pt x="21600" y="300"/>
                  <a:pt x="21600" y="900"/>
                </a:cubicBezTo>
                <a:close/>
                <a:moveTo>
                  <a:pt x="5786" y="3600"/>
                </a:moveTo>
                <a:cubicBezTo>
                  <a:pt x="5786" y="3300"/>
                  <a:pt x="5786" y="3300"/>
                  <a:pt x="5400" y="3300"/>
                </a:cubicBezTo>
                <a:cubicBezTo>
                  <a:pt x="4243" y="3300"/>
                  <a:pt x="4243" y="3300"/>
                  <a:pt x="4243" y="3300"/>
                </a:cubicBezTo>
                <a:cubicBezTo>
                  <a:pt x="4243" y="3300"/>
                  <a:pt x="3857" y="3300"/>
                  <a:pt x="3857" y="3600"/>
                </a:cubicBezTo>
                <a:cubicBezTo>
                  <a:pt x="3857" y="4200"/>
                  <a:pt x="3857" y="4200"/>
                  <a:pt x="3857" y="4200"/>
                </a:cubicBezTo>
                <a:cubicBezTo>
                  <a:pt x="3857" y="4500"/>
                  <a:pt x="4243" y="4800"/>
                  <a:pt x="4243" y="4800"/>
                </a:cubicBezTo>
                <a:cubicBezTo>
                  <a:pt x="5400" y="4800"/>
                  <a:pt x="5400" y="4800"/>
                  <a:pt x="5400" y="4800"/>
                </a:cubicBezTo>
                <a:cubicBezTo>
                  <a:pt x="5786" y="4800"/>
                  <a:pt x="5786" y="4500"/>
                  <a:pt x="5786" y="4200"/>
                </a:cubicBezTo>
                <a:lnTo>
                  <a:pt x="5786" y="3600"/>
                </a:lnTo>
                <a:close/>
                <a:moveTo>
                  <a:pt x="5786" y="6600"/>
                </a:moveTo>
                <a:cubicBezTo>
                  <a:pt x="5786" y="6300"/>
                  <a:pt x="5786" y="6300"/>
                  <a:pt x="5400" y="6300"/>
                </a:cubicBezTo>
                <a:cubicBezTo>
                  <a:pt x="4243" y="6300"/>
                  <a:pt x="4243" y="6300"/>
                  <a:pt x="4243" y="6300"/>
                </a:cubicBezTo>
                <a:cubicBezTo>
                  <a:pt x="4243" y="6300"/>
                  <a:pt x="3857" y="6300"/>
                  <a:pt x="3857" y="6600"/>
                </a:cubicBezTo>
                <a:cubicBezTo>
                  <a:pt x="3857" y="7500"/>
                  <a:pt x="3857" y="7500"/>
                  <a:pt x="3857" y="7500"/>
                </a:cubicBezTo>
                <a:cubicBezTo>
                  <a:pt x="3857" y="7500"/>
                  <a:pt x="4243" y="7800"/>
                  <a:pt x="4243" y="7800"/>
                </a:cubicBezTo>
                <a:cubicBezTo>
                  <a:pt x="5400" y="7800"/>
                  <a:pt x="5400" y="7800"/>
                  <a:pt x="5400" y="7800"/>
                </a:cubicBezTo>
                <a:cubicBezTo>
                  <a:pt x="5786" y="7800"/>
                  <a:pt x="5786" y="7500"/>
                  <a:pt x="5786" y="7500"/>
                </a:cubicBezTo>
                <a:lnTo>
                  <a:pt x="5786" y="6600"/>
                </a:lnTo>
                <a:close/>
                <a:moveTo>
                  <a:pt x="5786" y="9600"/>
                </a:moveTo>
                <a:cubicBezTo>
                  <a:pt x="5786" y="9600"/>
                  <a:pt x="5786" y="9300"/>
                  <a:pt x="5400" y="9300"/>
                </a:cubicBezTo>
                <a:cubicBezTo>
                  <a:pt x="4243" y="9300"/>
                  <a:pt x="4243" y="9300"/>
                  <a:pt x="4243" y="9300"/>
                </a:cubicBezTo>
                <a:cubicBezTo>
                  <a:pt x="4243" y="9300"/>
                  <a:pt x="3857" y="9600"/>
                  <a:pt x="3857" y="9600"/>
                </a:cubicBezTo>
                <a:cubicBezTo>
                  <a:pt x="3857" y="10500"/>
                  <a:pt x="3857" y="10500"/>
                  <a:pt x="3857" y="10500"/>
                </a:cubicBezTo>
                <a:cubicBezTo>
                  <a:pt x="3857" y="10800"/>
                  <a:pt x="4243" y="10800"/>
                  <a:pt x="4243" y="10800"/>
                </a:cubicBezTo>
                <a:cubicBezTo>
                  <a:pt x="5400" y="10800"/>
                  <a:pt x="5400" y="10800"/>
                  <a:pt x="5400" y="10800"/>
                </a:cubicBezTo>
                <a:cubicBezTo>
                  <a:pt x="5786" y="10800"/>
                  <a:pt x="5786" y="10800"/>
                  <a:pt x="5786" y="10500"/>
                </a:cubicBezTo>
                <a:lnTo>
                  <a:pt x="5786" y="9600"/>
                </a:lnTo>
                <a:close/>
                <a:moveTo>
                  <a:pt x="5786" y="12900"/>
                </a:moveTo>
                <a:cubicBezTo>
                  <a:pt x="5786" y="12600"/>
                  <a:pt x="5786" y="12300"/>
                  <a:pt x="5400" y="12300"/>
                </a:cubicBezTo>
                <a:cubicBezTo>
                  <a:pt x="4243" y="12300"/>
                  <a:pt x="4243" y="12300"/>
                  <a:pt x="4243" y="12300"/>
                </a:cubicBezTo>
                <a:cubicBezTo>
                  <a:pt x="4243" y="12300"/>
                  <a:pt x="3857" y="12600"/>
                  <a:pt x="3857" y="12900"/>
                </a:cubicBezTo>
                <a:cubicBezTo>
                  <a:pt x="3857" y="13500"/>
                  <a:pt x="3857" y="13500"/>
                  <a:pt x="3857" y="13500"/>
                </a:cubicBezTo>
                <a:cubicBezTo>
                  <a:pt x="3857" y="13800"/>
                  <a:pt x="4243" y="14100"/>
                  <a:pt x="4243" y="14100"/>
                </a:cubicBezTo>
                <a:cubicBezTo>
                  <a:pt x="5400" y="14100"/>
                  <a:pt x="5400" y="14100"/>
                  <a:pt x="5400" y="14100"/>
                </a:cubicBezTo>
                <a:cubicBezTo>
                  <a:pt x="5786" y="14100"/>
                  <a:pt x="5786" y="13800"/>
                  <a:pt x="5786" y="13500"/>
                </a:cubicBezTo>
                <a:lnTo>
                  <a:pt x="5786" y="12900"/>
                </a:lnTo>
                <a:close/>
                <a:moveTo>
                  <a:pt x="5786" y="15900"/>
                </a:moveTo>
                <a:cubicBezTo>
                  <a:pt x="5786" y="15600"/>
                  <a:pt x="5786" y="15600"/>
                  <a:pt x="5400" y="15600"/>
                </a:cubicBezTo>
                <a:cubicBezTo>
                  <a:pt x="4243" y="15600"/>
                  <a:pt x="4243" y="15600"/>
                  <a:pt x="4243" y="15600"/>
                </a:cubicBezTo>
                <a:cubicBezTo>
                  <a:pt x="4243" y="15600"/>
                  <a:pt x="3857" y="15600"/>
                  <a:pt x="3857" y="15900"/>
                </a:cubicBezTo>
                <a:cubicBezTo>
                  <a:pt x="3857" y="16800"/>
                  <a:pt x="3857" y="16800"/>
                  <a:pt x="3857" y="16800"/>
                </a:cubicBezTo>
                <a:cubicBezTo>
                  <a:pt x="3857" y="16800"/>
                  <a:pt x="4243" y="17100"/>
                  <a:pt x="4243" y="17100"/>
                </a:cubicBezTo>
                <a:cubicBezTo>
                  <a:pt x="5400" y="17100"/>
                  <a:pt x="5400" y="17100"/>
                  <a:pt x="5400" y="17100"/>
                </a:cubicBezTo>
                <a:cubicBezTo>
                  <a:pt x="5786" y="17100"/>
                  <a:pt x="5786" y="16800"/>
                  <a:pt x="5786" y="16800"/>
                </a:cubicBezTo>
                <a:lnTo>
                  <a:pt x="5786" y="15900"/>
                </a:lnTo>
                <a:close/>
                <a:moveTo>
                  <a:pt x="7714" y="4200"/>
                </a:moveTo>
                <a:cubicBezTo>
                  <a:pt x="7714" y="4500"/>
                  <a:pt x="8100" y="4800"/>
                  <a:pt x="8486" y="4800"/>
                </a:cubicBezTo>
                <a:cubicBezTo>
                  <a:pt x="9257" y="4800"/>
                  <a:pt x="9257" y="4800"/>
                  <a:pt x="9257" y="4800"/>
                </a:cubicBezTo>
                <a:cubicBezTo>
                  <a:pt x="9643" y="4800"/>
                  <a:pt x="9643" y="4500"/>
                  <a:pt x="9643" y="4200"/>
                </a:cubicBezTo>
                <a:cubicBezTo>
                  <a:pt x="9643" y="3600"/>
                  <a:pt x="9643" y="3600"/>
                  <a:pt x="9643" y="3600"/>
                </a:cubicBezTo>
                <a:cubicBezTo>
                  <a:pt x="9643" y="3300"/>
                  <a:pt x="9643" y="3300"/>
                  <a:pt x="9257" y="3300"/>
                </a:cubicBezTo>
                <a:cubicBezTo>
                  <a:pt x="8486" y="3300"/>
                  <a:pt x="8486" y="3300"/>
                  <a:pt x="8486" y="3300"/>
                </a:cubicBezTo>
                <a:cubicBezTo>
                  <a:pt x="8100" y="3300"/>
                  <a:pt x="7714" y="3300"/>
                  <a:pt x="7714" y="3600"/>
                </a:cubicBezTo>
                <a:lnTo>
                  <a:pt x="7714" y="4200"/>
                </a:lnTo>
                <a:close/>
                <a:moveTo>
                  <a:pt x="7714" y="7500"/>
                </a:moveTo>
                <a:cubicBezTo>
                  <a:pt x="7714" y="7500"/>
                  <a:pt x="8100" y="7800"/>
                  <a:pt x="8486" y="7800"/>
                </a:cubicBezTo>
                <a:cubicBezTo>
                  <a:pt x="9257" y="7800"/>
                  <a:pt x="9257" y="7800"/>
                  <a:pt x="9257" y="7800"/>
                </a:cubicBezTo>
                <a:cubicBezTo>
                  <a:pt x="9643" y="7800"/>
                  <a:pt x="9643" y="7500"/>
                  <a:pt x="9643" y="7500"/>
                </a:cubicBezTo>
                <a:cubicBezTo>
                  <a:pt x="9643" y="6600"/>
                  <a:pt x="9643" y="6600"/>
                  <a:pt x="9643" y="6600"/>
                </a:cubicBezTo>
                <a:cubicBezTo>
                  <a:pt x="9643" y="6300"/>
                  <a:pt x="9643" y="6300"/>
                  <a:pt x="9257" y="6300"/>
                </a:cubicBezTo>
                <a:cubicBezTo>
                  <a:pt x="8486" y="6300"/>
                  <a:pt x="8486" y="6300"/>
                  <a:pt x="8486" y="6300"/>
                </a:cubicBezTo>
                <a:cubicBezTo>
                  <a:pt x="8100" y="6300"/>
                  <a:pt x="7714" y="6300"/>
                  <a:pt x="7714" y="6600"/>
                </a:cubicBezTo>
                <a:lnTo>
                  <a:pt x="7714" y="7500"/>
                </a:lnTo>
                <a:close/>
                <a:moveTo>
                  <a:pt x="7714" y="10500"/>
                </a:moveTo>
                <a:cubicBezTo>
                  <a:pt x="7714" y="10800"/>
                  <a:pt x="8100" y="10800"/>
                  <a:pt x="8486" y="10800"/>
                </a:cubicBezTo>
                <a:cubicBezTo>
                  <a:pt x="9257" y="10800"/>
                  <a:pt x="9257" y="10800"/>
                  <a:pt x="9257" y="10800"/>
                </a:cubicBezTo>
                <a:cubicBezTo>
                  <a:pt x="9643" y="10800"/>
                  <a:pt x="9643" y="10800"/>
                  <a:pt x="9643" y="10500"/>
                </a:cubicBezTo>
                <a:cubicBezTo>
                  <a:pt x="9643" y="9600"/>
                  <a:pt x="9643" y="9600"/>
                  <a:pt x="9643" y="9600"/>
                </a:cubicBezTo>
                <a:cubicBezTo>
                  <a:pt x="9643" y="9600"/>
                  <a:pt x="9643" y="9300"/>
                  <a:pt x="9257" y="9300"/>
                </a:cubicBezTo>
                <a:cubicBezTo>
                  <a:pt x="8486" y="9300"/>
                  <a:pt x="8486" y="9300"/>
                  <a:pt x="8486" y="9300"/>
                </a:cubicBezTo>
                <a:cubicBezTo>
                  <a:pt x="8100" y="9300"/>
                  <a:pt x="7714" y="9600"/>
                  <a:pt x="7714" y="9600"/>
                </a:cubicBezTo>
                <a:lnTo>
                  <a:pt x="7714" y="10500"/>
                </a:lnTo>
                <a:close/>
                <a:moveTo>
                  <a:pt x="7714" y="13500"/>
                </a:moveTo>
                <a:cubicBezTo>
                  <a:pt x="7714" y="13800"/>
                  <a:pt x="8100" y="14100"/>
                  <a:pt x="8486" y="14100"/>
                </a:cubicBezTo>
                <a:cubicBezTo>
                  <a:pt x="9257" y="14100"/>
                  <a:pt x="9257" y="14100"/>
                  <a:pt x="9257" y="14100"/>
                </a:cubicBezTo>
                <a:cubicBezTo>
                  <a:pt x="9643" y="14100"/>
                  <a:pt x="9643" y="13800"/>
                  <a:pt x="9643" y="13500"/>
                </a:cubicBezTo>
                <a:cubicBezTo>
                  <a:pt x="9643" y="12900"/>
                  <a:pt x="9643" y="12900"/>
                  <a:pt x="9643" y="12900"/>
                </a:cubicBezTo>
                <a:cubicBezTo>
                  <a:pt x="9643" y="12600"/>
                  <a:pt x="9643" y="12300"/>
                  <a:pt x="9257" y="12300"/>
                </a:cubicBezTo>
                <a:cubicBezTo>
                  <a:pt x="8486" y="12300"/>
                  <a:pt x="8486" y="12300"/>
                  <a:pt x="8486" y="12300"/>
                </a:cubicBezTo>
                <a:cubicBezTo>
                  <a:pt x="8100" y="12300"/>
                  <a:pt x="7714" y="12600"/>
                  <a:pt x="7714" y="12900"/>
                </a:cubicBezTo>
                <a:lnTo>
                  <a:pt x="7714" y="13500"/>
                </a:lnTo>
                <a:close/>
                <a:moveTo>
                  <a:pt x="13886" y="17400"/>
                </a:moveTo>
                <a:cubicBezTo>
                  <a:pt x="13886" y="17100"/>
                  <a:pt x="13500" y="17100"/>
                  <a:pt x="13114" y="17100"/>
                </a:cubicBezTo>
                <a:cubicBezTo>
                  <a:pt x="8486" y="17100"/>
                  <a:pt x="8486" y="17100"/>
                  <a:pt x="8486" y="17100"/>
                </a:cubicBezTo>
                <a:cubicBezTo>
                  <a:pt x="8100" y="17100"/>
                  <a:pt x="7714" y="17100"/>
                  <a:pt x="7714" y="17400"/>
                </a:cubicBezTo>
                <a:cubicBezTo>
                  <a:pt x="7714" y="19800"/>
                  <a:pt x="7714" y="19800"/>
                  <a:pt x="7714" y="19800"/>
                </a:cubicBezTo>
                <a:cubicBezTo>
                  <a:pt x="7714" y="20100"/>
                  <a:pt x="8100" y="20100"/>
                  <a:pt x="8486" y="20100"/>
                </a:cubicBezTo>
                <a:cubicBezTo>
                  <a:pt x="13114" y="20100"/>
                  <a:pt x="13114" y="20100"/>
                  <a:pt x="13114" y="20100"/>
                </a:cubicBezTo>
                <a:cubicBezTo>
                  <a:pt x="13500" y="20100"/>
                  <a:pt x="13886" y="20100"/>
                  <a:pt x="13886" y="19800"/>
                </a:cubicBezTo>
                <a:lnTo>
                  <a:pt x="13886" y="17400"/>
                </a:lnTo>
                <a:close/>
                <a:moveTo>
                  <a:pt x="13886" y="3600"/>
                </a:moveTo>
                <a:cubicBezTo>
                  <a:pt x="13886" y="3300"/>
                  <a:pt x="13500" y="3300"/>
                  <a:pt x="13114" y="3300"/>
                </a:cubicBezTo>
                <a:cubicBezTo>
                  <a:pt x="12343" y="3300"/>
                  <a:pt x="12343" y="3300"/>
                  <a:pt x="12343" y="3300"/>
                </a:cubicBezTo>
                <a:cubicBezTo>
                  <a:pt x="11957" y="3300"/>
                  <a:pt x="11957" y="3300"/>
                  <a:pt x="11957" y="3600"/>
                </a:cubicBezTo>
                <a:cubicBezTo>
                  <a:pt x="11957" y="4200"/>
                  <a:pt x="11957" y="4200"/>
                  <a:pt x="11957" y="4200"/>
                </a:cubicBezTo>
                <a:cubicBezTo>
                  <a:pt x="11957" y="4500"/>
                  <a:pt x="11957" y="4800"/>
                  <a:pt x="12343" y="4800"/>
                </a:cubicBezTo>
                <a:cubicBezTo>
                  <a:pt x="13114" y="4800"/>
                  <a:pt x="13114" y="4800"/>
                  <a:pt x="13114" y="4800"/>
                </a:cubicBezTo>
                <a:cubicBezTo>
                  <a:pt x="13500" y="4800"/>
                  <a:pt x="13886" y="4500"/>
                  <a:pt x="13886" y="4200"/>
                </a:cubicBezTo>
                <a:lnTo>
                  <a:pt x="13886" y="3600"/>
                </a:lnTo>
                <a:close/>
                <a:moveTo>
                  <a:pt x="13886" y="6600"/>
                </a:moveTo>
                <a:cubicBezTo>
                  <a:pt x="13886" y="6300"/>
                  <a:pt x="13500" y="6300"/>
                  <a:pt x="13114" y="6300"/>
                </a:cubicBezTo>
                <a:cubicBezTo>
                  <a:pt x="12343" y="6300"/>
                  <a:pt x="12343" y="6300"/>
                  <a:pt x="12343" y="6300"/>
                </a:cubicBezTo>
                <a:cubicBezTo>
                  <a:pt x="11957" y="6300"/>
                  <a:pt x="11957" y="6300"/>
                  <a:pt x="11957" y="6600"/>
                </a:cubicBezTo>
                <a:cubicBezTo>
                  <a:pt x="11957" y="7500"/>
                  <a:pt x="11957" y="7500"/>
                  <a:pt x="11957" y="7500"/>
                </a:cubicBezTo>
                <a:cubicBezTo>
                  <a:pt x="11957" y="7500"/>
                  <a:pt x="11957" y="7800"/>
                  <a:pt x="12343" y="7800"/>
                </a:cubicBezTo>
                <a:cubicBezTo>
                  <a:pt x="13114" y="7800"/>
                  <a:pt x="13114" y="7800"/>
                  <a:pt x="13114" y="7800"/>
                </a:cubicBezTo>
                <a:cubicBezTo>
                  <a:pt x="13500" y="7800"/>
                  <a:pt x="13886" y="7500"/>
                  <a:pt x="13886" y="7500"/>
                </a:cubicBezTo>
                <a:lnTo>
                  <a:pt x="13886" y="6600"/>
                </a:lnTo>
                <a:close/>
                <a:moveTo>
                  <a:pt x="13886" y="9600"/>
                </a:moveTo>
                <a:cubicBezTo>
                  <a:pt x="13886" y="9600"/>
                  <a:pt x="13500" y="9300"/>
                  <a:pt x="13114" y="9300"/>
                </a:cubicBezTo>
                <a:cubicBezTo>
                  <a:pt x="12343" y="9300"/>
                  <a:pt x="12343" y="9300"/>
                  <a:pt x="12343" y="9300"/>
                </a:cubicBezTo>
                <a:cubicBezTo>
                  <a:pt x="11957" y="9300"/>
                  <a:pt x="11957" y="9600"/>
                  <a:pt x="11957" y="9600"/>
                </a:cubicBezTo>
                <a:cubicBezTo>
                  <a:pt x="11957" y="10500"/>
                  <a:pt x="11957" y="10500"/>
                  <a:pt x="11957" y="10500"/>
                </a:cubicBezTo>
                <a:cubicBezTo>
                  <a:pt x="11957" y="10800"/>
                  <a:pt x="11957" y="10800"/>
                  <a:pt x="12343" y="10800"/>
                </a:cubicBezTo>
                <a:cubicBezTo>
                  <a:pt x="13114" y="10800"/>
                  <a:pt x="13114" y="10800"/>
                  <a:pt x="13114" y="10800"/>
                </a:cubicBezTo>
                <a:cubicBezTo>
                  <a:pt x="13500" y="10800"/>
                  <a:pt x="13886" y="10800"/>
                  <a:pt x="13886" y="10500"/>
                </a:cubicBezTo>
                <a:lnTo>
                  <a:pt x="13886" y="9600"/>
                </a:lnTo>
                <a:close/>
                <a:moveTo>
                  <a:pt x="13886" y="12900"/>
                </a:moveTo>
                <a:cubicBezTo>
                  <a:pt x="13886" y="12600"/>
                  <a:pt x="13500" y="12300"/>
                  <a:pt x="13114" y="12300"/>
                </a:cubicBezTo>
                <a:cubicBezTo>
                  <a:pt x="12343" y="12300"/>
                  <a:pt x="12343" y="12300"/>
                  <a:pt x="12343" y="12300"/>
                </a:cubicBezTo>
                <a:cubicBezTo>
                  <a:pt x="11957" y="12300"/>
                  <a:pt x="11957" y="12600"/>
                  <a:pt x="11957" y="12900"/>
                </a:cubicBezTo>
                <a:cubicBezTo>
                  <a:pt x="11957" y="13500"/>
                  <a:pt x="11957" y="13500"/>
                  <a:pt x="11957" y="13500"/>
                </a:cubicBezTo>
                <a:cubicBezTo>
                  <a:pt x="11957" y="13800"/>
                  <a:pt x="11957" y="14100"/>
                  <a:pt x="12343" y="14100"/>
                </a:cubicBezTo>
                <a:cubicBezTo>
                  <a:pt x="13114" y="14100"/>
                  <a:pt x="13114" y="14100"/>
                  <a:pt x="13114" y="14100"/>
                </a:cubicBezTo>
                <a:cubicBezTo>
                  <a:pt x="13500" y="14100"/>
                  <a:pt x="13886" y="13800"/>
                  <a:pt x="13886" y="13500"/>
                </a:cubicBezTo>
                <a:lnTo>
                  <a:pt x="13886" y="12900"/>
                </a:lnTo>
                <a:close/>
                <a:moveTo>
                  <a:pt x="17743" y="3600"/>
                </a:moveTo>
                <a:cubicBezTo>
                  <a:pt x="17743" y="3300"/>
                  <a:pt x="17357" y="3300"/>
                  <a:pt x="17357" y="3300"/>
                </a:cubicBezTo>
                <a:cubicBezTo>
                  <a:pt x="16200" y="3300"/>
                  <a:pt x="16200" y="3300"/>
                  <a:pt x="16200" y="3300"/>
                </a:cubicBezTo>
                <a:cubicBezTo>
                  <a:pt x="15814" y="3300"/>
                  <a:pt x="15814" y="3300"/>
                  <a:pt x="15814" y="3600"/>
                </a:cubicBezTo>
                <a:cubicBezTo>
                  <a:pt x="15814" y="4200"/>
                  <a:pt x="15814" y="4200"/>
                  <a:pt x="15814" y="4200"/>
                </a:cubicBezTo>
                <a:cubicBezTo>
                  <a:pt x="15814" y="4500"/>
                  <a:pt x="15814" y="4800"/>
                  <a:pt x="16200" y="4800"/>
                </a:cubicBezTo>
                <a:cubicBezTo>
                  <a:pt x="17357" y="4800"/>
                  <a:pt x="17357" y="4800"/>
                  <a:pt x="17357" y="4800"/>
                </a:cubicBezTo>
                <a:cubicBezTo>
                  <a:pt x="17357" y="4800"/>
                  <a:pt x="17743" y="4500"/>
                  <a:pt x="17743" y="4200"/>
                </a:cubicBezTo>
                <a:lnTo>
                  <a:pt x="17743" y="3600"/>
                </a:lnTo>
                <a:close/>
                <a:moveTo>
                  <a:pt x="17743" y="6600"/>
                </a:moveTo>
                <a:cubicBezTo>
                  <a:pt x="17743" y="6300"/>
                  <a:pt x="17357" y="6300"/>
                  <a:pt x="17357" y="6300"/>
                </a:cubicBezTo>
                <a:cubicBezTo>
                  <a:pt x="16200" y="6300"/>
                  <a:pt x="16200" y="6300"/>
                  <a:pt x="16200" y="6300"/>
                </a:cubicBezTo>
                <a:cubicBezTo>
                  <a:pt x="15814" y="6300"/>
                  <a:pt x="15814" y="6300"/>
                  <a:pt x="15814" y="6600"/>
                </a:cubicBezTo>
                <a:cubicBezTo>
                  <a:pt x="15814" y="7500"/>
                  <a:pt x="15814" y="7500"/>
                  <a:pt x="15814" y="7500"/>
                </a:cubicBezTo>
                <a:cubicBezTo>
                  <a:pt x="15814" y="7500"/>
                  <a:pt x="15814" y="7800"/>
                  <a:pt x="16200" y="7800"/>
                </a:cubicBezTo>
                <a:cubicBezTo>
                  <a:pt x="17357" y="7800"/>
                  <a:pt x="17357" y="7800"/>
                  <a:pt x="17357" y="7800"/>
                </a:cubicBezTo>
                <a:cubicBezTo>
                  <a:pt x="17357" y="7800"/>
                  <a:pt x="17743" y="7500"/>
                  <a:pt x="17743" y="7500"/>
                </a:cubicBezTo>
                <a:lnTo>
                  <a:pt x="17743" y="6600"/>
                </a:lnTo>
                <a:close/>
                <a:moveTo>
                  <a:pt x="17743" y="9600"/>
                </a:moveTo>
                <a:cubicBezTo>
                  <a:pt x="17743" y="9600"/>
                  <a:pt x="17357" y="9300"/>
                  <a:pt x="17357" y="9300"/>
                </a:cubicBezTo>
                <a:cubicBezTo>
                  <a:pt x="16200" y="9300"/>
                  <a:pt x="16200" y="9300"/>
                  <a:pt x="16200" y="9300"/>
                </a:cubicBezTo>
                <a:cubicBezTo>
                  <a:pt x="15814" y="9300"/>
                  <a:pt x="15814" y="9600"/>
                  <a:pt x="15814" y="9600"/>
                </a:cubicBezTo>
                <a:cubicBezTo>
                  <a:pt x="15814" y="10500"/>
                  <a:pt x="15814" y="10500"/>
                  <a:pt x="15814" y="10500"/>
                </a:cubicBezTo>
                <a:cubicBezTo>
                  <a:pt x="15814" y="10800"/>
                  <a:pt x="15814" y="10800"/>
                  <a:pt x="16200" y="10800"/>
                </a:cubicBezTo>
                <a:cubicBezTo>
                  <a:pt x="17357" y="10800"/>
                  <a:pt x="17357" y="10800"/>
                  <a:pt x="17357" y="10800"/>
                </a:cubicBezTo>
                <a:cubicBezTo>
                  <a:pt x="17357" y="10800"/>
                  <a:pt x="17743" y="10800"/>
                  <a:pt x="17743" y="10500"/>
                </a:cubicBezTo>
                <a:lnTo>
                  <a:pt x="17743" y="9600"/>
                </a:lnTo>
                <a:close/>
                <a:moveTo>
                  <a:pt x="17743" y="12900"/>
                </a:moveTo>
                <a:cubicBezTo>
                  <a:pt x="17743" y="12600"/>
                  <a:pt x="17357" y="12300"/>
                  <a:pt x="17357" y="12300"/>
                </a:cubicBezTo>
                <a:cubicBezTo>
                  <a:pt x="16200" y="12300"/>
                  <a:pt x="16200" y="12300"/>
                  <a:pt x="16200" y="12300"/>
                </a:cubicBezTo>
                <a:cubicBezTo>
                  <a:pt x="15814" y="12300"/>
                  <a:pt x="15814" y="12600"/>
                  <a:pt x="15814" y="12900"/>
                </a:cubicBezTo>
                <a:cubicBezTo>
                  <a:pt x="15814" y="13500"/>
                  <a:pt x="15814" y="13500"/>
                  <a:pt x="15814" y="13500"/>
                </a:cubicBezTo>
                <a:cubicBezTo>
                  <a:pt x="15814" y="13800"/>
                  <a:pt x="15814" y="14100"/>
                  <a:pt x="16200" y="14100"/>
                </a:cubicBezTo>
                <a:cubicBezTo>
                  <a:pt x="17357" y="14100"/>
                  <a:pt x="17357" y="14100"/>
                  <a:pt x="17357" y="14100"/>
                </a:cubicBezTo>
                <a:cubicBezTo>
                  <a:pt x="17357" y="14100"/>
                  <a:pt x="17743" y="13800"/>
                  <a:pt x="17743" y="13500"/>
                </a:cubicBezTo>
                <a:lnTo>
                  <a:pt x="17743" y="12900"/>
                </a:lnTo>
                <a:close/>
                <a:moveTo>
                  <a:pt x="17743" y="15900"/>
                </a:moveTo>
                <a:cubicBezTo>
                  <a:pt x="17743" y="15600"/>
                  <a:pt x="17357" y="15600"/>
                  <a:pt x="17357" y="15600"/>
                </a:cubicBezTo>
                <a:cubicBezTo>
                  <a:pt x="16200" y="15600"/>
                  <a:pt x="16200" y="15600"/>
                  <a:pt x="16200" y="15600"/>
                </a:cubicBezTo>
                <a:cubicBezTo>
                  <a:pt x="15814" y="15600"/>
                  <a:pt x="15814" y="15600"/>
                  <a:pt x="15814" y="15900"/>
                </a:cubicBezTo>
                <a:cubicBezTo>
                  <a:pt x="15814" y="16800"/>
                  <a:pt x="15814" y="16800"/>
                  <a:pt x="15814" y="16800"/>
                </a:cubicBezTo>
                <a:cubicBezTo>
                  <a:pt x="15814" y="16800"/>
                  <a:pt x="15814" y="17100"/>
                  <a:pt x="16200" y="17100"/>
                </a:cubicBezTo>
                <a:cubicBezTo>
                  <a:pt x="17357" y="17100"/>
                  <a:pt x="17357" y="17100"/>
                  <a:pt x="17357" y="17100"/>
                </a:cubicBezTo>
                <a:cubicBezTo>
                  <a:pt x="17357" y="17100"/>
                  <a:pt x="17743" y="16800"/>
                  <a:pt x="17743" y="16800"/>
                </a:cubicBezTo>
                <a:lnTo>
                  <a:pt x="17743" y="159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6" name="Shape 5681"/>
          <p:cNvSpPr/>
          <p:nvPr/>
        </p:nvSpPr>
        <p:spPr>
          <a:xfrm>
            <a:off x="5378675" y="2823995"/>
            <a:ext cx="242269" cy="286319"/>
          </a:xfrm>
          <a:custGeom>
            <a:avLst/>
            <a:gdLst/>
            <a:ahLst/>
            <a:cxnLst>
              <a:cxn ang="0">
                <a:pos x="wd2" y="hd2"/>
              </a:cxn>
              <a:cxn ang="5400000">
                <a:pos x="wd2" y="hd2"/>
              </a:cxn>
              <a:cxn ang="10800000">
                <a:pos x="wd2" y="hd2"/>
              </a:cxn>
              <a:cxn ang="16200000">
                <a:pos x="wd2" y="hd2"/>
              </a:cxn>
            </a:cxnLst>
            <a:rect l="0" t="0" r="r" b="b"/>
            <a:pathLst>
              <a:path w="21600" h="21600" extrusionOk="0">
                <a:moveTo>
                  <a:pt x="21600" y="18600"/>
                </a:moveTo>
                <a:cubicBezTo>
                  <a:pt x="19830" y="18600"/>
                  <a:pt x="19830" y="18600"/>
                  <a:pt x="19830" y="18600"/>
                </a:cubicBezTo>
                <a:cubicBezTo>
                  <a:pt x="19830" y="20100"/>
                  <a:pt x="19830" y="20100"/>
                  <a:pt x="19830" y="20100"/>
                </a:cubicBezTo>
                <a:cubicBezTo>
                  <a:pt x="19830" y="21000"/>
                  <a:pt x="19121" y="21600"/>
                  <a:pt x="18059" y="21600"/>
                </a:cubicBezTo>
                <a:cubicBezTo>
                  <a:pt x="16997" y="21600"/>
                  <a:pt x="16289" y="21000"/>
                  <a:pt x="16289" y="20100"/>
                </a:cubicBezTo>
                <a:cubicBezTo>
                  <a:pt x="16289" y="18600"/>
                  <a:pt x="16289" y="18600"/>
                  <a:pt x="16289" y="18600"/>
                </a:cubicBezTo>
                <a:cubicBezTo>
                  <a:pt x="5311" y="18600"/>
                  <a:pt x="5311" y="18600"/>
                  <a:pt x="5311" y="18600"/>
                </a:cubicBezTo>
                <a:cubicBezTo>
                  <a:pt x="5311" y="20100"/>
                  <a:pt x="5311" y="20100"/>
                  <a:pt x="5311" y="20100"/>
                </a:cubicBezTo>
                <a:cubicBezTo>
                  <a:pt x="5311" y="21000"/>
                  <a:pt x="4603" y="21600"/>
                  <a:pt x="3541" y="21600"/>
                </a:cubicBezTo>
                <a:cubicBezTo>
                  <a:pt x="2479" y="21600"/>
                  <a:pt x="1770" y="21000"/>
                  <a:pt x="1770" y="20100"/>
                </a:cubicBezTo>
                <a:cubicBezTo>
                  <a:pt x="1770" y="18600"/>
                  <a:pt x="1770" y="18600"/>
                  <a:pt x="1770" y="18600"/>
                </a:cubicBezTo>
                <a:cubicBezTo>
                  <a:pt x="0" y="18600"/>
                  <a:pt x="0" y="18600"/>
                  <a:pt x="0" y="18600"/>
                </a:cubicBezTo>
                <a:cubicBezTo>
                  <a:pt x="0" y="11400"/>
                  <a:pt x="0" y="11400"/>
                  <a:pt x="0" y="11400"/>
                </a:cubicBezTo>
                <a:cubicBezTo>
                  <a:pt x="0" y="10200"/>
                  <a:pt x="0" y="9600"/>
                  <a:pt x="354" y="8700"/>
                </a:cubicBezTo>
                <a:cubicBezTo>
                  <a:pt x="1770" y="3300"/>
                  <a:pt x="1770" y="3300"/>
                  <a:pt x="1770" y="3300"/>
                </a:cubicBezTo>
                <a:cubicBezTo>
                  <a:pt x="2125" y="1200"/>
                  <a:pt x="6020" y="0"/>
                  <a:pt x="10977" y="0"/>
                </a:cubicBezTo>
                <a:cubicBezTo>
                  <a:pt x="15580" y="0"/>
                  <a:pt x="19830" y="1200"/>
                  <a:pt x="19830" y="3300"/>
                </a:cubicBezTo>
                <a:cubicBezTo>
                  <a:pt x="21600" y="8700"/>
                  <a:pt x="21600" y="8700"/>
                  <a:pt x="21600" y="8700"/>
                </a:cubicBezTo>
                <a:cubicBezTo>
                  <a:pt x="21600" y="9600"/>
                  <a:pt x="21600" y="10200"/>
                  <a:pt x="21600" y="11400"/>
                </a:cubicBezTo>
                <a:lnTo>
                  <a:pt x="21600" y="18600"/>
                </a:lnTo>
                <a:close/>
                <a:moveTo>
                  <a:pt x="3541" y="13200"/>
                </a:moveTo>
                <a:cubicBezTo>
                  <a:pt x="2479" y="13200"/>
                  <a:pt x="1770" y="13800"/>
                  <a:pt x="1770" y="14700"/>
                </a:cubicBezTo>
                <a:cubicBezTo>
                  <a:pt x="1770" y="15600"/>
                  <a:pt x="2479" y="16200"/>
                  <a:pt x="3541" y="16200"/>
                </a:cubicBezTo>
                <a:cubicBezTo>
                  <a:pt x="4603" y="16200"/>
                  <a:pt x="5311" y="15600"/>
                  <a:pt x="5311" y="14700"/>
                </a:cubicBezTo>
                <a:cubicBezTo>
                  <a:pt x="5311" y="13800"/>
                  <a:pt x="4603" y="13200"/>
                  <a:pt x="3541" y="13200"/>
                </a:cubicBezTo>
                <a:close/>
                <a:moveTo>
                  <a:pt x="18413" y="5400"/>
                </a:moveTo>
                <a:cubicBezTo>
                  <a:pt x="18059" y="5100"/>
                  <a:pt x="17705" y="4800"/>
                  <a:pt x="17351" y="4800"/>
                </a:cubicBezTo>
                <a:cubicBezTo>
                  <a:pt x="4249" y="4800"/>
                  <a:pt x="4249" y="4800"/>
                  <a:pt x="4249" y="4800"/>
                </a:cubicBezTo>
                <a:cubicBezTo>
                  <a:pt x="3895" y="4800"/>
                  <a:pt x="3541" y="5100"/>
                  <a:pt x="3541" y="5400"/>
                </a:cubicBezTo>
                <a:cubicBezTo>
                  <a:pt x="2479" y="9900"/>
                  <a:pt x="2479" y="9900"/>
                  <a:pt x="2479" y="9900"/>
                </a:cubicBezTo>
                <a:cubicBezTo>
                  <a:pt x="2125" y="10500"/>
                  <a:pt x="2833" y="10800"/>
                  <a:pt x="3187" y="10800"/>
                </a:cubicBezTo>
                <a:cubicBezTo>
                  <a:pt x="18413" y="10800"/>
                  <a:pt x="18413" y="10800"/>
                  <a:pt x="18413" y="10800"/>
                </a:cubicBezTo>
                <a:cubicBezTo>
                  <a:pt x="19121" y="10800"/>
                  <a:pt x="19475" y="10500"/>
                  <a:pt x="19121" y="9900"/>
                </a:cubicBezTo>
                <a:lnTo>
                  <a:pt x="18413" y="5400"/>
                </a:lnTo>
                <a:close/>
                <a:moveTo>
                  <a:pt x="15226" y="2100"/>
                </a:moveTo>
                <a:cubicBezTo>
                  <a:pt x="6374" y="2100"/>
                  <a:pt x="6374" y="2100"/>
                  <a:pt x="6374" y="2100"/>
                </a:cubicBezTo>
                <a:cubicBezTo>
                  <a:pt x="6020" y="2100"/>
                  <a:pt x="5666" y="2400"/>
                  <a:pt x="5666" y="2700"/>
                </a:cubicBezTo>
                <a:cubicBezTo>
                  <a:pt x="5666" y="3000"/>
                  <a:pt x="6020" y="3300"/>
                  <a:pt x="6374" y="3300"/>
                </a:cubicBezTo>
                <a:cubicBezTo>
                  <a:pt x="15226" y="3300"/>
                  <a:pt x="15226" y="3300"/>
                  <a:pt x="15226" y="3300"/>
                </a:cubicBezTo>
                <a:cubicBezTo>
                  <a:pt x="15934" y="3300"/>
                  <a:pt x="15934" y="3000"/>
                  <a:pt x="15934" y="2700"/>
                </a:cubicBezTo>
                <a:cubicBezTo>
                  <a:pt x="15934" y="2400"/>
                  <a:pt x="15934" y="2100"/>
                  <a:pt x="15226" y="2100"/>
                </a:cubicBezTo>
                <a:close/>
                <a:moveTo>
                  <a:pt x="18059" y="13200"/>
                </a:moveTo>
                <a:cubicBezTo>
                  <a:pt x="16997" y="13200"/>
                  <a:pt x="16289" y="13800"/>
                  <a:pt x="16289" y="14700"/>
                </a:cubicBezTo>
                <a:cubicBezTo>
                  <a:pt x="16289" y="15600"/>
                  <a:pt x="16997" y="16200"/>
                  <a:pt x="18059" y="16200"/>
                </a:cubicBezTo>
                <a:cubicBezTo>
                  <a:pt x="19121" y="16200"/>
                  <a:pt x="19830" y="15600"/>
                  <a:pt x="19830" y="14700"/>
                </a:cubicBezTo>
                <a:cubicBezTo>
                  <a:pt x="19830" y="13800"/>
                  <a:pt x="19121" y="13200"/>
                  <a:pt x="18059" y="132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7" name="Shape 5682"/>
          <p:cNvSpPr/>
          <p:nvPr/>
        </p:nvSpPr>
        <p:spPr>
          <a:xfrm>
            <a:off x="5949474" y="2823995"/>
            <a:ext cx="266129" cy="286319"/>
          </a:xfrm>
          <a:custGeom>
            <a:avLst/>
            <a:gdLst/>
            <a:ahLst/>
            <a:cxnLst>
              <a:cxn ang="0">
                <a:pos x="wd2" y="hd2"/>
              </a:cxn>
              <a:cxn ang="5400000">
                <a:pos x="wd2" y="hd2"/>
              </a:cxn>
              <a:cxn ang="10800000">
                <a:pos x="wd2" y="hd2"/>
              </a:cxn>
              <a:cxn ang="16200000">
                <a:pos x="wd2" y="hd2"/>
              </a:cxn>
            </a:cxnLst>
            <a:rect l="0" t="0" r="r" b="b"/>
            <a:pathLst>
              <a:path w="21600" h="21600" extrusionOk="0">
                <a:moveTo>
                  <a:pt x="21600" y="20100"/>
                </a:moveTo>
                <a:cubicBezTo>
                  <a:pt x="21600" y="21000"/>
                  <a:pt x="20633" y="21600"/>
                  <a:pt x="19666" y="21600"/>
                </a:cubicBezTo>
                <a:cubicBezTo>
                  <a:pt x="1612" y="21600"/>
                  <a:pt x="1612" y="21600"/>
                  <a:pt x="1612" y="21600"/>
                </a:cubicBezTo>
                <a:cubicBezTo>
                  <a:pt x="645" y="21600"/>
                  <a:pt x="0" y="21000"/>
                  <a:pt x="0" y="20100"/>
                </a:cubicBezTo>
                <a:cubicBezTo>
                  <a:pt x="0" y="4800"/>
                  <a:pt x="0" y="4800"/>
                  <a:pt x="0" y="4800"/>
                </a:cubicBezTo>
                <a:cubicBezTo>
                  <a:pt x="0" y="3900"/>
                  <a:pt x="645" y="3300"/>
                  <a:pt x="1612" y="3300"/>
                </a:cubicBezTo>
                <a:cubicBezTo>
                  <a:pt x="3224" y="3300"/>
                  <a:pt x="3224" y="3300"/>
                  <a:pt x="3224" y="3300"/>
                </a:cubicBezTo>
                <a:cubicBezTo>
                  <a:pt x="3224" y="2100"/>
                  <a:pt x="3224" y="2100"/>
                  <a:pt x="3224" y="2100"/>
                </a:cubicBezTo>
                <a:cubicBezTo>
                  <a:pt x="3224" y="900"/>
                  <a:pt x="4191" y="0"/>
                  <a:pt x="5158" y="0"/>
                </a:cubicBezTo>
                <a:cubicBezTo>
                  <a:pt x="6125" y="0"/>
                  <a:pt x="6125" y="0"/>
                  <a:pt x="6125" y="0"/>
                </a:cubicBezTo>
                <a:cubicBezTo>
                  <a:pt x="7415" y="0"/>
                  <a:pt x="8060" y="900"/>
                  <a:pt x="8060" y="2100"/>
                </a:cubicBezTo>
                <a:cubicBezTo>
                  <a:pt x="8060" y="3300"/>
                  <a:pt x="8060" y="3300"/>
                  <a:pt x="8060" y="3300"/>
                </a:cubicBezTo>
                <a:cubicBezTo>
                  <a:pt x="13218" y="3300"/>
                  <a:pt x="13218" y="3300"/>
                  <a:pt x="13218" y="3300"/>
                </a:cubicBezTo>
                <a:cubicBezTo>
                  <a:pt x="13218" y="2100"/>
                  <a:pt x="13218" y="2100"/>
                  <a:pt x="13218" y="2100"/>
                </a:cubicBezTo>
                <a:cubicBezTo>
                  <a:pt x="13218" y="900"/>
                  <a:pt x="14185" y="0"/>
                  <a:pt x="15152" y="0"/>
                </a:cubicBezTo>
                <a:cubicBezTo>
                  <a:pt x="16119" y="0"/>
                  <a:pt x="16119" y="0"/>
                  <a:pt x="16119" y="0"/>
                </a:cubicBezTo>
                <a:cubicBezTo>
                  <a:pt x="17087" y="0"/>
                  <a:pt x="18054" y="900"/>
                  <a:pt x="18054" y="2100"/>
                </a:cubicBezTo>
                <a:cubicBezTo>
                  <a:pt x="18054" y="3300"/>
                  <a:pt x="18054" y="3300"/>
                  <a:pt x="18054" y="3300"/>
                </a:cubicBezTo>
                <a:cubicBezTo>
                  <a:pt x="19666" y="3300"/>
                  <a:pt x="19666" y="3300"/>
                  <a:pt x="19666" y="3300"/>
                </a:cubicBezTo>
                <a:cubicBezTo>
                  <a:pt x="20633" y="3300"/>
                  <a:pt x="21600" y="3900"/>
                  <a:pt x="21600" y="4800"/>
                </a:cubicBezTo>
                <a:lnTo>
                  <a:pt x="21600" y="20100"/>
                </a:lnTo>
                <a:close/>
                <a:moveTo>
                  <a:pt x="19666" y="20100"/>
                </a:moveTo>
                <a:cubicBezTo>
                  <a:pt x="19666" y="7800"/>
                  <a:pt x="19666" y="7800"/>
                  <a:pt x="19666" y="7800"/>
                </a:cubicBezTo>
                <a:cubicBezTo>
                  <a:pt x="1612" y="7800"/>
                  <a:pt x="1612" y="7800"/>
                  <a:pt x="1612" y="7800"/>
                </a:cubicBezTo>
                <a:cubicBezTo>
                  <a:pt x="1612" y="20100"/>
                  <a:pt x="1612" y="20100"/>
                  <a:pt x="1612" y="20100"/>
                </a:cubicBezTo>
                <a:lnTo>
                  <a:pt x="19666" y="20100"/>
                </a:lnTo>
                <a:close/>
                <a:moveTo>
                  <a:pt x="6448" y="2100"/>
                </a:moveTo>
                <a:cubicBezTo>
                  <a:pt x="6448" y="1800"/>
                  <a:pt x="6448" y="1500"/>
                  <a:pt x="6125" y="1500"/>
                </a:cubicBezTo>
                <a:cubicBezTo>
                  <a:pt x="5158" y="1500"/>
                  <a:pt x="5158" y="1500"/>
                  <a:pt x="5158" y="1500"/>
                </a:cubicBezTo>
                <a:cubicBezTo>
                  <a:pt x="5158" y="1500"/>
                  <a:pt x="4836" y="1800"/>
                  <a:pt x="4836" y="2100"/>
                </a:cubicBezTo>
                <a:cubicBezTo>
                  <a:pt x="4836" y="5400"/>
                  <a:pt x="4836" y="5400"/>
                  <a:pt x="4836" y="5400"/>
                </a:cubicBezTo>
                <a:cubicBezTo>
                  <a:pt x="4836" y="5700"/>
                  <a:pt x="5158" y="6000"/>
                  <a:pt x="5158" y="6000"/>
                </a:cubicBezTo>
                <a:cubicBezTo>
                  <a:pt x="6125" y="6000"/>
                  <a:pt x="6125" y="6000"/>
                  <a:pt x="6125" y="6000"/>
                </a:cubicBezTo>
                <a:cubicBezTo>
                  <a:pt x="6448" y="6000"/>
                  <a:pt x="6448" y="5700"/>
                  <a:pt x="6448" y="5400"/>
                </a:cubicBezTo>
                <a:lnTo>
                  <a:pt x="6448" y="2100"/>
                </a:lnTo>
                <a:close/>
                <a:moveTo>
                  <a:pt x="16442" y="2100"/>
                </a:moveTo>
                <a:cubicBezTo>
                  <a:pt x="16442" y="1800"/>
                  <a:pt x="16442" y="1500"/>
                  <a:pt x="16119" y="1500"/>
                </a:cubicBezTo>
                <a:cubicBezTo>
                  <a:pt x="15152" y="1500"/>
                  <a:pt x="15152" y="1500"/>
                  <a:pt x="15152" y="1500"/>
                </a:cubicBezTo>
                <a:cubicBezTo>
                  <a:pt x="15152" y="1500"/>
                  <a:pt x="14830" y="1800"/>
                  <a:pt x="14830" y="2100"/>
                </a:cubicBezTo>
                <a:cubicBezTo>
                  <a:pt x="14830" y="5400"/>
                  <a:pt x="14830" y="5400"/>
                  <a:pt x="14830" y="5400"/>
                </a:cubicBezTo>
                <a:cubicBezTo>
                  <a:pt x="14830" y="5700"/>
                  <a:pt x="15152" y="6000"/>
                  <a:pt x="15152" y="6000"/>
                </a:cubicBezTo>
                <a:cubicBezTo>
                  <a:pt x="16119" y="6000"/>
                  <a:pt x="16119" y="6000"/>
                  <a:pt x="16119" y="6000"/>
                </a:cubicBezTo>
                <a:cubicBezTo>
                  <a:pt x="16442" y="6000"/>
                  <a:pt x="16442" y="5700"/>
                  <a:pt x="16442" y="5400"/>
                </a:cubicBezTo>
                <a:lnTo>
                  <a:pt x="16442" y="21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8" name="Shape 5683"/>
          <p:cNvSpPr/>
          <p:nvPr/>
        </p:nvSpPr>
        <p:spPr>
          <a:xfrm>
            <a:off x="6522110" y="2926777"/>
            <a:ext cx="167019" cy="91769"/>
          </a:xfrm>
          <a:custGeom>
            <a:avLst/>
            <a:gdLst/>
            <a:ahLst/>
            <a:cxnLst>
              <a:cxn ang="0">
                <a:pos x="wd2" y="hd2"/>
              </a:cxn>
              <a:cxn ang="5400000">
                <a:pos x="wd2" y="hd2"/>
              </a:cxn>
              <a:cxn ang="10800000">
                <a:pos x="wd2" y="hd2"/>
              </a:cxn>
              <a:cxn ang="16200000">
                <a:pos x="wd2" y="hd2"/>
              </a:cxn>
            </a:cxnLst>
            <a:rect l="0" t="0" r="r" b="b"/>
            <a:pathLst>
              <a:path w="21600" h="21600" extrusionOk="0">
                <a:moveTo>
                  <a:pt x="21086" y="3757"/>
                </a:moveTo>
                <a:cubicBezTo>
                  <a:pt x="11829" y="20661"/>
                  <a:pt x="11829" y="20661"/>
                  <a:pt x="11829" y="20661"/>
                </a:cubicBezTo>
                <a:cubicBezTo>
                  <a:pt x="11314" y="21600"/>
                  <a:pt x="11314" y="21600"/>
                  <a:pt x="10800" y="21600"/>
                </a:cubicBezTo>
                <a:cubicBezTo>
                  <a:pt x="10286" y="21600"/>
                  <a:pt x="10286" y="21600"/>
                  <a:pt x="9771" y="20661"/>
                </a:cubicBezTo>
                <a:cubicBezTo>
                  <a:pt x="514" y="3757"/>
                  <a:pt x="514" y="3757"/>
                  <a:pt x="514" y="3757"/>
                </a:cubicBezTo>
                <a:cubicBezTo>
                  <a:pt x="514" y="3757"/>
                  <a:pt x="0" y="2817"/>
                  <a:pt x="0" y="2817"/>
                </a:cubicBezTo>
                <a:cubicBezTo>
                  <a:pt x="0" y="939"/>
                  <a:pt x="1029" y="0"/>
                  <a:pt x="1543" y="0"/>
                </a:cubicBezTo>
                <a:cubicBezTo>
                  <a:pt x="20057" y="0"/>
                  <a:pt x="20057" y="0"/>
                  <a:pt x="20057" y="0"/>
                </a:cubicBezTo>
                <a:cubicBezTo>
                  <a:pt x="20571" y="0"/>
                  <a:pt x="21600" y="939"/>
                  <a:pt x="21600" y="2817"/>
                </a:cubicBezTo>
                <a:cubicBezTo>
                  <a:pt x="21600" y="2817"/>
                  <a:pt x="21086" y="3757"/>
                  <a:pt x="21086" y="375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49" name="Shape 5684"/>
          <p:cNvSpPr/>
          <p:nvPr/>
        </p:nvSpPr>
        <p:spPr>
          <a:xfrm>
            <a:off x="7094746" y="284418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30" y="21600"/>
                  <a:pt x="17705"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lnTo>
                  <a:pt x="21600" y="17768"/>
                </a:lnTo>
                <a:close/>
                <a:moveTo>
                  <a:pt x="18059" y="4181"/>
                </a:moveTo>
                <a:cubicBezTo>
                  <a:pt x="18059" y="3832"/>
                  <a:pt x="18059" y="3832"/>
                  <a:pt x="17705" y="3832"/>
                </a:cubicBezTo>
                <a:cubicBezTo>
                  <a:pt x="3895" y="3832"/>
                  <a:pt x="3895" y="3832"/>
                  <a:pt x="3895" y="3832"/>
                </a:cubicBezTo>
                <a:cubicBezTo>
                  <a:pt x="3895" y="3832"/>
                  <a:pt x="3541" y="3832"/>
                  <a:pt x="3541" y="4181"/>
                </a:cubicBezTo>
                <a:cubicBezTo>
                  <a:pt x="3541" y="17768"/>
                  <a:pt x="3541" y="17768"/>
                  <a:pt x="3541" y="17768"/>
                </a:cubicBezTo>
                <a:cubicBezTo>
                  <a:pt x="3541" y="17768"/>
                  <a:pt x="3895" y="18116"/>
                  <a:pt x="3895" y="18116"/>
                </a:cubicBezTo>
                <a:cubicBezTo>
                  <a:pt x="17705" y="18116"/>
                  <a:pt x="17705" y="18116"/>
                  <a:pt x="17705" y="18116"/>
                </a:cubicBezTo>
                <a:cubicBezTo>
                  <a:pt x="18059" y="18116"/>
                  <a:pt x="18059" y="17768"/>
                  <a:pt x="18059" y="17768"/>
                </a:cubicBezTo>
                <a:lnTo>
                  <a:pt x="18059" y="4181"/>
                </a:lnTo>
                <a:close/>
                <a:moveTo>
                  <a:pt x="14518" y="15329"/>
                </a:moveTo>
                <a:cubicBezTo>
                  <a:pt x="14518" y="16026"/>
                  <a:pt x="14164" y="16374"/>
                  <a:pt x="13456" y="16374"/>
                </a:cubicBezTo>
                <a:cubicBezTo>
                  <a:pt x="13456" y="16374"/>
                  <a:pt x="13102" y="16374"/>
                  <a:pt x="13102" y="16026"/>
                </a:cubicBezTo>
                <a:cubicBezTo>
                  <a:pt x="6728" y="11497"/>
                  <a:pt x="6728" y="11497"/>
                  <a:pt x="6728" y="11497"/>
                </a:cubicBezTo>
                <a:cubicBezTo>
                  <a:pt x="6374" y="11497"/>
                  <a:pt x="6374" y="11148"/>
                  <a:pt x="6374" y="10800"/>
                </a:cubicBezTo>
                <a:cubicBezTo>
                  <a:pt x="6374" y="10452"/>
                  <a:pt x="6374" y="10452"/>
                  <a:pt x="6728" y="10103"/>
                </a:cubicBezTo>
                <a:cubicBezTo>
                  <a:pt x="13102" y="5574"/>
                  <a:pt x="13102" y="5574"/>
                  <a:pt x="13102" y="5574"/>
                </a:cubicBezTo>
                <a:cubicBezTo>
                  <a:pt x="13102" y="5574"/>
                  <a:pt x="13456" y="5574"/>
                  <a:pt x="13456" y="5574"/>
                </a:cubicBezTo>
                <a:cubicBezTo>
                  <a:pt x="14164" y="5574"/>
                  <a:pt x="14518" y="5923"/>
                  <a:pt x="14518" y="6271"/>
                </a:cubicBezTo>
                <a:lnTo>
                  <a:pt x="14518" y="1532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0" name="Shape 5685"/>
          <p:cNvSpPr/>
          <p:nvPr/>
        </p:nvSpPr>
        <p:spPr>
          <a:xfrm>
            <a:off x="7665545" y="2844184"/>
            <a:ext cx="326696"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21600" y="0"/>
                  <a:pt x="21600" y="0"/>
                  <a:pt x="21600" y="0"/>
                </a:cubicBezTo>
                <a:lnTo>
                  <a:pt x="21600" y="21600"/>
                </a:lnTo>
                <a:close/>
                <a:moveTo>
                  <a:pt x="18702" y="4181"/>
                </a:moveTo>
                <a:cubicBezTo>
                  <a:pt x="18702" y="4181"/>
                  <a:pt x="18439" y="3832"/>
                  <a:pt x="18176" y="3832"/>
                </a:cubicBezTo>
                <a:cubicBezTo>
                  <a:pt x="17649" y="3135"/>
                  <a:pt x="14488" y="2787"/>
                  <a:pt x="10800" y="2787"/>
                </a:cubicBezTo>
                <a:cubicBezTo>
                  <a:pt x="7376" y="2787"/>
                  <a:pt x="3951" y="3135"/>
                  <a:pt x="3424" y="3832"/>
                </a:cubicBezTo>
                <a:cubicBezTo>
                  <a:pt x="3161" y="3832"/>
                  <a:pt x="2898" y="4181"/>
                  <a:pt x="2898" y="4181"/>
                </a:cubicBezTo>
                <a:cubicBezTo>
                  <a:pt x="2107" y="5574"/>
                  <a:pt x="2107" y="6968"/>
                  <a:pt x="2107" y="10800"/>
                </a:cubicBezTo>
                <a:cubicBezTo>
                  <a:pt x="2107" y="14632"/>
                  <a:pt x="2107" y="16026"/>
                  <a:pt x="2898" y="17419"/>
                </a:cubicBezTo>
                <a:cubicBezTo>
                  <a:pt x="2898" y="17768"/>
                  <a:pt x="3161" y="17768"/>
                  <a:pt x="3424" y="17768"/>
                </a:cubicBezTo>
                <a:cubicBezTo>
                  <a:pt x="3951" y="18465"/>
                  <a:pt x="7376" y="18813"/>
                  <a:pt x="10800" y="18813"/>
                </a:cubicBezTo>
                <a:cubicBezTo>
                  <a:pt x="14488" y="18813"/>
                  <a:pt x="17649" y="18465"/>
                  <a:pt x="18176" y="17768"/>
                </a:cubicBezTo>
                <a:cubicBezTo>
                  <a:pt x="18439" y="17768"/>
                  <a:pt x="18702" y="17768"/>
                  <a:pt x="18702" y="17419"/>
                </a:cubicBezTo>
                <a:cubicBezTo>
                  <a:pt x="19493" y="16374"/>
                  <a:pt x="19493" y="14632"/>
                  <a:pt x="19493" y="10800"/>
                </a:cubicBezTo>
                <a:cubicBezTo>
                  <a:pt x="19493" y="6968"/>
                  <a:pt x="19493" y="5574"/>
                  <a:pt x="18702" y="4181"/>
                </a:cubicBezTo>
                <a:close/>
                <a:moveTo>
                  <a:pt x="10537" y="12542"/>
                </a:moveTo>
                <a:cubicBezTo>
                  <a:pt x="10273" y="15329"/>
                  <a:pt x="8956" y="17071"/>
                  <a:pt x="7112" y="17071"/>
                </a:cubicBezTo>
                <a:cubicBezTo>
                  <a:pt x="4741" y="17071"/>
                  <a:pt x="3424" y="14981"/>
                  <a:pt x="3424" y="11148"/>
                </a:cubicBezTo>
                <a:cubicBezTo>
                  <a:pt x="3424" y="7316"/>
                  <a:pt x="5005" y="5226"/>
                  <a:pt x="6849" y="5226"/>
                </a:cubicBezTo>
                <a:cubicBezTo>
                  <a:pt x="8956" y="5226"/>
                  <a:pt x="10273" y="6968"/>
                  <a:pt x="10273" y="9755"/>
                </a:cubicBezTo>
                <a:cubicBezTo>
                  <a:pt x="8166" y="9755"/>
                  <a:pt x="8166" y="9755"/>
                  <a:pt x="8166" y="9755"/>
                </a:cubicBezTo>
                <a:cubicBezTo>
                  <a:pt x="8166" y="8710"/>
                  <a:pt x="7639" y="8013"/>
                  <a:pt x="7112" y="8013"/>
                </a:cubicBezTo>
                <a:cubicBezTo>
                  <a:pt x="6322" y="8013"/>
                  <a:pt x="5795" y="9058"/>
                  <a:pt x="5795" y="11148"/>
                </a:cubicBezTo>
                <a:cubicBezTo>
                  <a:pt x="5795" y="12890"/>
                  <a:pt x="6059" y="14284"/>
                  <a:pt x="7112" y="14284"/>
                </a:cubicBezTo>
                <a:cubicBezTo>
                  <a:pt x="7902" y="14284"/>
                  <a:pt x="8166" y="13587"/>
                  <a:pt x="8166" y="12542"/>
                </a:cubicBezTo>
                <a:lnTo>
                  <a:pt x="10537" y="12542"/>
                </a:lnTo>
                <a:close/>
                <a:moveTo>
                  <a:pt x="17912" y="12542"/>
                </a:moveTo>
                <a:cubicBezTo>
                  <a:pt x="17649" y="15329"/>
                  <a:pt x="16595" y="17071"/>
                  <a:pt x="14751" y="17071"/>
                </a:cubicBezTo>
                <a:cubicBezTo>
                  <a:pt x="12380" y="17071"/>
                  <a:pt x="11063" y="14981"/>
                  <a:pt x="11063" y="11148"/>
                </a:cubicBezTo>
                <a:cubicBezTo>
                  <a:pt x="11063" y="7316"/>
                  <a:pt x="12380" y="5226"/>
                  <a:pt x="14488" y="5226"/>
                </a:cubicBezTo>
                <a:cubicBezTo>
                  <a:pt x="16595" y="5226"/>
                  <a:pt x="17649" y="6968"/>
                  <a:pt x="17912" y="9755"/>
                </a:cubicBezTo>
                <a:cubicBezTo>
                  <a:pt x="15805" y="9755"/>
                  <a:pt x="15805" y="9755"/>
                  <a:pt x="15805" y="9755"/>
                </a:cubicBezTo>
                <a:cubicBezTo>
                  <a:pt x="15805" y="8710"/>
                  <a:pt x="15278" y="8013"/>
                  <a:pt x="14488" y="8013"/>
                </a:cubicBezTo>
                <a:cubicBezTo>
                  <a:pt x="13698" y="8013"/>
                  <a:pt x="13171" y="9058"/>
                  <a:pt x="13171" y="11148"/>
                </a:cubicBezTo>
                <a:cubicBezTo>
                  <a:pt x="13171" y="12890"/>
                  <a:pt x="13434" y="14284"/>
                  <a:pt x="14488" y="14284"/>
                </a:cubicBezTo>
                <a:cubicBezTo>
                  <a:pt x="15278" y="14284"/>
                  <a:pt x="15805" y="13587"/>
                  <a:pt x="15805" y="12542"/>
                </a:cubicBezTo>
                <a:lnTo>
                  <a:pt x="17912" y="1254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1" name="Shape 5686"/>
          <p:cNvSpPr/>
          <p:nvPr/>
        </p:nvSpPr>
        <p:spPr>
          <a:xfrm>
            <a:off x="8814486" y="2827667"/>
            <a:ext cx="262458" cy="258787"/>
          </a:xfrm>
          <a:custGeom>
            <a:avLst/>
            <a:gdLst/>
            <a:ahLst/>
            <a:cxnLst>
              <a:cxn ang="0">
                <a:pos x="wd2" y="hd2"/>
              </a:cxn>
              <a:cxn ang="5400000">
                <a:pos x="wd2" y="hd2"/>
              </a:cxn>
              <a:cxn ang="10800000">
                <a:pos x="wd2" y="hd2"/>
              </a:cxn>
              <a:cxn ang="16200000">
                <a:pos x="wd2" y="hd2"/>
              </a:cxn>
            </a:cxnLst>
            <a:rect l="0" t="0" r="r" b="b"/>
            <a:pathLst>
              <a:path w="21600" h="21600" extrusionOk="0">
                <a:moveTo>
                  <a:pt x="20291" y="18609"/>
                </a:moveTo>
                <a:cubicBezTo>
                  <a:pt x="18327" y="20603"/>
                  <a:pt x="18327" y="20603"/>
                  <a:pt x="18327" y="20603"/>
                </a:cubicBezTo>
                <a:cubicBezTo>
                  <a:pt x="17673" y="21268"/>
                  <a:pt x="16691" y="21600"/>
                  <a:pt x="15709" y="21600"/>
                </a:cubicBezTo>
                <a:cubicBezTo>
                  <a:pt x="14727" y="21600"/>
                  <a:pt x="13745" y="21268"/>
                  <a:pt x="13091" y="20603"/>
                </a:cubicBezTo>
                <a:cubicBezTo>
                  <a:pt x="10473" y="17945"/>
                  <a:pt x="10473" y="17945"/>
                  <a:pt x="10473" y="17945"/>
                </a:cubicBezTo>
                <a:cubicBezTo>
                  <a:pt x="9818" y="17280"/>
                  <a:pt x="9164" y="16283"/>
                  <a:pt x="9164" y="15286"/>
                </a:cubicBezTo>
                <a:cubicBezTo>
                  <a:pt x="9164" y="13957"/>
                  <a:pt x="9818" y="12960"/>
                  <a:pt x="10473" y="12295"/>
                </a:cubicBezTo>
                <a:cubicBezTo>
                  <a:pt x="9164" y="11298"/>
                  <a:pt x="9164" y="11298"/>
                  <a:pt x="9164" y="11298"/>
                </a:cubicBezTo>
                <a:cubicBezTo>
                  <a:pt x="8509" y="11963"/>
                  <a:pt x="7527" y="12295"/>
                  <a:pt x="6545" y="12295"/>
                </a:cubicBezTo>
                <a:cubicBezTo>
                  <a:pt x="5564" y="12295"/>
                  <a:pt x="4582" y="11963"/>
                  <a:pt x="3927" y="11298"/>
                </a:cubicBezTo>
                <a:cubicBezTo>
                  <a:pt x="982" y="8308"/>
                  <a:pt x="982" y="8308"/>
                  <a:pt x="982" y="8308"/>
                </a:cubicBezTo>
                <a:cubicBezTo>
                  <a:pt x="327" y="7643"/>
                  <a:pt x="0" y="6646"/>
                  <a:pt x="0" y="5649"/>
                </a:cubicBezTo>
                <a:cubicBezTo>
                  <a:pt x="0" y="4652"/>
                  <a:pt x="327" y="3655"/>
                  <a:pt x="1309" y="2991"/>
                </a:cubicBezTo>
                <a:cubicBezTo>
                  <a:pt x="2945" y="997"/>
                  <a:pt x="2945" y="997"/>
                  <a:pt x="2945" y="997"/>
                </a:cubicBezTo>
                <a:cubicBezTo>
                  <a:pt x="3927" y="332"/>
                  <a:pt x="4909" y="0"/>
                  <a:pt x="5891" y="0"/>
                </a:cubicBezTo>
                <a:cubicBezTo>
                  <a:pt x="6873" y="0"/>
                  <a:pt x="7855" y="332"/>
                  <a:pt x="8509" y="997"/>
                </a:cubicBezTo>
                <a:cubicBezTo>
                  <a:pt x="11127" y="3988"/>
                  <a:pt x="11127" y="3988"/>
                  <a:pt x="11127" y="3988"/>
                </a:cubicBezTo>
                <a:cubicBezTo>
                  <a:pt x="11782" y="4652"/>
                  <a:pt x="12109" y="5649"/>
                  <a:pt x="12109" y="6646"/>
                </a:cubicBezTo>
                <a:cubicBezTo>
                  <a:pt x="12109" y="7643"/>
                  <a:pt x="11782" y="8640"/>
                  <a:pt x="11127" y="9305"/>
                </a:cubicBezTo>
                <a:cubicBezTo>
                  <a:pt x="12109" y="10634"/>
                  <a:pt x="12109" y="10634"/>
                  <a:pt x="12109" y="10634"/>
                </a:cubicBezTo>
                <a:cubicBezTo>
                  <a:pt x="13091" y="9969"/>
                  <a:pt x="14073" y="9305"/>
                  <a:pt x="15055" y="9305"/>
                </a:cubicBezTo>
                <a:cubicBezTo>
                  <a:pt x="16036" y="9305"/>
                  <a:pt x="17018" y="9637"/>
                  <a:pt x="17673" y="10634"/>
                </a:cubicBezTo>
                <a:cubicBezTo>
                  <a:pt x="20291" y="13292"/>
                  <a:pt x="20291" y="13292"/>
                  <a:pt x="20291" y="13292"/>
                </a:cubicBezTo>
                <a:cubicBezTo>
                  <a:pt x="20945" y="13957"/>
                  <a:pt x="21600" y="14954"/>
                  <a:pt x="21600" y="15951"/>
                </a:cubicBezTo>
                <a:cubicBezTo>
                  <a:pt x="21600" y="16948"/>
                  <a:pt x="20945" y="17945"/>
                  <a:pt x="20291" y="18609"/>
                </a:cubicBezTo>
                <a:close/>
                <a:moveTo>
                  <a:pt x="9491" y="5649"/>
                </a:moveTo>
                <a:cubicBezTo>
                  <a:pt x="6545" y="2991"/>
                  <a:pt x="6545" y="2991"/>
                  <a:pt x="6545" y="2991"/>
                </a:cubicBezTo>
                <a:cubicBezTo>
                  <a:pt x="6545" y="2658"/>
                  <a:pt x="6218" y="2658"/>
                  <a:pt x="5891" y="2658"/>
                </a:cubicBezTo>
                <a:cubicBezTo>
                  <a:pt x="5564" y="2658"/>
                  <a:pt x="5236" y="2658"/>
                  <a:pt x="4909" y="2991"/>
                </a:cubicBezTo>
                <a:cubicBezTo>
                  <a:pt x="2945" y="4985"/>
                  <a:pt x="2945" y="4985"/>
                  <a:pt x="2945" y="4985"/>
                </a:cubicBezTo>
                <a:cubicBezTo>
                  <a:pt x="2618" y="4985"/>
                  <a:pt x="2618" y="5317"/>
                  <a:pt x="2618" y="5649"/>
                </a:cubicBezTo>
                <a:cubicBezTo>
                  <a:pt x="2618" y="5982"/>
                  <a:pt x="2618" y="6314"/>
                  <a:pt x="2945" y="6646"/>
                </a:cubicBezTo>
                <a:cubicBezTo>
                  <a:pt x="5564" y="9305"/>
                  <a:pt x="5564" y="9305"/>
                  <a:pt x="5564" y="9305"/>
                </a:cubicBezTo>
                <a:cubicBezTo>
                  <a:pt x="5891" y="9637"/>
                  <a:pt x="6218" y="9637"/>
                  <a:pt x="6545" y="9637"/>
                </a:cubicBezTo>
                <a:cubicBezTo>
                  <a:pt x="6873" y="9637"/>
                  <a:pt x="7200" y="9637"/>
                  <a:pt x="7527" y="9305"/>
                </a:cubicBezTo>
                <a:cubicBezTo>
                  <a:pt x="7200" y="8972"/>
                  <a:pt x="6545" y="8640"/>
                  <a:pt x="6545" y="7975"/>
                </a:cubicBezTo>
                <a:cubicBezTo>
                  <a:pt x="6545" y="7311"/>
                  <a:pt x="7200" y="6646"/>
                  <a:pt x="7855" y="6646"/>
                </a:cubicBezTo>
                <a:cubicBezTo>
                  <a:pt x="8509" y="6646"/>
                  <a:pt x="8836" y="6978"/>
                  <a:pt x="9164" y="7643"/>
                </a:cubicBezTo>
                <a:cubicBezTo>
                  <a:pt x="9491" y="7311"/>
                  <a:pt x="9818" y="6978"/>
                  <a:pt x="9818" y="6646"/>
                </a:cubicBezTo>
                <a:cubicBezTo>
                  <a:pt x="9818" y="6314"/>
                  <a:pt x="9491" y="5982"/>
                  <a:pt x="9491" y="5649"/>
                </a:cubicBezTo>
                <a:close/>
                <a:moveTo>
                  <a:pt x="18655" y="14954"/>
                </a:moveTo>
                <a:cubicBezTo>
                  <a:pt x="15709" y="12295"/>
                  <a:pt x="15709" y="12295"/>
                  <a:pt x="15709" y="12295"/>
                </a:cubicBezTo>
                <a:cubicBezTo>
                  <a:pt x="15709" y="11963"/>
                  <a:pt x="15382" y="11963"/>
                  <a:pt x="15055" y="11963"/>
                </a:cubicBezTo>
                <a:cubicBezTo>
                  <a:pt x="14727" y="11963"/>
                  <a:pt x="14400" y="11963"/>
                  <a:pt x="14073" y="12295"/>
                </a:cubicBezTo>
                <a:cubicBezTo>
                  <a:pt x="14400" y="12960"/>
                  <a:pt x="15055" y="13292"/>
                  <a:pt x="15055" y="13957"/>
                </a:cubicBezTo>
                <a:cubicBezTo>
                  <a:pt x="15055" y="14622"/>
                  <a:pt x="14400" y="15286"/>
                  <a:pt x="13745" y="15286"/>
                </a:cubicBezTo>
                <a:cubicBezTo>
                  <a:pt x="13091" y="15286"/>
                  <a:pt x="12764" y="14622"/>
                  <a:pt x="12109" y="14289"/>
                </a:cubicBezTo>
                <a:cubicBezTo>
                  <a:pt x="12109" y="14289"/>
                  <a:pt x="11782" y="14622"/>
                  <a:pt x="11782" y="15286"/>
                </a:cubicBezTo>
                <a:cubicBezTo>
                  <a:pt x="11782" y="15618"/>
                  <a:pt x="11782" y="15951"/>
                  <a:pt x="12109" y="15951"/>
                </a:cubicBezTo>
                <a:cubicBezTo>
                  <a:pt x="14727" y="18942"/>
                  <a:pt x="14727" y="18942"/>
                  <a:pt x="14727" y="18942"/>
                </a:cubicBezTo>
                <a:cubicBezTo>
                  <a:pt x="15055" y="18942"/>
                  <a:pt x="15382" y="19274"/>
                  <a:pt x="15709" y="19274"/>
                </a:cubicBezTo>
                <a:cubicBezTo>
                  <a:pt x="16036" y="19274"/>
                  <a:pt x="16364" y="18942"/>
                  <a:pt x="16691" y="18942"/>
                </a:cubicBezTo>
                <a:cubicBezTo>
                  <a:pt x="18655" y="16948"/>
                  <a:pt x="18655" y="16948"/>
                  <a:pt x="18655" y="16948"/>
                </a:cubicBezTo>
                <a:cubicBezTo>
                  <a:pt x="18982" y="16615"/>
                  <a:pt x="18982" y="16283"/>
                  <a:pt x="18982" y="15951"/>
                </a:cubicBezTo>
                <a:cubicBezTo>
                  <a:pt x="18982" y="15618"/>
                  <a:pt x="18982" y="15286"/>
                  <a:pt x="18655" y="1495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2" name="Shape 5687"/>
          <p:cNvSpPr/>
          <p:nvPr/>
        </p:nvSpPr>
        <p:spPr>
          <a:xfrm>
            <a:off x="9383451" y="2844184"/>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77" y="21600"/>
                  <a:pt x="0" y="16723"/>
                  <a:pt x="0" y="10800"/>
                </a:cubicBezTo>
                <a:cubicBezTo>
                  <a:pt x="0" y="4877"/>
                  <a:pt x="4877" y="0"/>
                  <a:pt x="10800" y="0"/>
                </a:cubicBezTo>
                <a:cubicBezTo>
                  <a:pt x="16723" y="0"/>
                  <a:pt x="21600" y="4877"/>
                  <a:pt x="21600" y="10800"/>
                </a:cubicBezTo>
                <a:cubicBezTo>
                  <a:pt x="21600" y="16723"/>
                  <a:pt x="16723" y="21600"/>
                  <a:pt x="10800" y="21600"/>
                </a:cubicBezTo>
                <a:close/>
                <a:moveTo>
                  <a:pt x="10800" y="3135"/>
                </a:moveTo>
                <a:cubicBezTo>
                  <a:pt x="6619" y="3135"/>
                  <a:pt x="3135" y="6619"/>
                  <a:pt x="3135" y="10800"/>
                </a:cubicBezTo>
                <a:cubicBezTo>
                  <a:pt x="3135" y="14981"/>
                  <a:pt x="6619" y="18465"/>
                  <a:pt x="10800" y="18465"/>
                </a:cubicBezTo>
                <a:cubicBezTo>
                  <a:pt x="14981" y="18465"/>
                  <a:pt x="18465" y="14981"/>
                  <a:pt x="18465" y="10800"/>
                </a:cubicBezTo>
                <a:cubicBezTo>
                  <a:pt x="18465" y="6619"/>
                  <a:pt x="14981" y="3135"/>
                  <a:pt x="10800" y="3135"/>
                </a:cubicBezTo>
                <a:close/>
                <a:moveTo>
                  <a:pt x="10800" y="15677"/>
                </a:moveTo>
                <a:cubicBezTo>
                  <a:pt x="10452" y="16026"/>
                  <a:pt x="9755" y="16026"/>
                  <a:pt x="9406" y="15677"/>
                </a:cubicBezTo>
                <a:cubicBezTo>
                  <a:pt x="5226" y="11497"/>
                  <a:pt x="5226" y="11497"/>
                  <a:pt x="5226" y="11497"/>
                </a:cubicBezTo>
                <a:cubicBezTo>
                  <a:pt x="4877" y="11148"/>
                  <a:pt x="4877" y="10452"/>
                  <a:pt x="5226" y="10103"/>
                </a:cubicBezTo>
                <a:cubicBezTo>
                  <a:pt x="6619" y="8710"/>
                  <a:pt x="6619" y="8710"/>
                  <a:pt x="6619" y="8710"/>
                </a:cubicBezTo>
                <a:cubicBezTo>
                  <a:pt x="6968" y="8361"/>
                  <a:pt x="7665" y="8361"/>
                  <a:pt x="8013" y="8710"/>
                </a:cubicBezTo>
                <a:cubicBezTo>
                  <a:pt x="10103" y="10800"/>
                  <a:pt x="10103" y="10800"/>
                  <a:pt x="10103" y="10800"/>
                </a:cubicBezTo>
                <a:cubicBezTo>
                  <a:pt x="13935" y="6968"/>
                  <a:pt x="13935" y="6968"/>
                  <a:pt x="13935" y="6968"/>
                </a:cubicBezTo>
                <a:cubicBezTo>
                  <a:pt x="14284" y="6619"/>
                  <a:pt x="14632" y="6619"/>
                  <a:pt x="14981" y="6968"/>
                </a:cubicBezTo>
                <a:cubicBezTo>
                  <a:pt x="16723" y="8361"/>
                  <a:pt x="16723" y="8361"/>
                  <a:pt x="16723" y="8361"/>
                </a:cubicBezTo>
                <a:cubicBezTo>
                  <a:pt x="17071" y="8710"/>
                  <a:pt x="17071" y="9406"/>
                  <a:pt x="16723" y="9755"/>
                </a:cubicBezTo>
                <a:lnTo>
                  <a:pt x="10800" y="1567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3" name="Shape 5688"/>
          <p:cNvSpPr/>
          <p:nvPr/>
        </p:nvSpPr>
        <p:spPr>
          <a:xfrm>
            <a:off x="9954251" y="284418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10977" y="21600"/>
                </a:moveTo>
                <a:cubicBezTo>
                  <a:pt x="4957" y="21600"/>
                  <a:pt x="0" y="16723"/>
                  <a:pt x="0" y="10800"/>
                </a:cubicBezTo>
                <a:cubicBezTo>
                  <a:pt x="0" y="4877"/>
                  <a:pt x="4957" y="0"/>
                  <a:pt x="10977" y="0"/>
                </a:cubicBezTo>
                <a:cubicBezTo>
                  <a:pt x="16997" y="0"/>
                  <a:pt x="21600" y="4877"/>
                  <a:pt x="21600" y="10800"/>
                </a:cubicBezTo>
                <a:cubicBezTo>
                  <a:pt x="21600" y="16723"/>
                  <a:pt x="16997" y="21600"/>
                  <a:pt x="10977" y="21600"/>
                </a:cubicBezTo>
                <a:close/>
                <a:moveTo>
                  <a:pt x="14164" y="16374"/>
                </a:moveTo>
                <a:cubicBezTo>
                  <a:pt x="14518" y="16026"/>
                  <a:pt x="14518" y="15677"/>
                  <a:pt x="14164" y="15329"/>
                </a:cubicBezTo>
                <a:cubicBezTo>
                  <a:pt x="9915" y="10800"/>
                  <a:pt x="9915" y="10800"/>
                  <a:pt x="9915" y="10800"/>
                </a:cubicBezTo>
                <a:cubicBezTo>
                  <a:pt x="14164" y="6619"/>
                  <a:pt x="14164" y="6619"/>
                  <a:pt x="14164" y="6619"/>
                </a:cubicBezTo>
                <a:cubicBezTo>
                  <a:pt x="14518" y="6271"/>
                  <a:pt x="14518" y="5574"/>
                  <a:pt x="14164" y="5226"/>
                </a:cubicBezTo>
                <a:cubicBezTo>
                  <a:pt x="12748" y="3832"/>
                  <a:pt x="12748" y="3832"/>
                  <a:pt x="12748" y="3832"/>
                </a:cubicBezTo>
                <a:cubicBezTo>
                  <a:pt x="12393" y="3484"/>
                  <a:pt x="12039" y="3484"/>
                  <a:pt x="11685" y="3832"/>
                </a:cubicBezTo>
                <a:cubicBezTo>
                  <a:pt x="4957" y="10103"/>
                  <a:pt x="4957" y="10103"/>
                  <a:pt x="4957" y="10103"/>
                </a:cubicBezTo>
                <a:cubicBezTo>
                  <a:pt x="4603" y="10452"/>
                  <a:pt x="4603" y="11148"/>
                  <a:pt x="4957" y="11497"/>
                </a:cubicBezTo>
                <a:cubicBezTo>
                  <a:pt x="11685" y="17768"/>
                  <a:pt x="11685" y="17768"/>
                  <a:pt x="11685" y="17768"/>
                </a:cubicBezTo>
                <a:cubicBezTo>
                  <a:pt x="12039" y="18116"/>
                  <a:pt x="12393" y="18116"/>
                  <a:pt x="12748" y="17768"/>
                </a:cubicBezTo>
                <a:lnTo>
                  <a:pt x="14164" y="1637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4" name="Shape 5689"/>
          <p:cNvSpPr/>
          <p:nvPr/>
        </p:nvSpPr>
        <p:spPr>
          <a:xfrm>
            <a:off x="10551738" y="2828661"/>
            <a:ext cx="168706" cy="256798"/>
          </a:xfrm>
          <a:custGeom>
            <a:avLst/>
            <a:gdLst/>
            <a:ahLst/>
            <a:cxnLst>
              <a:cxn ang="0">
                <a:pos x="wd2" y="hd2"/>
              </a:cxn>
              <a:cxn ang="5400000">
                <a:pos x="wd2" y="hd2"/>
              </a:cxn>
              <a:cxn ang="10800000">
                <a:pos x="wd2" y="hd2"/>
              </a:cxn>
              <a:cxn ang="16200000">
                <a:pos x="wd2" y="hd2"/>
              </a:cxn>
            </a:cxnLst>
            <a:rect l="0" t="0" r="r" b="b"/>
            <a:pathLst>
              <a:path w="21349" h="21434" extrusionOk="0">
                <a:moveTo>
                  <a:pt x="9921" y="10883"/>
                </a:moveTo>
                <a:cubicBezTo>
                  <a:pt x="20972" y="17862"/>
                  <a:pt x="20972" y="17862"/>
                  <a:pt x="20972" y="17862"/>
                </a:cubicBezTo>
                <a:cubicBezTo>
                  <a:pt x="21474" y="18194"/>
                  <a:pt x="21474" y="18859"/>
                  <a:pt x="20972" y="19191"/>
                </a:cubicBezTo>
                <a:cubicBezTo>
                  <a:pt x="17455" y="21185"/>
                  <a:pt x="17455" y="21185"/>
                  <a:pt x="17455" y="21185"/>
                </a:cubicBezTo>
                <a:cubicBezTo>
                  <a:pt x="16953" y="21517"/>
                  <a:pt x="15948" y="21517"/>
                  <a:pt x="15446" y="21185"/>
                </a:cubicBezTo>
                <a:cubicBezTo>
                  <a:pt x="376" y="11548"/>
                  <a:pt x="376" y="11548"/>
                  <a:pt x="376" y="11548"/>
                </a:cubicBezTo>
                <a:cubicBezTo>
                  <a:pt x="-126" y="11215"/>
                  <a:pt x="-126" y="10551"/>
                  <a:pt x="376" y="10219"/>
                </a:cubicBezTo>
                <a:cubicBezTo>
                  <a:pt x="15446" y="249"/>
                  <a:pt x="15446" y="249"/>
                  <a:pt x="15446" y="249"/>
                </a:cubicBezTo>
                <a:cubicBezTo>
                  <a:pt x="15948" y="-83"/>
                  <a:pt x="16953" y="-83"/>
                  <a:pt x="17455" y="249"/>
                </a:cubicBezTo>
                <a:cubicBezTo>
                  <a:pt x="20972" y="2575"/>
                  <a:pt x="20972" y="2575"/>
                  <a:pt x="20972" y="2575"/>
                </a:cubicBezTo>
                <a:cubicBezTo>
                  <a:pt x="21474" y="2908"/>
                  <a:pt x="21474" y="3240"/>
                  <a:pt x="20972" y="3572"/>
                </a:cubicBezTo>
                <a:lnTo>
                  <a:pt x="9921" y="1088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5" name="Shape 5690"/>
          <p:cNvSpPr/>
          <p:nvPr/>
        </p:nvSpPr>
        <p:spPr>
          <a:xfrm>
            <a:off x="11020601" y="2844184"/>
            <a:ext cx="242269" cy="2459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1800">
                <a:solidFill>
                  <a:srgbClr val="000000"/>
                </a:solidFill>
                <a:latin typeface="Calibri"/>
                <a:ea typeface="Calibri"/>
                <a:cs typeface="Calibri"/>
                <a:sym typeface="Calibri"/>
              </a:defRPr>
            </a:pPr>
            <a:endParaRPr sz="900"/>
          </a:p>
        </p:txBody>
      </p:sp>
      <p:sp>
        <p:nvSpPr>
          <p:cNvPr id="56" name="Shape 5691"/>
          <p:cNvSpPr/>
          <p:nvPr/>
        </p:nvSpPr>
        <p:spPr>
          <a:xfrm>
            <a:off x="876514" y="3269990"/>
            <a:ext cx="286318" cy="286318"/>
          </a:xfrm>
          <a:custGeom>
            <a:avLst/>
            <a:gdLst/>
            <a:ahLst/>
            <a:cxnLst>
              <a:cxn ang="0">
                <a:pos x="wd2" y="hd2"/>
              </a:cxn>
              <a:cxn ang="5400000">
                <a:pos x="wd2" y="hd2"/>
              </a:cxn>
              <a:cxn ang="10800000">
                <a:pos x="wd2" y="hd2"/>
              </a:cxn>
              <a:cxn ang="16200000">
                <a:pos x="wd2" y="hd2"/>
              </a:cxn>
            </a:cxnLst>
            <a:rect l="0" t="0" r="r" b="b"/>
            <a:pathLst>
              <a:path w="21600" h="21600" extrusionOk="0">
                <a:moveTo>
                  <a:pt x="21600" y="20400"/>
                </a:moveTo>
                <a:cubicBezTo>
                  <a:pt x="21600" y="21300"/>
                  <a:pt x="21000" y="21600"/>
                  <a:pt x="20400" y="21600"/>
                </a:cubicBezTo>
                <a:cubicBezTo>
                  <a:pt x="8700" y="21600"/>
                  <a:pt x="8700" y="21600"/>
                  <a:pt x="8700" y="21600"/>
                </a:cubicBezTo>
                <a:cubicBezTo>
                  <a:pt x="8100" y="21600"/>
                  <a:pt x="7500" y="21300"/>
                  <a:pt x="7500" y="20400"/>
                </a:cubicBezTo>
                <a:cubicBezTo>
                  <a:pt x="7500" y="18600"/>
                  <a:pt x="7500" y="18600"/>
                  <a:pt x="7500" y="18600"/>
                </a:cubicBezTo>
                <a:cubicBezTo>
                  <a:pt x="1200" y="18600"/>
                  <a:pt x="1200" y="18600"/>
                  <a:pt x="1200" y="18600"/>
                </a:cubicBezTo>
                <a:cubicBezTo>
                  <a:pt x="300" y="18600"/>
                  <a:pt x="0" y="18000"/>
                  <a:pt x="0" y="17400"/>
                </a:cubicBezTo>
                <a:cubicBezTo>
                  <a:pt x="0" y="1200"/>
                  <a:pt x="0" y="1200"/>
                  <a:pt x="0" y="1200"/>
                </a:cubicBezTo>
                <a:cubicBezTo>
                  <a:pt x="0" y="600"/>
                  <a:pt x="300" y="0"/>
                  <a:pt x="1200" y="0"/>
                </a:cubicBezTo>
                <a:cubicBezTo>
                  <a:pt x="14100" y="0"/>
                  <a:pt x="14100" y="0"/>
                  <a:pt x="14100" y="0"/>
                </a:cubicBezTo>
                <a:cubicBezTo>
                  <a:pt x="14700" y="0"/>
                  <a:pt x="15300" y="600"/>
                  <a:pt x="15300" y="1200"/>
                </a:cubicBezTo>
                <a:cubicBezTo>
                  <a:pt x="15300" y="5100"/>
                  <a:pt x="15300" y="5100"/>
                  <a:pt x="15300" y="5100"/>
                </a:cubicBezTo>
                <a:cubicBezTo>
                  <a:pt x="15600" y="5400"/>
                  <a:pt x="15600" y="5400"/>
                  <a:pt x="15900" y="5400"/>
                </a:cubicBezTo>
                <a:cubicBezTo>
                  <a:pt x="20700" y="10500"/>
                  <a:pt x="20700" y="10500"/>
                  <a:pt x="20700" y="10500"/>
                </a:cubicBezTo>
                <a:cubicBezTo>
                  <a:pt x="21300" y="10800"/>
                  <a:pt x="21600" y="11700"/>
                  <a:pt x="21600" y="12300"/>
                </a:cubicBezTo>
                <a:lnTo>
                  <a:pt x="21600" y="20400"/>
                </a:lnTo>
                <a:close/>
                <a:moveTo>
                  <a:pt x="12300" y="2100"/>
                </a:moveTo>
                <a:cubicBezTo>
                  <a:pt x="12300" y="1800"/>
                  <a:pt x="12000" y="1500"/>
                  <a:pt x="12000" y="1500"/>
                </a:cubicBezTo>
                <a:cubicBezTo>
                  <a:pt x="3300" y="1500"/>
                  <a:pt x="3300" y="1500"/>
                  <a:pt x="3300" y="1500"/>
                </a:cubicBezTo>
                <a:cubicBezTo>
                  <a:pt x="3300" y="1500"/>
                  <a:pt x="3000" y="1800"/>
                  <a:pt x="3000" y="2100"/>
                </a:cubicBezTo>
                <a:cubicBezTo>
                  <a:pt x="3000" y="2700"/>
                  <a:pt x="3000" y="2700"/>
                  <a:pt x="3000" y="2700"/>
                </a:cubicBezTo>
                <a:cubicBezTo>
                  <a:pt x="3000" y="3000"/>
                  <a:pt x="3300" y="3300"/>
                  <a:pt x="3300" y="3300"/>
                </a:cubicBezTo>
                <a:cubicBezTo>
                  <a:pt x="12000" y="3300"/>
                  <a:pt x="12000" y="3300"/>
                  <a:pt x="12000" y="3300"/>
                </a:cubicBezTo>
                <a:cubicBezTo>
                  <a:pt x="12000" y="3300"/>
                  <a:pt x="12300" y="3000"/>
                  <a:pt x="12300" y="2700"/>
                </a:cubicBezTo>
                <a:lnTo>
                  <a:pt x="12300" y="2100"/>
                </a:lnTo>
                <a:close/>
                <a:moveTo>
                  <a:pt x="20100" y="20100"/>
                </a:moveTo>
                <a:cubicBezTo>
                  <a:pt x="20100" y="12300"/>
                  <a:pt x="20100" y="12300"/>
                  <a:pt x="20100" y="12300"/>
                </a:cubicBezTo>
                <a:cubicBezTo>
                  <a:pt x="15000" y="12300"/>
                  <a:pt x="15000" y="12300"/>
                  <a:pt x="15000" y="12300"/>
                </a:cubicBezTo>
                <a:cubicBezTo>
                  <a:pt x="14400" y="12300"/>
                  <a:pt x="13800" y="12000"/>
                  <a:pt x="13800" y="11400"/>
                </a:cubicBezTo>
                <a:cubicBezTo>
                  <a:pt x="13800" y="6300"/>
                  <a:pt x="13800" y="6300"/>
                  <a:pt x="13800" y="6300"/>
                </a:cubicBezTo>
                <a:cubicBezTo>
                  <a:pt x="9300" y="6300"/>
                  <a:pt x="9300" y="6300"/>
                  <a:pt x="9300" y="6300"/>
                </a:cubicBezTo>
                <a:cubicBezTo>
                  <a:pt x="9300" y="20100"/>
                  <a:pt x="9300" y="20100"/>
                  <a:pt x="9300" y="20100"/>
                </a:cubicBezTo>
                <a:lnTo>
                  <a:pt x="20100" y="20100"/>
                </a:lnTo>
                <a:close/>
                <a:moveTo>
                  <a:pt x="18900" y="10800"/>
                </a:moveTo>
                <a:cubicBezTo>
                  <a:pt x="15300" y="7200"/>
                  <a:pt x="15300" y="7200"/>
                  <a:pt x="15300" y="7200"/>
                </a:cubicBezTo>
                <a:cubicBezTo>
                  <a:pt x="15300" y="10800"/>
                  <a:pt x="15300" y="10800"/>
                  <a:pt x="15300" y="10800"/>
                </a:cubicBezTo>
                <a:lnTo>
                  <a:pt x="18900" y="108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7" name="Shape 5692"/>
          <p:cNvSpPr/>
          <p:nvPr/>
        </p:nvSpPr>
        <p:spPr>
          <a:xfrm>
            <a:off x="1373899" y="3290179"/>
            <a:ext cx="310179" cy="225752"/>
          </a:xfrm>
          <a:custGeom>
            <a:avLst/>
            <a:gdLst/>
            <a:ahLst/>
            <a:cxnLst>
              <a:cxn ang="0">
                <a:pos x="wd2" y="hd2"/>
              </a:cxn>
              <a:cxn ang="5400000">
                <a:pos x="wd2" y="hd2"/>
              </a:cxn>
              <a:cxn ang="10800000">
                <a:pos x="wd2" y="hd2"/>
              </a:cxn>
              <a:cxn ang="16200000">
                <a:pos x="wd2" y="hd2"/>
              </a:cxn>
            </a:cxnLst>
            <a:rect l="0" t="0" r="r" b="b"/>
            <a:pathLst>
              <a:path w="21600" h="21600" extrusionOk="0">
                <a:moveTo>
                  <a:pt x="17169" y="21600"/>
                </a:moveTo>
                <a:cubicBezTo>
                  <a:pt x="4985" y="21600"/>
                  <a:pt x="4985" y="21600"/>
                  <a:pt x="4985" y="21600"/>
                </a:cubicBezTo>
                <a:cubicBezTo>
                  <a:pt x="2492" y="21600"/>
                  <a:pt x="0" y="18568"/>
                  <a:pt x="0" y="14779"/>
                </a:cubicBezTo>
                <a:cubicBezTo>
                  <a:pt x="0" y="12126"/>
                  <a:pt x="1385" y="9853"/>
                  <a:pt x="3046" y="8716"/>
                </a:cubicBezTo>
                <a:cubicBezTo>
                  <a:pt x="3046" y="8337"/>
                  <a:pt x="3046" y="8337"/>
                  <a:pt x="3046" y="7958"/>
                </a:cubicBezTo>
                <a:cubicBezTo>
                  <a:pt x="3046" y="3789"/>
                  <a:pt x="5538" y="0"/>
                  <a:pt x="8585" y="0"/>
                </a:cubicBezTo>
                <a:cubicBezTo>
                  <a:pt x="11077" y="0"/>
                  <a:pt x="13015" y="2274"/>
                  <a:pt x="13846" y="4926"/>
                </a:cubicBezTo>
                <a:cubicBezTo>
                  <a:pt x="14400" y="4547"/>
                  <a:pt x="15231" y="4168"/>
                  <a:pt x="15785" y="4168"/>
                </a:cubicBezTo>
                <a:cubicBezTo>
                  <a:pt x="17446" y="4168"/>
                  <a:pt x="18554" y="5684"/>
                  <a:pt x="18554" y="7958"/>
                </a:cubicBezTo>
                <a:cubicBezTo>
                  <a:pt x="18554" y="8716"/>
                  <a:pt x="18554" y="9474"/>
                  <a:pt x="18277" y="10232"/>
                </a:cubicBezTo>
                <a:cubicBezTo>
                  <a:pt x="20215" y="10611"/>
                  <a:pt x="21600" y="12884"/>
                  <a:pt x="21600" y="15916"/>
                </a:cubicBezTo>
                <a:cubicBezTo>
                  <a:pt x="21600" y="18947"/>
                  <a:pt x="19662" y="21600"/>
                  <a:pt x="17169" y="21600"/>
                </a:cubicBezTo>
                <a:close/>
                <a:moveTo>
                  <a:pt x="14123" y="11747"/>
                </a:moveTo>
                <a:cubicBezTo>
                  <a:pt x="11631" y="11747"/>
                  <a:pt x="11631" y="11747"/>
                  <a:pt x="11631" y="11747"/>
                </a:cubicBezTo>
                <a:cubicBezTo>
                  <a:pt x="11631" y="6442"/>
                  <a:pt x="11631" y="6442"/>
                  <a:pt x="11631" y="6442"/>
                </a:cubicBezTo>
                <a:cubicBezTo>
                  <a:pt x="11631" y="6063"/>
                  <a:pt x="11354" y="6063"/>
                  <a:pt x="11077" y="6063"/>
                </a:cubicBezTo>
                <a:cubicBezTo>
                  <a:pt x="9138" y="6063"/>
                  <a:pt x="9138" y="6063"/>
                  <a:pt x="9138" y="6063"/>
                </a:cubicBezTo>
                <a:cubicBezTo>
                  <a:pt x="8862" y="6063"/>
                  <a:pt x="8585" y="6063"/>
                  <a:pt x="8585" y="6442"/>
                </a:cubicBezTo>
                <a:cubicBezTo>
                  <a:pt x="8585" y="11747"/>
                  <a:pt x="8585" y="11747"/>
                  <a:pt x="8585" y="11747"/>
                </a:cubicBezTo>
                <a:cubicBezTo>
                  <a:pt x="6092" y="11747"/>
                  <a:pt x="6092" y="11747"/>
                  <a:pt x="6092" y="11747"/>
                </a:cubicBezTo>
                <a:cubicBezTo>
                  <a:pt x="6092" y="11747"/>
                  <a:pt x="5815" y="12126"/>
                  <a:pt x="5815" y="12505"/>
                </a:cubicBezTo>
                <a:cubicBezTo>
                  <a:pt x="5815" y="12505"/>
                  <a:pt x="5815" y="12505"/>
                  <a:pt x="5815" y="12884"/>
                </a:cubicBezTo>
                <a:cubicBezTo>
                  <a:pt x="9969" y="18189"/>
                  <a:pt x="9969" y="18189"/>
                  <a:pt x="9969" y="18189"/>
                </a:cubicBezTo>
                <a:cubicBezTo>
                  <a:pt x="9969" y="18189"/>
                  <a:pt x="9969" y="18189"/>
                  <a:pt x="9969" y="18189"/>
                </a:cubicBezTo>
                <a:cubicBezTo>
                  <a:pt x="10246" y="18189"/>
                  <a:pt x="10246" y="18189"/>
                  <a:pt x="10246" y="18189"/>
                </a:cubicBezTo>
                <a:cubicBezTo>
                  <a:pt x="14123" y="12884"/>
                  <a:pt x="14123" y="12884"/>
                  <a:pt x="14123" y="12884"/>
                </a:cubicBezTo>
                <a:cubicBezTo>
                  <a:pt x="14400" y="12505"/>
                  <a:pt x="14400" y="12505"/>
                  <a:pt x="14400" y="12505"/>
                </a:cubicBezTo>
                <a:cubicBezTo>
                  <a:pt x="14400" y="12126"/>
                  <a:pt x="14123" y="11747"/>
                  <a:pt x="14123" y="1174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8" name="Shape 5693"/>
          <p:cNvSpPr/>
          <p:nvPr/>
        </p:nvSpPr>
        <p:spPr>
          <a:xfrm>
            <a:off x="1944698" y="3290179"/>
            <a:ext cx="163349" cy="245940"/>
          </a:xfrm>
          <a:custGeom>
            <a:avLst/>
            <a:gdLst/>
            <a:ahLst/>
            <a:cxnLst>
              <a:cxn ang="0">
                <a:pos x="wd2" y="hd2"/>
              </a:cxn>
              <a:cxn ang="5400000">
                <a:pos x="wd2" y="hd2"/>
              </a:cxn>
              <a:cxn ang="10800000">
                <a:pos x="wd2" y="hd2"/>
              </a:cxn>
              <a:cxn ang="16200000">
                <a:pos x="wd2" y="hd2"/>
              </a:cxn>
            </a:cxnLst>
            <a:rect l="0" t="0" r="r" b="b"/>
            <a:pathLst>
              <a:path w="21600" h="21600" extrusionOk="0">
                <a:moveTo>
                  <a:pt x="19493" y="6968"/>
                </a:moveTo>
                <a:cubicBezTo>
                  <a:pt x="19493" y="11845"/>
                  <a:pt x="14224" y="13239"/>
                  <a:pt x="10537" y="13935"/>
                </a:cubicBezTo>
                <a:cubicBezTo>
                  <a:pt x="6849" y="14632"/>
                  <a:pt x="5795" y="14981"/>
                  <a:pt x="5795" y="16374"/>
                </a:cubicBezTo>
                <a:cubicBezTo>
                  <a:pt x="5795" y="16723"/>
                  <a:pt x="5795" y="16723"/>
                  <a:pt x="5795" y="16723"/>
                </a:cubicBezTo>
                <a:cubicBezTo>
                  <a:pt x="7376" y="17071"/>
                  <a:pt x="7902" y="18116"/>
                  <a:pt x="7902" y="18813"/>
                </a:cubicBezTo>
                <a:cubicBezTo>
                  <a:pt x="7902" y="20555"/>
                  <a:pt x="6322" y="21600"/>
                  <a:pt x="3688" y="21600"/>
                </a:cubicBezTo>
                <a:cubicBezTo>
                  <a:pt x="1580" y="21600"/>
                  <a:pt x="0" y="20555"/>
                  <a:pt x="0" y="18813"/>
                </a:cubicBezTo>
                <a:cubicBezTo>
                  <a:pt x="0" y="18116"/>
                  <a:pt x="527" y="17071"/>
                  <a:pt x="2107" y="16723"/>
                </a:cubicBezTo>
                <a:cubicBezTo>
                  <a:pt x="2107" y="5226"/>
                  <a:pt x="2107" y="5226"/>
                  <a:pt x="2107" y="5226"/>
                </a:cubicBezTo>
                <a:cubicBezTo>
                  <a:pt x="527" y="4877"/>
                  <a:pt x="0" y="3832"/>
                  <a:pt x="0" y="2787"/>
                </a:cubicBezTo>
                <a:cubicBezTo>
                  <a:pt x="0" y="1394"/>
                  <a:pt x="1580" y="0"/>
                  <a:pt x="3688" y="0"/>
                </a:cubicBezTo>
                <a:cubicBezTo>
                  <a:pt x="6322" y="0"/>
                  <a:pt x="7902" y="1394"/>
                  <a:pt x="7902" y="2787"/>
                </a:cubicBezTo>
                <a:cubicBezTo>
                  <a:pt x="7902" y="3832"/>
                  <a:pt x="7376" y="4877"/>
                  <a:pt x="5795" y="5226"/>
                </a:cubicBezTo>
                <a:cubicBezTo>
                  <a:pt x="5795" y="12194"/>
                  <a:pt x="5795" y="12194"/>
                  <a:pt x="5795" y="12194"/>
                </a:cubicBezTo>
                <a:cubicBezTo>
                  <a:pt x="6849" y="11845"/>
                  <a:pt x="8429" y="11497"/>
                  <a:pt x="9483" y="11497"/>
                </a:cubicBezTo>
                <a:cubicBezTo>
                  <a:pt x="13171" y="10452"/>
                  <a:pt x="15278" y="9755"/>
                  <a:pt x="15278" y="6968"/>
                </a:cubicBezTo>
                <a:cubicBezTo>
                  <a:pt x="14224" y="6619"/>
                  <a:pt x="13171" y="5574"/>
                  <a:pt x="13171" y="4529"/>
                </a:cubicBezTo>
                <a:cubicBezTo>
                  <a:pt x="13171" y="3135"/>
                  <a:pt x="15278" y="2090"/>
                  <a:pt x="17385" y="2090"/>
                </a:cubicBezTo>
                <a:cubicBezTo>
                  <a:pt x="19493" y="2090"/>
                  <a:pt x="21600" y="3135"/>
                  <a:pt x="21600" y="4529"/>
                </a:cubicBezTo>
                <a:cubicBezTo>
                  <a:pt x="21600" y="5574"/>
                  <a:pt x="20546" y="6619"/>
                  <a:pt x="19493" y="6968"/>
                </a:cubicBezTo>
                <a:close/>
                <a:moveTo>
                  <a:pt x="3688" y="1394"/>
                </a:moveTo>
                <a:cubicBezTo>
                  <a:pt x="2634" y="1394"/>
                  <a:pt x="2107" y="2090"/>
                  <a:pt x="2107" y="2787"/>
                </a:cubicBezTo>
                <a:cubicBezTo>
                  <a:pt x="2107" y="3484"/>
                  <a:pt x="2634" y="4181"/>
                  <a:pt x="3688" y="4181"/>
                </a:cubicBezTo>
                <a:cubicBezTo>
                  <a:pt x="5268" y="4181"/>
                  <a:pt x="5795" y="3484"/>
                  <a:pt x="5795" y="2787"/>
                </a:cubicBezTo>
                <a:cubicBezTo>
                  <a:pt x="5795" y="2090"/>
                  <a:pt x="5268" y="1394"/>
                  <a:pt x="3688" y="1394"/>
                </a:cubicBezTo>
                <a:close/>
                <a:moveTo>
                  <a:pt x="3688" y="17768"/>
                </a:moveTo>
                <a:cubicBezTo>
                  <a:pt x="2634" y="17768"/>
                  <a:pt x="2107" y="18116"/>
                  <a:pt x="2107" y="18813"/>
                </a:cubicBezTo>
                <a:cubicBezTo>
                  <a:pt x="2107" y="19858"/>
                  <a:pt x="2634" y="20206"/>
                  <a:pt x="3688" y="20206"/>
                </a:cubicBezTo>
                <a:cubicBezTo>
                  <a:pt x="5268" y="20206"/>
                  <a:pt x="5795" y="19858"/>
                  <a:pt x="5795" y="18813"/>
                </a:cubicBezTo>
                <a:cubicBezTo>
                  <a:pt x="5795" y="18116"/>
                  <a:pt x="5268" y="17768"/>
                  <a:pt x="3688" y="17768"/>
                </a:cubicBezTo>
                <a:close/>
                <a:moveTo>
                  <a:pt x="17385" y="3135"/>
                </a:moveTo>
                <a:cubicBezTo>
                  <a:pt x="16332" y="3135"/>
                  <a:pt x="15278" y="3832"/>
                  <a:pt x="15278" y="4529"/>
                </a:cubicBezTo>
                <a:cubicBezTo>
                  <a:pt x="15278" y="5226"/>
                  <a:pt x="16332" y="5923"/>
                  <a:pt x="17385" y="5923"/>
                </a:cubicBezTo>
                <a:cubicBezTo>
                  <a:pt x="18439" y="5923"/>
                  <a:pt x="19493" y="5226"/>
                  <a:pt x="19493" y="4529"/>
                </a:cubicBezTo>
                <a:cubicBezTo>
                  <a:pt x="19493" y="3832"/>
                  <a:pt x="18439" y="3135"/>
                  <a:pt x="17385" y="313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59" name="Shape 5694"/>
          <p:cNvSpPr/>
          <p:nvPr/>
        </p:nvSpPr>
        <p:spPr>
          <a:xfrm>
            <a:off x="2517334" y="3273661"/>
            <a:ext cx="310179" cy="282648"/>
          </a:xfrm>
          <a:custGeom>
            <a:avLst/>
            <a:gdLst/>
            <a:ahLst/>
            <a:cxnLst>
              <a:cxn ang="0">
                <a:pos x="wd2" y="hd2"/>
              </a:cxn>
              <a:cxn ang="5400000">
                <a:pos x="wd2" y="hd2"/>
              </a:cxn>
              <a:cxn ang="10800000">
                <a:pos x="wd2" y="hd2"/>
              </a:cxn>
              <a:cxn ang="16200000">
                <a:pos x="wd2" y="hd2"/>
              </a:cxn>
            </a:cxnLst>
            <a:rect l="0" t="0" r="r" b="b"/>
            <a:pathLst>
              <a:path w="21600" h="21600" extrusionOk="0">
                <a:moveTo>
                  <a:pt x="14400" y="11865"/>
                </a:moveTo>
                <a:cubicBezTo>
                  <a:pt x="14400" y="12169"/>
                  <a:pt x="14123" y="12169"/>
                  <a:pt x="14123" y="12169"/>
                </a:cubicBezTo>
                <a:cubicBezTo>
                  <a:pt x="12462" y="12473"/>
                  <a:pt x="12462" y="12473"/>
                  <a:pt x="12462" y="12473"/>
                </a:cubicBezTo>
                <a:cubicBezTo>
                  <a:pt x="12185" y="12777"/>
                  <a:pt x="12185" y="13082"/>
                  <a:pt x="11908" y="13386"/>
                </a:cubicBezTo>
                <a:cubicBezTo>
                  <a:pt x="12462" y="13994"/>
                  <a:pt x="12738" y="14299"/>
                  <a:pt x="13015" y="14907"/>
                </a:cubicBezTo>
                <a:cubicBezTo>
                  <a:pt x="13015" y="14907"/>
                  <a:pt x="13015" y="14907"/>
                  <a:pt x="13015" y="15211"/>
                </a:cubicBezTo>
                <a:cubicBezTo>
                  <a:pt x="13015" y="15211"/>
                  <a:pt x="13015" y="15211"/>
                  <a:pt x="13015" y="15211"/>
                </a:cubicBezTo>
                <a:cubicBezTo>
                  <a:pt x="12738" y="15820"/>
                  <a:pt x="11631" y="17037"/>
                  <a:pt x="11354" y="17037"/>
                </a:cubicBezTo>
                <a:cubicBezTo>
                  <a:pt x="11077" y="17037"/>
                  <a:pt x="11077" y="17037"/>
                  <a:pt x="11077" y="17037"/>
                </a:cubicBezTo>
                <a:cubicBezTo>
                  <a:pt x="9692" y="16124"/>
                  <a:pt x="9692" y="16124"/>
                  <a:pt x="9692" y="16124"/>
                </a:cubicBezTo>
                <a:cubicBezTo>
                  <a:pt x="9415" y="16124"/>
                  <a:pt x="9138" y="16124"/>
                  <a:pt x="8862" y="16428"/>
                </a:cubicBezTo>
                <a:cubicBezTo>
                  <a:pt x="8862" y="17037"/>
                  <a:pt x="8862" y="17645"/>
                  <a:pt x="8585" y="18254"/>
                </a:cubicBezTo>
                <a:cubicBezTo>
                  <a:pt x="8585" y="18558"/>
                  <a:pt x="8308" y="18558"/>
                  <a:pt x="8308" y="18558"/>
                </a:cubicBezTo>
                <a:cubicBezTo>
                  <a:pt x="6092" y="18558"/>
                  <a:pt x="6092" y="18558"/>
                  <a:pt x="6092" y="18558"/>
                </a:cubicBezTo>
                <a:cubicBezTo>
                  <a:pt x="6092" y="18558"/>
                  <a:pt x="5815" y="18558"/>
                  <a:pt x="5815" y="18254"/>
                </a:cubicBezTo>
                <a:cubicBezTo>
                  <a:pt x="5538" y="16428"/>
                  <a:pt x="5538" y="16428"/>
                  <a:pt x="5538" y="16428"/>
                </a:cubicBezTo>
                <a:cubicBezTo>
                  <a:pt x="5262" y="16428"/>
                  <a:pt x="4985" y="16124"/>
                  <a:pt x="4708" y="16124"/>
                </a:cubicBezTo>
                <a:cubicBezTo>
                  <a:pt x="3600" y="17037"/>
                  <a:pt x="3600" y="17037"/>
                  <a:pt x="3600" y="17037"/>
                </a:cubicBezTo>
                <a:cubicBezTo>
                  <a:pt x="3323" y="17037"/>
                  <a:pt x="3323" y="17037"/>
                  <a:pt x="3323" y="17037"/>
                </a:cubicBezTo>
                <a:cubicBezTo>
                  <a:pt x="3046" y="17037"/>
                  <a:pt x="3046" y="17037"/>
                  <a:pt x="3046" y="17037"/>
                </a:cubicBezTo>
                <a:cubicBezTo>
                  <a:pt x="2769" y="16732"/>
                  <a:pt x="1385" y="15515"/>
                  <a:pt x="1385" y="15211"/>
                </a:cubicBezTo>
                <a:cubicBezTo>
                  <a:pt x="1385" y="14907"/>
                  <a:pt x="1385" y="14907"/>
                  <a:pt x="1385" y="14907"/>
                </a:cubicBezTo>
                <a:cubicBezTo>
                  <a:pt x="1938" y="14299"/>
                  <a:pt x="2215" y="13994"/>
                  <a:pt x="2492" y="13386"/>
                </a:cubicBezTo>
                <a:cubicBezTo>
                  <a:pt x="2215" y="13082"/>
                  <a:pt x="2215" y="12777"/>
                  <a:pt x="2215" y="12473"/>
                </a:cubicBezTo>
                <a:cubicBezTo>
                  <a:pt x="277" y="12169"/>
                  <a:pt x="277" y="12169"/>
                  <a:pt x="277" y="12169"/>
                </a:cubicBezTo>
                <a:cubicBezTo>
                  <a:pt x="277" y="12169"/>
                  <a:pt x="0" y="12169"/>
                  <a:pt x="0" y="11865"/>
                </a:cubicBezTo>
                <a:cubicBezTo>
                  <a:pt x="0" y="9735"/>
                  <a:pt x="0" y="9735"/>
                  <a:pt x="0" y="9735"/>
                </a:cubicBezTo>
                <a:cubicBezTo>
                  <a:pt x="0" y="9431"/>
                  <a:pt x="277" y="9127"/>
                  <a:pt x="277" y="9127"/>
                </a:cubicBezTo>
                <a:cubicBezTo>
                  <a:pt x="2215" y="8823"/>
                  <a:pt x="2215" y="8823"/>
                  <a:pt x="2215" y="8823"/>
                </a:cubicBezTo>
                <a:cubicBezTo>
                  <a:pt x="2215" y="8518"/>
                  <a:pt x="2215" y="8214"/>
                  <a:pt x="2492" y="7910"/>
                </a:cubicBezTo>
                <a:cubicBezTo>
                  <a:pt x="2215" y="7606"/>
                  <a:pt x="1938" y="6997"/>
                  <a:pt x="1385" y="6693"/>
                </a:cubicBezTo>
                <a:cubicBezTo>
                  <a:pt x="1385" y="6389"/>
                  <a:pt x="1385" y="6389"/>
                  <a:pt x="1385" y="6389"/>
                </a:cubicBezTo>
                <a:cubicBezTo>
                  <a:pt x="1385" y="6389"/>
                  <a:pt x="1385" y="6085"/>
                  <a:pt x="1385" y="6085"/>
                </a:cubicBezTo>
                <a:cubicBezTo>
                  <a:pt x="1662" y="5780"/>
                  <a:pt x="3046" y="4259"/>
                  <a:pt x="3323" y="4259"/>
                </a:cubicBezTo>
                <a:cubicBezTo>
                  <a:pt x="3323" y="4259"/>
                  <a:pt x="3323" y="4259"/>
                  <a:pt x="3600" y="4259"/>
                </a:cubicBezTo>
                <a:cubicBezTo>
                  <a:pt x="4708" y="5476"/>
                  <a:pt x="4708" y="5476"/>
                  <a:pt x="4708" y="5476"/>
                </a:cubicBezTo>
                <a:cubicBezTo>
                  <a:pt x="4985" y="5476"/>
                  <a:pt x="5262" y="5172"/>
                  <a:pt x="5538" y="5172"/>
                </a:cubicBezTo>
                <a:cubicBezTo>
                  <a:pt x="5815" y="4563"/>
                  <a:pt x="5815" y="3955"/>
                  <a:pt x="5815" y="3346"/>
                </a:cubicBezTo>
                <a:cubicBezTo>
                  <a:pt x="5815" y="3042"/>
                  <a:pt x="6092" y="3042"/>
                  <a:pt x="6092" y="3042"/>
                </a:cubicBezTo>
                <a:cubicBezTo>
                  <a:pt x="8308" y="3042"/>
                  <a:pt x="8308" y="3042"/>
                  <a:pt x="8308" y="3042"/>
                </a:cubicBezTo>
                <a:cubicBezTo>
                  <a:pt x="8308" y="3042"/>
                  <a:pt x="8585" y="3042"/>
                  <a:pt x="8585" y="3346"/>
                </a:cubicBezTo>
                <a:cubicBezTo>
                  <a:pt x="8862" y="5172"/>
                  <a:pt x="8862" y="5172"/>
                  <a:pt x="8862" y="5172"/>
                </a:cubicBezTo>
                <a:cubicBezTo>
                  <a:pt x="9138" y="5172"/>
                  <a:pt x="9415" y="5476"/>
                  <a:pt x="9692" y="5476"/>
                </a:cubicBezTo>
                <a:cubicBezTo>
                  <a:pt x="11077" y="4259"/>
                  <a:pt x="11077" y="4259"/>
                  <a:pt x="11077" y="4259"/>
                </a:cubicBezTo>
                <a:cubicBezTo>
                  <a:pt x="11077" y="4259"/>
                  <a:pt x="11077" y="4259"/>
                  <a:pt x="11354" y="4259"/>
                </a:cubicBezTo>
                <a:cubicBezTo>
                  <a:pt x="11354" y="4259"/>
                  <a:pt x="11354" y="4259"/>
                  <a:pt x="11354" y="4259"/>
                </a:cubicBezTo>
                <a:cubicBezTo>
                  <a:pt x="11631" y="4563"/>
                  <a:pt x="13015" y="6085"/>
                  <a:pt x="13015" y="6389"/>
                </a:cubicBezTo>
                <a:cubicBezTo>
                  <a:pt x="13015" y="6389"/>
                  <a:pt x="13015" y="6389"/>
                  <a:pt x="13015" y="6693"/>
                </a:cubicBezTo>
                <a:cubicBezTo>
                  <a:pt x="12738" y="6997"/>
                  <a:pt x="12462" y="7606"/>
                  <a:pt x="11908" y="7910"/>
                </a:cubicBezTo>
                <a:cubicBezTo>
                  <a:pt x="12185" y="8214"/>
                  <a:pt x="12185" y="8518"/>
                  <a:pt x="12462" y="9127"/>
                </a:cubicBezTo>
                <a:cubicBezTo>
                  <a:pt x="14123" y="9127"/>
                  <a:pt x="14123" y="9127"/>
                  <a:pt x="14123" y="9127"/>
                </a:cubicBezTo>
                <a:cubicBezTo>
                  <a:pt x="14123" y="9431"/>
                  <a:pt x="14400" y="9431"/>
                  <a:pt x="14400" y="9735"/>
                </a:cubicBezTo>
                <a:lnTo>
                  <a:pt x="14400" y="11865"/>
                </a:lnTo>
                <a:close/>
                <a:moveTo>
                  <a:pt x="7200" y="7606"/>
                </a:moveTo>
                <a:cubicBezTo>
                  <a:pt x="5815" y="7606"/>
                  <a:pt x="4431" y="9127"/>
                  <a:pt x="4431" y="10648"/>
                </a:cubicBezTo>
                <a:cubicBezTo>
                  <a:pt x="4431" y="12473"/>
                  <a:pt x="5815" y="13994"/>
                  <a:pt x="7200" y="13994"/>
                </a:cubicBezTo>
                <a:cubicBezTo>
                  <a:pt x="8862" y="13994"/>
                  <a:pt x="9969" y="12473"/>
                  <a:pt x="9969" y="10648"/>
                </a:cubicBezTo>
                <a:cubicBezTo>
                  <a:pt x="9969" y="9127"/>
                  <a:pt x="8862" y="7606"/>
                  <a:pt x="7200" y="7606"/>
                </a:cubicBezTo>
                <a:close/>
                <a:moveTo>
                  <a:pt x="21600" y="5476"/>
                </a:moveTo>
                <a:cubicBezTo>
                  <a:pt x="21600" y="5476"/>
                  <a:pt x="19938" y="5780"/>
                  <a:pt x="19938" y="5780"/>
                </a:cubicBezTo>
                <a:cubicBezTo>
                  <a:pt x="19662" y="6085"/>
                  <a:pt x="19662" y="6085"/>
                  <a:pt x="19385" y="6389"/>
                </a:cubicBezTo>
                <a:cubicBezTo>
                  <a:pt x="19662" y="6693"/>
                  <a:pt x="19938" y="7910"/>
                  <a:pt x="19938" y="7910"/>
                </a:cubicBezTo>
                <a:cubicBezTo>
                  <a:pt x="19938" y="8214"/>
                  <a:pt x="19938" y="8214"/>
                  <a:pt x="19938" y="8214"/>
                </a:cubicBezTo>
                <a:cubicBezTo>
                  <a:pt x="19938" y="8214"/>
                  <a:pt x="18831" y="9127"/>
                  <a:pt x="18554" y="9127"/>
                </a:cubicBezTo>
                <a:cubicBezTo>
                  <a:pt x="18554" y="9127"/>
                  <a:pt x="17723" y="7910"/>
                  <a:pt x="17446" y="7606"/>
                </a:cubicBezTo>
                <a:cubicBezTo>
                  <a:pt x="17446" y="7606"/>
                  <a:pt x="17446" y="7606"/>
                  <a:pt x="17169" y="7606"/>
                </a:cubicBezTo>
                <a:cubicBezTo>
                  <a:pt x="17169" y="7606"/>
                  <a:pt x="16892" y="7606"/>
                  <a:pt x="16892" y="7606"/>
                </a:cubicBezTo>
                <a:cubicBezTo>
                  <a:pt x="16892" y="7910"/>
                  <a:pt x="16062" y="9127"/>
                  <a:pt x="15785" y="9127"/>
                </a:cubicBezTo>
                <a:cubicBezTo>
                  <a:pt x="15785" y="9127"/>
                  <a:pt x="14677" y="8214"/>
                  <a:pt x="14400" y="8214"/>
                </a:cubicBezTo>
                <a:cubicBezTo>
                  <a:pt x="14400" y="8214"/>
                  <a:pt x="14400" y="8214"/>
                  <a:pt x="14400" y="7910"/>
                </a:cubicBezTo>
                <a:cubicBezTo>
                  <a:pt x="14400" y="7910"/>
                  <a:pt x="14954" y="6693"/>
                  <a:pt x="14954" y="6389"/>
                </a:cubicBezTo>
                <a:cubicBezTo>
                  <a:pt x="14677" y="6085"/>
                  <a:pt x="14677" y="6085"/>
                  <a:pt x="14677" y="5780"/>
                </a:cubicBezTo>
                <a:cubicBezTo>
                  <a:pt x="14400" y="5780"/>
                  <a:pt x="13015" y="5476"/>
                  <a:pt x="13015" y="5476"/>
                </a:cubicBezTo>
                <a:cubicBezTo>
                  <a:pt x="13015" y="3651"/>
                  <a:pt x="13015" y="3651"/>
                  <a:pt x="13015" y="3651"/>
                </a:cubicBezTo>
                <a:cubicBezTo>
                  <a:pt x="13015" y="3346"/>
                  <a:pt x="14400" y="3346"/>
                  <a:pt x="14677" y="3346"/>
                </a:cubicBezTo>
                <a:cubicBezTo>
                  <a:pt x="14677" y="3042"/>
                  <a:pt x="14677" y="2738"/>
                  <a:pt x="14954" y="2738"/>
                </a:cubicBezTo>
                <a:cubicBezTo>
                  <a:pt x="14954" y="2434"/>
                  <a:pt x="14400" y="1217"/>
                  <a:pt x="14400" y="913"/>
                </a:cubicBezTo>
                <a:cubicBezTo>
                  <a:pt x="14400" y="913"/>
                  <a:pt x="14400" y="913"/>
                  <a:pt x="14400" y="913"/>
                </a:cubicBezTo>
                <a:cubicBezTo>
                  <a:pt x="14677" y="913"/>
                  <a:pt x="15785" y="0"/>
                  <a:pt x="15785" y="0"/>
                </a:cubicBezTo>
                <a:cubicBezTo>
                  <a:pt x="16062" y="0"/>
                  <a:pt x="16892" y="1217"/>
                  <a:pt x="16892" y="1521"/>
                </a:cubicBezTo>
                <a:cubicBezTo>
                  <a:pt x="16892" y="1217"/>
                  <a:pt x="17169" y="1217"/>
                  <a:pt x="17169" y="1217"/>
                </a:cubicBezTo>
                <a:cubicBezTo>
                  <a:pt x="17446" y="1217"/>
                  <a:pt x="17446" y="1217"/>
                  <a:pt x="17446" y="1521"/>
                </a:cubicBezTo>
                <a:cubicBezTo>
                  <a:pt x="17723" y="913"/>
                  <a:pt x="18277" y="304"/>
                  <a:pt x="18554" y="0"/>
                </a:cubicBezTo>
                <a:cubicBezTo>
                  <a:pt x="18554" y="0"/>
                  <a:pt x="18554" y="0"/>
                  <a:pt x="18554" y="0"/>
                </a:cubicBezTo>
                <a:cubicBezTo>
                  <a:pt x="18831" y="0"/>
                  <a:pt x="19938" y="608"/>
                  <a:pt x="19938" y="913"/>
                </a:cubicBezTo>
                <a:cubicBezTo>
                  <a:pt x="19938" y="913"/>
                  <a:pt x="19938" y="913"/>
                  <a:pt x="19938" y="913"/>
                </a:cubicBezTo>
                <a:cubicBezTo>
                  <a:pt x="19938" y="1217"/>
                  <a:pt x="19662" y="2434"/>
                  <a:pt x="19385" y="2738"/>
                </a:cubicBezTo>
                <a:cubicBezTo>
                  <a:pt x="19662" y="2738"/>
                  <a:pt x="19662" y="3042"/>
                  <a:pt x="19938" y="3346"/>
                </a:cubicBezTo>
                <a:cubicBezTo>
                  <a:pt x="19938" y="3346"/>
                  <a:pt x="21600" y="3346"/>
                  <a:pt x="21600" y="3651"/>
                </a:cubicBezTo>
                <a:lnTo>
                  <a:pt x="21600" y="5476"/>
                </a:lnTo>
                <a:close/>
                <a:moveTo>
                  <a:pt x="21600" y="17949"/>
                </a:moveTo>
                <a:cubicBezTo>
                  <a:pt x="21600" y="17949"/>
                  <a:pt x="19938" y="18254"/>
                  <a:pt x="19938" y="18254"/>
                </a:cubicBezTo>
                <a:cubicBezTo>
                  <a:pt x="19662" y="18558"/>
                  <a:pt x="19662" y="18558"/>
                  <a:pt x="19385" y="18862"/>
                </a:cubicBezTo>
                <a:cubicBezTo>
                  <a:pt x="19662" y="19166"/>
                  <a:pt x="19938" y="20383"/>
                  <a:pt x="19938" y="20687"/>
                </a:cubicBezTo>
                <a:cubicBezTo>
                  <a:pt x="19938" y="20687"/>
                  <a:pt x="19938" y="20687"/>
                  <a:pt x="19938" y="20687"/>
                </a:cubicBezTo>
                <a:cubicBezTo>
                  <a:pt x="19938" y="20687"/>
                  <a:pt x="18831" y="21600"/>
                  <a:pt x="18554" y="21600"/>
                </a:cubicBezTo>
                <a:cubicBezTo>
                  <a:pt x="18554" y="21600"/>
                  <a:pt x="17723" y="20383"/>
                  <a:pt x="17446" y="20079"/>
                </a:cubicBezTo>
                <a:cubicBezTo>
                  <a:pt x="17446" y="20079"/>
                  <a:pt x="17446" y="20079"/>
                  <a:pt x="17169" y="20079"/>
                </a:cubicBezTo>
                <a:cubicBezTo>
                  <a:pt x="17169" y="20079"/>
                  <a:pt x="16892" y="20079"/>
                  <a:pt x="16892" y="20079"/>
                </a:cubicBezTo>
                <a:cubicBezTo>
                  <a:pt x="16892" y="20383"/>
                  <a:pt x="16062" y="21600"/>
                  <a:pt x="15785" y="21600"/>
                </a:cubicBezTo>
                <a:cubicBezTo>
                  <a:pt x="15785" y="21600"/>
                  <a:pt x="14677" y="20687"/>
                  <a:pt x="14400" y="20687"/>
                </a:cubicBezTo>
                <a:cubicBezTo>
                  <a:pt x="14400" y="20687"/>
                  <a:pt x="14400" y="20687"/>
                  <a:pt x="14400" y="20687"/>
                </a:cubicBezTo>
                <a:cubicBezTo>
                  <a:pt x="14400" y="20383"/>
                  <a:pt x="14954" y="19166"/>
                  <a:pt x="14954" y="18862"/>
                </a:cubicBezTo>
                <a:cubicBezTo>
                  <a:pt x="14677" y="18558"/>
                  <a:pt x="14677" y="18558"/>
                  <a:pt x="14677" y="18254"/>
                </a:cubicBezTo>
                <a:cubicBezTo>
                  <a:pt x="14400" y="18254"/>
                  <a:pt x="13015" y="17949"/>
                  <a:pt x="13015" y="17949"/>
                </a:cubicBezTo>
                <a:cubicBezTo>
                  <a:pt x="13015" y="16124"/>
                  <a:pt x="13015" y="16124"/>
                  <a:pt x="13015" y="16124"/>
                </a:cubicBezTo>
                <a:cubicBezTo>
                  <a:pt x="13015" y="15820"/>
                  <a:pt x="14400" y="15820"/>
                  <a:pt x="14677" y="15820"/>
                </a:cubicBezTo>
                <a:cubicBezTo>
                  <a:pt x="14677" y="15515"/>
                  <a:pt x="14677" y="15211"/>
                  <a:pt x="14954" y="15211"/>
                </a:cubicBezTo>
                <a:cubicBezTo>
                  <a:pt x="14954" y="14907"/>
                  <a:pt x="14400" y="13690"/>
                  <a:pt x="14400" y="13386"/>
                </a:cubicBezTo>
                <a:cubicBezTo>
                  <a:pt x="14400" y="13386"/>
                  <a:pt x="14400" y="13386"/>
                  <a:pt x="14400" y="13386"/>
                </a:cubicBezTo>
                <a:cubicBezTo>
                  <a:pt x="14677" y="13386"/>
                  <a:pt x="15785" y="12473"/>
                  <a:pt x="15785" y="12473"/>
                </a:cubicBezTo>
                <a:cubicBezTo>
                  <a:pt x="16062" y="12473"/>
                  <a:pt x="16892" y="13690"/>
                  <a:pt x="16892" y="13994"/>
                </a:cubicBezTo>
                <a:cubicBezTo>
                  <a:pt x="16892" y="13994"/>
                  <a:pt x="17169" y="13994"/>
                  <a:pt x="17169" y="13994"/>
                </a:cubicBezTo>
                <a:cubicBezTo>
                  <a:pt x="17446" y="13994"/>
                  <a:pt x="17446" y="13994"/>
                  <a:pt x="17446" y="13994"/>
                </a:cubicBezTo>
                <a:cubicBezTo>
                  <a:pt x="17723" y="13386"/>
                  <a:pt x="18277" y="13082"/>
                  <a:pt x="18554" y="12473"/>
                </a:cubicBezTo>
                <a:cubicBezTo>
                  <a:pt x="18554" y="12473"/>
                  <a:pt x="18554" y="12473"/>
                  <a:pt x="18554" y="12473"/>
                </a:cubicBezTo>
                <a:cubicBezTo>
                  <a:pt x="18831" y="12473"/>
                  <a:pt x="19938" y="13386"/>
                  <a:pt x="19938" y="13386"/>
                </a:cubicBezTo>
                <a:cubicBezTo>
                  <a:pt x="19938" y="13386"/>
                  <a:pt x="19938" y="13386"/>
                  <a:pt x="19938" y="13386"/>
                </a:cubicBezTo>
                <a:cubicBezTo>
                  <a:pt x="19938" y="13690"/>
                  <a:pt x="19662" y="14907"/>
                  <a:pt x="19385" y="15211"/>
                </a:cubicBezTo>
                <a:cubicBezTo>
                  <a:pt x="19662" y="15211"/>
                  <a:pt x="19662" y="15515"/>
                  <a:pt x="19938" y="15820"/>
                </a:cubicBezTo>
                <a:cubicBezTo>
                  <a:pt x="19938" y="15820"/>
                  <a:pt x="21600" y="15820"/>
                  <a:pt x="21600" y="16124"/>
                </a:cubicBezTo>
                <a:lnTo>
                  <a:pt x="21600" y="17949"/>
                </a:lnTo>
                <a:close/>
                <a:moveTo>
                  <a:pt x="17169" y="3042"/>
                </a:moveTo>
                <a:cubicBezTo>
                  <a:pt x="16338" y="3042"/>
                  <a:pt x="15785" y="3651"/>
                  <a:pt x="15785" y="4563"/>
                </a:cubicBezTo>
                <a:cubicBezTo>
                  <a:pt x="15785" y="5476"/>
                  <a:pt x="16338" y="6085"/>
                  <a:pt x="17169" y="6085"/>
                </a:cubicBezTo>
                <a:cubicBezTo>
                  <a:pt x="18000" y="6085"/>
                  <a:pt x="18554" y="5476"/>
                  <a:pt x="18554" y="4563"/>
                </a:cubicBezTo>
                <a:cubicBezTo>
                  <a:pt x="18554" y="3651"/>
                  <a:pt x="18000" y="3042"/>
                  <a:pt x="17169" y="3042"/>
                </a:cubicBezTo>
                <a:close/>
                <a:moveTo>
                  <a:pt x="17169" y="15515"/>
                </a:moveTo>
                <a:cubicBezTo>
                  <a:pt x="16338" y="15515"/>
                  <a:pt x="15785" y="16124"/>
                  <a:pt x="15785" y="17037"/>
                </a:cubicBezTo>
                <a:cubicBezTo>
                  <a:pt x="15785" y="17949"/>
                  <a:pt x="16338" y="18558"/>
                  <a:pt x="17169" y="18558"/>
                </a:cubicBezTo>
                <a:cubicBezTo>
                  <a:pt x="18000" y="18558"/>
                  <a:pt x="18554" y="17949"/>
                  <a:pt x="18554" y="17037"/>
                </a:cubicBezTo>
                <a:cubicBezTo>
                  <a:pt x="18554" y="16124"/>
                  <a:pt x="18000" y="15515"/>
                  <a:pt x="17169" y="1551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0" name="Shape 5695"/>
          <p:cNvSpPr/>
          <p:nvPr/>
        </p:nvSpPr>
        <p:spPr>
          <a:xfrm>
            <a:off x="3089969" y="3314040"/>
            <a:ext cx="286318" cy="222080"/>
          </a:xfrm>
          <a:custGeom>
            <a:avLst/>
            <a:gdLst/>
            <a:ahLst/>
            <a:cxnLst>
              <a:cxn ang="0">
                <a:pos x="wd2" y="hd2"/>
              </a:cxn>
              <a:cxn ang="5400000">
                <a:pos x="wd2" y="hd2"/>
              </a:cxn>
              <a:cxn ang="10800000">
                <a:pos x="wd2" y="hd2"/>
              </a:cxn>
              <a:cxn ang="16200000">
                <a:pos x="wd2" y="hd2"/>
              </a:cxn>
            </a:cxnLst>
            <a:rect l="0" t="0" r="r" b="b"/>
            <a:pathLst>
              <a:path w="21600" h="21600" extrusionOk="0">
                <a:moveTo>
                  <a:pt x="8700" y="15814"/>
                </a:moveTo>
                <a:cubicBezTo>
                  <a:pt x="7800" y="15814"/>
                  <a:pt x="7200" y="15429"/>
                  <a:pt x="6600" y="15429"/>
                </a:cubicBezTo>
                <a:cubicBezTo>
                  <a:pt x="5400" y="16200"/>
                  <a:pt x="4500" y="16971"/>
                  <a:pt x="3300" y="17357"/>
                </a:cubicBezTo>
                <a:cubicBezTo>
                  <a:pt x="2700" y="17357"/>
                  <a:pt x="2400" y="17743"/>
                  <a:pt x="2100" y="17743"/>
                </a:cubicBezTo>
                <a:cubicBezTo>
                  <a:pt x="2100" y="17743"/>
                  <a:pt x="2100" y="17743"/>
                  <a:pt x="2100" y="17743"/>
                </a:cubicBezTo>
                <a:cubicBezTo>
                  <a:pt x="1800" y="17743"/>
                  <a:pt x="1800" y="17357"/>
                  <a:pt x="1800" y="17357"/>
                </a:cubicBezTo>
                <a:cubicBezTo>
                  <a:pt x="1500" y="16971"/>
                  <a:pt x="1800" y="16586"/>
                  <a:pt x="1800" y="16586"/>
                </a:cubicBezTo>
                <a:cubicBezTo>
                  <a:pt x="2400" y="15814"/>
                  <a:pt x="3000" y="15429"/>
                  <a:pt x="3300" y="13886"/>
                </a:cubicBezTo>
                <a:cubicBezTo>
                  <a:pt x="1500" y="12343"/>
                  <a:pt x="0" y="10414"/>
                  <a:pt x="0" y="7714"/>
                </a:cubicBezTo>
                <a:cubicBezTo>
                  <a:pt x="0" y="3471"/>
                  <a:pt x="3900" y="0"/>
                  <a:pt x="8700" y="0"/>
                </a:cubicBezTo>
                <a:cubicBezTo>
                  <a:pt x="13200" y="0"/>
                  <a:pt x="17100" y="3471"/>
                  <a:pt x="17100" y="7714"/>
                </a:cubicBezTo>
                <a:cubicBezTo>
                  <a:pt x="17100" y="12343"/>
                  <a:pt x="13200" y="15814"/>
                  <a:pt x="8700" y="15814"/>
                </a:cubicBezTo>
                <a:close/>
                <a:moveTo>
                  <a:pt x="18600" y="18129"/>
                </a:moveTo>
                <a:cubicBezTo>
                  <a:pt x="18900" y="19286"/>
                  <a:pt x="19500" y="19671"/>
                  <a:pt x="19800" y="20443"/>
                </a:cubicBezTo>
                <a:cubicBezTo>
                  <a:pt x="20100" y="20829"/>
                  <a:pt x="20100" y="20829"/>
                  <a:pt x="20100" y="21214"/>
                </a:cubicBezTo>
                <a:cubicBezTo>
                  <a:pt x="20100" y="21600"/>
                  <a:pt x="20100" y="21600"/>
                  <a:pt x="19800" y="21600"/>
                </a:cubicBezTo>
                <a:cubicBezTo>
                  <a:pt x="19500" y="21600"/>
                  <a:pt x="18900" y="21600"/>
                  <a:pt x="18600" y="21214"/>
                </a:cubicBezTo>
                <a:cubicBezTo>
                  <a:pt x="17400" y="20829"/>
                  <a:pt x="16500" y="20443"/>
                  <a:pt x="15300" y="19286"/>
                </a:cubicBezTo>
                <a:cubicBezTo>
                  <a:pt x="14700" y="19671"/>
                  <a:pt x="14100" y="19671"/>
                  <a:pt x="13200" y="19671"/>
                </a:cubicBezTo>
                <a:cubicBezTo>
                  <a:pt x="11100" y="19671"/>
                  <a:pt x="9000" y="18900"/>
                  <a:pt x="7500" y="17743"/>
                </a:cubicBezTo>
                <a:cubicBezTo>
                  <a:pt x="7800" y="17743"/>
                  <a:pt x="8400" y="17743"/>
                  <a:pt x="8700" y="17743"/>
                </a:cubicBezTo>
                <a:cubicBezTo>
                  <a:pt x="11100" y="17743"/>
                  <a:pt x="13800" y="16586"/>
                  <a:pt x="15600" y="15043"/>
                </a:cubicBezTo>
                <a:cubicBezTo>
                  <a:pt x="17400" y="13114"/>
                  <a:pt x="18600" y="10414"/>
                  <a:pt x="18600" y="7714"/>
                </a:cubicBezTo>
                <a:cubicBezTo>
                  <a:pt x="18600" y="6943"/>
                  <a:pt x="18600" y="6171"/>
                  <a:pt x="18300" y="5400"/>
                </a:cubicBezTo>
                <a:cubicBezTo>
                  <a:pt x="20400" y="6943"/>
                  <a:pt x="21600" y="9257"/>
                  <a:pt x="21600" y="11571"/>
                </a:cubicBezTo>
                <a:cubicBezTo>
                  <a:pt x="21600" y="14271"/>
                  <a:pt x="20400" y="16586"/>
                  <a:pt x="18600" y="1812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1" name="Shape 5696"/>
          <p:cNvSpPr/>
          <p:nvPr/>
        </p:nvSpPr>
        <p:spPr>
          <a:xfrm>
            <a:off x="3662604" y="3269990"/>
            <a:ext cx="284483" cy="286318"/>
          </a:xfrm>
          <a:custGeom>
            <a:avLst/>
            <a:gdLst/>
            <a:ahLst/>
            <a:cxnLst>
              <a:cxn ang="0">
                <a:pos x="wd2" y="hd2"/>
              </a:cxn>
              <a:cxn ang="5400000">
                <a:pos x="wd2" y="hd2"/>
              </a:cxn>
              <a:cxn ang="10800000">
                <a:pos x="wd2" y="hd2"/>
              </a:cxn>
              <a:cxn ang="16200000">
                <a:pos x="wd2" y="hd2"/>
              </a:cxn>
            </a:cxnLst>
            <a:rect l="0" t="0" r="r" b="b"/>
            <a:pathLst>
              <a:path w="21600" h="21600" extrusionOk="0">
                <a:moveTo>
                  <a:pt x="21600" y="6000"/>
                </a:moveTo>
                <a:cubicBezTo>
                  <a:pt x="21600" y="20400"/>
                  <a:pt x="21600" y="20400"/>
                  <a:pt x="21600" y="20400"/>
                </a:cubicBezTo>
                <a:cubicBezTo>
                  <a:pt x="21600" y="21300"/>
                  <a:pt x="21300" y="21600"/>
                  <a:pt x="20700" y="21600"/>
                </a:cubicBezTo>
                <a:cubicBezTo>
                  <a:pt x="9000" y="21600"/>
                  <a:pt x="9000" y="21600"/>
                  <a:pt x="9000" y="21600"/>
                </a:cubicBezTo>
                <a:cubicBezTo>
                  <a:pt x="8400" y="21600"/>
                  <a:pt x="7800" y="21300"/>
                  <a:pt x="7800" y="20400"/>
                </a:cubicBezTo>
                <a:cubicBezTo>
                  <a:pt x="7800" y="17100"/>
                  <a:pt x="7800" y="17100"/>
                  <a:pt x="7800" y="17100"/>
                </a:cubicBezTo>
                <a:cubicBezTo>
                  <a:pt x="1200" y="17100"/>
                  <a:pt x="1200" y="17100"/>
                  <a:pt x="1200" y="17100"/>
                </a:cubicBezTo>
                <a:cubicBezTo>
                  <a:pt x="600" y="17100"/>
                  <a:pt x="0" y="16500"/>
                  <a:pt x="0" y="15900"/>
                </a:cubicBezTo>
                <a:cubicBezTo>
                  <a:pt x="0" y="7800"/>
                  <a:pt x="0" y="7800"/>
                  <a:pt x="0" y="7800"/>
                </a:cubicBezTo>
                <a:cubicBezTo>
                  <a:pt x="0" y="7200"/>
                  <a:pt x="600" y="6300"/>
                  <a:pt x="900" y="5700"/>
                </a:cubicBezTo>
                <a:cubicBezTo>
                  <a:pt x="6000" y="900"/>
                  <a:pt x="6000" y="900"/>
                  <a:pt x="6000" y="900"/>
                </a:cubicBezTo>
                <a:cubicBezTo>
                  <a:pt x="6300" y="600"/>
                  <a:pt x="7200" y="0"/>
                  <a:pt x="7800" y="0"/>
                </a:cubicBezTo>
                <a:cubicBezTo>
                  <a:pt x="12900" y="0"/>
                  <a:pt x="12900" y="0"/>
                  <a:pt x="12900" y="0"/>
                </a:cubicBezTo>
                <a:cubicBezTo>
                  <a:pt x="13500" y="0"/>
                  <a:pt x="14100" y="600"/>
                  <a:pt x="14100" y="1200"/>
                </a:cubicBezTo>
                <a:cubicBezTo>
                  <a:pt x="14100" y="5100"/>
                  <a:pt x="14100" y="5100"/>
                  <a:pt x="14100" y="5100"/>
                </a:cubicBezTo>
                <a:cubicBezTo>
                  <a:pt x="14400" y="4800"/>
                  <a:pt x="15000" y="4800"/>
                  <a:pt x="15600" y="4800"/>
                </a:cubicBezTo>
                <a:cubicBezTo>
                  <a:pt x="20700" y="4800"/>
                  <a:pt x="20700" y="4800"/>
                  <a:pt x="20700" y="4800"/>
                </a:cubicBezTo>
                <a:cubicBezTo>
                  <a:pt x="21300" y="4800"/>
                  <a:pt x="21600" y="5100"/>
                  <a:pt x="21600" y="6000"/>
                </a:cubicBezTo>
                <a:close/>
                <a:moveTo>
                  <a:pt x="12600" y="6600"/>
                </a:moveTo>
                <a:cubicBezTo>
                  <a:pt x="12600" y="1500"/>
                  <a:pt x="12600" y="1500"/>
                  <a:pt x="12600" y="1500"/>
                </a:cubicBezTo>
                <a:cubicBezTo>
                  <a:pt x="7800" y="1500"/>
                  <a:pt x="7800" y="1500"/>
                  <a:pt x="7800" y="1500"/>
                </a:cubicBezTo>
                <a:cubicBezTo>
                  <a:pt x="7800" y="6600"/>
                  <a:pt x="7800" y="6600"/>
                  <a:pt x="7800" y="6600"/>
                </a:cubicBezTo>
                <a:cubicBezTo>
                  <a:pt x="7800" y="7200"/>
                  <a:pt x="7200" y="7800"/>
                  <a:pt x="6600" y="7800"/>
                </a:cubicBezTo>
                <a:cubicBezTo>
                  <a:pt x="1800" y="7800"/>
                  <a:pt x="1800" y="7800"/>
                  <a:pt x="1800" y="7800"/>
                </a:cubicBezTo>
                <a:cubicBezTo>
                  <a:pt x="1800" y="15600"/>
                  <a:pt x="1800" y="15600"/>
                  <a:pt x="1800" y="15600"/>
                </a:cubicBezTo>
                <a:cubicBezTo>
                  <a:pt x="7800" y="15600"/>
                  <a:pt x="7800" y="15600"/>
                  <a:pt x="7800" y="15600"/>
                </a:cubicBezTo>
                <a:cubicBezTo>
                  <a:pt x="7800" y="12300"/>
                  <a:pt x="7800" y="12300"/>
                  <a:pt x="7800" y="12300"/>
                </a:cubicBezTo>
                <a:cubicBezTo>
                  <a:pt x="7800" y="11700"/>
                  <a:pt x="8100" y="10800"/>
                  <a:pt x="8700" y="10500"/>
                </a:cubicBezTo>
                <a:lnTo>
                  <a:pt x="12600" y="6600"/>
                </a:lnTo>
                <a:close/>
                <a:moveTo>
                  <a:pt x="2700" y="6300"/>
                </a:moveTo>
                <a:cubicBezTo>
                  <a:pt x="6300" y="6300"/>
                  <a:pt x="6300" y="6300"/>
                  <a:pt x="6300" y="6300"/>
                </a:cubicBezTo>
                <a:cubicBezTo>
                  <a:pt x="6300" y="2700"/>
                  <a:pt x="6300" y="2700"/>
                  <a:pt x="6300" y="2700"/>
                </a:cubicBezTo>
                <a:lnTo>
                  <a:pt x="2700" y="6300"/>
                </a:lnTo>
                <a:close/>
                <a:moveTo>
                  <a:pt x="20100" y="6300"/>
                </a:moveTo>
                <a:cubicBezTo>
                  <a:pt x="15600" y="6300"/>
                  <a:pt x="15600" y="6300"/>
                  <a:pt x="15600" y="6300"/>
                </a:cubicBezTo>
                <a:cubicBezTo>
                  <a:pt x="15600" y="11400"/>
                  <a:pt x="15600" y="11400"/>
                  <a:pt x="15600" y="11400"/>
                </a:cubicBezTo>
                <a:cubicBezTo>
                  <a:pt x="15600" y="12000"/>
                  <a:pt x="15000" y="12300"/>
                  <a:pt x="14400" y="12300"/>
                </a:cubicBezTo>
                <a:cubicBezTo>
                  <a:pt x="9300" y="12300"/>
                  <a:pt x="9300" y="12300"/>
                  <a:pt x="9300" y="12300"/>
                </a:cubicBezTo>
                <a:cubicBezTo>
                  <a:pt x="9300" y="20100"/>
                  <a:pt x="9300" y="20100"/>
                  <a:pt x="9300" y="20100"/>
                </a:cubicBezTo>
                <a:cubicBezTo>
                  <a:pt x="20100" y="20100"/>
                  <a:pt x="20100" y="20100"/>
                  <a:pt x="20100" y="20100"/>
                </a:cubicBezTo>
                <a:lnTo>
                  <a:pt x="20100" y="6300"/>
                </a:lnTo>
                <a:close/>
                <a:moveTo>
                  <a:pt x="10500" y="10800"/>
                </a:moveTo>
                <a:cubicBezTo>
                  <a:pt x="14100" y="10800"/>
                  <a:pt x="14100" y="10800"/>
                  <a:pt x="14100" y="10800"/>
                </a:cubicBezTo>
                <a:cubicBezTo>
                  <a:pt x="14100" y="7200"/>
                  <a:pt x="14100" y="7200"/>
                  <a:pt x="14100" y="7200"/>
                </a:cubicBezTo>
                <a:lnTo>
                  <a:pt x="10500" y="108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2" name="Shape 5697"/>
          <p:cNvSpPr/>
          <p:nvPr/>
        </p:nvSpPr>
        <p:spPr>
          <a:xfrm>
            <a:off x="4233404" y="3290179"/>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1845"/>
                </a:moveTo>
                <a:cubicBezTo>
                  <a:pt x="21600" y="12194"/>
                  <a:pt x="21252" y="12542"/>
                  <a:pt x="20903" y="12542"/>
                </a:cubicBezTo>
                <a:cubicBezTo>
                  <a:pt x="18813" y="12542"/>
                  <a:pt x="18813" y="12542"/>
                  <a:pt x="18813" y="12542"/>
                </a:cubicBezTo>
                <a:cubicBezTo>
                  <a:pt x="18116" y="15677"/>
                  <a:pt x="15677" y="18116"/>
                  <a:pt x="12542" y="18813"/>
                </a:cubicBezTo>
                <a:cubicBezTo>
                  <a:pt x="12542" y="20903"/>
                  <a:pt x="12542" y="20903"/>
                  <a:pt x="12542" y="20903"/>
                </a:cubicBezTo>
                <a:cubicBezTo>
                  <a:pt x="12542" y="21252"/>
                  <a:pt x="12194" y="21600"/>
                  <a:pt x="11845" y="21600"/>
                </a:cubicBezTo>
                <a:cubicBezTo>
                  <a:pt x="10103" y="21600"/>
                  <a:pt x="10103" y="21600"/>
                  <a:pt x="10103" y="21600"/>
                </a:cubicBezTo>
                <a:cubicBezTo>
                  <a:pt x="9406" y="21600"/>
                  <a:pt x="9058" y="21252"/>
                  <a:pt x="9058" y="20903"/>
                </a:cubicBezTo>
                <a:cubicBezTo>
                  <a:pt x="9058" y="18813"/>
                  <a:pt x="9058" y="18813"/>
                  <a:pt x="9058" y="18813"/>
                </a:cubicBezTo>
                <a:cubicBezTo>
                  <a:pt x="6271" y="18116"/>
                  <a:pt x="3832" y="15677"/>
                  <a:pt x="3135" y="12542"/>
                </a:cubicBezTo>
                <a:cubicBezTo>
                  <a:pt x="1045" y="12542"/>
                  <a:pt x="1045" y="12542"/>
                  <a:pt x="1045" y="12542"/>
                </a:cubicBezTo>
                <a:cubicBezTo>
                  <a:pt x="697" y="12542"/>
                  <a:pt x="0" y="12194"/>
                  <a:pt x="0" y="11845"/>
                </a:cubicBezTo>
                <a:cubicBezTo>
                  <a:pt x="0" y="10103"/>
                  <a:pt x="0" y="10103"/>
                  <a:pt x="0" y="10103"/>
                </a:cubicBezTo>
                <a:cubicBezTo>
                  <a:pt x="0" y="9406"/>
                  <a:pt x="697" y="9058"/>
                  <a:pt x="1045" y="9058"/>
                </a:cubicBezTo>
                <a:cubicBezTo>
                  <a:pt x="3135" y="9058"/>
                  <a:pt x="3135" y="9058"/>
                  <a:pt x="3135" y="9058"/>
                </a:cubicBezTo>
                <a:cubicBezTo>
                  <a:pt x="3832" y="6271"/>
                  <a:pt x="6271" y="3832"/>
                  <a:pt x="9058" y="3135"/>
                </a:cubicBezTo>
                <a:cubicBezTo>
                  <a:pt x="9058" y="1045"/>
                  <a:pt x="9058" y="1045"/>
                  <a:pt x="9058" y="1045"/>
                </a:cubicBezTo>
                <a:cubicBezTo>
                  <a:pt x="9058" y="697"/>
                  <a:pt x="9406" y="0"/>
                  <a:pt x="10103" y="0"/>
                </a:cubicBezTo>
                <a:cubicBezTo>
                  <a:pt x="11845" y="0"/>
                  <a:pt x="11845" y="0"/>
                  <a:pt x="11845" y="0"/>
                </a:cubicBezTo>
                <a:cubicBezTo>
                  <a:pt x="12194" y="0"/>
                  <a:pt x="12542" y="697"/>
                  <a:pt x="12542" y="1045"/>
                </a:cubicBezTo>
                <a:cubicBezTo>
                  <a:pt x="12542" y="3135"/>
                  <a:pt x="12542" y="3135"/>
                  <a:pt x="12542" y="3135"/>
                </a:cubicBezTo>
                <a:cubicBezTo>
                  <a:pt x="15677" y="3832"/>
                  <a:pt x="18116" y="6271"/>
                  <a:pt x="18813" y="9058"/>
                </a:cubicBezTo>
                <a:cubicBezTo>
                  <a:pt x="20903" y="9058"/>
                  <a:pt x="20903" y="9058"/>
                  <a:pt x="20903" y="9058"/>
                </a:cubicBezTo>
                <a:cubicBezTo>
                  <a:pt x="21252" y="9058"/>
                  <a:pt x="21600" y="9406"/>
                  <a:pt x="21600" y="10103"/>
                </a:cubicBezTo>
                <a:lnTo>
                  <a:pt x="21600" y="11845"/>
                </a:lnTo>
                <a:close/>
                <a:moveTo>
                  <a:pt x="15329" y="12542"/>
                </a:moveTo>
                <a:cubicBezTo>
                  <a:pt x="14981" y="12542"/>
                  <a:pt x="14632" y="12194"/>
                  <a:pt x="14632" y="11845"/>
                </a:cubicBezTo>
                <a:cubicBezTo>
                  <a:pt x="14632" y="10103"/>
                  <a:pt x="14632" y="10103"/>
                  <a:pt x="14632" y="10103"/>
                </a:cubicBezTo>
                <a:cubicBezTo>
                  <a:pt x="14632" y="9406"/>
                  <a:pt x="14981" y="9058"/>
                  <a:pt x="15329" y="9058"/>
                </a:cubicBezTo>
                <a:cubicBezTo>
                  <a:pt x="17071" y="9058"/>
                  <a:pt x="17071" y="9058"/>
                  <a:pt x="17071" y="9058"/>
                </a:cubicBezTo>
                <a:cubicBezTo>
                  <a:pt x="16374" y="6968"/>
                  <a:pt x="14632" y="5574"/>
                  <a:pt x="12542" y="4877"/>
                </a:cubicBezTo>
                <a:cubicBezTo>
                  <a:pt x="12542" y="6271"/>
                  <a:pt x="12542" y="6271"/>
                  <a:pt x="12542" y="6271"/>
                </a:cubicBezTo>
                <a:cubicBezTo>
                  <a:pt x="12542" y="6968"/>
                  <a:pt x="12194" y="7316"/>
                  <a:pt x="11845" y="7316"/>
                </a:cubicBezTo>
                <a:cubicBezTo>
                  <a:pt x="10103" y="7316"/>
                  <a:pt x="10103" y="7316"/>
                  <a:pt x="10103" y="7316"/>
                </a:cubicBezTo>
                <a:cubicBezTo>
                  <a:pt x="9406" y="7316"/>
                  <a:pt x="9058" y="6968"/>
                  <a:pt x="9058" y="6271"/>
                </a:cubicBezTo>
                <a:cubicBezTo>
                  <a:pt x="9058" y="4877"/>
                  <a:pt x="9058" y="4877"/>
                  <a:pt x="9058" y="4877"/>
                </a:cubicBezTo>
                <a:cubicBezTo>
                  <a:pt x="6968" y="5574"/>
                  <a:pt x="5574" y="6968"/>
                  <a:pt x="4877" y="9058"/>
                </a:cubicBezTo>
                <a:cubicBezTo>
                  <a:pt x="6271" y="9058"/>
                  <a:pt x="6271" y="9058"/>
                  <a:pt x="6271" y="9058"/>
                </a:cubicBezTo>
                <a:cubicBezTo>
                  <a:pt x="6968" y="9058"/>
                  <a:pt x="7316" y="9406"/>
                  <a:pt x="7316" y="10103"/>
                </a:cubicBezTo>
                <a:cubicBezTo>
                  <a:pt x="7316" y="11845"/>
                  <a:pt x="7316" y="11845"/>
                  <a:pt x="7316" y="11845"/>
                </a:cubicBezTo>
                <a:cubicBezTo>
                  <a:pt x="7316" y="12194"/>
                  <a:pt x="6968" y="12542"/>
                  <a:pt x="6271" y="12542"/>
                </a:cubicBezTo>
                <a:cubicBezTo>
                  <a:pt x="4877" y="12542"/>
                  <a:pt x="4877" y="12542"/>
                  <a:pt x="4877" y="12542"/>
                </a:cubicBezTo>
                <a:cubicBezTo>
                  <a:pt x="5574" y="14632"/>
                  <a:pt x="6968" y="16374"/>
                  <a:pt x="9058" y="17071"/>
                </a:cubicBezTo>
                <a:cubicBezTo>
                  <a:pt x="9058" y="15329"/>
                  <a:pt x="9058" y="15329"/>
                  <a:pt x="9058" y="15329"/>
                </a:cubicBezTo>
                <a:cubicBezTo>
                  <a:pt x="9058" y="14981"/>
                  <a:pt x="9406" y="14632"/>
                  <a:pt x="10103" y="14632"/>
                </a:cubicBezTo>
                <a:cubicBezTo>
                  <a:pt x="11845" y="14632"/>
                  <a:pt x="11845" y="14632"/>
                  <a:pt x="11845" y="14632"/>
                </a:cubicBezTo>
                <a:cubicBezTo>
                  <a:pt x="12194" y="14632"/>
                  <a:pt x="12542" y="14981"/>
                  <a:pt x="12542" y="15329"/>
                </a:cubicBezTo>
                <a:cubicBezTo>
                  <a:pt x="12542" y="17071"/>
                  <a:pt x="12542" y="17071"/>
                  <a:pt x="12542" y="17071"/>
                </a:cubicBezTo>
                <a:cubicBezTo>
                  <a:pt x="14632" y="16374"/>
                  <a:pt x="16374" y="14632"/>
                  <a:pt x="17071" y="12542"/>
                </a:cubicBezTo>
                <a:lnTo>
                  <a:pt x="15329" y="1254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3" name="Shape 5698"/>
          <p:cNvSpPr/>
          <p:nvPr/>
        </p:nvSpPr>
        <p:spPr>
          <a:xfrm>
            <a:off x="4808523" y="3314040"/>
            <a:ext cx="285179" cy="222080"/>
          </a:xfrm>
          <a:custGeom>
            <a:avLst/>
            <a:gdLst/>
            <a:ahLst/>
            <a:cxnLst>
              <a:cxn ang="0">
                <a:pos x="wd2" y="hd2"/>
              </a:cxn>
              <a:cxn ang="5400000">
                <a:pos x="wd2" y="hd2"/>
              </a:cxn>
              <a:cxn ang="10800000">
                <a:pos x="wd2" y="hd2"/>
              </a:cxn>
              <a:cxn ang="16200000">
                <a:pos x="wd2" y="hd2"/>
              </a:cxn>
            </a:cxnLst>
            <a:rect l="0" t="0" r="r" b="b"/>
            <a:pathLst>
              <a:path w="21242" h="21600" extrusionOk="0">
                <a:moveTo>
                  <a:pt x="20823" y="16971"/>
                </a:moveTo>
                <a:cubicBezTo>
                  <a:pt x="21119" y="16971"/>
                  <a:pt x="21415" y="17357"/>
                  <a:pt x="21119" y="17743"/>
                </a:cubicBezTo>
                <a:cubicBezTo>
                  <a:pt x="21119" y="18129"/>
                  <a:pt x="21119" y="18514"/>
                  <a:pt x="20823" y="18514"/>
                </a:cubicBezTo>
                <a:cubicBezTo>
                  <a:pt x="19344" y="19671"/>
                  <a:pt x="19344" y="19671"/>
                  <a:pt x="19344" y="19671"/>
                </a:cubicBezTo>
                <a:cubicBezTo>
                  <a:pt x="19344" y="19671"/>
                  <a:pt x="19048" y="19671"/>
                  <a:pt x="19048" y="19671"/>
                </a:cubicBezTo>
                <a:cubicBezTo>
                  <a:pt x="18752" y="19671"/>
                  <a:pt x="18752" y="19671"/>
                  <a:pt x="18456" y="19671"/>
                </a:cubicBezTo>
                <a:cubicBezTo>
                  <a:pt x="10467" y="13500"/>
                  <a:pt x="10467" y="13500"/>
                  <a:pt x="10467" y="13500"/>
                </a:cubicBezTo>
                <a:cubicBezTo>
                  <a:pt x="8988" y="14657"/>
                  <a:pt x="8988" y="14657"/>
                  <a:pt x="8988" y="14657"/>
                </a:cubicBezTo>
                <a:cubicBezTo>
                  <a:pt x="8988" y="14657"/>
                  <a:pt x="8988" y="14657"/>
                  <a:pt x="8988" y="14657"/>
                </a:cubicBezTo>
                <a:cubicBezTo>
                  <a:pt x="8988" y="15043"/>
                  <a:pt x="8988" y="15814"/>
                  <a:pt x="8988" y="16200"/>
                </a:cubicBezTo>
                <a:cubicBezTo>
                  <a:pt x="8988" y="17743"/>
                  <a:pt x="8100" y="19286"/>
                  <a:pt x="6916" y="20443"/>
                </a:cubicBezTo>
                <a:cubicBezTo>
                  <a:pt x="5733" y="21214"/>
                  <a:pt x="4549" y="21600"/>
                  <a:pt x="3662" y="21600"/>
                </a:cubicBezTo>
                <a:cubicBezTo>
                  <a:pt x="2478" y="21600"/>
                  <a:pt x="1590" y="21214"/>
                  <a:pt x="999" y="20443"/>
                </a:cubicBezTo>
                <a:cubicBezTo>
                  <a:pt x="111" y="19671"/>
                  <a:pt x="-185" y="18514"/>
                  <a:pt x="111" y="17357"/>
                </a:cubicBezTo>
                <a:cubicBezTo>
                  <a:pt x="111" y="15814"/>
                  <a:pt x="999" y="14271"/>
                  <a:pt x="2182" y="13114"/>
                </a:cubicBezTo>
                <a:cubicBezTo>
                  <a:pt x="3070" y="12343"/>
                  <a:pt x="4253" y="11571"/>
                  <a:pt x="5437" y="11571"/>
                </a:cubicBezTo>
                <a:cubicBezTo>
                  <a:pt x="6029" y="11571"/>
                  <a:pt x="6620" y="11957"/>
                  <a:pt x="7212" y="12343"/>
                </a:cubicBezTo>
                <a:cubicBezTo>
                  <a:pt x="7212" y="11957"/>
                  <a:pt x="7508" y="11957"/>
                  <a:pt x="7508" y="11957"/>
                </a:cubicBezTo>
                <a:cubicBezTo>
                  <a:pt x="8988" y="10800"/>
                  <a:pt x="8988" y="10800"/>
                  <a:pt x="8988" y="10800"/>
                </a:cubicBezTo>
                <a:cubicBezTo>
                  <a:pt x="7508" y="9643"/>
                  <a:pt x="7508" y="9643"/>
                  <a:pt x="7508" y="9643"/>
                </a:cubicBezTo>
                <a:cubicBezTo>
                  <a:pt x="7508" y="9643"/>
                  <a:pt x="7212" y="9257"/>
                  <a:pt x="7212" y="9257"/>
                </a:cubicBezTo>
                <a:cubicBezTo>
                  <a:pt x="6620" y="9643"/>
                  <a:pt x="6029" y="9643"/>
                  <a:pt x="5437" y="9643"/>
                </a:cubicBezTo>
                <a:cubicBezTo>
                  <a:pt x="4253" y="9643"/>
                  <a:pt x="3070" y="9257"/>
                  <a:pt x="2182" y="8486"/>
                </a:cubicBezTo>
                <a:cubicBezTo>
                  <a:pt x="999" y="7329"/>
                  <a:pt x="111" y="5786"/>
                  <a:pt x="111" y="4243"/>
                </a:cubicBezTo>
                <a:cubicBezTo>
                  <a:pt x="-185" y="3086"/>
                  <a:pt x="111" y="1929"/>
                  <a:pt x="999" y="1157"/>
                </a:cubicBezTo>
                <a:cubicBezTo>
                  <a:pt x="1590" y="386"/>
                  <a:pt x="2478" y="0"/>
                  <a:pt x="3662" y="0"/>
                </a:cubicBezTo>
                <a:cubicBezTo>
                  <a:pt x="4549" y="0"/>
                  <a:pt x="5733" y="386"/>
                  <a:pt x="6916" y="1157"/>
                </a:cubicBezTo>
                <a:cubicBezTo>
                  <a:pt x="8100" y="2314"/>
                  <a:pt x="8988" y="3857"/>
                  <a:pt x="8988" y="5400"/>
                </a:cubicBezTo>
                <a:cubicBezTo>
                  <a:pt x="8988" y="5786"/>
                  <a:pt x="8988" y="6557"/>
                  <a:pt x="8988" y="6943"/>
                </a:cubicBezTo>
                <a:cubicBezTo>
                  <a:pt x="8988" y="6943"/>
                  <a:pt x="8988" y="6943"/>
                  <a:pt x="8988" y="6943"/>
                </a:cubicBezTo>
                <a:cubicBezTo>
                  <a:pt x="10467" y="8100"/>
                  <a:pt x="10467" y="8100"/>
                  <a:pt x="10467" y="8100"/>
                </a:cubicBezTo>
                <a:cubicBezTo>
                  <a:pt x="18456" y="1929"/>
                  <a:pt x="18456" y="1929"/>
                  <a:pt x="18456" y="1929"/>
                </a:cubicBezTo>
                <a:cubicBezTo>
                  <a:pt x="18752" y="1929"/>
                  <a:pt x="18752" y="1929"/>
                  <a:pt x="19048" y="1929"/>
                </a:cubicBezTo>
                <a:cubicBezTo>
                  <a:pt x="19048" y="1929"/>
                  <a:pt x="19344" y="1929"/>
                  <a:pt x="19344" y="1929"/>
                </a:cubicBezTo>
                <a:cubicBezTo>
                  <a:pt x="20823" y="3086"/>
                  <a:pt x="20823" y="3086"/>
                  <a:pt x="20823" y="3086"/>
                </a:cubicBezTo>
                <a:cubicBezTo>
                  <a:pt x="21119" y="3086"/>
                  <a:pt x="21119" y="3471"/>
                  <a:pt x="21119" y="3857"/>
                </a:cubicBezTo>
                <a:cubicBezTo>
                  <a:pt x="21415" y="3857"/>
                  <a:pt x="21119" y="4243"/>
                  <a:pt x="20823" y="4629"/>
                </a:cubicBezTo>
                <a:cubicBezTo>
                  <a:pt x="14905" y="10800"/>
                  <a:pt x="14905" y="10800"/>
                  <a:pt x="14905" y="10800"/>
                </a:cubicBezTo>
                <a:lnTo>
                  <a:pt x="20823" y="16971"/>
                </a:lnTo>
                <a:close/>
                <a:moveTo>
                  <a:pt x="6916" y="14657"/>
                </a:moveTo>
                <a:cubicBezTo>
                  <a:pt x="6620" y="14271"/>
                  <a:pt x="6029" y="14271"/>
                  <a:pt x="5437" y="14271"/>
                </a:cubicBezTo>
                <a:cubicBezTo>
                  <a:pt x="4845" y="14271"/>
                  <a:pt x="3957" y="14657"/>
                  <a:pt x="3070" y="15043"/>
                </a:cubicBezTo>
                <a:cubicBezTo>
                  <a:pt x="1886" y="16200"/>
                  <a:pt x="1590" y="17743"/>
                  <a:pt x="2182" y="18514"/>
                </a:cubicBezTo>
                <a:cubicBezTo>
                  <a:pt x="2478" y="18900"/>
                  <a:pt x="3070" y="19286"/>
                  <a:pt x="3662" y="19286"/>
                </a:cubicBezTo>
                <a:cubicBezTo>
                  <a:pt x="4253" y="19286"/>
                  <a:pt x="5141" y="18900"/>
                  <a:pt x="5733" y="18129"/>
                </a:cubicBezTo>
                <a:cubicBezTo>
                  <a:pt x="7212" y="17357"/>
                  <a:pt x="7508" y="15814"/>
                  <a:pt x="6916" y="14657"/>
                </a:cubicBezTo>
                <a:close/>
                <a:moveTo>
                  <a:pt x="5733" y="3086"/>
                </a:moveTo>
                <a:cubicBezTo>
                  <a:pt x="5141" y="2700"/>
                  <a:pt x="4253" y="2314"/>
                  <a:pt x="3662" y="2314"/>
                </a:cubicBezTo>
                <a:cubicBezTo>
                  <a:pt x="3070" y="2314"/>
                  <a:pt x="2478" y="2700"/>
                  <a:pt x="2182" y="2700"/>
                </a:cubicBezTo>
                <a:cubicBezTo>
                  <a:pt x="1590" y="3857"/>
                  <a:pt x="1886" y="5400"/>
                  <a:pt x="3070" y="6557"/>
                </a:cubicBezTo>
                <a:cubicBezTo>
                  <a:pt x="3957" y="6943"/>
                  <a:pt x="4845" y="7329"/>
                  <a:pt x="5437" y="7329"/>
                </a:cubicBezTo>
                <a:cubicBezTo>
                  <a:pt x="6029" y="7329"/>
                  <a:pt x="6620" y="6943"/>
                  <a:pt x="6916" y="6557"/>
                </a:cubicBezTo>
                <a:cubicBezTo>
                  <a:pt x="7508" y="5786"/>
                  <a:pt x="7212" y="4243"/>
                  <a:pt x="5733" y="3086"/>
                </a:cubicBezTo>
                <a:close/>
                <a:moveTo>
                  <a:pt x="11651" y="12729"/>
                </a:moveTo>
                <a:cubicBezTo>
                  <a:pt x="20527" y="3857"/>
                  <a:pt x="20527" y="3857"/>
                  <a:pt x="20527" y="3857"/>
                </a:cubicBezTo>
                <a:cubicBezTo>
                  <a:pt x="19048" y="2700"/>
                  <a:pt x="19048" y="2700"/>
                  <a:pt x="19048" y="2700"/>
                </a:cubicBezTo>
                <a:cubicBezTo>
                  <a:pt x="9875" y="9643"/>
                  <a:pt x="9875" y="9643"/>
                  <a:pt x="9875" y="9643"/>
                </a:cubicBezTo>
                <a:cubicBezTo>
                  <a:pt x="9875" y="11186"/>
                  <a:pt x="9875" y="11186"/>
                  <a:pt x="9875" y="11186"/>
                </a:cubicBezTo>
                <a:cubicBezTo>
                  <a:pt x="7804" y="12729"/>
                  <a:pt x="7804" y="12729"/>
                  <a:pt x="7804" y="12729"/>
                </a:cubicBezTo>
                <a:cubicBezTo>
                  <a:pt x="8100" y="12729"/>
                  <a:pt x="8100" y="12729"/>
                  <a:pt x="8100" y="12729"/>
                </a:cubicBezTo>
                <a:cubicBezTo>
                  <a:pt x="8100" y="12729"/>
                  <a:pt x="8100" y="12729"/>
                  <a:pt x="8100" y="13114"/>
                </a:cubicBezTo>
                <a:cubicBezTo>
                  <a:pt x="8100" y="13114"/>
                  <a:pt x="8396" y="13114"/>
                  <a:pt x="8396" y="13500"/>
                </a:cubicBezTo>
                <a:cubicBezTo>
                  <a:pt x="8692" y="13886"/>
                  <a:pt x="8692" y="13886"/>
                  <a:pt x="8692" y="13886"/>
                </a:cubicBezTo>
                <a:cubicBezTo>
                  <a:pt x="10467" y="12343"/>
                  <a:pt x="10467" y="12343"/>
                  <a:pt x="10467" y="12343"/>
                </a:cubicBezTo>
                <a:lnTo>
                  <a:pt x="11651" y="12729"/>
                </a:lnTo>
                <a:close/>
                <a:moveTo>
                  <a:pt x="8988" y="9643"/>
                </a:moveTo>
                <a:cubicBezTo>
                  <a:pt x="8988" y="9643"/>
                  <a:pt x="8988" y="9643"/>
                  <a:pt x="8988" y="9643"/>
                </a:cubicBezTo>
                <a:cubicBezTo>
                  <a:pt x="8988" y="9257"/>
                  <a:pt x="9283" y="8871"/>
                  <a:pt x="9579" y="8486"/>
                </a:cubicBezTo>
                <a:cubicBezTo>
                  <a:pt x="9579" y="8486"/>
                  <a:pt x="9579" y="8486"/>
                  <a:pt x="9579" y="8486"/>
                </a:cubicBezTo>
                <a:cubicBezTo>
                  <a:pt x="8692" y="7714"/>
                  <a:pt x="8692" y="7714"/>
                  <a:pt x="8692" y="7714"/>
                </a:cubicBezTo>
                <a:cubicBezTo>
                  <a:pt x="8396" y="8100"/>
                  <a:pt x="8396" y="8100"/>
                  <a:pt x="8396" y="8100"/>
                </a:cubicBezTo>
                <a:cubicBezTo>
                  <a:pt x="8396" y="8486"/>
                  <a:pt x="8100" y="8486"/>
                  <a:pt x="8100" y="8486"/>
                </a:cubicBezTo>
                <a:cubicBezTo>
                  <a:pt x="8100" y="8486"/>
                  <a:pt x="8100" y="8486"/>
                  <a:pt x="8100" y="8486"/>
                </a:cubicBezTo>
                <a:cubicBezTo>
                  <a:pt x="7804" y="8871"/>
                  <a:pt x="7804" y="8871"/>
                  <a:pt x="7804" y="8871"/>
                </a:cubicBezTo>
                <a:lnTo>
                  <a:pt x="8988" y="9643"/>
                </a:lnTo>
                <a:close/>
                <a:moveTo>
                  <a:pt x="12242" y="10800"/>
                </a:moveTo>
                <a:cubicBezTo>
                  <a:pt x="12242" y="11186"/>
                  <a:pt x="11651" y="11571"/>
                  <a:pt x="11355" y="11571"/>
                </a:cubicBezTo>
                <a:cubicBezTo>
                  <a:pt x="11059" y="11571"/>
                  <a:pt x="10467" y="11186"/>
                  <a:pt x="10467" y="10800"/>
                </a:cubicBezTo>
                <a:cubicBezTo>
                  <a:pt x="10467" y="10029"/>
                  <a:pt x="11059" y="9643"/>
                  <a:pt x="11355" y="9643"/>
                </a:cubicBezTo>
                <a:cubicBezTo>
                  <a:pt x="11651" y="9643"/>
                  <a:pt x="12242" y="10029"/>
                  <a:pt x="12242" y="10800"/>
                </a:cubicBezTo>
                <a:close/>
                <a:moveTo>
                  <a:pt x="20527" y="17743"/>
                </a:moveTo>
                <a:cubicBezTo>
                  <a:pt x="14314" y="11186"/>
                  <a:pt x="14314" y="11186"/>
                  <a:pt x="14314" y="11186"/>
                </a:cubicBezTo>
                <a:cubicBezTo>
                  <a:pt x="12242" y="13500"/>
                  <a:pt x="12242" y="13500"/>
                  <a:pt x="12242" y="13500"/>
                </a:cubicBezTo>
                <a:cubicBezTo>
                  <a:pt x="12242" y="13500"/>
                  <a:pt x="12242" y="13500"/>
                  <a:pt x="11947" y="13500"/>
                </a:cubicBezTo>
                <a:cubicBezTo>
                  <a:pt x="19048" y="18514"/>
                  <a:pt x="19048" y="18514"/>
                  <a:pt x="19048" y="18514"/>
                </a:cubicBezTo>
                <a:lnTo>
                  <a:pt x="20527" y="1774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4" name="Shape 5699"/>
          <p:cNvSpPr/>
          <p:nvPr/>
        </p:nvSpPr>
        <p:spPr>
          <a:xfrm>
            <a:off x="5378674" y="3290179"/>
            <a:ext cx="284483" cy="225752"/>
          </a:xfrm>
          <a:custGeom>
            <a:avLst/>
            <a:gdLst/>
            <a:ahLst/>
            <a:cxnLst>
              <a:cxn ang="0">
                <a:pos x="wd2" y="hd2"/>
              </a:cxn>
              <a:cxn ang="5400000">
                <a:pos x="wd2" y="hd2"/>
              </a:cxn>
              <a:cxn ang="10800000">
                <a:pos x="wd2" y="hd2"/>
              </a:cxn>
              <a:cxn ang="16200000">
                <a:pos x="wd2" y="hd2"/>
              </a:cxn>
            </a:cxnLst>
            <a:rect l="0" t="0" r="r" b="b"/>
            <a:pathLst>
              <a:path w="21600" h="21600" extrusionOk="0">
                <a:moveTo>
                  <a:pt x="21600" y="3411"/>
                </a:moveTo>
                <a:cubicBezTo>
                  <a:pt x="21600" y="3789"/>
                  <a:pt x="21600" y="4168"/>
                  <a:pt x="21300" y="4168"/>
                </a:cubicBezTo>
                <a:cubicBezTo>
                  <a:pt x="600" y="4168"/>
                  <a:pt x="600" y="4168"/>
                  <a:pt x="600" y="4168"/>
                </a:cubicBezTo>
                <a:cubicBezTo>
                  <a:pt x="300" y="4168"/>
                  <a:pt x="0" y="3789"/>
                  <a:pt x="0" y="3411"/>
                </a:cubicBezTo>
                <a:cubicBezTo>
                  <a:pt x="0" y="758"/>
                  <a:pt x="0" y="758"/>
                  <a:pt x="0" y="758"/>
                </a:cubicBezTo>
                <a:cubicBezTo>
                  <a:pt x="0" y="379"/>
                  <a:pt x="300" y="0"/>
                  <a:pt x="600" y="0"/>
                </a:cubicBezTo>
                <a:cubicBezTo>
                  <a:pt x="21300" y="0"/>
                  <a:pt x="21300" y="0"/>
                  <a:pt x="21300" y="0"/>
                </a:cubicBezTo>
                <a:cubicBezTo>
                  <a:pt x="21600" y="0"/>
                  <a:pt x="21600" y="379"/>
                  <a:pt x="21600" y="758"/>
                </a:cubicBezTo>
                <a:lnTo>
                  <a:pt x="21600" y="3411"/>
                </a:lnTo>
                <a:close/>
                <a:moveTo>
                  <a:pt x="21600" y="21221"/>
                </a:moveTo>
                <a:cubicBezTo>
                  <a:pt x="21600" y="21221"/>
                  <a:pt x="21600" y="21600"/>
                  <a:pt x="21300" y="21600"/>
                </a:cubicBezTo>
                <a:cubicBezTo>
                  <a:pt x="600" y="21600"/>
                  <a:pt x="600" y="21600"/>
                  <a:pt x="600" y="21600"/>
                </a:cubicBezTo>
                <a:cubicBezTo>
                  <a:pt x="300" y="21600"/>
                  <a:pt x="0" y="21221"/>
                  <a:pt x="0" y="21221"/>
                </a:cubicBezTo>
                <a:cubicBezTo>
                  <a:pt x="0" y="18189"/>
                  <a:pt x="0" y="18189"/>
                  <a:pt x="0" y="18189"/>
                </a:cubicBezTo>
                <a:cubicBezTo>
                  <a:pt x="0" y="17811"/>
                  <a:pt x="300" y="17811"/>
                  <a:pt x="600" y="17811"/>
                </a:cubicBezTo>
                <a:cubicBezTo>
                  <a:pt x="21300" y="17811"/>
                  <a:pt x="21300" y="17811"/>
                  <a:pt x="21300" y="17811"/>
                </a:cubicBezTo>
                <a:cubicBezTo>
                  <a:pt x="21600" y="17811"/>
                  <a:pt x="21600" y="17811"/>
                  <a:pt x="21600" y="18189"/>
                </a:cubicBezTo>
                <a:lnTo>
                  <a:pt x="21600" y="21221"/>
                </a:lnTo>
                <a:close/>
                <a:moveTo>
                  <a:pt x="4800" y="15158"/>
                </a:moveTo>
                <a:cubicBezTo>
                  <a:pt x="4800" y="15537"/>
                  <a:pt x="4500" y="15916"/>
                  <a:pt x="4500" y="15916"/>
                </a:cubicBezTo>
                <a:cubicBezTo>
                  <a:pt x="4200" y="15916"/>
                  <a:pt x="4200" y="15537"/>
                  <a:pt x="4200" y="15537"/>
                </a:cubicBezTo>
                <a:cubicBezTo>
                  <a:pt x="600" y="11368"/>
                  <a:pt x="600" y="11368"/>
                  <a:pt x="600" y="11368"/>
                </a:cubicBezTo>
                <a:cubicBezTo>
                  <a:pt x="600" y="10989"/>
                  <a:pt x="600" y="10989"/>
                  <a:pt x="600" y="10989"/>
                </a:cubicBezTo>
                <a:cubicBezTo>
                  <a:pt x="600" y="10611"/>
                  <a:pt x="600" y="10611"/>
                  <a:pt x="600" y="10611"/>
                </a:cubicBezTo>
                <a:cubicBezTo>
                  <a:pt x="4200" y="6063"/>
                  <a:pt x="4200" y="6063"/>
                  <a:pt x="4200" y="6063"/>
                </a:cubicBezTo>
                <a:cubicBezTo>
                  <a:pt x="4200" y="6063"/>
                  <a:pt x="4200" y="6063"/>
                  <a:pt x="4500" y="6063"/>
                </a:cubicBezTo>
                <a:cubicBezTo>
                  <a:pt x="4500" y="6063"/>
                  <a:pt x="4800" y="6063"/>
                  <a:pt x="4800" y="6442"/>
                </a:cubicBezTo>
                <a:lnTo>
                  <a:pt x="4800" y="15158"/>
                </a:lnTo>
                <a:close/>
                <a:moveTo>
                  <a:pt x="21600" y="9474"/>
                </a:moveTo>
                <a:cubicBezTo>
                  <a:pt x="21600" y="9853"/>
                  <a:pt x="21600" y="9853"/>
                  <a:pt x="21300" y="9853"/>
                </a:cubicBezTo>
                <a:cubicBezTo>
                  <a:pt x="8100" y="9853"/>
                  <a:pt x="8100" y="9853"/>
                  <a:pt x="8100" y="9853"/>
                </a:cubicBezTo>
                <a:cubicBezTo>
                  <a:pt x="8100" y="9853"/>
                  <a:pt x="7800" y="9853"/>
                  <a:pt x="7800" y="9474"/>
                </a:cubicBezTo>
                <a:cubicBezTo>
                  <a:pt x="7800" y="6442"/>
                  <a:pt x="7800" y="6442"/>
                  <a:pt x="7800" y="6442"/>
                </a:cubicBezTo>
                <a:cubicBezTo>
                  <a:pt x="7800" y="6063"/>
                  <a:pt x="8100" y="6063"/>
                  <a:pt x="8100" y="6063"/>
                </a:cubicBezTo>
                <a:cubicBezTo>
                  <a:pt x="21300" y="6063"/>
                  <a:pt x="21300" y="6063"/>
                  <a:pt x="21300" y="6063"/>
                </a:cubicBezTo>
                <a:cubicBezTo>
                  <a:pt x="21600" y="6063"/>
                  <a:pt x="21600" y="6063"/>
                  <a:pt x="21600" y="6442"/>
                </a:cubicBezTo>
                <a:lnTo>
                  <a:pt x="21600" y="9474"/>
                </a:lnTo>
                <a:close/>
                <a:moveTo>
                  <a:pt x="21600" y="15158"/>
                </a:moveTo>
                <a:cubicBezTo>
                  <a:pt x="21600" y="15537"/>
                  <a:pt x="21600" y="15916"/>
                  <a:pt x="21300" y="15916"/>
                </a:cubicBezTo>
                <a:cubicBezTo>
                  <a:pt x="8100" y="15916"/>
                  <a:pt x="8100" y="15916"/>
                  <a:pt x="8100" y="15916"/>
                </a:cubicBezTo>
                <a:cubicBezTo>
                  <a:pt x="8100" y="15916"/>
                  <a:pt x="7800" y="15537"/>
                  <a:pt x="7800" y="15158"/>
                </a:cubicBezTo>
                <a:cubicBezTo>
                  <a:pt x="7800" y="12505"/>
                  <a:pt x="7800" y="12505"/>
                  <a:pt x="7800" y="12505"/>
                </a:cubicBezTo>
                <a:cubicBezTo>
                  <a:pt x="7800" y="12126"/>
                  <a:pt x="8100" y="11747"/>
                  <a:pt x="8100" y="11747"/>
                </a:cubicBezTo>
                <a:cubicBezTo>
                  <a:pt x="21300" y="11747"/>
                  <a:pt x="21300" y="11747"/>
                  <a:pt x="21300" y="11747"/>
                </a:cubicBezTo>
                <a:cubicBezTo>
                  <a:pt x="21600" y="11747"/>
                  <a:pt x="21600" y="12126"/>
                  <a:pt x="21600" y="12505"/>
                </a:cubicBezTo>
                <a:lnTo>
                  <a:pt x="21600" y="1515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5" name="Shape 5700"/>
          <p:cNvSpPr/>
          <p:nvPr/>
        </p:nvSpPr>
        <p:spPr>
          <a:xfrm>
            <a:off x="5949475" y="3317710"/>
            <a:ext cx="326696" cy="194550"/>
          </a:xfrm>
          <a:custGeom>
            <a:avLst/>
            <a:gdLst/>
            <a:ahLst/>
            <a:cxnLst>
              <a:cxn ang="0">
                <a:pos x="wd2" y="hd2"/>
              </a:cxn>
              <a:cxn ang="5400000">
                <a:pos x="wd2" y="hd2"/>
              </a:cxn>
              <a:cxn ang="10800000">
                <a:pos x="wd2" y="hd2"/>
              </a:cxn>
              <a:cxn ang="16200000">
                <a:pos x="wd2" y="hd2"/>
              </a:cxn>
            </a:cxnLst>
            <a:rect l="0" t="0" r="r" b="b"/>
            <a:pathLst>
              <a:path w="21600" h="21600" extrusionOk="0">
                <a:moveTo>
                  <a:pt x="5582" y="0"/>
                </a:moveTo>
                <a:lnTo>
                  <a:pt x="5582" y="17321"/>
                </a:lnTo>
                <a:lnTo>
                  <a:pt x="0" y="17321"/>
                </a:lnTo>
                <a:lnTo>
                  <a:pt x="0" y="4891"/>
                </a:lnTo>
                <a:lnTo>
                  <a:pt x="3398" y="4891"/>
                </a:lnTo>
                <a:lnTo>
                  <a:pt x="3398" y="0"/>
                </a:lnTo>
                <a:lnTo>
                  <a:pt x="5582" y="0"/>
                </a:lnTo>
                <a:close/>
                <a:moveTo>
                  <a:pt x="3398" y="7947"/>
                </a:moveTo>
                <a:lnTo>
                  <a:pt x="2184" y="7947"/>
                </a:lnTo>
                <a:lnTo>
                  <a:pt x="2184" y="14672"/>
                </a:lnTo>
                <a:lnTo>
                  <a:pt x="3398" y="14672"/>
                </a:lnTo>
                <a:lnTo>
                  <a:pt x="3398" y="7947"/>
                </a:lnTo>
                <a:close/>
                <a:moveTo>
                  <a:pt x="6310" y="3464"/>
                </a:moveTo>
                <a:lnTo>
                  <a:pt x="8737" y="3464"/>
                </a:lnTo>
                <a:lnTo>
                  <a:pt x="8737" y="0"/>
                </a:lnTo>
                <a:lnTo>
                  <a:pt x="6310" y="0"/>
                </a:lnTo>
                <a:lnTo>
                  <a:pt x="6310" y="3464"/>
                </a:lnTo>
                <a:close/>
                <a:moveTo>
                  <a:pt x="6310" y="17321"/>
                </a:moveTo>
                <a:lnTo>
                  <a:pt x="8737" y="17321"/>
                </a:lnTo>
                <a:lnTo>
                  <a:pt x="8737" y="4891"/>
                </a:lnTo>
                <a:lnTo>
                  <a:pt x="6310" y="4891"/>
                </a:lnTo>
                <a:lnTo>
                  <a:pt x="6310" y="17321"/>
                </a:lnTo>
                <a:close/>
                <a:moveTo>
                  <a:pt x="15047" y="4891"/>
                </a:moveTo>
                <a:lnTo>
                  <a:pt x="15047" y="21600"/>
                </a:lnTo>
                <a:lnTo>
                  <a:pt x="9465" y="21600"/>
                </a:lnTo>
                <a:lnTo>
                  <a:pt x="9465" y="18543"/>
                </a:lnTo>
                <a:lnTo>
                  <a:pt x="12863" y="18543"/>
                </a:lnTo>
                <a:lnTo>
                  <a:pt x="12863" y="17321"/>
                </a:lnTo>
                <a:lnTo>
                  <a:pt x="9465" y="17321"/>
                </a:lnTo>
                <a:lnTo>
                  <a:pt x="9465" y="4891"/>
                </a:lnTo>
                <a:lnTo>
                  <a:pt x="15047" y="4891"/>
                </a:lnTo>
                <a:close/>
                <a:moveTo>
                  <a:pt x="12863" y="7947"/>
                </a:moveTo>
                <a:lnTo>
                  <a:pt x="11649" y="7947"/>
                </a:lnTo>
                <a:lnTo>
                  <a:pt x="11649" y="14672"/>
                </a:lnTo>
                <a:lnTo>
                  <a:pt x="12863" y="14672"/>
                </a:lnTo>
                <a:lnTo>
                  <a:pt x="12863" y="7947"/>
                </a:lnTo>
                <a:close/>
                <a:moveTo>
                  <a:pt x="21600" y="4891"/>
                </a:moveTo>
                <a:lnTo>
                  <a:pt x="21600" y="21600"/>
                </a:lnTo>
                <a:lnTo>
                  <a:pt x="16018" y="21600"/>
                </a:lnTo>
                <a:lnTo>
                  <a:pt x="16018" y="18543"/>
                </a:lnTo>
                <a:lnTo>
                  <a:pt x="19537" y="18543"/>
                </a:lnTo>
                <a:lnTo>
                  <a:pt x="19537" y="17321"/>
                </a:lnTo>
                <a:lnTo>
                  <a:pt x="16018" y="17321"/>
                </a:lnTo>
                <a:lnTo>
                  <a:pt x="16018" y="4891"/>
                </a:lnTo>
                <a:lnTo>
                  <a:pt x="21600" y="4891"/>
                </a:lnTo>
                <a:close/>
                <a:moveTo>
                  <a:pt x="19537" y="7947"/>
                </a:moveTo>
                <a:lnTo>
                  <a:pt x="18202" y="7947"/>
                </a:lnTo>
                <a:lnTo>
                  <a:pt x="18202" y="14672"/>
                </a:lnTo>
                <a:lnTo>
                  <a:pt x="19537" y="14672"/>
                </a:lnTo>
                <a:lnTo>
                  <a:pt x="19537" y="794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6" name="Shape 5701"/>
          <p:cNvSpPr/>
          <p:nvPr/>
        </p:nvSpPr>
        <p:spPr>
          <a:xfrm>
            <a:off x="6522110" y="3290179"/>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10977" y="21600"/>
                </a:moveTo>
                <a:cubicBezTo>
                  <a:pt x="4957" y="21600"/>
                  <a:pt x="0" y="16723"/>
                  <a:pt x="0" y="10800"/>
                </a:cubicBezTo>
                <a:cubicBezTo>
                  <a:pt x="0" y="4877"/>
                  <a:pt x="4957" y="0"/>
                  <a:pt x="10977" y="0"/>
                </a:cubicBezTo>
                <a:cubicBezTo>
                  <a:pt x="16997" y="0"/>
                  <a:pt x="21600" y="4877"/>
                  <a:pt x="21600" y="10800"/>
                </a:cubicBezTo>
                <a:cubicBezTo>
                  <a:pt x="21600" y="16723"/>
                  <a:pt x="16997" y="21600"/>
                  <a:pt x="10977" y="21600"/>
                </a:cubicBezTo>
                <a:close/>
                <a:moveTo>
                  <a:pt x="10977" y="9406"/>
                </a:moveTo>
                <a:cubicBezTo>
                  <a:pt x="6374" y="10800"/>
                  <a:pt x="1770" y="10452"/>
                  <a:pt x="1416" y="10452"/>
                </a:cubicBezTo>
                <a:cubicBezTo>
                  <a:pt x="1416" y="10800"/>
                  <a:pt x="1416" y="10800"/>
                  <a:pt x="1416" y="10800"/>
                </a:cubicBezTo>
                <a:cubicBezTo>
                  <a:pt x="1416" y="13239"/>
                  <a:pt x="2479" y="15329"/>
                  <a:pt x="3895" y="17071"/>
                </a:cubicBezTo>
                <a:cubicBezTo>
                  <a:pt x="6374" y="12542"/>
                  <a:pt x="11331" y="10800"/>
                  <a:pt x="11331" y="10800"/>
                </a:cubicBezTo>
                <a:cubicBezTo>
                  <a:pt x="11685" y="10800"/>
                  <a:pt x="11685" y="10800"/>
                  <a:pt x="11685" y="10800"/>
                </a:cubicBezTo>
                <a:cubicBezTo>
                  <a:pt x="11685" y="10452"/>
                  <a:pt x="11331" y="9755"/>
                  <a:pt x="10977" y="9406"/>
                </a:cubicBezTo>
                <a:close/>
                <a:moveTo>
                  <a:pt x="6728" y="2439"/>
                </a:moveTo>
                <a:cubicBezTo>
                  <a:pt x="4249" y="3832"/>
                  <a:pt x="2479" y="6271"/>
                  <a:pt x="1770" y="9058"/>
                </a:cubicBezTo>
                <a:cubicBezTo>
                  <a:pt x="2125" y="9058"/>
                  <a:pt x="6020" y="9058"/>
                  <a:pt x="10269" y="8013"/>
                </a:cubicBezTo>
                <a:cubicBezTo>
                  <a:pt x="8852" y="5226"/>
                  <a:pt x="7082" y="2787"/>
                  <a:pt x="6728" y="2439"/>
                </a:cubicBezTo>
                <a:close/>
                <a:moveTo>
                  <a:pt x="12393" y="12542"/>
                </a:moveTo>
                <a:cubicBezTo>
                  <a:pt x="12393" y="12542"/>
                  <a:pt x="12393" y="12542"/>
                  <a:pt x="12393" y="12542"/>
                </a:cubicBezTo>
                <a:cubicBezTo>
                  <a:pt x="12393" y="12542"/>
                  <a:pt x="6728" y="14284"/>
                  <a:pt x="4957" y="18116"/>
                </a:cubicBezTo>
                <a:cubicBezTo>
                  <a:pt x="4957" y="18116"/>
                  <a:pt x="4957" y="18116"/>
                  <a:pt x="4957" y="18116"/>
                </a:cubicBezTo>
                <a:cubicBezTo>
                  <a:pt x="6374" y="19161"/>
                  <a:pt x="8498" y="20206"/>
                  <a:pt x="10977" y="20206"/>
                </a:cubicBezTo>
                <a:cubicBezTo>
                  <a:pt x="12039" y="20206"/>
                  <a:pt x="13456" y="19858"/>
                  <a:pt x="14518" y="19510"/>
                </a:cubicBezTo>
                <a:cubicBezTo>
                  <a:pt x="14164" y="18465"/>
                  <a:pt x="13810" y="15677"/>
                  <a:pt x="12393" y="12542"/>
                </a:cubicBezTo>
                <a:close/>
                <a:moveTo>
                  <a:pt x="8498" y="2090"/>
                </a:moveTo>
                <a:cubicBezTo>
                  <a:pt x="8498" y="2090"/>
                  <a:pt x="8498" y="2090"/>
                  <a:pt x="8498" y="2090"/>
                </a:cubicBezTo>
                <a:cubicBezTo>
                  <a:pt x="8498" y="2090"/>
                  <a:pt x="8498" y="2090"/>
                  <a:pt x="8498" y="2090"/>
                </a:cubicBezTo>
                <a:close/>
                <a:moveTo>
                  <a:pt x="10977" y="1742"/>
                </a:moveTo>
                <a:cubicBezTo>
                  <a:pt x="9915" y="1742"/>
                  <a:pt x="9207" y="1742"/>
                  <a:pt x="8498" y="2090"/>
                </a:cubicBezTo>
                <a:cubicBezTo>
                  <a:pt x="8852" y="2090"/>
                  <a:pt x="10623" y="4529"/>
                  <a:pt x="12039" y="7316"/>
                </a:cubicBezTo>
                <a:cubicBezTo>
                  <a:pt x="15580" y="5923"/>
                  <a:pt x="16997" y="4181"/>
                  <a:pt x="16997" y="4181"/>
                </a:cubicBezTo>
                <a:cubicBezTo>
                  <a:pt x="15226" y="2439"/>
                  <a:pt x="13102" y="1742"/>
                  <a:pt x="10977" y="1742"/>
                </a:cubicBezTo>
                <a:close/>
                <a:moveTo>
                  <a:pt x="18059" y="5226"/>
                </a:moveTo>
                <a:cubicBezTo>
                  <a:pt x="18059" y="5226"/>
                  <a:pt x="16643" y="7316"/>
                  <a:pt x="12748" y="8710"/>
                </a:cubicBezTo>
                <a:cubicBezTo>
                  <a:pt x="13102" y="9058"/>
                  <a:pt x="13102" y="9755"/>
                  <a:pt x="13456" y="10103"/>
                </a:cubicBezTo>
                <a:cubicBezTo>
                  <a:pt x="13456" y="10103"/>
                  <a:pt x="13456" y="10452"/>
                  <a:pt x="13810" y="10452"/>
                </a:cubicBezTo>
                <a:cubicBezTo>
                  <a:pt x="16997" y="10103"/>
                  <a:pt x="20184" y="10800"/>
                  <a:pt x="20184" y="10800"/>
                </a:cubicBezTo>
                <a:cubicBezTo>
                  <a:pt x="20184" y="8710"/>
                  <a:pt x="19475" y="6619"/>
                  <a:pt x="18059" y="5226"/>
                </a:cubicBezTo>
                <a:close/>
                <a:moveTo>
                  <a:pt x="14164" y="11845"/>
                </a:moveTo>
                <a:cubicBezTo>
                  <a:pt x="15580" y="15329"/>
                  <a:pt x="15934" y="18116"/>
                  <a:pt x="15934" y="18465"/>
                </a:cubicBezTo>
                <a:cubicBezTo>
                  <a:pt x="18059" y="17071"/>
                  <a:pt x="19475" y="14981"/>
                  <a:pt x="20184" y="12194"/>
                </a:cubicBezTo>
                <a:cubicBezTo>
                  <a:pt x="19830" y="12194"/>
                  <a:pt x="17351" y="11497"/>
                  <a:pt x="14164" y="1184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7" name="Shape 5702"/>
          <p:cNvSpPr/>
          <p:nvPr/>
        </p:nvSpPr>
        <p:spPr>
          <a:xfrm>
            <a:off x="7096105" y="3311357"/>
            <a:ext cx="245930" cy="204574"/>
          </a:xfrm>
          <a:custGeom>
            <a:avLst/>
            <a:gdLst/>
            <a:ahLst/>
            <a:cxnLst>
              <a:cxn ang="0">
                <a:pos x="wd2" y="hd2"/>
              </a:cxn>
              <a:cxn ang="5400000">
                <a:pos x="wd2" y="hd2"/>
              </a:cxn>
              <a:cxn ang="10800000">
                <a:pos x="wd2" y="hd2"/>
              </a:cxn>
              <a:cxn ang="16200000">
                <a:pos x="wd2" y="hd2"/>
              </a:cxn>
            </a:cxnLst>
            <a:rect l="0" t="0" r="r" b="b"/>
            <a:pathLst>
              <a:path w="21282" h="21496" extrusionOk="0">
                <a:moveTo>
                  <a:pt x="10168" y="311"/>
                </a:moveTo>
                <a:cubicBezTo>
                  <a:pt x="10511" y="-104"/>
                  <a:pt x="10853" y="-104"/>
                  <a:pt x="11196" y="311"/>
                </a:cubicBezTo>
                <a:cubicBezTo>
                  <a:pt x="21139" y="12358"/>
                  <a:pt x="21139" y="12358"/>
                  <a:pt x="21139" y="12358"/>
                </a:cubicBezTo>
                <a:cubicBezTo>
                  <a:pt x="21482" y="12773"/>
                  <a:pt x="21139" y="12773"/>
                  <a:pt x="20796" y="12773"/>
                </a:cubicBezTo>
                <a:cubicBezTo>
                  <a:pt x="568" y="12773"/>
                  <a:pt x="568" y="12773"/>
                  <a:pt x="568" y="12773"/>
                </a:cubicBezTo>
                <a:cubicBezTo>
                  <a:pt x="-118" y="12773"/>
                  <a:pt x="-118" y="12773"/>
                  <a:pt x="225" y="12358"/>
                </a:cubicBezTo>
                <a:lnTo>
                  <a:pt x="10168" y="311"/>
                </a:lnTo>
                <a:close/>
                <a:moveTo>
                  <a:pt x="911" y="21496"/>
                </a:moveTo>
                <a:cubicBezTo>
                  <a:pt x="568" y="21496"/>
                  <a:pt x="225" y="21081"/>
                  <a:pt x="225" y="20250"/>
                </a:cubicBezTo>
                <a:cubicBezTo>
                  <a:pt x="225" y="16096"/>
                  <a:pt x="225" y="16096"/>
                  <a:pt x="225" y="16096"/>
                </a:cubicBezTo>
                <a:cubicBezTo>
                  <a:pt x="225" y="15681"/>
                  <a:pt x="568" y="15265"/>
                  <a:pt x="911" y="15265"/>
                </a:cubicBezTo>
                <a:cubicBezTo>
                  <a:pt x="20453" y="15265"/>
                  <a:pt x="20453" y="15265"/>
                  <a:pt x="20453" y="15265"/>
                </a:cubicBezTo>
                <a:cubicBezTo>
                  <a:pt x="20796" y="15265"/>
                  <a:pt x="21139" y="15681"/>
                  <a:pt x="21139" y="16096"/>
                </a:cubicBezTo>
                <a:cubicBezTo>
                  <a:pt x="21139" y="20250"/>
                  <a:pt x="21139" y="20250"/>
                  <a:pt x="21139" y="20250"/>
                </a:cubicBezTo>
                <a:cubicBezTo>
                  <a:pt x="21139" y="21081"/>
                  <a:pt x="20796" y="21496"/>
                  <a:pt x="20453" y="21496"/>
                </a:cubicBezTo>
                <a:lnTo>
                  <a:pt x="911" y="2149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8" name="Shape 5703"/>
          <p:cNvSpPr/>
          <p:nvPr/>
        </p:nvSpPr>
        <p:spPr>
          <a:xfrm>
            <a:off x="7665544" y="3314040"/>
            <a:ext cx="286319" cy="222080"/>
          </a:xfrm>
          <a:custGeom>
            <a:avLst/>
            <a:gdLst/>
            <a:ahLst/>
            <a:cxnLst>
              <a:cxn ang="0">
                <a:pos x="wd2" y="hd2"/>
              </a:cxn>
              <a:cxn ang="5400000">
                <a:pos x="wd2" y="hd2"/>
              </a:cxn>
              <a:cxn ang="10800000">
                <a:pos x="wd2" y="hd2"/>
              </a:cxn>
              <a:cxn ang="16200000">
                <a:pos x="wd2" y="hd2"/>
              </a:cxn>
            </a:cxnLst>
            <a:rect l="0" t="0" r="r" b="b"/>
            <a:pathLst>
              <a:path w="21600" h="21600" extrusionOk="0">
                <a:moveTo>
                  <a:pt x="19800" y="6557"/>
                </a:moveTo>
                <a:cubicBezTo>
                  <a:pt x="17700" y="8100"/>
                  <a:pt x="15900" y="10029"/>
                  <a:pt x="14100" y="11571"/>
                </a:cubicBezTo>
                <a:cubicBezTo>
                  <a:pt x="13200" y="12343"/>
                  <a:pt x="12000" y="13886"/>
                  <a:pt x="11100" y="13886"/>
                </a:cubicBezTo>
                <a:cubicBezTo>
                  <a:pt x="10800" y="13886"/>
                  <a:pt x="10800" y="13886"/>
                  <a:pt x="10800" y="13886"/>
                </a:cubicBezTo>
                <a:cubicBezTo>
                  <a:pt x="10800" y="13886"/>
                  <a:pt x="10800" y="13886"/>
                  <a:pt x="10800" y="13886"/>
                </a:cubicBezTo>
                <a:cubicBezTo>
                  <a:pt x="9900" y="13886"/>
                  <a:pt x="8700" y="12343"/>
                  <a:pt x="7800" y="11571"/>
                </a:cubicBezTo>
                <a:cubicBezTo>
                  <a:pt x="6000" y="10029"/>
                  <a:pt x="4200" y="8100"/>
                  <a:pt x="2100" y="6557"/>
                </a:cubicBezTo>
                <a:cubicBezTo>
                  <a:pt x="1500" y="5786"/>
                  <a:pt x="0" y="4243"/>
                  <a:pt x="0" y="2700"/>
                </a:cubicBezTo>
                <a:cubicBezTo>
                  <a:pt x="0" y="1157"/>
                  <a:pt x="900" y="0"/>
                  <a:pt x="2100" y="0"/>
                </a:cubicBezTo>
                <a:cubicBezTo>
                  <a:pt x="19800" y="0"/>
                  <a:pt x="19800" y="0"/>
                  <a:pt x="19800" y="0"/>
                </a:cubicBezTo>
                <a:cubicBezTo>
                  <a:pt x="21000" y="0"/>
                  <a:pt x="21600" y="771"/>
                  <a:pt x="21600" y="2314"/>
                </a:cubicBezTo>
                <a:cubicBezTo>
                  <a:pt x="21600" y="4243"/>
                  <a:pt x="20700" y="5786"/>
                  <a:pt x="19800" y="6557"/>
                </a:cubicBezTo>
                <a:close/>
                <a:moveTo>
                  <a:pt x="21600" y="19286"/>
                </a:moveTo>
                <a:cubicBezTo>
                  <a:pt x="21600" y="20443"/>
                  <a:pt x="21000" y="21600"/>
                  <a:pt x="19800" y="21600"/>
                </a:cubicBezTo>
                <a:cubicBezTo>
                  <a:pt x="2100" y="21600"/>
                  <a:pt x="2100" y="21600"/>
                  <a:pt x="2100" y="21600"/>
                </a:cubicBezTo>
                <a:cubicBezTo>
                  <a:pt x="900" y="21600"/>
                  <a:pt x="0" y="20443"/>
                  <a:pt x="0" y="19286"/>
                </a:cubicBezTo>
                <a:cubicBezTo>
                  <a:pt x="0" y="6943"/>
                  <a:pt x="0" y="6943"/>
                  <a:pt x="0" y="6943"/>
                </a:cubicBezTo>
                <a:cubicBezTo>
                  <a:pt x="600" y="7329"/>
                  <a:pt x="900" y="7714"/>
                  <a:pt x="1500" y="8100"/>
                </a:cubicBezTo>
                <a:cubicBezTo>
                  <a:pt x="3300" y="10029"/>
                  <a:pt x="5400" y="11571"/>
                  <a:pt x="7200" y="13500"/>
                </a:cubicBezTo>
                <a:cubicBezTo>
                  <a:pt x="8400" y="14657"/>
                  <a:pt x="9600" y="15814"/>
                  <a:pt x="10800" y="15814"/>
                </a:cubicBezTo>
                <a:cubicBezTo>
                  <a:pt x="10800" y="15814"/>
                  <a:pt x="10800" y="15814"/>
                  <a:pt x="10800" y="15814"/>
                </a:cubicBezTo>
                <a:cubicBezTo>
                  <a:pt x="11100" y="15814"/>
                  <a:pt x="11100" y="15814"/>
                  <a:pt x="11100" y="15814"/>
                </a:cubicBezTo>
                <a:cubicBezTo>
                  <a:pt x="12300" y="15814"/>
                  <a:pt x="13500" y="14657"/>
                  <a:pt x="14400" y="13500"/>
                </a:cubicBezTo>
                <a:cubicBezTo>
                  <a:pt x="16500" y="11571"/>
                  <a:pt x="18600" y="10029"/>
                  <a:pt x="20400" y="8100"/>
                </a:cubicBezTo>
                <a:cubicBezTo>
                  <a:pt x="21000" y="7714"/>
                  <a:pt x="21300" y="7329"/>
                  <a:pt x="21600" y="6943"/>
                </a:cubicBezTo>
                <a:lnTo>
                  <a:pt x="21600" y="1928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69" name="Shape 5704"/>
          <p:cNvSpPr/>
          <p:nvPr/>
        </p:nvSpPr>
        <p:spPr>
          <a:xfrm>
            <a:off x="8238180" y="3290179"/>
            <a:ext cx="161135" cy="225752"/>
          </a:xfrm>
          <a:custGeom>
            <a:avLst/>
            <a:gdLst/>
            <a:ahLst/>
            <a:cxnLst>
              <a:cxn ang="0">
                <a:pos x="wd2" y="hd2"/>
              </a:cxn>
              <a:cxn ang="5400000">
                <a:pos x="wd2" y="hd2"/>
              </a:cxn>
              <a:cxn ang="10800000">
                <a:pos x="wd2" y="hd2"/>
              </a:cxn>
              <a:cxn ang="16200000">
                <a:pos x="wd2" y="hd2"/>
              </a:cxn>
            </a:cxnLst>
            <a:rect l="0" t="0" r="r" b="b"/>
            <a:pathLst>
              <a:path w="21307" h="21600" extrusionOk="0">
                <a:moveTo>
                  <a:pt x="21073" y="20463"/>
                </a:moveTo>
                <a:cubicBezTo>
                  <a:pt x="21600" y="20842"/>
                  <a:pt x="21073" y="20842"/>
                  <a:pt x="21073" y="21221"/>
                </a:cubicBezTo>
                <a:cubicBezTo>
                  <a:pt x="20546" y="21221"/>
                  <a:pt x="18966" y="21600"/>
                  <a:pt x="16332" y="21600"/>
                </a:cubicBezTo>
                <a:cubicBezTo>
                  <a:pt x="9483" y="21600"/>
                  <a:pt x="4215" y="18568"/>
                  <a:pt x="2634" y="14400"/>
                </a:cubicBezTo>
                <a:cubicBezTo>
                  <a:pt x="527" y="14400"/>
                  <a:pt x="527" y="14400"/>
                  <a:pt x="527" y="14400"/>
                </a:cubicBezTo>
                <a:cubicBezTo>
                  <a:pt x="0" y="14400"/>
                  <a:pt x="0" y="14021"/>
                  <a:pt x="0" y="13642"/>
                </a:cubicBezTo>
                <a:cubicBezTo>
                  <a:pt x="0" y="12126"/>
                  <a:pt x="0" y="12126"/>
                  <a:pt x="0" y="12126"/>
                </a:cubicBezTo>
                <a:cubicBezTo>
                  <a:pt x="0" y="11747"/>
                  <a:pt x="0" y="11747"/>
                  <a:pt x="527" y="11747"/>
                </a:cubicBezTo>
                <a:cubicBezTo>
                  <a:pt x="2107" y="11747"/>
                  <a:pt x="2107" y="11747"/>
                  <a:pt x="2107" y="11747"/>
                </a:cubicBezTo>
                <a:cubicBezTo>
                  <a:pt x="2107" y="10989"/>
                  <a:pt x="2107" y="10611"/>
                  <a:pt x="2107" y="9853"/>
                </a:cubicBezTo>
                <a:cubicBezTo>
                  <a:pt x="527" y="9853"/>
                  <a:pt x="527" y="9853"/>
                  <a:pt x="527" y="9853"/>
                </a:cubicBezTo>
                <a:cubicBezTo>
                  <a:pt x="0" y="9853"/>
                  <a:pt x="0" y="9853"/>
                  <a:pt x="0" y="9474"/>
                </a:cubicBezTo>
                <a:cubicBezTo>
                  <a:pt x="0" y="7579"/>
                  <a:pt x="0" y="7579"/>
                  <a:pt x="0" y="7579"/>
                </a:cubicBezTo>
                <a:cubicBezTo>
                  <a:pt x="0" y="7579"/>
                  <a:pt x="0" y="7200"/>
                  <a:pt x="527" y="7200"/>
                </a:cubicBezTo>
                <a:cubicBezTo>
                  <a:pt x="2634" y="7200"/>
                  <a:pt x="2634" y="7200"/>
                  <a:pt x="2634" y="7200"/>
                </a:cubicBezTo>
                <a:cubicBezTo>
                  <a:pt x="4741" y="3032"/>
                  <a:pt x="10010" y="0"/>
                  <a:pt x="16332" y="0"/>
                </a:cubicBezTo>
                <a:cubicBezTo>
                  <a:pt x="18439" y="0"/>
                  <a:pt x="20020" y="379"/>
                  <a:pt x="20546" y="379"/>
                </a:cubicBezTo>
                <a:cubicBezTo>
                  <a:pt x="20546" y="379"/>
                  <a:pt x="20546" y="758"/>
                  <a:pt x="20546" y="758"/>
                </a:cubicBezTo>
                <a:cubicBezTo>
                  <a:pt x="21073" y="758"/>
                  <a:pt x="21073" y="1137"/>
                  <a:pt x="21073" y="1137"/>
                </a:cubicBezTo>
                <a:cubicBezTo>
                  <a:pt x="20020" y="3411"/>
                  <a:pt x="20020" y="3411"/>
                  <a:pt x="20020" y="3411"/>
                </a:cubicBezTo>
                <a:cubicBezTo>
                  <a:pt x="20020" y="3789"/>
                  <a:pt x="19493" y="3789"/>
                  <a:pt x="18966" y="3789"/>
                </a:cubicBezTo>
                <a:cubicBezTo>
                  <a:pt x="18966" y="3789"/>
                  <a:pt x="17912" y="3789"/>
                  <a:pt x="16332" y="3789"/>
                </a:cubicBezTo>
                <a:cubicBezTo>
                  <a:pt x="12644" y="3789"/>
                  <a:pt x="9483" y="4926"/>
                  <a:pt x="8429" y="7200"/>
                </a:cubicBezTo>
                <a:cubicBezTo>
                  <a:pt x="17912" y="7200"/>
                  <a:pt x="17912" y="7200"/>
                  <a:pt x="17912" y="7200"/>
                </a:cubicBezTo>
                <a:cubicBezTo>
                  <a:pt x="18439" y="7200"/>
                  <a:pt x="18439" y="7200"/>
                  <a:pt x="18439" y="7579"/>
                </a:cubicBezTo>
                <a:cubicBezTo>
                  <a:pt x="18966" y="7579"/>
                  <a:pt x="18966" y="7579"/>
                  <a:pt x="18966" y="7958"/>
                </a:cubicBezTo>
                <a:cubicBezTo>
                  <a:pt x="18439" y="9474"/>
                  <a:pt x="18439" y="9474"/>
                  <a:pt x="18439" y="9474"/>
                </a:cubicBezTo>
                <a:cubicBezTo>
                  <a:pt x="18439" y="9853"/>
                  <a:pt x="17912" y="9853"/>
                  <a:pt x="17385" y="9853"/>
                </a:cubicBezTo>
                <a:cubicBezTo>
                  <a:pt x="7376" y="9853"/>
                  <a:pt x="7376" y="9853"/>
                  <a:pt x="7376" y="9853"/>
                </a:cubicBezTo>
                <a:cubicBezTo>
                  <a:pt x="7376" y="10611"/>
                  <a:pt x="7376" y="10989"/>
                  <a:pt x="7376" y="11747"/>
                </a:cubicBezTo>
                <a:cubicBezTo>
                  <a:pt x="16859" y="11747"/>
                  <a:pt x="16859" y="11747"/>
                  <a:pt x="16859" y="11747"/>
                </a:cubicBezTo>
                <a:cubicBezTo>
                  <a:pt x="17385" y="11747"/>
                  <a:pt x="17385" y="11747"/>
                  <a:pt x="17385" y="11747"/>
                </a:cubicBezTo>
                <a:cubicBezTo>
                  <a:pt x="17385" y="11747"/>
                  <a:pt x="17912" y="12126"/>
                  <a:pt x="17385" y="12126"/>
                </a:cubicBezTo>
                <a:cubicBezTo>
                  <a:pt x="17385" y="14021"/>
                  <a:pt x="17385" y="14021"/>
                  <a:pt x="17385" y="14021"/>
                </a:cubicBezTo>
                <a:cubicBezTo>
                  <a:pt x="16859" y="14021"/>
                  <a:pt x="16859" y="14400"/>
                  <a:pt x="16332" y="14400"/>
                </a:cubicBezTo>
                <a:cubicBezTo>
                  <a:pt x="8429" y="14400"/>
                  <a:pt x="8429" y="14400"/>
                  <a:pt x="8429" y="14400"/>
                </a:cubicBezTo>
                <a:cubicBezTo>
                  <a:pt x="9483" y="16674"/>
                  <a:pt x="12644" y="18189"/>
                  <a:pt x="16332" y="18189"/>
                </a:cubicBezTo>
                <a:cubicBezTo>
                  <a:pt x="17912" y="18189"/>
                  <a:pt x="19493" y="17811"/>
                  <a:pt x="19493" y="17811"/>
                </a:cubicBezTo>
                <a:cubicBezTo>
                  <a:pt x="20020" y="17811"/>
                  <a:pt x="20020" y="17811"/>
                  <a:pt x="20020" y="17811"/>
                </a:cubicBezTo>
                <a:cubicBezTo>
                  <a:pt x="20546" y="17811"/>
                  <a:pt x="20546" y="17811"/>
                  <a:pt x="20546" y="18189"/>
                </a:cubicBezTo>
                <a:lnTo>
                  <a:pt x="21073" y="2046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0" name="Shape 5705"/>
          <p:cNvSpPr/>
          <p:nvPr/>
        </p:nvSpPr>
        <p:spPr>
          <a:xfrm>
            <a:off x="8810814" y="3290179"/>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23"/>
                  <a:pt x="16723" y="21600"/>
                  <a:pt x="10800" y="21600"/>
                </a:cubicBezTo>
                <a:cubicBezTo>
                  <a:pt x="4877" y="21600"/>
                  <a:pt x="0" y="16723"/>
                  <a:pt x="0" y="10800"/>
                </a:cubicBezTo>
                <a:cubicBezTo>
                  <a:pt x="0" y="4877"/>
                  <a:pt x="4877" y="0"/>
                  <a:pt x="10800" y="0"/>
                </a:cubicBezTo>
                <a:cubicBezTo>
                  <a:pt x="16723" y="0"/>
                  <a:pt x="21600" y="4877"/>
                  <a:pt x="21600" y="10800"/>
                </a:cubicBezTo>
                <a:close/>
                <a:moveTo>
                  <a:pt x="12890" y="4181"/>
                </a:moveTo>
                <a:cubicBezTo>
                  <a:pt x="12890" y="3832"/>
                  <a:pt x="12890" y="3832"/>
                  <a:pt x="12890" y="3832"/>
                </a:cubicBezTo>
                <a:cubicBezTo>
                  <a:pt x="12542" y="3832"/>
                  <a:pt x="12542" y="3832"/>
                  <a:pt x="12542" y="3832"/>
                </a:cubicBezTo>
                <a:cubicBezTo>
                  <a:pt x="9406" y="3832"/>
                  <a:pt x="9406" y="3832"/>
                  <a:pt x="9406" y="3832"/>
                </a:cubicBezTo>
                <a:cubicBezTo>
                  <a:pt x="9406" y="3832"/>
                  <a:pt x="9058" y="3832"/>
                  <a:pt x="9058" y="3832"/>
                </a:cubicBezTo>
                <a:cubicBezTo>
                  <a:pt x="9058" y="3832"/>
                  <a:pt x="9058" y="3832"/>
                  <a:pt x="9058" y="4181"/>
                </a:cubicBezTo>
                <a:cubicBezTo>
                  <a:pt x="9058" y="12890"/>
                  <a:pt x="9058" y="12890"/>
                  <a:pt x="9058" y="12890"/>
                </a:cubicBezTo>
                <a:cubicBezTo>
                  <a:pt x="9058" y="12890"/>
                  <a:pt x="9406" y="13239"/>
                  <a:pt x="9755" y="13239"/>
                </a:cubicBezTo>
                <a:cubicBezTo>
                  <a:pt x="12194" y="13239"/>
                  <a:pt x="12194" y="13239"/>
                  <a:pt x="12194" y="13239"/>
                </a:cubicBezTo>
                <a:cubicBezTo>
                  <a:pt x="12542" y="13239"/>
                  <a:pt x="12542" y="12890"/>
                  <a:pt x="12542" y="12890"/>
                </a:cubicBezTo>
                <a:lnTo>
                  <a:pt x="12890" y="4181"/>
                </a:lnTo>
                <a:close/>
                <a:moveTo>
                  <a:pt x="12542" y="14981"/>
                </a:moveTo>
                <a:cubicBezTo>
                  <a:pt x="12542" y="14632"/>
                  <a:pt x="12542" y="14632"/>
                  <a:pt x="12194" y="14632"/>
                </a:cubicBezTo>
                <a:cubicBezTo>
                  <a:pt x="9755" y="14632"/>
                  <a:pt x="9755" y="14632"/>
                  <a:pt x="9755" y="14632"/>
                </a:cubicBezTo>
                <a:cubicBezTo>
                  <a:pt x="9406" y="14632"/>
                  <a:pt x="9058" y="14632"/>
                  <a:pt x="9058" y="14981"/>
                </a:cubicBezTo>
                <a:cubicBezTo>
                  <a:pt x="9058" y="17768"/>
                  <a:pt x="9058" y="17768"/>
                  <a:pt x="9058" y="17768"/>
                </a:cubicBezTo>
                <a:cubicBezTo>
                  <a:pt x="9058" y="17768"/>
                  <a:pt x="9406" y="18116"/>
                  <a:pt x="9755" y="18116"/>
                </a:cubicBezTo>
                <a:cubicBezTo>
                  <a:pt x="12194" y="18116"/>
                  <a:pt x="12194" y="18116"/>
                  <a:pt x="12194" y="18116"/>
                </a:cubicBezTo>
                <a:cubicBezTo>
                  <a:pt x="12542" y="18116"/>
                  <a:pt x="12542" y="17768"/>
                  <a:pt x="12542" y="17768"/>
                </a:cubicBezTo>
                <a:lnTo>
                  <a:pt x="12542" y="1498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1" name="Shape 5706"/>
          <p:cNvSpPr/>
          <p:nvPr/>
        </p:nvSpPr>
        <p:spPr>
          <a:xfrm>
            <a:off x="9383452" y="3290179"/>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30" y="21600"/>
                  <a:pt x="17705"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lnTo>
                  <a:pt x="21600" y="17768"/>
                </a:lnTo>
                <a:close/>
                <a:moveTo>
                  <a:pt x="18059" y="4529"/>
                </a:moveTo>
                <a:cubicBezTo>
                  <a:pt x="18059" y="4181"/>
                  <a:pt x="17705" y="3832"/>
                  <a:pt x="17351" y="3832"/>
                </a:cubicBezTo>
                <a:cubicBezTo>
                  <a:pt x="10269" y="3832"/>
                  <a:pt x="10269" y="3832"/>
                  <a:pt x="10269" y="3832"/>
                </a:cubicBezTo>
                <a:cubicBezTo>
                  <a:pt x="9915" y="3832"/>
                  <a:pt x="9561" y="3832"/>
                  <a:pt x="9561" y="4181"/>
                </a:cubicBezTo>
                <a:cubicBezTo>
                  <a:pt x="9561" y="4529"/>
                  <a:pt x="9561" y="4877"/>
                  <a:pt x="9915" y="5226"/>
                </a:cubicBezTo>
                <a:cubicBezTo>
                  <a:pt x="11685" y="7316"/>
                  <a:pt x="11685" y="7316"/>
                  <a:pt x="11685" y="7316"/>
                </a:cubicBezTo>
                <a:cubicBezTo>
                  <a:pt x="4249" y="14632"/>
                  <a:pt x="4249" y="14632"/>
                  <a:pt x="4249" y="14632"/>
                </a:cubicBezTo>
                <a:cubicBezTo>
                  <a:pt x="3895" y="14981"/>
                  <a:pt x="3895" y="15677"/>
                  <a:pt x="4249" y="16026"/>
                </a:cubicBezTo>
                <a:cubicBezTo>
                  <a:pt x="5666" y="17419"/>
                  <a:pt x="5666" y="17419"/>
                  <a:pt x="5666" y="17419"/>
                </a:cubicBezTo>
                <a:cubicBezTo>
                  <a:pt x="6020" y="17768"/>
                  <a:pt x="6728" y="17768"/>
                  <a:pt x="7082" y="17419"/>
                </a:cubicBezTo>
                <a:cubicBezTo>
                  <a:pt x="14518" y="10103"/>
                  <a:pt x="14518" y="10103"/>
                  <a:pt x="14518" y="10103"/>
                </a:cubicBezTo>
                <a:cubicBezTo>
                  <a:pt x="16643" y="11845"/>
                  <a:pt x="16643" y="11845"/>
                  <a:pt x="16643" y="11845"/>
                </a:cubicBezTo>
                <a:cubicBezTo>
                  <a:pt x="16643" y="12194"/>
                  <a:pt x="16997" y="12194"/>
                  <a:pt x="17351" y="12194"/>
                </a:cubicBezTo>
                <a:cubicBezTo>
                  <a:pt x="17351" y="12194"/>
                  <a:pt x="17351" y="12194"/>
                  <a:pt x="17705" y="12194"/>
                </a:cubicBezTo>
                <a:cubicBezTo>
                  <a:pt x="18059" y="12194"/>
                  <a:pt x="18059" y="11845"/>
                  <a:pt x="18059" y="11497"/>
                </a:cubicBezTo>
                <a:lnTo>
                  <a:pt x="18059" y="452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2" name="Shape 5707"/>
          <p:cNvSpPr/>
          <p:nvPr/>
        </p:nvSpPr>
        <p:spPr>
          <a:xfrm>
            <a:off x="9970769" y="3269990"/>
            <a:ext cx="139489" cy="266129"/>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3" name="Shape 5708"/>
          <p:cNvSpPr/>
          <p:nvPr/>
        </p:nvSpPr>
        <p:spPr>
          <a:xfrm>
            <a:off x="10526886" y="3269990"/>
            <a:ext cx="286318" cy="286318"/>
          </a:xfrm>
          <a:custGeom>
            <a:avLst/>
            <a:gdLst/>
            <a:ahLst/>
            <a:cxnLst>
              <a:cxn ang="0">
                <a:pos x="wd2" y="hd2"/>
              </a:cxn>
              <a:cxn ang="5400000">
                <a:pos x="wd2" y="hd2"/>
              </a:cxn>
              <a:cxn ang="10800000">
                <a:pos x="wd2" y="hd2"/>
              </a:cxn>
              <a:cxn ang="16200000">
                <a:pos x="wd2" y="hd2"/>
              </a:cxn>
            </a:cxnLst>
            <a:rect l="0" t="0" r="r" b="b"/>
            <a:pathLst>
              <a:path w="21600" h="21600" extrusionOk="0">
                <a:moveTo>
                  <a:pt x="5400" y="6600"/>
                </a:moveTo>
                <a:cubicBezTo>
                  <a:pt x="5400" y="19800"/>
                  <a:pt x="5400" y="19800"/>
                  <a:pt x="5400" y="19800"/>
                </a:cubicBezTo>
                <a:cubicBezTo>
                  <a:pt x="5400" y="20700"/>
                  <a:pt x="4500" y="21600"/>
                  <a:pt x="3300" y="21600"/>
                </a:cubicBezTo>
                <a:cubicBezTo>
                  <a:pt x="1800" y="21600"/>
                  <a:pt x="1800" y="21600"/>
                  <a:pt x="1800" y="21600"/>
                </a:cubicBezTo>
                <a:cubicBezTo>
                  <a:pt x="900" y="21600"/>
                  <a:pt x="0" y="20700"/>
                  <a:pt x="0" y="19800"/>
                </a:cubicBezTo>
                <a:cubicBezTo>
                  <a:pt x="0" y="6600"/>
                  <a:pt x="0" y="6600"/>
                  <a:pt x="0" y="6600"/>
                </a:cubicBezTo>
                <a:cubicBezTo>
                  <a:pt x="0" y="5700"/>
                  <a:pt x="900" y="4800"/>
                  <a:pt x="1800" y="4800"/>
                </a:cubicBezTo>
                <a:cubicBezTo>
                  <a:pt x="3300" y="4800"/>
                  <a:pt x="3300" y="4800"/>
                  <a:pt x="3300" y="4800"/>
                </a:cubicBezTo>
                <a:cubicBezTo>
                  <a:pt x="4500" y="4800"/>
                  <a:pt x="5400" y="5700"/>
                  <a:pt x="5400" y="6600"/>
                </a:cubicBezTo>
                <a:close/>
                <a:moveTo>
                  <a:pt x="21600" y="9300"/>
                </a:moveTo>
                <a:cubicBezTo>
                  <a:pt x="21600" y="18600"/>
                  <a:pt x="21600" y="18600"/>
                  <a:pt x="21600" y="18600"/>
                </a:cubicBezTo>
                <a:cubicBezTo>
                  <a:pt x="21600" y="20400"/>
                  <a:pt x="20100" y="21600"/>
                  <a:pt x="18300" y="21600"/>
                </a:cubicBezTo>
                <a:cubicBezTo>
                  <a:pt x="8100" y="21600"/>
                  <a:pt x="8100" y="21600"/>
                  <a:pt x="8100" y="21600"/>
                </a:cubicBezTo>
                <a:cubicBezTo>
                  <a:pt x="6900" y="21600"/>
                  <a:pt x="6000" y="20700"/>
                  <a:pt x="6000" y="19800"/>
                </a:cubicBezTo>
                <a:cubicBezTo>
                  <a:pt x="6000" y="1200"/>
                  <a:pt x="6000" y="1200"/>
                  <a:pt x="6000" y="1200"/>
                </a:cubicBezTo>
                <a:cubicBezTo>
                  <a:pt x="6000" y="600"/>
                  <a:pt x="6600" y="0"/>
                  <a:pt x="7200" y="0"/>
                </a:cubicBezTo>
                <a:cubicBezTo>
                  <a:pt x="15300" y="0"/>
                  <a:pt x="15300" y="0"/>
                  <a:pt x="15300" y="0"/>
                </a:cubicBezTo>
                <a:cubicBezTo>
                  <a:pt x="15900" y="0"/>
                  <a:pt x="16800" y="600"/>
                  <a:pt x="17400" y="900"/>
                </a:cubicBezTo>
                <a:cubicBezTo>
                  <a:pt x="19200" y="2700"/>
                  <a:pt x="19200" y="2700"/>
                  <a:pt x="19200" y="2700"/>
                </a:cubicBezTo>
                <a:cubicBezTo>
                  <a:pt x="19500" y="3300"/>
                  <a:pt x="20100" y="4200"/>
                  <a:pt x="20100" y="4800"/>
                </a:cubicBezTo>
                <a:cubicBezTo>
                  <a:pt x="20100" y="6600"/>
                  <a:pt x="20100" y="6600"/>
                  <a:pt x="20100" y="6600"/>
                </a:cubicBezTo>
                <a:cubicBezTo>
                  <a:pt x="21000" y="7200"/>
                  <a:pt x="21600" y="8100"/>
                  <a:pt x="21600" y="9300"/>
                </a:cubicBezTo>
                <a:close/>
                <a:moveTo>
                  <a:pt x="18300" y="4800"/>
                </a:moveTo>
                <a:cubicBezTo>
                  <a:pt x="16500" y="4800"/>
                  <a:pt x="16500" y="4800"/>
                  <a:pt x="16500" y="4800"/>
                </a:cubicBezTo>
                <a:cubicBezTo>
                  <a:pt x="15900" y="4800"/>
                  <a:pt x="15300" y="4200"/>
                  <a:pt x="15300" y="3600"/>
                </a:cubicBezTo>
                <a:cubicBezTo>
                  <a:pt x="15300" y="1500"/>
                  <a:pt x="15300" y="1500"/>
                  <a:pt x="15300" y="1500"/>
                </a:cubicBezTo>
                <a:cubicBezTo>
                  <a:pt x="7500" y="1500"/>
                  <a:pt x="7500" y="1500"/>
                  <a:pt x="7500" y="1500"/>
                </a:cubicBezTo>
                <a:cubicBezTo>
                  <a:pt x="7500" y="7800"/>
                  <a:pt x="7500" y="7800"/>
                  <a:pt x="7500" y="7800"/>
                </a:cubicBezTo>
                <a:cubicBezTo>
                  <a:pt x="18300" y="7800"/>
                  <a:pt x="18300" y="7800"/>
                  <a:pt x="18300" y="7800"/>
                </a:cubicBezTo>
                <a:lnTo>
                  <a:pt x="18300" y="4800"/>
                </a:lnTo>
                <a:close/>
                <a:moveTo>
                  <a:pt x="11100" y="10800"/>
                </a:moveTo>
                <a:cubicBezTo>
                  <a:pt x="11100" y="10800"/>
                  <a:pt x="10800" y="10500"/>
                  <a:pt x="10800" y="10500"/>
                </a:cubicBezTo>
                <a:cubicBezTo>
                  <a:pt x="9300" y="10500"/>
                  <a:pt x="9300" y="10500"/>
                  <a:pt x="9300" y="10500"/>
                </a:cubicBezTo>
                <a:cubicBezTo>
                  <a:pt x="9000" y="10500"/>
                  <a:pt x="8700" y="10800"/>
                  <a:pt x="8700" y="10800"/>
                </a:cubicBezTo>
                <a:cubicBezTo>
                  <a:pt x="8700" y="12300"/>
                  <a:pt x="8700" y="12300"/>
                  <a:pt x="8700" y="12300"/>
                </a:cubicBezTo>
                <a:cubicBezTo>
                  <a:pt x="8700" y="12600"/>
                  <a:pt x="9000" y="12900"/>
                  <a:pt x="9300" y="12900"/>
                </a:cubicBezTo>
                <a:cubicBezTo>
                  <a:pt x="10800" y="12900"/>
                  <a:pt x="10800" y="12900"/>
                  <a:pt x="10800" y="12900"/>
                </a:cubicBezTo>
                <a:cubicBezTo>
                  <a:pt x="10800" y="12900"/>
                  <a:pt x="11100" y="12600"/>
                  <a:pt x="11100" y="12300"/>
                </a:cubicBezTo>
                <a:lnTo>
                  <a:pt x="11100" y="10800"/>
                </a:lnTo>
                <a:close/>
                <a:moveTo>
                  <a:pt x="11100" y="14100"/>
                </a:moveTo>
                <a:cubicBezTo>
                  <a:pt x="11100" y="13800"/>
                  <a:pt x="10800" y="13500"/>
                  <a:pt x="10800" y="13500"/>
                </a:cubicBezTo>
                <a:cubicBezTo>
                  <a:pt x="9300" y="13500"/>
                  <a:pt x="9300" y="13500"/>
                  <a:pt x="9300" y="13500"/>
                </a:cubicBezTo>
                <a:cubicBezTo>
                  <a:pt x="9000" y="13500"/>
                  <a:pt x="8700" y="13800"/>
                  <a:pt x="8700" y="14100"/>
                </a:cubicBezTo>
                <a:cubicBezTo>
                  <a:pt x="8700" y="15600"/>
                  <a:pt x="8700" y="15600"/>
                  <a:pt x="8700" y="15600"/>
                </a:cubicBezTo>
                <a:cubicBezTo>
                  <a:pt x="8700" y="15600"/>
                  <a:pt x="9000" y="15900"/>
                  <a:pt x="9300" y="15900"/>
                </a:cubicBezTo>
                <a:cubicBezTo>
                  <a:pt x="10800" y="15900"/>
                  <a:pt x="10800" y="15900"/>
                  <a:pt x="10800" y="15900"/>
                </a:cubicBezTo>
                <a:cubicBezTo>
                  <a:pt x="10800" y="15900"/>
                  <a:pt x="11100" y="15600"/>
                  <a:pt x="11100" y="15600"/>
                </a:cubicBezTo>
                <a:lnTo>
                  <a:pt x="11100" y="14100"/>
                </a:lnTo>
                <a:close/>
                <a:moveTo>
                  <a:pt x="11100" y="17100"/>
                </a:moveTo>
                <a:cubicBezTo>
                  <a:pt x="11100" y="16800"/>
                  <a:pt x="10800" y="16800"/>
                  <a:pt x="10800" y="16800"/>
                </a:cubicBezTo>
                <a:cubicBezTo>
                  <a:pt x="9300" y="16800"/>
                  <a:pt x="9300" y="16800"/>
                  <a:pt x="9300" y="16800"/>
                </a:cubicBezTo>
                <a:cubicBezTo>
                  <a:pt x="9000" y="16800"/>
                  <a:pt x="8700" y="16800"/>
                  <a:pt x="8700" y="17100"/>
                </a:cubicBezTo>
                <a:cubicBezTo>
                  <a:pt x="8700" y="18600"/>
                  <a:pt x="8700" y="18600"/>
                  <a:pt x="8700" y="18600"/>
                </a:cubicBezTo>
                <a:cubicBezTo>
                  <a:pt x="8700" y="18900"/>
                  <a:pt x="9000" y="18900"/>
                  <a:pt x="9300" y="18900"/>
                </a:cubicBezTo>
                <a:cubicBezTo>
                  <a:pt x="10800" y="18900"/>
                  <a:pt x="10800" y="18900"/>
                  <a:pt x="10800" y="18900"/>
                </a:cubicBezTo>
                <a:cubicBezTo>
                  <a:pt x="10800" y="18900"/>
                  <a:pt x="11100" y="18900"/>
                  <a:pt x="11100" y="18600"/>
                </a:cubicBezTo>
                <a:lnTo>
                  <a:pt x="11100" y="17100"/>
                </a:lnTo>
                <a:close/>
                <a:moveTo>
                  <a:pt x="14100" y="10800"/>
                </a:moveTo>
                <a:cubicBezTo>
                  <a:pt x="14100" y="10800"/>
                  <a:pt x="14100" y="10500"/>
                  <a:pt x="13800" y="10500"/>
                </a:cubicBezTo>
                <a:cubicBezTo>
                  <a:pt x="12300" y="10500"/>
                  <a:pt x="12300" y="10500"/>
                  <a:pt x="12300" y="10500"/>
                </a:cubicBezTo>
                <a:cubicBezTo>
                  <a:pt x="12000" y="10500"/>
                  <a:pt x="12000" y="10800"/>
                  <a:pt x="12000" y="10800"/>
                </a:cubicBezTo>
                <a:cubicBezTo>
                  <a:pt x="12000" y="12300"/>
                  <a:pt x="12000" y="12300"/>
                  <a:pt x="12000" y="12300"/>
                </a:cubicBezTo>
                <a:cubicBezTo>
                  <a:pt x="12000" y="12600"/>
                  <a:pt x="12000" y="12900"/>
                  <a:pt x="12300" y="12900"/>
                </a:cubicBezTo>
                <a:cubicBezTo>
                  <a:pt x="13800" y="12900"/>
                  <a:pt x="13800" y="12900"/>
                  <a:pt x="13800" y="12900"/>
                </a:cubicBezTo>
                <a:cubicBezTo>
                  <a:pt x="14100" y="12900"/>
                  <a:pt x="14100" y="12600"/>
                  <a:pt x="14100" y="12300"/>
                </a:cubicBezTo>
                <a:lnTo>
                  <a:pt x="14100" y="10800"/>
                </a:lnTo>
                <a:close/>
                <a:moveTo>
                  <a:pt x="14100" y="14100"/>
                </a:moveTo>
                <a:cubicBezTo>
                  <a:pt x="14100" y="13800"/>
                  <a:pt x="14100" y="13500"/>
                  <a:pt x="13800" y="13500"/>
                </a:cubicBezTo>
                <a:cubicBezTo>
                  <a:pt x="12300" y="13500"/>
                  <a:pt x="12300" y="13500"/>
                  <a:pt x="12300" y="13500"/>
                </a:cubicBezTo>
                <a:cubicBezTo>
                  <a:pt x="12000" y="13500"/>
                  <a:pt x="12000" y="13800"/>
                  <a:pt x="12000" y="14100"/>
                </a:cubicBezTo>
                <a:cubicBezTo>
                  <a:pt x="12000" y="15600"/>
                  <a:pt x="12000" y="15600"/>
                  <a:pt x="12000" y="15600"/>
                </a:cubicBezTo>
                <a:cubicBezTo>
                  <a:pt x="12000" y="15600"/>
                  <a:pt x="12000" y="15900"/>
                  <a:pt x="12300" y="15900"/>
                </a:cubicBezTo>
                <a:cubicBezTo>
                  <a:pt x="13800" y="15900"/>
                  <a:pt x="13800" y="15900"/>
                  <a:pt x="13800" y="15900"/>
                </a:cubicBezTo>
                <a:cubicBezTo>
                  <a:pt x="14100" y="15900"/>
                  <a:pt x="14100" y="15600"/>
                  <a:pt x="14100" y="15600"/>
                </a:cubicBezTo>
                <a:lnTo>
                  <a:pt x="14100" y="14100"/>
                </a:lnTo>
                <a:close/>
                <a:moveTo>
                  <a:pt x="14100" y="17100"/>
                </a:moveTo>
                <a:cubicBezTo>
                  <a:pt x="14100" y="16800"/>
                  <a:pt x="14100" y="16800"/>
                  <a:pt x="13800" y="16800"/>
                </a:cubicBezTo>
                <a:cubicBezTo>
                  <a:pt x="12300" y="16800"/>
                  <a:pt x="12300" y="16800"/>
                  <a:pt x="12300" y="16800"/>
                </a:cubicBezTo>
                <a:cubicBezTo>
                  <a:pt x="12000" y="16800"/>
                  <a:pt x="12000" y="16800"/>
                  <a:pt x="12000" y="17100"/>
                </a:cubicBezTo>
                <a:cubicBezTo>
                  <a:pt x="12000" y="18600"/>
                  <a:pt x="12000" y="18600"/>
                  <a:pt x="12000" y="18600"/>
                </a:cubicBezTo>
                <a:cubicBezTo>
                  <a:pt x="12000" y="18900"/>
                  <a:pt x="12000" y="18900"/>
                  <a:pt x="12300" y="18900"/>
                </a:cubicBezTo>
                <a:cubicBezTo>
                  <a:pt x="13800" y="18900"/>
                  <a:pt x="13800" y="18900"/>
                  <a:pt x="13800" y="18900"/>
                </a:cubicBezTo>
                <a:cubicBezTo>
                  <a:pt x="14100" y="18900"/>
                  <a:pt x="14100" y="18900"/>
                  <a:pt x="14100" y="18600"/>
                </a:cubicBezTo>
                <a:lnTo>
                  <a:pt x="14100" y="17100"/>
                </a:lnTo>
                <a:close/>
                <a:moveTo>
                  <a:pt x="17400" y="10800"/>
                </a:moveTo>
                <a:cubicBezTo>
                  <a:pt x="17400" y="10800"/>
                  <a:pt x="17100" y="10500"/>
                  <a:pt x="16800" y="10500"/>
                </a:cubicBezTo>
                <a:cubicBezTo>
                  <a:pt x="15300" y="10500"/>
                  <a:pt x="15300" y="10500"/>
                  <a:pt x="15300" y="10500"/>
                </a:cubicBezTo>
                <a:cubicBezTo>
                  <a:pt x="15000" y="10500"/>
                  <a:pt x="15000" y="10800"/>
                  <a:pt x="15000" y="10800"/>
                </a:cubicBezTo>
                <a:cubicBezTo>
                  <a:pt x="15000" y="12300"/>
                  <a:pt x="15000" y="12300"/>
                  <a:pt x="15000" y="12300"/>
                </a:cubicBezTo>
                <a:cubicBezTo>
                  <a:pt x="15000" y="12600"/>
                  <a:pt x="15000" y="12900"/>
                  <a:pt x="15300" y="12900"/>
                </a:cubicBezTo>
                <a:cubicBezTo>
                  <a:pt x="16800" y="12900"/>
                  <a:pt x="16800" y="12900"/>
                  <a:pt x="16800" y="12900"/>
                </a:cubicBezTo>
                <a:cubicBezTo>
                  <a:pt x="17100" y="12900"/>
                  <a:pt x="17400" y="12600"/>
                  <a:pt x="17400" y="12300"/>
                </a:cubicBezTo>
                <a:lnTo>
                  <a:pt x="17400" y="10800"/>
                </a:lnTo>
                <a:close/>
                <a:moveTo>
                  <a:pt x="17400" y="14100"/>
                </a:moveTo>
                <a:cubicBezTo>
                  <a:pt x="17400" y="13800"/>
                  <a:pt x="17100" y="13500"/>
                  <a:pt x="16800" y="13500"/>
                </a:cubicBezTo>
                <a:cubicBezTo>
                  <a:pt x="15300" y="13500"/>
                  <a:pt x="15300" y="13500"/>
                  <a:pt x="15300" y="13500"/>
                </a:cubicBezTo>
                <a:cubicBezTo>
                  <a:pt x="15000" y="13500"/>
                  <a:pt x="15000" y="13800"/>
                  <a:pt x="15000" y="14100"/>
                </a:cubicBezTo>
                <a:cubicBezTo>
                  <a:pt x="15000" y="15600"/>
                  <a:pt x="15000" y="15600"/>
                  <a:pt x="15000" y="15600"/>
                </a:cubicBezTo>
                <a:cubicBezTo>
                  <a:pt x="15000" y="15600"/>
                  <a:pt x="15000" y="15900"/>
                  <a:pt x="15300" y="15900"/>
                </a:cubicBezTo>
                <a:cubicBezTo>
                  <a:pt x="16800" y="15900"/>
                  <a:pt x="16800" y="15900"/>
                  <a:pt x="16800" y="15900"/>
                </a:cubicBezTo>
                <a:cubicBezTo>
                  <a:pt x="17100" y="15900"/>
                  <a:pt x="17400" y="15600"/>
                  <a:pt x="17400" y="15600"/>
                </a:cubicBezTo>
                <a:lnTo>
                  <a:pt x="17400" y="14100"/>
                </a:lnTo>
                <a:close/>
                <a:moveTo>
                  <a:pt x="17400" y="17100"/>
                </a:moveTo>
                <a:cubicBezTo>
                  <a:pt x="17400" y="16800"/>
                  <a:pt x="17100" y="16800"/>
                  <a:pt x="16800" y="16800"/>
                </a:cubicBezTo>
                <a:cubicBezTo>
                  <a:pt x="15300" y="16800"/>
                  <a:pt x="15300" y="16800"/>
                  <a:pt x="15300" y="16800"/>
                </a:cubicBezTo>
                <a:cubicBezTo>
                  <a:pt x="15000" y="16800"/>
                  <a:pt x="15000" y="16800"/>
                  <a:pt x="15000" y="17100"/>
                </a:cubicBezTo>
                <a:cubicBezTo>
                  <a:pt x="15000" y="18600"/>
                  <a:pt x="15000" y="18600"/>
                  <a:pt x="15000" y="18600"/>
                </a:cubicBezTo>
                <a:cubicBezTo>
                  <a:pt x="15000" y="18900"/>
                  <a:pt x="15000" y="18900"/>
                  <a:pt x="15300" y="18900"/>
                </a:cubicBezTo>
                <a:cubicBezTo>
                  <a:pt x="16800" y="18900"/>
                  <a:pt x="16800" y="18900"/>
                  <a:pt x="16800" y="18900"/>
                </a:cubicBezTo>
                <a:cubicBezTo>
                  <a:pt x="17100" y="18900"/>
                  <a:pt x="17400" y="18900"/>
                  <a:pt x="17400" y="18600"/>
                </a:cubicBezTo>
                <a:lnTo>
                  <a:pt x="17400" y="171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4" name="Shape 5709"/>
          <p:cNvSpPr/>
          <p:nvPr/>
        </p:nvSpPr>
        <p:spPr>
          <a:xfrm>
            <a:off x="11020601" y="3269990"/>
            <a:ext cx="242269" cy="286318"/>
          </a:xfrm>
          <a:custGeom>
            <a:avLst/>
            <a:gdLst/>
            <a:ahLst/>
            <a:cxnLst>
              <a:cxn ang="0">
                <a:pos x="wd2" y="hd2"/>
              </a:cxn>
              <a:cxn ang="5400000">
                <a:pos x="wd2" y="hd2"/>
              </a:cxn>
              <a:cxn ang="10800000">
                <a:pos x="wd2" y="hd2"/>
              </a:cxn>
              <a:cxn ang="16200000">
                <a:pos x="wd2" y="hd2"/>
              </a:cxn>
            </a:cxnLst>
            <a:rect l="0" t="0" r="r" b="b"/>
            <a:pathLst>
              <a:path w="21600" h="21600" extrusionOk="0">
                <a:moveTo>
                  <a:pt x="21600" y="6600"/>
                </a:moveTo>
                <a:cubicBezTo>
                  <a:pt x="21600" y="20400"/>
                  <a:pt x="21600" y="20400"/>
                  <a:pt x="21600" y="20400"/>
                </a:cubicBezTo>
                <a:cubicBezTo>
                  <a:pt x="21600" y="21300"/>
                  <a:pt x="21246" y="21600"/>
                  <a:pt x="20538" y="21600"/>
                </a:cubicBezTo>
                <a:cubicBezTo>
                  <a:pt x="1416" y="21600"/>
                  <a:pt x="1416" y="21600"/>
                  <a:pt x="1416" y="21600"/>
                </a:cubicBezTo>
                <a:cubicBezTo>
                  <a:pt x="354" y="21600"/>
                  <a:pt x="0" y="21300"/>
                  <a:pt x="0" y="20400"/>
                </a:cubicBezTo>
                <a:cubicBezTo>
                  <a:pt x="0" y="1200"/>
                  <a:pt x="0" y="1200"/>
                  <a:pt x="0" y="1200"/>
                </a:cubicBezTo>
                <a:cubicBezTo>
                  <a:pt x="0" y="600"/>
                  <a:pt x="354" y="0"/>
                  <a:pt x="1416" y="0"/>
                </a:cubicBezTo>
                <a:cubicBezTo>
                  <a:pt x="14164" y="0"/>
                  <a:pt x="14164" y="0"/>
                  <a:pt x="14164" y="0"/>
                </a:cubicBezTo>
                <a:cubicBezTo>
                  <a:pt x="14872" y="0"/>
                  <a:pt x="15934" y="600"/>
                  <a:pt x="16289" y="900"/>
                </a:cubicBezTo>
                <a:cubicBezTo>
                  <a:pt x="20892" y="4800"/>
                  <a:pt x="20892" y="4800"/>
                  <a:pt x="20892" y="4800"/>
                </a:cubicBezTo>
                <a:cubicBezTo>
                  <a:pt x="21246" y="5100"/>
                  <a:pt x="21600" y="6000"/>
                  <a:pt x="21600" y="6600"/>
                </a:cubicBezTo>
                <a:close/>
                <a:moveTo>
                  <a:pt x="19830" y="7800"/>
                </a:moveTo>
                <a:cubicBezTo>
                  <a:pt x="14164" y="7800"/>
                  <a:pt x="14164" y="7800"/>
                  <a:pt x="14164" y="7800"/>
                </a:cubicBezTo>
                <a:cubicBezTo>
                  <a:pt x="13102" y="7800"/>
                  <a:pt x="12748" y="7200"/>
                  <a:pt x="12748" y="6600"/>
                </a:cubicBezTo>
                <a:cubicBezTo>
                  <a:pt x="12748" y="1500"/>
                  <a:pt x="12748" y="1500"/>
                  <a:pt x="12748" y="1500"/>
                </a:cubicBezTo>
                <a:cubicBezTo>
                  <a:pt x="10977" y="1500"/>
                  <a:pt x="10977" y="1500"/>
                  <a:pt x="10977" y="1500"/>
                </a:cubicBezTo>
                <a:cubicBezTo>
                  <a:pt x="10977" y="3300"/>
                  <a:pt x="10977" y="3300"/>
                  <a:pt x="10977" y="3300"/>
                </a:cubicBezTo>
                <a:cubicBezTo>
                  <a:pt x="8852" y="3300"/>
                  <a:pt x="8852" y="3300"/>
                  <a:pt x="8852" y="3300"/>
                </a:cubicBezTo>
                <a:cubicBezTo>
                  <a:pt x="8852" y="1500"/>
                  <a:pt x="8852" y="1500"/>
                  <a:pt x="8852" y="1500"/>
                </a:cubicBezTo>
                <a:cubicBezTo>
                  <a:pt x="1770" y="1500"/>
                  <a:pt x="1770" y="1500"/>
                  <a:pt x="1770" y="1500"/>
                </a:cubicBezTo>
                <a:cubicBezTo>
                  <a:pt x="1770" y="20100"/>
                  <a:pt x="1770" y="20100"/>
                  <a:pt x="1770" y="20100"/>
                </a:cubicBezTo>
                <a:cubicBezTo>
                  <a:pt x="19830" y="20100"/>
                  <a:pt x="19830" y="20100"/>
                  <a:pt x="19830" y="20100"/>
                </a:cubicBezTo>
                <a:lnTo>
                  <a:pt x="19830" y="7800"/>
                </a:lnTo>
                <a:close/>
                <a:moveTo>
                  <a:pt x="12393" y="15600"/>
                </a:moveTo>
                <a:cubicBezTo>
                  <a:pt x="12748" y="15900"/>
                  <a:pt x="12748" y="16200"/>
                  <a:pt x="12748" y="16200"/>
                </a:cubicBezTo>
                <a:cubicBezTo>
                  <a:pt x="12748" y="17700"/>
                  <a:pt x="10977" y="18600"/>
                  <a:pt x="8852" y="18600"/>
                </a:cubicBezTo>
                <a:cubicBezTo>
                  <a:pt x="7082" y="18600"/>
                  <a:pt x="5311" y="17700"/>
                  <a:pt x="5311" y="16200"/>
                </a:cubicBezTo>
                <a:cubicBezTo>
                  <a:pt x="5311" y="16200"/>
                  <a:pt x="5311" y="15900"/>
                  <a:pt x="5666" y="15600"/>
                </a:cubicBezTo>
                <a:cubicBezTo>
                  <a:pt x="5666" y="15600"/>
                  <a:pt x="5666" y="15000"/>
                  <a:pt x="7082" y="10800"/>
                </a:cubicBezTo>
                <a:cubicBezTo>
                  <a:pt x="7082" y="9300"/>
                  <a:pt x="7082" y="9300"/>
                  <a:pt x="7082" y="9300"/>
                </a:cubicBezTo>
                <a:cubicBezTo>
                  <a:pt x="8852" y="9300"/>
                  <a:pt x="8852" y="9300"/>
                  <a:pt x="8852" y="9300"/>
                </a:cubicBezTo>
                <a:cubicBezTo>
                  <a:pt x="8852" y="10800"/>
                  <a:pt x="8852" y="10800"/>
                  <a:pt x="8852" y="10800"/>
                </a:cubicBezTo>
                <a:cubicBezTo>
                  <a:pt x="10269" y="10800"/>
                  <a:pt x="10269" y="10800"/>
                  <a:pt x="10269" y="10800"/>
                </a:cubicBezTo>
                <a:cubicBezTo>
                  <a:pt x="10623" y="10800"/>
                  <a:pt x="10977" y="11100"/>
                  <a:pt x="10977" y="11400"/>
                </a:cubicBezTo>
                <a:cubicBezTo>
                  <a:pt x="12393" y="15000"/>
                  <a:pt x="12393" y="15600"/>
                  <a:pt x="12393" y="15600"/>
                </a:cubicBezTo>
                <a:close/>
                <a:moveTo>
                  <a:pt x="8852" y="3300"/>
                </a:moveTo>
                <a:cubicBezTo>
                  <a:pt x="7082" y="3300"/>
                  <a:pt x="7082" y="3300"/>
                  <a:pt x="7082" y="3300"/>
                </a:cubicBezTo>
                <a:cubicBezTo>
                  <a:pt x="7082" y="4800"/>
                  <a:pt x="7082" y="4800"/>
                  <a:pt x="7082" y="4800"/>
                </a:cubicBezTo>
                <a:cubicBezTo>
                  <a:pt x="8852" y="4800"/>
                  <a:pt x="8852" y="4800"/>
                  <a:pt x="8852" y="4800"/>
                </a:cubicBezTo>
                <a:lnTo>
                  <a:pt x="8852" y="3300"/>
                </a:lnTo>
                <a:close/>
                <a:moveTo>
                  <a:pt x="8852" y="6300"/>
                </a:moveTo>
                <a:cubicBezTo>
                  <a:pt x="7082" y="6300"/>
                  <a:pt x="7082" y="6300"/>
                  <a:pt x="7082" y="6300"/>
                </a:cubicBezTo>
                <a:cubicBezTo>
                  <a:pt x="7082" y="7800"/>
                  <a:pt x="7082" y="7800"/>
                  <a:pt x="7082" y="7800"/>
                </a:cubicBezTo>
                <a:cubicBezTo>
                  <a:pt x="8852" y="7800"/>
                  <a:pt x="8852" y="7800"/>
                  <a:pt x="8852" y="7800"/>
                </a:cubicBezTo>
                <a:lnTo>
                  <a:pt x="8852" y="6300"/>
                </a:lnTo>
                <a:close/>
                <a:moveTo>
                  <a:pt x="10977" y="16200"/>
                </a:moveTo>
                <a:cubicBezTo>
                  <a:pt x="10977" y="15900"/>
                  <a:pt x="9915" y="15600"/>
                  <a:pt x="8852" y="15600"/>
                </a:cubicBezTo>
                <a:cubicBezTo>
                  <a:pt x="8144" y="15600"/>
                  <a:pt x="7082" y="15900"/>
                  <a:pt x="7082" y="16200"/>
                </a:cubicBezTo>
                <a:cubicBezTo>
                  <a:pt x="7082" y="16800"/>
                  <a:pt x="8144" y="17100"/>
                  <a:pt x="8852" y="17100"/>
                </a:cubicBezTo>
                <a:cubicBezTo>
                  <a:pt x="9915" y="17100"/>
                  <a:pt x="10977" y="16800"/>
                  <a:pt x="10977" y="16200"/>
                </a:cubicBezTo>
                <a:close/>
                <a:moveTo>
                  <a:pt x="10977" y="4800"/>
                </a:moveTo>
                <a:cubicBezTo>
                  <a:pt x="8852" y="4800"/>
                  <a:pt x="8852" y="4800"/>
                  <a:pt x="8852" y="4800"/>
                </a:cubicBezTo>
                <a:cubicBezTo>
                  <a:pt x="8852" y="6300"/>
                  <a:pt x="8852" y="6300"/>
                  <a:pt x="8852" y="6300"/>
                </a:cubicBezTo>
                <a:cubicBezTo>
                  <a:pt x="10977" y="6300"/>
                  <a:pt x="10977" y="6300"/>
                  <a:pt x="10977" y="6300"/>
                </a:cubicBezTo>
                <a:lnTo>
                  <a:pt x="10977" y="4800"/>
                </a:lnTo>
                <a:close/>
                <a:moveTo>
                  <a:pt x="10977" y="7800"/>
                </a:moveTo>
                <a:cubicBezTo>
                  <a:pt x="8852" y="7800"/>
                  <a:pt x="8852" y="7800"/>
                  <a:pt x="8852" y="7800"/>
                </a:cubicBezTo>
                <a:cubicBezTo>
                  <a:pt x="8852" y="9300"/>
                  <a:pt x="8852" y="9300"/>
                  <a:pt x="8852" y="9300"/>
                </a:cubicBezTo>
                <a:cubicBezTo>
                  <a:pt x="10977" y="9300"/>
                  <a:pt x="10977" y="9300"/>
                  <a:pt x="10977" y="9300"/>
                </a:cubicBezTo>
                <a:lnTo>
                  <a:pt x="10977" y="7800"/>
                </a:lnTo>
                <a:close/>
                <a:moveTo>
                  <a:pt x="14518" y="6300"/>
                </a:moveTo>
                <a:cubicBezTo>
                  <a:pt x="19830" y="6300"/>
                  <a:pt x="19830" y="6300"/>
                  <a:pt x="19830" y="6300"/>
                </a:cubicBezTo>
                <a:cubicBezTo>
                  <a:pt x="19830" y="6000"/>
                  <a:pt x="19475" y="6000"/>
                  <a:pt x="19475" y="5700"/>
                </a:cubicBezTo>
                <a:cubicBezTo>
                  <a:pt x="15226" y="2100"/>
                  <a:pt x="15226" y="2100"/>
                  <a:pt x="15226" y="2100"/>
                </a:cubicBezTo>
                <a:cubicBezTo>
                  <a:pt x="14872" y="1800"/>
                  <a:pt x="14872" y="1800"/>
                  <a:pt x="14518" y="1800"/>
                </a:cubicBezTo>
                <a:lnTo>
                  <a:pt x="14518" y="63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5" name="Shape 5710"/>
          <p:cNvSpPr/>
          <p:nvPr/>
        </p:nvSpPr>
        <p:spPr>
          <a:xfrm>
            <a:off x="876514" y="3715984"/>
            <a:ext cx="242269" cy="286319"/>
          </a:xfrm>
          <a:custGeom>
            <a:avLst/>
            <a:gdLst/>
            <a:ahLst/>
            <a:cxnLst>
              <a:cxn ang="0">
                <a:pos x="wd2" y="hd2"/>
              </a:cxn>
              <a:cxn ang="5400000">
                <a:pos x="wd2" y="hd2"/>
              </a:cxn>
              <a:cxn ang="10800000">
                <a:pos x="wd2" y="hd2"/>
              </a:cxn>
              <a:cxn ang="16200000">
                <a:pos x="wd2" y="hd2"/>
              </a:cxn>
            </a:cxnLst>
            <a:rect l="0" t="0" r="r" b="b"/>
            <a:pathLst>
              <a:path w="21600" h="21600" extrusionOk="0">
                <a:moveTo>
                  <a:pt x="21600" y="6600"/>
                </a:moveTo>
                <a:cubicBezTo>
                  <a:pt x="21600" y="20400"/>
                  <a:pt x="21600" y="20400"/>
                  <a:pt x="21600" y="20400"/>
                </a:cubicBezTo>
                <a:cubicBezTo>
                  <a:pt x="21600" y="21300"/>
                  <a:pt x="21246" y="21600"/>
                  <a:pt x="20538" y="21600"/>
                </a:cubicBezTo>
                <a:cubicBezTo>
                  <a:pt x="1416" y="21600"/>
                  <a:pt x="1416" y="21600"/>
                  <a:pt x="1416" y="21600"/>
                </a:cubicBezTo>
                <a:cubicBezTo>
                  <a:pt x="354" y="21600"/>
                  <a:pt x="0" y="21300"/>
                  <a:pt x="0" y="20400"/>
                </a:cubicBezTo>
                <a:cubicBezTo>
                  <a:pt x="0" y="1200"/>
                  <a:pt x="0" y="1200"/>
                  <a:pt x="0" y="1200"/>
                </a:cubicBezTo>
                <a:cubicBezTo>
                  <a:pt x="0" y="600"/>
                  <a:pt x="354" y="0"/>
                  <a:pt x="1416" y="0"/>
                </a:cubicBezTo>
                <a:cubicBezTo>
                  <a:pt x="14164" y="0"/>
                  <a:pt x="14164" y="0"/>
                  <a:pt x="14164" y="0"/>
                </a:cubicBezTo>
                <a:cubicBezTo>
                  <a:pt x="14872" y="0"/>
                  <a:pt x="15934" y="600"/>
                  <a:pt x="16289" y="900"/>
                </a:cubicBezTo>
                <a:cubicBezTo>
                  <a:pt x="20892" y="4800"/>
                  <a:pt x="20892" y="4800"/>
                  <a:pt x="20892" y="4800"/>
                </a:cubicBezTo>
                <a:cubicBezTo>
                  <a:pt x="21246" y="5100"/>
                  <a:pt x="21600" y="6000"/>
                  <a:pt x="21600" y="6600"/>
                </a:cubicBezTo>
                <a:close/>
                <a:moveTo>
                  <a:pt x="19830" y="7800"/>
                </a:moveTo>
                <a:cubicBezTo>
                  <a:pt x="14164" y="7800"/>
                  <a:pt x="14164" y="7800"/>
                  <a:pt x="14164" y="7800"/>
                </a:cubicBezTo>
                <a:cubicBezTo>
                  <a:pt x="13102" y="7800"/>
                  <a:pt x="12748" y="7200"/>
                  <a:pt x="12748" y="6600"/>
                </a:cubicBezTo>
                <a:cubicBezTo>
                  <a:pt x="12748" y="1500"/>
                  <a:pt x="12748" y="1500"/>
                  <a:pt x="12748" y="1500"/>
                </a:cubicBezTo>
                <a:cubicBezTo>
                  <a:pt x="1770" y="1500"/>
                  <a:pt x="1770" y="1500"/>
                  <a:pt x="1770" y="1500"/>
                </a:cubicBezTo>
                <a:cubicBezTo>
                  <a:pt x="1770" y="20100"/>
                  <a:pt x="1770" y="20100"/>
                  <a:pt x="1770" y="20100"/>
                </a:cubicBezTo>
                <a:cubicBezTo>
                  <a:pt x="19830" y="20100"/>
                  <a:pt x="19830" y="20100"/>
                  <a:pt x="19830" y="20100"/>
                </a:cubicBezTo>
                <a:lnTo>
                  <a:pt x="19830" y="7800"/>
                </a:lnTo>
                <a:close/>
                <a:moveTo>
                  <a:pt x="3541" y="10200"/>
                </a:moveTo>
                <a:cubicBezTo>
                  <a:pt x="3541" y="8700"/>
                  <a:pt x="4603" y="7800"/>
                  <a:pt x="6374" y="7800"/>
                </a:cubicBezTo>
                <a:cubicBezTo>
                  <a:pt x="7790" y="7800"/>
                  <a:pt x="8852" y="8700"/>
                  <a:pt x="8852" y="10200"/>
                </a:cubicBezTo>
                <a:cubicBezTo>
                  <a:pt x="8852" y="11400"/>
                  <a:pt x="7790" y="12300"/>
                  <a:pt x="6374" y="12300"/>
                </a:cubicBezTo>
                <a:cubicBezTo>
                  <a:pt x="4603" y="12300"/>
                  <a:pt x="3541" y="11400"/>
                  <a:pt x="3541" y="10200"/>
                </a:cubicBezTo>
                <a:close/>
                <a:moveTo>
                  <a:pt x="18059" y="18600"/>
                </a:moveTo>
                <a:cubicBezTo>
                  <a:pt x="3541" y="18600"/>
                  <a:pt x="3541" y="18600"/>
                  <a:pt x="3541" y="18600"/>
                </a:cubicBezTo>
                <a:cubicBezTo>
                  <a:pt x="3541" y="16200"/>
                  <a:pt x="3541" y="16200"/>
                  <a:pt x="3541" y="16200"/>
                </a:cubicBezTo>
                <a:cubicBezTo>
                  <a:pt x="6374" y="14100"/>
                  <a:pt x="6374" y="14100"/>
                  <a:pt x="6374" y="14100"/>
                </a:cubicBezTo>
                <a:cubicBezTo>
                  <a:pt x="8144" y="15600"/>
                  <a:pt x="8144" y="15600"/>
                  <a:pt x="8144" y="15600"/>
                </a:cubicBezTo>
                <a:cubicBezTo>
                  <a:pt x="13456" y="10800"/>
                  <a:pt x="13456" y="10800"/>
                  <a:pt x="13456" y="10800"/>
                </a:cubicBezTo>
                <a:cubicBezTo>
                  <a:pt x="18059" y="14700"/>
                  <a:pt x="18059" y="14700"/>
                  <a:pt x="18059" y="14700"/>
                </a:cubicBezTo>
                <a:lnTo>
                  <a:pt x="18059" y="18600"/>
                </a:lnTo>
                <a:close/>
                <a:moveTo>
                  <a:pt x="14518" y="6300"/>
                </a:moveTo>
                <a:cubicBezTo>
                  <a:pt x="19830" y="6300"/>
                  <a:pt x="19830" y="6300"/>
                  <a:pt x="19830" y="6300"/>
                </a:cubicBezTo>
                <a:cubicBezTo>
                  <a:pt x="19830" y="6000"/>
                  <a:pt x="19475" y="6000"/>
                  <a:pt x="19475" y="5700"/>
                </a:cubicBezTo>
                <a:cubicBezTo>
                  <a:pt x="15226" y="2100"/>
                  <a:pt x="15226" y="2100"/>
                  <a:pt x="15226" y="2100"/>
                </a:cubicBezTo>
                <a:cubicBezTo>
                  <a:pt x="14872" y="1800"/>
                  <a:pt x="14872" y="1800"/>
                  <a:pt x="14518" y="1800"/>
                </a:cubicBezTo>
                <a:lnTo>
                  <a:pt x="14518" y="63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6" name="Shape 5711"/>
          <p:cNvSpPr/>
          <p:nvPr/>
        </p:nvSpPr>
        <p:spPr>
          <a:xfrm>
            <a:off x="1373900" y="3715984"/>
            <a:ext cx="242269" cy="286319"/>
          </a:xfrm>
          <a:custGeom>
            <a:avLst/>
            <a:gdLst/>
            <a:ahLst/>
            <a:cxnLst>
              <a:cxn ang="0">
                <a:pos x="wd2" y="hd2"/>
              </a:cxn>
              <a:cxn ang="5400000">
                <a:pos x="wd2" y="hd2"/>
              </a:cxn>
              <a:cxn ang="10800000">
                <a:pos x="wd2" y="hd2"/>
              </a:cxn>
              <a:cxn ang="16200000">
                <a:pos x="wd2" y="hd2"/>
              </a:cxn>
            </a:cxnLst>
            <a:rect l="0" t="0" r="r" b="b"/>
            <a:pathLst>
              <a:path w="21600" h="21600" extrusionOk="0">
                <a:moveTo>
                  <a:pt x="21600" y="7800"/>
                </a:moveTo>
                <a:cubicBezTo>
                  <a:pt x="21600" y="20400"/>
                  <a:pt x="21600" y="20400"/>
                  <a:pt x="21600" y="20400"/>
                </a:cubicBezTo>
                <a:cubicBezTo>
                  <a:pt x="21600" y="21300"/>
                  <a:pt x="21246" y="21600"/>
                  <a:pt x="20538" y="21600"/>
                </a:cubicBezTo>
                <a:cubicBezTo>
                  <a:pt x="1416" y="21600"/>
                  <a:pt x="1416" y="21600"/>
                  <a:pt x="1416" y="21600"/>
                </a:cubicBezTo>
                <a:cubicBezTo>
                  <a:pt x="354" y="21600"/>
                  <a:pt x="0" y="21300"/>
                  <a:pt x="0" y="20400"/>
                </a:cubicBezTo>
                <a:cubicBezTo>
                  <a:pt x="0" y="1200"/>
                  <a:pt x="0" y="1200"/>
                  <a:pt x="0" y="1200"/>
                </a:cubicBezTo>
                <a:cubicBezTo>
                  <a:pt x="0" y="600"/>
                  <a:pt x="354" y="0"/>
                  <a:pt x="1416" y="0"/>
                </a:cubicBezTo>
                <a:cubicBezTo>
                  <a:pt x="12748" y="0"/>
                  <a:pt x="12748" y="0"/>
                  <a:pt x="12748" y="0"/>
                </a:cubicBezTo>
                <a:cubicBezTo>
                  <a:pt x="12748" y="6600"/>
                  <a:pt x="12748" y="6600"/>
                  <a:pt x="12748" y="6600"/>
                </a:cubicBezTo>
                <a:cubicBezTo>
                  <a:pt x="12748" y="7200"/>
                  <a:pt x="13102" y="7800"/>
                  <a:pt x="14164" y="7800"/>
                </a:cubicBezTo>
                <a:lnTo>
                  <a:pt x="21600" y="7800"/>
                </a:lnTo>
                <a:close/>
                <a:moveTo>
                  <a:pt x="16289" y="9600"/>
                </a:moveTo>
                <a:cubicBezTo>
                  <a:pt x="16289" y="9600"/>
                  <a:pt x="15934" y="9300"/>
                  <a:pt x="15934" y="9300"/>
                </a:cubicBezTo>
                <a:cubicBezTo>
                  <a:pt x="5666" y="9300"/>
                  <a:pt x="5666" y="9300"/>
                  <a:pt x="5666" y="9300"/>
                </a:cubicBezTo>
                <a:cubicBezTo>
                  <a:pt x="5666" y="9300"/>
                  <a:pt x="5311" y="9600"/>
                  <a:pt x="5311" y="9600"/>
                </a:cubicBezTo>
                <a:cubicBezTo>
                  <a:pt x="5311" y="10500"/>
                  <a:pt x="5311" y="10500"/>
                  <a:pt x="5311" y="10500"/>
                </a:cubicBezTo>
                <a:cubicBezTo>
                  <a:pt x="5311" y="10800"/>
                  <a:pt x="5666" y="10800"/>
                  <a:pt x="5666" y="10800"/>
                </a:cubicBezTo>
                <a:cubicBezTo>
                  <a:pt x="15934" y="10800"/>
                  <a:pt x="15934" y="10800"/>
                  <a:pt x="15934" y="10800"/>
                </a:cubicBezTo>
                <a:cubicBezTo>
                  <a:pt x="15934" y="10800"/>
                  <a:pt x="16289" y="10800"/>
                  <a:pt x="16289" y="10500"/>
                </a:cubicBezTo>
                <a:lnTo>
                  <a:pt x="16289" y="9600"/>
                </a:lnTo>
                <a:close/>
                <a:moveTo>
                  <a:pt x="16289" y="12900"/>
                </a:moveTo>
                <a:cubicBezTo>
                  <a:pt x="16289" y="12600"/>
                  <a:pt x="15934" y="12300"/>
                  <a:pt x="15934" y="12300"/>
                </a:cubicBezTo>
                <a:cubicBezTo>
                  <a:pt x="5666" y="12300"/>
                  <a:pt x="5666" y="12300"/>
                  <a:pt x="5666" y="12300"/>
                </a:cubicBezTo>
                <a:cubicBezTo>
                  <a:pt x="5666" y="12300"/>
                  <a:pt x="5311" y="12600"/>
                  <a:pt x="5311" y="12900"/>
                </a:cubicBezTo>
                <a:cubicBezTo>
                  <a:pt x="5311" y="13500"/>
                  <a:pt x="5311" y="13500"/>
                  <a:pt x="5311" y="13500"/>
                </a:cubicBezTo>
                <a:cubicBezTo>
                  <a:pt x="5311" y="13800"/>
                  <a:pt x="5666" y="14100"/>
                  <a:pt x="5666" y="14100"/>
                </a:cubicBezTo>
                <a:cubicBezTo>
                  <a:pt x="15934" y="14100"/>
                  <a:pt x="15934" y="14100"/>
                  <a:pt x="15934" y="14100"/>
                </a:cubicBezTo>
                <a:cubicBezTo>
                  <a:pt x="15934" y="14100"/>
                  <a:pt x="16289" y="13800"/>
                  <a:pt x="16289" y="13500"/>
                </a:cubicBezTo>
                <a:lnTo>
                  <a:pt x="16289" y="12900"/>
                </a:lnTo>
                <a:close/>
                <a:moveTo>
                  <a:pt x="16289" y="15900"/>
                </a:moveTo>
                <a:cubicBezTo>
                  <a:pt x="16289" y="15600"/>
                  <a:pt x="15934" y="15600"/>
                  <a:pt x="15934" y="15600"/>
                </a:cubicBezTo>
                <a:cubicBezTo>
                  <a:pt x="5666" y="15600"/>
                  <a:pt x="5666" y="15600"/>
                  <a:pt x="5666" y="15600"/>
                </a:cubicBezTo>
                <a:cubicBezTo>
                  <a:pt x="5666" y="15600"/>
                  <a:pt x="5311" y="15600"/>
                  <a:pt x="5311" y="15900"/>
                </a:cubicBezTo>
                <a:cubicBezTo>
                  <a:pt x="5311" y="16800"/>
                  <a:pt x="5311" y="16800"/>
                  <a:pt x="5311" y="16800"/>
                </a:cubicBezTo>
                <a:cubicBezTo>
                  <a:pt x="5311" y="16800"/>
                  <a:pt x="5666" y="17100"/>
                  <a:pt x="5666" y="17100"/>
                </a:cubicBezTo>
                <a:cubicBezTo>
                  <a:pt x="15934" y="17100"/>
                  <a:pt x="15934" y="17100"/>
                  <a:pt x="15934" y="17100"/>
                </a:cubicBezTo>
                <a:cubicBezTo>
                  <a:pt x="15934" y="17100"/>
                  <a:pt x="16289" y="16800"/>
                  <a:pt x="16289" y="16800"/>
                </a:cubicBezTo>
                <a:lnTo>
                  <a:pt x="16289" y="15900"/>
                </a:lnTo>
                <a:close/>
                <a:moveTo>
                  <a:pt x="21246" y="6300"/>
                </a:moveTo>
                <a:cubicBezTo>
                  <a:pt x="14518" y="6300"/>
                  <a:pt x="14518" y="6300"/>
                  <a:pt x="14518" y="6300"/>
                </a:cubicBezTo>
                <a:cubicBezTo>
                  <a:pt x="14518" y="600"/>
                  <a:pt x="14518" y="600"/>
                  <a:pt x="14518" y="600"/>
                </a:cubicBezTo>
                <a:cubicBezTo>
                  <a:pt x="14518" y="600"/>
                  <a:pt x="14872" y="900"/>
                  <a:pt x="14872" y="900"/>
                </a:cubicBezTo>
                <a:cubicBezTo>
                  <a:pt x="20892" y="5700"/>
                  <a:pt x="20892" y="5700"/>
                  <a:pt x="20892" y="5700"/>
                </a:cubicBezTo>
                <a:cubicBezTo>
                  <a:pt x="20892" y="6000"/>
                  <a:pt x="20892" y="6000"/>
                  <a:pt x="21246" y="63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7" name="Shape 5712"/>
          <p:cNvSpPr/>
          <p:nvPr/>
        </p:nvSpPr>
        <p:spPr>
          <a:xfrm>
            <a:off x="1944699" y="3715984"/>
            <a:ext cx="227586" cy="286319"/>
          </a:xfrm>
          <a:custGeom>
            <a:avLst/>
            <a:gdLst/>
            <a:ahLst/>
            <a:cxnLst>
              <a:cxn ang="0">
                <a:pos x="wd2" y="hd2"/>
              </a:cxn>
              <a:cxn ang="5400000">
                <a:pos x="wd2" y="hd2"/>
              </a:cxn>
              <a:cxn ang="10800000">
                <a:pos x="wd2" y="hd2"/>
              </a:cxn>
              <a:cxn ang="16200000">
                <a:pos x="wd2" y="hd2"/>
              </a:cxn>
            </a:cxnLst>
            <a:rect l="0" t="0" r="r" b="b"/>
            <a:pathLst>
              <a:path w="21600" h="21600" extrusionOk="0">
                <a:moveTo>
                  <a:pt x="21600" y="21300"/>
                </a:moveTo>
                <a:cubicBezTo>
                  <a:pt x="21600" y="21600"/>
                  <a:pt x="21221" y="21600"/>
                  <a:pt x="21221" y="21600"/>
                </a:cubicBezTo>
                <a:cubicBezTo>
                  <a:pt x="758" y="21600"/>
                  <a:pt x="758" y="21600"/>
                  <a:pt x="758" y="21600"/>
                </a:cubicBezTo>
                <a:cubicBezTo>
                  <a:pt x="379" y="21600"/>
                  <a:pt x="0" y="21600"/>
                  <a:pt x="0" y="21300"/>
                </a:cubicBezTo>
                <a:cubicBezTo>
                  <a:pt x="0" y="20400"/>
                  <a:pt x="0" y="20400"/>
                  <a:pt x="0" y="20400"/>
                </a:cubicBezTo>
                <a:cubicBezTo>
                  <a:pt x="0" y="20400"/>
                  <a:pt x="379" y="20100"/>
                  <a:pt x="758" y="20100"/>
                </a:cubicBezTo>
                <a:cubicBezTo>
                  <a:pt x="21221" y="20100"/>
                  <a:pt x="21221" y="20100"/>
                  <a:pt x="21221" y="20100"/>
                </a:cubicBezTo>
                <a:cubicBezTo>
                  <a:pt x="21221" y="20100"/>
                  <a:pt x="21600" y="20400"/>
                  <a:pt x="21600" y="20400"/>
                </a:cubicBezTo>
                <a:lnTo>
                  <a:pt x="21600" y="21300"/>
                </a:lnTo>
                <a:close/>
                <a:moveTo>
                  <a:pt x="10989" y="15900"/>
                </a:moveTo>
                <a:cubicBezTo>
                  <a:pt x="10989" y="16800"/>
                  <a:pt x="11368" y="18000"/>
                  <a:pt x="11747" y="18600"/>
                </a:cubicBezTo>
                <a:cubicBezTo>
                  <a:pt x="11747" y="18600"/>
                  <a:pt x="11747" y="18600"/>
                  <a:pt x="11747" y="18600"/>
                </a:cubicBezTo>
                <a:cubicBezTo>
                  <a:pt x="11747" y="18600"/>
                  <a:pt x="11747" y="18600"/>
                  <a:pt x="11747" y="18600"/>
                </a:cubicBezTo>
                <a:cubicBezTo>
                  <a:pt x="7579" y="17100"/>
                  <a:pt x="4168" y="15000"/>
                  <a:pt x="4168" y="10800"/>
                </a:cubicBezTo>
                <a:cubicBezTo>
                  <a:pt x="4168" y="6300"/>
                  <a:pt x="10989" y="6000"/>
                  <a:pt x="10989" y="2700"/>
                </a:cubicBezTo>
                <a:cubicBezTo>
                  <a:pt x="10989" y="1800"/>
                  <a:pt x="10232" y="900"/>
                  <a:pt x="9853" y="0"/>
                </a:cubicBezTo>
                <a:cubicBezTo>
                  <a:pt x="9853" y="0"/>
                  <a:pt x="9853" y="0"/>
                  <a:pt x="9853" y="0"/>
                </a:cubicBezTo>
                <a:cubicBezTo>
                  <a:pt x="9853" y="0"/>
                  <a:pt x="9853" y="0"/>
                  <a:pt x="9853" y="0"/>
                </a:cubicBezTo>
                <a:cubicBezTo>
                  <a:pt x="14021" y="1500"/>
                  <a:pt x="17811" y="3600"/>
                  <a:pt x="17811" y="7800"/>
                </a:cubicBezTo>
                <a:cubicBezTo>
                  <a:pt x="17811" y="12300"/>
                  <a:pt x="10989" y="12900"/>
                  <a:pt x="10989" y="159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8" name="Shape 5713"/>
          <p:cNvSpPr/>
          <p:nvPr/>
        </p:nvSpPr>
        <p:spPr>
          <a:xfrm>
            <a:off x="2524675" y="3736174"/>
            <a:ext cx="278977" cy="245940"/>
          </a:xfrm>
          <a:custGeom>
            <a:avLst/>
            <a:gdLst/>
            <a:ahLst/>
            <a:cxnLst>
              <a:cxn ang="0">
                <a:pos x="wd2" y="hd2"/>
              </a:cxn>
              <a:cxn ang="5400000">
                <a:pos x="wd2" y="hd2"/>
              </a:cxn>
              <a:cxn ang="10800000">
                <a:pos x="wd2" y="hd2"/>
              </a:cxn>
              <a:cxn ang="16200000">
                <a:pos x="wd2" y="hd2"/>
              </a:cxn>
            </a:cxnLst>
            <a:rect l="0" t="0" r="r" b="b"/>
            <a:pathLst>
              <a:path w="21600" h="21600" extrusionOk="0">
                <a:moveTo>
                  <a:pt x="2469" y="3484"/>
                </a:moveTo>
                <a:cubicBezTo>
                  <a:pt x="2469" y="21252"/>
                  <a:pt x="2469" y="21252"/>
                  <a:pt x="2469" y="21252"/>
                </a:cubicBezTo>
                <a:cubicBezTo>
                  <a:pt x="2469" y="21600"/>
                  <a:pt x="2160" y="21600"/>
                  <a:pt x="2160" y="21600"/>
                </a:cubicBezTo>
                <a:cubicBezTo>
                  <a:pt x="1234" y="21600"/>
                  <a:pt x="1234" y="21600"/>
                  <a:pt x="1234" y="21600"/>
                </a:cubicBezTo>
                <a:cubicBezTo>
                  <a:pt x="926" y="21600"/>
                  <a:pt x="926" y="21600"/>
                  <a:pt x="926" y="21252"/>
                </a:cubicBezTo>
                <a:cubicBezTo>
                  <a:pt x="926" y="3484"/>
                  <a:pt x="926" y="3484"/>
                  <a:pt x="926" y="3484"/>
                </a:cubicBezTo>
                <a:cubicBezTo>
                  <a:pt x="309" y="3135"/>
                  <a:pt x="0" y="2439"/>
                  <a:pt x="0" y="2090"/>
                </a:cubicBezTo>
                <a:cubicBezTo>
                  <a:pt x="0" y="1045"/>
                  <a:pt x="926" y="0"/>
                  <a:pt x="1543" y="0"/>
                </a:cubicBezTo>
                <a:cubicBezTo>
                  <a:pt x="2469" y="0"/>
                  <a:pt x="3394" y="1045"/>
                  <a:pt x="3394" y="2090"/>
                </a:cubicBezTo>
                <a:cubicBezTo>
                  <a:pt x="3394" y="2439"/>
                  <a:pt x="3086" y="3135"/>
                  <a:pt x="2469" y="3484"/>
                </a:cubicBezTo>
                <a:close/>
                <a:moveTo>
                  <a:pt x="21600" y="13587"/>
                </a:moveTo>
                <a:cubicBezTo>
                  <a:pt x="21600" y="13935"/>
                  <a:pt x="21291" y="14284"/>
                  <a:pt x="20983" y="14284"/>
                </a:cubicBezTo>
                <a:cubicBezTo>
                  <a:pt x="20983" y="14284"/>
                  <a:pt x="20983" y="14284"/>
                  <a:pt x="20983" y="14284"/>
                </a:cubicBezTo>
                <a:cubicBezTo>
                  <a:pt x="20057" y="14981"/>
                  <a:pt x="18206" y="16026"/>
                  <a:pt x="16354" y="16026"/>
                </a:cubicBezTo>
                <a:cubicBezTo>
                  <a:pt x="15429" y="16026"/>
                  <a:pt x="14811" y="16026"/>
                  <a:pt x="14194" y="15677"/>
                </a:cubicBezTo>
                <a:cubicBezTo>
                  <a:pt x="13886" y="15329"/>
                  <a:pt x="13886" y="15329"/>
                  <a:pt x="13886" y="15329"/>
                </a:cubicBezTo>
                <a:cubicBezTo>
                  <a:pt x="12651" y="14632"/>
                  <a:pt x="11726" y="13935"/>
                  <a:pt x="10183" y="13935"/>
                </a:cubicBezTo>
                <a:cubicBezTo>
                  <a:pt x="8331" y="13935"/>
                  <a:pt x="5863" y="15329"/>
                  <a:pt x="4629" y="16026"/>
                </a:cubicBezTo>
                <a:cubicBezTo>
                  <a:pt x="4320" y="16374"/>
                  <a:pt x="4320" y="16374"/>
                  <a:pt x="4011" y="16374"/>
                </a:cubicBezTo>
                <a:cubicBezTo>
                  <a:pt x="4011" y="16374"/>
                  <a:pt x="3703" y="16374"/>
                  <a:pt x="3703" y="16026"/>
                </a:cubicBezTo>
                <a:cubicBezTo>
                  <a:pt x="3394" y="16026"/>
                  <a:pt x="3394" y="15677"/>
                  <a:pt x="3394" y="15329"/>
                </a:cubicBezTo>
                <a:cubicBezTo>
                  <a:pt x="3394" y="4877"/>
                  <a:pt x="3394" y="4877"/>
                  <a:pt x="3394" y="4877"/>
                </a:cubicBezTo>
                <a:cubicBezTo>
                  <a:pt x="3394" y="4529"/>
                  <a:pt x="3394" y="4529"/>
                  <a:pt x="3703" y="4181"/>
                </a:cubicBezTo>
                <a:cubicBezTo>
                  <a:pt x="4320" y="3832"/>
                  <a:pt x="7406" y="2090"/>
                  <a:pt x="9874" y="2090"/>
                </a:cubicBezTo>
                <a:cubicBezTo>
                  <a:pt x="12034" y="2090"/>
                  <a:pt x="13577" y="2787"/>
                  <a:pt x="15120" y="3484"/>
                </a:cubicBezTo>
                <a:cubicBezTo>
                  <a:pt x="15429" y="3832"/>
                  <a:pt x="15737" y="3832"/>
                  <a:pt x="16046" y="3832"/>
                </a:cubicBezTo>
                <a:cubicBezTo>
                  <a:pt x="17589" y="3832"/>
                  <a:pt x="19131" y="2787"/>
                  <a:pt x="20057" y="2439"/>
                </a:cubicBezTo>
                <a:cubicBezTo>
                  <a:pt x="20057" y="2090"/>
                  <a:pt x="20366" y="2090"/>
                  <a:pt x="20366" y="2090"/>
                </a:cubicBezTo>
                <a:cubicBezTo>
                  <a:pt x="20674" y="1742"/>
                  <a:pt x="20983" y="2090"/>
                  <a:pt x="20983" y="2090"/>
                </a:cubicBezTo>
                <a:cubicBezTo>
                  <a:pt x="21291" y="2090"/>
                  <a:pt x="21600" y="2439"/>
                  <a:pt x="21600" y="2787"/>
                </a:cubicBezTo>
                <a:lnTo>
                  <a:pt x="21600" y="13587"/>
                </a:lnTo>
                <a:close/>
                <a:moveTo>
                  <a:pt x="20057" y="4529"/>
                </a:moveTo>
                <a:cubicBezTo>
                  <a:pt x="18823" y="4877"/>
                  <a:pt x="17589" y="5574"/>
                  <a:pt x="16046" y="5574"/>
                </a:cubicBezTo>
                <a:cubicBezTo>
                  <a:pt x="15429" y="5574"/>
                  <a:pt x="14811" y="5574"/>
                  <a:pt x="14194" y="5226"/>
                </a:cubicBezTo>
                <a:cubicBezTo>
                  <a:pt x="12960" y="4529"/>
                  <a:pt x="11726" y="3832"/>
                  <a:pt x="9874" y="3832"/>
                </a:cubicBezTo>
                <a:cubicBezTo>
                  <a:pt x="8331" y="3832"/>
                  <a:pt x="6171" y="4529"/>
                  <a:pt x="4937" y="5574"/>
                </a:cubicBezTo>
                <a:cubicBezTo>
                  <a:pt x="4937" y="13935"/>
                  <a:pt x="4937" y="13935"/>
                  <a:pt x="4937" y="13935"/>
                </a:cubicBezTo>
                <a:cubicBezTo>
                  <a:pt x="6480" y="12890"/>
                  <a:pt x="8640" y="12194"/>
                  <a:pt x="10183" y="12194"/>
                </a:cubicBezTo>
                <a:cubicBezTo>
                  <a:pt x="12034" y="12194"/>
                  <a:pt x="13269" y="12890"/>
                  <a:pt x="14811" y="13935"/>
                </a:cubicBezTo>
                <a:cubicBezTo>
                  <a:pt x="15120" y="13935"/>
                  <a:pt x="15120" y="13935"/>
                  <a:pt x="15120" y="13935"/>
                </a:cubicBezTo>
                <a:cubicBezTo>
                  <a:pt x="15429" y="14284"/>
                  <a:pt x="15737" y="14284"/>
                  <a:pt x="16354" y="14284"/>
                </a:cubicBezTo>
                <a:cubicBezTo>
                  <a:pt x="17589" y="14284"/>
                  <a:pt x="19131" y="13587"/>
                  <a:pt x="20057" y="12890"/>
                </a:cubicBezTo>
                <a:lnTo>
                  <a:pt x="20057" y="452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79" name="Shape 5714"/>
          <p:cNvSpPr/>
          <p:nvPr/>
        </p:nvSpPr>
        <p:spPr>
          <a:xfrm>
            <a:off x="3089968" y="3736174"/>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20206"/>
                </a:moveTo>
                <a:cubicBezTo>
                  <a:pt x="21600" y="20903"/>
                  <a:pt x="20903" y="21600"/>
                  <a:pt x="20206" y="21600"/>
                </a:cubicBezTo>
                <a:cubicBezTo>
                  <a:pt x="1394" y="21600"/>
                  <a:pt x="1394" y="21600"/>
                  <a:pt x="1394" y="21600"/>
                </a:cubicBezTo>
                <a:cubicBezTo>
                  <a:pt x="697" y="21600"/>
                  <a:pt x="0" y="20903"/>
                  <a:pt x="0" y="20206"/>
                </a:cubicBezTo>
                <a:cubicBezTo>
                  <a:pt x="0" y="1394"/>
                  <a:pt x="0" y="1394"/>
                  <a:pt x="0" y="1394"/>
                </a:cubicBezTo>
                <a:cubicBezTo>
                  <a:pt x="0" y="697"/>
                  <a:pt x="697" y="0"/>
                  <a:pt x="1394" y="0"/>
                </a:cubicBezTo>
                <a:cubicBezTo>
                  <a:pt x="14632" y="0"/>
                  <a:pt x="14632" y="0"/>
                  <a:pt x="14632" y="0"/>
                </a:cubicBezTo>
                <a:cubicBezTo>
                  <a:pt x="15329" y="0"/>
                  <a:pt x="16374" y="697"/>
                  <a:pt x="16723" y="1045"/>
                </a:cubicBezTo>
                <a:cubicBezTo>
                  <a:pt x="20555" y="4877"/>
                  <a:pt x="20555" y="4877"/>
                  <a:pt x="20555" y="4877"/>
                </a:cubicBezTo>
                <a:cubicBezTo>
                  <a:pt x="21252" y="5574"/>
                  <a:pt x="21600" y="6619"/>
                  <a:pt x="21600" y="7316"/>
                </a:cubicBezTo>
                <a:lnTo>
                  <a:pt x="21600" y="20206"/>
                </a:lnTo>
                <a:close/>
                <a:moveTo>
                  <a:pt x="19858" y="19858"/>
                </a:moveTo>
                <a:cubicBezTo>
                  <a:pt x="19858" y="7316"/>
                  <a:pt x="19858" y="7316"/>
                  <a:pt x="19858" y="7316"/>
                </a:cubicBezTo>
                <a:cubicBezTo>
                  <a:pt x="19858" y="6968"/>
                  <a:pt x="19510" y="6619"/>
                  <a:pt x="19510" y="6271"/>
                </a:cubicBezTo>
                <a:cubicBezTo>
                  <a:pt x="15677" y="2439"/>
                  <a:pt x="15677" y="2439"/>
                  <a:pt x="15677" y="2439"/>
                </a:cubicBezTo>
                <a:cubicBezTo>
                  <a:pt x="15329" y="2090"/>
                  <a:pt x="14632" y="2090"/>
                  <a:pt x="14632" y="2090"/>
                </a:cubicBezTo>
                <a:cubicBezTo>
                  <a:pt x="14632" y="7665"/>
                  <a:pt x="14632" y="7665"/>
                  <a:pt x="14632" y="7665"/>
                </a:cubicBezTo>
                <a:cubicBezTo>
                  <a:pt x="14632" y="8361"/>
                  <a:pt x="13935" y="9058"/>
                  <a:pt x="13239" y="9058"/>
                </a:cubicBezTo>
                <a:cubicBezTo>
                  <a:pt x="5226" y="9058"/>
                  <a:pt x="5226" y="9058"/>
                  <a:pt x="5226" y="9058"/>
                </a:cubicBezTo>
                <a:cubicBezTo>
                  <a:pt x="4181" y="9058"/>
                  <a:pt x="3832" y="8361"/>
                  <a:pt x="3832" y="7665"/>
                </a:cubicBezTo>
                <a:cubicBezTo>
                  <a:pt x="3832" y="2090"/>
                  <a:pt x="3832" y="2090"/>
                  <a:pt x="3832" y="2090"/>
                </a:cubicBezTo>
                <a:cubicBezTo>
                  <a:pt x="2090" y="2090"/>
                  <a:pt x="2090" y="2090"/>
                  <a:pt x="2090" y="2090"/>
                </a:cubicBezTo>
                <a:cubicBezTo>
                  <a:pt x="2090" y="19858"/>
                  <a:pt x="2090" y="19858"/>
                  <a:pt x="2090" y="19858"/>
                </a:cubicBezTo>
                <a:cubicBezTo>
                  <a:pt x="3832" y="19858"/>
                  <a:pt x="3832" y="19858"/>
                  <a:pt x="3832" y="19858"/>
                </a:cubicBezTo>
                <a:cubicBezTo>
                  <a:pt x="3832" y="13935"/>
                  <a:pt x="3832" y="13935"/>
                  <a:pt x="3832" y="13935"/>
                </a:cubicBezTo>
                <a:cubicBezTo>
                  <a:pt x="3832" y="13239"/>
                  <a:pt x="4181" y="12542"/>
                  <a:pt x="5226" y="12542"/>
                </a:cubicBezTo>
                <a:cubicBezTo>
                  <a:pt x="16723" y="12542"/>
                  <a:pt x="16723" y="12542"/>
                  <a:pt x="16723" y="12542"/>
                </a:cubicBezTo>
                <a:cubicBezTo>
                  <a:pt x="17419" y="12542"/>
                  <a:pt x="18116" y="13239"/>
                  <a:pt x="18116" y="13935"/>
                </a:cubicBezTo>
                <a:cubicBezTo>
                  <a:pt x="18116" y="19858"/>
                  <a:pt x="18116" y="19858"/>
                  <a:pt x="18116" y="19858"/>
                </a:cubicBezTo>
                <a:lnTo>
                  <a:pt x="19858" y="19858"/>
                </a:lnTo>
                <a:close/>
                <a:moveTo>
                  <a:pt x="16374" y="19858"/>
                </a:moveTo>
                <a:cubicBezTo>
                  <a:pt x="16374" y="14632"/>
                  <a:pt x="16374" y="14632"/>
                  <a:pt x="16374" y="14632"/>
                </a:cubicBezTo>
                <a:cubicBezTo>
                  <a:pt x="5574" y="14632"/>
                  <a:pt x="5574" y="14632"/>
                  <a:pt x="5574" y="14632"/>
                </a:cubicBezTo>
                <a:cubicBezTo>
                  <a:pt x="5574" y="19858"/>
                  <a:pt x="5574" y="19858"/>
                  <a:pt x="5574" y="19858"/>
                </a:cubicBezTo>
                <a:lnTo>
                  <a:pt x="16374" y="19858"/>
                </a:lnTo>
                <a:close/>
                <a:moveTo>
                  <a:pt x="12542" y="2439"/>
                </a:moveTo>
                <a:cubicBezTo>
                  <a:pt x="12542" y="2090"/>
                  <a:pt x="12542" y="2090"/>
                  <a:pt x="12194" y="2090"/>
                </a:cubicBezTo>
                <a:cubicBezTo>
                  <a:pt x="9406" y="2090"/>
                  <a:pt x="9406" y="2090"/>
                  <a:pt x="9406" y="2090"/>
                </a:cubicBezTo>
                <a:cubicBezTo>
                  <a:pt x="9406" y="2090"/>
                  <a:pt x="9058" y="2090"/>
                  <a:pt x="9058" y="2439"/>
                </a:cubicBezTo>
                <a:cubicBezTo>
                  <a:pt x="9058" y="6968"/>
                  <a:pt x="9058" y="6968"/>
                  <a:pt x="9058" y="6968"/>
                </a:cubicBezTo>
                <a:cubicBezTo>
                  <a:pt x="9058" y="6968"/>
                  <a:pt x="9406" y="7316"/>
                  <a:pt x="9406" y="7316"/>
                </a:cubicBezTo>
                <a:cubicBezTo>
                  <a:pt x="12194" y="7316"/>
                  <a:pt x="12194" y="7316"/>
                  <a:pt x="12194" y="7316"/>
                </a:cubicBezTo>
                <a:cubicBezTo>
                  <a:pt x="12542" y="7316"/>
                  <a:pt x="12542" y="6968"/>
                  <a:pt x="12542" y="6968"/>
                </a:cubicBezTo>
                <a:lnTo>
                  <a:pt x="12542" y="243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0" name="Shape 5715"/>
          <p:cNvSpPr/>
          <p:nvPr/>
        </p:nvSpPr>
        <p:spPr>
          <a:xfrm>
            <a:off x="3662604" y="3736174"/>
            <a:ext cx="301002" cy="225751"/>
          </a:xfrm>
          <a:custGeom>
            <a:avLst/>
            <a:gdLst/>
            <a:ahLst/>
            <a:cxnLst>
              <a:cxn ang="0">
                <a:pos x="wd2" y="hd2"/>
              </a:cxn>
              <a:cxn ang="5400000">
                <a:pos x="wd2" y="hd2"/>
              </a:cxn>
              <a:cxn ang="10800000">
                <a:pos x="wd2" y="hd2"/>
              </a:cxn>
              <a:cxn ang="16200000">
                <a:pos x="wd2" y="hd2"/>
              </a:cxn>
            </a:cxnLst>
            <a:rect l="0" t="0" r="r" b="b"/>
            <a:pathLst>
              <a:path w="21600" h="21600" extrusionOk="0">
                <a:moveTo>
                  <a:pt x="21316" y="14400"/>
                </a:moveTo>
                <a:cubicBezTo>
                  <a:pt x="17905" y="19705"/>
                  <a:pt x="17905" y="19705"/>
                  <a:pt x="17905" y="19705"/>
                </a:cubicBezTo>
                <a:cubicBezTo>
                  <a:pt x="17053" y="20842"/>
                  <a:pt x="15916" y="21600"/>
                  <a:pt x="14779" y="21600"/>
                </a:cubicBezTo>
                <a:cubicBezTo>
                  <a:pt x="2558" y="21600"/>
                  <a:pt x="2558" y="21600"/>
                  <a:pt x="2558" y="21600"/>
                </a:cubicBezTo>
                <a:cubicBezTo>
                  <a:pt x="1137" y="21600"/>
                  <a:pt x="0" y="20084"/>
                  <a:pt x="0" y="18189"/>
                </a:cubicBezTo>
                <a:cubicBezTo>
                  <a:pt x="0" y="3411"/>
                  <a:pt x="0" y="3411"/>
                  <a:pt x="0" y="3411"/>
                </a:cubicBezTo>
                <a:cubicBezTo>
                  <a:pt x="0" y="1895"/>
                  <a:pt x="1137" y="0"/>
                  <a:pt x="2558" y="0"/>
                </a:cubicBezTo>
                <a:cubicBezTo>
                  <a:pt x="6253" y="0"/>
                  <a:pt x="6253" y="0"/>
                  <a:pt x="6253" y="0"/>
                </a:cubicBezTo>
                <a:cubicBezTo>
                  <a:pt x="7674" y="0"/>
                  <a:pt x="8811" y="1895"/>
                  <a:pt x="8811" y="3411"/>
                </a:cubicBezTo>
                <a:cubicBezTo>
                  <a:pt x="8811" y="4168"/>
                  <a:pt x="8811" y="4168"/>
                  <a:pt x="8811" y="4168"/>
                </a:cubicBezTo>
                <a:cubicBezTo>
                  <a:pt x="14779" y="4168"/>
                  <a:pt x="14779" y="4168"/>
                  <a:pt x="14779" y="4168"/>
                </a:cubicBezTo>
                <a:cubicBezTo>
                  <a:pt x="16200" y="4168"/>
                  <a:pt x="17337" y="5684"/>
                  <a:pt x="17337" y="7579"/>
                </a:cubicBezTo>
                <a:cubicBezTo>
                  <a:pt x="17337" y="9853"/>
                  <a:pt x="17337" y="9853"/>
                  <a:pt x="17337" y="9853"/>
                </a:cubicBezTo>
                <a:cubicBezTo>
                  <a:pt x="19611" y="9853"/>
                  <a:pt x="19611" y="9853"/>
                  <a:pt x="19611" y="9853"/>
                </a:cubicBezTo>
                <a:cubicBezTo>
                  <a:pt x="20463" y="9853"/>
                  <a:pt x="21316" y="10232"/>
                  <a:pt x="21600" y="11368"/>
                </a:cubicBezTo>
                <a:cubicBezTo>
                  <a:pt x="21600" y="11747"/>
                  <a:pt x="21600" y="12126"/>
                  <a:pt x="21600" y="12505"/>
                </a:cubicBezTo>
                <a:cubicBezTo>
                  <a:pt x="21600" y="12884"/>
                  <a:pt x="21600" y="13642"/>
                  <a:pt x="21316" y="14400"/>
                </a:cubicBezTo>
                <a:close/>
                <a:moveTo>
                  <a:pt x="15916" y="9853"/>
                </a:moveTo>
                <a:cubicBezTo>
                  <a:pt x="15916" y="7579"/>
                  <a:pt x="15916" y="7579"/>
                  <a:pt x="15916" y="7579"/>
                </a:cubicBezTo>
                <a:cubicBezTo>
                  <a:pt x="15916" y="6821"/>
                  <a:pt x="15632" y="6063"/>
                  <a:pt x="14779" y="6063"/>
                </a:cubicBezTo>
                <a:cubicBezTo>
                  <a:pt x="8242" y="6063"/>
                  <a:pt x="8242" y="6063"/>
                  <a:pt x="8242" y="6063"/>
                </a:cubicBezTo>
                <a:cubicBezTo>
                  <a:pt x="7674" y="6063"/>
                  <a:pt x="7105" y="5305"/>
                  <a:pt x="7105" y="4547"/>
                </a:cubicBezTo>
                <a:cubicBezTo>
                  <a:pt x="7105" y="3411"/>
                  <a:pt x="7105" y="3411"/>
                  <a:pt x="7105" y="3411"/>
                </a:cubicBezTo>
                <a:cubicBezTo>
                  <a:pt x="7105" y="2653"/>
                  <a:pt x="6821" y="2274"/>
                  <a:pt x="6253" y="2274"/>
                </a:cubicBezTo>
                <a:cubicBezTo>
                  <a:pt x="2558" y="2274"/>
                  <a:pt x="2558" y="2274"/>
                  <a:pt x="2558" y="2274"/>
                </a:cubicBezTo>
                <a:cubicBezTo>
                  <a:pt x="1989" y="2274"/>
                  <a:pt x="1421" y="2653"/>
                  <a:pt x="1421" y="3411"/>
                </a:cubicBezTo>
                <a:cubicBezTo>
                  <a:pt x="1421" y="16674"/>
                  <a:pt x="1421" y="16674"/>
                  <a:pt x="1421" y="16674"/>
                </a:cubicBezTo>
                <a:cubicBezTo>
                  <a:pt x="4263" y="11747"/>
                  <a:pt x="4263" y="11747"/>
                  <a:pt x="4263" y="11747"/>
                </a:cubicBezTo>
                <a:cubicBezTo>
                  <a:pt x="5116" y="10611"/>
                  <a:pt x="6253" y="9853"/>
                  <a:pt x="7105" y="9853"/>
                </a:cubicBezTo>
                <a:lnTo>
                  <a:pt x="15916" y="9853"/>
                </a:lnTo>
                <a:close/>
                <a:moveTo>
                  <a:pt x="19611" y="11747"/>
                </a:moveTo>
                <a:cubicBezTo>
                  <a:pt x="7105" y="11747"/>
                  <a:pt x="7105" y="11747"/>
                  <a:pt x="7105" y="11747"/>
                </a:cubicBezTo>
                <a:cubicBezTo>
                  <a:pt x="6537" y="11747"/>
                  <a:pt x="5968" y="12505"/>
                  <a:pt x="5400" y="12884"/>
                </a:cubicBezTo>
                <a:cubicBezTo>
                  <a:pt x="1989" y="18568"/>
                  <a:pt x="1989" y="18568"/>
                  <a:pt x="1989" y="18568"/>
                </a:cubicBezTo>
                <a:cubicBezTo>
                  <a:pt x="1989" y="18568"/>
                  <a:pt x="1989" y="18947"/>
                  <a:pt x="1989" y="18947"/>
                </a:cubicBezTo>
                <a:cubicBezTo>
                  <a:pt x="1989" y="19705"/>
                  <a:pt x="2274" y="19705"/>
                  <a:pt x="2558" y="19705"/>
                </a:cubicBezTo>
                <a:cubicBezTo>
                  <a:pt x="14779" y="19705"/>
                  <a:pt x="14779" y="19705"/>
                  <a:pt x="14779" y="19705"/>
                </a:cubicBezTo>
                <a:cubicBezTo>
                  <a:pt x="15632" y="19705"/>
                  <a:pt x="16200" y="19326"/>
                  <a:pt x="16768" y="18568"/>
                </a:cubicBezTo>
                <a:cubicBezTo>
                  <a:pt x="20179" y="12884"/>
                  <a:pt x="20179" y="12884"/>
                  <a:pt x="20179" y="12884"/>
                </a:cubicBezTo>
                <a:cubicBezTo>
                  <a:pt x="20179" y="12884"/>
                  <a:pt x="20179" y="12505"/>
                  <a:pt x="20179" y="12505"/>
                </a:cubicBezTo>
                <a:cubicBezTo>
                  <a:pt x="20179" y="12126"/>
                  <a:pt x="19895" y="11747"/>
                  <a:pt x="19611" y="1174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1" name="Shape 5716"/>
          <p:cNvSpPr/>
          <p:nvPr/>
        </p:nvSpPr>
        <p:spPr>
          <a:xfrm>
            <a:off x="4233404" y="373617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10977" y="21600"/>
                </a:moveTo>
                <a:cubicBezTo>
                  <a:pt x="4957" y="21600"/>
                  <a:pt x="0" y="16723"/>
                  <a:pt x="0" y="10800"/>
                </a:cubicBezTo>
                <a:cubicBezTo>
                  <a:pt x="0" y="4877"/>
                  <a:pt x="4957" y="0"/>
                  <a:pt x="10977" y="0"/>
                </a:cubicBezTo>
                <a:cubicBezTo>
                  <a:pt x="16997" y="0"/>
                  <a:pt x="21600" y="4877"/>
                  <a:pt x="21600" y="10800"/>
                </a:cubicBezTo>
                <a:cubicBezTo>
                  <a:pt x="21600" y="16723"/>
                  <a:pt x="16997" y="21600"/>
                  <a:pt x="10977" y="21600"/>
                </a:cubicBezTo>
                <a:close/>
                <a:moveTo>
                  <a:pt x="10977" y="2090"/>
                </a:moveTo>
                <a:cubicBezTo>
                  <a:pt x="5666" y="2090"/>
                  <a:pt x="1770" y="5923"/>
                  <a:pt x="1770" y="10800"/>
                </a:cubicBezTo>
                <a:cubicBezTo>
                  <a:pt x="1770" y="15677"/>
                  <a:pt x="5666" y="19858"/>
                  <a:pt x="10977" y="19858"/>
                </a:cubicBezTo>
                <a:cubicBezTo>
                  <a:pt x="15934" y="19858"/>
                  <a:pt x="19830" y="15677"/>
                  <a:pt x="19830" y="10800"/>
                </a:cubicBezTo>
                <a:cubicBezTo>
                  <a:pt x="19830" y="5923"/>
                  <a:pt x="15934" y="2090"/>
                  <a:pt x="10977" y="2090"/>
                </a:cubicBezTo>
                <a:close/>
                <a:moveTo>
                  <a:pt x="7082" y="9058"/>
                </a:moveTo>
                <a:cubicBezTo>
                  <a:pt x="6020" y="9058"/>
                  <a:pt x="5311" y="8361"/>
                  <a:pt x="5311" y="7316"/>
                </a:cubicBezTo>
                <a:cubicBezTo>
                  <a:pt x="5311" y="6271"/>
                  <a:pt x="6020" y="5574"/>
                  <a:pt x="7082" y="5574"/>
                </a:cubicBezTo>
                <a:cubicBezTo>
                  <a:pt x="8144" y="5574"/>
                  <a:pt x="8852" y="6271"/>
                  <a:pt x="8852" y="7316"/>
                </a:cubicBezTo>
                <a:cubicBezTo>
                  <a:pt x="8852" y="8361"/>
                  <a:pt x="8144" y="9058"/>
                  <a:pt x="7082" y="9058"/>
                </a:cubicBezTo>
                <a:close/>
                <a:moveTo>
                  <a:pt x="15580" y="16723"/>
                </a:moveTo>
                <a:cubicBezTo>
                  <a:pt x="14872" y="16723"/>
                  <a:pt x="14518" y="16723"/>
                  <a:pt x="14164" y="16026"/>
                </a:cubicBezTo>
                <a:cubicBezTo>
                  <a:pt x="13810" y="14632"/>
                  <a:pt x="12393" y="13587"/>
                  <a:pt x="10977" y="13587"/>
                </a:cubicBezTo>
                <a:cubicBezTo>
                  <a:pt x="9207" y="13587"/>
                  <a:pt x="7790" y="14632"/>
                  <a:pt x="7436" y="16026"/>
                </a:cubicBezTo>
                <a:cubicBezTo>
                  <a:pt x="7082" y="16723"/>
                  <a:pt x="6728" y="16723"/>
                  <a:pt x="6374" y="16723"/>
                </a:cubicBezTo>
                <a:cubicBezTo>
                  <a:pt x="5666" y="16374"/>
                  <a:pt x="5311" y="16026"/>
                  <a:pt x="5666" y="15677"/>
                </a:cubicBezTo>
                <a:cubicBezTo>
                  <a:pt x="6374" y="13239"/>
                  <a:pt x="8498" y="11845"/>
                  <a:pt x="10977" y="11845"/>
                </a:cubicBezTo>
                <a:cubicBezTo>
                  <a:pt x="13102" y="11845"/>
                  <a:pt x="15226" y="13239"/>
                  <a:pt x="15934" y="15677"/>
                </a:cubicBezTo>
                <a:cubicBezTo>
                  <a:pt x="16289" y="16026"/>
                  <a:pt x="15934" y="16374"/>
                  <a:pt x="15580" y="16723"/>
                </a:cubicBezTo>
                <a:close/>
                <a:moveTo>
                  <a:pt x="14518" y="9058"/>
                </a:moveTo>
                <a:cubicBezTo>
                  <a:pt x="13456" y="9058"/>
                  <a:pt x="12748" y="8361"/>
                  <a:pt x="12748" y="7316"/>
                </a:cubicBezTo>
                <a:cubicBezTo>
                  <a:pt x="12748" y="6271"/>
                  <a:pt x="13456" y="5574"/>
                  <a:pt x="14518" y="5574"/>
                </a:cubicBezTo>
                <a:cubicBezTo>
                  <a:pt x="15580" y="5574"/>
                  <a:pt x="16289" y="6271"/>
                  <a:pt x="16289" y="7316"/>
                </a:cubicBezTo>
                <a:cubicBezTo>
                  <a:pt x="16289" y="8361"/>
                  <a:pt x="15580" y="9058"/>
                  <a:pt x="14518" y="905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2" name="Shape 5717"/>
          <p:cNvSpPr/>
          <p:nvPr/>
        </p:nvSpPr>
        <p:spPr>
          <a:xfrm>
            <a:off x="4806039" y="3736174"/>
            <a:ext cx="163349" cy="225751"/>
          </a:xfrm>
          <a:custGeom>
            <a:avLst/>
            <a:gdLst/>
            <a:ahLst/>
            <a:cxnLst>
              <a:cxn ang="0">
                <a:pos x="wd2" y="hd2"/>
              </a:cxn>
              <a:cxn ang="5400000">
                <a:pos x="wd2" y="hd2"/>
              </a:cxn>
              <a:cxn ang="10800000">
                <a:pos x="wd2" y="hd2"/>
              </a:cxn>
              <a:cxn ang="16200000">
                <a:pos x="wd2" y="hd2"/>
              </a:cxn>
            </a:cxnLst>
            <a:rect l="0" t="0" r="r" b="b"/>
            <a:pathLst>
              <a:path w="21600" h="21600" extrusionOk="0">
                <a:moveTo>
                  <a:pt x="21600" y="21221"/>
                </a:moveTo>
                <a:cubicBezTo>
                  <a:pt x="21600" y="21221"/>
                  <a:pt x="21073" y="21600"/>
                  <a:pt x="20546" y="21600"/>
                </a:cubicBezTo>
                <a:cubicBezTo>
                  <a:pt x="527" y="21600"/>
                  <a:pt x="527" y="21600"/>
                  <a:pt x="527" y="21600"/>
                </a:cubicBezTo>
                <a:cubicBezTo>
                  <a:pt x="0" y="21600"/>
                  <a:pt x="0" y="21221"/>
                  <a:pt x="0" y="21221"/>
                </a:cubicBezTo>
                <a:cubicBezTo>
                  <a:pt x="0" y="18947"/>
                  <a:pt x="0" y="18947"/>
                  <a:pt x="0" y="18947"/>
                </a:cubicBezTo>
                <a:cubicBezTo>
                  <a:pt x="0" y="18568"/>
                  <a:pt x="0" y="18189"/>
                  <a:pt x="527" y="18189"/>
                </a:cubicBezTo>
                <a:cubicBezTo>
                  <a:pt x="2634" y="18189"/>
                  <a:pt x="2634" y="18189"/>
                  <a:pt x="2634" y="18189"/>
                </a:cubicBezTo>
                <a:cubicBezTo>
                  <a:pt x="2634" y="12505"/>
                  <a:pt x="2634" y="12505"/>
                  <a:pt x="2634" y="12505"/>
                </a:cubicBezTo>
                <a:cubicBezTo>
                  <a:pt x="527" y="12505"/>
                  <a:pt x="527" y="12505"/>
                  <a:pt x="527" y="12505"/>
                </a:cubicBezTo>
                <a:cubicBezTo>
                  <a:pt x="0" y="12505"/>
                  <a:pt x="0" y="12126"/>
                  <a:pt x="0" y="12126"/>
                </a:cubicBezTo>
                <a:cubicBezTo>
                  <a:pt x="0" y="9853"/>
                  <a:pt x="0" y="9853"/>
                  <a:pt x="0" y="9853"/>
                </a:cubicBezTo>
                <a:cubicBezTo>
                  <a:pt x="0" y="9853"/>
                  <a:pt x="0" y="9474"/>
                  <a:pt x="527" y="9474"/>
                </a:cubicBezTo>
                <a:cubicBezTo>
                  <a:pt x="2634" y="9474"/>
                  <a:pt x="2634" y="9474"/>
                  <a:pt x="2634" y="9474"/>
                </a:cubicBezTo>
                <a:cubicBezTo>
                  <a:pt x="2634" y="6063"/>
                  <a:pt x="2634" y="6063"/>
                  <a:pt x="2634" y="6063"/>
                </a:cubicBezTo>
                <a:cubicBezTo>
                  <a:pt x="2634" y="2653"/>
                  <a:pt x="6322" y="0"/>
                  <a:pt x="12117" y="0"/>
                </a:cubicBezTo>
                <a:cubicBezTo>
                  <a:pt x="16332" y="0"/>
                  <a:pt x="18966" y="1895"/>
                  <a:pt x="18966" y="1895"/>
                </a:cubicBezTo>
                <a:cubicBezTo>
                  <a:pt x="18966" y="2274"/>
                  <a:pt x="19493" y="2653"/>
                  <a:pt x="18966" y="2653"/>
                </a:cubicBezTo>
                <a:cubicBezTo>
                  <a:pt x="16859" y="4547"/>
                  <a:pt x="16859" y="4547"/>
                  <a:pt x="16859" y="4547"/>
                </a:cubicBezTo>
                <a:cubicBezTo>
                  <a:pt x="16859" y="4926"/>
                  <a:pt x="16332" y="4926"/>
                  <a:pt x="16332" y="4926"/>
                </a:cubicBezTo>
                <a:cubicBezTo>
                  <a:pt x="16332" y="4926"/>
                  <a:pt x="15805" y="4926"/>
                  <a:pt x="15805" y="4926"/>
                </a:cubicBezTo>
                <a:cubicBezTo>
                  <a:pt x="15805" y="4547"/>
                  <a:pt x="14224" y="3789"/>
                  <a:pt x="12117" y="3789"/>
                </a:cubicBezTo>
                <a:cubicBezTo>
                  <a:pt x="9483" y="3789"/>
                  <a:pt x="7902" y="4547"/>
                  <a:pt x="7902" y="6442"/>
                </a:cubicBezTo>
                <a:cubicBezTo>
                  <a:pt x="7902" y="9474"/>
                  <a:pt x="7902" y="9474"/>
                  <a:pt x="7902" y="9474"/>
                </a:cubicBezTo>
                <a:cubicBezTo>
                  <a:pt x="14224" y="9474"/>
                  <a:pt x="14224" y="9474"/>
                  <a:pt x="14224" y="9474"/>
                </a:cubicBezTo>
                <a:cubicBezTo>
                  <a:pt x="14751" y="9474"/>
                  <a:pt x="15278" y="9853"/>
                  <a:pt x="15278" y="9853"/>
                </a:cubicBezTo>
                <a:cubicBezTo>
                  <a:pt x="15278" y="12126"/>
                  <a:pt x="15278" y="12126"/>
                  <a:pt x="15278" y="12126"/>
                </a:cubicBezTo>
                <a:cubicBezTo>
                  <a:pt x="15278" y="12126"/>
                  <a:pt x="14751" y="12505"/>
                  <a:pt x="14224" y="12505"/>
                </a:cubicBezTo>
                <a:cubicBezTo>
                  <a:pt x="7902" y="12505"/>
                  <a:pt x="7902" y="12505"/>
                  <a:pt x="7902" y="12505"/>
                </a:cubicBezTo>
                <a:cubicBezTo>
                  <a:pt x="7902" y="18189"/>
                  <a:pt x="7902" y="18189"/>
                  <a:pt x="7902" y="18189"/>
                </a:cubicBezTo>
                <a:cubicBezTo>
                  <a:pt x="16859" y="18189"/>
                  <a:pt x="16859" y="18189"/>
                  <a:pt x="16859" y="18189"/>
                </a:cubicBezTo>
                <a:cubicBezTo>
                  <a:pt x="16859" y="15537"/>
                  <a:pt x="16859" y="15537"/>
                  <a:pt x="16859" y="15537"/>
                </a:cubicBezTo>
                <a:cubicBezTo>
                  <a:pt x="16859" y="15158"/>
                  <a:pt x="16859" y="15158"/>
                  <a:pt x="17385" y="15158"/>
                </a:cubicBezTo>
                <a:cubicBezTo>
                  <a:pt x="20546" y="15158"/>
                  <a:pt x="20546" y="15158"/>
                  <a:pt x="20546" y="15158"/>
                </a:cubicBezTo>
                <a:cubicBezTo>
                  <a:pt x="21073" y="15158"/>
                  <a:pt x="21600" y="15158"/>
                  <a:pt x="21600" y="15537"/>
                </a:cubicBezTo>
                <a:lnTo>
                  <a:pt x="21600" y="2122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3" name="Shape 5718"/>
          <p:cNvSpPr/>
          <p:nvPr/>
        </p:nvSpPr>
        <p:spPr>
          <a:xfrm>
            <a:off x="5378674" y="3747187"/>
            <a:ext cx="245940" cy="214739"/>
          </a:xfrm>
          <a:custGeom>
            <a:avLst/>
            <a:gdLst/>
            <a:ahLst/>
            <a:cxnLst>
              <a:cxn ang="0">
                <a:pos x="wd2" y="hd2"/>
              </a:cxn>
              <a:cxn ang="5400000">
                <a:pos x="wd2" y="hd2"/>
              </a:cxn>
              <a:cxn ang="10800000">
                <a:pos x="wd2" y="hd2"/>
              </a:cxn>
              <a:cxn ang="16200000">
                <a:pos x="wd2" y="hd2"/>
              </a:cxn>
            </a:cxnLst>
            <a:rect l="0" t="0" r="r" b="b"/>
            <a:pathLst>
              <a:path w="21600" h="21600" extrusionOk="0">
                <a:moveTo>
                  <a:pt x="21600" y="12800"/>
                </a:moveTo>
                <a:cubicBezTo>
                  <a:pt x="21600" y="13200"/>
                  <a:pt x="21600" y="13200"/>
                  <a:pt x="21252" y="13200"/>
                </a:cubicBezTo>
                <a:cubicBezTo>
                  <a:pt x="19858" y="13200"/>
                  <a:pt x="19858" y="13200"/>
                  <a:pt x="19858" y="13200"/>
                </a:cubicBezTo>
                <a:cubicBezTo>
                  <a:pt x="19858" y="20000"/>
                  <a:pt x="19858" y="20000"/>
                  <a:pt x="19858" y="20000"/>
                </a:cubicBezTo>
                <a:cubicBezTo>
                  <a:pt x="19858" y="20800"/>
                  <a:pt x="19161" y="21600"/>
                  <a:pt x="18465" y="21600"/>
                </a:cubicBezTo>
                <a:cubicBezTo>
                  <a:pt x="3135" y="21600"/>
                  <a:pt x="3135" y="21600"/>
                  <a:pt x="3135" y="21600"/>
                </a:cubicBezTo>
                <a:cubicBezTo>
                  <a:pt x="2439" y="21600"/>
                  <a:pt x="2090" y="20800"/>
                  <a:pt x="2090" y="20000"/>
                </a:cubicBezTo>
                <a:cubicBezTo>
                  <a:pt x="2090" y="13200"/>
                  <a:pt x="2090" y="13200"/>
                  <a:pt x="2090" y="13200"/>
                </a:cubicBezTo>
                <a:cubicBezTo>
                  <a:pt x="697" y="13200"/>
                  <a:pt x="697" y="13200"/>
                  <a:pt x="697" y="13200"/>
                </a:cubicBezTo>
                <a:cubicBezTo>
                  <a:pt x="348" y="13200"/>
                  <a:pt x="0" y="13200"/>
                  <a:pt x="0" y="12800"/>
                </a:cubicBezTo>
                <a:cubicBezTo>
                  <a:pt x="0" y="7600"/>
                  <a:pt x="0" y="7600"/>
                  <a:pt x="0" y="7600"/>
                </a:cubicBezTo>
                <a:cubicBezTo>
                  <a:pt x="0" y="7600"/>
                  <a:pt x="348" y="7200"/>
                  <a:pt x="697" y="7200"/>
                </a:cubicBezTo>
                <a:cubicBezTo>
                  <a:pt x="6619" y="7200"/>
                  <a:pt x="6619" y="7200"/>
                  <a:pt x="6619" y="7200"/>
                </a:cubicBezTo>
                <a:cubicBezTo>
                  <a:pt x="4877" y="7200"/>
                  <a:pt x="3484" y="5600"/>
                  <a:pt x="3484" y="3600"/>
                </a:cubicBezTo>
                <a:cubicBezTo>
                  <a:pt x="3484" y="1600"/>
                  <a:pt x="4877" y="0"/>
                  <a:pt x="6619" y="0"/>
                </a:cubicBezTo>
                <a:cubicBezTo>
                  <a:pt x="7665" y="0"/>
                  <a:pt x="8710" y="400"/>
                  <a:pt x="9058" y="1200"/>
                </a:cubicBezTo>
                <a:cubicBezTo>
                  <a:pt x="10800" y="4000"/>
                  <a:pt x="10800" y="4000"/>
                  <a:pt x="10800" y="4000"/>
                </a:cubicBezTo>
                <a:cubicBezTo>
                  <a:pt x="12542" y="1200"/>
                  <a:pt x="12542" y="1200"/>
                  <a:pt x="12542" y="1200"/>
                </a:cubicBezTo>
                <a:cubicBezTo>
                  <a:pt x="13239" y="400"/>
                  <a:pt x="14284" y="0"/>
                  <a:pt x="14981" y="0"/>
                </a:cubicBezTo>
                <a:cubicBezTo>
                  <a:pt x="16723" y="0"/>
                  <a:pt x="18116" y="1600"/>
                  <a:pt x="18116" y="3600"/>
                </a:cubicBezTo>
                <a:cubicBezTo>
                  <a:pt x="18116" y="5600"/>
                  <a:pt x="16723" y="7200"/>
                  <a:pt x="14981" y="7200"/>
                </a:cubicBezTo>
                <a:cubicBezTo>
                  <a:pt x="21252" y="7200"/>
                  <a:pt x="21252" y="7200"/>
                  <a:pt x="21252" y="7200"/>
                </a:cubicBezTo>
                <a:cubicBezTo>
                  <a:pt x="21600" y="7200"/>
                  <a:pt x="21600" y="7600"/>
                  <a:pt x="21600" y="7600"/>
                </a:cubicBezTo>
                <a:lnTo>
                  <a:pt x="21600" y="12800"/>
                </a:lnTo>
                <a:close/>
                <a:moveTo>
                  <a:pt x="9406" y="5200"/>
                </a:moveTo>
                <a:cubicBezTo>
                  <a:pt x="7665" y="2400"/>
                  <a:pt x="7665" y="2400"/>
                  <a:pt x="7665" y="2400"/>
                </a:cubicBezTo>
                <a:cubicBezTo>
                  <a:pt x="7665" y="2400"/>
                  <a:pt x="7316" y="2000"/>
                  <a:pt x="6619" y="2000"/>
                </a:cubicBezTo>
                <a:cubicBezTo>
                  <a:pt x="5923" y="2000"/>
                  <a:pt x="5574" y="2800"/>
                  <a:pt x="5574" y="3600"/>
                </a:cubicBezTo>
                <a:cubicBezTo>
                  <a:pt x="5574" y="4400"/>
                  <a:pt x="5923" y="5200"/>
                  <a:pt x="6619" y="5200"/>
                </a:cubicBezTo>
                <a:lnTo>
                  <a:pt x="9406" y="5200"/>
                </a:lnTo>
                <a:close/>
                <a:moveTo>
                  <a:pt x="13239" y="18000"/>
                </a:moveTo>
                <a:cubicBezTo>
                  <a:pt x="13239" y="10400"/>
                  <a:pt x="13239" y="10400"/>
                  <a:pt x="13239" y="10400"/>
                </a:cubicBezTo>
                <a:cubicBezTo>
                  <a:pt x="13239" y="7200"/>
                  <a:pt x="13239" y="7200"/>
                  <a:pt x="13239" y="7200"/>
                </a:cubicBezTo>
                <a:cubicBezTo>
                  <a:pt x="8710" y="7200"/>
                  <a:pt x="8710" y="7200"/>
                  <a:pt x="8710" y="7200"/>
                </a:cubicBezTo>
                <a:cubicBezTo>
                  <a:pt x="8710" y="10400"/>
                  <a:pt x="8710" y="10400"/>
                  <a:pt x="8710" y="10400"/>
                </a:cubicBezTo>
                <a:cubicBezTo>
                  <a:pt x="8710" y="18000"/>
                  <a:pt x="8710" y="18000"/>
                  <a:pt x="8710" y="18000"/>
                </a:cubicBezTo>
                <a:cubicBezTo>
                  <a:pt x="8710" y="18800"/>
                  <a:pt x="8710" y="18800"/>
                  <a:pt x="8710" y="18800"/>
                </a:cubicBezTo>
                <a:cubicBezTo>
                  <a:pt x="8710" y="19200"/>
                  <a:pt x="9058" y="19600"/>
                  <a:pt x="9406" y="19600"/>
                </a:cubicBezTo>
                <a:cubicBezTo>
                  <a:pt x="12194" y="19600"/>
                  <a:pt x="12194" y="19600"/>
                  <a:pt x="12194" y="19600"/>
                </a:cubicBezTo>
                <a:cubicBezTo>
                  <a:pt x="12890" y="19600"/>
                  <a:pt x="13239" y="19200"/>
                  <a:pt x="13239" y="18800"/>
                </a:cubicBezTo>
                <a:lnTo>
                  <a:pt x="13239" y="18000"/>
                </a:lnTo>
                <a:close/>
                <a:moveTo>
                  <a:pt x="14981" y="2000"/>
                </a:moveTo>
                <a:cubicBezTo>
                  <a:pt x="14632" y="2000"/>
                  <a:pt x="14284" y="2400"/>
                  <a:pt x="13935" y="2400"/>
                </a:cubicBezTo>
                <a:cubicBezTo>
                  <a:pt x="12194" y="5200"/>
                  <a:pt x="12194" y="5200"/>
                  <a:pt x="12194" y="5200"/>
                </a:cubicBezTo>
                <a:cubicBezTo>
                  <a:pt x="14981" y="5200"/>
                  <a:pt x="14981" y="5200"/>
                  <a:pt x="14981" y="5200"/>
                </a:cubicBezTo>
                <a:cubicBezTo>
                  <a:pt x="15677" y="5200"/>
                  <a:pt x="16374" y="4400"/>
                  <a:pt x="16374" y="3600"/>
                </a:cubicBezTo>
                <a:cubicBezTo>
                  <a:pt x="16374" y="2800"/>
                  <a:pt x="15677" y="2000"/>
                  <a:pt x="14981" y="20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4" name="Shape 5719"/>
          <p:cNvSpPr/>
          <p:nvPr/>
        </p:nvSpPr>
        <p:spPr>
          <a:xfrm>
            <a:off x="5949474" y="3760034"/>
            <a:ext cx="266129" cy="222080"/>
          </a:xfrm>
          <a:custGeom>
            <a:avLst/>
            <a:gdLst/>
            <a:ahLst/>
            <a:cxnLst>
              <a:cxn ang="0">
                <a:pos x="wd2" y="hd2"/>
              </a:cxn>
              <a:cxn ang="5400000">
                <a:pos x="wd2" y="hd2"/>
              </a:cxn>
              <a:cxn ang="10800000">
                <a:pos x="wd2" y="hd2"/>
              </a:cxn>
              <a:cxn ang="16200000">
                <a:pos x="wd2" y="hd2"/>
              </a:cxn>
            </a:cxnLst>
            <a:rect l="0" t="0" r="r" b="b"/>
            <a:pathLst>
              <a:path w="21600" h="21600" extrusionOk="0">
                <a:moveTo>
                  <a:pt x="20633" y="16971"/>
                </a:moveTo>
                <a:cubicBezTo>
                  <a:pt x="19021" y="21214"/>
                  <a:pt x="14185" y="21600"/>
                  <a:pt x="10961" y="21600"/>
                </a:cubicBezTo>
                <a:cubicBezTo>
                  <a:pt x="7415" y="21600"/>
                  <a:pt x="2579" y="21214"/>
                  <a:pt x="645" y="16971"/>
                </a:cubicBezTo>
                <a:cubicBezTo>
                  <a:pt x="0" y="15429"/>
                  <a:pt x="0" y="13886"/>
                  <a:pt x="0" y="11957"/>
                </a:cubicBezTo>
                <a:cubicBezTo>
                  <a:pt x="0" y="9643"/>
                  <a:pt x="322" y="7714"/>
                  <a:pt x="1612" y="5786"/>
                </a:cubicBezTo>
                <a:cubicBezTo>
                  <a:pt x="1290" y="5014"/>
                  <a:pt x="1290" y="4243"/>
                  <a:pt x="1290" y="3086"/>
                </a:cubicBezTo>
                <a:cubicBezTo>
                  <a:pt x="1290" y="1929"/>
                  <a:pt x="1612" y="771"/>
                  <a:pt x="1934" y="0"/>
                </a:cubicBezTo>
                <a:cubicBezTo>
                  <a:pt x="4191" y="0"/>
                  <a:pt x="5481" y="771"/>
                  <a:pt x="6770" y="2314"/>
                </a:cubicBezTo>
                <a:cubicBezTo>
                  <a:pt x="8060" y="1929"/>
                  <a:pt x="9672" y="1929"/>
                  <a:pt x="10961" y="1929"/>
                </a:cubicBezTo>
                <a:cubicBezTo>
                  <a:pt x="12251" y="1929"/>
                  <a:pt x="13218" y="1929"/>
                  <a:pt x="14507" y="2314"/>
                </a:cubicBezTo>
                <a:cubicBezTo>
                  <a:pt x="16119" y="771"/>
                  <a:pt x="17409" y="0"/>
                  <a:pt x="19343" y="0"/>
                </a:cubicBezTo>
                <a:cubicBezTo>
                  <a:pt x="19988" y="771"/>
                  <a:pt x="19988" y="1929"/>
                  <a:pt x="19988" y="3086"/>
                </a:cubicBezTo>
                <a:cubicBezTo>
                  <a:pt x="19988" y="4243"/>
                  <a:pt x="19988" y="5014"/>
                  <a:pt x="19666" y="5786"/>
                </a:cubicBezTo>
                <a:cubicBezTo>
                  <a:pt x="20955" y="7714"/>
                  <a:pt x="21600" y="9643"/>
                  <a:pt x="21600" y="11957"/>
                </a:cubicBezTo>
                <a:cubicBezTo>
                  <a:pt x="21600" y="13886"/>
                  <a:pt x="21278" y="15429"/>
                  <a:pt x="20633" y="16971"/>
                </a:cubicBezTo>
                <a:close/>
                <a:moveTo>
                  <a:pt x="15152" y="10414"/>
                </a:moveTo>
                <a:cubicBezTo>
                  <a:pt x="14507" y="10414"/>
                  <a:pt x="13540" y="10414"/>
                  <a:pt x="12573" y="10414"/>
                </a:cubicBezTo>
                <a:cubicBezTo>
                  <a:pt x="11928" y="10800"/>
                  <a:pt x="11284" y="10800"/>
                  <a:pt x="10639" y="10800"/>
                </a:cubicBezTo>
                <a:cubicBezTo>
                  <a:pt x="9994" y="10800"/>
                  <a:pt x="9349" y="10800"/>
                  <a:pt x="8704" y="10414"/>
                </a:cubicBezTo>
                <a:cubicBezTo>
                  <a:pt x="7737" y="10414"/>
                  <a:pt x="7093" y="10414"/>
                  <a:pt x="6125" y="10414"/>
                </a:cubicBezTo>
                <a:cubicBezTo>
                  <a:pt x="3869" y="10414"/>
                  <a:pt x="2901" y="12343"/>
                  <a:pt x="2901" y="14657"/>
                </a:cubicBezTo>
                <a:cubicBezTo>
                  <a:pt x="2901" y="19286"/>
                  <a:pt x="6448" y="20057"/>
                  <a:pt x="9672" y="20057"/>
                </a:cubicBezTo>
                <a:cubicBezTo>
                  <a:pt x="11928" y="20057"/>
                  <a:pt x="11928" y="20057"/>
                  <a:pt x="11928" y="20057"/>
                </a:cubicBezTo>
                <a:cubicBezTo>
                  <a:pt x="14830" y="20057"/>
                  <a:pt x="18699" y="19286"/>
                  <a:pt x="18699" y="14657"/>
                </a:cubicBezTo>
                <a:cubicBezTo>
                  <a:pt x="18699" y="12343"/>
                  <a:pt x="17409" y="10414"/>
                  <a:pt x="15152" y="10414"/>
                </a:cubicBezTo>
                <a:close/>
                <a:moveTo>
                  <a:pt x="6448" y="17743"/>
                </a:moveTo>
                <a:cubicBezTo>
                  <a:pt x="5481" y="17743"/>
                  <a:pt x="4836" y="15814"/>
                  <a:pt x="4836" y="14657"/>
                </a:cubicBezTo>
                <a:cubicBezTo>
                  <a:pt x="4836" y="13500"/>
                  <a:pt x="5481" y="11571"/>
                  <a:pt x="6448" y="11571"/>
                </a:cubicBezTo>
                <a:cubicBezTo>
                  <a:pt x="7737" y="11571"/>
                  <a:pt x="8060" y="13500"/>
                  <a:pt x="8060" y="14657"/>
                </a:cubicBezTo>
                <a:cubicBezTo>
                  <a:pt x="8060" y="15814"/>
                  <a:pt x="7737" y="17743"/>
                  <a:pt x="6448" y="17743"/>
                </a:cubicBezTo>
                <a:close/>
                <a:moveTo>
                  <a:pt x="14830" y="17743"/>
                </a:moveTo>
                <a:cubicBezTo>
                  <a:pt x="13540" y="17743"/>
                  <a:pt x="13218" y="15814"/>
                  <a:pt x="13218" y="14657"/>
                </a:cubicBezTo>
                <a:cubicBezTo>
                  <a:pt x="13218" y="13500"/>
                  <a:pt x="13540" y="11571"/>
                  <a:pt x="14830" y="11571"/>
                </a:cubicBezTo>
                <a:cubicBezTo>
                  <a:pt x="16119" y="11571"/>
                  <a:pt x="16442" y="13500"/>
                  <a:pt x="16442" y="14657"/>
                </a:cubicBezTo>
                <a:cubicBezTo>
                  <a:pt x="16442" y="15814"/>
                  <a:pt x="16119" y="17743"/>
                  <a:pt x="14830" y="1774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5" name="Shape 5720"/>
          <p:cNvSpPr/>
          <p:nvPr/>
        </p:nvSpPr>
        <p:spPr>
          <a:xfrm>
            <a:off x="6522110" y="3736174"/>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23"/>
                  <a:pt x="16723" y="21600"/>
                  <a:pt x="10800" y="21600"/>
                </a:cubicBezTo>
                <a:cubicBezTo>
                  <a:pt x="4877" y="21600"/>
                  <a:pt x="0" y="16723"/>
                  <a:pt x="0" y="10800"/>
                </a:cubicBezTo>
                <a:cubicBezTo>
                  <a:pt x="0" y="4877"/>
                  <a:pt x="4877" y="0"/>
                  <a:pt x="10800" y="0"/>
                </a:cubicBezTo>
                <a:cubicBezTo>
                  <a:pt x="16723" y="0"/>
                  <a:pt x="21600" y="4877"/>
                  <a:pt x="21600" y="10800"/>
                </a:cubicBezTo>
                <a:close/>
                <a:moveTo>
                  <a:pt x="14284" y="7665"/>
                </a:moveTo>
                <a:cubicBezTo>
                  <a:pt x="14632" y="7665"/>
                  <a:pt x="14632" y="7316"/>
                  <a:pt x="14632" y="7316"/>
                </a:cubicBezTo>
                <a:cubicBezTo>
                  <a:pt x="14632" y="7316"/>
                  <a:pt x="14632" y="7316"/>
                  <a:pt x="14981" y="7316"/>
                </a:cubicBezTo>
                <a:cubicBezTo>
                  <a:pt x="14981" y="6968"/>
                  <a:pt x="15329" y="6968"/>
                  <a:pt x="15677" y="6968"/>
                </a:cubicBezTo>
                <a:cubicBezTo>
                  <a:pt x="16026" y="6968"/>
                  <a:pt x="16026" y="6968"/>
                  <a:pt x="16374" y="7316"/>
                </a:cubicBezTo>
                <a:cubicBezTo>
                  <a:pt x="16374" y="6968"/>
                  <a:pt x="16723" y="6968"/>
                  <a:pt x="16723" y="6968"/>
                </a:cubicBezTo>
                <a:cubicBezTo>
                  <a:pt x="16723" y="6619"/>
                  <a:pt x="17071" y="6619"/>
                  <a:pt x="17071" y="6619"/>
                </a:cubicBezTo>
                <a:cubicBezTo>
                  <a:pt x="17071" y="6619"/>
                  <a:pt x="17071" y="6271"/>
                  <a:pt x="17071" y="6271"/>
                </a:cubicBezTo>
                <a:cubicBezTo>
                  <a:pt x="17071" y="6271"/>
                  <a:pt x="16723" y="6271"/>
                  <a:pt x="16723" y="5923"/>
                </a:cubicBezTo>
                <a:cubicBezTo>
                  <a:pt x="16723" y="5923"/>
                  <a:pt x="16723" y="5923"/>
                  <a:pt x="16723" y="5923"/>
                </a:cubicBezTo>
                <a:cubicBezTo>
                  <a:pt x="16723" y="5923"/>
                  <a:pt x="16374" y="5923"/>
                  <a:pt x="16374" y="5923"/>
                </a:cubicBezTo>
                <a:cubicBezTo>
                  <a:pt x="16026" y="5923"/>
                  <a:pt x="16026" y="5574"/>
                  <a:pt x="16026" y="5574"/>
                </a:cubicBezTo>
                <a:cubicBezTo>
                  <a:pt x="16026" y="5226"/>
                  <a:pt x="15677" y="5226"/>
                  <a:pt x="15677" y="5226"/>
                </a:cubicBezTo>
                <a:cubicBezTo>
                  <a:pt x="15677" y="5226"/>
                  <a:pt x="15677" y="4877"/>
                  <a:pt x="15677" y="4877"/>
                </a:cubicBezTo>
                <a:cubicBezTo>
                  <a:pt x="15329" y="4877"/>
                  <a:pt x="15329" y="5226"/>
                  <a:pt x="15329" y="5226"/>
                </a:cubicBezTo>
                <a:cubicBezTo>
                  <a:pt x="14981" y="5226"/>
                  <a:pt x="14981" y="5226"/>
                  <a:pt x="14981" y="5226"/>
                </a:cubicBezTo>
                <a:cubicBezTo>
                  <a:pt x="14981" y="5226"/>
                  <a:pt x="14981" y="5226"/>
                  <a:pt x="14632" y="5226"/>
                </a:cubicBezTo>
                <a:cubicBezTo>
                  <a:pt x="14981" y="5226"/>
                  <a:pt x="14632" y="5226"/>
                  <a:pt x="14632" y="5226"/>
                </a:cubicBezTo>
                <a:cubicBezTo>
                  <a:pt x="14632" y="4877"/>
                  <a:pt x="14632" y="4877"/>
                  <a:pt x="14632" y="4877"/>
                </a:cubicBezTo>
                <a:cubicBezTo>
                  <a:pt x="14632" y="4877"/>
                  <a:pt x="14632" y="4877"/>
                  <a:pt x="14632" y="4877"/>
                </a:cubicBezTo>
                <a:cubicBezTo>
                  <a:pt x="14632" y="4529"/>
                  <a:pt x="14284" y="4529"/>
                  <a:pt x="13935" y="4529"/>
                </a:cubicBezTo>
                <a:cubicBezTo>
                  <a:pt x="13935" y="4181"/>
                  <a:pt x="13239" y="4181"/>
                  <a:pt x="13239" y="4181"/>
                </a:cubicBezTo>
                <a:cubicBezTo>
                  <a:pt x="12890" y="4529"/>
                  <a:pt x="13239" y="4529"/>
                  <a:pt x="13239" y="4877"/>
                </a:cubicBezTo>
                <a:cubicBezTo>
                  <a:pt x="13239" y="4877"/>
                  <a:pt x="12890" y="4877"/>
                  <a:pt x="12890" y="5226"/>
                </a:cubicBezTo>
                <a:cubicBezTo>
                  <a:pt x="12890" y="5226"/>
                  <a:pt x="13239" y="5226"/>
                  <a:pt x="13239" y="5574"/>
                </a:cubicBezTo>
                <a:cubicBezTo>
                  <a:pt x="13239" y="5923"/>
                  <a:pt x="12890" y="5923"/>
                  <a:pt x="12890" y="5923"/>
                </a:cubicBezTo>
                <a:cubicBezTo>
                  <a:pt x="12890" y="6271"/>
                  <a:pt x="12890" y="6271"/>
                  <a:pt x="12890" y="6619"/>
                </a:cubicBezTo>
                <a:cubicBezTo>
                  <a:pt x="13239" y="6619"/>
                  <a:pt x="12890" y="6619"/>
                  <a:pt x="12890" y="6619"/>
                </a:cubicBezTo>
                <a:cubicBezTo>
                  <a:pt x="12542" y="6968"/>
                  <a:pt x="12194" y="6619"/>
                  <a:pt x="12194" y="6271"/>
                </a:cubicBezTo>
                <a:cubicBezTo>
                  <a:pt x="12194" y="6271"/>
                  <a:pt x="12194" y="5923"/>
                  <a:pt x="11845" y="5923"/>
                </a:cubicBezTo>
                <a:cubicBezTo>
                  <a:pt x="11845" y="5923"/>
                  <a:pt x="11497" y="5923"/>
                  <a:pt x="11497" y="5923"/>
                </a:cubicBezTo>
                <a:cubicBezTo>
                  <a:pt x="11497" y="5574"/>
                  <a:pt x="11148" y="5574"/>
                  <a:pt x="11148" y="5574"/>
                </a:cubicBezTo>
                <a:cubicBezTo>
                  <a:pt x="10800" y="5574"/>
                  <a:pt x="10452" y="5574"/>
                  <a:pt x="10103" y="5574"/>
                </a:cubicBezTo>
                <a:cubicBezTo>
                  <a:pt x="10452" y="5574"/>
                  <a:pt x="10103" y="5226"/>
                  <a:pt x="10103" y="5226"/>
                </a:cubicBezTo>
                <a:cubicBezTo>
                  <a:pt x="10103" y="4877"/>
                  <a:pt x="10103" y="4877"/>
                  <a:pt x="10103" y="4877"/>
                </a:cubicBezTo>
                <a:cubicBezTo>
                  <a:pt x="10103" y="4529"/>
                  <a:pt x="10103" y="4529"/>
                  <a:pt x="10103" y="4529"/>
                </a:cubicBezTo>
                <a:cubicBezTo>
                  <a:pt x="10103" y="4181"/>
                  <a:pt x="10452" y="3832"/>
                  <a:pt x="10452" y="3832"/>
                </a:cubicBezTo>
                <a:cubicBezTo>
                  <a:pt x="10800" y="4181"/>
                  <a:pt x="10800" y="4181"/>
                  <a:pt x="11148" y="3832"/>
                </a:cubicBezTo>
                <a:cubicBezTo>
                  <a:pt x="11148" y="3832"/>
                  <a:pt x="11148" y="3484"/>
                  <a:pt x="11497" y="3484"/>
                </a:cubicBezTo>
                <a:cubicBezTo>
                  <a:pt x="11497" y="3135"/>
                  <a:pt x="11845" y="3484"/>
                  <a:pt x="12194" y="3484"/>
                </a:cubicBezTo>
                <a:cubicBezTo>
                  <a:pt x="12194" y="3484"/>
                  <a:pt x="12194" y="3135"/>
                  <a:pt x="12194" y="3135"/>
                </a:cubicBezTo>
                <a:cubicBezTo>
                  <a:pt x="12194" y="3135"/>
                  <a:pt x="12194" y="2787"/>
                  <a:pt x="12194" y="2787"/>
                </a:cubicBezTo>
                <a:cubicBezTo>
                  <a:pt x="11845" y="2439"/>
                  <a:pt x="11497" y="2787"/>
                  <a:pt x="11845" y="2787"/>
                </a:cubicBezTo>
                <a:cubicBezTo>
                  <a:pt x="11845" y="2787"/>
                  <a:pt x="11497" y="3484"/>
                  <a:pt x="11148" y="3135"/>
                </a:cubicBezTo>
                <a:cubicBezTo>
                  <a:pt x="11148" y="3135"/>
                  <a:pt x="11148" y="2787"/>
                  <a:pt x="10800" y="2787"/>
                </a:cubicBezTo>
                <a:cubicBezTo>
                  <a:pt x="10800" y="2787"/>
                  <a:pt x="10800" y="2787"/>
                  <a:pt x="10800" y="3135"/>
                </a:cubicBezTo>
                <a:cubicBezTo>
                  <a:pt x="10800" y="2787"/>
                  <a:pt x="10452" y="2787"/>
                  <a:pt x="10103" y="2787"/>
                </a:cubicBezTo>
                <a:cubicBezTo>
                  <a:pt x="10452" y="2439"/>
                  <a:pt x="10103" y="2439"/>
                  <a:pt x="10103" y="2439"/>
                </a:cubicBezTo>
                <a:cubicBezTo>
                  <a:pt x="10103" y="2090"/>
                  <a:pt x="9755" y="2090"/>
                  <a:pt x="9406" y="2090"/>
                </a:cubicBezTo>
                <a:cubicBezTo>
                  <a:pt x="9406" y="2439"/>
                  <a:pt x="9755" y="2787"/>
                  <a:pt x="10103" y="2787"/>
                </a:cubicBezTo>
                <a:cubicBezTo>
                  <a:pt x="10103" y="2787"/>
                  <a:pt x="10103" y="2787"/>
                  <a:pt x="10103" y="2787"/>
                </a:cubicBezTo>
                <a:cubicBezTo>
                  <a:pt x="10103" y="2787"/>
                  <a:pt x="9755" y="3135"/>
                  <a:pt x="9755" y="3135"/>
                </a:cubicBezTo>
                <a:cubicBezTo>
                  <a:pt x="9755" y="3135"/>
                  <a:pt x="9755" y="3484"/>
                  <a:pt x="9755" y="3484"/>
                </a:cubicBezTo>
                <a:cubicBezTo>
                  <a:pt x="9406" y="3484"/>
                  <a:pt x="9406" y="3135"/>
                  <a:pt x="9406" y="3135"/>
                </a:cubicBezTo>
                <a:cubicBezTo>
                  <a:pt x="9755" y="3135"/>
                  <a:pt x="9058" y="3135"/>
                  <a:pt x="9058" y="3135"/>
                </a:cubicBezTo>
                <a:cubicBezTo>
                  <a:pt x="8710" y="3135"/>
                  <a:pt x="8361" y="3135"/>
                  <a:pt x="8361" y="3135"/>
                </a:cubicBezTo>
                <a:cubicBezTo>
                  <a:pt x="8361" y="2787"/>
                  <a:pt x="8361" y="2439"/>
                  <a:pt x="8361" y="2787"/>
                </a:cubicBezTo>
                <a:cubicBezTo>
                  <a:pt x="8361" y="2439"/>
                  <a:pt x="8013" y="2439"/>
                  <a:pt x="8013" y="2439"/>
                </a:cubicBezTo>
                <a:cubicBezTo>
                  <a:pt x="7665" y="2439"/>
                  <a:pt x="7316" y="2787"/>
                  <a:pt x="6619" y="3135"/>
                </a:cubicBezTo>
                <a:cubicBezTo>
                  <a:pt x="6619" y="3135"/>
                  <a:pt x="6968" y="3135"/>
                  <a:pt x="6968" y="3135"/>
                </a:cubicBezTo>
                <a:cubicBezTo>
                  <a:pt x="6968" y="2787"/>
                  <a:pt x="6968" y="2787"/>
                  <a:pt x="7316" y="2787"/>
                </a:cubicBezTo>
                <a:cubicBezTo>
                  <a:pt x="7316" y="2787"/>
                  <a:pt x="7665" y="2439"/>
                  <a:pt x="7665" y="2787"/>
                </a:cubicBezTo>
                <a:cubicBezTo>
                  <a:pt x="7665" y="2787"/>
                  <a:pt x="8013" y="2787"/>
                  <a:pt x="8013" y="2787"/>
                </a:cubicBezTo>
                <a:cubicBezTo>
                  <a:pt x="8013" y="2787"/>
                  <a:pt x="8013" y="2787"/>
                  <a:pt x="8013" y="3135"/>
                </a:cubicBezTo>
                <a:cubicBezTo>
                  <a:pt x="8013" y="2787"/>
                  <a:pt x="8013" y="3135"/>
                  <a:pt x="7665" y="3135"/>
                </a:cubicBezTo>
                <a:cubicBezTo>
                  <a:pt x="7665" y="3135"/>
                  <a:pt x="7316" y="3135"/>
                  <a:pt x="7316" y="3135"/>
                </a:cubicBezTo>
                <a:cubicBezTo>
                  <a:pt x="7316" y="3135"/>
                  <a:pt x="7665" y="3484"/>
                  <a:pt x="7665" y="3484"/>
                </a:cubicBezTo>
                <a:cubicBezTo>
                  <a:pt x="7316" y="3135"/>
                  <a:pt x="7316" y="3135"/>
                  <a:pt x="6968" y="3135"/>
                </a:cubicBezTo>
                <a:cubicBezTo>
                  <a:pt x="6968" y="3135"/>
                  <a:pt x="6619" y="3135"/>
                  <a:pt x="6619" y="3135"/>
                </a:cubicBezTo>
                <a:cubicBezTo>
                  <a:pt x="5226" y="3832"/>
                  <a:pt x="4181" y="4877"/>
                  <a:pt x="3484" y="6271"/>
                </a:cubicBezTo>
                <a:cubicBezTo>
                  <a:pt x="3484" y="6271"/>
                  <a:pt x="3484" y="6271"/>
                  <a:pt x="3484" y="6271"/>
                </a:cubicBezTo>
                <a:cubicBezTo>
                  <a:pt x="3484" y="6271"/>
                  <a:pt x="3484" y="6619"/>
                  <a:pt x="3832" y="6619"/>
                </a:cubicBezTo>
                <a:cubicBezTo>
                  <a:pt x="3832" y="6619"/>
                  <a:pt x="3832" y="6619"/>
                  <a:pt x="3832" y="6619"/>
                </a:cubicBezTo>
                <a:cubicBezTo>
                  <a:pt x="3832" y="6619"/>
                  <a:pt x="4529" y="6968"/>
                  <a:pt x="4529" y="7316"/>
                </a:cubicBezTo>
                <a:cubicBezTo>
                  <a:pt x="4529" y="7316"/>
                  <a:pt x="4529" y="7316"/>
                  <a:pt x="4877" y="7316"/>
                </a:cubicBezTo>
                <a:cubicBezTo>
                  <a:pt x="4877" y="7665"/>
                  <a:pt x="4529" y="7665"/>
                  <a:pt x="4529" y="7665"/>
                </a:cubicBezTo>
                <a:cubicBezTo>
                  <a:pt x="4529" y="7665"/>
                  <a:pt x="4181" y="7316"/>
                  <a:pt x="4181" y="7665"/>
                </a:cubicBezTo>
                <a:cubicBezTo>
                  <a:pt x="4181" y="7665"/>
                  <a:pt x="4181" y="8013"/>
                  <a:pt x="4529" y="8013"/>
                </a:cubicBezTo>
                <a:cubicBezTo>
                  <a:pt x="4181" y="8013"/>
                  <a:pt x="4181" y="8710"/>
                  <a:pt x="4181" y="9058"/>
                </a:cubicBezTo>
                <a:cubicBezTo>
                  <a:pt x="4181" y="9058"/>
                  <a:pt x="4181" y="9058"/>
                  <a:pt x="4181" y="9058"/>
                </a:cubicBezTo>
                <a:cubicBezTo>
                  <a:pt x="4181" y="9058"/>
                  <a:pt x="4529" y="9755"/>
                  <a:pt x="4529" y="9755"/>
                </a:cubicBezTo>
                <a:cubicBezTo>
                  <a:pt x="4529" y="9755"/>
                  <a:pt x="4877" y="10452"/>
                  <a:pt x="5226" y="10452"/>
                </a:cubicBezTo>
                <a:cubicBezTo>
                  <a:pt x="5226" y="10452"/>
                  <a:pt x="5574" y="10800"/>
                  <a:pt x="5574" y="10800"/>
                </a:cubicBezTo>
                <a:cubicBezTo>
                  <a:pt x="5923" y="11148"/>
                  <a:pt x="5923" y="11497"/>
                  <a:pt x="5923" y="11497"/>
                </a:cubicBezTo>
                <a:cubicBezTo>
                  <a:pt x="5923" y="11845"/>
                  <a:pt x="6271" y="11845"/>
                  <a:pt x="6271" y="12194"/>
                </a:cubicBezTo>
                <a:cubicBezTo>
                  <a:pt x="6271" y="12194"/>
                  <a:pt x="6271" y="12194"/>
                  <a:pt x="6271" y="12194"/>
                </a:cubicBezTo>
                <a:cubicBezTo>
                  <a:pt x="6271" y="12194"/>
                  <a:pt x="6619" y="12194"/>
                  <a:pt x="6619" y="12542"/>
                </a:cubicBezTo>
                <a:cubicBezTo>
                  <a:pt x="6619" y="12542"/>
                  <a:pt x="6619" y="12890"/>
                  <a:pt x="6619" y="12890"/>
                </a:cubicBezTo>
                <a:cubicBezTo>
                  <a:pt x="6968" y="12542"/>
                  <a:pt x="6619" y="12194"/>
                  <a:pt x="6271" y="11845"/>
                </a:cubicBezTo>
                <a:cubicBezTo>
                  <a:pt x="6271" y="11845"/>
                  <a:pt x="6271" y="11845"/>
                  <a:pt x="6271" y="11497"/>
                </a:cubicBezTo>
                <a:cubicBezTo>
                  <a:pt x="6271" y="11497"/>
                  <a:pt x="6271" y="11148"/>
                  <a:pt x="5923" y="11148"/>
                </a:cubicBezTo>
                <a:cubicBezTo>
                  <a:pt x="6271" y="11148"/>
                  <a:pt x="6271" y="11148"/>
                  <a:pt x="6271" y="11497"/>
                </a:cubicBezTo>
                <a:cubicBezTo>
                  <a:pt x="6271" y="11497"/>
                  <a:pt x="6968" y="12194"/>
                  <a:pt x="6968" y="12194"/>
                </a:cubicBezTo>
                <a:cubicBezTo>
                  <a:pt x="6968" y="12194"/>
                  <a:pt x="7316" y="12890"/>
                  <a:pt x="7316" y="12890"/>
                </a:cubicBezTo>
                <a:cubicBezTo>
                  <a:pt x="7316" y="12890"/>
                  <a:pt x="7665" y="12890"/>
                  <a:pt x="7665" y="13239"/>
                </a:cubicBezTo>
                <a:cubicBezTo>
                  <a:pt x="7665" y="13239"/>
                  <a:pt x="7665" y="13587"/>
                  <a:pt x="8013" y="13935"/>
                </a:cubicBezTo>
                <a:cubicBezTo>
                  <a:pt x="8013" y="14284"/>
                  <a:pt x="8361" y="14284"/>
                  <a:pt x="8710" y="14284"/>
                </a:cubicBezTo>
                <a:cubicBezTo>
                  <a:pt x="8710" y="14632"/>
                  <a:pt x="9058" y="14632"/>
                  <a:pt x="9058" y="14632"/>
                </a:cubicBezTo>
                <a:cubicBezTo>
                  <a:pt x="9406" y="14981"/>
                  <a:pt x="9406" y="14632"/>
                  <a:pt x="9755" y="14632"/>
                </a:cubicBezTo>
                <a:cubicBezTo>
                  <a:pt x="10103" y="14632"/>
                  <a:pt x="10103" y="14981"/>
                  <a:pt x="10452" y="15329"/>
                </a:cubicBezTo>
                <a:cubicBezTo>
                  <a:pt x="10800" y="15329"/>
                  <a:pt x="11148" y="15329"/>
                  <a:pt x="11148" y="15329"/>
                </a:cubicBezTo>
                <a:cubicBezTo>
                  <a:pt x="11148" y="15329"/>
                  <a:pt x="11497" y="16026"/>
                  <a:pt x="11497" y="16026"/>
                </a:cubicBezTo>
                <a:cubicBezTo>
                  <a:pt x="11845" y="16026"/>
                  <a:pt x="11845" y="16374"/>
                  <a:pt x="12194" y="16374"/>
                </a:cubicBezTo>
                <a:cubicBezTo>
                  <a:pt x="12194" y="16374"/>
                  <a:pt x="12194" y="16374"/>
                  <a:pt x="12194" y="16374"/>
                </a:cubicBezTo>
                <a:cubicBezTo>
                  <a:pt x="12194" y="16374"/>
                  <a:pt x="12542" y="16723"/>
                  <a:pt x="12542" y="16723"/>
                </a:cubicBezTo>
                <a:cubicBezTo>
                  <a:pt x="12542" y="16723"/>
                  <a:pt x="12542" y="16374"/>
                  <a:pt x="12542" y="16374"/>
                </a:cubicBezTo>
                <a:cubicBezTo>
                  <a:pt x="12542" y="16374"/>
                  <a:pt x="12194" y="16374"/>
                  <a:pt x="11845" y="16026"/>
                </a:cubicBezTo>
                <a:cubicBezTo>
                  <a:pt x="11845" y="16026"/>
                  <a:pt x="11845" y="15677"/>
                  <a:pt x="11845" y="15677"/>
                </a:cubicBezTo>
                <a:cubicBezTo>
                  <a:pt x="12194" y="15677"/>
                  <a:pt x="12194" y="15329"/>
                  <a:pt x="11845" y="14981"/>
                </a:cubicBezTo>
                <a:cubicBezTo>
                  <a:pt x="11845" y="14981"/>
                  <a:pt x="11845" y="14981"/>
                  <a:pt x="11845" y="14632"/>
                </a:cubicBezTo>
                <a:cubicBezTo>
                  <a:pt x="11497" y="14981"/>
                  <a:pt x="11497" y="14632"/>
                  <a:pt x="11148" y="14632"/>
                </a:cubicBezTo>
                <a:cubicBezTo>
                  <a:pt x="11148" y="14632"/>
                  <a:pt x="11148" y="14632"/>
                  <a:pt x="11148" y="14632"/>
                </a:cubicBezTo>
                <a:cubicBezTo>
                  <a:pt x="11148" y="14632"/>
                  <a:pt x="11148" y="14981"/>
                  <a:pt x="11148" y="14632"/>
                </a:cubicBezTo>
                <a:cubicBezTo>
                  <a:pt x="11148" y="14632"/>
                  <a:pt x="11148" y="14284"/>
                  <a:pt x="11148" y="14284"/>
                </a:cubicBezTo>
                <a:cubicBezTo>
                  <a:pt x="11148" y="13935"/>
                  <a:pt x="11497" y="13587"/>
                  <a:pt x="11148" y="13587"/>
                </a:cubicBezTo>
                <a:cubicBezTo>
                  <a:pt x="10800" y="13587"/>
                  <a:pt x="10800" y="13587"/>
                  <a:pt x="10800" y="13935"/>
                </a:cubicBezTo>
                <a:cubicBezTo>
                  <a:pt x="10452" y="13935"/>
                  <a:pt x="10452" y="13935"/>
                  <a:pt x="10452" y="14284"/>
                </a:cubicBezTo>
                <a:cubicBezTo>
                  <a:pt x="10452" y="14284"/>
                  <a:pt x="9755" y="14284"/>
                  <a:pt x="9755" y="14284"/>
                </a:cubicBezTo>
                <a:cubicBezTo>
                  <a:pt x="9406" y="13935"/>
                  <a:pt x="9406" y="13587"/>
                  <a:pt x="9406" y="13239"/>
                </a:cubicBezTo>
                <a:cubicBezTo>
                  <a:pt x="9406" y="12890"/>
                  <a:pt x="9406" y="12542"/>
                  <a:pt x="9406" y="12194"/>
                </a:cubicBezTo>
                <a:cubicBezTo>
                  <a:pt x="9406" y="12194"/>
                  <a:pt x="9406" y="11845"/>
                  <a:pt x="9406" y="11845"/>
                </a:cubicBezTo>
                <a:cubicBezTo>
                  <a:pt x="9755" y="11845"/>
                  <a:pt x="9755" y="11845"/>
                  <a:pt x="9755" y="11845"/>
                </a:cubicBezTo>
                <a:cubicBezTo>
                  <a:pt x="9755" y="11845"/>
                  <a:pt x="9755" y="11845"/>
                  <a:pt x="9755" y="11845"/>
                </a:cubicBezTo>
                <a:cubicBezTo>
                  <a:pt x="9755" y="11845"/>
                  <a:pt x="10103" y="11497"/>
                  <a:pt x="10452" y="11845"/>
                </a:cubicBezTo>
                <a:cubicBezTo>
                  <a:pt x="10452" y="11845"/>
                  <a:pt x="10800" y="11845"/>
                  <a:pt x="10800" y="11497"/>
                </a:cubicBezTo>
                <a:cubicBezTo>
                  <a:pt x="10800" y="11497"/>
                  <a:pt x="10800" y="11497"/>
                  <a:pt x="10800" y="11497"/>
                </a:cubicBezTo>
                <a:cubicBezTo>
                  <a:pt x="10800" y="11497"/>
                  <a:pt x="10800" y="11497"/>
                  <a:pt x="11148" y="11497"/>
                </a:cubicBezTo>
                <a:cubicBezTo>
                  <a:pt x="11148" y="11497"/>
                  <a:pt x="11497" y="11497"/>
                  <a:pt x="11497" y="11497"/>
                </a:cubicBezTo>
                <a:cubicBezTo>
                  <a:pt x="11845" y="11845"/>
                  <a:pt x="11845" y="11845"/>
                  <a:pt x="11845" y="11497"/>
                </a:cubicBezTo>
                <a:cubicBezTo>
                  <a:pt x="12194" y="11845"/>
                  <a:pt x="12194" y="11845"/>
                  <a:pt x="12194" y="11845"/>
                </a:cubicBezTo>
                <a:cubicBezTo>
                  <a:pt x="12194" y="12194"/>
                  <a:pt x="12194" y="12542"/>
                  <a:pt x="12542" y="12542"/>
                </a:cubicBezTo>
                <a:cubicBezTo>
                  <a:pt x="12542" y="12890"/>
                  <a:pt x="12542" y="12194"/>
                  <a:pt x="12542" y="12194"/>
                </a:cubicBezTo>
                <a:cubicBezTo>
                  <a:pt x="12542" y="12194"/>
                  <a:pt x="12542" y="11497"/>
                  <a:pt x="12542" y="11497"/>
                </a:cubicBezTo>
                <a:cubicBezTo>
                  <a:pt x="12194" y="11497"/>
                  <a:pt x="12194" y="11148"/>
                  <a:pt x="12542" y="10800"/>
                </a:cubicBezTo>
                <a:cubicBezTo>
                  <a:pt x="12542" y="10800"/>
                  <a:pt x="12890" y="10800"/>
                  <a:pt x="12890" y="10800"/>
                </a:cubicBezTo>
                <a:cubicBezTo>
                  <a:pt x="13239" y="10452"/>
                  <a:pt x="13239" y="10452"/>
                  <a:pt x="13239" y="10103"/>
                </a:cubicBezTo>
                <a:cubicBezTo>
                  <a:pt x="13239" y="10103"/>
                  <a:pt x="13239" y="10103"/>
                  <a:pt x="13239" y="10103"/>
                </a:cubicBezTo>
                <a:cubicBezTo>
                  <a:pt x="13239" y="10103"/>
                  <a:pt x="13239" y="9755"/>
                  <a:pt x="13239" y="10103"/>
                </a:cubicBezTo>
                <a:cubicBezTo>
                  <a:pt x="13239" y="9755"/>
                  <a:pt x="13239" y="9755"/>
                  <a:pt x="13239" y="9755"/>
                </a:cubicBezTo>
                <a:cubicBezTo>
                  <a:pt x="13239" y="9755"/>
                  <a:pt x="13239" y="9406"/>
                  <a:pt x="13239" y="9406"/>
                </a:cubicBezTo>
                <a:cubicBezTo>
                  <a:pt x="13587" y="9755"/>
                  <a:pt x="13935" y="9406"/>
                  <a:pt x="13587" y="9058"/>
                </a:cubicBezTo>
                <a:cubicBezTo>
                  <a:pt x="13935" y="9058"/>
                  <a:pt x="14284" y="9058"/>
                  <a:pt x="14284" y="9058"/>
                </a:cubicBezTo>
                <a:cubicBezTo>
                  <a:pt x="14284" y="9058"/>
                  <a:pt x="14284" y="8710"/>
                  <a:pt x="14284" y="8710"/>
                </a:cubicBezTo>
                <a:cubicBezTo>
                  <a:pt x="14632" y="8361"/>
                  <a:pt x="14632" y="8361"/>
                  <a:pt x="14632" y="8361"/>
                </a:cubicBezTo>
                <a:cubicBezTo>
                  <a:pt x="14632" y="8361"/>
                  <a:pt x="14981" y="8361"/>
                  <a:pt x="14981" y="8013"/>
                </a:cubicBezTo>
                <a:cubicBezTo>
                  <a:pt x="15329" y="8361"/>
                  <a:pt x="15677" y="8013"/>
                  <a:pt x="15329" y="7665"/>
                </a:cubicBezTo>
                <a:cubicBezTo>
                  <a:pt x="15329" y="7665"/>
                  <a:pt x="15329" y="7665"/>
                  <a:pt x="14981" y="7665"/>
                </a:cubicBezTo>
                <a:cubicBezTo>
                  <a:pt x="15329" y="7665"/>
                  <a:pt x="15329" y="7665"/>
                  <a:pt x="15329" y="7665"/>
                </a:cubicBezTo>
                <a:cubicBezTo>
                  <a:pt x="15677" y="7316"/>
                  <a:pt x="15329" y="7316"/>
                  <a:pt x="15329" y="7316"/>
                </a:cubicBezTo>
                <a:cubicBezTo>
                  <a:pt x="14981" y="7316"/>
                  <a:pt x="14981" y="7316"/>
                  <a:pt x="14632" y="7316"/>
                </a:cubicBezTo>
                <a:cubicBezTo>
                  <a:pt x="14632" y="7665"/>
                  <a:pt x="14632" y="7665"/>
                  <a:pt x="14284" y="7665"/>
                </a:cubicBezTo>
                <a:close/>
                <a:moveTo>
                  <a:pt x="17419" y="17071"/>
                </a:moveTo>
                <a:cubicBezTo>
                  <a:pt x="17419" y="17071"/>
                  <a:pt x="17071" y="17071"/>
                  <a:pt x="17071" y="17071"/>
                </a:cubicBezTo>
                <a:cubicBezTo>
                  <a:pt x="17071" y="17071"/>
                  <a:pt x="16723" y="16723"/>
                  <a:pt x="16723" y="16723"/>
                </a:cubicBezTo>
                <a:cubicBezTo>
                  <a:pt x="16723" y="16723"/>
                  <a:pt x="16374" y="16374"/>
                  <a:pt x="16374" y="16374"/>
                </a:cubicBezTo>
                <a:cubicBezTo>
                  <a:pt x="16026" y="16026"/>
                  <a:pt x="16026" y="16026"/>
                  <a:pt x="15677" y="16026"/>
                </a:cubicBezTo>
                <a:cubicBezTo>
                  <a:pt x="15677" y="16026"/>
                  <a:pt x="15329" y="16374"/>
                  <a:pt x="15329" y="16374"/>
                </a:cubicBezTo>
                <a:cubicBezTo>
                  <a:pt x="15329" y="16026"/>
                  <a:pt x="14981" y="16026"/>
                  <a:pt x="14981" y="16026"/>
                </a:cubicBezTo>
                <a:cubicBezTo>
                  <a:pt x="14632" y="16026"/>
                  <a:pt x="14632" y="15677"/>
                  <a:pt x="14284" y="16026"/>
                </a:cubicBezTo>
                <a:cubicBezTo>
                  <a:pt x="14284" y="16026"/>
                  <a:pt x="14284" y="16026"/>
                  <a:pt x="14284" y="16374"/>
                </a:cubicBezTo>
                <a:cubicBezTo>
                  <a:pt x="13935" y="16026"/>
                  <a:pt x="14284" y="16026"/>
                  <a:pt x="14284" y="15677"/>
                </a:cubicBezTo>
                <a:cubicBezTo>
                  <a:pt x="13935" y="15677"/>
                  <a:pt x="13587" y="16026"/>
                  <a:pt x="13587" y="16026"/>
                </a:cubicBezTo>
                <a:cubicBezTo>
                  <a:pt x="13587" y="16026"/>
                  <a:pt x="13587" y="16026"/>
                  <a:pt x="13239" y="16026"/>
                </a:cubicBezTo>
                <a:cubicBezTo>
                  <a:pt x="13239" y="16374"/>
                  <a:pt x="13239" y="16374"/>
                  <a:pt x="13239" y="16374"/>
                </a:cubicBezTo>
                <a:cubicBezTo>
                  <a:pt x="13239" y="16374"/>
                  <a:pt x="12890" y="16374"/>
                  <a:pt x="12890" y="16374"/>
                </a:cubicBezTo>
                <a:cubicBezTo>
                  <a:pt x="12890" y="16723"/>
                  <a:pt x="12890" y="17071"/>
                  <a:pt x="12890" y="17419"/>
                </a:cubicBezTo>
                <a:cubicBezTo>
                  <a:pt x="13239" y="17419"/>
                  <a:pt x="12890" y="17768"/>
                  <a:pt x="12890" y="18116"/>
                </a:cubicBezTo>
                <a:cubicBezTo>
                  <a:pt x="12890" y="18116"/>
                  <a:pt x="12542" y="18465"/>
                  <a:pt x="12542" y="18465"/>
                </a:cubicBezTo>
                <a:cubicBezTo>
                  <a:pt x="12542" y="18813"/>
                  <a:pt x="12542" y="18813"/>
                  <a:pt x="12542" y="18813"/>
                </a:cubicBezTo>
                <a:cubicBezTo>
                  <a:pt x="12542" y="19161"/>
                  <a:pt x="12542" y="19161"/>
                  <a:pt x="12542" y="19510"/>
                </a:cubicBezTo>
                <a:cubicBezTo>
                  <a:pt x="12542" y="19510"/>
                  <a:pt x="12542" y="19510"/>
                  <a:pt x="12542" y="19858"/>
                </a:cubicBezTo>
                <a:cubicBezTo>
                  <a:pt x="14284" y="19510"/>
                  <a:pt x="16026" y="18465"/>
                  <a:pt x="17419" y="1707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6" name="Shape 5721"/>
          <p:cNvSpPr/>
          <p:nvPr/>
        </p:nvSpPr>
        <p:spPr>
          <a:xfrm>
            <a:off x="7110509" y="3715985"/>
            <a:ext cx="250637" cy="266129"/>
          </a:xfrm>
          <a:custGeom>
            <a:avLst/>
            <a:gdLst/>
            <a:ahLst/>
            <a:cxnLst>
              <a:cxn ang="0">
                <a:pos x="wd2" y="hd2"/>
              </a:cxn>
              <a:cxn ang="5400000">
                <a:pos x="wd2" y="hd2"/>
              </a:cxn>
              <a:cxn ang="10800000">
                <a:pos x="wd2" y="hd2"/>
              </a:cxn>
              <a:cxn ang="16200000">
                <a:pos x="wd2" y="hd2"/>
              </a:cxn>
            </a:cxnLst>
            <a:rect l="0" t="0" r="r" b="b"/>
            <a:pathLst>
              <a:path w="18908" h="21600" extrusionOk="0">
                <a:moveTo>
                  <a:pt x="5642" y="15152"/>
                </a:moveTo>
                <a:cubicBezTo>
                  <a:pt x="4742" y="11284"/>
                  <a:pt x="1142" y="9349"/>
                  <a:pt x="1142" y="9349"/>
                </a:cubicBezTo>
                <a:cubicBezTo>
                  <a:pt x="242" y="8704"/>
                  <a:pt x="-358" y="7415"/>
                  <a:pt x="242" y="6125"/>
                </a:cubicBezTo>
                <a:cubicBezTo>
                  <a:pt x="842" y="5158"/>
                  <a:pt x="2042" y="4836"/>
                  <a:pt x="2942" y="5481"/>
                </a:cubicBezTo>
                <a:cubicBezTo>
                  <a:pt x="3242" y="5481"/>
                  <a:pt x="4442" y="6125"/>
                  <a:pt x="5942" y="7737"/>
                </a:cubicBezTo>
                <a:cubicBezTo>
                  <a:pt x="6542" y="9349"/>
                  <a:pt x="7142" y="12573"/>
                  <a:pt x="5642" y="15152"/>
                </a:cubicBezTo>
                <a:close/>
                <a:moveTo>
                  <a:pt x="9542" y="18376"/>
                </a:moveTo>
                <a:cubicBezTo>
                  <a:pt x="9242" y="18699"/>
                  <a:pt x="8342" y="19021"/>
                  <a:pt x="7742" y="19021"/>
                </a:cubicBezTo>
                <a:cubicBezTo>
                  <a:pt x="7442" y="19021"/>
                  <a:pt x="7142" y="19021"/>
                  <a:pt x="6542" y="18699"/>
                </a:cubicBezTo>
                <a:cubicBezTo>
                  <a:pt x="5642" y="18054"/>
                  <a:pt x="5642" y="16764"/>
                  <a:pt x="6242" y="15797"/>
                </a:cubicBezTo>
                <a:cubicBezTo>
                  <a:pt x="8642" y="11928"/>
                  <a:pt x="6242" y="6125"/>
                  <a:pt x="6242" y="5803"/>
                </a:cubicBezTo>
                <a:cubicBezTo>
                  <a:pt x="5642" y="4836"/>
                  <a:pt x="5942" y="3546"/>
                  <a:pt x="7142" y="2901"/>
                </a:cubicBezTo>
                <a:cubicBezTo>
                  <a:pt x="7442" y="2901"/>
                  <a:pt x="7742" y="2901"/>
                  <a:pt x="8042" y="2901"/>
                </a:cubicBezTo>
                <a:cubicBezTo>
                  <a:pt x="8642" y="2901"/>
                  <a:pt x="9542" y="3224"/>
                  <a:pt x="9842" y="3869"/>
                </a:cubicBezTo>
                <a:cubicBezTo>
                  <a:pt x="9842" y="4191"/>
                  <a:pt x="13442" y="12251"/>
                  <a:pt x="9542" y="18376"/>
                </a:cubicBezTo>
                <a:close/>
                <a:moveTo>
                  <a:pt x="12842" y="16764"/>
                </a:moveTo>
                <a:cubicBezTo>
                  <a:pt x="12842" y="15475"/>
                  <a:pt x="12542" y="14507"/>
                  <a:pt x="11942" y="13540"/>
                </a:cubicBezTo>
                <a:cubicBezTo>
                  <a:pt x="12242" y="11928"/>
                  <a:pt x="12242" y="10316"/>
                  <a:pt x="11942" y="8704"/>
                </a:cubicBezTo>
                <a:cubicBezTo>
                  <a:pt x="11642" y="6770"/>
                  <a:pt x="11342" y="5158"/>
                  <a:pt x="10742" y="4513"/>
                </a:cubicBezTo>
                <a:cubicBezTo>
                  <a:pt x="11642" y="5158"/>
                  <a:pt x="12542" y="5803"/>
                  <a:pt x="13442" y="7093"/>
                </a:cubicBezTo>
                <a:cubicBezTo>
                  <a:pt x="13442" y="7415"/>
                  <a:pt x="13442" y="7737"/>
                  <a:pt x="13742" y="8060"/>
                </a:cubicBezTo>
                <a:cubicBezTo>
                  <a:pt x="13742" y="9672"/>
                  <a:pt x="13742" y="11284"/>
                  <a:pt x="13742" y="12573"/>
                </a:cubicBezTo>
                <a:cubicBezTo>
                  <a:pt x="13442" y="13863"/>
                  <a:pt x="13142" y="15475"/>
                  <a:pt x="12842" y="16764"/>
                </a:cubicBezTo>
                <a:close/>
                <a:moveTo>
                  <a:pt x="17042" y="20310"/>
                </a:moveTo>
                <a:cubicBezTo>
                  <a:pt x="16442" y="21278"/>
                  <a:pt x="15842" y="21600"/>
                  <a:pt x="14942" y="21600"/>
                </a:cubicBezTo>
                <a:cubicBezTo>
                  <a:pt x="14642" y="21600"/>
                  <a:pt x="14342" y="21600"/>
                  <a:pt x="14042" y="21278"/>
                </a:cubicBezTo>
                <a:cubicBezTo>
                  <a:pt x="13142" y="20955"/>
                  <a:pt x="12542" y="19666"/>
                  <a:pt x="13142" y="18376"/>
                </a:cubicBezTo>
                <a:cubicBezTo>
                  <a:pt x="16442" y="10316"/>
                  <a:pt x="13142" y="3546"/>
                  <a:pt x="13142" y="3546"/>
                </a:cubicBezTo>
                <a:cubicBezTo>
                  <a:pt x="12542" y="2257"/>
                  <a:pt x="13142" y="967"/>
                  <a:pt x="14042" y="322"/>
                </a:cubicBezTo>
                <a:cubicBezTo>
                  <a:pt x="14342" y="322"/>
                  <a:pt x="14642" y="0"/>
                  <a:pt x="14942" y="0"/>
                </a:cubicBezTo>
                <a:cubicBezTo>
                  <a:pt x="15842" y="0"/>
                  <a:pt x="16742" y="645"/>
                  <a:pt x="17042" y="1290"/>
                </a:cubicBezTo>
                <a:cubicBezTo>
                  <a:pt x="17042" y="1612"/>
                  <a:pt x="21242" y="10316"/>
                  <a:pt x="17042" y="2031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7" name="Shape 5722"/>
          <p:cNvSpPr/>
          <p:nvPr/>
        </p:nvSpPr>
        <p:spPr>
          <a:xfrm>
            <a:off x="7665545" y="373617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30" y="21600"/>
                  <a:pt x="17705"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lnTo>
                  <a:pt x="21600" y="17768"/>
                </a:lnTo>
                <a:close/>
                <a:moveTo>
                  <a:pt x="16643" y="3832"/>
                </a:moveTo>
                <a:cubicBezTo>
                  <a:pt x="14518" y="3832"/>
                  <a:pt x="14518" y="3832"/>
                  <a:pt x="14518" y="3832"/>
                </a:cubicBezTo>
                <a:cubicBezTo>
                  <a:pt x="13102" y="6271"/>
                  <a:pt x="11685" y="8361"/>
                  <a:pt x="10977" y="10800"/>
                </a:cubicBezTo>
                <a:cubicBezTo>
                  <a:pt x="10623" y="10800"/>
                  <a:pt x="10623" y="10800"/>
                  <a:pt x="10623" y="10800"/>
                </a:cubicBezTo>
                <a:cubicBezTo>
                  <a:pt x="9561" y="8710"/>
                  <a:pt x="8498" y="6271"/>
                  <a:pt x="7436" y="3832"/>
                </a:cubicBezTo>
                <a:cubicBezTo>
                  <a:pt x="5311" y="3832"/>
                  <a:pt x="5311" y="3832"/>
                  <a:pt x="5311" y="3832"/>
                </a:cubicBezTo>
                <a:cubicBezTo>
                  <a:pt x="9915" y="12194"/>
                  <a:pt x="9915" y="12194"/>
                  <a:pt x="9915" y="12194"/>
                </a:cubicBezTo>
                <a:cubicBezTo>
                  <a:pt x="9915" y="18465"/>
                  <a:pt x="9915" y="18465"/>
                  <a:pt x="9915" y="18465"/>
                </a:cubicBezTo>
                <a:cubicBezTo>
                  <a:pt x="11685" y="18465"/>
                  <a:pt x="11685" y="18465"/>
                  <a:pt x="11685" y="18465"/>
                </a:cubicBezTo>
                <a:cubicBezTo>
                  <a:pt x="11685" y="12194"/>
                  <a:pt x="11685" y="12194"/>
                  <a:pt x="11685" y="12194"/>
                </a:cubicBezTo>
                <a:lnTo>
                  <a:pt x="16643" y="383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8" name="Shape 5723"/>
          <p:cNvSpPr/>
          <p:nvPr/>
        </p:nvSpPr>
        <p:spPr>
          <a:xfrm>
            <a:off x="8238180" y="3715984"/>
            <a:ext cx="245940" cy="286319"/>
          </a:xfrm>
          <a:custGeom>
            <a:avLst/>
            <a:gdLst/>
            <a:ahLst/>
            <a:cxnLst>
              <a:cxn ang="0">
                <a:pos x="wd2" y="hd2"/>
              </a:cxn>
              <a:cxn ang="5400000">
                <a:pos x="wd2" y="hd2"/>
              </a:cxn>
              <a:cxn ang="10800000">
                <a:pos x="wd2" y="hd2"/>
              </a:cxn>
              <a:cxn ang="16200000">
                <a:pos x="wd2" y="hd2"/>
              </a:cxn>
            </a:cxnLst>
            <a:rect l="0" t="0" r="r" b="b"/>
            <a:pathLst>
              <a:path w="21600" h="21600" extrusionOk="0">
                <a:moveTo>
                  <a:pt x="20555" y="14100"/>
                </a:moveTo>
                <a:cubicBezTo>
                  <a:pt x="20555" y="14700"/>
                  <a:pt x="19858" y="15900"/>
                  <a:pt x="19858" y="16800"/>
                </a:cubicBezTo>
                <a:cubicBezTo>
                  <a:pt x="19858" y="20100"/>
                  <a:pt x="19858" y="20100"/>
                  <a:pt x="19858" y="20100"/>
                </a:cubicBezTo>
                <a:cubicBezTo>
                  <a:pt x="19858" y="21000"/>
                  <a:pt x="19161" y="21600"/>
                  <a:pt x="18116" y="21600"/>
                </a:cubicBezTo>
                <a:cubicBezTo>
                  <a:pt x="9058" y="21600"/>
                  <a:pt x="9058" y="21600"/>
                  <a:pt x="9058" y="21600"/>
                </a:cubicBezTo>
                <a:cubicBezTo>
                  <a:pt x="8013" y="21600"/>
                  <a:pt x="7316" y="21000"/>
                  <a:pt x="7316" y="20100"/>
                </a:cubicBezTo>
                <a:cubicBezTo>
                  <a:pt x="7316" y="16800"/>
                  <a:pt x="7316" y="16800"/>
                  <a:pt x="7316" y="16800"/>
                </a:cubicBezTo>
                <a:cubicBezTo>
                  <a:pt x="7316" y="16200"/>
                  <a:pt x="6271" y="15300"/>
                  <a:pt x="5574" y="15000"/>
                </a:cubicBezTo>
                <a:cubicBezTo>
                  <a:pt x="5226" y="14400"/>
                  <a:pt x="4529" y="14100"/>
                  <a:pt x="3832" y="13800"/>
                </a:cubicBezTo>
                <a:cubicBezTo>
                  <a:pt x="2439" y="12900"/>
                  <a:pt x="0" y="12600"/>
                  <a:pt x="0" y="10800"/>
                </a:cubicBezTo>
                <a:cubicBezTo>
                  <a:pt x="0" y="9000"/>
                  <a:pt x="1394" y="7500"/>
                  <a:pt x="3832" y="7500"/>
                </a:cubicBezTo>
                <a:cubicBezTo>
                  <a:pt x="4529" y="7500"/>
                  <a:pt x="4877" y="7500"/>
                  <a:pt x="5574" y="7800"/>
                </a:cubicBezTo>
                <a:cubicBezTo>
                  <a:pt x="5574" y="3300"/>
                  <a:pt x="5574" y="3300"/>
                  <a:pt x="5574" y="3300"/>
                </a:cubicBezTo>
                <a:cubicBezTo>
                  <a:pt x="5574" y="1500"/>
                  <a:pt x="7316" y="0"/>
                  <a:pt x="9058" y="0"/>
                </a:cubicBezTo>
                <a:cubicBezTo>
                  <a:pt x="11148" y="0"/>
                  <a:pt x="12542" y="1500"/>
                  <a:pt x="12542" y="3300"/>
                </a:cubicBezTo>
                <a:cubicBezTo>
                  <a:pt x="12542" y="5100"/>
                  <a:pt x="12542" y="5100"/>
                  <a:pt x="12542" y="5100"/>
                </a:cubicBezTo>
                <a:cubicBezTo>
                  <a:pt x="13239" y="5400"/>
                  <a:pt x="13935" y="5400"/>
                  <a:pt x="14284" y="5700"/>
                </a:cubicBezTo>
                <a:cubicBezTo>
                  <a:pt x="14632" y="5700"/>
                  <a:pt x="14632" y="5700"/>
                  <a:pt x="14981" y="5700"/>
                </a:cubicBezTo>
                <a:cubicBezTo>
                  <a:pt x="16026" y="5700"/>
                  <a:pt x="16723" y="6000"/>
                  <a:pt x="17419" y="6300"/>
                </a:cubicBezTo>
                <a:cubicBezTo>
                  <a:pt x="20206" y="6300"/>
                  <a:pt x="21600" y="7800"/>
                  <a:pt x="21600" y="10200"/>
                </a:cubicBezTo>
                <a:cubicBezTo>
                  <a:pt x="21600" y="11400"/>
                  <a:pt x="21252" y="12600"/>
                  <a:pt x="20555" y="14100"/>
                </a:cubicBezTo>
                <a:close/>
                <a:moveTo>
                  <a:pt x="17419" y="7800"/>
                </a:moveTo>
                <a:cubicBezTo>
                  <a:pt x="17419" y="7800"/>
                  <a:pt x="17071" y="7800"/>
                  <a:pt x="16723" y="7800"/>
                </a:cubicBezTo>
                <a:cubicBezTo>
                  <a:pt x="16374" y="7500"/>
                  <a:pt x="15677" y="7200"/>
                  <a:pt x="14981" y="7200"/>
                </a:cubicBezTo>
                <a:cubicBezTo>
                  <a:pt x="14632" y="7200"/>
                  <a:pt x="14284" y="7200"/>
                  <a:pt x="13935" y="7500"/>
                </a:cubicBezTo>
                <a:cubicBezTo>
                  <a:pt x="13587" y="6900"/>
                  <a:pt x="12890" y="6600"/>
                  <a:pt x="12194" y="6600"/>
                </a:cubicBezTo>
                <a:cubicBezTo>
                  <a:pt x="11845" y="6600"/>
                  <a:pt x="11148" y="6900"/>
                  <a:pt x="10800" y="7200"/>
                </a:cubicBezTo>
                <a:cubicBezTo>
                  <a:pt x="10800" y="3300"/>
                  <a:pt x="10800" y="3300"/>
                  <a:pt x="10800" y="3300"/>
                </a:cubicBezTo>
                <a:cubicBezTo>
                  <a:pt x="10800" y="2400"/>
                  <a:pt x="10103" y="1500"/>
                  <a:pt x="9058" y="1500"/>
                </a:cubicBezTo>
                <a:cubicBezTo>
                  <a:pt x="8013" y="1500"/>
                  <a:pt x="7316" y="2400"/>
                  <a:pt x="7316" y="3300"/>
                </a:cubicBezTo>
                <a:cubicBezTo>
                  <a:pt x="7316" y="10200"/>
                  <a:pt x="7316" y="10200"/>
                  <a:pt x="7316" y="10200"/>
                </a:cubicBezTo>
                <a:cubicBezTo>
                  <a:pt x="6619" y="10200"/>
                  <a:pt x="5574" y="9000"/>
                  <a:pt x="3832" y="9000"/>
                </a:cubicBezTo>
                <a:cubicBezTo>
                  <a:pt x="2439" y="9000"/>
                  <a:pt x="2090" y="9900"/>
                  <a:pt x="2090" y="10800"/>
                </a:cubicBezTo>
                <a:cubicBezTo>
                  <a:pt x="2090" y="11100"/>
                  <a:pt x="3484" y="11700"/>
                  <a:pt x="3832" y="12000"/>
                </a:cubicBezTo>
                <a:cubicBezTo>
                  <a:pt x="4181" y="12000"/>
                  <a:pt x="4529" y="12300"/>
                  <a:pt x="4877" y="12300"/>
                </a:cubicBezTo>
                <a:cubicBezTo>
                  <a:pt x="5574" y="12900"/>
                  <a:pt x="6271" y="13200"/>
                  <a:pt x="6968" y="13800"/>
                </a:cubicBezTo>
                <a:cubicBezTo>
                  <a:pt x="8013" y="14400"/>
                  <a:pt x="9058" y="15300"/>
                  <a:pt x="9058" y="16800"/>
                </a:cubicBezTo>
                <a:cubicBezTo>
                  <a:pt x="9058" y="17100"/>
                  <a:pt x="9058" y="17100"/>
                  <a:pt x="9058" y="17100"/>
                </a:cubicBezTo>
                <a:cubicBezTo>
                  <a:pt x="18116" y="17100"/>
                  <a:pt x="18116" y="17100"/>
                  <a:pt x="18116" y="17100"/>
                </a:cubicBezTo>
                <a:cubicBezTo>
                  <a:pt x="18116" y="16800"/>
                  <a:pt x="18116" y="16800"/>
                  <a:pt x="18116" y="16800"/>
                </a:cubicBezTo>
                <a:cubicBezTo>
                  <a:pt x="18116" y="14700"/>
                  <a:pt x="19858" y="12600"/>
                  <a:pt x="19858" y="10200"/>
                </a:cubicBezTo>
                <a:cubicBezTo>
                  <a:pt x="19858" y="8700"/>
                  <a:pt x="19161" y="7800"/>
                  <a:pt x="17419" y="7800"/>
                </a:cubicBezTo>
                <a:close/>
                <a:moveTo>
                  <a:pt x="17071" y="18600"/>
                </a:moveTo>
                <a:cubicBezTo>
                  <a:pt x="16723" y="18600"/>
                  <a:pt x="16374" y="18900"/>
                  <a:pt x="16374" y="19500"/>
                </a:cubicBezTo>
                <a:cubicBezTo>
                  <a:pt x="16374" y="19800"/>
                  <a:pt x="16723" y="20100"/>
                  <a:pt x="17071" y="20100"/>
                </a:cubicBezTo>
                <a:cubicBezTo>
                  <a:pt x="17768" y="20100"/>
                  <a:pt x="18116" y="19800"/>
                  <a:pt x="18116" y="19500"/>
                </a:cubicBezTo>
                <a:cubicBezTo>
                  <a:pt x="18116" y="18900"/>
                  <a:pt x="17768" y="18600"/>
                  <a:pt x="17071" y="18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89" name="Shape 5724"/>
          <p:cNvSpPr/>
          <p:nvPr/>
        </p:nvSpPr>
        <p:spPr>
          <a:xfrm>
            <a:off x="8810815" y="3736174"/>
            <a:ext cx="286318" cy="245940"/>
          </a:xfrm>
          <a:custGeom>
            <a:avLst/>
            <a:gdLst/>
            <a:ahLst/>
            <a:cxnLst>
              <a:cxn ang="0">
                <a:pos x="wd2" y="hd2"/>
              </a:cxn>
              <a:cxn ang="5400000">
                <a:pos x="wd2" y="hd2"/>
              </a:cxn>
              <a:cxn ang="10800000">
                <a:pos x="wd2" y="hd2"/>
              </a:cxn>
              <a:cxn ang="16200000">
                <a:pos x="wd2" y="hd2"/>
              </a:cxn>
            </a:cxnLst>
            <a:rect l="0" t="0" r="r" b="b"/>
            <a:pathLst>
              <a:path w="21600" h="21600" extrusionOk="0">
                <a:moveTo>
                  <a:pt x="10500" y="21252"/>
                </a:moveTo>
                <a:cubicBezTo>
                  <a:pt x="3000" y="12890"/>
                  <a:pt x="3000" y="12890"/>
                  <a:pt x="3000" y="12890"/>
                </a:cubicBezTo>
                <a:cubicBezTo>
                  <a:pt x="2700" y="12890"/>
                  <a:pt x="0" y="10103"/>
                  <a:pt x="0" y="6619"/>
                </a:cubicBezTo>
                <a:cubicBezTo>
                  <a:pt x="0" y="2439"/>
                  <a:pt x="2400" y="0"/>
                  <a:pt x="6000" y="0"/>
                </a:cubicBezTo>
                <a:cubicBezTo>
                  <a:pt x="8100" y="0"/>
                  <a:pt x="9900" y="2090"/>
                  <a:pt x="10800" y="3135"/>
                </a:cubicBezTo>
                <a:cubicBezTo>
                  <a:pt x="12000" y="2090"/>
                  <a:pt x="13800" y="0"/>
                  <a:pt x="15900" y="0"/>
                </a:cubicBezTo>
                <a:cubicBezTo>
                  <a:pt x="19500" y="0"/>
                  <a:pt x="21600" y="2439"/>
                  <a:pt x="21600" y="6619"/>
                </a:cubicBezTo>
                <a:cubicBezTo>
                  <a:pt x="21600" y="10103"/>
                  <a:pt x="19200" y="12890"/>
                  <a:pt x="18900" y="12890"/>
                </a:cubicBezTo>
                <a:cubicBezTo>
                  <a:pt x="11400" y="21252"/>
                  <a:pt x="11400" y="21252"/>
                  <a:pt x="11400" y="21252"/>
                </a:cubicBezTo>
                <a:cubicBezTo>
                  <a:pt x="11400" y="21600"/>
                  <a:pt x="11100" y="21600"/>
                  <a:pt x="10800" y="21600"/>
                </a:cubicBezTo>
                <a:cubicBezTo>
                  <a:pt x="10800" y="21600"/>
                  <a:pt x="10500" y="21600"/>
                  <a:pt x="10500" y="2125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0" name="Shape 5725"/>
          <p:cNvSpPr/>
          <p:nvPr/>
        </p:nvSpPr>
        <p:spPr>
          <a:xfrm>
            <a:off x="9383451" y="3715984"/>
            <a:ext cx="225752" cy="286319"/>
          </a:xfrm>
          <a:custGeom>
            <a:avLst/>
            <a:gdLst/>
            <a:ahLst/>
            <a:cxnLst>
              <a:cxn ang="0">
                <a:pos x="wd2" y="hd2"/>
              </a:cxn>
              <a:cxn ang="5400000">
                <a:pos x="wd2" y="hd2"/>
              </a:cxn>
              <a:cxn ang="10800000">
                <a:pos x="wd2" y="hd2"/>
              </a:cxn>
              <a:cxn ang="16200000">
                <a:pos x="wd2" y="hd2"/>
              </a:cxn>
            </a:cxnLst>
            <a:rect l="0" t="0" r="r" b="b"/>
            <a:pathLst>
              <a:path w="21600" h="21600" extrusionOk="0">
                <a:moveTo>
                  <a:pt x="21600" y="21000"/>
                </a:moveTo>
                <a:cubicBezTo>
                  <a:pt x="21600" y="21300"/>
                  <a:pt x="21221" y="21600"/>
                  <a:pt x="20463" y="21600"/>
                </a:cubicBezTo>
                <a:cubicBezTo>
                  <a:pt x="1137" y="21600"/>
                  <a:pt x="1137" y="21600"/>
                  <a:pt x="1137" y="21600"/>
                </a:cubicBezTo>
                <a:cubicBezTo>
                  <a:pt x="758" y="21600"/>
                  <a:pt x="0" y="21300"/>
                  <a:pt x="0" y="21000"/>
                </a:cubicBezTo>
                <a:cubicBezTo>
                  <a:pt x="0" y="5400"/>
                  <a:pt x="0" y="5400"/>
                  <a:pt x="0" y="5400"/>
                </a:cubicBezTo>
                <a:cubicBezTo>
                  <a:pt x="0" y="5100"/>
                  <a:pt x="758" y="4800"/>
                  <a:pt x="1137" y="4800"/>
                </a:cubicBezTo>
                <a:cubicBezTo>
                  <a:pt x="6063" y="4800"/>
                  <a:pt x="6063" y="4800"/>
                  <a:pt x="6063" y="4800"/>
                </a:cubicBezTo>
                <a:cubicBezTo>
                  <a:pt x="6063" y="1200"/>
                  <a:pt x="6063" y="1200"/>
                  <a:pt x="6063" y="1200"/>
                </a:cubicBezTo>
                <a:cubicBezTo>
                  <a:pt x="6063" y="600"/>
                  <a:pt x="6821" y="0"/>
                  <a:pt x="7579" y="0"/>
                </a:cubicBezTo>
                <a:cubicBezTo>
                  <a:pt x="14400" y="0"/>
                  <a:pt x="14400" y="0"/>
                  <a:pt x="14400" y="0"/>
                </a:cubicBezTo>
                <a:cubicBezTo>
                  <a:pt x="15158" y="0"/>
                  <a:pt x="15916" y="600"/>
                  <a:pt x="15916" y="1200"/>
                </a:cubicBezTo>
                <a:cubicBezTo>
                  <a:pt x="15916" y="4800"/>
                  <a:pt x="15916" y="4800"/>
                  <a:pt x="15916" y="4800"/>
                </a:cubicBezTo>
                <a:cubicBezTo>
                  <a:pt x="20463" y="4800"/>
                  <a:pt x="20463" y="4800"/>
                  <a:pt x="20463" y="4800"/>
                </a:cubicBezTo>
                <a:cubicBezTo>
                  <a:pt x="21221" y="4800"/>
                  <a:pt x="21600" y="5100"/>
                  <a:pt x="21600" y="5400"/>
                </a:cubicBezTo>
                <a:lnTo>
                  <a:pt x="21600" y="21000"/>
                </a:lnTo>
                <a:close/>
                <a:moveTo>
                  <a:pt x="19705" y="20100"/>
                </a:moveTo>
                <a:cubicBezTo>
                  <a:pt x="19705" y="6300"/>
                  <a:pt x="19705" y="6300"/>
                  <a:pt x="19705" y="6300"/>
                </a:cubicBezTo>
                <a:cubicBezTo>
                  <a:pt x="15916" y="6300"/>
                  <a:pt x="15916" y="6300"/>
                  <a:pt x="15916" y="6300"/>
                </a:cubicBezTo>
                <a:cubicBezTo>
                  <a:pt x="15916" y="6600"/>
                  <a:pt x="15916" y="6600"/>
                  <a:pt x="15916" y="6600"/>
                </a:cubicBezTo>
                <a:cubicBezTo>
                  <a:pt x="15916" y="7200"/>
                  <a:pt x="15158" y="7800"/>
                  <a:pt x="14400" y="7800"/>
                </a:cubicBezTo>
                <a:cubicBezTo>
                  <a:pt x="7579" y="7800"/>
                  <a:pt x="7579" y="7800"/>
                  <a:pt x="7579" y="7800"/>
                </a:cubicBezTo>
                <a:cubicBezTo>
                  <a:pt x="6821" y="7800"/>
                  <a:pt x="6063" y="7200"/>
                  <a:pt x="6063" y="6600"/>
                </a:cubicBezTo>
                <a:cubicBezTo>
                  <a:pt x="6063" y="6300"/>
                  <a:pt x="6063" y="6300"/>
                  <a:pt x="6063" y="6300"/>
                </a:cubicBezTo>
                <a:cubicBezTo>
                  <a:pt x="2274" y="6300"/>
                  <a:pt x="2274" y="6300"/>
                  <a:pt x="2274" y="6300"/>
                </a:cubicBezTo>
                <a:cubicBezTo>
                  <a:pt x="2274" y="20100"/>
                  <a:pt x="2274" y="20100"/>
                  <a:pt x="2274" y="20100"/>
                </a:cubicBezTo>
                <a:cubicBezTo>
                  <a:pt x="7958" y="20100"/>
                  <a:pt x="7958" y="20100"/>
                  <a:pt x="7958" y="20100"/>
                </a:cubicBezTo>
                <a:cubicBezTo>
                  <a:pt x="7958" y="17400"/>
                  <a:pt x="7958" y="17400"/>
                  <a:pt x="7958" y="17400"/>
                </a:cubicBezTo>
                <a:cubicBezTo>
                  <a:pt x="7958" y="17100"/>
                  <a:pt x="8337" y="17100"/>
                  <a:pt x="8337" y="17100"/>
                </a:cubicBezTo>
                <a:cubicBezTo>
                  <a:pt x="13263" y="17100"/>
                  <a:pt x="13263" y="17100"/>
                  <a:pt x="13263" y="17100"/>
                </a:cubicBezTo>
                <a:cubicBezTo>
                  <a:pt x="13642" y="17100"/>
                  <a:pt x="13642" y="17100"/>
                  <a:pt x="13642" y="17400"/>
                </a:cubicBezTo>
                <a:cubicBezTo>
                  <a:pt x="13642" y="20100"/>
                  <a:pt x="13642" y="20100"/>
                  <a:pt x="13642" y="20100"/>
                </a:cubicBezTo>
                <a:lnTo>
                  <a:pt x="19705" y="20100"/>
                </a:lnTo>
                <a:close/>
                <a:moveTo>
                  <a:pt x="6063" y="10500"/>
                </a:moveTo>
                <a:cubicBezTo>
                  <a:pt x="6063" y="10800"/>
                  <a:pt x="5684" y="10800"/>
                  <a:pt x="5684" y="10800"/>
                </a:cubicBezTo>
                <a:cubicBezTo>
                  <a:pt x="4547" y="10800"/>
                  <a:pt x="4547" y="10800"/>
                  <a:pt x="4547" y="10800"/>
                </a:cubicBezTo>
                <a:cubicBezTo>
                  <a:pt x="4168" y="10800"/>
                  <a:pt x="4168" y="10800"/>
                  <a:pt x="4168" y="10500"/>
                </a:cubicBezTo>
                <a:cubicBezTo>
                  <a:pt x="4168" y="9600"/>
                  <a:pt x="4168" y="9600"/>
                  <a:pt x="4168" y="9600"/>
                </a:cubicBezTo>
                <a:cubicBezTo>
                  <a:pt x="4168" y="9600"/>
                  <a:pt x="4168" y="9300"/>
                  <a:pt x="4547" y="9300"/>
                </a:cubicBezTo>
                <a:cubicBezTo>
                  <a:pt x="5684" y="9300"/>
                  <a:pt x="5684" y="9300"/>
                  <a:pt x="5684" y="9300"/>
                </a:cubicBezTo>
                <a:cubicBezTo>
                  <a:pt x="5684" y="9300"/>
                  <a:pt x="6063" y="9600"/>
                  <a:pt x="6063" y="9600"/>
                </a:cubicBezTo>
                <a:lnTo>
                  <a:pt x="6063" y="10500"/>
                </a:lnTo>
                <a:close/>
                <a:moveTo>
                  <a:pt x="6063" y="13500"/>
                </a:moveTo>
                <a:cubicBezTo>
                  <a:pt x="6063" y="13800"/>
                  <a:pt x="5684" y="14100"/>
                  <a:pt x="5684" y="14100"/>
                </a:cubicBezTo>
                <a:cubicBezTo>
                  <a:pt x="4547" y="14100"/>
                  <a:pt x="4547" y="14100"/>
                  <a:pt x="4547" y="14100"/>
                </a:cubicBezTo>
                <a:cubicBezTo>
                  <a:pt x="4168" y="14100"/>
                  <a:pt x="4168" y="13800"/>
                  <a:pt x="4168" y="13500"/>
                </a:cubicBezTo>
                <a:cubicBezTo>
                  <a:pt x="4168" y="12900"/>
                  <a:pt x="4168" y="12900"/>
                  <a:pt x="4168" y="12900"/>
                </a:cubicBezTo>
                <a:cubicBezTo>
                  <a:pt x="4168" y="12600"/>
                  <a:pt x="4168" y="12300"/>
                  <a:pt x="4547" y="12300"/>
                </a:cubicBezTo>
                <a:cubicBezTo>
                  <a:pt x="5684" y="12300"/>
                  <a:pt x="5684" y="12300"/>
                  <a:pt x="5684" y="12300"/>
                </a:cubicBezTo>
                <a:cubicBezTo>
                  <a:pt x="5684" y="12300"/>
                  <a:pt x="6063" y="12600"/>
                  <a:pt x="6063" y="12900"/>
                </a:cubicBezTo>
                <a:lnTo>
                  <a:pt x="6063" y="13500"/>
                </a:lnTo>
                <a:close/>
                <a:moveTo>
                  <a:pt x="6063" y="16800"/>
                </a:moveTo>
                <a:cubicBezTo>
                  <a:pt x="6063" y="16800"/>
                  <a:pt x="5684" y="17100"/>
                  <a:pt x="5684" y="17100"/>
                </a:cubicBezTo>
                <a:cubicBezTo>
                  <a:pt x="4547" y="17100"/>
                  <a:pt x="4547" y="17100"/>
                  <a:pt x="4547" y="17100"/>
                </a:cubicBezTo>
                <a:cubicBezTo>
                  <a:pt x="4168" y="17100"/>
                  <a:pt x="4168" y="16800"/>
                  <a:pt x="4168" y="16800"/>
                </a:cubicBezTo>
                <a:cubicBezTo>
                  <a:pt x="4168" y="15900"/>
                  <a:pt x="4168" y="15900"/>
                  <a:pt x="4168" y="15900"/>
                </a:cubicBezTo>
                <a:cubicBezTo>
                  <a:pt x="4168" y="15600"/>
                  <a:pt x="4168" y="15600"/>
                  <a:pt x="4547" y="15600"/>
                </a:cubicBezTo>
                <a:cubicBezTo>
                  <a:pt x="5684" y="15600"/>
                  <a:pt x="5684" y="15600"/>
                  <a:pt x="5684" y="15600"/>
                </a:cubicBezTo>
                <a:cubicBezTo>
                  <a:pt x="5684" y="15600"/>
                  <a:pt x="6063" y="15600"/>
                  <a:pt x="6063" y="15900"/>
                </a:cubicBezTo>
                <a:lnTo>
                  <a:pt x="6063" y="16800"/>
                </a:lnTo>
                <a:close/>
                <a:moveTo>
                  <a:pt x="13642" y="2100"/>
                </a:moveTo>
                <a:cubicBezTo>
                  <a:pt x="13642" y="1800"/>
                  <a:pt x="13642" y="1500"/>
                  <a:pt x="13263" y="1500"/>
                </a:cubicBezTo>
                <a:cubicBezTo>
                  <a:pt x="12505" y="1500"/>
                  <a:pt x="12505" y="1500"/>
                  <a:pt x="12505" y="1500"/>
                </a:cubicBezTo>
                <a:cubicBezTo>
                  <a:pt x="12126" y="1500"/>
                  <a:pt x="11747" y="1800"/>
                  <a:pt x="11747" y="2100"/>
                </a:cubicBezTo>
                <a:cubicBezTo>
                  <a:pt x="11747" y="3300"/>
                  <a:pt x="11747" y="3300"/>
                  <a:pt x="11747" y="3300"/>
                </a:cubicBezTo>
                <a:cubicBezTo>
                  <a:pt x="9853" y="3300"/>
                  <a:pt x="9853" y="3300"/>
                  <a:pt x="9853" y="3300"/>
                </a:cubicBezTo>
                <a:cubicBezTo>
                  <a:pt x="9853" y="2100"/>
                  <a:pt x="9853" y="2100"/>
                  <a:pt x="9853" y="2100"/>
                </a:cubicBezTo>
                <a:cubicBezTo>
                  <a:pt x="9853" y="1800"/>
                  <a:pt x="9853" y="1500"/>
                  <a:pt x="9474" y="1500"/>
                </a:cubicBezTo>
                <a:cubicBezTo>
                  <a:pt x="8337" y="1500"/>
                  <a:pt x="8337" y="1500"/>
                  <a:pt x="8337" y="1500"/>
                </a:cubicBezTo>
                <a:cubicBezTo>
                  <a:pt x="8337" y="1500"/>
                  <a:pt x="7958" y="1800"/>
                  <a:pt x="7958" y="2100"/>
                </a:cubicBezTo>
                <a:cubicBezTo>
                  <a:pt x="7958" y="6000"/>
                  <a:pt x="7958" y="6000"/>
                  <a:pt x="7958" y="6000"/>
                </a:cubicBezTo>
                <a:cubicBezTo>
                  <a:pt x="7958" y="6000"/>
                  <a:pt x="8337" y="6300"/>
                  <a:pt x="8337" y="6300"/>
                </a:cubicBezTo>
                <a:cubicBezTo>
                  <a:pt x="9474" y="6300"/>
                  <a:pt x="9474" y="6300"/>
                  <a:pt x="9474" y="6300"/>
                </a:cubicBezTo>
                <a:cubicBezTo>
                  <a:pt x="9853" y="6300"/>
                  <a:pt x="9853" y="6000"/>
                  <a:pt x="9853" y="6000"/>
                </a:cubicBezTo>
                <a:cubicBezTo>
                  <a:pt x="9853" y="4800"/>
                  <a:pt x="9853" y="4800"/>
                  <a:pt x="9853" y="4800"/>
                </a:cubicBezTo>
                <a:cubicBezTo>
                  <a:pt x="11747" y="4800"/>
                  <a:pt x="11747" y="4800"/>
                  <a:pt x="11747" y="4800"/>
                </a:cubicBezTo>
                <a:cubicBezTo>
                  <a:pt x="11747" y="6000"/>
                  <a:pt x="11747" y="6000"/>
                  <a:pt x="11747" y="6000"/>
                </a:cubicBezTo>
                <a:cubicBezTo>
                  <a:pt x="11747" y="6000"/>
                  <a:pt x="12126" y="6300"/>
                  <a:pt x="12505" y="6300"/>
                </a:cubicBezTo>
                <a:cubicBezTo>
                  <a:pt x="13263" y="6300"/>
                  <a:pt x="13263" y="6300"/>
                  <a:pt x="13263" y="6300"/>
                </a:cubicBezTo>
                <a:cubicBezTo>
                  <a:pt x="13642" y="6300"/>
                  <a:pt x="13642" y="6000"/>
                  <a:pt x="13642" y="6000"/>
                </a:cubicBezTo>
                <a:lnTo>
                  <a:pt x="13642" y="2100"/>
                </a:lnTo>
                <a:close/>
                <a:moveTo>
                  <a:pt x="9853" y="10500"/>
                </a:moveTo>
                <a:cubicBezTo>
                  <a:pt x="9853" y="10800"/>
                  <a:pt x="9853" y="10800"/>
                  <a:pt x="9474" y="10800"/>
                </a:cubicBezTo>
                <a:cubicBezTo>
                  <a:pt x="8337" y="10800"/>
                  <a:pt x="8337" y="10800"/>
                  <a:pt x="8337" y="10800"/>
                </a:cubicBezTo>
                <a:cubicBezTo>
                  <a:pt x="8337" y="10800"/>
                  <a:pt x="7958" y="10800"/>
                  <a:pt x="7958" y="10500"/>
                </a:cubicBezTo>
                <a:cubicBezTo>
                  <a:pt x="7958" y="9600"/>
                  <a:pt x="7958" y="9600"/>
                  <a:pt x="7958" y="9600"/>
                </a:cubicBezTo>
                <a:cubicBezTo>
                  <a:pt x="7958" y="9600"/>
                  <a:pt x="8337" y="9300"/>
                  <a:pt x="8337" y="9300"/>
                </a:cubicBezTo>
                <a:cubicBezTo>
                  <a:pt x="9474" y="9300"/>
                  <a:pt x="9474" y="9300"/>
                  <a:pt x="9474" y="9300"/>
                </a:cubicBezTo>
                <a:cubicBezTo>
                  <a:pt x="9853" y="9300"/>
                  <a:pt x="9853" y="9600"/>
                  <a:pt x="9853" y="9600"/>
                </a:cubicBezTo>
                <a:lnTo>
                  <a:pt x="9853" y="10500"/>
                </a:lnTo>
                <a:close/>
                <a:moveTo>
                  <a:pt x="9853" y="13500"/>
                </a:moveTo>
                <a:cubicBezTo>
                  <a:pt x="9853" y="13800"/>
                  <a:pt x="9853" y="14100"/>
                  <a:pt x="9474" y="14100"/>
                </a:cubicBezTo>
                <a:cubicBezTo>
                  <a:pt x="8337" y="14100"/>
                  <a:pt x="8337" y="14100"/>
                  <a:pt x="8337" y="14100"/>
                </a:cubicBezTo>
                <a:cubicBezTo>
                  <a:pt x="8337" y="14100"/>
                  <a:pt x="7958" y="13800"/>
                  <a:pt x="7958" y="13500"/>
                </a:cubicBezTo>
                <a:cubicBezTo>
                  <a:pt x="7958" y="12900"/>
                  <a:pt x="7958" y="12900"/>
                  <a:pt x="7958" y="12900"/>
                </a:cubicBezTo>
                <a:cubicBezTo>
                  <a:pt x="7958" y="12600"/>
                  <a:pt x="8337" y="12300"/>
                  <a:pt x="8337" y="12300"/>
                </a:cubicBezTo>
                <a:cubicBezTo>
                  <a:pt x="9474" y="12300"/>
                  <a:pt x="9474" y="12300"/>
                  <a:pt x="9474" y="12300"/>
                </a:cubicBezTo>
                <a:cubicBezTo>
                  <a:pt x="9853" y="12300"/>
                  <a:pt x="9853" y="12600"/>
                  <a:pt x="9853" y="12900"/>
                </a:cubicBezTo>
                <a:lnTo>
                  <a:pt x="9853" y="13500"/>
                </a:lnTo>
                <a:close/>
                <a:moveTo>
                  <a:pt x="13642" y="10500"/>
                </a:moveTo>
                <a:cubicBezTo>
                  <a:pt x="13642" y="10800"/>
                  <a:pt x="13642" y="10800"/>
                  <a:pt x="13263" y="10800"/>
                </a:cubicBezTo>
                <a:cubicBezTo>
                  <a:pt x="12505" y="10800"/>
                  <a:pt x="12505" y="10800"/>
                  <a:pt x="12505" y="10800"/>
                </a:cubicBezTo>
                <a:cubicBezTo>
                  <a:pt x="12126" y="10800"/>
                  <a:pt x="11747" y="10800"/>
                  <a:pt x="11747" y="10500"/>
                </a:cubicBezTo>
                <a:cubicBezTo>
                  <a:pt x="11747" y="9600"/>
                  <a:pt x="11747" y="9600"/>
                  <a:pt x="11747" y="9600"/>
                </a:cubicBezTo>
                <a:cubicBezTo>
                  <a:pt x="11747" y="9600"/>
                  <a:pt x="12126" y="9300"/>
                  <a:pt x="12505" y="9300"/>
                </a:cubicBezTo>
                <a:cubicBezTo>
                  <a:pt x="13263" y="9300"/>
                  <a:pt x="13263" y="9300"/>
                  <a:pt x="13263" y="9300"/>
                </a:cubicBezTo>
                <a:cubicBezTo>
                  <a:pt x="13642" y="9300"/>
                  <a:pt x="13642" y="9600"/>
                  <a:pt x="13642" y="9600"/>
                </a:cubicBezTo>
                <a:lnTo>
                  <a:pt x="13642" y="10500"/>
                </a:lnTo>
                <a:close/>
                <a:moveTo>
                  <a:pt x="13642" y="13500"/>
                </a:moveTo>
                <a:cubicBezTo>
                  <a:pt x="13642" y="13800"/>
                  <a:pt x="13642" y="14100"/>
                  <a:pt x="13263" y="14100"/>
                </a:cubicBezTo>
                <a:cubicBezTo>
                  <a:pt x="12505" y="14100"/>
                  <a:pt x="12505" y="14100"/>
                  <a:pt x="12505" y="14100"/>
                </a:cubicBezTo>
                <a:cubicBezTo>
                  <a:pt x="12126" y="14100"/>
                  <a:pt x="11747" y="13800"/>
                  <a:pt x="11747" y="13500"/>
                </a:cubicBezTo>
                <a:cubicBezTo>
                  <a:pt x="11747" y="12900"/>
                  <a:pt x="11747" y="12900"/>
                  <a:pt x="11747" y="12900"/>
                </a:cubicBezTo>
                <a:cubicBezTo>
                  <a:pt x="11747" y="12600"/>
                  <a:pt x="12126" y="12300"/>
                  <a:pt x="12505" y="12300"/>
                </a:cubicBezTo>
                <a:cubicBezTo>
                  <a:pt x="13263" y="12300"/>
                  <a:pt x="13263" y="12300"/>
                  <a:pt x="13263" y="12300"/>
                </a:cubicBezTo>
                <a:cubicBezTo>
                  <a:pt x="13642" y="12300"/>
                  <a:pt x="13642" y="12600"/>
                  <a:pt x="13642" y="12900"/>
                </a:cubicBezTo>
                <a:lnTo>
                  <a:pt x="13642" y="13500"/>
                </a:lnTo>
                <a:close/>
                <a:moveTo>
                  <a:pt x="17811" y="10500"/>
                </a:moveTo>
                <a:cubicBezTo>
                  <a:pt x="17811" y="10800"/>
                  <a:pt x="17432" y="10800"/>
                  <a:pt x="17053" y="10800"/>
                </a:cubicBezTo>
                <a:cubicBezTo>
                  <a:pt x="16295" y="10800"/>
                  <a:pt x="16295" y="10800"/>
                  <a:pt x="16295" y="10800"/>
                </a:cubicBezTo>
                <a:cubicBezTo>
                  <a:pt x="15916" y="10800"/>
                  <a:pt x="15916" y="10800"/>
                  <a:pt x="15916" y="10500"/>
                </a:cubicBezTo>
                <a:cubicBezTo>
                  <a:pt x="15916" y="9600"/>
                  <a:pt x="15916" y="9600"/>
                  <a:pt x="15916" y="9600"/>
                </a:cubicBezTo>
                <a:cubicBezTo>
                  <a:pt x="15916" y="9600"/>
                  <a:pt x="15916" y="9300"/>
                  <a:pt x="16295" y="9300"/>
                </a:cubicBezTo>
                <a:cubicBezTo>
                  <a:pt x="17053" y="9300"/>
                  <a:pt x="17053" y="9300"/>
                  <a:pt x="17053" y="9300"/>
                </a:cubicBezTo>
                <a:cubicBezTo>
                  <a:pt x="17432" y="9300"/>
                  <a:pt x="17811" y="9600"/>
                  <a:pt x="17811" y="9600"/>
                </a:cubicBezTo>
                <a:lnTo>
                  <a:pt x="17811" y="10500"/>
                </a:lnTo>
                <a:close/>
                <a:moveTo>
                  <a:pt x="17811" y="13500"/>
                </a:moveTo>
                <a:cubicBezTo>
                  <a:pt x="17811" y="13800"/>
                  <a:pt x="17432" y="14100"/>
                  <a:pt x="17053" y="14100"/>
                </a:cubicBezTo>
                <a:cubicBezTo>
                  <a:pt x="16295" y="14100"/>
                  <a:pt x="16295" y="14100"/>
                  <a:pt x="16295" y="14100"/>
                </a:cubicBezTo>
                <a:cubicBezTo>
                  <a:pt x="15916" y="14100"/>
                  <a:pt x="15916" y="13800"/>
                  <a:pt x="15916" y="13500"/>
                </a:cubicBezTo>
                <a:cubicBezTo>
                  <a:pt x="15916" y="12900"/>
                  <a:pt x="15916" y="12900"/>
                  <a:pt x="15916" y="12900"/>
                </a:cubicBezTo>
                <a:cubicBezTo>
                  <a:pt x="15916" y="12600"/>
                  <a:pt x="15916" y="12300"/>
                  <a:pt x="16295" y="12300"/>
                </a:cubicBezTo>
                <a:cubicBezTo>
                  <a:pt x="17053" y="12300"/>
                  <a:pt x="17053" y="12300"/>
                  <a:pt x="17053" y="12300"/>
                </a:cubicBezTo>
                <a:cubicBezTo>
                  <a:pt x="17432" y="12300"/>
                  <a:pt x="17811" y="12600"/>
                  <a:pt x="17811" y="12900"/>
                </a:cubicBezTo>
                <a:lnTo>
                  <a:pt x="17811" y="13500"/>
                </a:lnTo>
                <a:close/>
                <a:moveTo>
                  <a:pt x="17811" y="16800"/>
                </a:moveTo>
                <a:cubicBezTo>
                  <a:pt x="17811" y="16800"/>
                  <a:pt x="17432" y="17100"/>
                  <a:pt x="17053" y="17100"/>
                </a:cubicBezTo>
                <a:cubicBezTo>
                  <a:pt x="16295" y="17100"/>
                  <a:pt x="16295" y="17100"/>
                  <a:pt x="16295" y="17100"/>
                </a:cubicBezTo>
                <a:cubicBezTo>
                  <a:pt x="15916" y="17100"/>
                  <a:pt x="15916" y="16800"/>
                  <a:pt x="15916" y="16800"/>
                </a:cubicBezTo>
                <a:cubicBezTo>
                  <a:pt x="15916" y="15900"/>
                  <a:pt x="15916" y="15900"/>
                  <a:pt x="15916" y="15900"/>
                </a:cubicBezTo>
                <a:cubicBezTo>
                  <a:pt x="15916" y="15600"/>
                  <a:pt x="15916" y="15600"/>
                  <a:pt x="16295" y="15600"/>
                </a:cubicBezTo>
                <a:cubicBezTo>
                  <a:pt x="17053" y="15600"/>
                  <a:pt x="17053" y="15600"/>
                  <a:pt x="17053" y="15600"/>
                </a:cubicBezTo>
                <a:cubicBezTo>
                  <a:pt x="17432" y="15600"/>
                  <a:pt x="17811" y="15600"/>
                  <a:pt x="17811" y="15900"/>
                </a:cubicBezTo>
                <a:lnTo>
                  <a:pt x="17811" y="168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1" name="Shape 5726"/>
          <p:cNvSpPr/>
          <p:nvPr/>
        </p:nvSpPr>
        <p:spPr>
          <a:xfrm>
            <a:off x="9954251" y="3760034"/>
            <a:ext cx="245940" cy="201891"/>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1176"/>
                  <a:pt x="21252" y="21600"/>
                  <a:pt x="20903" y="21600"/>
                </a:cubicBezTo>
                <a:cubicBezTo>
                  <a:pt x="1045" y="21600"/>
                  <a:pt x="1045" y="21600"/>
                  <a:pt x="1045" y="21600"/>
                </a:cubicBezTo>
                <a:cubicBezTo>
                  <a:pt x="697" y="21600"/>
                  <a:pt x="0" y="21176"/>
                  <a:pt x="0" y="20329"/>
                </a:cubicBezTo>
                <a:cubicBezTo>
                  <a:pt x="0" y="12282"/>
                  <a:pt x="0" y="12282"/>
                  <a:pt x="0" y="12282"/>
                </a:cubicBezTo>
                <a:cubicBezTo>
                  <a:pt x="0" y="11859"/>
                  <a:pt x="348" y="10588"/>
                  <a:pt x="348" y="10165"/>
                </a:cubicBezTo>
                <a:cubicBezTo>
                  <a:pt x="3832" y="847"/>
                  <a:pt x="3832" y="847"/>
                  <a:pt x="3832" y="847"/>
                </a:cubicBezTo>
                <a:cubicBezTo>
                  <a:pt x="4181" y="424"/>
                  <a:pt x="4529" y="0"/>
                  <a:pt x="5226" y="0"/>
                </a:cubicBezTo>
                <a:cubicBezTo>
                  <a:pt x="16723" y="0"/>
                  <a:pt x="16723" y="0"/>
                  <a:pt x="16723" y="0"/>
                </a:cubicBezTo>
                <a:cubicBezTo>
                  <a:pt x="17071" y="0"/>
                  <a:pt x="17768" y="424"/>
                  <a:pt x="18116" y="847"/>
                </a:cubicBezTo>
                <a:cubicBezTo>
                  <a:pt x="21252" y="10165"/>
                  <a:pt x="21252" y="10165"/>
                  <a:pt x="21252" y="10165"/>
                </a:cubicBezTo>
                <a:cubicBezTo>
                  <a:pt x="21600" y="10588"/>
                  <a:pt x="21600" y="11859"/>
                  <a:pt x="21600" y="12282"/>
                </a:cubicBezTo>
                <a:lnTo>
                  <a:pt x="21600" y="20329"/>
                </a:lnTo>
                <a:close/>
                <a:moveTo>
                  <a:pt x="18813" y="11859"/>
                </a:moveTo>
                <a:cubicBezTo>
                  <a:pt x="18813" y="11859"/>
                  <a:pt x="18813" y="11435"/>
                  <a:pt x="18813" y="11435"/>
                </a:cubicBezTo>
                <a:cubicBezTo>
                  <a:pt x="16026" y="2965"/>
                  <a:pt x="16026" y="2965"/>
                  <a:pt x="16026" y="2965"/>
                </a:cubicBezTo>
                <a:cubicBezTo>
                  <a:pt x="5923" y="2965"/>
                  <a:pt x="5923" y="2965"/>
                  <a:pt x="5923" y="2965"/>
                </a:cubicBezTo>
                <a:cubicBezTo>
                  <a:pt x="3135" y="11435"/>
                  <a:pt x="3135" y="11435"/>
                  <a:pt x="3135" y="11435"/>
                </a:cubicBezTo>
                <a:cubicBezTo>
                  <a:pt x="3135" y="11435"/>
                  <a:pt x="2787" y="11859"/>
                  <a:pt x="2787" y="11859"/>
                </a:cubicBezTo>
                <a:cubicBezTo>
                  <a:pt x="7316" y="11859"/>
                  <a:pt x="7316" y="11859"/>
                  <a:pt x="7316" y="11859"/>
                </a:cubicBezTo>
                <a:cubicBezTo>
                  <a:pt x="8710" y="15247"/>
                  <a:pt x="8710" y="15247"/>
                  <a:pt x="8710" y="15247"/>
                </a:cubicBezTo>
                <a:cubicBezTo>
                  <a:pt x="13239" y="15247"/>
                  <a:pt x="13239" y="15247"/>
                  <a:pt x="13239" y="15247"/>
                </a:cubicBezTo>
                <a:cubicBezTo>
                  <a:pt x="14632" y="11859"/>
                  <a:pt x="14632" y="11859"/>
                  <a:pt x="14632" y="11859"/>
                </a:cubicBezTo>
                <a:lnTo>
                  <a:pt x="18813" y="1185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2" name="Shape 5727"/>
          <p:cNvSpPr/>
          <p:nvPr/>
        </p:nvSpPr>
        <p:spPr>
          <a:xfrm>
            <a:off x="10526886" y="3736174"/>
            <a:ext cx="143159" cy="225751"/>
          </a:xfrm>
          <a:custGeom>
            <a:avLst/>
            <a:gdLst/>
            <a:ahLst/>
            <a:cxnLst>
              <a:cxn ang="0">
                <a:pos x="wd2" y="hd2"/>
              </a:cxn>
              <a:cxn ang="5400000">
                <a:pos x="wd2" y="hd2"/>
              </a:cxn>
              <a:cxn ang="10800000">
                <a:pos x="wd2" y="hd2"/>
              </a:cxn>
              <a:cxn ang="16200000">
                <a:pos x="wd2" y="hd2"/>
              </a:cxn>
            </a:cxnLst>
            <a:rect l="0" t="0" r="r" b="b"/>
            <a:pathLst>
              <a:path w="21600" h="21600" extrusionOk="0">
                <a:moveTo>
                  <a:pt x="21600" y="6821"/>
                </a:moveTo>
                <a:cubicBezTo>
                  <a:pt x="21600" y="7200"/>
                  <a:pt x="21000" y="7579"/>
                  <a:pt x="21000" y="7579"/>
                </a:cubicBezTo>
                <a:cubicBezTo>
                  <a:pt x="16800" y="7579"/>
                  <a:pt x="16800" y="7579"/>
                  <a:pt x="16800" y="7579"/>
                </a:cubicBezTo>
                <a:cubicBezTo>
                  <a:pt x="16200" y="10232"/>
                  <a:pt x="12600" y="12126"/>
                  <a:pt x="7200" y="12505"/>
                </a:cubicBezTo>
                <a:cubicBezTo>
                  <a:pt x="10800" y="15158"/>
                  <a:pt x="14400" y="17811"/>
                  <a:pt x="18000" y="20842"/>
                </a:cubicBezTo>
                <a:cubicBezTo>
                  <a:pt x="18000" y="20842"/>
                  <a:pt x="18000" y="21221"/>
                  <a:pt x="18000" y="21221"/>
                </a:cubicBezTo>
                <a:cubicBezTo>
                  <a:pt x="18000" y="21600"/>
                  <a:pt x="17400" y="21600"/>
                  <a:pt x="17400" y="21600"/>
                </a:cubicBezTo>
                <a:cubicBezTo>
                  <a:pt x="12600" y="21600"/>
                  <a:pt x="12600" y="21600"/>
                  <a:pt x="12600" y="21600"/>
                </a:cubicBezTo>
                <a:cubicBezTo>
                  <a:pt x="12600" y="21600"/>
                  <a:pt x="12000" y="21600"/>
                  <a:pt x="12000" y="21600"/>
                </a:cubicBezTo>
                <a:cubicBezTo>
                  <a:pt x="8400" y="18568"/>
                  <a:pt x="4800" y="15916"/>
                  <a:pt x="0" y="12884"/>
                </a:cubicBezTo>
                <a:cubicBezTo>
                  <a:pt x="0" y="12505"/>
                  <a:pt x="0" y="12505"/>
                  <a:pt x="0" y="12505"/>
                </a:cubicBezTo>
                <a:cubicBezTo>
                  <a:pt x="0" y="10611"/>
                  <a:pt x="0" y="10611"/>
                  <a:pt x="0" y="10611"/>
                </a:cubicBezTo>
                <a:cubicBezTo>
                  <a:pt x="0" y="10232"/>
                  <a:pt x="0" y="9853"/>
                  <a:pt x="600" y="9853"/>
                </a:cubicBezTo>
                <a:cubicBezTo>
                  <a:pt x="3600" y="9853"/>
                  <a:pt x="3600" y="9853"/>
                  <a:pt x="3600" y="9853"/>
                </a:cubicBezTo>
                <a:cubicBezTo>
                  <a:pt x="7800" y="9853"/>
                  <a:pt x="10200" y="9095"/>
                  <a:pt x="10800" y="7579"/>
                </a:cubicBezTo>
                <a:cubicBezTo>
                  <a:pt x="600" y="7579"/>
                  <a:pt x="600" y="7579"/>
                  <a:pt x="600" y="7579"/>
                </a:cubicBezTo>
                <a:cubicBezTo>
                  <a:pt x="0" y="7579"/>
                  <a:pt x="0" y="7200"/>
                  <a:pt x="0" y="6821"/>
                </a:cubicBezTo>
                <a:cubicBezTo>
                  <a:pt x="0" y="5305"/>
                  <a:pt x="0" y="5305"/>
                  <a:pt x="0" y="5305"/>
                </a:cubicBezTo>
                <a:cubicBezTo>
                  <a:pt x="0" y="4926"/>
                  <a:pt x="0" y="4926"/>
                  <a:pt x="600" y="4926"/>
                </a:cubicBezTo>
                <a:cubicBezTo>
                  <a:pt x="10800" y="4926"/>
                  <a:pt x="10800" y="4926"/>
                  <a:pt x="10800" y="4926"/>
                </a:cubicBezTo>
                <a:cubicBezTo>
                  <a:pt x="9600" y="3789"/>
                  <a:pt x="7200" y="3032"/>
                  <a:pt x="4200" y="3032"/>
                </a:cubicBezTo>
                <a:cubicBezTo>
                  <a:pt x="600" y="3032"/>
                  <a:pt x="600" y="3032"/>
                  <a:pt x="600" y="3032"/>
                </a:cubicBezTo>
                <a:cubicBezTo>
                  <a:pt x="0" y="3032"/>
                  <a:pt x="0" y="3032"/>
                  <a:pt x="0" y="2653"/>
                </a:cubicBezTo>
                <a:cubicBezTo>
                  <a:pt x="0" y="758"/>
                  <a:pt x="0" y="758"/>
                  <a:pt x="0" y="758"/>
                </a:cubicBezTo>
                <a:cubicBezTo>
                  <a:pt x="0" y="379"/>
                  <a:pt x="0" y="0"/>
                  <a:pt x="600" y="0"/>
                </a:cubicBezTo>
                <a:cubicBezTo>
                  <a:pt x="20400" y="0"/>
                  <a:pt x="20400" y="0"/>
                  <a:pt x="20400" y="0"/>
                </a:cubicBezTo>
                <a:cubicBezTo>
                  <a:pt x="21000" y="0"/>
                  <a:pt x="21600" y="379"/>
                  <a:pt x="21600" y="758"/>
                </a:cubicBezTo>
                <a:cubicBezTo>
                  <a:pt x="21600" y="2274"/>
                  <a:pt x="21600" y="2274"/>
                  <a:pt x="21600" y="2274"/>
                </a:cubicBezTo>
                <a:cubicBezTo>
                  <a:pt x="21600" y="2653"/>
                  <a:pt x="21000" y="2653"/>
                  <a:pt x="20400" y="2653"/>
                </a:cubicBezTo>
                <a:cubicBezTo>
                  <a:pt x="15000" y="2653"/>
                  <a:pt x="15000" y="2653"/>
                  <a:pt x="15000" y="2653"/>
                </a:cubicBezTo>
                <a:cubicBezTo>
                  <a:pt x="15600" y="3411"/>
                  <a:pt x="16200" y="4168"/>
                  <a:pt x="16800" y="4926"/>
                </a:cubicBezTo>
                <a:cubicBezTo>
                  <a:pt x="21000" y="4926"/>
                  <a:pt x="21000" y="4926"/>
                  <a:pt x="21000" y="4926"/>
                </a:cubicBezTo>
                <a:cubicBezTo>
                  <a:pt x="21000" y="4926"/>
                  <a:pt x="21600" y="4926"/>
                  <a:pt x="21600" y="5305"/>
                </a:cubicBezTo>
                <a:lnTo>
                  <a:pt x="21600" y="682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3" name="Shape 5728"/>
          <p:cNvSpPr/>
          <p:nvPr/>
        </p:nvSpPr>
        <p:spPr>
          <a:xfrm>
            <a:off x="11020600" y="3736174"/>
            <a:ext cx="167019" cy="245940"/>
          </a:xfrm>
          <a:custGeom>
            <a:avLst/>
            <a:gdLst/>
            <a:ahLst/>
            <a:cxnLst>
              <a:cxn ang="0">
                <a:pos x="wd2" y="hd2"/>
              </a:cxn>
              <a:cxn ang="5400000">
                <a:pos x="wd2" y="hd2"/>
              </a:cxn>
              <a:cxn ang="10800000">
                <a:pos x="wd2" y="hd2"/>
              </a:cxn>
              <a:cxn ang="16200000">
                <a:pos x="wd2" y="hd2"/>
              </a:cxn>
            </a:cxnLst>
            <a:rect l="0" t="0" r="r" b="b"/>
            <a:pathLst>
              <a:path w="21600" h="21600" extrusionOk="0">
                <a:moveTo>
                  <a:pt x="514" y="20555"/>
                </a:moveTo>
                <a:cubicBezTo>
                  <a:pt x="2057" y="20206"/>
                  <a:pt x="3600" y="20206"/>
                  <a:pt x="4629" y="19510"/>
                </a:cubicBezTo>
                <a:cubicBezTo>
                  <a:pt x="5143" y="19161"/>
                  <a:pt x="5143" y="18813"/>
                  <a:pt x="5657" y="18116"/>
                </a:cubicBezTo>
                <a:cubicBezTo>
                  <a:pt x="5657" y="17071"/>
                  <a:pt x="10286" y="3484"/>
                  <a:pt x="10286" y="2439"/>
                </a:cubicBezTo>
                <a:cubicBezTo>
                  <a:pt x="10286" y="2090"/>
                  <a:pt x="10286" y="2090"/>
                  <a:pt x="10286" y="2090"/>
                </a:cubicBezTo>
                <a:cubicBezTo>
                  <a:pt x="9257" y="1742"/>
                  <a:pt x="7714" y="1742"/>
                  <a:pt x="6171" y="1742"/>
                </a:cubicBezTo>
                <a:cubicBezTo>
                  <a:pt x="6686" y="0"/>
                  <a:pt x="6686" y="0"/>
                  <a:pt x="6686" y="0"/>
                </a:cubicBezTo>
                <a:cubicBezTo>
                  <a:pt x="9257" y="348"/>
                  <a:pt x="12343" y="348"/>
                  <a:pt x="14914" y="348"/>
                </a:cubicBezTo>
                <a:cubicBezTo>
                  <a:pt x="16971" y="348"/>
                  <a:pt x="19029" y="348"/>
                  <a:pt x="21600" y="0"/>
                </a:cubicBezTo>
                <a:cubicBezTo>
                  <a:pt x="21086" y="697"/>
                  <a:pt x="21086" y="1045"/>
                  <a:pt x="21086" y="1394"/>
                </a:cubicBezTo>
                <a:cubicBezTo>
                  <a:pt x="19543" y="1742"/>
                  <a:pt x="18000" y="1742"/>
                  <a:pt x="16457" y="2439"/>
                </a:cubicBezTo>
                <a:cubicBezTo>
                  <a:pt x="16457" y="3135"/>
                  <a:pt x="15943" y="3832"/>
                  <a:pt x="15943" y="4529"/>
                </a:cubicBezTo>
                <a:cubicBezTo>
                  <a:pt x="14914" y="8361"/>
                  <a:pt x="13371" y="11845"/>
                  <a:pt x="12343" y="15329"/>
                </a:cubicBezTo>
                <a:cubicBezTo>
                  <a:pt x="12343" y="16026"/>
                  <a:pt x="11314" y="18813"/>
                  <a:pt x="11314" y="19510"/>
                </a:cubicBezTo>
                <a:cubicBezTo>
                  <a:pt x="11314" y="19858"/>
                  <a:pt x="11314" y="19858"/>
                  <a:pt x="11314" y="19858"/>
                </a:cubicBezTo>
                <a:cubicBezTo>
                  <a:pt x="12857" y="19858"/>
                  <a:pt x="13886" y="20206"/>
                  <a:pt x="15429" y="20206"/>
                </a:cubicBezTo>
                <a:cubicBezTo>
                  <a:pt x="14914" y="20555"/>
                  <a:pt x="14914" y="21252"/>
                  <a:pt x="14914" y="21600"/>
                </a:cubicBezTo>
                <a:cubicBezTo>
                  <a:pt x="14400" y="21600"/>
                  <a:pt x="13886" y="21600"/>
                  <a:pt x="13371" y="21600"/>
                </a:cubicBezTo>
                <a:cubicBezTo>
                  <a:pt x="12343" y="21600"/>
                  <a:pt x="11314" y="21252"/>
                  <a:pt x="9771" y="21252"/>
                </a:cubicBezTo>
                <a:cubicBezTo>
                  <a:pt x="8743" y="21252"/>
                  <a:pt x="7200" y="21252"/>
                  <a:pt x="5657" y="21252"/>
                </a:cubicBezTo>
                <a:cubicBezTo>
                  <a:pt x="4114" y="21252"/>
                  <a:pt x="2057" y="21600"/>
                  <a:pt x="0" y="21600"/>
                </a:cubicBezTo>
                <a:lnTo>
                  <a:pt x="514" y="2055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4" name="Shape 5729"/>
          <p:cNvSpPr/>
          <p:nvPr/>
        </p:nvSpPr>
        <p:spPr>
          <a:xfrm>
            <a:off x="876514" y="4182169"/>
            <a:ext cx="266129" cy="255117"/>
          </a:xfrm>
          <a:custGeom>
            <a:avLst/>
            <a:gdLst/>
            <a:ahLst/>
            <a:cxnLst>
              <a:cxn ang="0">
                <a:pos x="wd2" y="hd2"/>
              </a:cxn>
              <a:cxn ang="5400000">
                <a:pos x="wd2" y="hd2"/>
              </a:cxn>
              <a:cxn ang="10800000">
                <a:pos x="wd2" y="hd2"/>
              </a:cxn>
              <a:cxn ang="16200000">
                <a:pos x="wd2" y="hd2"/>
              </a:cxn>
            </a:cxnLst>
            <a:rect l="0" t="0" r="r" b="b"/>
            <a:pathLst>
              <a:path w="21600" h="21600" extrusionOk="0">
                <a:moveTo>
                  <a:pt x="20310" y="16537"/>
                </a:moveTo>
                <a:cubicBezTo>
                  <a:pt x="19988" y="16537"/>
                  <a:pt x="18699" y="15187"/>
                  <a:pt x="18699" y="14850"/>
                </a:cubicBezTo>
                <a:cubicBezTo>
                  <a:pt x="17409" y="16200"/>
                  <a:pt x="17409" y="16200"/>
                  <a:pt x="17409" y="16200"/>
                </a:cubicBezTo>
                <a:cubicBezTo>
                  <a:pt x="20310" y="19237"/>
                  <a:pt x="20310" y="19237"/>
                  <a:pt x="20310" y="19237"/>
                </a:cubicBezTo>
                <a:cubicBezTo>
                  <a:pt x="20310" y="19575"/>
                  <a:pt x="20633" y="19912"/>
                  <a:pt x="20633" y="20250"/>
                </a:cubicBezTo>
                <a:cubicBezTo>
                  <a:pt x="20633" y="20925"/>
                  <a:pt x="19666" y="21600"/>
                  <a:pt x="19021" y="21600"/>
                </a:cubicBezTo>
                <a:cubicBezTo>
                  <a:pt x="18699" y="21600"/>
                  <a:pt x="18376" y="21600"/>
                  <a:pt x="18054" y="21262"/>
                </a:cubicBezTo>
                <a:cubicBezTo>
                  <a:pt x="9349" y="12150"/>
                  <a:pt x="9349" y="12150"/>
                  <a:pt x="9349" y="12150"/>
                </a:cubicBezTo>
                <a:cubicBezTo>
                  <a:pt x="8060" y="13162"/>
                  <a:pt x="6448" y="14175"/>
                  <a:pt x="4836" y="14175"/>
                </a:cubicBezTo>
                <a:cubicBezTo>
                  <a:pt x="1934" y="14175"/>
                  <a:pt x="0" y="12150"/>
                  <a:pt x="0" y="9113"/>
                </a:cubicBezTo>
                <a:cubicBezTo>
                  <a:pt x="0" y="4725"/>
                  <a:pt x="4191" y="0"/>
                  <a:pt x="8382" y="0"/>
                </a:cubicBezTo>
                <a:cubicBezTo>
                  <a:pt x="11284" y="0"/>
                  <a:pt x="13218" y="2025"/>
                  <a:pt x="13218" y="5063"/>
                </a:cubicBezTo>
                <a:cubicBezTo>
                  <a:pt x="13218" y="7088"/>
                  <a:pt x="12573" y="8775"/>
                  <a:pt x="11606" y="10125"/>
                </a:cubicBezTo>
                <a:cubicBezTo>
                  <a:pt x="16119" y="14850"/>
                  <a:pt x="16119" y="14850"/>
                  <a:pt x="16119" y="14850"/>
                </a:cubicBezTo>
                <a:cubicBezTo>
                  <a:pt x="17409" y="13500"/>
                  <a:pt x="17409" y="13500"/>
                  <a:pt x="17409" y="13500"/>
                </a:cubicBezTo>
                <a:cubicBezTo>
                  <a:pt x="17087" y="13162"/>
                  <a:pt x="15797" y="12150"/>
                  <a:pt x="15797" y="11812"/>
                </a:cubicBezTo>
                <a:cubicBezTo>
                  <a:pt x="15797" y="11475"/>
                  <a:pt x="17087" y="10463"/>
                  <a:pt x="17409" y="10463"/>
                </a:cubicBezTo>
                <a:cubicBezTo>
                  <a:pt x="17409" y="10463"/>
                  <a:pt x="17409" y="10463"/>
                  <a:pt x="17731" y="10463"/>
                </a:cubicBezTo>
                <a:cubicBezTo>
                  <a:pt x="18054" y="10800"/>
                  <a:pt x="21600" y="14512"/>
                  <a:pt x="21600" y="14850"/>
                </a:cubicBezTo>
                <a:cubicBezTo>
                  <a:pt x="21600" y="15187"/>
                  <a:pt x="20633" y="16537"/>
                  <a:pt x="20310" y="16537"/>
                </a:cubicBezTo>
                <a:close/>
                <a:moveTo>
                  <a:pt x="8060" y="2700"/>
                </a:moveTo>
                <a:cubicBezTo>
                  <a:pt x="6770" y="2700"/>
                  <a:pt x="5803" y="4050"/>
                  <a:pt x="5803" y="5400"/>
                </a:cubicBezTo>
                <a:cubicBezTo>
                  <a:pt x="5803" y="5738"/>
                  <a:pt x="5803" y="6075"/>
                  <a:pt x="6125" y="6413"/>
                </a:cubicBezTo>
                <a:cubicBezTo>
                  <a:pt x="5481" y="6413"/>
                  <a:pt x="5158" y="6075"/>
                  <a:pt x="4836" y="6075"/>
                </a:cubicBezTo>
                <a:cubicBezTo>
                  <a:pt x="3546" y="6075"/>
                  <a:pt x="2257" y="7425"/>
                  <a:pt x="2257" y="8775"/>
                </a:cubicBezTo>
                <a:cubicBezTo>
                  <a:pt x="2257" y="10125"/>
                  <a:pt x="3546" y="11475"/>
                  <a:pt x="4836" y="11475"/>
                </a:cubicBezTo>
                <a:cubicBezTo>
                  <a:pt x="6125" y="11475"/>
                  <a:pt x="7415" y="10125"/>
                  <a:pt x="7415" y="8775"/>
                </a:cubicBezTo>
                <a:cubicBezTo>
                  <a:pt x="7415" y="8438"/>
                  <a:pt x="7415" y="8100"/>
                  <a:pt x="7093" y="7763"/>
                </a:cubicBezTo>
                <a:cubicBezTo>
                  <a:pt x="7415" y="7763"/>
                  <a:pt x="7737" y="8100"/>
                  <a:pt x="8060" y="8100"/>
                </a:cubicBezTo>
                <a:cubicBezTo>
                  <a:pt x="9672" y="8100"/>
                  <a:pt x="10639" y="6750"/>
                  <a:pt x="10639" y="5400"/>
                </a:cubicBezTo>
                <a:cubicBezTo>
                  <a:pt x="10639" y="4050"/>
                  <a:pt x="9672" y="2700"/>
                  <a:pt x="8060" y="27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5" name="Shape 5730"/>
          <p:cNvSpPr/>
          <p:nvPr/>
        </p:nvSpPr>
        <p:spPr>
          <a:xfrm>
            <a:off x="1373900" y="4206028"/>
            <a:ext cx="304671" cy="201892"/>
          </a:xfrm>
          <a:custGeom>
            <a:avLst/>
            <a:gdLst/>
            <a:ahLst/>
            <a:cxnLst>
              <a:cxn ang="0">
                <a:pos x="wd2" y="hd2"/>
              </a:cxn>
              <a:cxn ang="5400000">
                <a:pos x="wd2" y="hd2"/>
              </a:cxn>
              <a:cxn ang="10800000">
                <a:pos x="wd2" y="hd2"/>
              </a:cxn>
              <a:cxn ang="16200000">
                <a:pos x="wd2" y="hd2"/>
              </a:cxn>
            </a:cxnLst>
            <a:rect l="0" t="0" r="r" b="b"/>
            <a:pathLst>
              <a:path w="21600" h="21600" extrusionOk="0">
                <a:moveTo>
                  <a:pt x="21600" y="18212"/>
                </a:moveTo>
                <a:cubicBezTo>
                  <a:pt x="21600" y="19906"/>
                  <a:pt x="21600" y="19906"/>
                  <a:pt x="21600" y="19906"/>
                </a:cubicBezTo>
                <a:cubicBezTo>
                  <a:pt x="21600" y="20753"/>
                  <a:pt x="20758" y="21600"/>
                  <a:pt x="19636" y="21600"/>
                </a:cubicBezTo>
                <a:cubicBezTo>
                  <a:pt x="1683" y="21600"/>
                  <a:pt x="1683" y="21600"/>
                  <a:pt x="1683" y="21600"/>
                </a:cubicBezTo>
                <a:cubicBezTo>
                  <a:pt x="842" y="21600"/>
                  <a:pt x="0" y="20753"/>
                  <a:pt x="0" y="19906"/>
                </a:cubicBezTo>
                <a:cubicBezTo>
                  <a:pt x="0" y="18212"/>
                  <a:pt x="0" y="18212"/>
                  <a:pt x="0" y="18212"/>
                </a:cubicBezTo>
                <a:cubicBezTo>
                  <a:pt x="1683" y="18212"/>
                  <a:pt x="1683" y="18212"/>
                  <a:pt x="1683" y="18212"/>
                </a:cubicBezTo>
                <a:cubicBezTo>
                  <a:pt x="19636" y="18212"/>
                  <a:pt x="19636" y="18212"/>
                  <a:pt x="19636" y="18212"/>
                </a:cubicBezTo>
                <a:lnTo>
                  <a:pt x="21600" y="18212"/>
                </a:lnTo>
                <a:close/>
                <a:moveTo>
                  <a:pt x="2805" y="14400"/>
                </a:moveTo>
                <a:cubicBezTo>
                  <a:pt x="2805" y="2541"/>
                  <a:pt x="2805" y="2541"/>
                  <a:pt x="2805" y="2541"/>
                </a:cubicBezTo>
                <a:cubicBezTo>
                  <a:pt x="2805" y="847"/>
                  <a:pt x="3647" y="0"/>
                  <a:pt x="4488" y="0"/>
                </a:cubicBezTo>
                <a:cubicBezTo>
                  <a:pt x="16831" y="0"/>
                  <a:pt x="16831" y="0"/>
                  <a:pt x="16831" y="0"/>
                </a:cubicBezTo>
                <a:cubicBezTo>
                  <a:pt x="17953" y="0"/>
                  <a:pt x="18795" y="847"/>
                  <a:pt x="18795" y="2541"/>
                </a:cubicBezTo>
                <a:cubicBezTo>
                  <a:pt x="18795" y="14400"/>
                  <a:pt x="18795" y="14400"/>
                  <a:pt x="18795" y="14400"/>
                </a:cubicBezTo>
                <a:cubicBezTo>
                  <a:pt x="18795" y="16094"/>
                  <a:pt x="17953" y="17365"/>
                  <a:pt x="16831" y="17365"/>
                </a:cubicBezTo>
                <a:cubicBezTo>
                  <a:pt x="4488" y="17365"/>
                  <a:pt x="4488" y="17365"/>
                  <a:pt x="4488" y="17365"/>
                </a:cubicBezTo>
                <a:cubicBezTo>
                  <a:pt x="3647" y="17365"/>
                  <a:pt x="2805" y="16094"/>
                  <a:pt x="2805" y="14400"/>
                </a:cubicBezTo>
                <a:close/>
                <a:moveTo>
                  <a:pt x="4208" y="14400"/>
                </a:moveTo>
                <a:cubicBezTo>
                  <a:pt x="4208" y="14824"/>
                  <a:pt x="4488" y="15247"/>
                  <a:pt x="4488" y="15247"/>
                </a:cubicBezTo>
                <a:cubicBezTo>
                  <a:pt x="16831" y="15247"/>
                  <a:pt x="16831" y="15247"/>
                  <a:pt x="16831" y="15247"/>
                </a:cubicBezTo>
                <a:cubicBezTo>
                  <a:pt x="17112" y="15247"/>
                  <a:pt x="17112" y="14824"/>
                  <a:pt x="17112" y="14400"/>
                </a:cubicBezTo>
                <a:cubicBezTo>
                  <a:pt x="17112" y="2541"/>
                  <a:pt x="17112" y="2541"/>
                  <a:pt x="17112" y="2541"/>
                </a:cubicBezTo>
                <a:cubicBezTo>
                  <a:pt x="17112" y="2118"/>
                  <a:pt x="17112" y="2118"/>
                  <a:pt x="16831" y="2118"/>
                </a:cubicBezTo>
                <a:cubicBezTo>
                  <a:pt x="4488" y="2118"/>
                  <a:pt x="4488" y="2118"/>
                  <a:pt x="4488" y="2118"/>
                </a:cubicBezTo>
                <a:cubicBezTo>
                  <a:pt x="4488" y="2118"/>
                  <a:pt x="4208" y="2118"/>
                  <a:pt x="4208" y="2541"/>
                </a:cubicBezTo>
                <a:lnTo>
                  <a:pt x="4208" y="14400"/>
                </a:lnTo>
                <a:close/>
                <a:moveTo>
                  <a:pt x="11782" y="19906"/>
                </a:moveTo>
                <a:cubicBezTo>
                  <a:pt x="11782" y="19482"/>
                  <a:pt x="11782" y="19482"/>
                  <a:pt x="11782" y="19482"/>
                </a:cubicBezTo>
                <a:cubicBezTo>
                  <a:pt x="9818" y="19482"/>
                  <a:pt x="9818" y="19482"/>
                  <a:pt x="9818" y="19482"/>
                </a:cubicBezTo>
                <a:cubicBezTo>
                  <a:pt x="9818" y="19482"/>
                  <a:pt x="9538" y="19482"/>
                  <a:pt x="9538" y="19906"/>
                </a:cubicBezTo>
                <a:cubicBezTo>
                  <a:pt x="9538" y="19906"/>
                  <a:pt x="9818" y="19906"/>
                  <a:pt x="9818" y="19906"/>
                </a:cubicBezTo>
                <a:cubicBezTo>
                  <a:pt x="11782" y="19906"/>
                  <a:pt x="11782" y="19906"/>
                  <a:pt x="11782" y="19906"/>
                </a:cubicBezTo>
                <a:cubicBezTo>
                  <a:pt x="11782" y="19906"/>
                  <a:pt x="11782" y="19906"/>
                  <a:pt x="11782" y="1990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6" name="Shape 5731"/>
          <p:cNvSpPr/>
          <p:nvPr/>
        </p:nvSpPr>
        <p:spPr>
          <a:xfrm>
            <a:off x="1953875" y="4169322"/>
            <a:ext cx="277142" cy="275305"/>
          </a:xfrm>
          <a:custGeom>
            <a:avLst/>
            <a:gdLst/>
            <a:ahLst/>
            <a:cxnLst>
              <a:cxn ang="0">
                <a:pos x="wd2" y="hd2"/>
              </a:cxn>
              <a:cxn ang="5400000">
                <a:pos x="wd2" y="hd2"/>
              </a:cxn>
              <a:cxn ang="10800000">
                <a:pos x="wd2" y="hd2"/>
              </a:cxn>
              <a:cxn ang="16200000">
                <a:pos x="wd2" y="hd2"/>
              </a:cxn>
            </a:cxnLst>
            <a:rect l="0" t="0" r="r" b="b"/>
            <a:pathLst>
              <a:path w="21600" h="21600" extrusionOk="0">
                <a:moveTo>
                  <a:pt x="20983" y="20035"/>
                </a:moveTo>
                <a:cubicBezTo>
                  <a:pt x="19749" y="21287"/>
                  <a:pt x="19749" y="21287"/>
                  <a:pt x="19749" y="21287"/>
                </a:cubicBezTo>
                <a:cubicBezTo>
                  <a:pt x="19440" y="21600"/>
                  <a:pt x="19131" y="21600"/>
                  <a:pt x="18514" y="21600"/>
                </a:cubicBezTo>
                <a:cubicBezTo>
                  <a:pt x="18206" y="21600"/>
                  <a:pt x="17589" y="21600"/>
                  <a:pt x="17589" y="21287"/>
                </a:cubicBezTo>
                <a:cubicBezTo>
                  <a:pt x="12960" y="16591"/>
                  <a:pt x="12960" y="16591"/>
                  <a:pt x="12960" y="16591"/>
                </a:cubicBezTo>
                <a:cubicBezTo>
                  <a:pt x="12651" y="16278"/>
                  <a:pt x="12343" y="15965"/>
                  <a:pt x="12343" y="15652"/>
                </a:cubicBezTo>
                <a:cubicBezTo>
                  <a:pt x="12343" y="15026"/>
                  <a:pt x="12651" y="14713"/>
                  <a:pt x="12960" y="14400"/>
                </a:cubicBezTo>
                <a:cubicBezTo>
                  <a:pt x="9874" y="11270"/>
                  <a:pt x="9874" y="11270"/>
                  <a:pt x="9874" y="11270"/>
                </a:cubicBezTo>
                <a:cubicBezTo>
                  <a:pt x="8331" y="12835"/>
                  <a:pt x="8331" y="12835"/>
                  <a:pt x="8331" y="12835"/>
                </a:cubicBezTo>
                <a:cubicBezTo>
                  <a:pt x="8023" y="12835"/>
                  <a:pt x="8023" y="12835"/>
                  <a:pt x="7714" y="12835"/>
                </a:cubicBezTo>
                <a:cubicBezTo>
                  <a:pt x="7714" y="12835"/>
                  <a:pt x="7406" y="12835"/>
                  <a:pt x="7406" y="12835"/>
                </a:cubicBezTo>
                <a:cubicBezTo>
                  <a:pt x="7714" y="13148"/>
                  <a:pt x="8023" y="13461"/>
                  <a:pt x="8023" y="14087"/>
                </a:cubicBezTo>
                <a:cubicBezTo>
                  <a:pt x="8023" y="14400"/>
                  <a:pt x="8023" y="14713"/>
                  <a:pt x="7714" y="14713"/>
                </a:cubicBezTo>
                <a:cubicBezTo>
                  <a:pt x="7406" y="15339"/>
                  <a:pt x="6789" y="15965"/>
                  <a:pt x="6171" y="15965"/>
                </a:cubicBezTo>
                <a:cubicBezTo>
                  <a:pt x="5863" y="15965"/>
                  <a:pt x="5554" y="15652"/>
                  <a:pt x="5554" y="15652"/>
                </a:cubicBezTo>
                <a:cubicBezTo>
                  <a:pt x="309" y="10330"/>
                  <a:pt x="309" y="10330"/>
                  <a:pt x="309" y="10330"/>
                </a:cubicBezTo>
                <a:cubicBezTo>
                  <a:pt x="0" y="10017"/>
                  <a:pt x="0" y="9704"/>
                  <a:pt x="0" y="9391"/>
                </a:cubicBezTo>
                <a:cubicBezTo>
                  <a:pt x="0" y="8765"/>
                  <a:pt x="617" y="8452"/>
                  <a:pt x="926" y="7826"/>
                </a:cubicBezTo>
                <a:cubicBezTo>
                  <a:pt x="1234" y="7826"/>
                  <a:pt x="1543" y="7513"/>
                  <a:pt x="1851" y="7513"/>
                </a:cubicBezTo>
                <a:cubicBezTo>
                  <a:pt x="2469" y="7513"/>
                  <a:pt x="2777" y="7826"/>
                  <a:pt x="3086" y="8452"/>
                </a:cubicBezTo>
                <a:cubicBezTo>
                  <a:pt x="3086" y="8139"/>
                  <a:pt x="3086" y="8139"/>
                  <a:pt x="3086" y="7826"/>
                </a:cubicBezTo>
                <a:cubicBezTo>
                  <a:pt x="3086" y="7826"/>
                  <a:pt x="3086" y="7513"/>
                  <a:pt x="3086" y="7513"/>
                </a:cubicBezTo>
                <a:cubicBezTo>
                  <a:pt x="7406" y="3130"/>
                  <a:pt x="7406" y="3130"/>
                  <a:pt x="7406" y="3130"/>
                </a:cubicBezTo>
                <a:cubicBezTo>
                  <a:pt x="7406" y="3130"/>
                  <a:pt x="7714" y="2817"/>
                  <a:pt x="7714" y="2817"/>
                </a:cubicBezTo>
                <a:cubicBezTo>
                  <a:pt x="8023" y="2817"/>
                  <a:pt x="8023" y="3130"/>
                  <a:pt x="8331" y="3130"/>
                </a:cubicBezTo>
                <a:cubicBezTo>
                  <a:pt x="8023" y="2817"/>
                  <a:pt x="7714" y="2504"/>
                  <a:pt x="7714" y="1878"/>
                </a:cubicBezTo>
                <a:cubicBezTo>
                  <a:pt x="7714" y="1565"/>
                  <a:pt x="7714" y="1252"/>
                  <a:pt x="8023" y="939"/>
                </a:cubicBezTo>
                <a:cubicBezTo>
                  <a:pt x="8331" y="626"/>
                  <a:pt x="8640" y="0"/>
                  <a:pt x="9566" y="0"/>
                </a:cubicBezTo>
                <a:cubicBezTo>
                  <a:pt x="9874" y="0"/>
                  <a:pt x="10183" y="0"/>
                  <a:pt x="10183" y="313"/>
                </a:cubicBezTo>
                <a:cubicBezTo>
                  <a:pt x="15429" y="5322"/>
                  <a:pt x="15429" y="5322"/>
                  <a:pt x="15429" y="5322"/>
                </a:cubicBezTo>
                <a:cubicBezTo>
                  <a:pt x="15429" y="5635"/>
                  <a:pt x="15737" y="5948"/>
                  <a:pt x="15737" y="6261"/>
                </a:cubicBezTo>
                <a:cubicBezTo>
                  <a:pt x="15737" y="6887"/>
                  <a:pt x="15120" y="7513"/>
                  <a:pt x="14503" y="7826"/>
                </a:cubicBezTo>
                <a:cubicBezTo>
                  <a:pt x="14503" y="8139"/>
                  <a:pt x="14194" y="8139"/>
                  <a:pt x="13886" y="8139"/>
                </a:cubicBezTo>
                <a:cubicBezTo>
                  <a:pt x="13269" y="8139"/>
                  <a:pt x="12960" y="7826"/>
                  <a:pt x="12651" y="7513"/>
                </a:cubicBezTo>
                <a:cubicBezTo>
                  <a:pt x="12651" y="7513"/>
                  <a:pt x="12651" y="7826"/>
                  <a:pt x="12651" y="7826"/>
                </a:cubicBezTo>
                <a:cubicBezTo>
                  <a:pt x="12651" y="8139"/>
                  <a:pt x="12651" y="8139"/>
                  <a:pt x="12651" y="8452"/>
                </a:cubicBezTo>
                <a:cubicBezTo>
                  <a:pt x="11109" y="10017"/>
                  <a:pt x="11109" y="10017"/>
                  <a:pt x="11109" y="10017"/>
                </a:cubicBezTo>
                <a:cubicBezTo>
                  <a:pt x="14194" y="13148"/>
                  <a:pt x="14194" y="13148"/>
                  <a:pt x="14194" y="13148"/>
                </a:cubicBezTo>
                <a:cubicBezTo>
                  <a:pt x="14503" y="12835"/>
                  <a:pt x="14811" y="12522"/>
                  <a:pt x="15429" y="12522"/>
                </a:cubicBezTo>
                <a:cubicBezTo>
                  <a:pt x="15737" y="12522"/>
                  <a:pt x="16354" y="12835"/>
                  <a:pt x="16663" y="13148"/>
                </a:cubicBezTo>
                <a:cubicBezTo>
                  <a:pt x="20983" y="17530"/>
                  <a:pt x="20983" y="17530"/>
                  <a:pt x="20983" y="17530"/>
                </a:cubicBezTo>
                <a:cubicBezTo>
                  <a:pt x="21291" y="17843"/>
                  <a:pt x="21600" y="18470"/>
                  <a:pt x="21600" y="18783"/>
                </a:cubicBezTo>
                <a:cubicBezTo>
                  <a:pt x="21600" y="19096"/>
                  <a:pt x="21291" y="19722"/>
                  <a:pt x="20983" y="2003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7" name="Shape 5732"/>
          <p:cNvSpPr/>
          <p:nvPr/>
        </p:nvSpPr>
        <p:spPr>
          <a:xfrm>
            <a:off x="2517335" y="4182169"/>
            <a:ext cx="167019" cy="245940"/>
          </a:xfrm>
          <a:custGeom>
            <a:avLst/>
            <a:gdLst/>
            <a:ahLst/>
            <a:cxnLst>
              <a:cxn ang="0">
                <a:pos x="wd2" y="hd2"/>
              </a:cxn>
              <a:cxn ang="5400000">
                <a:pos x="wd2" y="hd2"/>
              </a:cxn>
              <a:cxn ang="10800000">
                <a:pos x="wd2" y="hd2"/>
              </a:cxn>
              <a:cxn ang="16200000">
                <a:pos x="wd2" y="hd2"/>
              </a:cxn>
            </a:cxnLst>
            <a:rect l="0" t="0" r="r" b="b"/>
            <a:pathLst>
              <a:path w="21600" h="21600" extrusionOk="0">
                <a:moveTo>
                  <a:pt x="19029" y="10103"/>
                </a:moveTo>
                <a:cubicBezTo>
                  <a:pt x="18000" y="11148"/>
                  <a:pt x="15943" y="12890"/>
                  <a:pt x="15943" y="14284"/>
                </a:cubicBezTo>
                <a:cubicBezTo>
                  <a:pt x="16457" y="14632"/>
                  <a:pt x="16971" y="14981"/>
                  <a:pt x="16971" y="15329"/>
                </a:cubicBezTo>
                <a:cubicBezTo>
                  <a:pt x="16971" y="15677"/>
                  <a:pt x="16457" y="16026"/>
                  <a:pt x="16457" y="16374"/>
                </a:cubicBezTo>
                <a:cubicBezTo>
                  <a:pt x="16457" y="16374"/>
                  <a:pt x="16971" y="16723"/>
                  <a:pt x="16971" y="17071"/>
                </a:cubicBezTo>
                <a:cubicBezTo>
                  <a:pt x="16971" y="17768"/>
                  <a:pt x="16457" y="18116"/>
                  <a:pt x="15943" y="18465"/>
                </a:cubicBezTo>
                <a:cubicBezTo>
                  <a:pt x="15943" y="18465"/>
                  <a:pt x="15943" y="18813"/>
                  <a:pt x="15943" y="18813"/>
                </a:cubicBezTo>
                <a:cubicBezTo>
                  <a:pt x="15943" y="19858"/>
                  <a:pt x="14914" y="20206"/>
                  <a:pt x="13886" y="20206"/>
                </a:cubicBezTo>
                <a:cubicBezTo>
                  <a:pt x="13371" y="21252"/>
                  <a:pt x="12343" y="21600"/>
                  <a:pt x="10800" y="21600"/>
                </a:cubicBezTo>
                <a:cubicBezTo>
                  <a:pt x="9771" y="21600"/>
                  <a:pt x="8229" y="21252"/>
                  <a:pt x="7714" y="20206"/>
                </a:cubicBezTo>
                <a:cubicBezTo>
                  <a:pt x="6686" y="20206"/>
                  <a:pt x="5657" y="19858"/>
                  <a:pt x="5657" y="18813"/>
                </a:cubicBezTo>
                <a:cubicBezTo>
                  <a:pt x="5657" y="18813"/>
                  <a:pt x="5657" y="18465"/>
                  <a:pt x="5657" y="18465"/>
                </a:cubicBezTo>
                <a:cubicBezTo>
                  <a:pt x="5143" y="18116"/>
                  <a:pt x="4629" y="17768"/>
                  <a:pt x="4629" y="17071"/>
                </a:cubicBezTo>
                <a:cubicBezTo>
                  <a:pt x="4629" y="16723"/>
                  <a:pt x="5143" y="16374"/>
                  <a:pt x="5143" y="16374"/>
                </a:cubicBezTo>
                <a:cubicBezTo>
                  <a:pt x="5143" y="16026"/>
                  <a:pt x="4629" y="15677"/>
                  <a:pt x="4629" y="15329"/>
                </a:cubicBezTo>
                <a:cubicBezTo>
                  <a:pt x="4629" y="14981"/>
                  <a:pt x="5143" y="14632"/>
                  <a:pt x="5657" y="14284"/>
                </a:cubicBezTo>
                <a:cubicBezTo>
                  <a:pt x="5657" y="12890"/>
                  <a:pt x="3600" y="11148"/>
                  <a:pt x="2571" y="10103"/>
                </a:cubicBezTo>
                <a:cubicBezTo>
                  <a:pt x="1029" y="9058"/>
                  <a:pt x="0" y="8013"/>
                  <a:pt x="0" y="6271"/>
                </a:cubicBezTo>
                <a:cubicBezTo>
                  <a:pt x="0" y="2787"/>
                  <a:pt x="5657" y="0"/>
                  <a:pt x="10800" y="0"/>
                </a:cubicBezTo>
                <a:cubicBezTo>
                  <a:pt x="15943" y="0"/>
                  <a:pt x="21600" y="2787"/>
                  <a:pt x="21600" y="6271"/>
                </a:cubicBezTo>
                <a:cubicBezTo>
                  <a:pt x="21600" y="8013"/>
                  <a:pt x="20571" y="9058"/>
                  <a:pt x="19029" y="10103"/>
                </a:cubicBezTo>
                <a:close/>
                <a:moveTo>
                  <a:pt x="10800" y="2090"/>
                </a:moveTo>
                <a:cubicBezTo>
                  <a:pt x="7200" y="2090"/>
                  <a:pt x="3086" y="3484"/>
                  <a:pt x="3086" y="6271"/>
                </a:cubicBezTo>
                <a:cubicBezTo>
                  <a:pt x="3086" y="7316"/>
                  <a:pt x="3600" y="8361"/>
                  <a:pt x="4114" y="9058"/>
                </a:cubicBezTo>
                <a:cubicBezTo>
                  <a:pt x="4629" y="9406"/>
                  <a:pt x="5143" y="9406"/>
                  <a:pt x="5657" y="9755"/>
                </a:cubicBezTo>
                <a:cubicBezTo>
                  <a:pt x="7200" y="11148"/>
                  <a:pt x="8229" y="12542"/>
                  <a:pt x="8229" y="13935"/>
                </a:cubicBezTo>
                <a:cubicBezTo>
                  <a:pt x="13371" y="13935"/>
                  <a:pt x="13371" y="13935"/>
                  <a:pt x="13371" y="13935"/>
                </a:cubicBezTo>
                <a:cubicBezTo>
                  <a:pt x="13371" y="12542"/>
                  <a:pt x="14400" y="11148"/>
                  <a:pt x="15943" y="9755"/>
                </a:cubicBezTo>
                <a:cubicBezTo>
                  <a:pt x="16457" y="9406"/>
                  <a:pt x="16971" y="9406"/>
                  <a:pt x="17486" y="9058"/>
                </a:cubicBezTo>
                <a:cubicBezTo>
                  <a:pt x="18000" y="8361"/>
                  <a:pt x="18514" y="7316"/>
                  <a:pt x="18514" y="6271"/>
                </a:cubicBezTo>
                <a:cubicBezTo>
                  <a:pt x="18514" y="3484"/>
                  <a:pt x="14400" y="2090"/>
                  <a:pt x="10800" y="2090"/>
                </a:cubicBezTo>
                <a:close/>
                <a:moveTo>
                  <a:pt x="14914" y="6968"/>
                </a:moveTo>
                <a:cubicBezTo>
                  <a:pt x="14400" y="6968"/>
                  <a:pt x="13886" y="6619"/>
                  <a:pt x="13886" y="6271"/>
                </a:cubicBezTo>
                <a:cubicBezTo>
                  <a:pt x="13886" y="5574"/>
                  <a:pt x="11829" y="5226"/>
                  <a:pt x="10800" y="5226"/>
                </a:cubicBezTo>
                <a:cubicBezTo>
                  <a:pt x="10286" y="5226"/>
                  <a:pt x="10286" y="4877"/>
                  <a:pt x="10286" y="4529"/>
                </a:cubicBezTo>
                <a:cubicBezTo>
                  <a:pt x="10286" y="4529"/>
                  <a:pt x="10286" y="4181"/>
                  <a:pt x="10800" y="4181"/>
                </a:cubicBezTo>
                <a:cubicBezTo>
                  <a:pt x="12857" y="4181"/>
                  <a:pt x="15429" y="4877"/>
                  <a:pt x="15429" y="6271"/>
                </a:cubicBezTo>
                <a:cubicBezTo>
                  <a:pt x="15429" y="6619"/>
                  <a:pt x="14914" y="6968"/>
                  <a:pt x="14914" y="696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8" name="Shape 5733"/>
          <p:cNvSpPr/>
          <p:nvPr/>
        </p:nvSpPr>
        <p:spPr>
          <a:xfrm>
            <a:off x="3089968" y="4182169"/>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58" y="21600"/>
                  <a:pt x="17768" y="21600"/>
                </a:cubicBezTo>
                <a:cubicBezTo>
                  <a:pt x="4181" y="21600"/>
                  <a:pt x="4181" y="21600"/>
                  <a:pt x="4181" y="21600"/>
                </a:cubicBezTo>
                <a:cubicBezTo>
                  <a:pt x="2090" y="21600"/>
                  <a:pt x="0" y="19858"/>
                  <a:pt x="0" y="17768"/>
                </a:cubicBezTo>
                <a:cubicBezTo>
                  <a:pt x="0" y="4181"/>
                  <a:pt x="0" y="4181"/>
                  <a:pt x="0" y="4181"/>
                </a:cubicBezTo>
                <a:cubicBezTo>
                  <a:pt x="0" y="2090"/>
                  <a:pt x="2090" y="0"/>
                  <a:pt x="4181" y="0"/>
                </a:cubicBezTo>
                <a:cubicBezTo>
                  <a:pt x="17768" y="0"/>
                  <a:pt x="17768" y="0"/>
                  <a:pt x="17768" y="0"/>
                </a:cubicBezTo>
                <a:cubicBezTo>
                  <a:pt x="19858" y="0"/>
                  <a:pt x="21600" y="2090"/>
                  <a:pt x="21600" y="4181"/>
                </a:cubicBezTo>
                <a:lnTo>
                  <a:pt x="21600" y="17768"/>
                </a:lnTo>
                <a:close/>
                <a:moveTo>
                  <a:pt x="5226" y="3832"/>
                </a:moveTo>
                <a:cubicBezTo>
                  <a:pt x="4181" y="3832"/>
                  <a:pt x="3135" y="4529"/>
                  <a:pt x="3135" y="5574"/>
                </a:cubicBezTo>
                <a:cubicBezTo>
                  <a:pt x="3135" y="6271"/>
                  <a:pt x="3832" y="6968"/>
                  <a:pt x="5226" y="6968"/>
                </a:cubicBezTo>
                <a:cubicBezTo>
                  <a:pt x="5226" y="6968"/>
                  <a:pt x="5226" y="6968"/>
                  <a:pt x="5226" y="6968"/>
                </a:cubicBezTo>
                <a:cubicBezTo>
                  <a:pt x="6271" y="6968"/>
                  <a:pt x="6968" y="6271"/>
                  <a:pt x="6968" y="5574"/>
                </a:cubicBezTo>
                <a:cubicBezTo>
                  <a:pt x="6968" y="4529"/>
                  <a:pt x="6271" y="3832"/>
                  <a:pt x="5226" y="3832"/>
                </a:cubicBezTo>
                <a:close/>
                <a:moveTo>
                  <a:pt x="6619" y="18116"/>
                </a:moveTo>
                <a:cubicBezTo>
                  <a:pt x="6619" y="8361"/>
                  <a:pt x="6619" y="8361"/>
                  <a:pt x="6619" y="8361"/>
                </a:cubicBezTo>
                <a:cubicBezTo>
                  <a:pt x="3484" y="8361"/>
                  <a:pt x="3484" y="8361"/>
                  <a:pt x="3484" y="8361"/>
                </a:cubicBezTo>
                <a:cubicBezTo>
                  <a:pt x="3484" y="18116"/>
                  <a:pt x="3484" y="18116"/>
                  <a:pt x="3484" y="18116"/>
                </a:cubicBezTo>
                <a:lnTo>
                  <a:pt x="6619" y="18116"/>
                </a:lnTo>
                <a:close/>
                <a:moveTo>
                  <a:pt x="18465" y="18116"/>
                </a:moveTo>
                <a:cubicBezTo>
                  <a:pt x="18465" y="12542"/>
                  <a:pt x="18465" y="12542"/>
                  <a:pt x="18465" y="12542"/>
                </a:cubicBezTo>
                <a:cubicBezTo>
                  <a:pt x="18465" y="9755"/>
                  <a:pt x="16723" y="8361"/>
                  <a:pt x="14632" y="8361"/>
                </a:cubicBezTo>
                <a:cubicBezTo>
                  <a:pt x="12890" y="8361"/>
                  <a:pt x="12194" y="9058"/>
                  <a:pt x="11845" y="9755"/>
                </a:cubicBezTo>
                <a:cubicBezTo>
                  <a:pt x="11845" y="9755"/>
                  <a:pt x="11845" y="9755"/>
                  <a:pt x="11845" y="9755"/>
                </a:cubicBezTo>
                <a:cubicBezTo>
                  <a:pt x="11845" y="8361"/>
                  <a:pt x="11845" y="8361"/>
                  <a:pt x="11845" y="8361"/>
                </a:cubicBezTo>
                <a:cubicBezTo>
                  <a:pt x="8361" y="8361"/>
                  <a:pt x="8361" y="8361"/>
                  <a:pt x="8361" y="8361"/>
                </a:cubicBezTo>
                <a:cubicBezTo>
                  <a:pt x="8361" y="8361"/>
                  <a:pt x="8361" y="9406"/>
                  <a:pt x="8361" y="18116"/>
                </a:cubicBezTo>
                <a:cubicBezTo>
                  <a:pt x="11845" y="18116"/>
                  <a:pt x="11845" y="18116"/>
                  <a:pt x="11845" y="18116"/>
                </a:cubicBezTo>
                <a:cubicBezTo>
                  <a:pt x="11845" y="12890"/>
                  <a:pt x="11845" y="12890"/>
                  <a:pt x="11845" y="12890"/>
                </a:cubicBezTo>
                <a:cubicBezTo>
                  <a:pt x="11845" y="12542"/>
                  <a:pt x="11845" y="12194"/>
                  <a:pt x="11845" y="11845"/>
                </a:cubicBezTo>
                <a:cubicBezTo>
                  <a:pt x="12194" y="11497"/>
                  <a:pt x="12542" y="10800"/>
                  <a:pt x="13587" y="10800"/>
                </a:cubicBezTo>
                <a:cubicBezTo>
                  <a:pt x="14632" y="10800"/>
                  <a:pt x="14981" y="11497"/>
                  <a:pt x="14981" y="12890"/>
                </a:cubicBezTo>
                <a:cubicBezTo>
                  <a:pt x="14981" y="18116"/>
                  <a:pt x="14981" y="18116"/>
                  <a:pt x="14981" y="18116"/>
                </a:cubicBezTo>
                <a:lnTo>
                  <a:pt x="18465" y="1811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99" name="Shape 5734"/>
          <p:cNvSpPr/>
          <p:nvPr/>
        </p:nvSpPr>
        <p:spPr>
          <a:xfrm>
            <a:off x="3666275" y="4165651"/>
            <a:ext cx="280812" cy="282648"/>
          </a:xfrm>
          <a:custGeom>
            <a:avLst/>
            <a:gdLst/>
            <a:ahLst/>
            <a:cxnLst>
              <a:cxn ang="0">
                <a:pos x="wd2" y="hd2"/>
              </a:cxn>
              <a:cxn ang="5400000">
                <a:pos x="wd2" y="hd2"/>
              </a:cxn>
              <a:cxn ang="10800000">
                <a:pos x="wd2" y="hd2"/>
              </a:cxn>
              <a:cxn ang="16200000">
                <a:pos x="wd2" y="hd2"/>
              </a:cxn>
            </a:cxnLst>
            <a:rect l="0" t="0" r="r" b="b"/>
            <a:pathLst>
              <a:path w="21600" h="21600" extrusionOk="0">
                <a:moveTo>
                  <a:pt x="4563" y="13994"/>
                </a:moveTo>
                <a:cubicBezTo>
                  <a:pt x="0" y="13994"/>
                  <a:pt x="0" y="13994"/>
                  <a:pt x="0" y="13994"/>
                </a:cubicBezTo>
                <a:cubicBezTo>
                  <a:pt x="0" y="13690"/>
                  <a:pt x="0" y="13386"/>
                  <a:pt x="0" y="13082"/>
                </a:cubicBezTo>
                <a:cubicBezTo>
                  <a:pt x="0" y="10952"/>
                  <a:pt x="2738" y="10648"/>
                  <a:pt x="2738" y="9431"/>
                </a:cubicBezTo>
                <a:cubicBezTo>
                  <a:pt x="2738" y="9127"/>
                  <a:pt x="2434" y="8823"/>
                  <a:pt x="2130" y="8823"/>
                </a:cubicBezTo>
                <a:cubicBezTo>
                  <a:pt x="1825" y="8823"/>
                  <a:pt x="1217" y="9431"/>
                  <a:pt x="1217" y="9735"/>
                </a:cubicBezTo>
                <a:cubicBezTo>
                  <a:pt x="0" y="8823"/>
                  <a:pt x="0" y="8823"/>
                  <a:pt x="0" y="8823"/>
                </a:cubicBezTo>
                <a:cubicBezTo>
                  <a:pt x="608" y="8214"/>
                  <a:pt x="1217" y="7606"/>
                  <a:pt x="2130" y="7606"/>
                </a:cubicBezTo>
                <a:cubicBezTo>
                  <a:pt x="3346" y="7606"/>
                  <a:pt x="4259" y="8214"/>
                  <a:pt x="4259" y="9431"/>
                </a:cubicBezTo>
                <a:cubicBezTo>
                  <a:pt x="4259" y="11256"/>
                  <a:pt x="1825" y="11561"/>
                  <a:pt x="1825" y="12777"/>
                </a:cubicBezTo>
                <a:cubicBezTo>
                  <a:pt x="3346" y="12777"/>
                  <a:pt x="3346" y="12777"/>
                  <a:pt x="3346" y="12777"/>
                </a:cubicBezTo>
                <a:cubicBezTo>
                  <a:pt x="3346" y="11865"/>
                  <a:pt x="3346" y="11865"/>
                  <a:pt x="3346" y="11865"/>
                </a:cubicBezTo>
                <a:cubicBezTo>
                  <a:pt x="4563" y="11865"/>
                  <a:pt x="4563" y="11865"/>
                  <a:pt x="4563" y="11865"/>
                </a:cubicBezTo>
                <a:lnTo>
                  <a:pt x="4563" y="13994"/>
                </a:lnTo>
                <a:close/>
                <a:moveTo>
                  <a:pt x="2130" y="21600"/>
                </a:moveTo>
                <a:cubicBezTo>
                  <a:pt x="1521" y="21600"/>
                  <a:pt x="608" y="21296"/>
                  <a:pt x="0" y="20992"/>
                </a:cubicBezTo>
                <a:cubicBezTo>
                  <a:pt x="913" y="19775"/>
                  <a:pt x="913" y="19775"/>
                  <a:pt x="913" y="19775"/>
                </a:cubicBezTo>
                <a:cubicBezTo>
                  <a:pt x="1217" y="20079"/>
                  <a:pt x="1521" y="20383"/>
                  <a:pt x="2130" y="20383"/>
                </a:cubicBezTo>
                <a:cubicBezTo>
                  <a:pt x="2434" y="20383"/>
                  <a:pt x="3042" y="20079"/>
                  <a:pt x="3042" y="19775"/>
                </a:cubicBezTo>
                <a:cubicBezTo>
                  <a:pt x="3042" y="18862"/>
                  <a:pt x="2130" y="18862"/>
                  <a:pt x="1521" y="18862"/>
                </a:cubicBezTo>
                <a:cubicBezTo>
                  <a:pt x="1217" y="18254"/>
                  <a:pt x="1217" y="18254"/>
                  <a:pt x="1217" y="18254"/>
                </a:cubicBezTo>
                <a:cubicBezTo>
                  <a:pt x="1825" y="17645"/>
                  <a:pt x="2130" y="17037"/>
                  <a:pt x="2738" y="16732"/>
                </a:cubicBezTo>
                <a:cubicBezTo>
                  <a:pt x="2738" y="16732"/>
                  <a:pt x="2738" y="16732"/>
                  <a:pt x="2738" y="16732"/>
                </a:cubicBezTo>
                <a:cubicBezTo>
                  <a:pt x="2434" y="16732"/>
                  <a:pt x="1825" y="16732"/>
                  <a:pt x="1521" y="16732"/>
                </a:cubicBezTo>
                <a:cubicBezTo>
                  <a:pt x="1521" y="17341"/>
                  <a:pt x="1521" y="17341"/>
                  <a:pt x="1521" y="17341"/>
                </a:cubicBezTo>
                <a:cubicBezTo>
                  <a:pt x="304" y="17341"/>
                  <a:pt x="304" y="17341"/>
                  <a:pt x="304" y="17341"/>
                </a:cubicBezTo>
                <a:cubicBezTo>
                  <a:pt x="304" y="15515"/>
                  <a:pt x="304" y="15515"/>
                  <a:pt x="304" y="15515"/>
                </a:cubicBezTo>
                <a:cubicBezTo>
                  <a:pt x="4259" y="15515"/>
                  <a:pt x="4259" y="15515"/>
                  <a:pt x="4259" y="15515"/>
                </a:cubicBezTo>
                <a:cubicBezTo>
                  <a:pt x="4259" y="16428"/>
                  <a:pt x="4259" y="16428"/>
                  <a:pt x="4259" y="16428"/>
                </a:cubicBezTo>
                <a:cubicBezTo>
                  <a:pt x="3042" y="17949"/>
                  <a:pt x="3042" y="17949"/>
                  <a:pt x="3042" y="17949"/>
                </a:cubicBezTo>
                <a:cubicBezTo>
                  <a:pt x="3955" y="18254"/>
                  <a:pt x="4563" y="18862"/>
                  <a:pt x="4563" y="19470"/>
                </a:cubicBezTo>
                <a:cubicBezTo>
                  <a:pt x="4563" y="20992"/>
                  <a:pt x="3346" y="21600"/>
                  <a:pt x="2130" y="21600"/>
                </a:cubicBezTo>
                <a:close/>
                <a:moveTo>
                  <a:pt x="4563" y="6085"/>
                </a:moveTo>
                <a:cubicBezTo>
                  <a:pt x="304" y="6085"/>
                  <a:pt x="304" y="6085"/>
                  <a:pt x="304" y="6085"/>
                </a:cubicBezTo>
                <a:cubicBezTo>
                  <a:pt x="304" y="4868"/>
                  <a:pt x="304" y="4868"/>
                  <a:pt x="304" y="4868"/>
                </a:cubicBezTo>
                <a:cubicBezTo>
                  <a:pt x="1825" y="4868"/>
                  <a:pt x="1825" y="4868"/>
                  <a:pt x="1825" y="4868"/>
                </a:cubicBezTo>
                <a:cubicBezTo>
                  <a:pt x="1825" y="3955"/>
                  <a:pt x="1825" y="2738"/>
                  <a:pt x="1825" y="1825"/>
                </a:cubicBezTo>
                <a:cubicBezTo>
                  <a:pt x="1825" y="1825"/>
                  <a:pt x="1825" y="1825"/>
                  <a:pt x="1825" y="1825"/>
                </a:cubicBezTo>
                <a:cubicBezTo>
                  <a:pt x="1825" y="1825"/>
                  <a:pt x="1825" y="1825"/>
                  <a:pt x="1825" y="1825"/>
                </a:cubicBezTo>
                <a:cubicBezTo>
                  <a:pt x="1521" y="2130"/>
                  <a:pt x="1217" y="2130"/>
                  <a:pt x="1217" y="2434"/>
                </a:cubicBezTo>
                <a:cubicBezTo>
                  <a:pt x="304" y="1521"/>
                  <a:pt x="304" y="1521"/>
                  <a:pt x="304" y="1521"/>
                </a:cubicBezTo>
                <a:cubicBezTo>
                  <a:pt x="1825" y="0"/>
                  <a:pt x="1825" y="0"/>
                  <a:pt x="1825" y="0"/>
                </a:cubicBezTo>
                <a:cubicBezTo>
                  <a:pt x="3346" y="0"/>
                  <a:pt x="3346" y="0"/>
                  <a:pt x="3346" y="0"/>
                </a:cubicBezTo>
                <a:cubicBezTo>
                  <a:pt x="3346" y="4868"/>
                  <a:pt x="3346" y="4868"/>
                  <a:pt x="3346" y="4868"/>
                </a:cubicBezTo>
                <a:cubicBezTo>
                  <a:pt x="4563" y="4868"/>
                  <a:pt x="4563" y="4868"/>
                  <a:pt x="4563" y="4868"/>
                </a:cubicBezTo>
                <a:lnTo>
                  <a:pt x="4563" y="6085"/>
                </a:lnTo>
                <a:close/>
                <a:moveTo>
                  <a:pt x="21600" y="5780"/>
                </a:moveTo>
                <a:cubicBezTo>
                  <a:pt x="21600" y="5780"/>
                  <a:pt x="21600" y="6085"/>
                  <a:pt x="21296" y="6085"/>
                </a:cubicBezTo>
                <a:cubicBezTo>
                  <a:pt x="6389" y="6085"/>
                  <a:pt x="6389" y="6085"/>
                  <a:pt x="6389" y="6085"/>
                </a:cubicBezTo>
                <a:cubicBezTo>
                  <a:pt x="6389" y="6085"/>
                  <a:pt x="6085" y="5780"/>
                  <a:pt x="6085" y="5780"/>
                </a:cubicBezTo>
                <a:cubicBezTo>
                  <a:pt x="6085" y="3346"/>
                  <a:pt x="6085" y="3346"/>
                  <a:pt x="6085" y="3346"/>
                </a:cubicBezTo>
                <a:cubicBezTo>
                  <a:pt x="6085" y="3042"/>
                  <a:pt x="6389" y="3042"/>
                  <a:pt x="6389" y="3042"/>
                </a:cubicBezTo>
                <a:cubicBezTo>
                  <a:pt x="21296" y="3042"/>
                  <a:pt x="21296" y="3042"/>
                  <a:pt x="21296" y="3042"/>
                </a:cubicBezTo>
                <a:cubicBezTo>
                  <a:pt x="21600" y="3042"/>
                  <a:pt x="21600" y="3042"/>
                  <a:pt x="21600" y="3346"/>
                </a:cubicBezTo>
                <a:lnTo>
                  <a:pt x="21600" y="5780"/>
                </a:lnTo>
                <a:close/>
                <a:moveTo>
                  <a:pt x="21600" y="11865"/>
                </a:moveTo>
                <a:cubicBezTo>
                  <a:pt x="21600" y="12169"/>
                  <a:pt x="21600" y="12169"/>
                  <a:pt x="21296" y="12169"/>
                </a:cubicBezTo>
                <a:cubicBezTo>
                  <a:pt x="6389" y="12169"/>
                  <a:pt x="6389" y="12169"/>
                  <a:pt x="6389" y="12169"/>
                </a:cubicBezTo>
                <a:cubicBezTo>
                  <a:pt x="6389" y="12169"/>
                  <a:pt x="6085" y="12169"/>
                  <a:pt x="6085" y="11865"/>
                </a:cubicBezTo>
                <a:cubicBezTo>
                  <a:pt x="6085" y="9431"/>
                  <a:pt x="6085" y="9431"/>
                  <a:pt x="6085" y="9431"/>
                </a:cubicBezTo>
                <a:cubicBezTo>
                  <a:pt x="6085" y="9431"/>
                  <a:pt x="6389" y="9127"/>
                  <a:pt x="6389" y="9127"/>
                </a:cubicBezTo>
                <a:cubicBezTo>
                  <a:pt x="21296" y="9127"/>
                  <a:pt x="21296" y="9127"/>
                  <a:pt x="21296" y="9127"/>
                </a:cubicBezTo>
                <a:cubicBezTo>
                  <a:pt x="21600" y="9127"/>
                  <a:pt x="21600" y="9431"/>
                  <a:pt x="21600" y="9431"/>
                </a:cubicBezTo>
                <a:lnTo>
                  <a:pt x="21600" y="11865"/>
                </a:lnTo>
                <a:close/>
                <a:moveTo>
                  <a:pt x="21600" y="18254"/>
                </a:moveTo>
                <a:cubicBezTo>
                  <a:pt x="21600" y="18254"/>
                  <a:pt x="21600" y="18558"/>
                  <a:pt x="21296" y="18558"/>
                </a:cubicBezTo>
                <a:cubicBezTo>
                  <a:pt x="6389" y="18558"/>
                  <a:pt x="6389" y="18558"/>
                  <a:pt x="6389" y="18558"/>
                </a:cubicBezTo>
                <a:cubicBezTo>
                  <a:pt x="6389" y="18558"/>
                  <a:pt x="6085" y="18254"/>
                  <a:pt x="6085" y="18254"/>
                </a:cubicBezTo>
                <a:cubicBezTo>
                  <a:pt x="6085" y="15820"/>
                  <a:pt x="6085" y="15820"/>
                  <a:pt x="6085" y="15820"/>
                </a:cubicBezTo>
                <a:cubicBezTo>
                  <a:pt x="6085" y="15515"/>
                  <a:pt x="6389" y="15515"/>
                  <a:pt x="6389" y="15515"/>
                </a:cubicBezTo>
                <a:cubicBezTo>
                  <a:pt x="21296" y="15515"/>
                  <a:pt x="21296" y="15515"/>
                  <a:pt x="21296" y="15515"/>
                </a:cubicBezTo>
                <a:cubicBezTo>
                  <a:pt x="21600" y="15515"/>
                  <a:pt x="21600" y="15515"/>
                  <a:pt x="21600" y="15820"/>
                </a:cubicBezTo>
                <a:lnTo>
                  <a:pt x="21600" y="1825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0" name="Shape 5735"/>
          <p:cNvSpPr/>
          <p:nvPr/>
        </p:nvSpPr>
        <p:spPr>
          <a:xfrm>
            <a:off x="4233404" y="4161980"/>
            <a:ext cx="121979" cy="278977"/>
          </a:xfrm>
          <a:custGeom>
            <a:avLst/>
            <a:gdLst/>
            <a:ahLst/>
            <a:cxnLst>
              <a:cxn ang="0">
                <a:pos x="wd2" y="hd2"/>
              </a:cxn>
              <a:cxn ang="5400000">
                <a:pos x="wd2" y="hd2"/>
              </a:cxn>
              <a:cxn ang="10800000">
                <a:pos x="wd2" y="hd2"/>
              </a:cxn>
              <a:cxn ang="16200000">
                <a:pos x="wd2" y="hd2"/>
              </a:cxn>
            </a:cxnLst>
            <a:rect l="0" t="0" r="r" b="b"/>
            <a:pathLst>
              <a:path w="21426" h="21600" extrusionOk="0">
                <a:moveTo>
                  <a:pt x="20903" y="16663"/>
                </a:moveTo>
                <a:cubicBezTo>
                  <a:pt x="11148" y="21291"/>
                  <a:pt x="11148" y="21291"/>
                  <a:pt x="11148" y="21291"/>
                </a:cubicBezTo>
                <a:cubicBezTo>
                  <a:pt x="11148" y="21600"/>
                  <a:pt x="11148" y="21600"/>
                  <a:pt x="10452" y="21600"/>
                </a:cubicBezTo>
                <a:cubicBezTo>
                  <a:pt x="10452" y="21600"/>
                  <a:pt x="10452" y="21600"/>
                  <a:pt x="9755" y="21291"/>
                </a:cubicBezTo>
                <a:cubicBezTo>
                  <a:pt x="0" y="16663"/>
                  <a:pt x="0" y="16663"/>
                  <a:pt x="0" y="16663"/>
                </a:cubicBezTo>
                <a:cubicBezTo>
                  <a:pt x="0" y="16354"/>
                  <a:pt x="0" y="16354"/>
                  <a:pt x="0" y="16046"/>
                </a:cubicBezTo>
                <a:cubicBezTo>
                  <a:pt x="0" y="16046"/>
                  <a:pt x="697" y="16046"/>
                  <a:pt x="697" y="16046"/>
                </a:cubicBezTo>
                <a:cubicBezTo>
                  <a:pt x="6968" y="16046"/>
                  <a:pt x="6968" y="16046"/>
                  <a:pt x="6968" y="16046"/>
                </a:cubicBezTo>
                <a:cubicBezTo>
                  <a:pt x="6968" y="617"/>
                  <a:pt x="6968" y="617"/>
                  <a:pt x="6968" y="617"/>
                </a:cubicBezTo>
                <a:cubicBezTo>
                  <a:pt x="6968" y="309"/>
                  <a:pt x="7665" y="0"/>
                  <a:pt x="7665" y="0"/>
                </a:cubicBezTo>
                <a:cubicBezTo>
                  <a:pt x="13239" y="0"/>
                  <a:pt x="13239" y="0"/>
                  <a:pt x="13239" y="0"/>
                </a:cubicBezTo>
                <a:cubicBezTo>
                  <a:pt x="13935" y="0"/>
                  <a:pt x="13935" y="309"/>
                  <a:pt x="13935" y="617"/>
                </a:cubicBezTo>
                <a:cubicBezTo>
                  <a:pt x="13935" y="16046"/>
                  <a:pt x="13935" y="16046"/>
                  <a:pt x="13935" y="16046"/>
                </a:cubicBezTo>
                <a:cubicBezTo>
                  <a:pt x="20206" y="16046"/>
                  <a:pt x="20206" y="16046"/>
                  <a:pt x="20206" y="16046"/>
                </a:cubicBezTo>
                <a:cubicBezTo>
                  <a:pt x="20903" y="16046"/>
                  <a:pt x="20903" y="16046"/>
                  <a:pt x="20903" y="16046"/>
                </a:cubicBezTo>
                <a:cubicBezTo>
                  <a:pt x="21600" y="16354"/>
                  <a:pt x="21600" y="16354"/>
                  <a:pt x="20903" y="1666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1" name="Shape 5736"/>
          <p:cNvSpPr/>
          <p:nvPr/>
        </p:nvSpPr>
        <p:spPr>
          <a:xfrm>
            <a:off x="4813382" y="4161979"/>
            <a:ext cx="258787" cy="262458"/>
          </a:xfrm>
          <a:custGeom>
            <a:avLst/>
            <a:gdLst/>
            <a:ahLst/>
            <a:cxnLst>
              <a:cxn ang="0">
                <a:pos x="wd2" y="hd2"/>
              </a:cxn>
              <a:cxn ang="5400000">
                <a:pos x="wd2" y="hd2"/>
              </a:cxn>
              <a:cxn ang="10800000">
                <a:pos x="wd2" y="hd2"/>
              </a:cxn>
              <a:cxn ang="16200000">
                <a:pos x="wd2" y="hd2"/>
              </a:cxn>
            </a:cxnLst>
            <a:rect l="0" t="0" r="r" b="b"/>
            <a:pathLst>
              <a:path w="21600" h="21600" extrusionOk="0">
                <a:moveTo>
                  <a:pt x="21268" y="4582"/>
                </a:moveTo>
                <a:cubicBezTo>
                  <a:pt x="3988" y="21273"/>
                  <a:pt x="3988" y="21273"/>
                  <a:pt x="3988" y="21273"/>
                </a:cubicBezTo>
                <a:cubicBezTo>
                  <a:pt x="3655" y="21600"/>
                  <a:pt x="3655" y="21600"/>
                  <a:pt x="3323" y="21600"/>
                </a:cubicBezTo>
                <a:cubicBezTo>
                  <a:pt x="2991" y="21600"/>
                  <a:pt x="2991" y="21600"/>
                  <a:pt x="2658" y="21273"/>
                </a:cubicBezTo>
                <a:cubicBezTo>
                  <a:pt x="0" y="18655"/>
                  <a:pt x="0" y="18655"/>
                  <a:pt x="0" y="18655"/>
                </a:cubicBezTo>
                <a:cubicBezTo>
                  <a:pt x="0" y="18655"/>
                  <a:pt x="0" y="18327"/>
                  <a:pt x="0" y="18327"/>
                </a:cubicBezTo>
                <a:cubicBezTo>
                  <a:pt x="0" y="18000"/>
                  <a:pt x="0" y="17673"/>
                  <a:pt x="0" y="17673"/>
                </a:cubicBezTo>
                <a:cubicBezTo>
                  <a:pt x="17280" y="655"/>
                  <a:pt x="17280" y="655"/>
                  <a:pt x="17280" y="655"/>
                </a:cubicBezTo>
                <a:cubicBezTo>
                  <a:pt x="17280" y="655"/>
                  <a:pt x="17612" y="327"/>
                  <a:pt x="17945" y="327"/>
                </a:cubicBezTo>
                <a:cubicBezTo>
                  <a:pt x="17945" y="327"/>
                  <a:pt x="18277" y="655"/>
                  <a:pt x="18609" y="655"/>
                </a:cubicBezTo>
                <a:cubicBezTo>
                  <a:pt x="21268" y="3273"/>
                  <a:pt x="21268" y="3273"/>
                  <a:pt x="21268" y="3273"/>
                </a:cubicBezTo>
                <a:cubicBezTo>
                  <a:pt x="21268" y="3600"/>
                  <a:pt x="21268" y="3600"/>
                  <a:pt x="21268" y="3927"/>
                </a:cubicBezTo>
                <a:cubicBezTo>
                  <a:pt x="21268" y="4255"/>
                  <a:pt x="21268" y="4255"/>
                  <a:pt x="21268" y="4582"/>
                </a:cubicBezTo>
                <a:close/>
                <a:moveTo>
                  <a:pt x="4652" y="1636"/>
                </a:moveTo>
                <a:cubicBezTo>
                  <a:pt x="3323" y="2291"/>
                  <a:pt x="3323" y="2291"/>
                  <a:pt x="3323" y="2291"/>
                </a:cubicBezTo>
                <a:cubicBezTo>
                  <a:pt x="2991" y="3600"/>
                  <a:pt x="2991" y="3600"/>
                  <a:pt x="2991" y="3600"/>
                </a:cubicBezTo>
                <a:cubicBezTo>
                  <a:pt x="2658" y="2291"/>
                  <a:pt x="2658" y="2291"/>
                  <a:pt x="2658" y="2291"/>
                </a:cubicBezTo>
                <a:cubicBezTo>
                  <a:pt x="1329" y="1636"/>
                  <a:pt x="1329" y="1636"/>
                  <a:pt x="1329" y="1636"/>
                </a:cubicBezTo>
                <a:cubicBezTo>
                  <a:pt x="2658" y="1309"/>
                  <a:pt x="2658" y="1309"/>
                  <a:pt x="2658" y="1309"/>
                </a:cubicBezTo>
                <a:cubicBezTo>
                  <a:pt x="2991" y="0"/>
                  <a:pt x="2991" y="0"/>
                  <a:pt x="2991" y="0"/>
                </a:cubicBezTo>
                <a:cubicBezTo>
                  <a:pt x="3323" y="1309"/>
                  <a:pt x="3323" y="1309"/>
                  <a:pt x="3323" y="1309"/>
                </a:cubicBezTo>
                <a:lnTo>
                  <a:pt x="4652" y="1636"/>
                </a:lnTo>
                <a:close/>
                <a:moveTo>
                  <a:pt x="10634" y="4255"/>
                </a:moveTo>
                <a:cubicBezTo>
                  <a:pt x="7975" y="5236"/>
                  <a:pt x="7975" y="5236"/>
                  <a:pt x="7975" y="5236"/>
                </a:cubicBezTo>
                <a:cubicBezTo>
                  <a:pt x="7311" y="7527"/>
                  <a:pt x="7311" y="7527"/>
                  <a:pt x="7311" y="7527"/>
                </a:cubicBezTo>
                <a:cubicBezTo>
                  <a:pt x="6314" y="5236"/>
                  <a:pt x="6314" y="5236"/>
                  <a:pt x="6314" y="5236"/>
                </a:cubicBezTo>
                <a:cubicBezTo>
                  <a:pt x="3655" y="4255"/>
                  <a:pt x="3655" y="4255"/>
                  <a:pt x="3655" y="4255"/>
                </a:cubicBezTo>
                <a:cubicBezTo>
                  <a:pt x="6314" y="3600"/>
                  <a:pt x="6314" y="3600"/>
                  <a:pt x="6314" y="3600"/>
                </a:cubicBezTo>
                <a:cubicBezTo>
                  <a:pt x="7311" y="982"/>
                  <a:pt x="7311" y="982"/>
                  <a:pt x="7311" y="982"/>
                </a:cubicBezTo>
                <a:cubicBezTo>
                  <a:pt x="7975" y="3600"/>
                  <a:pt x="7975" y="3600"/>
                  <a:pt x="7975" y="3600"/>
                </a:cubicBezTo>
                <a:lnTo>
                  <a:pt x="10634" y="4255"/>
                </a:lnTo>
                <a:close/>
                <a:moveTo>
                  <a:pt x="13292" y="1636"/>
                </a:moveTo>
                <a:cubicBezTo>
                  <a:pt x="11963" y="2291"/>
                  <a:pt x="11963" y="2291"/>
                  <a:pt x="11963" y="2291"/>
                </a:cubicBezTo>
                <a:cubicBezTo>
                  <a:pt x="11298" y="3600"/>
                  <a:pt x="11298" y="3600"/>
                  <a:pt x="11298" y="3600"/>
                </a:cubicBezTo>
                <a:cubicBezTo>
                  <a:pt x="10966" y="2291"/>
                  <a:pt x="10966" y="2291"/>
                  <a:pt x="10966" y="2291"/>
                </a:cubicBezTo>
                <a:cubicBezTo>
                  <a:pt x="9637" y="1636"/>
                  <a:pt x="9637" y="1636"/>
                  <a:pt x="9637" y="1636"/>
                </a:cubicBezTo>
                <a:cubicBezTo>
                  <a:pt x="10966" y="1309"/>
                  <a:pt x="10966" y="1309"/>
                  <a:pt x="10966" y="1309"/>
                </a:cubicBezTo>
                <a:cubicBezTo>
                  <a:pt x="11298" y="0"/>
                  <a:pt x="11298" y="0"/>
                  <a:pt x="11298" y="0"/>
                </a:cubicBezTo>
                <a:cubicBezTo>
                  <a:pt x="11963" y="1309"/>
                  <a:pt x="11963" y="1309"/>
                  <a:pt x="11963" y="1309"/>
                </a:cubicBezTo>
                <a:lnTo>
                  <a:pt x="13292" y="1636"/>
                </a:lnTo>
                <a:close/>
                <a:moveTo>
                  <a:pt x="19274" y="3927"/>
                </a:moveTo>
                <a:cubicBezTo>
                  <a:pt x="17945" y="2618"/>
                  <a:pt x="17945" y="2618"/>
                  <a:pt x="17945" y="2618"/>
                </a:cubicBezTo>
                <a:cubicBezTo>
                  <a:pt x="13957" y="6218"/>
                  <a:pt x="13957" y="6218"/>
                  <a:pt x="13957" y="6218"/>
                </a:cubicBezTo>
                <a:cubicBezTo>
                  <a:pt x="15286" y="7855"/>
                  <a:pt x="15286" y="7855"/>
                  <a:pt x="15286" y="7855"/>
                </a:cubicBezTo>
                <a:lnTo>
                  <a:pt x="19274" y="3927"/>
                </a:lnTo>
                <a:close/>
                <a:moveTo>
                  <a:pt x="21600" y="10145"/>
                </a:moveTo>
                <a:cubicBezTo>
                  <a:pt x="20271" y="10473"/>
                  <a:pt x="20271" y="10473"/>
                  <a:pt x="20271" y="10473"/>
                </a:cubicBezTo>
                <a:cubicBezTo>
                  <a:pt x="19938" y="11782"/>
                  <a:pt x="19938" y="11782"/>
                  <a:pt x="19938" y="11782"/>
                </a:cubicBezTo>
                <a:cubicBezTo>
                  <a:pt x="19606" y="10473"/>
                  <a:pt x="19606" y="10473"/>
                  <a:pt x="19606" y="10473"/>
                </a:cubicBezTo>
                <a:cubicBezTo>
                  <a:pt x="18277" y="10145"/>
                  <a:pt x="18277" y="10145"/>
                  <a:pt x="18277" y="10145"/>
                </a:cubicBezTo>
                <a:cubicBezTo>
                  <a:pt x="19606" y="9818"/>
                  <a:pt x="19606" y="9818"/>
                  <a:pt x="19606" y="9818"/>
                </a:cubicBezTo>
                <a:cubicBezTo>
                  <a:pt x="19938" y="8509"/>
                  <a:pt x="19938" y="8509"/>
                  <a:pt x="19938" y="8509"/>
                </a:cubicBezTo>
                <a:cubicBezTo>
                  <a:pt x="20271" y="9818"/>
                  <a:pt x="20271" y="9818"/>
                  <a:pt x="20271" y="9818"/>
                </a:cubicBezTo>
                <a:lnTo>
                  <a:pt x="21600" y="1014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2" name="Shape 5737"/>
          <p:cNvSpPr/>
          <p:nvPr/>
        </p:nvSpPr>
        <p:spPr>
          <a:xfrm>
            <a:off x="5379661" y="4172992"/>
            <a:ext cx="283495" cy="255117"/>
          </a:xfrm>
          <a:custGeom>
            <a:avLst/>
            <a:gdLst/>
            <a:ahLst/>
            <a:cxnLst>
              <a:cxn ang="0">
                <a:pos x="wd2" y="hd2"/>
              </a:cxn>
              <a:cxn ang="5400000">
                <a:pos x="wd2" y="hd2"/>
              </a:cxn>
              <a:cxn ang="10800000">
                <a:pos x="wd2" y="hd2"/>
              </a:cxn>
              <a:cxn ang="16200000">
                <a:pos x="wd2" y="hd2"/>
              </a:cxn>
            </a:cxnLst>
            <a:rect l="0" t="0" r="r" b="b"/>
            <a:pathLst>
              <a:path w="21525" h="21600" extrusionOk="0">
                <a:moveTo>
                  <a:pt x="7425" y="14850"/>
                </a:moveTo>
                <a:cubicBezTo>
                  <a:pt x="7425" y="15187"/>
                  <a:pt x="7425" y="15525"/>
                  <a:pt x="7125" y="15525"/>
                </a:cubicBezTo>
                <a:cubicBezTo>
                  <a:pt x="7125" y="15525"/>
                  <a:pt x="6825" y="15525"/>
                  <a:pt x="6825" y="15525"/>
                </a:cubicBezTo>
                <a:cubicBezTo>
                  <a:pt x="6525" y="15525"/>
                  <a:pt x="6525" y="15525"/>
                  <a:pt x="6225" y="15187"/>
                </a:cubicBezTo>
                <a:cubicBezTo>
                  <a:pt x="225" y="8438"/>
                  <a:pt x="225" y="8438"/>
                  <a:pt x="225" y="8438"/>
                </a:cubicBezTo>
                <a:cubicBezTo>
                  <a:pt x="-75" y="8100"/>
                  <a:pt x="-75" y="7425"/>
                  <a:pt x="225" y="7088"/>
                </a:cubicBezTo>
                <a:cubicBezTo>
                  <a:pt x="6225" y="338"/>
                  <a:pt x="6225" y="338"/>
                  <a:pt x="6225" y="338"/>
                </a:cubicBezTo>
                <a:cubicBezTo>
                  <a:pt x="6525" y="0"/>
                  <a:pt x="6825" y="0"/>
                  <a:pt x="7125" y="0"/>
                </a:cubicBezTo>
                <a:cubicBezTo>
                  <a:pt x="7425" y="0"/>
                  <a:pt x="7425" y="338"/>
                  <a:pt x="7425" y="675"/>
                </a:cubicBezTo>
                <a:cubicBezTo>
                  <a:pt x="7425" y="1688"/>
                  <a:pt x="7425" y="1688"/>
                  <a:pt x="7425" y="1688"/>
                </a:cubicBezTo>
                <a:cubicBezTo>
                  <a:pt x="2925" y="7088"/>
                  <a:pt x="2925" y="7088"/>
                  <a:pt x="2925" y="7088"/>
                </a:cubicBezTo>
                <a:cubicBezTo>
                  <a:pt x="2625" y="7425"/>
                  <a:pt x="2625" y="8100"/>
                  <a:pt x="2925" y="8438"/>
                </a:cubicBezTo>
                <a:cubicBezTo>
                  <a:pt x="7425" y="13837"/>
                  <a:pt x="7425" y="13837"/>
                  <a:pt x="7425" y="13837"/>
                </a:cubicBezTo>
                <a:lnTo>
                  <a:pt x="7425" y="14850"/>
                </a:lnTo>
                <a:close/>
                <a:moveTo>
                  <a:pt x="19425" y="21262"/>
                </a:moveTo>
                <a:cubicBezTo>
                  <a:pt x="19425" y="21600"/>
                  <a:pt x="19125" y="21600"/>
                  <a:pt x="19125" y="21600"/>
                </a:cubicBezTo>
                <a:cubicBezTo>
                  <a:pt x="19125" y="21600"/>
                  <a:pt x="19125" y="21600"/>
                  <a:pt x="19125" y="21600"/>
                </a:cubicBezTo>
                <a:cubicBezTo>
                  <a:pt x="18825" y="21600"/>
                  <a:pt x="18825" y="21262"/>
                  <a:pt x="18825" y="21262"/>
                </a:cubicBezTo>
                <a:cubicBezTo>
                  <a:pt x="19125" y="17550"/>
                  <a:pt x="18825" y="15187"/>
                  <a:pt x="17325" y="13500"/>
                </a:cubicBezTo>
                <a:cubicBezTo>
                  <a:pt x="16425" y="12150"/>
                  <a:pt x="14925" y="11475"/>
                  <a:pt x="12225" y="11137"/>
                </a:cubicBezTo>
                <a:cubicBezTo>
                  <a:pt x="12225" y="14850"/>
                  <a:pt x="12225" y="14850"/>
                  <a:pt x="12225" y="14850"/>
                </a:cubicBezTo>
                <a:cubicBezTo>
                  <a:pt x="12225" y="15187"/>
                  <a:pt x="11925" y="15525"/>
                  <a:pt x="11625" y="15525"/>
                </a:cubicBezTo>
                <a:cubicBezTo>
                  <a:pt x="11625" y="15525"/>
                  <a:pt x="11625" y="15525"/>
                  <a:pt x="11325" y="15525"/>
                </a:cubicBezTo>
                <a:cubicBezTo>
                  <a:pt x="11325" y="15525"/>
                  <a:pt x="11025" y="15525"/>
                  <a:pt x="11025" y="15187"/>
                </a:cubicBezTo>
                <a:cubicBezTo>
                  <a:pt x="4725" y="8438"/>
                  <a:pt x="4725" y="8438"/>
                  <a:pt x="4725" y="8438"/>
                </a:cubicBezTo>
                <a:cubicBezTo>
                  <a:pt x="4425" y="8100"/>
                  <a:pt x="4425" y="7425"/>
                  <a:pt x="4725" y="7088"/>
                </a:cubicBezTo>
                <a:cubicBezTo>
                  <a:pt x="11025" y="338"/>
                  <a:pt x="11025" y="338"/>
                  <a:pt x="11025" y="338"/>
                </a:cubicBezTo>
                <a:cubicBezTo>
                  <a:pt x="11025" y="0"/>
                  <a:pt x="11325" y="0"/>
                  <a:pt x="11625" y="0"/>
                </a:cubicBezTo>
                <a:cubicBezTo>
                  <a:pt x="11925" y="0"/>
                  <a:pt x="12225" y="338"/>
                  <a:pt x="12225" y="675"/>
                </a:cubicBezTo>
                <a:cubicBezTo>
                  <a:pt x="12225" y="4388"/>
                  <a:pt x="12225" y="4388"/>
                  <a:pt x="12225" y="4388"/>
                </a:cubicBezTo>
                <a:cubicBezTo>
                  <a:pt x="15525" y="4725"/>
                  <a:pt x="17925" y="5738"/>
                  <a:pt x="19425" y="7425"/>
                </a:cubicBezTo>
                <a:cubicBezTo>
                  <a:pt x="21225" y="9450"/>
                  <a:pt x="21525" y="12487"/>
                  <a:pt x="21525" y="14175"/>
                </a:cubicBezTo>
                <a:cubicBezTo>
                  <a:pt x="21525" y="17212"/>
                  <a:pt x="19425" y="21262"/>
                  <a:pt x="19425" y="2126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3" name="Shape 5738"/>
          <p:cNvSpPr/>
          <p:nvPr/>
        </p:nvSpPr>
        <p:spPr>
          <a:xfrm>
            <a:off x="5949475" y="4182169"/>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8465"/>
                </a:moveTo>
                <a:cubicBezTo>
                  <a:pt x="21600" y="20206"/>
                  <a:pt x="20184" y="21600"/>
                  <a:pt x="18413" y="21600"/>
                </a:cubicBezTo>
                <a:cubicBezTo>
                  <a:pt x="3187" y="21600"/>
                  <a:pt x="3187" y="21600"/>
                  <a:pt x="3187" y="21600"/>
                </a:cubicBezTo>
                <a:cubicBezTo>
                  <a:pt x="1416" y="21600"/>
                  <a:pt x="0" y="20206"/>
                  <a:pt x="0" y="18465"/>
                </a:cubicBezTo>
                <a:cubicBezTo>
                  <a:pt x="0" y="3484"/>
                  <a:pt x="0" y="3484"/>
                  <a:pt x="0" y="3484"/>
                </a:cubicBezTo>
                <a:cubicBezTo>
                  <a:pt x="0" y="1742"/>
                  <a:pt x="1416" y="0"/>
                  <a:pt x="3187" y="0"/>
                </a:cubicBezTo>
                <a:cubicBezTo>
                  <a:pt x="18413" y="0"/>
                  <a:pt x="18413" y="0"/>
                  <a:pt x="18413" y="0"/>
                </a:cubicBezTo>
                <a:cubicBezTo>
                  <a:pt x="20184" y="0"/>
                  <a:pt x="21600" y="1742"/>
                  <a:pt x="21600" y="3484"/>
                </a:cubicBezTo>
                <a:lnTo>
                  <a:pt x="21600" y="18465"/>
                </a:lnTo>
                <a:close/>
                <a:moveTo>
                  <a:pt x="11685" y="9755"/>
                </a:moveTo>
                <a:cubicBezTo>
                  <a:pt x="11685" y="8710"/>
                  <a:pt x="10977" y="8361"/>
                  <a:pt x="9915" y="8361"/>
                </a:cubicBezTo>
                <a:cubicBezTo>
                  <a:pt x="8144" y="8361"/>
                  <a:pt x="8144" y="8361"/>
                  <a:pt x="8144" y="8361"/>
                </a:cubicBezTo>
                <a:cubicBezTo>
                  <a:pt x="7436" y="8361"/>
                  <a:pt x="7082" y="8361"/>
                  <a:pt x="6728" y="9058"/>
                </a:cubicBezTo>
                <a:cubicBezTo>
                  <a:pt x="6374" y="8361"/>
                  <a:pt x="6020" y="8361"/>
                  <a:pt x="5311" y="8361"/>
                </a:cubicBezTo>
                <a:cubicBezTo>
                  <a:pt x="3541" y="8361"/>
                  <a:pt x="3541" y="8361"/>
                  <a:pt x="3541" y="8361"/>
                </a:cubicBezTo>
                <a:cubicBezTo>
                  <a:pt x="2479" y="8361"/>
                  <a:pt x="1770" y="8710"/>
                  <a:pt x="1770" y="9755"/>
                </a:cubicBezTo>
                <a:cubicBezTo>
                  <a:pt x="1770" y="13239"/>
                  <a:pt x="1770" y="13239"/>
                  <a:pt x="1770" y="13239"/>
                </a:cubicBezTo>
                <a:cubicBezTo>
                  <a:pt x="1770" y="13587"/>
                  <a:pt x="1770" y="13587"/>
                  <a:pt x="2125" y="13587"/>
                </a:cubicBezTo>
                <a:cubicBezTo>
                  <a:pt x="2833" y="13587"/>
                  <a:pt x="2833" y="13587"/>
                  <a:pt x="2833" y="13587"/>
                </a:cubicBezTo>
                <a:cubicBezTo>
                  <a:pt x="3187" y="13587"/>
                  <a:pt x="3187" y="13587"/>
                  <a:pt x="3187" y="13239"/>
                </a:cubicBezTo>
                <a:cubicBezTo>
                  <a:pt x="3187" y="10103"/>
                  <a:pt x="3187" y="10103"/>
                  <a:pt x="3187" y="10103"/>
                </a:cubicBezTo>
                <a:cubicBezTo>
                  <a:pt x="3187" y="9755"/>
                  <a:pt x="3541" y="9406"/>
                  <a:pt x="3895" y="9406"/>
                </a:cubicBezTo>
                <a:cubicBezTo>
                  <a:pt x="5311" y="9406"/>
                  <a:pt x="5311" y="9406"/>
                  <a:pt x="5311" y="9406"/>
                </a:cubicBezTo>
                <a:cubicBezTo>
                  <a:pt x="5666" y="9406"/>
                  <a:pt x="6020" y="9755"/>
                  <a:pt x="6020" y="10103"/>
                </a:cubicBezTo>
                <a:cubicBezTo>
                  <a:pt x="6020" y="13239"/>
                  <a:pt x="6020" y="13239"/>
                  <a:pt x="6020" y="13239"/>
                </a:cubicBezTo>
                <a:cubicBezTo>
                  <a:pt x="6020" y="13587"/>
                  <a:pt x="6020" y="13587"/>
                  <a:pt x="6374" y="13587"/>
                </a:cubicBezTo>
                <a:cubicBezTo>
                  <a:pt x="7082" y="13587"/>
                  <a:pt x="7082" y="13587"/>
                  <a:pt x="7082" y="13587"/>
                </a:cubicBezTo>
                <a:cubicBezTo>
                  <a:pt x="7082" y="13587"/>
                  <a:pt x="7436" y="13587"/>
                  <a:pt x="7436" y="13239"/>
                </a:cubicBezTo>
                <a:cubicBezTo>
                  <a:pt x="7436" y="10103"/>
                  <a:pt x="7436" y="10103"/>
                  <a:pt x="7436" y="10103"/>
                </a:cubicBezTo>
                <a:cubicBezTo>
                  <a:pt x="7436" y="9755"/>
                  <a:pt x="7790" y="9406"/>
                  <a:pt x="8144" y="9406"/>
                </a:cubicBezTo>
                <a:cubicBezTo>
                  <a:pt x="9561" y="9406"/>
                  <a:pt x="9561" y="9406"/>
                  <a:pt x="9561" y="9406"/>
                </a:cubicBezTo>
                <a:cubicBezTo>
                  <a:pt x="9915" y="9406"/>
                  <a:pt x="10269" y="9755"/>
                  <a:pt x="10269" y="10103"/>
                </a:cubicBezTo>
                <a:cubicBezTo>
                  <a:pt x="10269" y="13239"/>
                  <a:pt x="10269" y="13239"/>
                  <a:pt x="10269" y="13239"/>
                </a:cubicBezTo>
                <a:cubicBezTo>
                  <a:pt x="10269" y="13587"/>
                  <a:pt x="10269" y="13587"/>
                  <a:pt x="10623" y="13587"/>
                </a:cubicBezTo>
                <a:cubicBezTo>
                  <a:pt x="11331" y="13587"/>
                  <a:pt x="11331" y="13587"/>
                  <a:pt x="11331" y="13587"/>
                </a:cubicBezTo>
                <a:cubicBezTo>
                  <a:pt x="11331" y="13587"/>
                  <a:pt x="11685" y="13587"/>
                  <a:pt x="11685" y="13239"/>
                </a:cubicBezTo>
                <a:lnTo>
                  <a:pt x="11685" y="9755"/>
                </a:lnTo>
                <a:close/>
                <a:moveTo>
                  <a:pt x="19830" y="9755"/>
                </a:moveTo>
                <a:cubicBezTo>
                  <a:pt x="19830" y="8710"/>
                  <a:pt x="19121" y="8361"/>
                  <a:pt x="18413" y="8361"/>
                </a:cubicBezTo>
                <a:cubicBezTo>
                  <a:pt x="14518" y="8361"/>
                  <a:pt x="14518" y="8361"/>
                  <a:pt x="14518" y="8361"/>
                </a:cubicBezTo>
                <a:cubicBezTo>
                  <a:pt x="13456" y="8361"/>
                  <a:pt x="12748" y="8710"/>
                  <a:pt x="12748" y="9755"/>
                </a:cubicBezTo>
                <a:cubicBezTo>
                  <a:pt x="12748" y="15677"/>
                  <a:pt x="12748" y="15677"/>
                  <a:pt x="12748" y="15677"/>
                </a:cubicBezTo>
                <a:cubicBezTo>
                  <a:pt x="12748" y="15677"/>
                  <a:pt x="13102" y="16026"/>
                  <a:pt x="13102" y="16026"/>
                </a:cubicBezTo>
                <a:cubicBezTo>
                  <a:pt x="13810" y="16026"/>
                  <a:pt x="13810" y="16026"/>
                  <a:pt x="13810" y="16026"/>
                </a:cubicBezTo>
                <a:cubicBezTo>
                  <a:pt x="14164" y="16026"/>
                  <a:pt x="14164" y="15677"/>
                  <a:pt x="14164" y="15677"/>
                </a:cubicBezTo>
                <a:cubicBezTo>
                  <a:pt x="14164" y="13239"/>
                  <a:pt x="14164" y="13239"/>
                  <a:pt x="14164" y="13239"/>
                </a:cubicBezTo>
                <a:cubicBezTo>
                  <a:pt x="14518" y="13587"/>
                  <a:pt x="14872" y="13587"/>
                  <a:pt x="15580" y="13587"/>
                </a:cubicBezTo>
                <a:cubicBezTo>
                  <a:pt x="18413" y="13587"/>
                  <a:pt x="18413" y="13587"/>
                  <a:pt x="18413" y="13587"/>
                </a:cubicBezTo>
                <a:cubicBezTo>
                  <a:pt x="19121" y="13587"/>
                  <a:pt x="19830" y="12890"/>
                  <a:pt x="19830" y="12194"/>
                </a:cubicBezTo>
                <a:lnTo>
                  <a:pt x="19830" y="9755"/>
                </a:lnTo>
                <a:close/>
                <a:moveTo>
                  <a:pt x="18413" y="11845"/>
                </a:moveTo>
                <a:cubicBezTo>
                  <a:pt x="18413" y="12194"/>
                  <a:pt x="18413" y="12542"/>
                  <a:pt x="17705" y="12542"/>
                </a:cubicBezTo>
                <a:cubicBezTo>
                  <a:pt x="14872" y="12542"/>
                  <a:pt x="14872" y="12542"/>
                  <a:pt x="14872" y="12542"/>
                </a:cubicBezTo>
                <a:cubicBezTo>
                  <a:pt x="14518" y="12542"/>
                  <a:pt x="14164" y="12194"/>
                  <a:pt x="14164" y="11845"/>
                </a:cubicBezTo>
                <a:cubicBezTo>
                  <a:pt x="14164" y="10103"/>
                  <a:pt x="14164" y="10103"/>
                  <a:pt x="14164" y="10103"/>
                </a:cubicBezTo>
                <a:cubicBezTo>
                  <a:pt x="14164" y="9755"/>
                  <a:pt x="14518" y="9406"/>
                  <a:pt x="14872" y="9406"/>
                </a:cubicBezTo>
                <a:cubicBezTo>
                  <a:pt x="17705" y="9406"/>
                  <a:pt x="17705" y="9406"/>
                  <a:pt x="17705" y="9406"/>
                </a:cubicBezTo>
                <a:cubicBezTo>
                  <a:pt x="18413" y="9406"/>
                  <a:pt x="18413" y="9755"/>
                  <a:pt x="18413" y="10103"/>
                </a:cubicBezTo>
                <a:lnTo>
                  <a:pt x="18413" y="1184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4" name="Shape 5739"/>
          <p:cNvSpPr/>
          <p:nvPr/>
        </p:nvSpPr>
        <p:spPr>
          <a:xfrm>
            <a:off x="6523102" y="4161980"/>
            <a:ext cx="220097" cy="266129"/>
          </a:xfrm>
          <a:custGeom>
            <a:avLst/>
            <a:gdLst/>
            <a:ahLst/>
            <a:cxnLst>
              <a:cxn ang="0">
                <a:pos x="wd2" y="hd2"/>
              </a:cxn>
              <a:cxn ang="5400000">
                <a:pos x="wd2" y="hd2"/>
              </a:cxn>
              <a:cxn ang="10800000">
                <a:pos x="wd2" y="hd2"/>
              </a:cxn>
              <a:cxn ang="16200000">
                <a:pos x="wd2" y="hd2"/>
              </a:cxn>
            </a:cxnLst>
            <a:rect l="0" t="0" r="r" b="b"/>
            <a:pathLst>
              <a:path w="21407" h="21600" extrusionOk="0">
                <a:moveTo>
                  <a:pt x="15718" y="9349"/>
                </a:moveTo>
                <a:cubicBezTo>
                  <a:pt x="15718" y="10961"/>
                  <a:pt x="15718" y="10961"/>
                  <a:pt x="15718" y="10961"/>
                </a:cubicBezTo>
                <a:cubicBezTo>
                  <a:pt x="15718" y="13218"/>
                  <a:pt x="13404" y="15152"/>
                  <a:pt x="10704" y="15152"/>
                </a:cubicBezTo>
                <a:cubicBezTo>
                  <a:pt x="10318" y="15152"/>
                  <a:pt x="9547" y="14830"/>
                  <a:pt x="9161" y="14830"/>
                </a:cubicBezTo>
                <a:cubicBezTo>
                  <a:pt x="7618" y="16119"/>
                  <a:pt x="7618" y="16119"/>
                  <a:pt x="7618" y="16119"/>
                </a:cubicBezTo>
                <a:cubicBezTo>
                  <a:pt x="8390" y="16442"/>
                  <a:pt x="9547" y="16764"/>
                  <a:pt x="10704" y="16764"/>
                </a:cubicBezTo>
                <a:cubicBezTo>
                  <a:pt x="14561" y="16764"/>
                  <a:pt x="17647" y="14185"/>
                  <a:pt x="17647" y="10961"/>
                </a:cubicBezTo>
                <a:cubicBezTo>
                  <a:pt x="17647" y="9349"/>
                  <a:pt x="17647" y="9349"/>
                  <a:pt x="17647" y="9349"/>
                </a:cubicBezTo>
                <a:cubicBezTo>
                  <a:pt x="17647" y="8704"/>
                  <a:pt x="18033" y="8382"/>
                  <a:pt x="18804" y="8382"/>
                </a:cubicBezTo>
                <a:cubicBezTo>
                  <a:pt x="19190" y="8382"/>
                  <a:pt x="19575" y="8704"/>
                  <a:pt x="19575" y="9349"/>
                </a:cubicBezTo>
                <a:cubicBezTo>
                  <a:pt x="19575" y="10961"/>
                  <a:pt x="19575" y="10961"/>
                  <a:pt x="19575" y="10961"/>
                </a:cubicBezTo>
                <a:cubicBezTo>
                  <a:pt x="19575" y="14830"/>
                  <a:pt x="16104" y="17731"/>
                  <a:pt x="11861" y="18376"/>
                </a:cubicBezTo>
                <a:cubicBezTo>
                  <a:pt x="11861" y="19988"/>
                  <a:pt x="11861" y="19988"/>
                  <a:pt x="11861" y="19988"/>
                </a:cubicBezTo>
                <a:cubicBezTo>
                  <a:pt x="15718" y="19988"/>
                  <a:pt x="15718" y="19988"/>
                  <a:pt x="15718" y="19988"/>
                </a:cubicBezTo>
                <a:cubicBezTo>
                  <a:pt x="16104" y="19988"/>
                  <a:pt x="16490" y="20310"/>
                  <a:pt x="16490" y="20955"/>
                </a:cubicBezTo>
                <a:cubicBezTo>
                  <a:pt x="16490" y="21278"/>
                  <a:pt x="16104" y="21600"/>
                  <a:pt x="15718" y="21600"/>
                </a:cubicBezTo>
                <a:cubicBezTo>
                  <a:pt x="5690" y="21600"/>
                  <a:pt x="5690" y="21600"/>
                  <a:pt x="5690" y="21600"/>
                </a:cubicBezTo>
                <a:cubicBezTo>
                  <a:pt x="5304" y="21600"/>
                  <a:pt x="4918" y="21278"/>
                  <a:pt x="4918" y="20955"/>
                </a:cubicBezTo>
                <a:cubicBezTo>
                  <a:pt x="4918" y="20310"/>
                  <a:pt x="5304" y="19988"/>
                  <a:pt x="5690" y="19988"/>
                </a:cubicBezTo>
                <a:cubicBezTo>
                  <a:pt x="9547" y="19988"/>
                  <a:pt x="9547" y="19988"/>
                  <a:pt x="9547" y="19988"/>
                </a:cubicBezTo>
                <a:cubicBezTo>
                  <a:pt x="9547" y="18376"/>
                  <a:pt x="9547" y="18376"/>
                  <a:pt x="9547" y="18376"/>
                </a:cubicBezTo>
                <a:cubicBezTo>
                  <a:pt x="8390" y="18054"/>
                  <a:pt x="7233" y="17731"/>
                  <a:pt x="6075" y="17087"/>
                </a:cubicBezTo>
                <a:cubicBezTo>
                  <a:pt x="2218" y="20633"/>
                  <a:pt x="2218" y="20633"/>
                  <a:pt x="2218" y="20633"/>
                </a:cubicBezTo>
                <a:cubicBezTo>
                  <a:pt x="1833" y="20633"/>
                  <a:pt x="1447" y="20633"/>
                  <a:pt x="1447" y="20633"/>
                </a:cubicBezTo>
                <a:cubicBezTo>
                  <a:pt x="290" y="19343"/>
                  <a:pt x="290" y="19343"/>
                  <a:pt x="290" y="19343"/>
                </a:cubicBezTo>
                <a:cubicBezTo>
                  <a:pt x="-96" y="19343"/>
                  <a:pt x="-96" y="19021"/>
                  <a:pt x="290" y="19021"/>
                </a:cubicBezTo>
                <a:cubicBezTo>
                  <a:pt x="19190" y="2901"/>
                  <a:pt x="19190" y="2901"/>
                  <a:pt x="19190" y="2901"/>
                </a:cubicBezTo>
                <a:cubicBezTo>
                  <a:pt x="19575" y="2579"/>
                  <a:pt x="19961" y="2579"/>
                  <a:pt x="19961" y="2901"/>
                </a:cubicBezTo>
                <a:cubicBezTo>
                  <a:pt x="21118" y="3869"/>
                  <a:pt x="21118" y="3869"/>
                  <a:pt x="21118" y="3869"/>
                </a:cubicBezTo>
                <a:cubicBezTo>
                  <a:pt x="21504" y="4191"/>
                  <a:pt x="21504" y="4513"/>
                  <a:pt x="21118" y="4513"/>
                </a:cubicBezTo>
                <a:lnTo>
                  <a:pt x="15718" y="9349"/>
                </a:lnTo>
                <a:close/>
                <a:moveTo>
                  <a:pt x="2604" y="13540"/>
                </a:moveTo>
                <a:cubicBezTo>
                  <a:pt x="2218" y="12896"/>
                  <a:pt x="1833" y="11928"/>
                  <a:pt x="1833" y="10961"/>
                </a:cubicBezTo>
                <a:cubicBezTo>
                  <a:pt x="1833" y="9349"/>
                  <a:pt x="1833" y="9349"/>
                  <a:pt x="1833" y="9349"/>
                </a:cubicBezTo>
                <a:cubicBezTo>
                  <a:pt x="1833" y="8704"/>
                  <a:pt x="2218" y="8382"/>
                  <a:pt x="2604" y="8382"/>
                </a:cubicBezTo>
                <a:cubicBezTo>
                  <a:pt x="3375" y="8382"/>
                  <a:pt x="3761" y="8704"/>
                  <a:pt x="3761" y="9349"/>
                </a:cubicBezTo>
                <a:cubicBezTo>
                  <a:pt x="3761" y="10961"/>
                  <a:pt x="3761" y="10961"/>
                  <a:pt x="3761" y="10961"/>
                </a:cubicBezTo>
                <a:cubicBezTo>
                  <a:pt x="3761" y="11284"/>
                  <a:pt x="3761" y="11928"/>
                  <a:pt x="4147" y="12251"/>
                </a:cubicBezTo>
                <a:lnTo>
                  <a:pt x="2604" y="13540"/>
                </a:lnTo>
                <a:close/>
                <a:moveTo>
                  <a:pt x="5690" y="10961"/>
                </a:moveTo>
                <a:cubicBezTo>
                  <a:pt x="5690" y="4191"/>
                  <a:pt x="5690" y="4191"/>
                  <a:pt x="5690" y="4191"/>
                </a:cubicBezTo>
                <a:cubicBezTo>
                  <a:pt x="5690" y="1934"/>
                  <a:pt x="8004" y="0"/>
                  <a:pt x="10704" y="0"/>
                </a:cubicBezTo>
                <a:cubicBezTo>
                  <a:pt x="13018" y="0"/>
                  <a:pt x="14561" y="1290"/>
                  <a:pt x="15333" y="2901"/>
                </a:cubicBezTo>
                <a:lnTo>
                  <a:pt x="5690" y="1096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5" name="Shape 5740"/>
          <p:cNvSpPr/>
          <p:nvPr/>
        </p:nvSpPr>
        <p:spPr>
          <a:xfrm>
            <a:off x="7094745" y="4182169"/>
            <a:ext cx="222080" cy="225752"/>
          </a:xfrm>
          <a:custGeom>
            <a:avLst/>
            <a:gdLst/>
            <a:ahLst/>
            <a:cxnLst>
              <a:cxn ang="0">
                <a:pos x="wd2" y="hd2"/>
              </a:cxn>
              <a:cxn ang="5400000">
                <a:pos x="wd2" y="hd2"/>
              </a:cxn>
              <a:cxn ang="10800000">
                <a:pos x="wd2" y="hd2"/>
              </a:cxn>
              <a:cxn ang="16200000">
                <a:pos x="wd2" y="hd2"/>
              </a:cxn>
            </a:cxnLst>
            <a:rect l="0" t="0" r="r" b="b"/>
            <a:pathLst>
              <a:path w="21600" h="21600" extrusionOk="0">
                <a:moveTo>
                  <a:pt x="21600" y="17053"/>
                </a:moveTo>
                <a:cubicBezTo>
                  <a:pt x="21600" y="19705"/>
                  <a:pt x="19671" y="21600"/>
                  <a:pt x="17357" y="21600"/>
                </a:cubicBezTo>
                <a:cubicBezTo>
                  <a:pt x="4243" y="21600"/>
                  <a:pt x="4243" y="21600"/>
                  <a:pt x="4243" y="21600"/>
                </a:cubicBezTo>
                <a:cubicBezTo>
                  <a:pt x="1929" y="21600"/>
                  <a:pt x="0" y="19705"/>
                  <a:pt x="0" y="17053"/>
                </a:cubicBezTo>
                <a:cubicBezTo>
                  <a:pt x="0" y="4547"/>
                  <a:pt x="0" y="4547"/>
                  <a:pt x="0" y="4547"/>
                </a:cubicBezTo>
                <a:cubicBezTo>
                  <a:pt x="0" y="2274"/>
                  <a:pt x="1929" y="0"/>
                  <a:pt x="4243" y="0"/>
                </a:cubicBezTo>
                <a:cubicBezTo>
                  <a:pt x="17357" y="0"/>
                  <a:pt x="17357" y="0"/>
                  <a:pt x="17357" y="0"/>
                </a:cubicBezTo>
                <a:cubicBezTo>
                  <a:pt x="19671" y="0"/>
                  <a:pt x="21600" y="2274"/>
                  <a:pt x="21600" y="4547"/>
                </a:cubicBezTo>
                <a:lnTo>
                  <a:pt x="21600" y="17053"/>
                </a:lnTo>
                <a:close/>
                <a:moveTo>
                  <a:pt x="19671" y="4547"/>
                </a:moveTo>
                <a:cubicBezTo>
                  <a:pt x="19671" y="3032"/>
                  <a:pt x="18514" y="2274"/>
                  <a:pt x="17357" y="2274"/>
                </a:cubicBezTo>
                <a:cubicBezTo>
                  <a:pt x="4243" y="2274"/>
                  <a:pt x="4243" y="2274"/>
                  <a:pt x="4243" y="2274"/>
                </a:cubicBezTo>
                <a:cubicBezTo>
                  <a:pt x="3086" y="2274"/>
                  <a:pt x="1929" y="3032"/>
                  <a:pt x="1929" y="4547"/>
                </a:cubicBezTo>
                <a:cubicBezTo>
                  <a:pt x="1929" y="17053"/>
                  <a:pt x="1929" y="17053"/>
                  <a:pt x="1929" y="17053"/>
                </a:cubicBezTo>
                <a:cubicBezTo>
                  <a:pt x="1929" y="18568"/>
                  <a:pt x="3086" y="19705"/>
                  <a:pt x="4243" y="19705"/>
                </a:cubicBezTo>
                <a:cubicBezTo>
                  <a:pt x="17357" y="19705"/>
                  <a:pt x="17357" y="19705"/>
                  <a:pt x="17357" y="19705"/>
                </a:cubicBezTo>
                <a:cubicBezTo>
                  <a:pt x="18514" y="19705"/>
                  <a:pt x="19671" y="18568"/>
                  <a:pt x="19671" y="17053"/>
                </a:cubicBezTo>
                <a:lnTo>
                  <a:pt x="19671" y="4547"/>
                </a:lnTo>
                <a:close/>
                <a:moveTo>
                  <a:pt x="17743" y="11368"/>
                </a:moveTo>
                <a:cubicBezTo>
                  <a:pt x="17743" y="11747"/>
                  <a:pt x="17357" y="11747"/>
                  <a:pt x="17357" y="11747"/>
                </a:cubicBezTo>
                <a:cubicBezTo>
                  <a:pt x="4243" y="11747"/>
                  <a:pt x="4243" y="11747"/>
                  <a:pt x="4243" y="11747"/>
                </a:cubicBezTo>
                <a:cubicBezTo>
                  <a:pt x="4243" y="11747"/>
                  <a:pt x="3857" y="11747"/>
                  <a:pt x="3857" y="11368"/>
                </a:cubicBezTo>
                <a:cubicBezTo>
                  <a:pt x="3857" y="10232"/>
                  <a:pt x="3857" y="10232"/>
                  <a:pt x="3857" y="10232"/>
                </a:cubicBezTo>
                <a:cubicBezTo>
                  <a:pt x="3857" y="10232"/>
                  <a:pt x="4243" y="9853"/>
                  <a:pt x="4243" y="9853"/>
                </a:cubicBezTo>
                <a:cubicBezTo>
                  <a:pt x="17357" y="9853"/>
                  <a:pt x="17357" y="9853"/>
                  <a:pt x="17357" y="9853"/>
                </a:cubicBezTo>
                <a:cubicBezTo>
                  <a:pt x="17357" y="9853"/>
                  <a:pt x="17743" y="10232"/>
                  <a:pt x="17743" y="10232"/>
                </a:cubicBezTo>
                <a:lnTo>
                  <a:pt x="17743" y="1136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6" name="Shape 5741"/>
          <p:cNvSpPr/>
          <p:nvPr/>
        </p:nvSpPr>
        <p:spPr>
          <a:xfrm>
            <a:off x="7665545" y="4182169"/>
            <a:ext cx="234928" cy="245940"/>
          </a:xfrm>
          <a:custGeom>
            <a:avLst/>
            <a:gdLst/>
            <a:ahLst/>
            <a:cxnLst>
              <a:cxn ang="0">
                <a:pos x="wd2" y="hd2"/>
              </a:cxn>
              <a:cxn ang="5400000">
                <a:pos x="wd2" y="hd2"/>
              </a:cxn>
              <a:cxn ang="10800000">
                <a:pos x="wd2" y="hd2"/>
              </a:cxn>
              <a:cxn ang="16200000">
                <a:pos x="wd2" y="hd2"/>
              </a:cxn>
            </a:cxnLst>
            <a:rect l="0" t="0" r="r" b="b"/>
            <a:pathLst>
              <a:path w="21600" h="21600" extrusionOk="0">
                <a:moveTo>
                  <a:pt x="11349" y="21600"/>
                </a:moveTo>
                <a:cubicBezTo>
                  <a:pt x="5125" y="21600"/>
                  <a:pt x="0" y="16723"/>
                  <a:pt x="0" y="10800"/>
                </a:cubicBezTo>
                <a:cubicBezTo>
                  <a:pt x="0" y="5226"/>
                  <a:pt x="4759" y="348"/>
                  <a:pt x="10617" y="0"/>
                </a:cubicBezTo>
                <a:cubicBezTo>
                  <a:pt x="11349" y="0"/>
                  <a:pt x="11349" y="348"/>
                  <a:pt x="11715" y="697"/>
                </a:cubicBezTo>
                <a:cubicBezTo>
                  <a:pt x="11715" y="1045"/>
                  <a:pt x="11715" y="1394"/>
                  <a:pt x="11349" y="1742"/>
                </a:cubicBezTo>
                <a:cubicBezTo>
                  <a:pt x="9885" y="3135"/>
                  <a:pt x="8786" y="5226"/>
                  <a:pt x="8786" y="7316"/>
                </a:cubicBezTo>
                <a:cubicBezTo>
                  <a:pt x="8786" y="11497"/>
                  <a:pt x="12447" y="14981"/>
                  <a:pt x="16841" y="14981"/>
                </a:cubicBezTo>
                <a:cubicBezTo>
                  <a:pt x="17939" y="14981"/>
                  <a:pt x="19037" y="14632"/>
                  <a:pt x="20136" y="14284"/>
                </a:cubicBezTo>
                <a:cubicBezTo>
                  <a:pt x="20502" y="13935"/>
                  <a:pt x="20868" y="14284"/>
                  <a:pt x="21234" y="14284"/>
                </a:cubicBezTo>
                <a:cubicBezTo>
                  <a:pt x="21600" y="14632"/>
                  <a:pt x="21600" y="14981"/>
                  <a:pt x="21600" y="15329"/>
                </a:cubicBezTo>
                <a:cubicBezTo>
                  <a:pt x="19769" y="19161"/>
                  <a:pt x="15742" y="21600"/>
                  <a:pt x="11349" y="21600"/>
                </a:cubicBezTo>
                <a:close/>
                <a:moveTo>
                  <a:pt x="16841" y="16723"/>
                </a:moveTo>
                <a:cubicBezTo>
                  <a:pt x="11349" y="16723"/>
                  <a:pt x="6956" y="12542"/>
                  <a:pt x="6956" y="7316"/>
                </a:cubicBezTo>
                <a:cubicBezTo>
                  <a:pt x="6956" y="5574"/>
                  <a:pt x="7688" y="3832"/>
                  <a:pt x="8420" y="2439"/>
                </a:cubicBezTo>
                <a:cubicBezTo>
                  <a:pt x="4759" y="3484"/>
                  <a:pt x="1831" y="6968"/>
                  <a:pt x="1831" y="10800"/>
                </a:cubicBezTo>
                <a:cubicBezTo>
                  <a:pt x="1831" y="15677"/>
                  <a:pt x="5858" y="19858"/>
                  <a:pt x="11349" y="19858"/>
                </a:cubicBezTo>
                <a:cubicBezTo>
                  <a:pt x="13912" y="19858"/>
                  <a:pt x="16841" y="18465"/>
                  <a:pt x="18305" y="16723"/>
                </a:cubicBezTo>
                <a:cubicBezTo>
                  <a:pt x="17939" y="16723"/>
                  <a:pt x="17573" y="16723"/>
                  <a:pt x="16841" y="16723"/>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7" name="Shape 5742"/>
          <p:cNvSpPr/>
          <p:nvPr/>
        </p:nvSpPr>
        <p:spPr>
          <a:xfrm>
            <a:off x="8238181" y="4182169"/>
            <a:ext cx="326696" cy="225752"/>
          </a:xfrm>
          <a:custGeom>
            <a:avLst/>
            <a:gdLst/>
            <a:ahLst/>
            <a:cxnLst>
              <a:cxn ang="0">
                <a:pos x="wd2" y="hd2"/>
              </a:cxn>
              <a:cxn ang="5400000">
                <a:pos x="wd2" y="hd2"/>
              </a:cxn>
              <a:cxn ang="10800000">
                <a:pos x="wd2" y="hd2"/>
              </a:cxn>
              <a:cxn ang="16200000">
                <a:pos x="wd2" y="hd2"/>
              </a:cxn>
            </a:cxnLst>
            <a:rect l="0" t="0" r="r" b="b"/>
            <a:pathLst>
              <a:path w="21600" h="21600" extrusionOk="0">
                <a:moveTo>
                  <a:pt x="21600" y="18568"/>
                </a:moveTo>
                <a:cubicBezTo>
                  <a:pt x="21600" y="20463"/>
                  <a:pt x="20810" y="21600"/>
                  <a:pt x="19493" y="21600"/>
                </a:cubicBezTo>
                <a:cubicBezTo>
                  <a:pt x="1844" y="21600"/>
                  <a:pt x="1844" y="21600"/>
                  <a:pt x="1844" y="21600"/>
                </a:cubicBezTo>
                <a:cubicBezTo>
                  <a:pt x="790" y="21600"/>
                  <a:pt x="0" y="20463"/>
                  <a:pt x="0" y="18568"/>
                </a:cubicBezTo>
                <a:cubicBezTo>
                  <a:pt x="0" y="2274"/>
                  <a:pt x="0" y="2274"/>
                  <a:pt x="0" y="2274"/>
                </a:cubicBezTo>
                <a:cubicBezTo>
                  <a:pt x="2634" y="2274"/>
                  <a:pt x="2634" y="2274"/>
                  <a:pt x="2634" y="2274"/>
                </a:cubicBezTo>
                <a:cubicBezTo>
                  <a:pt x="2634" y="0"/>
                  <a:pt x="2634" y="0"/>
                  <a:pt x="2634" y="0"/>
                </a:cubicBezTo>
                <a:cubicBezTo>
                  <a:pt x="21600" y="0"/>
                  <a:pt x="21600" y="0"/>
                  <a:pt x="21600" y="0"/>
                </a:cubicBezTo>
                <a:lnTo>
                  <a:pt x="21600" y="18568"/>
                </a:lnTo>
                <a:close/>
                <a:moveTo>
                  <a:pt x="2634" y="4168"/>
                </a:moveTo>
                <a:cubicBezTo>
                  <a:pt x="1317" y="4168"/>
                  <a:pt x="1317" y="4168"/>
                  <a:pt x="1317" y="4168"/>
                </a:cubicBezTo>
                <a:cubicBezTo>
                  <a:pt x="1317" y="18568"/>
                  <a:pt x="1317" y="18568"/>
                  <a:pt x="1317" y="18568"/>
                </a:cubicBezTo>
                <a:cubicBezTo>
                  <a:pt x="1317" y="19326"/>
                  <a:pt x="1580" y="19705"/>
                  <a:pt x="1844" y="19705"/>
                </a:cubicBezTo>
                <a:cubicBezTo>
                  <a:pt x="2371" y="19705"/>
                  <a:pt x="2634" y="19326"/>
                  <a:pt x="2634" y="18568"/>
                </a:cubicBezTo>
                <a:lnTo>
                  <a:pt x="2634" y="4168"/>
                </a:lnTo>
                <a:close/>
                <a:moveTo>
                  <a:pt x="20283" y="2274"/>
                </a:moveTo>
                <a:cubicBezTo>
                  <a:pt x="3951" y="2274"/>
                  <a:pt x="3951" y="2274"/>
                  <a:pt x="3951" y="2274"/>
                </a:cubicBezTo>
                <a:cubicBezTo>
                  <a:pt x="3951" y="18568"/>
                  <a:pt x="3951" y="18568"/>
                  <a:pt x="3951" y="18568"/>
                </a:cubicBezTo>
                <a:cubicBezTo>
                  <a:pt x="3951" y="18947"/>
                  <a:pt x="3951" y="19326"/>
                  <a:pt x="3951" y="19705"/>
                </a:cubicBezTo>
                <a:cubicBezTo>
                  <a:pt x="19493" y="19705"/>
                  <a:pt x="19493" y="19705"/>
                  <a:pt x="19493" y="19705"/>
                </a:cubicBezTo>
                <a:cubicBezTo>
                  <a:pt x="20020" y="19705"/>
                  <a:pt x="20283" y="19326"/>
                  <a:pt x="20283" y="18568"/>
                </a:cubicBezTo>
                <a:lnTo>
                  <a:pt x="20283" y="2274"/>
                </a:lnTo>
                <a:close/>
                <a:moveTo>
                  <a:pt x="12117" y="13642"/>
                </a:moveTo>
                <a:cubicBezTo>
                  <a:pt x="5268" y="13642"/>
                  <a:pt x="5268" y="13642"/>
                  <a:pt x="5268" y="13642"/>
                </a:cubicBezTo>
                <a:cubicBezTo>
                  <a:pt x="5268" y="4168"/>
                  <a:pt x="5268" y="4168"/>
                  <a:pt x="5268" y="4168"/>
                </a:cubicBezTo>
                <a:cubicBezTo>
                  <a:pt x="12117" y="4168"/>
                  <a:pt x="12117" y="4168"/>
                  <a:pt x="12117" y="4168"/>
                </a:cubicBezTo>
                <a:lnTo>
                  <a:pt x="12117" y="13642"/>
                </a:lnTo>
                <a:close/>
                <a:moveTo>
                  <a:pt x="12117" y="17811"/>
                </a:moveTo>
                <a:cubicBezTo>
                  <a:pt x="5268" y="17811"/>
                  <a:pt x="5268" y="17811"/>
                  <a:pt x="5268" y="17811"/>
                </a:cubicBezTo>
                <a:cubicBezTo>
                  <a:pt x="5268" y="15916"/>
                  <a:pt x="5268" y="15916"/>
                  <a:pt x="5268" y="15916"/>
                </a:cubicBezTo>
                <a:cubicBezTo>
                  <a:pt x="12117" y="15916"/>
                  <a:pt x="12117" y="15916"/>
                  <a:pt x="12117" y="15916"/>
                </a:cubicBezTo>
                <a:lnTo>
                  <a:pt x="12117" y="17811"/>
                </a:lnTo>
                <a:close/>
                <a:moveTo>
                  <a:pt x="6585" y="6063"/>
                </a:moveTo>
                <a:cubicBezTo>
                  <a:pt x="6585" y="11747"/>
                  <a:pt x="6585" y="11747"/>
                  <a:pt x="6585" y="11747"/>
                </a:cubicBezTo>
                <a:cubicBezTo>
                  <a:pt x="10800" y="11747"/>
                  <a:pt x="10800" y="11747"/>
                  <a:pt x="10800" y="11747"/>
                </a:cubicBezTo>
                <a:cubicBezTo>
                  <a:pt x="10800" y="6063"/>
                  <a:pt x="10800" y="6063"/>
                  <a:pt x="10800" y="6063"/>
                </a:cubicBezTo>
                <a:lnTo>
                  <a:pt x="6585" y="6063"/>
                </a:lnTo>
                <a:close/>
                <a:moveTo>
                  <a:pt x="18966" y="6063"/>
                </a:moveTo>
                <a:cubicBezTo>
                  <a:pt x="13434" y="6063"/>
                  <a:pt x="13434" y="6063"/>
                  <a:pt x="13434" y="6063"/>
                </a:cubicBezTo>
                <a:cubicBezTo>
                  <a:pt x="13434" y="4168"/>
                  <a:pt x="13434" y="4168"/>
                  <a:pt x="13434" y="4168"/>
                </a:cubicBezTo>
                <a:cubicBezTo>
                  <a:pt x="18966" y="4168"/>
                  <a:pt x="18966" y="4168"/>
                  <a:pt x="18966" y="4168"/>
                </a:cubicBezTo>
                <a:lnTo>
                  <a:pt x="18966" y="6063"/>
                </a:lnTo>
                <a:close/>
                <a:moveTo>
                  <a:pt x="18966" y="9853"/>
                </a:moveTo>
                <a:cubicBezTo>
                  <a:pt x="13434" y="9853"/>
                  <a:pt x="13434" y="9853"/>
                  <a:pt x="13434" y="9853"/>
                </a:cubicBezTo>
                <a:cubicBezTo>
                  <a:pt x="13434" y="7958"/>
                  <a:pt x="13434" y="7958"/>
                  <a:pt x="13434" y="7958"/>
                </a:cubicBezTo>
                <a:cubicBezTo>
                  <a:pt x="18966" y="7958"/>
                  <a:pt x="18966" y="7958"/>
                  <a:pt x="18966" y="7958"/>
                </a:cubicBezTo>
                <a:lnTo>
                  <a:pt x="18966" y="9853"/>
                </a:lnTo>
                <a:close/>
                <a:moveTo>
                  <a:pt x="18966" y="13642"/>
                </a:moveTo>
                <a:cubicBezTo>
                  <a:pt x="13434" y="13642"/>
                  <a:pt x="13434" y="13642"/>
                  <a:pt x="13434" y="13642"/>
                </a:cubicBezTo>
                <a:cubicBezTo>
                  <a:pt x="13434" y="11747"/>
                  <a:pt x="13434" y="11747"/>
                  <a:pt x="13434" y="11747"/>
                </a:cubicBezTo>
                <a:cubicBezTo>
                  <a:pt x="18966" y="11747"/>
                  <a:pt x="18966" y="11747"/>
                  <a:pt x="18966" y="11747"/>
                </a:cubicBezTo>
                <a:lnTo>
                  <a:pt x="18966" y="13642"/>
                </a:lnTo>
                <a:close/>
                <a:moveTo>
                  <a:pt x="18966" y="17811"/>
                </a:moveTo>
                <a:cubicBezTo>
                  <a:pt x="13434" y="17811"/>
                  <a:pt x="13434" y="17811"/>
                  <a:pt x="13434" y="17811"/>
                </a:cubicBezTo>
                <a:cubicBezTo>
                  <a:pt x="13434" y="15916"/>
                  <a:pt x="13434" y="15916"/>
                  <a:pt x="13434" y="15916"/>
                </a:cubicBezTo>
                <a:cubicBezTo>
                  <a:pt x="18966" y="15916"/>
                  <a:pt x="18966" y="15916"/>
                  <a:pt x="18966" y="15916"/>
                </a:cubicBezTo>
                <a:lnTo>
                  <a:pt x="18966" y="1781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8" name="Shape 5743"/>
          <p:cNvSpPr/>
          <p:nvPr/>
        </p:nvSpPr>
        <p:spPr>
          <a:xfrm>
            <a:off x="8810815" y="4161980"/>
            <a:ext cx="286318" cy="286318"/>
          </a:xfrm>
          <a:custGeom>
            <a:avLst/>
            <a:gdLst/>
            <a:ahLst/>
            <a:cxnLst>
              <a:cxn ang="0">
                <a:pos x="wd2" y="hd2"/>
              </a:cxn>
              <a:cxn ang="5400000">
                <a:pos x="wd2" y="hd2"/>
              </a:cxn>
              <a:cxn ang="10800000">
                <a:pos x="wd2" y="hd2"/>
              </a:cxn>
              <a:cxn ang="16200000">
                <a:pos x="wd2" y="hd2"/>
              </a:cxn>
            </a:cxnLst>
            <a:rect l="0" t="0" r="r" b="b"/>
            <a:pathLst>
              <a:path w="21600" h="21600" extrusionOk="0">
                <a:moveTo>
                  <a:pt x="11400" y="15000"/>
                </a:moveTo>
                <a:cubicBezTo>
                  <a:pt x="11400" y="15900"/>
                  <a:pt x="11400" y="15900"/>
                  <a:pt x="11400" y="15900"/>
                </a:cubicBezTo>
                <a:cubicBezTo>
                  <a:pt x="11700" y="19200"/>
                  <a:pt x="9300" y="21600"/>
                  <a:pt x="5700" y="21600"/>
                </a:cubicBezTo>
                <a:cubicBezTo>
                  <a:pt x="1800" y="21600"/>
                  <a:pt x="0" y="18300"/>
                  <a:pt x="0" y="14700"/>
                </a:cubicBezTo>
                <a:cubicBezTo>
                  <a:pt x="300" y="15000"/>
                  <a:pt x="1800" y="16200"/>
                  <a:pt x="2400" y="16200"/>
                </a:cubicBezTo>
                <a:cubicBezTo>
                  <a:pt x="2700" y="16200"/>
                  <a:pt x="3000" y="16200"/>
                  <a:pt x="3000" y="15900"/>
                </a:cubicBezTo>
                <a:cubicBezTo>
                  <a:pt x="4200" y="13200"/>
                  <a:pt x="5700" y="12600"/>
                  <a:pt x="8400" y="12600"/>
                </a:cubicBezTo>
                <a:cubicBezTo>
                  <a:pt x="9000" y="13800"/>
                  <a:pt x="10200" y="14700"/>
                  <a:pt x="11400" y="15000"/>
                </a:cubicBezTo>
                <a:close/>
                <a:moveTo>
                  <a:pt x="21600" y="2100"/>
                </a:moveTo>
                <a:cubicBezTo>
                  <a:pt x="21600" y="2700"/>
                  <a:pt x="21300" y="3300"/>
                  <a:pt x="21000" y="3900"/>
                </a:cubicBezTo>
                <a:cubicBezTo>
                  <a:pt x="20100" y="5700"/>
                  <a:pt x="16800" y="11700"/>
                  <a:pt x="15300" y="12900"/>
                </a:cubicBezTo>
                <a:cubicBezTo>
                  <a:pt x="14700" y="13500"/>
                  <a:pt x="13800" y="14100"/>
                  <a:pt x="12600" y="14100"/>
                </a:cubicBezTo>
                <a:cubicBezTo>
                  <a:pt x="10800" y="14100"/>
                  <a:pt x="9000" y="12300"/>
                  <a:pt x="9000" y="10200"/>
                </a:cubicBezTo>
                <a:cubicBezTo>
                  <a:pt x="9000" y="9300"/>
                  <a:pt x="9300" y="8400"/>
                  <a:pt x="10200" y="7800"/>
                </a:cubicBezTo>
                <a:cubicBezTo>
                  <a:pt x="17700" y="600"/>
                  <a:pt x="17700" y="600"/>
                  <a:pt x="17700" y="600"/>
                </a:cubicBezTo>
                <a:cubicBezTo>
                  <a:pt x="18300" y="300"/>
                  <a:pt x="18900" y="0"/>
                  <a:pt x="19500" y="0"/>
                </a:cubicBezTo>
                <a:cubicBezTo>
                  <a:pt x="20400" y="0"/>
                  <a:pt x="21600" y="900"/>
                  <a:pt x="21600" y="21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09" name="Shape 5744"/>
          <p:cNvSpPr/>
          <p:nvPr/>
        </p:nvSpPr>
        <p:spPr>
          <a:xfrm>
            <a:off x="9387122" y="4182169"/>
            <a:ext cx="198220"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2090"/>
                </a:moveTo>
                <a:cubicBezTo>
                  <a:pt x="21600" y="2439"/>
                  <a:pt x="21168" y="3484"/>
                  <a:pt x="20736" y="3484"/>
                </a:cubicBezTo>
                <a:cubicBezTo>
                  <a:pt x="20304" y="3484"/>
                  <a:pt x="19872" y="3135"/>
                  <a:pt x="19440" y="3484"/>
                </a:cubicBezTo>
                <a:cubicBezTo>
                  <a:pt x="19440" y="3484"/>
                  <a:pt x="19008" y="3484"/>
                  <a:pt x="19008" y="3832"/>
                </a:cubicBezTo>
                <a:cubicBezTo>
                  <a:pt x="19008" y="4181"/>
                  <a:pt x="19008" y="4529"/>
                  <a:pt x="19008" y="4529"/>
                </a:cubicBezTo>
                <a:cubicBezTo>
                  <a:pt x="19008" y="20903"/>
                  <a:pt x="19008" y="20903"/>
                  <a:pt x="19008" y="20903"/>
                </a:cubicBezTo>
                <a:cubicBezTo>
                  <a:pt x="19008" y="21252"/>
                  <a:pt x="18576" y="21600"/>
                  <a:pt x="18144" y="21600"/>
                </a:cubicBezTo>
                <a:cubicBezTo>
                  <a:pt x="15984" y="21600"/>
                  <a:pt x="15984" y="21600"/>
                  <a:pt x="15984" y="21600"/>
                </a:cubicBezTo>
                <a:cubicBezTo>
                  <a:pt x="15552" y="21600"/>
                  <a:pt x="15120" y="21252"/>
                  <a:pt x="15120" y="20903"/>
                </a:cubicBezTo>
                <a:cubicBezTo>
                  <a:pt x="15120" y="3832"/>
                  <a:pt x="15120" y="3832"/>
                  <a:pt x="15120" y="3832"/>
                </a:cubicBezTo>
                <a:cubicBezTo>
                  <a:pt x="12528" y="3832"/>
                  <a:pt x="12528" y="3832"/>
                  <a:pt x="12528" y="3832"/>
                </a:cubicBezTo>
                <a:cubicBezTo>
                  <a:pt x="12528" y="20903"/>
                  <a:pt x="12528" y="20903"/>
                  <a:pt x="12528" y="20903"/>
                </a:cubicBezTo>
                <a:cubicBezTo>
                  <a:pt x="12528" y="21252"/>
                  <a:pt x="12096" y="21600"/>
                  <a:pt x="11664" y="21600"/>
                </a:cubicBezTo>
                <a:cubicBezTo>
                  <a:pt x="9504" y="21600"/>
                  <a:pt x="9504" y="21600"/>
                  <a:pt x="9504" y="21600"/>
                </a:cubicBezTo>
                <a:cubicBezTo>
                  <a:pt x="9072" y="21600"/>
                  <a:pt x="8640" y="21252"/>
                  <a:pt x="8640" y="20903"/>
                </a:cubicBezTo>
                <a:cubicBezTo>
                  <a:pt x="8640" y="13935"/>
                  <a:pt x="8640" y="13935"/>
                  <a:pt x="8640" y="13935"/>
                </a:cubicBezTo>
                <a:cubicBezTo>
                  <a:pt x="6912" y="13587"/>
                  <a:pt x="5616" y="13587"/>
                  <a:pt x="4320" y="12890"/>
                </a:cubicBezTo>
                <a:cubicBezTo>
                  <a:pt x="3024" y="12542"/>
                  <a:pt x="1728" y="11497"/>
                  <a:pt x="864" y="10452"/>
                </a:cubicBezTo>
                <a:cubicBezTo>
                  <a:pt x="432" y="9406"/>
                  <a:pt x="0" y="8361"/>
                  <a:pt x="0" y="6968"/>
                </a:cubicBezTo>
                <a:cubicBezTo>
                  <a:pt x="0" y="5226"/>
                  <a:pt x="432" y="3832"/>
                  <a:pt x="1296" y="2787"/>
                </a:cubicBezTo>
                <a:cubicBezTo>
                  <a:pt x="2592" y="1742"/>
                  <a:pt x="3456" y="1045"/>
                  <a:pt x="5184" y="697"/>
                </a:cubicBezTo>
                <a:cubicBezTo>
                  <a:pt x="6480" y="348"/>
                  <a:pt x="9072" y="0"/>
                  <a:pt x="12096" y="0"/>
                </a:cubicBezTo>
                <a:cubicBezTo>
                  <a:pt x="20736" y="0"/>
                  <a:pt x="20736" y="0"/>
                  <a:pt x="20736" y="0"/>
                </a:cubicBezTo>
                <a:cubicBezTo>
                  <a:pt x="21168" y="0"/>
                  <a:pt x="21600" y="697"/>
                  <a:pt x="21600" y="1045"/>
                </a:cubicBezTo>
                <a:lnTo>
                  <a:pt x="21600" y="209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0" name="Shape 5746"/>
          <p:cNvSpPr/>
          <p:nvPr/>
        </p:nvSpPr>
        <p:spPr>
          <a:xfrm>
            <a:off x="10526886" y="4182169"/>
            <a:ext cx="225751" cy="225752"/>
          </a:xfrm>
          <a:custGeom>
            <a:avLst/>
            <a:gdLst/>
            <a:ahLst/>
            <a:cxnLst>
              <a:cxn ang="0">
                <a:pos x="wd2" y="hd2"/>
              </a:cxn>
              <a:cxn ang="5400000">
                <a:pos x="wd2" y="hd2"/>
              </a:cxn>
              <a:cxn ang="10800000">
                <a:pos x="wd2" y="hd2"/>
              </a:cxn>
              <a:cxn ang="16200000">
                <a:pos x="wd2" y="hd2"/>
              </a:cxn>
            </a:cxnLst>
            <a:rect l="0" t="0" r="r" b="b"/>
            <a:pathLst>
              <a:path w="21600" h="21600" extrusionOk="0">
                <a:moveTo>
                  <a:pt x="21221" y="19326"/>
                </a:moveTo>
                <a:cubicBezTo>
                  <a:pt x="20842" y="20084"/>
                  <a:pt x="20084" y="20463"/>
                  <a:pt x="19326" y="20842"/>
                </a:cubicBezTo>
                <a:cubicBezTo>
                  <a:pt x="18568" y="21221"/>
                  <a:pt x="17432" y="21600"/>
                  <a:pt x="16295" y="21600"/>
                </a:cubicBezTo>
                <a:cubicBezTo>
                  <a:pt x="15158" y="21600"/>
                  <a:pt x="13642" y="20842"/>
                  <a:pt x="12505" y="20463"/>
                </a:cubicBezTo>
                <a:cubicBezTo>
                  <a:pt x="11368" y="20084"/>
                  <a:pt x="10611" y="19705"/>
                  <a:pt x="9853" y="19326"/>
                </a:cubicBezTo>
                <a:cubicBezTo>
                  <a:pt x="7200" y="17811"/>
                  <a:pt x="4168" y="14400"/>
                  <a:pt x="2653" y="12126"/>
                </a:cubicBezTo>
                <a:cubicBezTo>
                  <a:pt x="1895" y="10989"/>
                  <a:pt x="1516" y="10232"/>
                  <a:pt x="1137" y="9474"/>
                </a:cubicBezTo>
                <a:cubicBezTo>
                  <a:pt x="758" y="7958"/>
                  <a:pt x="0" y="6821"/>
                  <a:pt x="0" y="5305"/>
                </a:cubicBezTo>
                <a:cubicBezTo>
                  <a:pt x="0" y="4168"/>
                  <a:pt x="379" y="3411"/>
                  <a:pt x="1137" y="2653"/>
                </a:cubicBezTo>
                <a:cubicBezTo>
                  <a:pt x="1516" y="1895"/>
                  <a:pt x="1895" y="1137"/>
                  <a:pt x="2653" y="758"/>
                </a:cubicBezTo>
                <a:cubicBezTo>
                  <a:pt x="3032" y="379"/>
                  <a:pt x="4168" y="0"/>
                  <a:pt x="4547" y="0"/>
                </a:cubicBezTo>
                <a:cubicBezTo>
                  <a:pt x="4926" y="0"/>
                  <a:pt x="4926" y="0"/>
                  <a:pt x="4926" y="379"/>
                </a:cubicBezTo>
                <a:cubicBezTo>
                  <a:pt x="5305" y="379"/>
                  <a:pt x="5684" y="1137"/>
                  <a:pt x="5684" y="1516"/>
                </a:cubicBezTo>
                <a:cubicBezTo>
                  <a:pt x="6442" y="2274"/>
                  <a:pt x="6821" y="3032"/>
                  <a:pt x="7200" y="3789"/>
                </a:cubicBezTo>
                <a:cubicBezTo>
                  <a:pt x="7579" y="4547"/>
                  <a:pt x="7958" y="4926"/>
                  <a:pt x="7958" y="5305"/>
                </a:cubicBezTo>
                <a:cubicBezTo>
                  <a:pt x="7958" y="6442"/>
                  <a:pt x="5305" y="7579"/>
                  <a:pt x="5305" y="8337"/>
                </a:cubicBezTo>
                <a:cubicBezTo>
                  <a:pt x="5305" y="8716"/>
                  <a:pt x="5684" y="9474"/>
                  <a:pt x="5684" y="9853"/>
                </a:cubicBezTo>
                <a:cubicBezTo>
                  <a:pt x="7200" y="12505"/>
                  <a:pt x="9095" y="14400"/>
                  <a:pt x="12126" y="15916"/>
                </a:cubicBezTo>
                <a:cubicBezTo>
                  <a:pt x="12505" y="16295"/>
                  <a:pt x="12884" y="16674"/>
                  <a:pt x="13263" y="16674"/>
                </a:cubicBezTo>
                <a:cubicBezTo>
                  <a:pt x="14021" y="16674"/>
                  <a:pt x="15537" y="13642"/>
                  <a:pt x="16295" y="13642"/>
                </a:cubicBezTo>
                <a:cubicBezTo>
                  <a:pt x="17053" y="13642"/>
                  <a:pt x="17432" y="14400"/>
                  <a:pt x="17811" y="14400"/>
                </a:cubicBezTo>
                <a:cubicBezTo>
                  <a:pt x="18568" y="15158"/>
                  <a:pt x="19705" y="15537"/>
                  <a:pt x="20463" y="15916"/>
                </a:cubicBezTo>
                <a:cubicBezTo>
                  <a:pt x="20842" y="16295"/>
                  <a:pt x="21600" y="16295"/>
                  <a:pt x="21600" y="16674"/>
                </a:cubicBezTo>
                <a:cubicBezTo>
                  <a:pt x="21600" y="17053"/>
                  <a:pt x="21600" y="17053"/>
                  <a:pt x="21600" y="17053"/>
                </a:cubicBezTo>
                <a:cubicBezTo>
                  <a:pt x="21600" y="17811"/>
                  <a:pt x="21221" y="18568"/>
                  <a:pt x="21221" y="1932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1" name="Shape 5747"/>
          <p:cNvSpPr/>
          <p:nvPr/>
        </p:nvSpPr>
        <p:spPr>
          <a:xfrm>
            <a:off x="11020600" y="4161980"/>
            <a:ext cx="273470" cy="266129"/>
          </a:xfrm>
          <a:custGeom>
            <a:avLst/>
            <a:gdLst/>
            <a:ahLst/>
            <a:cxnLst>
              <a:cxn ang="0">
                <a:pos x="wd2" y="hd2"/>
              </a:cxn>
              <a:cxn ang="5400000">
                <a:pos x="wd2" y="hd2"/>
              </a:cxn>
              <a:cxn ang="10800000">
                <a:pos x="wd2" y="hd2"/>
              </a:cxn>
              <a:cxn ang="16200000">
                <a:pos x="wd2" y="hd2"/>
              </a:cxn>
            </a:cxnLst>
            <a:rect l="0" t="0" r="r" b="b"/>
            <a:pathLst>
              <a:path w="21600" h="21600" extrusionOk="0">
                <a:moveTo>
                  <a:pt x="16591" y="18699"/>
                </a:moveTo>
                <a:cubicBezTo>
                  <a:pt x="14713" y="20633"/>
                  <a:pt x="12209" y="21600"/>
                  <a:pt x="9704" y="21600"/>
                </a:cubicBezTo>
                <a:cubicBezTo>
                  <a:pt x="4383" y="21600"/>
                  <a:pt x="0" y="17087"/>
                  <a:pt x="0" y="11606"/>
                </a:cubicBezTo>
                <a:cubicBezTo>
                  <a:pt x="0" y="6125"/>
                  <a:pt x="4383" y="1612"/>
                  <a:pt x="9704" y="1612"/>
                </a:cubicBezTo>
                <a:cubicBezTo>
                  <a:pt x="9704" y="11606"/>
                  <a:pt x="9704" y="11606"/>
                  <a:pt x="9704" y="11606"/>
                </a:cubicBezTo>
                <a:lnTo>
                  <a:pt x="16591" y="18699"/>
                </a:lnTo>
                <a:close/>
                <a:moveTo>
                  <a:pt x="11270" y="9994"/>
                </a:moveTo>
                <a:cubicBezTo>
                  <a:pt x="11270" y="0"/>
                  <a:pt x="11270" y="0"/>
                  <a:pt x="11270" y="0"/>
                </a:cubicBezTo>
                <a:cubicBezTo>
                  <a:pt x="16591" y="0"/>
                  <a:pt x="20974" y="4513"/>
                  <a:pt x="20974" y="9994"/>
                </a:cubicBezTo>
                <a:lnTo>
                  <a:pt x="11270" y="9994"/>
                </a:lnTo>
                <a:close/>
                <a:moveTo>
                  <a:pt x="21600" y="11606"/>
                </a:moveTo>
                <a:cubicBezTo>
                  <a:pt x="21600" y="14507"/>
                  <a:pt x="20661" y="17087"/>
                  <a:pt x="18783" y="18699"/>
                </a:cubicBezTo>
                <a:cubicBezTo>
                  <a:pt x="11896" y="11606"/>
                  <a:pt x="11896" y="11606"/>
                  <a:pt x="11896" y="11606"/>
                </a:cubicBezTo>
                <a:lnTo>
                  <a:pt x="21600" y="11606"/>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2" name="Shape 5748"/>
          <p:cNvSpPr/>
          <p:nvPr/>
        </p:nvSpPr>
        <p:spPr>
          <a:xfrm>
            <a:off x="876514" y="462816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4181"/>
                </a:moveTo>
                <a:cubicBezTo>
                  <a:pt x="21600" y="17768"/>
                  <a:pt x="21600" y="17768"/>
                  <a:pt x="21600" y="17768"/>
                </a:cubicBezTo>
                <a:cubicBezTo>
                  <a:pt x="21600" y="19858"/>
                  <a:pt x="19830" y="21600"/>
                  <a:pt x="17705" y="21600"/>
                </a:cubicBezTo>
                <a:cubicBezTo>
                  <a:pt x="7436" y="21600"/>
                  <a:pt x="7436" y="21600"/>
                  <a:pt x="7436" y="21600"/>
                </a:cubicBezTo>
                <a:cubicBezTo>
                  <a:pt x="7790" y="20903"/>
                  <a:pt x="8498" y="19858"/>
                  <a:pt x="8852" y="18813"/>
                </a:cubicBezTo>
                <a:cubicBezTo>
                  <a:pt x="8852" y="18813"/>
                  <a:pt x="8852" y="18116"/>
                  <a:pt x="9561" y="15677"/>
                </a:cubicBezTo>
                <a:cubicBezTo>
                  <a:pt x="9915" y="16374"/>
                  <a:pt x="10977" y="17071"/>
                  <a:pt x="12393" y="17071"/>
                </a:cubicBezTo>
                <a:cubicBezTo>
                  <a:pt x="15580" y="17071"/>
                  <a:pt x="18059" y="13935"/>
                  <a:pt x="18059" y="9755"/>
                </a:cubicBezTo>
                <a:cubicBezTo>
                  <a:pt x="18059" y="6619"/>
                  <a:pt x="15226" y="3832"/>
                  <a:pt x="11331" y="3832"/>
                </a:cubicBezTo>
                <a:cubicBezTo>
                  <a:pt x="6020" y="3832"/>
                  <a:pt x="3541" y="7316"/>
                  <a:pt x="3541" y="10452"/>
                </a:cubicBezTo>
                <a:cubicBezTo>
                  <a:pt x="3541" y="12194"/>
                  <a:pt x="4249" y="13935"/>
                  <a:pt x="5666" y="14284"/>
                </a:cubicBezTo>
                <a:cubicBezTo>
                  <a:pt x="6020" y="14632"/>
                  <a:pt x="6374" y="14284"/>
                  <a:pt x="6374" y="14284"/>
                </a:cubicBezTo>
                <a:cubicBezTo>
                  <a:pt x="6374" y="13935"/>
                  <a:pt x="6374" y="13587"/>
                  <a:pt x="6374" y="13239"/>
                </a:cubicBezTo>
                <a:cubicBezTo>
                  <a:pt x="6728" y="12890"/>
                  <a:pt x="6728" y="12890"/>
                  <a:pt x="6374" y="12890"/>
                </a:cubicBezTo>
                <a:cubicBezTo>
                  <a:pt x="6020" y="12194"/>
                  <a:pt x="5666" y="11497"/>
                  <a:pt x="5666" y="10800"/>
                </a:cubicBezTo>
                <a:cubicBezTo>
                  <a:pt x="5666" y="8013"/>
                  <a:pt x="7790" y="5574"/>
                  <a:pt x="10977" y="5574"/>
                </a:cubicBezTo>
                <a:cubicBezTo>
                  <a:pt x="13810" y="5574"/>
                  <a:pt x="15580" y="7316"/>
                  <a:pt x="15580" y="9755"/>
                </a:cubicBezTo>
                <a:cubicBezTo>
                  <a:pt x="15580" y="12542"/>
                  <a:pt x="14164" y="15329"/>
                  <a:pt x="12039" y="15329"/>
                </a:cubicBezTo>
                <a:cubicBezTo>
                  <a:pt x="10977" y="15329"/>
                  <a:pt x="9915" y="14284"/>
                  <a:pt x="10269" y="13239"/>
                </a:cubicBezTo>
                <a:cubicBezTo>
                  <a:pt x="10623" y="11845"/>
                  <a:pt x="11331" y="10452"/>
                  <a:pt x="11331" y="9406"/>
                </a:cubicBezTo>
                <a:cubicBezTo>
                  <a:pt x="11331" y="8710"/>
                  <a:pt x="10977" y="8013"/>
                  <a:pt x="9915" y="8013"/>
                </a:cubicBezTo>
                <a:cubicBezTo>
                  <a:pt x="8852" y="8013"/>
                  <a:pt x="7790" y="9058"/>
                  <a:pt x="7790" y="10452"/>
                </a:cubicBezTo>
                <a:cubicBezTo>
                  <a:pt x="7790" y="10452"/>
                  <a:pt x="7790" y="11497"/>
                  <a:pt x="8144" y="12194"/>
                </a:cubicBezTo>
                <a:cubicBezTo>
                  <a:pt x="7082" y="17071"/>
                  <a:pt x="6728" y="18116"/>
                  <a:pt x="6728" y="18116"/>
                </a:cubicBezTo>
                <a:cubicBezTo>
                  <a:pt x="6374" y="19510"/>
                  <a:pt x="6374" y="20903"/>
                  <a:pt x="6728"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3" name="Shape 5749"/>
          <p:cNvSpPr/>
          <p:nvPr/>
        </p:nvSpPr>
        <p:spPr>
          <a:xfrm>
            <a:off x="1373899" y="4628164"/>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77" y="21600"/>
                  <a:pt x="0" y="16723"/>
                  <a:pt x="0" y="10800"/>
                </a:cubicBezTo>
                <a:cubicBezTo>
                  <a:pt x="0" y="4877"/>
                  <a:pt x="4877" y="0"/>
                  <a:pt x="10800" y="0"/>
                </a:cubicBezTo>
                <a:cubicBezTo>
                  <a:pt x="16723" y="0"/>
                  <a:pt x="21600" y="4877"/>
                  <a:pt x="21600" y="10800"/>
                </a:cubicBezTo>
                <a:cubicBezTo>
                  <a:pt x="21600" y="16723"/>
                  <a:pt x="16723" y="21600"/>
                  <a:pt x="10800" y="21600"/>
                </a:cubicBezTo>
                <a:close/>
                <a:moveTo>
                  <a:pt x="10800" y="3135"/>
                </a:moveTo>
                <a:cubicBezTo>
                  <a:pt x="6619" y="3135"/>
                  <a:pt x="3135" y="6619"/>
                  <a:pt x="3135" y="10800"/>
                </a:cubicBezTo>
                <a:cubicBezTo>
                  <a:pt x="3135" y="14981"/>
                  <a:pt x="6619" y="18465"/>
                  <a:pt x="10800" y="18465"/>
                </a:cubicBezTo>
                <a:cubicBezTo>
                  <a:pt x="14981" y="18465"/>
                  <a:pt x="18465" y="14981"/>
                  <a:pt x="18465" y="10800"/>
                </a:cubicBezTo>
                <a:cubicBezTo>
                  <a:pt x="18465" y="6619"/>
                  <a:pt x="14981" y="3135"/>
                  <a:pt x="10800" y="3135"/>
                </a:cubicBezTo>
                <a:close/>
                <a:moveTo>
                  <a:pt x="16374" y="11845"/>
                </a:moveTo>
                <a:cubicBezTo>
                  <a:pt x="8710" y="16026"/>
                  <a:pt x="8710" y="16026"/>
                  <a:pt x="8710" y="16026"/>
                </a:cubicBezTo>
                <a:cubicBezTo>
                  <a:pt x="8361" y="16374"/>
                  <a:pt x="8361" y="16374"/>
                  <a:pt x="8361" y="16374"/>
                </a:cubicBezTo>
                <a:cubicBezTo>
                  <a:pt x="8013" y="16374"/>
                  <a:pt x="8013" y="16374"/>
                  <a:pt x="7665" y="16026"/>
                </a:cubicBezTo>
                <a:cubicBezTo>
                  <a:pt x="7665" y="16026"/>
                  <a:pt x="7316" y="15677"/>
                  <a:pt x="7316" y="15329"/>
                </a:cubicBezTo>
                <a:cubicBezTo>
                  <a:pt x="7316" y="6271"/>
                  <a:pt x="7316" y="6271"/>
                  <a:pt x="7316" y="6271"/>
                </a:cubicBezTo>
                <a:cubicBezTo>
                  <a:pt x="7316" y="6271"/>
                  <a:pt x="7665" y="5923"/>
                  <a:pt x="7665" y="5574"/>
                </a:cubicBezTo>
                <a:cubicBezTo>
                  <a:pt x="8013" y="5574"/>
                  <a:pt x="8361" y="5574"/>
                  <a:pt x="8710" y="5574"/>
                </a:cubicBezTo>
                <a:cubicBezTo>
                  <a:pt x="16374" y="10103"/>
                  <a:pt x="16374" y="10103"/>
                  <a:pt x="16374" y="10103"/>
                </a:cubicBezTo>
                <a:cubicBezTo>
                  <a:pt x="16723" y="10452"/>
                  <a:pt x="16723" y="10452"/>
                  <a:pt x="16723" y="10800"/>
                </a:cubicBezTo>
                <a:cubicBezTo>
                  <a:pt x="16723" y="11148"/>
                  <a:pt x="16723" y="11497"/>
                  <a:pt x="16374" y="1184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4" name="Shape 5750"/>
          <p:cNvSpPr/>
          <p:nvPr/>
        </p:nvSpPr>
        <p:spPr>
          <a:xfrm>
            <a:off x="1944698" y="4628164"/>
            <a:ext cx="247776"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58" y="21600"/>
                  <a:pt x="17768" y="21600"/>
                </a:cubicBezTo>
                <a:cubicBezTo>
                  <a:pt x="4181" y="21600"/>
                  <a:pt x="4181" y="21600"/>
                  <a:pt x="4181" y="21600"/>
                </a:cubicBezTo>
                <a:cubicBezTo>
                  <a:pt x="2090" y="21600"/>
                  <a:pt x="0" y="19858"/>
                  <a:pt x="0" y="17768"/>
                </a:cubicBezTo>
                <a:cubicBezTo>
                  <a:pt x="0" y="4181"/>
                  <a:pt x="0" y="4181"/>
                  <a:pt x="0" y="4181"/>
                </a:cubicBezTo>
                <a:cubicBezTo>
                  <a:pt x="0" y="2090"/>
                  <a:pt x="2090" y="0"/>
                  <a:pt x="4181" y="0"/>
                </a:cubicBezTo>
                <a:cubicBezTo>
                  <a:pt x="17768" y="0"/>
                  <a:pt x="17768" y="0"/>
                  <a:pt x="17768" y="0"/>
                </a:cubicBezTo>
                <a:cubicBezTo>
                  <a:pt x="19858" y="0"/>
                  <a:pt x="21600" y="2090"/>
                  <a:pt x="21600" y="4181"/>
                </a:cubicBezTo>
                <a:lnTo>
                  <a:pt x="21600" y="17768"/>
                </a:lnTo>
                <a:close/>
                <a:moveTo>
                  <a:pt x="18116" y="10103"/>
                </a:moveTo>
                <a:cubicBezTo>
                  <a:pt x="18116" y="9406"/>
                  <a:pt x="17768" y="9058"/>
                  <a:pt x="17071" y="9058"/>
                </a:cubicBezTo>
                <a:cubicBezTo>
                  <a:pt x="12542" y="9058"/>
                  <a:pt x="12542" y="9058"/>
                  <a:pt x="12542" y="9058"/>
                </a:cubicBezTo>
                <a:cubicBezTo>
                  <a:pt x="12542" y="4529"/>
                  <a:pt x="12542" y="4529"/>
                  <a:pt x="12542" y="4529"/>
                </a:cubicBezTo>
                <a:cubicBezTo>
                  <a:pt x="12542" y="4181"/>
                  <a:pt x="12194" y="3832"/>
                  <a:pt x="11845" y="3832"/>
                </a:cubicBezTo>
                <a:cubicBezTo>
                  <a:pt x="10103" y="3832"/>
                  <a:pt x="10103" y="3832"/>
                  <a:pt x="10103" y="3832"/>
                </a:cubicBezTo>
                <a:cubicBezTo>
                  <a:pt x="9406" y="3832"/>
                  <a:pt x="9058" y="4181"/>
                  <a:pt x="9058" y="4529"/>
                </a:cubicBezTo>
                <a:cubicBezTo>
                  <a:pt x="9058" y="9058"/>
                  <a:pt x="9058" y="9058"/>
                  <a:pt x="9058" y="9058"/>
                </a:cubicBezTo>
                <a:cubicBezTo>
                  <a:pt x="4529" y="9058"/>
                  <a:pt x="4529" y="9058"/>
                  <a:pt x="4529" y="9058"/>
                </a:cubicBezTo>
                <a:cubicBezTo>
                  <a:pt x="4181" y="9058"/>
                  <a:pt x="3832" y="9406"/>
                  <a:pt x="3832" y="10103"/>
                </a:cubicBezTo>
                <a:cubicBezTo>
                  <a:pt x="3832" y="11845"/>
                  <a:pt x="3832" y="11845"/>
                  <a:pt x="3832" y="11845"/>
                </a:cubicBezTo>
                <a:cubicBezTo>
                  <a:pt x="3832" y="12194"/>
                  <a:pt x="4181" y="12542"/>
                  <a:pt x="4529" y="12542"/>
                </a:cubicBezTo>
                <a:cubicBezTo>
                  <a:pt x="9058" y="12542"/>
                  <a:pt x="9058" y="12542"/>
                  <a:pt x="9058" y="12542"/>
                </a:cubicBezTo>
                <a:cubicBezTo>
                  <a:pt x="9058" y="17071"/>
                  <a:pt x="9058" y="17071"/>
                  <a:pt x="9058" y="17071"/>
                </a:cubicBezTo>
                <a:cubicBezTo>
                  <a:pt x="9058" y="17768"/>
                  <a:pt x="9406" y="18116"/>
                  <a:pt x="10103" y="18116"/>
                </a:cubicBezTo>
                <a:cubicBezTo>
                  <a:pt x="11845" y="18116"/>
                  <a:pt x="11845" y="18116"/>
                  <a:pt x="11845" y="18116"/>
                </a:cubicBezTo>
                <a:cubicBezTo>
                  <a:pt x="12194" y="18116"/>
                  <a:pt x="12542" y="17768"/>
                  <a:pt x="12542" y="17071"/>
                </a:cubicBezTo>
                <a:cubicBezTo>
                  <a:pt x="12542" y="12542"/>
                  <a:pt x="12542" y="12542"/>
                  <a:pt x="12542" y="12542"/>
                </a:cubicBezTo>
                <a:cubicBezTo>
                  <a:pt x="17071" y="12542"/>
                  <a:pt x="17071" y="12542"/>
                  <a:pt x="17071" y="12542"/>
                </a:cubicBezTo>
                <a:cubicBezTo>
                  <a:pt x="17768" y="12542"/>
                  <a:pt x="18116" y="12194"/>
                  <a:pt x="18116" y="11845"/>
                </a:cubicBezTo>
                <a:lnTo>
                  <a:pt x="18116" y="10103"/>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5" name="Shape 5751"/>
          <p:cNvSpPr/>
          <p:nvPr/>
        </p:nvSpPr>
        <p:spPr>
          <a:xfrm>
            <a:off x="2517334" y="4607975"/>
            <a:ext cx="266129" cy="251446"/>
          </a:xfrm>
          <a:custGeom>
            <a:avLst/>
            <a:gdLst/>
            <a:ahLst/>
            <a:cxnLst>
              <a:cxn ang="0">
                <a:pos x="wd2" y="hd2"/>
              </a:cxn>
              <a:cxn ang="5400000">
                <a:pos x="wd2" y="hd2"/>
              </a:cxn>
              <a:cxn ang="10800000">
                <a:pos x="wd2" y="hd2"/>
              </a:cxn>
              <a:cxn ang="16200000">
                <a:pos x="wd2" y="hd2"/>
              </a:cxn>
            </a:cxnLst>
            <a:rect l="0" t="0" r="r" b="b"/>
            <a:pathLst>
              <a:path w="21600" h="21600" extrusionOk="0">
                <a:moveTo>
                  <a:pt x="19343" y="17829"/>
                </a:moveTo>
                <a:cubicBezTo>
                  <a:pt x="17731" y="17829"/>
                  <a:pt x="17409" y="16457"/>
                  <a:pt x="15797" y="16457"/>
                </a:cubicBezTo>
                <a:cubicBezTo>
                  <a:pt x="14830" y="16457"/>
                  <a:pt x="14507" y="17143"/>
                  <a:pt x="14507" y="18171"/>
                </a:cubicBezTo>
                <a:cubicBezTo>
                  <a:pt x="14507" y="19200"/>
                  <a:pt x="14830" y="20229"/>
                  <a:pt x="14830" y="21257"/>
                </a:cubicBezTo>
                <a:cubicBezTo>
                  <a:pt x="14830" y="21257"/>
                  <a:pt x="14830" y="21257"/>
                  <a:pt x="14830" y="21257"/>
                </a:cubicBezTo>
                <a:cubicBezTo>
                  <a:pt x="14830" y="21257"/>
                  <a:pt x="14507" y="21257"/>
                  <a:pt x="14507" y="21257"/>
                </a:cubicBezTo>
                <a:cubicBezTo>
                  <a:pt x="13218" y="21257"/>
                  <a:pt x="11606" y="21600"/>
                  <a:pt x="10316" y="21600"/>
                </a:cubicBezTo>
                <a:cubicBezTo>
                  <a:pt x="9349" y="21600"/>
                  <a:pt x="8382" y="21257"/>
                  <a:pt x="8382" y="20229"/>
                </a:cubicBezTo>
                <a:cubicBezTo>
                  <a:pt x="8382" y="18514"/>
                  <a:pt x="9994" y="18171"/>
                  <a:pt x="9994" y="16457"/>
                </a:cubicBezTo>
                <a:cubicBezTo>
                  <a:pt x="9994" y="15086"/>
                  <a:pt x="8704" y="14057"/>
                  <a:pt x="7415" y="14057"/>
                </a:cubicBezTo>
                <a:cubicBezTo>
                  <a:pt x="6125" y="14057"/>
                  <a:pt x="4836" y="15086"/>
                  <a:pt x="4836" y="16457"/>
                </a:cubicBezTo>
                <a:cubicBezTo>
                  <a:pt x="4836" y="18171"/>
                  <a:pt x="6125" y="19200"/>
                  <a:pt x="6125" y="19886"/>
                </a:cubicBezTo>
                <a:cubicBezTo>
                  <a:pt x="6125" y="20571"/>
                  <a:pt x="5803" y="20914"/>
                  <a:pt x="5481" y="21257"/>
                </a:cubicBezTo>
                <a:cubicBezTo>
                  <a:pt x="5158" y="21600"/>
                  <a:pt x="4513" y="21600"/>
                  <a:pt x="4191" y="21600"/>
                </a:cubicBezTo>
                <a:cubicBezTo>
                  <a:pt x="2901" y="21600"/>
                  <a:pt x="1934" y="21600"/>
                  <a:pt x="967" y="21257"/>
                </a:cubicBezTo>
                <a:cubicBezTo>
                  <a:pt x="645" y="21257"/>
                  <a:pt x="322" y="21257"/>
                  <a:pt x="0" y="21257"/>
                </a:cubicBezTo>
                <a:cubicBezTo>
                  <a:pt x="0" y="21257"/>
                  <a:pt x="0" y="21257"/>
                  <a:pt x="0" y="21257"/>
                </a:cubicBezTo>
                <a:cubicBezTo>
                  <a:pt x="0" y="21257"/>
                  <a:pt x="0" y="21257"/>
                  <a:pt x="0" y="21257"/>
                </a:cubicBezTo>
                <a:cubicBezTo>
                  <a:pt x="0" y="7200"/>
                  <a:pt x="0" y="7200"/>
                  <a:pt x="0" y="7200"/>
                </a:cubicBezTo>
                <a:cubicBezTo>
                  <a:pt x="0" y="7200"/>
                  <a:pt x="645" y="7200"/>
                  <a:pt x="967" y="7200"/>
                </a:cubicBezTo>
                <a:cubicBezTo>
                  <a:pt x="1934" y="7543"/>
                  <a:pt x="2901" y="7543"/>
                  <a:pt x="4191" y="7543"/>
                </a:cubicBezTo>
                <a:cubicBezTo>
                  <a:pt x="4513" y="7543"/>
                  <a:pt x="5158" y="7543"/>
                  <a:pt x="5481" y="7200"/>
                </a:cubicBezTo>
                <a:cubicBezTo>
                  <a:pt x="5803" y="6857"/>
                  <a:pt x="6125" y="6514"/>
                  <a:pt x="6125" y="5829"/>
                </a:cubicBezTo>
                <a:cubicBezTo>
                  <a:pt x="6125" y="5143"/>
                  <a:pt x="4836" y="4114"/>
                  <a:pt x="4836" y="2400"/>
                </a:cubicBezTo>
                <a:cubicBezTo>
                  <a:pt x="4836" y="1029"/>
                  <a:pt x="6125" y="0"/>
                  <a:pt x="7415" y="0"/>
                </a:cubicBezTo>
                <a:cubicBezTo>
                  <a:pt x="8704" y="0"/>
                  <a:pt x="9994" y="1029"/>
                  <a:pt x="9994" y="2400"/>
                </a:cubicBezTo>
                <a:cubicBezTo>
                  <a:pt x="9994" y="4114"/>
                  <a:pt x="8382" y="4457"/>
                  <a:pt x="8382" y="6171"/>
                </a:cubicBezTo>
                <a:cubicBezTo>
                  <a:pt x="8382" y="7200"/>
                  <a:pt x="9349" y="7543"/>
                  <a:pt x="10316" y="7543"/>
                </a:cubicBezTo>
                <a:cubicBezTo>
                  <a:pt x="11928" y="7543"/>
                  <a:pt x="13218" y="7200"/>
                  <a:pt x="14830" y="7200"/>
                </a:cubicBezTo>
                <a:cubicBezTo>
                  <a:pt x="14830" y="7200"/>
                  <a:pt x="14830" y="7200"/>
                  <a:pt x="14830" y="7200"/>
                </a:cubicBezTo>
                <a:cubicBezTo>
                  <a:pt x="14830" y="7200"/>
                  <a:pt x="14830" y="7886"/>
                  <a:pt x="14830" y="8229"/>
                </a:cubicBezTo>
                <a:cubicBezTo>
                  <a:pt x="14507" y="9257"/>
                  <a:pt x="14507" y="10286"/>
                  <a:pt x="14507" y="11657"/>
                </a:cubicBezTo>
                <a:cubicBezTo>
                  <a:pt x="14507" y="12000"/>
                  <a:pt x="14507" y="12686"/>
                  <a:pt x="14830" y="13029"/>
                </a:cubicBezTo>
                <a:cubicBezTo>
                  <a:pt x="15152" y="13371"/>
                  <a:pt x="15475" y="13714"/>
                  <a:pt x="16119" y="13714"/>
                </a:cubicBezTo>
                <a:cubicBezTo>
                  <a:pt x="16764" y="13714"/>
                  <a:pt x="17731" y="12343"/>
                  <a:pt x="19343" y="12343"/>
                </a:cubicBezTo>
                <a:cubicBezTo>
                  <a:pt x="20633" y="12343"/>
                  <a:pt x="21600" y="13714"/>
                  <a:pt x="21600" y="15086"/>
                </a:cubicBezTo>
                <a:cubicBezTo>
                  <a:pt x="21600" y="16800"/>
                  <a:pt x="20633" y="17829"/>
                  <a:pt x="19343" y="1782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6" name="Shape 5752"/>
          <p:cNvSpPr/>
          <p:nvPr/>
        </p:nvSpPr>
        <p:spPr>
          <a:xfrm>
            <a:off x="3089968" y="4628164"/>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77" y="21600"/>
                  <a:pt x="0" y="16723"/>
                  <a:pt x="0" y="10800"/>
                </a:cubicBezTo>
                <a:cubicBezTo>
                  <a:pt x="0" y="4877"/>
                  <a:pt x="4877" y="0"/>
                  <a:pt x="10800" y="0"/>
                </a:cubicBezTo>
                <a:cubicBezTo>
                  <a:pt x="16723" y="0"/>
                  <a:pt x="21600" y="4877"/>
                  <a:pt x="21600" y="10800"/>
                </a:cubicBezTo>
                <a:cubicBezTo>
                  <a:pt x="21600" y="16723"/>
                  <a:pt x="16723" y="21600"/>
                  <a:pt x="10800" y="21600"/>
                </a:cubicBezTo>
                <a:close/>
                <a:moveTo>
                  <a:pt x="11148" y="3832"/>
                </a:moveTo>
                <a:cubicBezTo>
                  <a:pt x="9058" y="3832"/>
                  <a:pt x="7316" y="4877"/>
                  <a:pt x="5923" y="6619"/>
                </a:cubicBezTo>
                <a:cubicBezTo>
                  <a:pt x="5923" y="6968"/>
                  <a:pt x="5923" y="7316"/>
                  <a:pt x="6271" y="7316"/>
                </a:cubicBezTo>
                <a:cubicBezTo>
                  <a:pt x="8013" y="8710"/>
                  <a:pt x="8013" y="8710"/>
                  <a:pt x="8013" y="8710"/>
                </a:cubicBezTo>
                <a:cubicBezTo>
                  <a:pt x="8013" y="8710"/>
                  <a:pt x="8013" y="8710"/>
                  <a:pt x="8361" y="8710"/>
                </a:cubicBezTo>
                <a:cubicBezTo>
                  <a:pt x="8361" y="8710"/>
                  <a:pt x="8361" y="8710"/>
                  <a:pt x="8710" y="8710"/>
                </a:cubicBezTo>
                <a:cubicBezTo>
                  <a:pt x="9406" y="7665"/>
                  <a:pt x="9406" y="7665"/>
                  <a:pt x="9755" y="7316"/>
                </a:cubicBezTo>
                <a:cubicBezTo>
                  <a:pt x="10103" y="7316"/>
                  <a:pt x="10452" y="6968"/>
                  <a:pt x="11148" y="6968"/>
                </a:cubicBezTo>
                <a:cubicBezTo>
                  <a:pt x="11845" y="6968"/>
                  <a:pt x="12542" y="7665"/>
                  <a:pt x="12542" y="8361"/>
                </a:cubicBezTo>
                <a:cubicBezTo>
                  <a:pt x="12542" y="9058"/>
                  <a:pt x="12194" y="9406"/>
                  <a:pt x="11497" y="9755"/>
                </a:cubicBezTo>
                <a:cubicBezTo>
                  <a:pt x="10452" y="10103"/>
                  <a:pt x="9058" y="11148"/>
                  <a:pt x="9058" y="12542"/>
                </a:cubicBezTo>
                <a:cubicBezTo>
                  <a:pt x="9058" y="13239"/>
                  <a:pt x="9058" y="13239"/>
                  <a:pt x="9058" y="13239"/>
                </a:cubicBezTo>
                <a:cubicBezTo>
                  <a:pt x="9058" y="13239"/>
                  <a:pt x="9406" y="13587"/>
                  <a:pt x="9406" y="13587"/>
                </a:cubicBezTo>
                <a:cubicBezTo>
                  <a:pt x="12194" y="13587"/>
                  <a:pt x="12194" y="13587"/>
                  <a:pt x="12194" y="13587"/>
                </a:cubicBezTo>
                <a:cubicBezTo>
                  <a:pt x="12542" y="13587"/>
                  <a:pt x="12542" y="13239"/>
                  <a:pt x="12542" y="13239"/>
                </a:cubicBezTo>
                <a:cubicBezTo>
                  <a:pt x="12542" y="12890"/>
                  <a:pt x="13239" y="12194"/>
                  <a:pt x="13935" y="11845"/>
                </a:cubicBezTo>
                <a:cubicBezTo>
                  <a:pt x="14981" y="11148"/>
                  <a:pt x="16374" y="10452"/>
                  <a:pt x="16374" y="8361"/>
                </a:cubicBezTo>
                <a:cubicBezTo>
                  <a:pt x="16374" y="5574"/>
                  <a:pt x="13587" y="3832"/>
                  <a:pt x="11148" y="3832"/>
                </a:cubicBezTo>
                <a:close/>
                <a:moveTo>
                  <a:pt x="12542" y="14981"/>
                </a:moveTo>
                <a:cubicBezTo>
                  <a:pt x="12542" y="14632"/>
                  <a:pt x="12542" y="14632"/>
                  <a:pt x="12194" y="14632"/>
                </a:cubicBezTo>
                <a:cubicBezTo>
                  <a:pt x="9406" y="14632"/>
                  <a:pt x="9406" y="14632"/>
                  <a:pt x="9406" y="14632"/>
                </a:cubicBezTo>
                <a:cubicBezTo>
                  <a:pt x="9406" y="14632"/>
                  <a:pt x="9058" y="14632"/>
                  <a:pt x="9058" y="14981"/>
                </a:cubicBezTo>
                <a:cubicBezTo>
                  <a:pt x="9058" y="17768"/>
                  <a:pt x="9058" y="17768"/>
                  <a:pt x="9058" y="17768"/>
                </a:cubicBezTo>
                <a:cubicBezTo>
                  <a:pt x="9058" y="17768"/>
                  <a:pt x="9406" y="18116"/>
                  <a:pt x="9406" y="18116"/>
                </a:cubicBezTo>
                <a:cubicBezTo>
                  <a:pt x="12194" y="18116"/>
                  <a:pt x="12194" y="18116"/>
                  <a:pt x="12194" y="18116"/>
                </a:cubicBezTo>
                <a:cubicBezTo>
                  <a:pt x="12542" y="18116"/>
                  <a:pt x="12542" y="17768"/>
                  <a:pt x="12542" y="17768"/>
                </a:cubicBezTo>
                <a:lnTo>
                  <a:pt x="12542" y="1498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7" name="Shape 5753"/>
          <p:cNvSpPr/>
          <p:nvPr/>
        </p:nvSpPr>
        <p:spPr>
          <a:xfrm>
            <a:off x="3662604" y="4615315"/>
            <a:ext cx="284483" cy="255117"/>
          </a:xfrm>
          <a:custGeom>
            <a:avLst/>
            <a:gdLst/>
            <a:ahLst/>
            <a:cxnLst>
              <a:cxn ang="0">
                <a:pos x="wd2" y="hd2"/>
              </a:cxn>
              <a:cxn ang="5400000">
                <a:pos x="wd2" y="hd2"/>
              </a:cxn>
              <a:cxn ang="10800000">
                <a:pos x="wd2" y="hd2"/>
              </a:cxn>
              <a:cxn ang="16200000">
                <a:pos x="wd2" y="hd2"/>
              </a:cxn>
            </a:cxnLst>
            <a:rect l="0" t="0" r="r" b="b"/>
            <a:pathLst>
              <a:path w="21600" h="21600" extrusionOk="0">
                <a:moveTo>
                  <a:pt x="21600" y="5063"/>
                </a:moveTo>
                <a:cubicBezTo>
                  <a:pt x="17700" y="9450"/>
                  <a:pt x="17700" y="9450"/>
                  <a:pt x="17700" y="9450"/>
                </a:cubicBezTo>
                <a:cubicBezTo>
                  <a:pt x="17700" y="9450"/>
                  <a:pt x="17700" y="9450"/>
                  <a:pt x="17400" y="9450"/>
                </a:cubicBezTo>
                <a:cubicBezTo>
                  <a:pt x="17400" y="9450"/>
                  <a:pt x="17100" y="9113"/>
                  <a:pt x="17100" y="9113"/>
                </a:cubicBezTo>
                <a:cubicBezTo>
                  <a:pt x="17100" y="6413"/>
                  <a:pt x="17100" y="6413"/>
                  <a:pt x="17100" y="6413"/>
                </a:cubicBezTo>
                <a:cubicBezTo>
                  <a:pt x="14100" y="6413"/>
                  <a:pt x="14100" y="6413"/>
                  <a:pt x="14100" y="6413"/>
                </a:cubicBezTo>
                <a:cubicBezTo>
                  <a:pt x="12300" y="6413"/>
                  <a:pt x="11700" y="7763"/>
                  <a:pt x="11100" y="9113"/>
                </a:cubicBezTo>
                <a:cubicBezTo>
                  <a:pt x="10500" y="9788"/>
                  <a:pt x="10200" y="10463"/>
                  <a:pt x="9900" y="11475"/>
                </a:cubicBezTo>
                <a:cubicBezTo>
                  <a:pt x="8700" y="14850"/>
                  <a:pt x="7200" y="18562"/>
                  <a:pt x="3300" y="18562"/>
                </a:cubicBezTo>
                <a:cubicBezTo>
                  <a:pt x="600" y="18562"/>
                  <a:pt x="600" y="18562"/>
                  <a:pt x="600" y="18562"/>
                </a:cubicBezTo>
                <a:cubicBezTo>
                  <a:pt x="300" y="18562"/>
                  <a:pt x="0" y="18225"/>
                  <a:pt x="0" y="18225"/>
                </a:cubicBezTo>
                <a:cubicBezTo>
                  <a:pt x="0" y="15525"/>
                  <a:pt x="0" y="15525"/>
                  <a:pt x="0" y="15525"/>
                </a:cubicBezTo>
                <a:cubicBezTo>
                  <a:pt x="0" y="15187"/>
                  <a:pt x="300" y="15187"/>
                  <a:pt x="600" y="15187"/>
                </a:cubicBezTo>
                <a:cubicBezTo>
                  <a:pt x="3300" y="15187"/>
                  <a:pt x="3300" y="15187"/>
                  <a:pt x="3300" y="15187"/>
                </a:cubicBezTo>
                <a:cubicBezTo>
                  <a:pt x="4800" y="15187"/>
                  <a:pt x="5700" y="13837"/>
                  <a:pt x="6300" y="12487"/>
                </a:cubicBezTo>
                <a:cubicBezTo>
                  <a:pt x="6600" y="11475"/>
                  <a:pt x="6900" y="10800"/>
                  <a:pt x="7200" y="10125"/>
                </a:cubicBezTo>
                <a:cubicBezTo>
                  <a:pt x="8400" y="6413"/>
                  <a:pt x="10200" y="3038"/>
                  <a:pt x="14100" y="3038"/>
                </a:cubicBezTo>
                <a:cubicBezTo>
                  <a:pt x="17100" y="3038"/>
                  <a:pt x="17100" y="3038"/>
                  <a:pt x="17100" y="3038"/>
                </a:cubicBezTo>
                <a:cubicBezTo>
                  <a:pt x="17100" y="338"/>
                  <a:pt x="17100" y="338"/>
                  <a:pt x="17100" y="338"/>
                </a:cubicBezTo>
                <a:cubicBezTo>
                  <a:pt x="17100" y="0"/>
                  <a:pt x="17400" y="0"/>
                  <a:pt x="17400" y="0"/>
                </a:cubicBezTo>
                <a:cubicBezTo>
                  <a:pt x="17700" y="0"/>
                  <a:pt x="17700" y="0"/>
                  <a:pt x="17700" y="0"/>
                </a:cubicBezTo>
                <a:cubicBezTo>
                  <a:pt x="21600" y="4388"/>
                  <a:pt x="21600" y="4388"/>
                  <a:pt x="21600" y="4388"/>
                </a:cubicBezTo>
                <a:cubicBezTo>
                  <a:pt x="21600" y="4388"/>
                  <a:pt x="21600" y="4388"/>
                  <a:pt x="21600" y="4725"/>
                </a:cubicBezTo>
                <a:cubicBezTo>
                  <a:pt x="21600" y="4725"/>
                  <a:pt x="21600" y="4725"/>
                  <a:pt x="21600" y="5063"/>
                </a:cubicBezTo>
                <a:close/>
                <a:moveTo>
                  <a:pt x="6600" y="9788"/>
                </a:moveTo>
                <a:cubicBezTo>
                  <a:pt x="5700" y="8100"/>
                  <a:pt x="5100" y="6413"/>
                  <a:pt x="3300" y="6413"/>
                </a:cubicBezTo>
                <a:cubicBezTo>
                  <a:pt x="600" y="6413"/>
                  <a:pt x="600" y="6413"/>
                  <a:pt x="600" y="6413"/>
                </a:cubicBezTo>
                <a:cubicBezTo>
                  <a:pt x="300" y="6413"/>
                  <a:pt x="0" y="6075"/>
                  <a:pt x="0" y="6075"/>
                </a:cubicBezTo>
                <a:cubicBezTo>
                  <a:pt x="0" y="3375"/>
                  <a:pt x="0" y="3375"/>
                  <a:pt x="0" y="3375"/>
                </a:cubicBezTo>
                <a:cubicBezTo>
                  <a:pt x="0" y="3038"/>
                  <a:pt x="300" y="3038"/>
                  <a:pt x="600" y="3038"/>
                </a:cubicBezTo>
                <a:cubicBezTo>
                  <a:pt x="3300" y="3038"/>
                  <a:pt x="3300" y="3038"/>
                  <a:pt x="3300" y="3038"/>
                </a:cubicBezTo>
                <a:cubicBezTo>
                  <a:pt x="5400" y="3038"/>
                  <a:pt x="6900" y="4050"/>
                  <a:pt x="8100" y="6075"/>
                </a:cubicBezTo>
                <a:cubicBezTo>
                  <a:pt x="7500" y="7088"/>
                  <a:pt x="6900" y="8438"/>
                  <a:pt x="6600" y="9788"/>
                </a:cubicBezTo>
                <a:close/>
                <a:moveTo>
                  <a:pt x="21600" y="17212"/>
                </a:moveTo>
                <a:cubicBezTo>
                  <a:pt x="17700" y="21262"/>
                  <a:pt x="17700" y="21262"/>
                  <a:pt x="17700" y="21262"/>
                </a:cubicBezTo>
                <a:cubicBezTo>
                  <a:pt x="17700" y="21600"/>
                  <a:pt x="17700" y="21600"/>
                  <a:pt x="17400" y="21600"/>
                </a:cubicBezTo>
                <a:cubicBezTo>
                  <a:pt x="17400" y="21600"/>
                  <a:pt x="17100" y="21262"/>
                  <a:pt x="17100" y="21262"/>
                </a:cubicBezTo>
                <a:cubicBezTo>
                  <a:pt x="17100" y="18562"/>
                  <a:pt x="17100" y="18562"/>
                  <a:pt x="17100" y="18562"/>
                </a:cubicBezTo>
                <a:cubicBezTo>
                  <a:pt x="13500" y="18562"/>
                  <a:pt x="11400" y="18900"/>
                  <a:pt x="9000" y="15525"/>
                </a:cubicBezTo>
                <a:cubicBezTo>
                  <a:pt x="9900" y="14175"/>
                  <a:pt x="10200" y="13162"/>
                  <a:pt x="10800" y="11812"/>
                </a:cubicBezTo>
                <a:cubicBezTo>
                  <a:pt x="11400" y="13500"/>
                  <a:pt x="12300" y="15187"/>
                  <a:pt x="14100" y="15187"/>
                </a:cubicBezTo>
                <a:cubicBezTo>
                  <a:pt x="17100" y="15187"/>
                  <a:pt x="17100" y="15187"/>
                  <a:pt x="17100" y="15187"/>
                </a:cubicBezTo>
                <a:cubicBezTo>
                  <a:pt x="17100" y="12487"/>
                  <a:pt x="17100" y="12487"/>
                  <a:pt x="17100" y="12487"/>
                </a:cubicBezTo>
                <a:cubicBezTo>
                  <a:pt x="17100" y="12150"/>
                  <a:pt x="17400" y="12150"/>
                  <a:pt x="17400" y="12150"/>
                </a:cubicBezTo>
                <a:cubicBezTo>
                  <a:pt x="17700" y="12150"/>
                  <a:pt x="17700" y="12150"/>
                  <a:pt x="17700" y="12150"/>
                </a:cubicBezTo>
                <a:cubicBezTo>
                  <a:pt x="21600" y="16537"/>
                  <a:pt x="21600" y="16537"/>
                  <a:pt x="21600" y="16537"/>
                </a:cubicBezTo>
                <a:cubicBezTo>
                  <a:pt x="21600" y="16537"/>
                  <a:pt x="21600" y="16537"/>
                  <a:pt x="21600" y="16875"/>
                </a:cubicBezTo>
                <a:cubicBezTo>
                  <a:pt x="21600" y="16875"/>
                  <a:pt x="21600" y="16875"/>
                  <a:pt x="21600" y="1721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8" name="Shape 5754"/>
          <p:cNvSpPr/>
          <p:nvPr/>
        </p:nvSpPr>
        <p:spPr>
          <a:xfrm>
            <a:off x="4233404" y="462816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4529"/>
                </a:moveTo>
                <a:cubicBezTo>
                  <a:pt x="21600" y="17071"/>
                  <a:pt x="21600" y="17071"/>
                  <a:pt x="21600" y="17071"/>
                </a:cubicBezTo>
                <a:cubicBezTo>
                  <a:pt x="21600" y="19510"/>
                  <a:pt x="19830" y="21600"/>
                  <a:pt x="17351" y="21600"/>
                </a:cubicBezTo>
                <a:cubicBezTo>
                  <a:pt x="4603" y="21600"/>
                  <a:pt x="4603" y="21600"/>
                  <a:pt x="4603" y="21600"/>
                </a:cubicBezTo>
                <a:cubicBezTo>
                  <a:pt x="2125" y="21600"/>
                  <a:pt x="0" y="19510"/>
                  <a:pt x="0" y="17071"/>
                </a:cubicBezTo>
                <a:cubicBezTo>
                  <a:pt x="0" y="4529"/>
                  <a:pt x="0" y="4529"/>
                  <a:pt x="0" y="4529"/>
                </a:cubicBezTo>
                <a:cubicBezTo>
                  <a:pt x="0" y="2090"/>
                  <a:pt x="2125" y="0"/>
                  <a:pt x="4603" y="0"/>
                </a:cubicBezTo>
                <a:cubicBezTo>
                  <a:pt x="17351" y="0"/>
                  <a:pt x="17351" y="0"/>
                  <a:pt x="17351" y="0"/>
                </a:cubicBezTo>
                <a:cubicBezTo>
                  <a:pt x="19830" y="0"/>
                  <a:pt x="21600" y="2090"/>
                  <a:pt x="21600" y="4529"/>
                </a:cubicBezTo>
                <a:close/>
                <a:moveTo>
                  <a:pt x="19830" y="9755"/>
                </a:moveTo>
                <a:cubicBezTo>
                  <a:pt x="19830" y="9058"/>
                  <a:pt x="19121" y="8013"/>
                  <a:pt x="18059" y="8013"/>
                </a:cubicBezTo>
                <a:cubicBezTo>
                  <a:pt x="17351" y="8013"/>
                  <a:pt x="16997" y="8361"/>
                  <a:pt x="16643" y="8710"/>
                </a:cubicBezTo>
                <a:cubicBezTo>
                  <a:pt x="15226" y="8013"/>
                  <a:pt x="13456" y="7316"/>
                  <a:pt x="11331" y="7316"/>
                </a:cubicBezTo>
                <a:cubicBezTo>
                  <a:pt x="12393" y="3484"/>
                  <a:pt x="12393" y="3484"/>
                  <a:pt x="12393" y="3484"/>
                </a:cubicBezTo>
                <a:cubicBezTo>
                  <a:pt x="15580" y="4181"/>
                  <a:pt x="15580" y="4181"/>
                  <a:pt x="15580" y="4181"/>
                </a:cubicBezTo>
                <a:cubicBezTo>
                  <a:pt x="15580" y="5226"/>
                  <a:pt x="16289" y="5923"/>
                  <a:pt x="17351" y="5923"/>
                </a:cubicBezTo>
                <a:cubicBezTo>
                  <a:pt x="18059" y="5923"/>
                  <a:pt x="18767" y="5226"/>
                  <a:pt x="18767" y="4181"/>
                </a:cubicBezTo>
                <a:cubicBezTo>
                  <a:pt x="18767" y="3135"/>
                  <a:pt x="18059" y="2439"/>
                  <a:pt x="17351" y="2439"/>
                </a:cubicBezTo>
                <a:cubicBezTo>
                  <a:pt x="16643" y="2439"/>
                  <a:pt x="15934" y="2787"/>
                  <a:pt x="15580" y="3484"/>
                </a:cubicBezTo>
                <a:cubicBezTo>
                  <a:pt x="12393" y="2787"/>
                  <a:pt x="12393" y="2787"/>
                  <a:pt x="12393" y="2787"/>
                </a:cubicBezTo>
                <a:cubicBezTo>
                  <a:pt x="12039" y="2787"/>
                  <a:pt x="12039" y="2787"/>
                  <a:pt x="12039" y="3135"/>
                </a:cubicBezTo>
                <a:cubicBezTo>
                  <a:pt x="10623" y="7316"/>
                  <a:pt x="10623" y="7316"/>
                  <a:pt x="10623" y="7316"/>
                </a:cubicBezTo>
                <a:cubicBezTo>
                  <a:pt x="8498" y="7316"/>
                  <a:pt x="6728" y="8013"/>
                  <a:pt x="5311" y="8710"/>
                </a:cubicBezTo>
                <a:cubicBezTo>
                  <a:pt x="4957" y="8361"/>
                  <a:pt x="4249" y="8361"/>
                  <a:pt x="3895" y="8361"/>
                </a:cubicBezTo>
                <a:cubicBezTo>
                  <a:pt x="2833" y="8361"/>
                  <a:pt x="2125" y="9058"/>
                  <a:pt x="2125" y="10103"/>
                </a:cubicBezTo>
                <a:cubicBezTo>
                  <a:pt x="2125" y="10800"/>
                  <a:pt x="2479" y="11148"/>
                  <a:pt x="3187" y="11497"/>
                </a:cubicBezTo>
                <a:cubicBezTo>
                  <a:pt x="3187" y="11845"/>
                  <a:pt x="3187" y="12194"/>
                  <a:pt x="3187" y="12194"/>
                </a:cubicBezTo>
                <a:cubicBezTo>
                  <a:pt x="3187" y="14981"/>
                  <a:pt x="6728" y="17419"/>
                  <a:pt x="10977" y="17419"/>
                </a:cubicBezTo>
                <a:cubicBezTo>
                  <a:pt x="15226" y="17419"/>
                  <a:pt x="18767" y="14981"/>
                  <a:pt x="18767" y="12194"/>
                </a:cubicBezTo>
                <a:cubicBezTo>
                  <a:pt x="18767" y="12194"/>
                  <a:pt x="18767" y="11845"/>
                  <a:pt x="18767" y="11497"/>
                </a:cubicBezTo>
                <a:cubicBezTo>
                  <a:pt x="19475" y="11148"/>
                  <a:pt x="19830" y="10800"/>
                  <a:pt x="19830" y="9755"/>
                </a:cubicBezTo>
                <a:close/>
                <a:moveTo>
                  <a:pt x="8144" y="12542"/>
                </a:moveTo>
                <a:cubicBezTo>
                  <a:pt x="7436" y="12542"/>
                  <a:pt x="7082" y="11845"/>
                  <a:pt x="7082" y="11148"/>
                </a:cubicBezTo>
                <a:cubicBezTo>
                  <a:pt x="7082" y="10452"/>
                  <a:pt x="7436" y="10103"/>
                  <a:pt x="8144" y="10103"/>
                </a:cubicBezTo>
                <a:cubicBezTo>
                  <a:pt x="8852" y="10103"/>
                  <a:pt x="9561" y="10452"/>
                  <a:pt x="9561" y="11148"/>
                </a:cubicBezTo>
                <a:cubicBezTo>
                  <a:pt x="9561" y="11845"/>
                  <a:pt x="8852" y="12542"/>
                  <a:pt x="8144" y="12542"/>
                </a:cubicBezTo>
                <a:close/>
                <a:moveTo>
                  <a:pt x="13810" y="14284"/>
                </a:moveTo>
                <a:cubicBezTo>
                  <a:pt x="14164" y="14632"/>
                  <a:pt x="14164" y="14632"/>
                  <a:pt x="13810" y="14981"/>
                </a:cubicBezTo>
                <a:cubicBezTo>
                  <a:pt x="13456" y="15329"/>
                  <a:pt x="12393" y="15677"/>
                  <a:pt x="10977" y="15677"/>
                </a:cubicBezTo>
                <a:cubicBezTo>
                  <a:pt x="10977" y="15677"/>
                  <a:pt x="10977" y="15677"/>
                  <a:pt x="10977" y="15677"/>
                </a:cubicBezTo>
                <a:cubicBezTo>
                  <a:pt x="10977" y="15677"/>
                  <a:pt x="10977" y="15677"/>
                  <a:pt x="10977" y="15677"/>
                </a:cubicBezTo>
                <a:cubicBezTo>
                  <a:pt x="9561" y="15677"/>
                  <a:pt x="8498" y="15329"/>
                  <a:pt x="8144" y="14981"/>
                </a:cubicBezTo>
                <a:cubicBezTo>
                  <a:pt x="7790" y="14632"/>
                  <a:pt x="7790" y="14632"/>
                  <a:pt x="8144" y="14284"/>
                </a:cubicBezTo>
                <a:cubicBezTo>
                  <a:pt x="8144" y="14284"/>
                  <a:pt x="8498" y="14284"/>
                  <a:pt x="8498" y="14284"/>
                </a:cubicBezTo>
                <a:cubicBezTo>
                  <a:pt x="8852" y="14981"/>
                  <a:pt x="9915" y="14981"/>
                  <a:pt x="10977" y="14981"/>
                </a:cubicBezTo>
                <a:cubicBezTo>
                  <a:pt x="10977" y="14981"/>
                  <a:pt x="10977" y="14981"/>
                  <a:pt x="10977" y="14981"/>
                </a:cubicBezTo>
                <a:cubicBezTo>
                  <a:pt x="10977" y="14981"/>
                  <a:pt x="10977" y="14981"/>
                  <a:pt x="10977" y="14981"/>
                </a:cubicBezTo>
                <a:cubicBezTo>
                  <a:pt x="12039" y="14981"/>
                  <a:pt x="13102" y="14981"/>
                  <a:pt x="13456" y="14284"/>
                </a:cubicBezTo>
                <a:cubicBezTo>
                  <a:pt x="13456" y="14284"/>
                  <a:pt x="13810" y="14284"/>
                  <a:pt x="13810" y="14284"/>
                </a:cubicBezTo>
                <a:close/>
                <a:moveTo>
                  <a:pt x="14872" y="11148"/>
                </a:moveTo>
                <a:cubicBezTo>
                  <a:pt x="14872" y="11845"/>
                  <a:pt x="14518" y="12542"/>
                  <a:pt x="13810" y="12542"/>
                </a:cubicBezTo>
                <a:cubicBezTo>
                  <a:pt x="13102" y="12542"/>
                  <a:pt x="12393" y="11845"/>
                  <a:pt x="12393" y="11148"/>
                </a:cubicBezTo>
                <a:cubicBezTo>
                  <a:pt x="12393" y="10452"/>
                  <a:pt x="13102" y="10103"/>
                  <a:pt x="13810" y="10103"/>
                </a:cubicBezTo>
                <a:cubicBezTo>
                  <a:pt x="14518" y="10103"/>
                  <a:pt x="14872" y="10452"/>
                  <a:pt x="14872" y="11148"/>
                </a:cubicBezTo>
                <a:close/>
                <a:moveTo>
                  <a:pt x="16289" y="4181"/>
                </a:moveTo>
                <a:cubicBezTo>
                  <a:pt x="16289" y="3484"/>
                  <a:pt x="16643" y="3135"/>
                  <a:pt x="17351" y="3135"/>
                </a:cubicBezTo>
                <a:cubicBezTo>
                  <a:pt x="17705" y="3135"/>
                  <a:pt x="18059" y="3484"/>
                  <a:pt x="18059" y="4181"/>
                </a:cubicBezTo>
                <a:cubicBezTo>
                  <a:pt x="18059" y="4877"/>
                  <a:pt x="17705" y="5226"/>
                  <a:pt x="17351" y="5226"/>
                </a:cubicBezTo>
                <a:cubicBezTo>
                  <a:pt x="16643" y="5226"/>
                  <a:pt x="16289" y="4877"/>
                  <a:pt x="16289" y="418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19" name="Shape 5755"/>
          <p:cNvSpPr/>
          <p:nvPr/>
        </p:nvSpPr>
        <p:spPr>
          <a:xfrm>
            <a:off x="4806039" y="4652024"/>
            <a:ext cx="245940" cy="201891"/>
          </a:xfrm>
          <a:custGeom>
            <a:avLst/>
            <a:gdLst/>
            <a:ahLst/>
            <a:cxnLst>
              <a:cxn ang="0">
                <a:pos x="wd2" y="hd2"/>
              </a:cxn>
              <a:cxn ang="5400000">
                <a:pos x="wd2" y="hd2"/>
              </a:cxn>
              <a:cxn ang="10800000">
                <a:pos x="wd2" y="hd2"/>
              </a:cxn>
              <a:cxn ang="16200000">
                <a:pos x="wd2" y="hd2"/>
              </a:cxn>
            </a:cxnLst>
            <a:rect l="0" t="0" r="r" b="b"/>
            <a:pathLst>
              <a:path w="21600" h="21600" extrusionOk="0">
                <a:moveTo>
                  <a:pt x="21600" y="2965"/>
                </a:moveTo>
                <a:cubicBezTo>
                  <a:pt x="21600" y="3812"/>
                  <a:pt x="21252" y="4235"/>
                  <a:pt x="20903" y="4235"/>
                </a:cubicBezTo>
                <a:cubicBezTo>
                  <a:pt x="1045" y="4235"/>
                  <a:pt x="1045" y="4235"/>
                  <a:pt x="1045" y="4235"/>
                </a:cubicBezTo>
                <a:cubicBezTo>
                  <a:pt x="697" y="4235"/>
                  <a:pt x="0" y="3812"/>
                  <a:pt x="0" y="2965"/>
                </a:cubicBezTo>
                <a:cubicBezTo>
                  <a:pt x="0" y="847"/>
                  <a:pt x="0" y="847"/>
                  <a:pt x="0" y="847"/>
                </a:cubicBezTo>
                <a:cubicBezTo>
                  <a:pt x="0" y="424"/>
                  <a:pt x="697" y="0"/>
                  <a:pt x="1045" y="0"/>
                </a:cubicBezTo>
                <a:cubicBezTo>
                  <a:pt x="20903" y="0"/>
                  <a:pt x="20903" y="0"/>
                  <a:pt x="20903" y="0"/>
                </a:cubicBezTo>
                <a:cubicBezTo>
                  <a:pt x="21252" y="0"/>
                  <a:pt x="21600" y="424"/>
                  <a:pt x="21600" y="847"/>
                </a:cubicBezTo>
                <a:lnTo>
                  <a:pt x="21600" y="2965"/>
                </a:lnTo>
                <a:close/>
                <a:moveTo>
                  <a:pt x="21600" y="11859"/>
                </a:moveTo>
                <a:cubicBezTo>
                  <a:pt x="21600" y="12282"/>
                  <a:pt x="21252" y="12706"/>
                  <a:pt x="20903" y="12706"/>
                </a:cubicBezTo>
                <a:cubicBezTo>
                  <a:pt x="1045" y="12706"/>
                  <a:pt x="1045" y="12706"/>
                  <a:pt x="1045" y="12706"/>
                </a:cubicBezTo>
                <a:cubicBezTo>
                  <a:pt x="697" y="12706"/>
                  <a:pt x="0" y="12282"/>
                  <a:pt x="0" y="11859"/>
                </a:cubicBezTo>
                <a:cubicBezTo>
                  <a:pt x="0" y="9741"/>
                  <a:pt x="0" y="9741"/>
                  <a:pt x="0" y="9741"/>
                </a:cubicBezTo>
                <a:cubicBezTo>
                  <a:pt x="0" y="8894"/>
                  <a:pt x="697" y="8471"/>
                  <a:pt x="1045" y="8471"/>
                </a:cubicBezTo>
                <a:cubicBezTo>
                  <a:pt x="20903" y="8471"/>
                  <a:pt x="20903" y="8471"/>
                  <a:pt x="20903" y="8471"/>
                </a:cubicBezTo>
                <a:cubicBezTo>
                  <a:pt x="21252" y="8471"/>
                  <a:pt x="21600" y="8894"/>
                  <a:pt x="21600" y="9741"/>
                </a:cubicBezTo>
                <a:lnTo>
                  <a:pt x="21600" y="11859"/>
                </a:lnTo>
                <a:close/>
                <a:moveTo>
                  <a:pt x="21600" y="20329"/>
                </a:moveTo>
                <a:cubicBezTo>
                  <a:pt x="21600" y="21176"/>
                  <a:pt x="21252" y="21600"/>
                  <a:pt x="20903" y="21600"/>
                </a:cubicBezTo>
                <a:cubicBezTo>
                  <a:pt x="1045" y="21600"/>
                  <a:pt x="1045" y="21600"/>
                  <a:pt x="1045" y="21600"/>
                </a:cubicBezTo>
                <a:cubicBezTo>
                  <a:pt x="697" y="21600"/>
                  <a:pt x="0" y="21176"/>
                  <a:pt x="0" y="20329"/>
                </a:cubicBezTo>
                <a:cubicBezTo>
                  <a:pt x="0" y="18212"/>
                  <a:pt x="0" y="18212"/>
                  <a:pt x="0" y="18212"/>
                </a:cubicBezTo>
                <a:cubicBezTo>
                  <a:pt x="0" y="17788"/>
                  <a:pt x="697" y="17365"/>
                  <a:pt x="1045" y="17365"/>
                </a:cubicBezTo>
                <a:cubicBezTo>
                  <a:pt x="20903" y="17365"/>
                  <a:pt x="20903" y="17365"/>
                  <a:pt x="20903" y="17365"/>
                </a:cubicBezTo>
                <a:cubicBezTo>
                  <a:pt x="21252" y="17365"/>
                  <a:pt x="21600" y="17788"/>
                  <a:pt x="21600" y="18212"/>
                </a:cubicBezTo>
                <a:lnTo>
                  <a:pt x="21600" y="2032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0" name="Shape 5756"/>
          <p:cNvSpPr/>
          <p:nvPr/>
        </p:nvSpPr>
        <p:spPr>
          <a:xfrm>
            <a:off x="5378675" y="4672212"/>
            <a:ext cx="308343" cy="181702"/>
          </a:xfrm>
          <a:custGeom>
            <a:avLst/>
            <a:gdLst/>
            <a:ahLst/>
            <a:cxnLst>
              <a:cxn ang="0">
                <a:pos x="wd2" y="hd2"/>
              </a:cxn>
              <a:cxn ang="5400000">
                <a:pos x="wd2" y="hd2"/>
              </a:cxn>
              <a:cxn ang="10800000">
                <a:pos x="wd2" y="hd2"/>
              </a:cxn>
              <a:cxn ang="16200000">
                <a:pos x="wd2" y="hd2"/>
              </a:cxn>
            </a:cxnLst>
            <a:rect l="0" t="0" r="r" b="b"/>
            <a:pathLst>
              <a:path w="21600" h="21600" extrusionOk="0">
                <a:moveTo>
                  <a:pt x="14123" y="21600"/>
                </a:moveTo>
                <a:cubicBezTo>
                  <a:pt x="3323" y="21600"/>
                  <a:pt x="3323" y="21600"/>
                  <a:pt x="3323" y="21600"/>
                </a:cubicBezTo>
                <a:cubicBezTo>
                  <a:pt x="3046" y="21600"/>
                  <a:pt x="3046" y="20661"/>
                  <a:pt x="3046" y="20191"/>
                </a:cubicBezTo>
                <a:cubicBezTo>
                  <a:pt x="3046" y="17374"/>
                  <a:pt x="3046" y="17374"/>
                  <a:pt x="3046" y="17374"/>
                </a:cubicBezTo>
                <a:cubicBezTo>
                  <a:pt x="3046" y="9391"/>
                  <a:pt x="3046" y="9391"/>
                  <a:pt x="3046" y="9391"/>
                </a:cubicBezTo>
                <a:cubicBezTo>
                  <a:pt x="831" y="9391"/>
                  <a:pt x="831" y="9391"/>
                  <a:pt x="831" y="9391"/>
                </a:cubicBezTo>
                <a:cubicBezTo>
                  <a:pt x="554" y="9391"/>
                  <a:pt x="0" y="8922"/>
                  <a:pt x="0" y="8452"/>
                </a:cubicBezTo>
                <a:cubicBezTo>
                  <a:pt x="0" y="7983"/>
                  <a:pt x="277" y="7983"/>
                  <a:pt x="277" y="7513"/>
                </a:cubicBezTo>
                <a:cubicBezTo>
                  <a:pt x="3877" y="470"/>
                  <a:pt x="3877" y="470"/>
                  <a:pt x="3877" y="470"/>
                </a:cubicBezTo>
                <a:cubicBezTo>
                  <a:pt x="3877" y="0"/>
                  <a:pt x="4154" y="0"/>
                  <a:pt x="4431" y="0"/>
                </a:cubicBezTo>
                <a:cubicBezTo>
                  <a:pt x="4708" y="0"/>
                  <a:pt x="4708" y="0"/>
                  <a:pt x="4985" y="470"/>
                </a:cubicBezTo>
                <a:cubicBezTo>
                  <a:pt x="8585" y="7513"/>
                  <a:pt x="8585" y="7513"/>
                  <a:pt x="8585" y="7513"/>
                </a:cubicBezTo>
                <a:cubicBezTo>
                  <a:pt x="8585" y="7983"/>
                  <a:pt x="8585" y="7983"/>
                  <a:pt x="8585" y="8452"/>
                </a:cubicBezTo>
                <a:cubicBezTo>
                  <a:pt x="8585" y="8922"/>
                  <a:pt x="8308" y="9391"/>
                  <a:pt x="8031" y="9391"/>
                </a:cubicBezTo>
                <a:cubicBezTo>
                  <a:pt x="5815" y="9391"/>
                  <a:pt x="5815" y="9391"/>
                  <a:pt x="5815" y="9391"/>
                </a:cubicBezTo>
                <a:cubicBezTo>
                  <a:pt x="5815" y="16904"/>
                  <a:pt x="5815" y="16904"/>
                  <a:pt x="5815" y="16904"/>
                </a:cubicBezTo>
                <a:cubicBezTo>
                  <a:pt x="12185" y="16904"/>
                  <a:pt x="12185" y="16904"/>
                  <a:pt x="12185" y="16904"/>
                </a:cubicBezTo>
                <a:cubicBezTo>
                  <a:pt x="12462" y="16904"/>
                  <a:pt x="12462" y="16904"/>
                  <a:pt x="12462" y="16904"/>
                </a:cubicBezTo>
                <a:cubicBezTo>
                  <a:pt x="14400" y="20661"/>
                  <a:pt x="14400" y="20661"/>
                  <a:pt x="14400" y="20661"/>
                </a:cubicBezTo>
                <a:cubicBezTo>
                  <a:pt x="14400" y="20661"/>
                  <a:pt x="14400" y="20661"/>
                  <a:pt x="14400" y="21130"/>
                </a:cubicBezTo>
                <a:cubicBezTo>
                  <a:pt x="14400" y="21130"/>
                  <a:pt x="14123" y="21600"/>
                  <a:pt x="14123" y="21600"/>
                </a:cubicBezTo>
                <a:close/>
                <a:moveTo>
                  <a:pt x="21323" y="14087"/>
                </a:moveTo>
                <a:cubicBezTo>
                  <a:pt x="17723" y="21130"/>
                  <a:pt x="17723" y="21130"/>
                  <a:pt x="17723" y="21130"/>
                </a:cubicBezTo>
                <a:cubicBezTo>
                  <a:pt x="17723" y="21600"/>
                  <a:pt x="17446" y="21600"/>
                  <a:pt x="17169" y="21600"/>
                </a:cubicBezTo>
                <a:cubicBezTo>
                  <a:pt x="16892" y="21600"/>
                  <a:pt x="16892" y="21600"/>
                  <a:pt x="16615" y="21130"/>
                </a:cubicBezTo>
                <a:cubicBezTo>
                  <a:pt x="13015" y="14087"/>
                  <a:pt x="13015" y="14087"/>
                  <a:pt x="13015" y="14087"/>
                </a:cubicBezTo>
                <a:cubicBezTo>
                  <a:pt x="13015" y="13617"/>
                  <a:pt x="13015" y="13617"/>
                  <a:pt x="13015" y="13148"/>
                </a:cubicBezTo>
                <a:cubicBezTo>
                  <a:pt x="13015" y="12678"/>
                  <a:pt x="13292" y="11739"/>
                  <a:pt x="13569" y="11739"/>
                </a:cubicBezTo>
                <a:cubicBezTo>
                  <a:pt x="15785" y="11739"/>
                  <a:pt x="15785" y="11739"/>
                  <a:pt x="15785" y="11739"/>
                </a:cubicBezTo>
                <a:cubicBezTo>
                  <a:pt x="15785" y="4696"/>
                  <a:pt x="15785" y="4696"/>
                  <a:pt x="15785" y="4696"/>
                </a:cubicBezTo>
                <a:cubicBezTo>
                  <a:pt x="9415" y="4696"/>
                  <a:pt x="9415" y="4696"/>
                  <a:pt x="9415" y="4696"/>
                </a:cubicBezTo>
                <a:cubicBezTo>
                  <a:pt x="9415" y="4696"/>
                  <a:pt x="9138" y="4696"/>
                  <a:pt x="9138" y="4696"/>
                </a:cubicBezTo>
                <a:cubicBezTo>
                  <a:pt x="7200" y="939"/>
                  <a:pt x="7200" y="939"/>
                  <a:pt x="7200" y="939"/>
                </a:cubicBezTo>
                <a:cubicBezTo>
                  <a:pt x="7200" y="939"/>
                  <a:pt x="7200" y="470"/>
                  <a:pt x="7200" y="470"/>
                </a:cubicBezTo>
                <a:cubicBezTo>
                  <a:pt x="7200" y="0"/>
                  <a:pt x="7477" y="0"/>
                  <a:pt x="7477" y="0"/>
                </a:cubicBezTo>
                <a:cubicBezTo>
                  <a:pt x="18277" y="0"/>
                  <a:pt x="18277" y="0"/>
                  <a:pt x="18277" y="0"/>
                </a:cubicBezTo>
                <a:cubicBezTo>
                  <a:pt x="18831" y="0"/>
                  <a:pt x="18554" y="470"/>
                  <a:pt x="18554" y="939"/>
                </a:cubicBezTo>
                <a:cubicBezTo>
                  <a:pt x="18554" y="4226"/>
                  <a:pt x="18554" y="4226"/>
                  <a:pt x="18554" y="4226"/>
                </a:cubicBezTo>
                <a:cubicBezTo>
                  <a:pt x="18554" y="11739"/>
                  <a:pt x="18554" y="11739"/>
                  <a:pt x="18554" y="11739"/>
                </a:cubicBezTo>
                <a:cubicBezTo>
                  <a:pt x="20769" y="11739"/>
                  <a:pt x="20769" y="11739"/>
                  <a:pt x="20769" y="11739"/>
                </a:cubicBezTo>
                <a:cubicBezTo>
                  <a:pt x="21046" y="11739"/>
                  <a:pt x="21600" y="12678"/>
                  <a:pt x="21600" y="13148"/>
                </a:cubicBezTo>
                <a:cubicBezTo>
                  <a:pt x="21600" y="13617"/>
                  <a:pt x="21323" y="13617"/>
                  <a:pt x="21323" y="1408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1" name="Shape 5757"/>
          <p:cNvSpPr/>
          <p:nvPr/>
        </p:nvSpPr>
        <p:spPr>
          <a:xfrm>
            <a:off x="5949474" y="4628164"/>
            <a:ext cx="247776" cy="245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665" y="21600"/>
                  <a:pt x="4529" y="20206"/>
                  <a:pt x="2787" y="17768"/>
                </a:cubicBezTo>
                <a:cubicBezTo>
                  <a:pt x="2439" y="17419"/>
                  <a:pt x="2439" y="17419"/>
                  <a:pt x="2787" y="17071"/>
                </a:cubicBezTo>
                <a:cubicBezTo>
                  <a:pt x="4529" y="15329"/>
                  <a:pt x="4529" y="15329"/>
                  <a:pt x="4529" y="15329"/>
                </a:cubicBezTo>
                <a:cubicBezTo>
                  <a:pt x="4529" y="15329"/>
                  <a:pt x="4877" y="14981"/>
                  <a:pt x="4877" y="14981"/>
                </a:cubicBezTo>
                <a:cubicBezTo>
                  <a:pt x="5226" y="14981"/>
                  <a:pt x="5226" y="15329"/>
                  <a:pt x="5226" y="15329"/>
                </a:cubicBezTo>
                <a:cubicBezTo>
                  <a:pt x="6619" y="17071"/>
                  <a:pt x="8710" y="18116"/>
                  <a:pt x="10800" y="18116"/>
                </a:cubicBezTo>
                <a:cubicBezTo>
                  <a:pt x="14981" y="18116"/>
                  <a:pt x="18116" y="14981"/>
                  <a:pt x="18116" y="10800"/>
                </a:cubicBezTo>
                <a:cubicBezTo>
                  <a:pt x="18116" y="6968"/>
                  <a:pt x="14981" y="3832"/>
                  <a:pt x="10800" y="3832"/>
                </a:cubicBezTo>
                <a:cubicBezTo>
                  <a:pt x="9058" y="3832"/>
                  <a:pt x="7316" y="4529"/>
                  <a:pt x="5923" y="5574"/>
                </a:cubicBezTo>
                <a:cubicBezTo>
                  <a:pt x="8013" y="7665"/>
                  <a:pt x="8013" y="7665"/>
                  <a:pt x="8013" y="7665"/>
                </a:cubicBezTo>
                <a:cubicBezTo>
                  <a:pt x="8361" y="8013"/>
                  <a:pt x="8361" y="8361"/>
                  <a:pt x="8013" y="8710"/>
                </a:cubicBezTo>
                <a:cubicBezTo>
                  <a:pt x="8013" y="9058"/>
                  <a:pt x="7665" y="9058"/>
                  <a:pt x="7316" y="9058"/>
                </a:cubicBezTo>
                <a:cubicBezTo>
                  <a:pt x="1045" y="9058"/>
                  <a:pt x="1045" y="9058"/>
                  <a:pt x="1045" y="9058"/>
                </a:cubicBezTo>
                <a:cubicBezTo>
                  <a:pt x="697" y="9058"/>
                  <a:pt x="0" y="8710"/>
                  <a:pt x="0" y="8361"/>
                </a:cubicBezTo>
                <a:cubicBezTo>
                  <a:pt x="0" y="2090"/>
                  <a:pt x="0" y="2090"/>
                  <a:pt x="0" y="2090"/>
                </a:cubicBezTo>
                <a:cubicBezTo>
                  <a:pt x="0" y="1742"/>
                  <a:pt x="348" y="1394"/>
                  <a:pt x="697" y="1045"/>
                </a:cubicBezTo>
                <a:cubicBezTo>
                  <a:pt x="1045" y="1045"/>
                  <a:pt x="1394" y="1045"/>
                  <a:pt x="1742" y="1394"/>
                </a:cubicBezTo>
                <a:cubicBezTo>
                  <a:pt x="3484" y="3135"/>
                  <a:pt x="3484" y="3135"/>
                  <a:pt x="3484" y="3135"/>
                </a:cubicBezTo>
                <a:cubicBezTo>
                  <a:pt x="5574" y="1394"/>
                  <a:pt x="8013" y="0"/>
                  <a:pt x="10800" y="0"/>
                </a:cubicBezTo>
                <a:cubicBezTo>
                  <a:pt x="16723" y="0"/>
                  <a:pt x="21600" y="4877"/>
                  <a:pt x="21600" y="10800"/>
                </a:cubicBezTo>
                <a:cubicBezTo>
                  <a:pt x="21600" y="16723"/>
                  <a:pt x="16723" y="21600"/>
                  <a:pt x="1080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2" name="Shape 5758"/>
          <p:cNvSpPr/>
          <p:nvPr/>
        </p:nvSpPr>
        <p:spPr>
          <a:xfrm>
            <a:off x="6522110" y="462816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30" y="21600"/>
                  <a:pt x="17705"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lnTo>
                  <a:pt x="21600" y="17768"/>
                </a:lnTo>
                <a:close/>
                <a:moveTo>
                  <a:pt x="3895" y="4181"/>
                </a:moveTo>
                <a:cubicBezTo>
                  <a:pt x="3895" y="4181"/>
                  <a:pt x="3895" y="4181"/>
                  <a:pt x="3541" y="4181"/>
                </a:cubicBezTo>
                <a:cubicBezTo>
                  <a:pt x="3541" y="4529"/>
                  <a:pt x="3541" y="4529"/>
                  <a:pt x="3541" y="4529"/>
                </a:cubicBezTo>
                <a:cubicBezTo>
                  <a:pt x="3541" y="6271"/>
                  <a:pt x="3541" y="6271"/>
                  <a:pt x="3541" y="6271"/>
                </a:cubicBezTo>
                <a:cubicBezTo>
                  <a:pt x="3541" y="6619"/>
                  <a:pt x="3895" y="6968"/>
                  <a:pt x="3895" y="6968"/>
                </a:cubicBezTo>
                <a:cubicBezTo>
                  <a:pt x="9915" y="6968"/>
                  <a:pt x="14872" y="11845"/>
                  <a:pt x="14872" y="17768"/>
                </a:cubicBezTo>
                <a:cubicBezTo>
                  <a:pt x="14872" y="17768"/>
                  <a:pt x="15226" y="18116"/>
                  <a:pt x="15226" y="18116"/>
                </a:cubicBezTo>
                <a:cubicBezTo>
                  <a:pt x="17351" y="18116"/>
                  <a:pt x="17351" y="18116"/>
                  <a:pt x="17351" y="18116"/>
                </a:cubicBezTo>
                <a:cubicBezTo>
                  <a:pt x="17351" y="18116"/>
                  <a:pt x="17351" y="18116"/>
                  <a:pt x="17351" y="17768"/>
                </a:cubicBezTo>
                <a:cubicBezTo>
                  <a:pt x="17705" y="17768"/>
                  <a:pt x="17705" y="17768"/>
                  <a:pt x="17705" y="17768"/>
                </a:cubicBezTo>
                <a:cubicBezTo>
                  <a:pt x="17351" y="10452"/>
                  <a:pt x="11331" y="4529"/>
                  <a:pt x="3895" y="4181"/>
                </a:cubicBezTo>
                <a:close/>
                <a:moveTo>
                  <a:pt x="3895" y="9406"/>
                </a:moveTo>
                <a:cubicBezTo>
                  <a:pt x="3895" y="9406"/>
                  <a:pt x="3895" y="9755"/>
                  <a:pt x="3541" y="9755"/>
                </a:cubicBezTo>
                <a:cubicBezTo>
                  <a:pt x="3541" y="9755"/>
                  <a:pt x="3541" y="9755"/>
                  <a:pt x="3541" y="10103"/>
                </a:cubicBezTo>
                <a:cubicBezTo>
                  <a:pt x="3541" y="11845"/>
                  <a:pt x="3541" y="11845"/>
                  <a:pt x="3541" y="11845"/>
                </a:cubicBezTo>
                <a:cubicBezTo>
                  <a:pt x="3541" y="12194"/>
                  <a:pt x="3895" y="12194"/>
                  <a:pt x="3895" y="12194"/>
                </a:cubicBezTo>
                <a:cubicBezTo>
                  <a:pt x="6728" y="12542"/>
                  <a:pt x="9207" y="14632"/>
                  <a:pt x="9561" y="17768"/>
                </a:cubicBezTo>
                <a:cubicBezTo>
                  <a:pt x="9561" y="17768"/>
                  <a:pt x="9561" y="18116"/>
                  <a:pt x="9915" y="18116"/>
                </a:cubicBezTo>
                <a:cubicBezTo>
                  <a:pt x="11685" y="18116"/>
                  <a:pt x="11685" y="18116"/>
                  <a:pt x="11685" y="18116"/>
                </a:cubicBezTo>
                <a:cubicBezTo>
                  <a:pt x="11685" y="18116"/>
                  <a:pt x="12039" y="18116"/>
                  <a:pt x="12039" y="17768"/>
                </a:cubicBezTo>
                <a:cubicBezTo>
                  <a:pt x="12039" y="17768"/>
                  <a:pt x="12039" y="17768"/>
                  <a:pt x="12039" y="17419"/>
                </a:cubicBezTo>
                <a:cubicBezTo>
                  <a:pt x="12039" y="13239"/>
                  <a:pt x="8498" y="9755"/>
                  <a:pt x="3895" y="9406"/>
                </a:cubicBezTo>
                <a:close/>
                <a:moveTo>
                  <a:pt x="5311" y="14632"/>
                </a:moveTo>
                <a:cubicBezTo>
                  <a:pt x="4249" y="14632"/>
                  <a:pt x="3541" y="15329"/>
                  <a:pt x="3541" y="16374"/>
                </a:cubicBezTo>
                <a:cubicBezTo>
                  <a:pt x="3541" y="17419"/>
                  <a:pt x="4249" y="18116"/>
                  <a:pt x="5311" y="18116"/>
                </a:cubicBezTo>
                <a:cubicBezTo>
                  <a:pt x="6374" y="18116"/>
                  <a:pt x="7082" y="17419"/>
                  <a:pt x="7082" y="16374"/>
                </a:cubicBezTo>
                <a:cubicBezTo>
                  <a:pt x="7082" y="15329"/>
                  <a:pt x="6374" y="14632"/>
                  <a:pt x="5311" y="1463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3" name="Shape 5759"/>
          <p:cNvSpPr/>
          <p:nvPr/>
        </p:nvSpPr>
        <p:spPr>
          <a:xfrm>
            <a:off x="7094745" y="4628164"/>
            <a:ext cx="266129" cy="266129"/>
          </a:xfrm>
          <a:custGeom>
            <a:avLst/>
            <a:gdLst/>
            <a:ahLst/>
            <a:cxnLst>
              <a:cxn ang="0">
                <a:pos x="wd2" y="hd2"/>
              </a:cxn>
              <a:cxn ang="5400000">
                <a:pos x="wd2" y="hd2"/>
              </a:cxn>
              <a:cxn ang="10800000">
                <a:pos x="wd2" y="hd2"/>
              </a:cxn>
              <a:cxn ang="16200000">
                <a:pos x="wd2" y="hd2"/>
              </a:cxn>
            </a:cxnLst>
            <a:rect l="0" t="0" r="r" b="b"/>
            <a:pathLst>
              <a:path w="21600" h="21600" extrusionOk="0">
                <a:moveTo>
                  <a:pt x="19988" y="21600"/>
                </a:moveTo>
                <a:cubicBezTo>
                  <a:pt x="19666" y="21600"/>
                  <a:pt x="19021" y="21600"/>
                  <a:pt x="19021" y="21278"/>
                </a:cubicBezTo>
                <a:cubicBezTo>
                  <a:pt x="14507" y="16764"/>
                  <a:pt x="14507" y="16764"/>
                  <a:pt x="14507" y="16764"/>
                </a:cubicBezTo>
                <a:cubicBezTo>
                  <a:pt x="12896" y="17731"/>
                  <a:pt x="10961" y="18376"/>
                  <a:pt x="9349" y="18376"/>
                </a:cubicBezTo>
                <a:cubicBezTo>
                  <a:pt x="4191" y="18376"/>
                  <a:pt x="0" y="14185"/>
                  <a:pt x="0" y="9349"/>
                </a:cubicBezTo>
                <a:cubicBezTo>
                  <a:pt x="0" y="4191"/>
                  <a:pt x="4191" y="0"/>
                  <a:pt x="9349" y="0"/>
                </a:cubicBezTo>
                <a:cubicBezTo>
                  <a:pt x="14185" y="0"/>
                  <a:pt x="18376" y="4191"/>
                  <a:pt x="18376" y="9349"/>
                </a:cubicBezTo>
                <a:cubicBezTo>
                  <a:pt x="18376" y="10961"/>
                  <a:pt x="17731" y="12896"/>
                  <a:pt x="16764" y="14507"/>
                </a:cubicBezTo>
                <a:cubicBezTo>
                  <a:pt x="21278" y="19021"/>
                  <a:pt x="21278" y="19021"/>
                  <a:pt x="21278" y="19021"/>
                </a:cubicBezTo>
                <a:cubicBezTo>
                  <a:pt x="21600" y="19021"/>
                  <a:pt x="21600" y="19666"/>
                  <a:pt x="21600" y="19988"/>
                </a:cubicBezTo>
                <a:cubicBezTo>
                  <a:pt x="21600" y="20955"/>
                  <a:pt x="20955" y="21600"/>
                  <a:pt x="19988" y="21600"/>
                </a:cubicBezTo>
                <a:close/>
                <a:moveTo>
                  <a:pt x="9349" y="3546"/>
                </a:moveTo>
                <a:cubicBezTo>
                  <a:pt x="6125" y="3546"/>
                  <a:pt x="3546" y="6125"/>
                  <a:pt x="3546" y="9349"/>
                </a:cubicBezTo>
                <a:cubicBezTo>
                  <a:pt x="3546" y="12573"/>
                  <a:pt x="6125" y="15152"/>
                  <a:pt x="9349" y="15152"/>
                </a:cubicBezTo>
                <a:cubicBezTo>
                  <a:pt x="12573" y="15152"/>
                  <a:pt x="15152" y="12573"/>
                  <a:pt x="15152" y="9349"/>
                </a:cubicBezTo>
                <a:cubicBezTo>
                  <a:pt x="15152" y="6125"/>
                  <a:pt x="12573" y="3546"/>
                  <a:pt x="9349" y="3546"/>
                </a:cubicBezTo>
                <a:close/>
                <a:moveTo>
                  <a:pt x="13540" y="9672"/>
                </a:moveTo>
                <a:cubicBezTo>
                  <a:pt x="13540" y="9994"/>
                  <a:pt x="13218" y="9994"/>
                  <a:pt x="12896" y="9994"/>
                </a:cubicBezTo>
                <a:cubicBezTo>
                  <a:pt x="9994" y="9994"/>
                  <a:pt x="9994" y="9994"/>
                  <a:pt x="9994" y="9994"/>
                </a:cubicBezTo>
                <a:cubicBezTo>
                  <a:pt x="9994" y="12896"/>
                  <a:pt x="9994" y="12896"/>
                  <a:pt x="9994" y="12896"/>
                </a:cubicBezTo>
                <a:cubicBezTo>
                  <a:pt x="9994" y="13218"/>
                  <a:pt x="9994" y="13540"/>
                  <a:pt x="9672" y="13540"/>
                </a:cubicBezTo>
                <a:cubicBezTo>
                  <a:pt x="8704" y="13540"/>
                  <a:pt x="8704" y="13540"/>
                  <a:pt x="8704" y="13540"/>
                </a:cubicBezTo>
                <a:cubicBezTo>
                  <a:pt x="8704" y="13540"/>
                  <a:pt x="8382" y="13218"/>
                  <a:pt x="8382" y="12896"/>
                </a:cubicBezTo>
                <a:cubicBezTo>
                  <a:pt x="8382" y="9994"/>
                  <a:pt x="8382" y="9994"/>
                  <a:pt x="8382" y="9994"/>
                </a:cubicBezTo>
                <a:cubicBezTo>
                  <a:pt x="5481" y="9994"/>
                  <a:pt x="5481" y="9994"/>
                  <a:pt x="5481" y="9994"/>
                </a:cubicBezTo>
                <a:cubicBezTo>
                  <a:pt x="5481" y="9994"/>
                  <a:pt x="5158" y="9994"/>
                  <a:pt x="5158" y="9672"/>
                </a:cubicBezTo>
                <a:cubicBezTo>
                  <a:pt x="5158" y="8704"/>
                  <a:pt x="5158" y="8704"/>
                  <a:pt x="5158" y="8704"/>
                </a:cubicBezTo>
                <a:cubicBezTo>
                  <a:pt x="5158" y="8704"/>
                  <a:pt x="5481" y="8382"/>
                  <a:pt x="5481" y="8382"/>
                </a:cubicBezTo>
                <a:cubicBezTo>
                  <a:pt x="8382" y="8382"/>
                  <a:pt x="8382" y="8382"/>
                  <a:pt x="8382" y="8382"/>
                </a:cubicBezTo>
                <a:cubicBezTo>
                  <a:pt x="8382" y="5481"/>
                  <a:pt x="8382" y="5481"/>
                  <a:pt x="8382" y="5481"/>
                </a:cubicBezTo>
                <a:cubicBezTo>
                  <a:pt x="8382" y="5158"/>
                  <a:pt x="8704" y="5158"/>
                  <a:pt x="8704" y="5158"/>
                </a:cubicBezTo>
                <a:cubicBezTo>
                  <a:pt x="9672" y="5158"/>
                  <a:pt x="9672" y="5158"/>
                  <a:pt x="9672" y="5158"/>
                </a:cubicBezTo>
                <a:cubicBezTo>
                  <a:pt x="9994" y="5158"/>
                  <a:pt x="9994" y="5158"/>
                  <a:pt x="9994" y="5481"/>
                </a:cubicBezTo>
                <a:cubicBezTo>
                  <a:pt x="9994" y="8382"/>
                  <a:pt x="9994" y="8382"/>
                  <a:pt x="9994" y="8382"/>
                </a:cubicBezTo>
                <a:cubicBezTo>
                  <a:pt x="12896" y="8382"/>
                  <a:pt x="12896" y="8382"/>
                  <a:pt x="12896" y="8382"/>
                </a:cubicBezTo>
                <a:cubicBezTo>
                  <a:pt x="13218" y="8382"/>
                  <a:pt x="13540" y="8704"/>
                  <a:pt x="13540" y="8704"/>
                </a:cubicBezTo>
                <a:lnTo>
                  <a:pt x="13540" y="967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4" name="Shape 5760"/>
          <p:cNvSpPr/>
          <p:nvPr/>
        </p:nvSpPr>
        <p:spPr>
          <a:xfrm>
            <a:off x="7665545" y="462816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071"/>
                </a:moveTo>
                <a:cubicBezTo>
                  <a:pt x="21600" y="19510"/>
                  <a:pt x="19830" y="21600"/>
                  <a:pt x="17351" y="21600"/>
                </a:cubicBezTo>
                <a:cubicBezTo>
                  <a:pt x="14518" y="21600"/>
                  <a:pt x="12748" y="19510"/>
                  <a:pt x="12748" y="17071"/>
                </a:cubicBezTo>
                <a:cubicBezTo>
                  <a:pt x="12748" y="17071"/>
                  <a:pt x="12748" y="16723"/>
                  <a:pt x="12748" y="16723"/>
                </a:cubicBezTo>
                <a:cubicBezTo>
                  <a:pt x="7436" y="14284"/>
                  <a:pt x="7436" y="14284"/>
                  <a:pt x="7436" y="14284"/>
                </a:cubicBezTo>
                <a:cubicBezTo>
                  <a:pt x="6728" y="14981"/>
                  <a:pt x="5666" y="15329"/>
                  <a:pt x="4603" y="15329"/>
                </a:cubicBezTo>
                <a:cubicBezTo>
                  <a:pt x="2125" y="15329"/>
                  <a:pt x="0" y="13239"/>
                  <a:pt x="0" y="10800"/>
                </a:cubicBezTo>
                <a:cubicBezTo>
                  <a:pt x="0" y="8361"/>
                  <a:pt x="2125" y="6271"/>
                  <a:pt x="4603" y="6271"/>
                </a:cubicBezTo>
                <a:cubicBezTo>
                  <a:pt x="5666" y="6271"/>
                  <a:pt x="6728" y="6968"/>
                  <a:pt x="7436" y="7665"/>
                </a:cubicBezTo>
                <a:cubicBezTo>
                  <a:pt x="12748" y="5226"/>
                  <a:pt x="12748" y="5226"/>
                  <a:pt x="12748" y="5226"/>
                </a:cubicBezTo>
                <a:cubicBezTo>
                  <a:pt x="12748" y="4877"/>
                  <a:pt x="12748" y="4877"/>
                  <a:pt x="12748" y="4529"/>
                </a:cubicBezTo>
                <a:cubicBezTo>
                  <a:pt x="12748" y="2090"/>
                  <a:pt x="14518" y="0"/>
                  <a:pt x="17351" y="0"/>
                </a:cubicBezTo>
                <a:cubicBezTo>
                  <a:pt x="19830" y="0"/>
                  <a:pt x="21600" y="2090"/>
                  <a:pt x="21600" y="4529"/>
                </a:cubicBezTo>
                <a:cubicBezTo>
                  <a:pt x="21600" y="6968"/>
                  <a:pt x="19830" y="9058"/>
                  <a:pt x="17351" y="9058"/>
                </a:cubicBezTo>
                <a:cubicBezTo>
                  <a:pt x="15934" y="9058"/>
                  <a:pt x="14872" y="8710"/>
                  <a:pt x="14164" y="8013"/>
                </a:cubicBezTo>
                <a:cubicBezTo>
                  <a:pt x="8852" y="10452"/>
                  <a:pt x="8852" y="10452"/>
                  <a:pt x="8852" y="10452"/>
                </a:cubicBezTo>
                <a:cubicBezTo>
                  <a:pt x="8852" y="10452"/>
                  <a:pt x="8852" y="10800"/>
                  <a:pt x="8852" y="10800"/>
                </a:cubicBezTo>
                <a:cubicBezTo>
                  <a:pt x="8852" y="11148"/>
                  <a:pt x="8852" y="11148"/>
                  <a:pt x="8852" y="11497"/>
                </a:cubicBezTo>
                <a:cubicBezTo>
                  <a:pt x="14164" y="13935"/>
                  <a:pt x="14164" y="13935"/>
                  <a:pt x="14164" y="13935"/>
                </a:cubicBezTo>
                <a:cubicBezTo>
                  <a:pt x="14872" y="13239"/>
                  <a:pt x="15934" y="12542"/>
                  <a:pt x="17351" y="12542"/>
                </a:cubicBezTo>
                <a:cubicBezTo>
                  <a:pt x="19830" y="12542"/>
                  <a:pt x="21600" y="14632"/>
                  <a:pt x="21600" y="1707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5" name="Shape 5761"/>
          <p:cNvSpPr/>
          <p:nvPr/>
        </p:nvSpPr>
        <p:spPr>
          <a:xfrm>
            <a:off x="8238180" y="4628164"/>
            <a:ext cx="218410" cy="225752"/>
          </a:xfrm>
          <a:custGeom>
            <a:avLst/>
            <a:gdLst/>
            <a:ahLst/>
            <a:cxnLst>
              <a:cxn ang="0">
                <a:pos x="wd2" y="hd2"/>
              </a:cxn>
              <a:cxn ang="5400000">
                <a:pos x="wd2" y="hd2"/>
              </a:cxn>
              <a:cxn ang="10800000">
                <a:pos x="wd2" y="hd2"/>
              </a:cxn>
              <a:cxn ang="16200000">
                <a:pos x="wd2" y="hd2"/>
              </a:cxn>
            </a:cxnLst>
            <a:rect l="0" t="0" r="r" b="b"/>
            <a:pathLst>
              <a:path w="21600" h="21600" extrusionOk="0">
                <a:moveTo>
                  <a:pt x="15709" y="15158"/>
                </a:moveTo>
                <a:cubicBezTo>
                  <a:pt x="15709" y="15537"/>
                  <a:pt x="15316" y="15916"/>
                  <a:pt x="14924" y="15916"/>
                </a:cubicBezTo>
                <a:cubicBezTo>
                  <a:pt x="12567" y="15916"/>
                  <a:pt x="12567" y="15916"/>
                  <a:pt x="12567" y="15916"/>
                </a:cubicBezTo>
                <a:cubicBezTo>
                  <a:pt x="12175" y="15916"/>
                  <a:pt x="12175" y="15537"/>
                  <a:pt x="12175" y="15158"/>
                </a:cubicBezTo>
                <a:cubicBezTo>
                  <a:pt x="12175" y="7579"/>
                  <a:pt x="12175" y="7579"/>
                  <a:pt x="12175" y="7579"/>
                </a:cubicBezTo>
                <a:cubicBezTo>
                  <a:pt x="12175" y="5305"/>
                  <a:pt x="10211" y="3411"/>
                  <a:pt x="7855" y="3411"/>
                </a:cubicBezTo>
                <a:cubicBezTo>
                  <a:pt x="3535" y="3411"/>
                  <a:pt x="3535" y="3411"/>
                  <a:pt x="3535" y="3411"/>
                </a:cubicBezTo>
                <a:cubicBezTo>
                  <a:pt x="3535" y="21221"/>
                  <a:pt x="3535" y="21221"/>
                  <a:pt x="3535" y="21221"/>
                </a:cubicBezTo>
                <a:cubicBezTo>
                  <a:pt x="3535" y="21221"/>
                  <a:pt x="3142" y="21600"/>
                  <a:pt x="2749" y="21600"/>
                </a:cubicBezTo>
                <a:cubicBezTo>
                  <a:pt x="393" y="21600"/>
                  <a:pt x="393" y="21600"/>
                  <a:pt x="393" y="21600"/>
                </a:cubicBezTo>
                <a:cubicBezTo>
                  <a:pt x="0" y="21600"/>
                  <a:pt x="0" y="21221"/>
                  <a:pt x="0" y="21221"/>
                </a:cubicBezTo>
                <a:cubicBezTo>
                  <a:pt x="0" y="758"/>
                  <a:pt x="0" y="758"/>
                  <a:pt x="0" y="758"/>
                </a:cubicBezTo>
                <a:cubicBezTo>
                  <a:pt x="0" y="379"/>
                  <a:pt x="0" y="0"/>
                  <a:pt x="393" y="0"/>
                </a:cubicBezTo>
                <a:cubicBezTo>
                  <a:pt x="7855" y="0"/>
                  <a:pt x="7855" y="0"/>
                  <a:pt x="7855" y="0"/>
                </a:cubicBezTo>
                <a:cubicBezTo>
                  <a:pt x="12175" y="0"/>
                  <a:pt x="15709" y="3411"/>
                  <a:pt x="15709" y="7579"/>
                </a:cubicBezTo>
                <a:lnTo>
                  <a:pt x="15709" y="15158"/>
                </a:lnTo>
                <a:close/>
                <a:moveTo>
                  <a:pt x="21600" y="14021"/>
                </a:moveTo>
                <a:cubicBezTo>
                  <a:pt x="21600" y="18189"/>
                  <a:pt x="18065" y="21600"/>
                  <a:pt x="13745" y="21600"/>
                </a:cubicBezTo>
                <a:cubicBezTo>
                  <a:pt x="6284" y="21600"/>
                  <a:pt x="6284" y="21600"/>
                  <a:pt x="6284" y="21600"/>
                </a:cubicBezTo>
                <a:cubicBezTo>
                  <a:pt x="6284" y="21600"/>
                  <a:pt x="5891" y="21221"/>
                  <a:pt x="5891" y="21221"/>
                </a:cubicBezTo>
                <a:cubicBezTo>
                  <a:pt x="5891" y="6442"/>
                  <a:pt x="5891" y="6442"/>
                  <a:pt x="5891" y="6442"/>
                </a:cubicBezTo>
                <a:cubicBezTo>
                  <a:pt x="5891" y="6063"/>
                  <a:pt x="6284" y="6063"/>
                  <a:pt x="6284" y="6063"/>
                </a:cubicBezTo>
                <a:cubicBezTo>
                  <a:pt x="9033" y="6063"/>
                  <a:pt x="9033" y="6063"/>
                  <a:pt x="9033" y="6063"/>
                </a:cubicBezTo>
                <a:cubicBezTo>
                  <a:pt x="9425" y="6063"/>
                  <a:pt x="9425" y="6063"/>
                  <a:pt x="9425" y="6442"/>
                </a:cubicBezTo>
                <a:cubicBezTo>
                  <a:pt x="9425" y="18189"/>
                  <a:pt x="9425" y="18189"/>
                  <a:pt x="9425" y="18189"/>
                </a:cubicBezTo>
                <a:cubicBezTo>
                  <a:pt x="13745" y="18189"/>
                  <a:pt x="13745" y="18189"/>
                  <a:pt x="13745" y="18189"/>
                </a:cubicBezTo>
                <a:cubicBezTo>
                  <a:pt x="16102" y="18189"/>
                  <a:pt x="18065" y="16295"/>
                  <a:pt x="18065" y="14021"/>
                </a:cubicBezTo>
                <a:cubicBezTo>
                  <a:pt x="18065" y="758"/>
                  <a:pt x="18065" y="758"/>
                  <a:pt x="18065" y="758"/>
                </a:cubicBezTo>
                <a:cubicBezTo>
                  <a:pt x="18065" y="379"/>
                  <a:pt x="18458" y="0"/>
                  <a:pt x="18458" y="0"/>
                </a:cubicBezTo>
                <a:cubicBezTo>
                  <a:pt x="21207" y="0"/>
                  <a:pt x="21207" y="0"/>
                  <a:pt x="21207" y="0"/>
                </a:cubicBezTo>
                <a:cubicBezTo>
                  <a:pt x="21207" y="0"/>
                  <a:pt x="21600" y="379"/>
                  <a:pt x="21600" y="758"/>
                </a:cubicBezTo>
                <a:lnTo>
                  <a:pt x="21600" y="1402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6" name="Shape 5762"/>
          <p:cNvSpPr/>
          <p:nvPr/>
        </p:nvSpPr>
        <p:spPr>
          <a:xfrm>
            <a:off x="8810814" y="4652024"/>
            <a:ext cx="245940" cy="201891"/>
          </a:xfrm>
          <a:custGeom>
            <a:avLst/>
            <a:gdLst/>
            <a:ahLst/>
            <a:cxnLst>
              <a:cxn ang="0">
                <a:pos x="wd2" y="hd2"/>
              </a:cxn>
              <a:cxn ang="5400000">
                <a:pos x="wd2" y="hd2"/>
              </a:cxn>
              <a:cxn ang="10800000">
                <a:pos x="wd2" y="hd2"/>
              </a:cxn>
              <a:cxn ang="16200000">
                <a:pos x="wd2" y="hd2"/>
              </a:cxn>
            </a:cxnLst>
            <a:rect l="0" t="0" r="r" b="b"/>
            <a:pathLst>
              <a:path w="21600" h="21600" extrusionOk="0">
                <a:moveTo>
                  <a:pt x="16374" y="11435"/>
                </a:moveTo>
                <a:cubicBezTo>
                  <a:pt x="8710" y="20753"/>
                  <a:pt x="8710" y="20753"/>
                  <a:pt x="8710" y="20753"/>
                </a:cubicBezTo>
                <a:cubicBezTo>
                  <a:pt x="8710" y="20753"/>
                  <a:pt x="8361" y="21176"/>
                  <a:pt x="8361" y="21176"/>
                </a:cubicBezTo>
                <a:cubicBezTo>
                  <a:pt x="7665" y="21176"/>
                  <a:pt x="7316" y="20753"/>
                  <a:pt x="7316" y="19906"/>
                </a:cubicBezTo>
                <a:cubicBezTo>
                  <a:pt x="7316" y="15247"/>
                  <a:pt x="7316" y="15247"/>
                  <a:pt x="7316" y="15247"/>
                </a:cubicBezTo>
                <a:cubicBezTo>
                  <a:pt x="1045" y="15247"/>
                  <a:pt x="1045" y="15247"/>
                  <a:pt x="1045" y="15247"/>
                </a:cubicBezTo>
                <a:cubicBezTo>
                  <a:pt x="697" y="15247"/>
                  <a:pt x="0" y="14400"/>
                  <a:pt x="0" y="13976"/>
                </a:cubicBezTo>
                <a:cubicBezTo>
                  <a:pt x="0" y="7624"/>
                  <a:pt x="0" y="7624"/>
                  <a:pt x="0" y="7624"/>
                </a:cubicBezTo>
                <a:cubicBezTo>
                  <a:pt x="0" y="6776"/>
                  <a:pt x="697" y="6353"/>
                  <a:pt x="1045" y="6353"/>
                </a:cubicBezTo>
                <a:cubicBezTo>
                  <a:pt x="7316" y="6353"/>
                  <a:pt x="7316" y="6353"/>
                  <a:pt x="7316" y="6353"/>
                </a:cubicBezTo>
                <a:cubicBezTo>
                  <a:pt x="7316" y="1271"/>
                  <a:pt x="7316" y="1271"/>
                  <a:pt x="7316" y="1271"/>
                </a:cubicBezTo>
                <a:cubicBezTo>
                  <a:pt x="7316" y="847"/>
                  <a:pt x="7665" y="424"/>
                  <a:pt x="8361" y="424"/>
                </a:cubicBezTo>
                <a:cubicBezTo>
                  <a:pt x="8361" y="424"/>
                  <a:pt x="8710" y="424"/>
                  <a:pt x="8710" y="847"/>
                </a:cubicBezTo>
                <a:cubicBezTo>
                  <a:pt x="16374" y="9741"/>
                  <a:pt x="16374" y="9741"/>
                  <a:pt x="16374" y="9741"/>
                </a:cubicBezTo>
                <a:cubicBezTo>
                  <a:pt x="16723" y="10165"/>
                  <a:pt x="16723" y="10588"/>
                  <a:pt x="16723" y="10588"/>
                </a:cubicBezTo>
                <a:cubicBezTo>
                  <a:pt x="16723" y="11012"/>
                  <a:pt x="16723" y="11435"/>
                  <a:pt x="16374" y="11435"/>
                </a:cubicBezTo>
                <a:close/>
                <a:moveTo>
                  <a:pt x="21600" y="16518"/>
                </a:moveTo>
                <a:cubicBezTo>
                  <a:pt x="21600" y="19482"/>
                  <a:pt x="19858" y="21600"/>
                  <a:pt x="17768" y="21600"/>
                </a:cubicBezTo>
                <a:cubicBezTo>
                  <a:pt x="13239" y="21600"/>
                  <a:pt x="13239" y="21600"/>
                  <a:pt x="13239" y="21600"/>
                </a:cubicBezTo>
                <a:cubicBezTo>
                  <a:pt x="12890" y="21600"/>
                  <a:pt x="12542" y="21176"/>
                  <a:pt x="12542" y="21176"/>
                </a:cubicBezTo>
                <a:cubicBezTo>
                  <a:pt x="12542" y="20753"/>
                  <a:pt x="12542" y="19482"/>
                  <a:pt x="13239" y="19482"/>
                </a:cubicBezTo>
                <a:cubicBezTo>
                  <a:pt x="17768" y="19482"/>
                  <a:pt x="17768" y="19482"/>
                  <a:pt x="17768" y="19482"/>
                </a:cubicBezTo>
                <a:cubicBezTo>
                  <a:pt x="18813" y="19482"/>
                  <a:pt x="19858" y="18212"/>
                  <a:pt x="19858" y="16518"/>
                </a:cubicBezTo>
                <a:cubicBezTo>
                  <a:pt x="19858" y="4659"/>
                  <a:pt x="19858" y="4659"/>
                  <a:pt x="19858" y="4659"/>
                </a:cubicBezTo>
                <a:cubicBezTo>
                  <a:pt x="19858" y="3388"/>
                  <a:pt x="18813" y="2118"/>
                  <a:pt x="17768" y="2118"/>
                </a:cubicBezTo>
                <a:cubicBezTo>
                  <a:pt x="13587" y="2118"/>
                  <a:pt x="13587" y="2118"/>
                  <a:pt x="13587" y="2118"/>
                </a:cubicBezTo>
                <a:cubicBezTo>
                  <a:pt x="13239" y="2118"/>
                  <a:pt x="12542" y="2118"/>
                  <a:pt x="12542" y="1271"/>
                </a:cubicBezTo>
                <a:cubicBezTo>
                  <a:pt x="12542" y="847"/>
                  <a:pt x="12542" y="0"/>
                  <a:pt x="13239" y="0"/>
                </a:cubicBezTo>
                <a:cubicBezTo>
                  <a:pt x="17768" y="0"/>
                  <a:pt x="17768" y="0"/>
                  <a:pt x="17768" y="0"/>
                </a:cubicBezTo>
                <a:cubicBezTo>
                  <a:pt x="19858" y="0"/>
                  <a:pt x="21600" y="2118"/>
                  <a:pt x="21600" y="4659"/>
                </a:cubicBezTo>
                <a:lnTo>
                  <a:pt x="21600" y="1651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7" name="Shape 5763"/>
          <p:cNvSpPr/>
          <p:nvPr/>
        </p:nvSpPr>
        <p:spPr>
          <a:xfrm>
            <a:off x="9954251" y="4628164"/>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10977" y="21600"/>
                </a:moveTo>
                <a:cubicBezTo>
                  <a:pt x="4957" y="21600"/>
                  <a:pt x="0" y="16723"/>
                  <a:pt x="0" y="10800"/>
                </a:cubicBezTo>
                <a:cubicBezTo>
                  <a:pt x="0" y="4877"/>
                  <a:pt x="4957" y="0"/>
                  <a:pt x="10977" y="0"/>
                </a:cubicBezTo>
                <a:cubicBezTo>
                  <a:pt x="16997" y="0"/>
                  <a:pt x="21600" y="4877"/>
                  <a:pt x="21600" y="10800"/>
                </a:cubicBezTo>
                <a:cubicBezTo>
                  <a:pt x="21600" y="16723"/>
                  <a:pt x="16997" y="21600"/>
                  <a:pt x="10977" y="21600"/>
                </a:cubicBezTo>
                <a:close/>
                <a:moveTo>
                  <a:pt x="10977" y="2090"/>
                </a:moveTo>
                <a:cubicBezTo>
                  <a:pt x="5666" y="2090"/>
                  <a:pt x="1770" y="5923"/>
                  <a:pt x="1770" y="10800"/>
                </a:cubicBezTo>
                <a:cubicBezTo>
                  <a:pt x="1770" y="15677"/>
                  <a:pt x="5666" y="19858"/>
                  <a:pt x="10977" y="19858"/>
                </a:cubicBezTo>
                <a:cubicBezTo>
                  <a:pt x="15934" y="19858"/>
                  <a:pt x="19830" y="15677"/>
                  <a:pt x="19830" y="10800"/>
                </a:cubicBezTo>
                <a:cubicBezTo>
                  <a:pt x="19830" y="5923"/>
                  <a:pt x="15934" y="2090"/>
                  <a:pt x="10977" y="2090"/>
                </a:cubicBezTo>
                <a:close/>
                <a:moveTo>
                  <a:pt x="7082" y="9058"/>
                </a:moveTo>
                <a:cubicBezTo>
                  <a:pt x="6020" y="9058"/>
                  <a:pt x="5311" y="8361"/>
                  <a:pt x="5311" y="7316"/>
                </a:cubicBezTo>
                <a:cubicBezTo>
                  <a:pt x="5311" y="6271"/>
                  <a:pt x="6020" y="5574"/>
                  <a:pt x="7082" y="5574"/>
                </a:cubicBezTo>
                <a:cubicBezTo>
                  <a:pt x="8144" y="5574"/>
                  <a:pt x="8852" y="6271"/>
                  <a:pt x="8852" y="7316"/>
                </a:cubicBezTo>
                <a:cubicBezTo>
                  <a:pt x="8852" y="8361"/>
                  <a:pt x="8144" y="9058"/>
                  <a:pt x="7082" y="9058"/>
                </a:cubicBezTo>
                <a:close/>
                <a:moveTo>
                  <a:pt x="10977" y="17071"/>
                </a:moveTo>
                <a:cubicBezTo>
                  <a:pt x="8498" y="17071"/>
                  <a:pt x="6374" y="15677"/>
                  <a:pt x="5666" y="13239"/>
                </a:cubicBezTo>
                <a:cubicBezTo>
                  <a:pt x="5311" y="12890"/>
                  <a:pt x="5666" y="12542"/>
                  <a:pt x="6374" y="12194"/>
                </a:cubicBezTo>
                <a:cubicBezTo>
                  <a:pt x="6728" y="12194"/>
                  <a:pt x="7082" y="12542"/>
                  <a:pt x="7436" y="12890"/>
                </a:cubicBezTo>
                <a:cubicBezTo>
                  <a:pt x="7790" y="14284"/>
                  <a:pt x="9207" y="15329"/>
                  <a:pt x="10977" y="15329"/>
                </a:cubicBezTo>
                <a:cubicBezTo>
                  <a:pt x="12393" y="15329"/>
                  <a:pt x="13810" y="14284"/>
                  <a:pt x="14164" y="12890"/>
                </a:cubicBezTo>
                <a:cubicBezTo>
                  <a:pt x="14518" y="12542"/>
                  <a:pt x="14872" y="12194"/>
                  <a:pt x="15580" y="12194"/>
                </a:cubicBezTo>
                <a:cubicBezTo>
                  <a:pt x="15934" y="12542"/>
                  <a:pt x="16289" y="12890"/>
                  <a:pt x="15934" y="13239"/>
                </a:cubicBezTo>
                <a:cubicBezTo>
                  <a:pt x="15226" y="15677"/>
                  <a:pt x="13102" y="17071"/>
                  <a:pt x="10977" y="17071"/>
                </a:cubicBezTo>
                <a:close/>
                <a:moveTo>
                  <a:pt x="14518" y="9058"/>
                </a:moveTo>
                <a:cubicBezTo>
                  <a:pt x="13456" y="9058"/>
                  <a:pt x="12748" y="8361"/>
                  <a:pt x="12748" y="7316"/>
                </a:cubicBezTo>
                <a:cubicBezTo>
                  <a:pt x="12748" y="6271"/>
                  <a:pt x="13456" y="5574"/>
                  <a:pt x="14518" y="5574"/>
                </a:cubicBezTo>
                <a:cubicBezTo>
                  <a:pt x="15580" y="5574"/>
                  <a:pt x="16289" y="6271"/>
                  <a:pt x="16289" y="7316"/>
                </a:cubicBezTo>
                <a:cubicBezTo>
                  <a:pt x="16289" y="8361"/>
                  <a:pt x="15580" y="9058"/>
                  <a:pt x="14518" y="905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8" name="Shape 5764"/>
          <p:cNvSpPr/>
          <p:nvPr/>
        </p:nvSpPr>
        <p:spPr>
          <a:xfrm>
            <a:off x="10530557" y="4607975"/>
            <a:ext cx="258787" cy="286318"/>
          </a:xfrm>
          <a:custGeom>
            <a:avLst/>
            <a:gdLst/>
            <a:ahLst/>
            <a:cxnLst>
              <a:cxn ang="0">
                <a:pos x="wd2" y="hd2"/>
              </a:cxn>
              <a:cxn ang="5400000">
                <a:pos x="wd2" y="hd2"/>
              </a:cxn>
              <a:cxn ang="10800000">
                <a:pos x="wd2" y="hd2"/>
              </a:cxn>
              <a:cxn ang="16200000">
                <a:pos x="wd2" y="hd2"/>
              </a:cxn>
            </a:cxnLst>
            <a:rect l="0" t="0" r="r" b="b"/>
            <a:pathLst>
              <a:path w="21600" h="21600" extrusionOk="0">
                <a:moveTo>
                  <a:pt x="9305" y="17700"/>
                </a:moveTo>
                <a:cubicBezTo>
                  <a:pt x="4985" y="21600"/>
                  <a:pt x="4985" y="21600"/>
                  <a:pt x="4985" y="21600"/>
                </a:cubicBezTo>
                <a:cubicBezTo>
                  <a:pt x="4985" y="21600"/>
                  <a:pt x="4985" y="21600"/>
                  <a:pt x="4652" y="21600"/>
                </a:cubicBezTo>
                <a:cubicBezTo>
                  <a:pt x="4652" y="21600"/>
                  <a:pt x="4652" y="21600"/>
                  <a:pt x="4320" y="21600"/>
                </a:cubicBezTo>
                <a:cubicBezTo>
                  <a:pt x="0" y="17700"/>
                  <a:pt x="0" y="17700"/>
                  <a:pt x="0" y="17700"/>
                </a:cubicBezTo>
                <a:cubicBezTo>
                  <a:pt x="0" y="17700"/>
                  <a:pt x="0" y="17400"/>
                  <a:pt x="0" y="17400"/>
                </a:cubicBezTo>
                <a:cubicBezTo>
                  <a:pt x="0" y="17100"/>
                  <a:pt x="332" y="17100"/>
                  <a:pt x="332" y="17100"/>
                </a:cubicBezTo>
                <a:cubicBezTo>
                  <a:pt x="2991" y="17100"/>
                  <a:pt x="2991" y="17100"/>
                  <a:pt x="2991" y="17100"/>
                </a:cubicBezTo>
                <a:cubicBezTo>
                  <a:pt x="2991" y="600"/>
                  <a:pt x="2991" y="600"/>
                  <a:pt x="2991" y="600"/>
                </a:cubicBezTo>
                <a:cubicBezTo>
                  <a:pt x="2991" y="300"/>
                  <a:pt x="3323" y="0"/>
                  <a:pt x="3323" y="0"/>
                </a:cubicBezTo>
                <a:cubicBezTo>
                  <a:pt x="5982" y="0"/>
                  <a:pt x="5982" y="0"/>
                  <a:pt x="5982" y="0"/>
                </a:cubicBezTo>
                <a:cubicBezTo>
                  <a:pt x="6314" y="0"/>
                  <a:pt x="6314" y="300"/>
                  <a:pt x="6314" y="600"/>
                </a:cubicBezTo>
                <a:cubicBezTo>
                  <a:pt x="6314" y="17100"/>
                  <a:pt x="6314" y="17100"/>
                  <a:pt x="6314" y="17100"/>
                </a:cubicBezTo>
                <a:cubicBezTo>
                  <a:pt x="8972" y="17100"/>
                  <a:pt x="8972" y="17100"/>
                  <a:pt x="8972" y="17100"/>
                </a:cubicBezTo>
                <a:cubicBezTo>
                  <a:pt x="9305" y="17100"/>
                  <a:pt x="9305" y="17100"/>
                  <a:pt x="9305" y="17400"/>
                </a:cubicBezTo>
                <a:cubicBezTo>
                  <a:pt x="9305" y="17700"/>
                  <a:pt x="9305" y="17700"/>
                  <a:pt x="9305" y="17700"/>
                </a:cubicBezTo>
                <a:close/>
                <a:moveTo>
                  <a:pt x="21600" y="21600"/>
                </a:moveTo>
                <a:cubicBezTo>
                  <a:pt x="17945" y="21600"/>
                  <a:pt x="17945" y="21600"/>
                  <a:pt x="17945" y="21600"/>
                </a:cubicBezTo>
                <a:cubicBezTo>
                  <a:pt x="17945" y="20400"/>
                  <a:pt x="17945" y="20400"/>
                  <a:pt x="17945" y="20400"/>
                </a:cubicBezTo>
                <a:cubicBezTo>
                  <a:pt x="18942" y="20400"/>
                  <a:pt x="18942" y="20400"/>
                  <a:pt x="18942" y="20400"/>
                </a:cubicBezTo>
                <a:cubicBezTo>
                  <a:pt x="18277" y="18600"/>
                  <a:pt x="18277" y="18600"/>
                  <a:pt x="18277" y="18600"/>
                </a:cubicBezTo>
                <a:cubicBezTo>
                  <a:pt x="14954" y="18600"/>
                  <a:pt x="14954" y="18600"/>
                  <a:pt x="14954" y="18600"/>
                </a:cubicBezTo>
                <a:cubicBezTo>
                  <a:pt x="14289" y="20400"/>
                  <a:pt x="14289" y="20400"/>
                  <a:pt x="14289" y="20400"/>
                </a:cubicBezTo>
                <a:cubicBezTo>
                  <a:pt x="15286" y="20400"/>
                  <a:pt x="15286" y="20400"/>
                  <a:pt x="15286" y="20400"/>
                </a:cubicBezTo>
                <a:cubicBezTo>
                  <a:pt x="15286" y="21600"/>
                  <a:pt x="15286" y="21600"/>
                  <a:pt x="15286" y="21600"/>
                </a:cubicBezTo>
                <a:cubicBezTo>
                  <a:pt x="11631" y="21600"/>
                  <a:pt x="11631" y="21600"/>
                  <a:pt x="11631" y="21600"/>
                </a:cubicBezTo>
                <a:cubicBezTo>
                  <a:pt x="11631" y="20400"/>
                  <a:pt x="11631" y="20400"/>
                  <a:pt x="11631" y="20400"/>
                </a:cubicBezTo>
                <a:cubicBezTo>
                  <a:pt x="12628" y="20400"/>
                  <a:pt x="12628" y="20400"/>
                  <a:pt x="12628" y="20400"/>
                </a:cubicBezTo>
                <a:cubicBezTo>
                  <a:pt x="15618" y="12300"/>
                  <a:pt x="15618" y="12300"/>
                  <a:pt x="15618" y="12300"/>
                </a:cubicBezTo>
                <a:cubicBezTo>
                  <a:pt x="17612" y="12300"/>
                  <a:pt x="17612" y="12300"/>
                  <a:pt x="17612" y="12300"/>
                </a:cubicBezTo>
                <a:cubicBezTo>
                  <a:pt x="20935" y="20400"/>
                  <a:pt x="20935" y="20400"/>
                  <a:pt x="20935" y="20400"/>
                </a:cubicBezTo>
                <a:cubicBezTo>
                  <a:pt x="21600" y="20400"/>
                  <a:pt x="21600" y="20400"/>
                  <a:pt x="21600" y="20400"/>
                </a:cubicBezTo>
                <a:lnTo>
                  <a:pt x="21600" y="21600"/>
                </a:lnTo>
                <a:close/>
                <a:moveTo>
                  <a:pt x="20603" y="9300"/>
                </a:moveTo>
                <a:cubicBezTo>
                  <a:pt x="12628" y="9300"/>
                  <a:pt x="12628" y="9300"/>
                  <a:pt x="12628" y="9300"/>
                </a:cubicBezTo>
                <a:cubicBezTo>
                  <a:pt x="12628" y="8400"/>
                  <a:pt x="12628" y="8400"/>
                  <a:pt x="12628" y="8400"/>
                </a:cubicBezTo>
                <a:cubicBezTo>
                  <a:pt x="17612" y="1800"/>
                  <a:pt x="17612" y="1800"/>
                  <a:pt x="17612" y="1800"/>
                </a:cubicBezTo>
                <a:cubicBezTo>
                  <a:pt x="17945" y="1800"/>
                  <a:pt x="17945" y="1500"/>
                  <a:pt x="17945" y="1500"/>
                </a:cubicBezTo>
                <a:cubicBezTo>
                  <a:pt x="18277" y="1500"/>
                  <a:pt x="18277" y="1500"/>
                  <a:pt x="18277" y="1500"/>
                </a:cubicBezTo>
                <a:cubicBezTo>
                  <a:pt x="18277" y="1500"/>
                  <a:pt x="18277" y="1500"/>
                  <a:pt x="18277" y="1500"/>
                </a:cubicBezTo>
                <a:cubicBezTo>
                  <a:pt x="17945" y="1500"/>
                  <a:pt x="17945" y="1500"/>
                  <a:pt x="17945" y="1500"/>
                </a:cubicBezTo>
                <a:cubicBezTo>
                  <a:pt x="17945" y="1500"/>
                  <a:pt x="17612" y="1500"/>
                  <a:pt x="17612" y="1500"/>
                </a:cubicBezTo>
                <a:cubicBezTo>
                  <a:pt x="14289" y="1500"/>
                  <a:pt x="14289" y="1500"/>
                  <a:pt x="14289" y="1500"/>
                </a:cubicBezTo>
                <a:cubicBezTo>
                  <a:pt x="14289" y="3000"/>
                  <a:pt x="14289" y="3000"/>
                  <a:pt x="14289" y="3000"/>
                </a:cubicBezTo>
                <a:cubicBezTo>
                  <a:pt x="12960" y="3000"/>
                  <a:pt x="12960" y="3000"/>
                  <a:pt x="12960" y="3000"/>
                </a:cubicBezTo>
                <a:cubicBezTo>
                  <a:pt x="12960" y="0"/>
                  <a:pt x="12960" y="0"/>
                  <a:pt x="12960" y="0"/>
                </a:cubicBezTo>
                <a:cubicBezTo>
                  <a:pt x="20271" y="0"/>
                  <a:pt x="20271" y="0"/>
                  <a:pt x="20271" y="0"/>
                </a:cubicBezTo>
                <a:cubicBezTo>
                  <a:pt x="20271" y="1200"/>
                  <a:pt x="20271" y="1200"/>
                  <a:pt x="20271" y="1200"/>
                </a:cubicBezTo>
                <a:cubicBezTo>
                  <a:pt x="15618" y="7500"/>
                  <a:pt x="15618" y="7500"/>
                  <a:pt x="15618" y="7500"/>
                </a:cubicBezTo>
                <a:cubicBezTo>
                  <a:pt x="15286" y="7800"/>
                  <a:pt x="15286" y="7800"/>
                  <a:pt x="15286" y="7800"/>
                </a:cubicBezTo>
                <a:cubicBezTo>
                  <a:pt x="14954" y="8100"/>
                  <a:pt x="14954" y="8100"/>
                  <a:pt x="14954" y="8100"/>
                </a:cubicBezTo>
                <a:cubicBezTo>
                  <a:pt x="14954" y="8100"/>
                  <a:pt x="14954" y="8100"/>
                  <a:pt x="14954" y="8100"/>
                </a:cubicBezTo>
                <a:cubicBezTo>
                  <a:pt x="15286" y="8100"/>
                  <a:pt x="15286" y="8100"/>
                  <a:pt x="15286" y="8100"/>
                </a:cubicBezTo>
                <a:cubicBezTo>
                  <a:pt x="15286" y="8100"/>
                  <a:pt x="15618" y="8100"/>
                  <a:pt x="15618" y="8100"/>
                </a:cubicBezTo>
                <a:cubicBezTo>
                  <a:pt x="18942" y="8100"/>
                  <a:pt x="18942" y="8100"/>
                  <a:pt x="18942" y="8100"/>
                </a:cubicBezTo>
                <a:cubicBezTo>
                  <a:pt x="18942" y="6600"/>
                  <a:pt x="18942" y="6600"/>
                  <a:pt x="18942" y="6600"/>
                </a:cubicBezTo>
                <a:cubicBezTo>
                  <a:pt x="20603" y="6600"/>
                  <a:pt x="20603" y="6600"/>
                  <a:pt x="20603" y="6600"/>
                </a:cubicBezTo>
                <a:lnTo>
                  <a:pt x="20603" y="9300"/>
                </a:lnTo>
                <a:close/>
                <a:moveTo>
                  <a:pt x="17945" y="17400"/>
                </a:moveTo>
                <a:cubicBezTo>
                  <a:pt x="16948" y="14700"/>
                  <a:pt x="16948" y="14700"/>
                  <a:pt x="16948" y="14700"/>
                </a:cubicBezTo>
                <a:cubicBezTo>
                  <a:pt x="16615" y="14100"/>
                  <a:pt x="16615" y="14100"/>
                  <a:pt x="16615" y="14100"/>
                </a:cubicBezTo>
                <a:cubicBezTo>
                  <a:pt x="16615" y="14100"/>
                  <a:pt x="16615" y="14100"/>
                  <a:pt x="16615" y="13800"/>
                </a:cubicBezTo>
                <a:cubicBezTo>
                  <a:pt x="16615" y="13800"/>
                  <a:pt x="16615" y="13800"/>
                  <a:pt x="16615" y="13800"/>
                </a:cubicBezTo>
                <a:cubicBezTo>
                  <a:pt x="16615" y="14100"/>
                  <a:pt x="16615" y="14100"/>
                  <a:pt x="16615" y="14100"/>
                </a:cubicBezTo>
                <a:cubicBezTo>
                  <a:pt x="16615" y="14400"/>
                  <a:pt x="16615" y="14400"/>
                  <a:pt x="16615" y="14700"/>
                </a:cubicBezTo>
                <a:cubicBezTo>
                  <a:pt x="15618" y="17400"/>
                  <a:pt x="15618" y="17400"/>
                  <a:pt x="15618" y="17400"/>
                </a:cubicBezTo>
                <a:lnTo>
                  <a:pt x="17945" y="174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29" name="Shape 5765"/>
          <p:cNvSpPr/>
          <p:nvPr/>
        </p:nvSpPr>
        <p:spPr>
          <a:xfrm>
            <a:off x="11020600" y="4639177"/>
            <a:ext cx="167019" cy="91769"/>
          </a:xfrm>
          <a:custGeom>
            <a:avLst/>
            <a:gdLst/>
            <a:ahLst/>
            <a:cxnLst>
              <a:cxn ang="0">
                <a:pos x="wd2" y="hd2"/>
              </a:cxn>
              <a:cxn ang="5400000">
                <a:pos x="wd2" y="hd2"/>
              </a:cxn>
              <a:cxn ang="10800000">
                <a:pos x="wd2" y="hd2"/>
              </a:cxn>
              <a:cxn ang="16200000">
                <a:pos x="wd2" y="hd2"/>
              </a:cxn>
            </a:cxnLst>
            <a:rect l="0" t="0" r="r" b="b"/>
            <a:pathLst>
              <a:path w="21600" h="21600" extrusionOk="0">
                <a:moveTo>
                  <a:pt x="20057" y="21600"/>
                </a:moveTo>
                <a:cubicBezTo>
                  <a:pt x="1543" y="21600"/>
                  <a:pt x="1543" y="21600"/>
                  <a:pt x="1543" y="21600"/>
                </a:cubicBezTo>
                <a:cubicBezTo>
                  <a:pt x="1029" y="21600"/>
                  <a:pt x="0" y="20661"/>
                  <a:pt x="0" y="19722"/>
                </a:cubicBezTo>
                <a:cubicBezTo>
                  <a:pt x="0" y="18783"/>
                  <a:pt x="514" y="17843"/>
                  <a:pt x="514" y="17843"/>
                </a:cubicBezTo>
                <a:cubicBezTo>
                  <a:pt x="9771" y="939"/>
                  <a:pt x="9771" y="939"/>
                  <a:pt x="9771" y="939"/>
                </a:cubicBezTo>
                <a:cubicBezTo>
                  <a:pt x="10286" y="0"/>
                  <a:pt x="10286" y="0"/>
                  <a:pt x="10800" y="0"/>
                </a:cubicBezTo>
                <a:cubicBezTo>
                  <a:pt x="11314" y="0"/>
                  <a:pt x="11314" y="0"/>
                  <a:pt x="11829" y="939"/>
                </a:cubicBezTo>
                <a:cubicBezTo>
                  <a:pt x="21086" y="17843"/>
                  <a:pt x="21086" y="17843"/>
                  <a:pt x="21086" y="17843"/>
                </a:cubicBezTo>
                <a:cubicBezTo>
                  <a:pt x="21086" y="17843"/>
                  <a:pt x="21600" y="18783"/>
                  <a:pt x="21600" y="19722"/>
                </a:cubicBezTo>
                <a:cubicBezTo>
                  <a:pt x="21600" y="20661"/>
                  <a:pt x="20571" y="21600"/>
                  <a:pt x="20057"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0" name="Shape 5766"/>
          <p:cNvSpPr/>
          <p:nvPr/>
        </p:nvSpPr>
        <p:spPr>
          <a:xfrm>
            <a:off x="876514" y="5085171"/>
            <a:ext cx="163348" cy="91769"/>
          </a:xfrm>
          <a:custGeom>
            <a:avLst/>
            <a:gdLst/>
            <a:ahLst/>
            <a:cxnLst>
              <a:cxn ang="0">
                <a:pos x="wd2" y="hd2"/>
              </a:cxn>
              <a:cxn ang="5400000">
                <a:pos x="wd2" y="hd2"/>
              </a:cxn>
              <a:cxn ang="10800000">
                <a:pos x="wd2" y="hd2"/>
              </a:cxn>
              <a:cxn ang="16200000">
                <a:pos x="wd2" y="hd2"/>
              </a:cxn>
            </a:cxnLst>
            <a:rect l="0" t="0" r="r" b="b"/>
            <a:pathLst>
              <a:path w="21600" h="21600" extrusionOk="0">
                <a:moveTo>
                  <a:pt x="20020" y="21600"/>
                </a:moveTo>
                <a:cubicBezTo>
                  <a:pt x="1054" y="21600"/>
                  <a:pt x="1054" y="21600"/>
                  <a:pt x="1054" y="21600"/>
                </a:cubicBezTo>
                <a:cubicBezTo>
                  <a:pt x="527" y="21600"/>
                  <a:pt x="0" y="20661"/>
                  <a:pt x="0" y="19722"/>
                </a:cubicBezTo>
                <a:cubicBezTo>
                  <a:pt x="0" y="18783"/>
                  <a:pt x="0" y="17843"/>
                  <a:pt x="527" y="17843"/>
                </a:cubicBezTo>
                <a:cubicBezTo>
                  <a:pt x="10010" y="939"/>
                  <a:pt x="10010" y="939"/>
                  <a:pt x="10010" y="939"/>
                </a:cubicBezTo>
                <a:cubicBezTo>
                  <a:pt x="10010" y="0"/>
                  <a:pt x="10537" y="0"/>
                  <a:pt x="10537" y="0"/>
                </a:cubicBezTo>
                <a:cubicBezTo>
                  <a:pt x="11063" y="0"/>
                  <a:pt x="11590" y="0"/>
                  <a:pt x="11590" y="939"/>
                </a:cubicBezTo>
                <a:cubicBezTo>
                  <a:pt x="21073" y="17843"/>
                  <a:pt x="21073" y="17843"/>
                  <a:pt x="21073" y="17843"/>
                </a:cubicBezTo>
                <a:cubicBezTo>
                  <a:pt x="21600" y="17843"/>
                  <a:pt x="21600" y="18783"/>
                  <a:pt x="21600" y="19722"/>
                </a:cubicBezTo>
                <a:cubicBezTo>
                  <a:pt x="21600" y="20661"/>
                  <a:pt x="21073" y="21600"/>
                  <a:pt x="2002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1" name="Shape 5767"/>
          <p:cNvSpPr/>
          <p:nvPr/>
        </p:nvSpPr>
        <p:spPr>
          <a:xfrm>
            <a:off x="1377570" y="5098018"/>
            <a:ext cx="194550" cy="242269"/>
          </a:xfrm>
          <a:custGeom>
            <a:avLst/>
            <a:gdLst/>
            <a:ahLst/>
            <a:cxnLst>
              <a:cxn ang="0">
                <a:pos x="wd2" y="hd2"/>
              </a:cxn>
              <a:cxn ang="5400000">
                <a:pos x="wd2" y="hd2"/>
              </a:cxn>
              <a:cxn ang="10800000">
                <a:pos x="wd2" y="hd2"/>
              </a:cxn>
              <a:cxn ang="16200000">
                <a:pos x="wd2" y="hd2"/>
              </a:cxn>
            </a:cxnLst>
            <a:rect l="0" t="0" r="r" b="b"/>
            <a:pathLst>
              <a:path w="21600" h="21600" extrusionOk="0">
                <a:moveTo>
                  <a:pt x="21600" y="3541"/>
                </a:moveTo>
                <a:cubicBezTo>
                  <a:pt x="0" y="3541"/>
                  <a:pt x="0" y="3541"/>
                  <a:pt x="0" y="3541"/>
                </a:cubicBezTo>
                <a:cubicBezTo>
                  <a:pt x="0" y="2833"/>
                  <a:pt x="0" y="2833"/>
                  <a:pt x="0" y="2833"/>
                </a:cubicBezTo>
                <a:cubicBezTo>
                  <a:pt x="0" y="1062"/>
                  <a:pt x="1322" y="0"/>
                  <a:pt x="3086" y="0"/>
                </a:cubicBezTo>
                <a:cubicBezTo>
                  <a:pt x="18073" y="0"/>
                  <a:pt x="18073" y="0"/>
                  <a:pt x="18073" y="0"/>
                </a:cubicBezTo>
                <a:cubicBezTo>
                  <a:pt x="20278" y="0"/>
                  <a:pt x="21600" y="1062"/>
                  <a:pt x="21600" y="2833"/>
                </a:cubicBezTo>
                <a:lnTo>
                  <a:pt x="21600" y="3541"/>
                </a:lnTo>
                <a:close/>
                <a:moveTo>
                  <a:pt x="21600" y="8498"/>
                </a:moveTo>
                <a:cubicBezTo>
                  <a:pt x="0" y="8498"/>
                  <a:pt x="0" y="8498"/>
                  <a:pt x="0" y="8498"/>
                </a:cubicBezTo>
                <a:cubicBezTo>
                  <a:pt x="0" y="4603"/>
                  <a:pt x="0" y="4603"/>
                  <a:pt x="0" y="4603"/>
                </a:cubicBezTo>
                <a:cubicBezTo>
                  <a:pt x="21600" y="4603"/>
                  <a:pt x="21600" y="4603"/>
                  <a:pt x="21600" y="4603"/>
                </a:cubicBezTo>
                <a:lnTo>
                  <a:pt x="21600" y="8498"/>
                </a:lnTo>
                <a:close/>
                <a:moveTo>
                  <a:pt x="21600" y="13102"/>
                </a:moveTo>
                <a:cubicBezTo>
                  <a:pt x="0" y="13102"/>
                  <a:pt x="0" y="13102"/>
                  <a:pt x="0" y="13102"/>
                </a:cubicBezTo>
                <a:cubicBezTo>
                  <a:pt x="0" y="9561"/>
                  <a:pt x="0" y="9561"/>
                  <a:pt x="0" y="9561"/>
                </a:cubicBezTo>
                <a:cubicBezTo>
                  <a:pt x="21600" y="9561"/>
                  <a:pt x="21600" y="9561"/>
                  <a:pt x="21600" y="9561"/>
                </a:cubicBezTo>
                <a:lnTo>
                  <a:pt x="21600" y="13102"/>
                </a:lnTo>
                <a:close/>
                <a:moveTo>
                  <a:pt x="21600" y="14872"/>
                </a:moveTo>
                <a:cubicBezTo>
                  <a:pt x="21600" y="16643"/>
                  <a:pt x="20278" y="17705"/>
                  <a:pt x="18073" y="17705"/>
                </a:cubicBezTo>
                <a:cubicBezTo>
                  <a:pt x="17192" y="17705"/>
                  <a:pt x="17192" y="17705"/>
                  <a:pt x="17192" y="17705"/>
                </a:cubicBezTo>
                <a:cubicBezTo>
                  <a:pt x="12784" y="21600"/>
                  <a:pt x="12784" y="21600"/>
                  <a:pt x="12784" y="21600"/>
                </a:cubicBezTo>
                <a:cubicBezTo>
                  <a:pt x="12784" y="17705"/>
                  <a:pt x="12784" y="17705"/>
                  <a:pt x="12784" y="17705"/>
                </a:cubicBezTo>
                <a:cubicBezTo>
                  <a:pt x="3086" y="17705"/>
                  <a:pt x="3086" y="17705"/>
                  <a:pt x="3086" y="17705"/>
                </a:cubicBezTo>
                <a:cubicBezTo>
                  <a:pt x="1322" y="17705"/>
                  <a:pt x="0" y="16643"/>
                  <a:pt x="0" y="14872"/>
                </a:cubicBezTo>
                <a:cubicBezTo>
                  <a:pt x="0" y="14164"/>
                  <a:pt x="0" y="14164"/>
                  <a:pt x="0" y="14164"/>
                </a:cubicBezTo>
                <a:cubicBezTo>
                  <a:pt x="21600" y="14164"/>
                  <a:pt x="21600" y="14164"/>
                  <a:pt x="21600" y="14164"/>
                </a:cubicBezTo>
                <a:lnTo>
                  <a:pt x="21600" y="1487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2" name="Shape 5768"/>
          <p:cNvSpPr/>
          <p:nvPr/>
        </p:nvSpPr>
        <p:spPr>
          <a:xfrm>
            <a:off x="1944698" y="5074159"/>
            <a:ext cx="286319" cy="245940"/>
          </a:xfrm>
          <a:custGeom>
            <a:avLst/>
            <a:gdLst/>
            <a:ahLst/>
            <a:cxnLst>
              <a:cxn ang="0">
                <a:pos x="wd2" y="hd2"/>
              </a:cxn>
              <a:cxn ang="5400000">
                <a:pos x="wd2" y="hd2"/>
              </a:cxn>
              <a:cxn ang="10800000">
                <a:pos x="wd2" y="hd2"/>
              </a:cxn>
              <a:cxn ang="16200000">
                <a:pos x="wd2" y="hd2"/>
              </a:cxn>
            </a:cxnLst>
            <a:rect l="0" t="0" r="r" b="b"/>
            <a:pathLst>
              <a:path w="21600" h="21600" extrusionOk="0">
                <a:moveTo>
                  <a:pt x="15900" y="12890"/>
                </a:moveTo>
                <a:cubicBezTo>
                  <a:pt x="10800" y="17419"/>
                  <a:pt x="10800" y="17419"/>
                  <a:pt x="10800" y="17419"/>
                </a:cubicBezTo>
                <a:cubicBezTo>
                  <a:pt x="10500" y="19858"/>
                  <a:pt x="8700" y="21600"/>
                  <a:pt x="6600" y="21600"/>
                </a:cubicBezTo>
                <a:cubicBezTo>
                  <a:pt x="4800" y="21600"/>
                  <a:pt x="3000" y="20206"/>
                  <a:pt x="2700" y="17768"/>
                </a:cubicBezTo>
                <a:cubicBezTo>
                  <a:pt x="0" y="16723"/>
                  <a:pt x="0" y="16723"/>
                  <a:pt x="0" y="16723"/>
                </a:cubicBezTo>
                <a:cubicBezTo>
                  <a:pt x="0" y="10452"/>
                  <a:pt x="0" y="10452"/>
                  <a:pt x="0" y="10452"/>
                </a:cubicBezTo>
                <a:cubicBezTo>
                  <a:pt x="4500" y="12890"/>
                  <a:pt x="4500" y="12890"/>
                  <a:pt x="4500" y="12890"/>
                </a:cubicBezTo>
                <a:cubicBezTo>
                  <a:pt x="5100" y="12542"/>
                  <a:pt x="6000" y="12194"/>
                  <a:pt x="6600" y="12194"/>
                </a:cubicBezTo>
                <a:cubicBezTo>
                  <a:pt x="6900" y="12194"/>
                  <a:pt x="6900" y="12194"/>
                  <a:pt x="7200" y="12194"/>
                </a:cubicBezTo>
                <a:cubicBezTo>
                  <a:pt x="10500" y="6619"/>
                  <a:pt x="10500" y="6619"/>
                  <a:pt x="10500" y="6619"/>
                </a:cubicBezTo>
                <a:cubicBezTo>
                  <a:pt x="10500" y="3135"/>
                  <a:pt x="12900" y="0"/>
                  <a:pt x="15900" y="0"/>
                </a:cubicBezTo>
                <a:cubicBezTo>
                  <a:pt x="19200" y="0"/>
                  <a:pt x="21600" y="3135"/>
                  <a:pt x="21600" y="6619"/>
                </a:cubicBezTo>
                <a:cubicBezTo>
                  <a:pt x="21600" y="10103"/>
                  <a:pt x="19200" y="12890"/>
                  <a:pt x="15900" y="12890"/>
                </a:cubicBezTo>
                <a:close/>
                <a:moveTo>
                  <a:pt x="6600" y="13239"/>
                </a:moveTo>
                <a:cubicBezTo>
                  <a:pt x="6600" y="13239"/>
                  <a:pt x="6300" y="13587"/>
                  <a:pt x="6000" y="13587"/>
                </a:cubicBezTo>
                <a:cubicBezTo>
                  <a:pt x="7200" y="13935"/>
                  <a:pt x="7200" y="13935"/>
                  <a:pt x="7200" y="13935"/>
                </a:cubicBezTo>
                <a:cubicBezTo>
                  <a:pt x="8400" y="14632"/>
                  <a:pt x="9000" y="16374"/>
                  <a:pt x="8700" y="17768"/>
                </a:cubicBezTo>
                <a:cubicBezTo>
                  <a:pt x="8100" y="19161"/>
                  <a:pt x="6600" y="19858"/>
                  <a:pt x="5400" y="19161"/>
                </a:cubicBezTo>
                <a:cubicBezTo>
                  <a:pt x="5100" y="19161"/>
                  <a:pt x="4500" y="18813"/>
                  <a:pt x="3900" y="18465"/>
                </a:cubicBezTo>
                <a:cubicBezTo>
                  <a:pt x="4500" y="19510"/>
                  <a:pt x="5400" y="20555"/>
                  <a:pt x="6600" y="20555"/>
                </a:cubicBezTo>
                <a:cubicBezTo>
                  <a:pt x="8400" y="20555"/>
                  <a:pt x="9600" y="18813"/>
                  <a:pt x="9600" y="16723"/>
                </a:cubicBezTo>
                <a:cubicBezTo>
                  <a:pt x="9600" y="14981"/>
                  <a:pt x="8400" y="13239"/>
                  <a:pt x="6600" y="13239"/>
                </a:cubicBezTo>
                <a:close/>
                <a:moveTo>
                  <a:pt x="15900" y="2090"/>
                </a:moveTo>
                <a:cubicBezTo>
                  <a:pt x="14100" y="2090"/>
                  <a:pt x="12300" y="4181"/>
                  <a:pt x="12300" y="6619"/>
                </a:cubicBezTo>
                <a:cubicBezTo>
                  <a:pt x="12300" y="9058"/>
                  <a:pt x="14100" y="10800"/>
                  <a:pt x="15900" y="10800"/>
                </a:cubicBezTo>
                <a:cubicBezTo>
                  <a:pt x="18000" y="10800"/>
                  <a:pt x="19800" y="9058"/>
                  <a:pt x="19800" y="6619"/>
                </a:cubicBezTo>
                <a:cubicBezTo>
                  <a:pt x="19800" y="4181"/>
                  <a:pt x="18000" y="2090"/>
                  <a:pt x="15900" y="2090"/>
                </a:cubicBezTo>
                <a:close/>
                <a:moveTo>
                  <a:pt x="15900" y="9755"/>
                </a:moveTo>
                <a:cubicBezTo>
                  <a:pt x="14400" y="9755"/>
                  <a:pt x="13200" y="8361"/>
                  <a:pt x="13200" y="6619"/>
                </a:cubicBezTo>
                <a:cubicBezTo>
                  <a:pt x="13200" y="4529"/>
                  <a:pt x="14400" y="3135"/>
                  <a:pt x="15900" y="3135"/>
                </a:cubicBezTo>
                <a:cubicBezTo>
                  <a:pt x="17700" y="3135"/>
                  <a:pt x="18900" y="4529"/>
                  <a:pt x="18900" y="6619"/>
                </a:cubicBezTo>
                <a:cubicBezTo>
                  <a:pt x="18900" y="8361"/>
                  <a:pt x="17700" y="9755"/>
                  <a:pt x="15900" y="975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3" name="Shape 5769"/>
          <p:cNvSpPr/>
          <p:nvPr/>
        </p:nvSpPr>
        <p:spPr>
          <a:xfrm>
            <a:off x="2517334" y="5074159"/>
            <a:ext cx="227586" cy="245940"/>
          </a:xfrm>
          <a:custGeom>
            <a:avLst/>
            <a:gdLst/>
            <a:ahLst/>
            <a:cxnLst>
              <a:cxn ang="0">
                <a:pos x="wd2" y="hd2"/>
              </a:cxn>
              <a:cxn ang="5400000">
                <a:pos x="wd2" y="hd2"/>
              </a:cxn>
              <a:cxn ang="10800000">
                <a:pos x="wd2" y="hd2"/>
              </a:cxn>
              <a:cxn ang="16200000">
                <a:pos x="wd2" y="hd2"/>
              </a:cxn>
            </a:cxnLst>
            <a:rect l="0" t="0" r="r" b="b"/>
            <a:pathLst>
              <a:path w="21600" h="21600" extrusionOk="0">
                <a:moveTo>
                  <a:pt x="19705" y="10800"/>
                </a:moveTo>
                <a:cubicBezTo>
                  <a:pt x="19705" y="16374"/>
                  <a:pt x="19705" y="16374"/>
                  <a:pt x="19705" y="16374"/>
                </a:cubicBezTo>
                <a:cubicBezTo>
                  <a:pt x="19705" y="19161"/>
                  <a:pt x="16674" y="21600"/>
                  <a:pt x="12884" y="21600"/>
                </a:cubicBezTo>
                <a:cubicBezTo>
                  <a:pt x="9095" y="21600"/>
                  <a:pt x="6063" y="19161"/>
                  <a:pt x="6063" y="16374"/>
                </a:cubicBezTo>
                <a:cubicBezTo>
                  <a:pt x="6063" y="14284"/>
                  <a:pt x="6063" y="14284"/>
                  <a:pt x="6063" y="14284"/>
                </a:cubicBezTo>
                <a:cubicBezTo>
                  <a:pt x="2653" y="13935"/>
                  <a:pt x="0" y="11845"/>
                  <a:pt x="0" y="9058"/>
                </a:cubicBezTo>
                <a:cubicBezTo>
                  <a:pt x="0" y="2090"/>
                  <a:pt x="0" y="2090"/>
                  <a:pt x="0" y="2090"/>
                </a:cubicBezTo>
                <a:cubicBezTo>
                  <a:pt x="0" y="1394"/>
                  <a:pt x="758" y="1045"/>
                  <a:pt x="1137" y="1045"/>
                </a:cubicBezTo>
                <a:cubicBezTo>
                  <a:pt x="1137" y="1045"/>
                  <a:pt x="1137" y="1045"/>
                  <a:pt x="1516" y="1045"/>
                </a:cubicBezTo>
                <a:cubicBezTo>
                  <a:pt x="1895" y="697"/>
                  <a:pt x="2274" y="0"/>
                  <a:pt x="3032" y="0"/>
                </a:cubicBezTo>
                <a:cubicBezTo>
                  <a:pt x="4168" y="0"/>
                  <a:pt x="4926" y="1045"/>
                  <a:pt x="4926" y="2090"/>
                </a:cubicBezTo>
                <a:cubicBezTo>
                  <a:pt x="4926" y="2787"/>
                  <a:pt x="4168" y="3832"/>
                  <a:pt x="3032" y="3832"/>
                </a:cubicBezTo>
                <a:cubicBezTo>
                  <a:pt x="2653" y="3832"/>
                  <a:pt x="2274" y="3484"/>
                  <a:pt x="2274" y="3484"/>
                </a:cubicBezTo>
                <a:cubicBezTo>
                  <a:pt x="2274" y="9058"/>
                  <a:pt x="2274" y="9058"/>
                  <a:pt x="2274" y="9058"/>
                </a:cubicBezTo>
                <a:cubicBezTo>
                  <a:pt x="2274" y="11148"/>
                  <a:pt x="4168" y="12542"/>
                  <a:pt x="6821" y="12542"/>
                </a:cubicBezTo>
                <a:cubicBezTo>
                  <a:pt x="9853" y="12542"/>
                  <a:pt x="11747" y="11148"/>
                  <a:pt x="11747" y="9058"/>
                </a:cubicBezTo>
                <a:cubicBezTo>
                  <a:pt x="11747" y="3484"/>
                  <a:pt x="11747" y="3484"/>
                  <a:pt x="11747" y="3484"/>
                </a:cubicBezTo>
                <a:cubicBezTo>
                  <a:pt x="11747" y="3484"/>
                  <a:pt x="11368" y="3832"/>
                  <a:pt x="10989" y="3832"/>
                </a:cubicBezTo>
                <a:cubicBezTo>
                  <a:pt x="9853" y="3832"/>
                  <a:pt x="9095" y="2787"/>
                  <a:pt x="9095" y="2090"/>
                </a:cubicBezTo>
                <a:cubicBezTo>
                  <a:pt x="9095" y="1045"/>
                  <a:pt x="9853" y="0"/>
                  <a:pt x="10989" y="0"/>
                </a:cubicBezTo>
                <a:cubicBezTo>
                  <a:pt x="11747" y="0"/>
                  <a:pt x="12126" y="697"/>
                  <a:pt x="12505" y="1045"/>
                </a:cubicBezTo>
                <a:cubicBezTo>
                  <a:pt x="12505" y="1045"/>
                  <a:pt x="12884" y="1045"/>
                  <a:pt x="12884" y="1045"/>
                </a:cubicBezTo>
                <a:cubicBezTo>
                  <a:pt x="13263" y="1045"/>
                  <a:pt x="13642" y="1394"/>
                  <a:pt x="13642" y="2090"/>
                </a:cubicBezTo>
                <a:cubicBezTo>
                  <a:pt x="13642" y="9058"/>
                  <a:pt x="13642" y="9058"/>
                  <a:pt x="13642" y="9058"/>
                </a:cubicBezTo>
                <a:cubicBezTo>
                  <a:pt x="13642" y="11845"/>
                  <a:pt x="11368" y="13935"/>
                  <a:pt x="7958" y="14284"/>
                </a:cubicBezTo>
                <a:cubicBezTo>
                  <a:pt x="7958" y="16374"/>
                  <a:pt x="7958" y="16374"/>
                  <a:pt x="7958" y="16374"/>
                </a:cubicBezTo>
                <a:cubicBezTo>
                  <a:pt x="7958" y="18116"/>
                  <a:pt x="10232" y="19858"/>
                  <a:pt x="12884" y="19858"/>
                </a:cubicBezTo>
                <a:cubicBezTo>
                  <a:pt x="15537" y="19858"/>
                  <a:pt x="17811" y="18116"/>
                  <a:pt x="17811" y="16374"/>
                </a:cubicBezTo>
                <a:cubicBezTo>
                  <a:pt x="17811" y="10800"/>
                  <a:pt x="17811" y="10800"/>
                  <a:pt x="17811" y="10800"/>
                </a:cubicBezTo>
                <a:cubicBezTo>
                  <a:pt x="16674" y="10452"/>
                  <a:pt x="15916" y="9406"/>
                  <a:pt x="15916" y="8361"/>
                </a:cubicBezTo>
                <a:cubicBezTo>
                  <a:pt x="15916" y="6619"/>
                  <a:pt x="17053" y="5574"/>
                  <a:pt x="18568" y="5574"/>
                </a:cubicBezTo>
                <a:cubicBezTo>
                  <a:pt x="20463" y="5574"/>
                  <a:pt x="21600" y="6619"/>
                  <a:pt x="21600" y="8361"/>
                </a:cubicBezTo>
                <a:cubicBezTo>
                  <a:pt x="21600" y="9406"/>
                  <a:pt x="20842" y="10452"/>
                  <a:pt x="19705" y="10800"/>
                </a:cubicBezTo>
                <a:close/>
                <a:moveTo>
                  <a:pt x="18568" y="7316"/>
                </a:moveTo>
                <a:cubicBezTo>
                  <a:pt x="18189" y="7316"/>
                  <a:pt x="17811" y="7665"/>
                  <a:pt x="17811" y="8361"/>
                </a:cubicBezTo>
                <a:cubicBezTo>
                  <a:pt x="17811" y="8710"/>
                  <a:pt x="18189" y="9058"/>
                  <a:pt x="18568" y="9058"/>
                </a:cubicBezTo>
                <a:cubicBezTo>
                  <a:pt x="19326" y="9058"/>
                  <a:pt x="19705" y="8710"/>
                  <a:pt x="19705" y="8361"/>
                </a:cubicBezTo>
                <a:cubicBezTo>
                  <a:pt x="19705" y="7665"/>
                  <a:pt x="19326" y="7316"/>
                  <a:pt x="18568" y="731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4" name="Shape 5770"/>
          <p:cNvSpPr/>
          <p:nvPr/>
        </p:nvSpPr>
        <p:spPr>
          <a:xfrm>
            <a:off x="3089969" y="5074159"/>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10977" y="21600"/>
                </a:moveTo>
                <a:cubicBezTo>
                  <a:pt x="4957" y="21600"/>
                  <a:pt x="0" y="16723"/>
                  <a:pt x="0" y="10800"/>
                </a:cubicBezTo>
                <a:cubicBezTo>
                  <a:pt x="0" y="4877"/>
                  <a:pt x="4957" y="0"/>
                  <a:pt x="10977" y="0"/>
                </a:cubicBezTo>
                <a:cubicBezTo>
                  <a:pt x="16997" y="0"/>
                  <a:pt x="21600" y="4877"/>
                  <a:pt x="21600" y="10800"/>
                </a:cubicBezTo>
                <a:cubicBezTo>
                  <a:pt x="21600" y="16723"/>
                  <a:pt x="16997" y="21600"/>
                  <a:pt x="10977" y="21600"/>
                </a:cubicBezTo>
                <a:close/>
                <a:moveTo>
                  <a:pt x="13456" y="9755"/>
                </a:moveTo>
                <a:cubicBezTo>
                  <a:pt x="13456" y="8710"/>
                  <a:pt x="13456" y="8710"/>
                  <a:pt x="13456" y="8710"/>
                </a:cubicBezTo>
                <a:cubicBezTo>
                  <a:pt x="13456" y="7316"/>
                  <a:pt x="12393" y="6271"/>
                  <a:pt x="10623" y="6271"/>
                </a:cubicBezTo>
                <a:cubicBezTo>
                  <a:pt x="9207" y="6271"/>
                  <a:pt x="7790" y="7316"/>
                  <a:pt x="7790" y="8710"/>
                </a:cubicBezTo>
                <a:cubicBezTo>
                  <a:pt x="7790" y="12890"/>
                  <a:pt x="7790" y="12890"/>
                  <a:pt x="7790" y="12890"/>
                </a:cubicBezTo>
                <a:cubicBezTo>
                  <a:pt x="7790" y="13239"/>
                  <a:pt x="7790" y="13587"/>
                  <a:pt x="7436" y="13587"/>
                </a:cubicBezTo>
                <a:cubicBezTo>
                  <a:pt x="6728" y="13587"/>
                  <a:pt x="6728" y="13239"/>
                  <a:pt x="6728" y="12890"/>
                </a:cubicBezTo>
                <a:cubicBezTo>
                  <a:pt x="6728" y="11148"/>
                  <a:pt x="6728" y="11148"/>
                  <a:pt x="6728" y="11148"/>
                </a:cubicBezTo>
                <a:cubicBezTo>
                  <a:pt x="4603" y="11148"/>
                  <a:pt x="4603" y="11148"/>
                  <a:pt x="4603" y="11148"/>
                </a:cubicBezTo>
                <a:cubicBezTo>
                  <a:pt x="4603" y="12890"/>
                  <a:pt x="4603" y="12890"/>
                  <a:pt x="4603" y="12890"/>
                </a:cubicBezTo>
                <a:cubicBezTo>
                  <a:pt x="4603" y="14284"/>
                  <a:pt x="5666" y="15677"/>
                  <a:pt x="7436" y="15677"/>
                </a:cubicBezTo>
                <a:cubicBezTo>
                  <a:pt x="8852" y="15677"/>
                  <a:pt x="9915" y="14284"/>
                  <a:pt x="9915" y="12890"/>
                </a:cubicBezTo>
                <a:cubicBezTo>
                  <a:pt x="9915" y="9058"/>
                  <a:pt x="9915" y="9058"/>
                  <a:pt x="9915" y="9058"/>
                </a:cubicBezTo>
                <a:cubicBezTo>
                  <a:pt x="9915" y="8710"/>
                  <a:pt x="10269" y="8361"/>
                  <a:pt x="10623" y="8361"/>
                </a:cubicBezTo>
                <a:cubicBezTo>
                  <a:pt x="10977" y="8361"/>
                  <a:pt x="11331" y="8710"/>
                  <a:pt x="11331" y="9058"/>
                </a:cubicBezTo>
                <a:cubicBezTo>
                  <a:pt x="11331" y="9755"/>
                  <a:pt x="11331" y="9755"/>
                  <a:pt x="11331" y="9755"/>
                </a:cubicBezTo>
                <a:cubicBezTo>
                  <a:pt x="12393" y="10103"/>
                  <a:pt x="12393" y="10103"/>
                  <a:pt x="12393" y="10103"/>
                </a:cubicBezTo>
                <a:lnTo>
                  <a:pt x="13456" y="9755"/>
                </a:lnTo>
                <a:close/>
                <a:moveTo>
                  <a:pt x="16997" y="11148"/>
                </a:moveTo>
                <a:cubicBezTo>
                  <a:pt x="14872" y="11148"/>
                  <a:pt x="14872" y="11148"/>
                  <a:pt x="14872" y="11148"/>
                </a:cubicBezTo>
                <a:cubicBezTo>
                  <a:pt x="14872" y="12890"/>
                  <a:pt x="14872" y="12890"/>
                  <a:pt x="14872" y="12890"/>
                </a:cubicBezTo>
                <a:cubicBezTo>
                  <a:pt x="14872" y="13239"/>
                  <a:pt x="14518" y="13587"/>
                  <a:pt x="14164" y="13587"/>
                </a:cubicBezTo>
                <a:cubicBezTo>
                  <a:pt x="13810" y="13587"/>
                  <a:pt x="13456" y="13239"/>
                  <a:pt x="13456" y="12890"/>
                </a:cubicBezTo>
                <a:cubicBezTo>
                  <a:pt x="13456" y="11148"/>
                  <a:pt x="13456" y="11148"/>
                  <a:pt x="13456" y="11148"/>
                </a:cubicBezTo>
                <a:cubicBezTo>
                  <a:pt x="12393" y="11497"/>
                  <a:pt x="12393" y="11497"/>
                  <a:pt x="12393" y="11497"/>
                </a:cubicBezTo>
                <a:cubicBezTo>
                  <a:pt x="11331" y="11148"/>
                  <a:pt x="11331" y="11148"/>
                  <a:pt x="11331" y="11148"/>
                </a:cubicBezTo>
                <a:cubicBezTo>
                  <a:pt x="11331" y="12890"/>
                  <a:pt x="11331" y="12890"/>
                  <a:pt x="11331" y="12890"/>
                </a:cubicBezTo>
                <a:cubicBezTo>
                  <a:pt x="11331" y="14284"/>
                  <a:pt x="12748" y="15677"/>
                  <a:pt x="14164" y="15677"/>
                </a:cubicBezTo>
                <a:cubicBezTo>
                  <a:pt x="15580" y="15677"/>
                  <a:pt x="16997" y="14284"/>
                  <a:pt x="16997" y="12890"/>
                </a:cubicBezTo>
                <a:cubicBezTo>
                  <a:pt x="16997" y="12890"/>
                  <a:pt x="16997" y="12890"/>
                  <a:pt x="16997" y="1114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5" name="Shape 5771"/>
          <p:cNvSpPr/>
          <p:nvPr/>
        </p:nvSpPr>
        <p:spPr>
          <a:xfrm>
            <a:off x="3662605" y="5077829"/>
            <a:ext cx="242269" cy="222081"/>
          </a:xfrm>
          <a:custGeom>
            <a:avLst/>
            <a:gdLst/>
            <a:ahLst/>
            <a:cxnLst>
              <a:cxn ang="0">
                <a:pos x="wd2" y="hd2"/>
              </a:cxn>
              <a:cxn ang="5400000">
                <a:pos x="wd2" y="hd2"/>
              </a:cxn>
              <a:cxn ang="10800000">
                <a:pos x="wd2" y="hd2"/>
              </a:cxn>
              <a:cxn ang="16200000">
                <a:pos x="wd2" y="hd2"/>
              </a:cxn>
            </a:cxnLst>
            <a:rect l="0" t="0" r="r" b="b"/>
            <a:pathLst>
              <a:path w="21600" h="21600" extrusionOk="0">
                <a:moveTo>
                  <a:pt x="12748" y="21600"/>
                </a:moveTo>
                <a:cubicBezTo>
                  <a:pt x="9207" y="21600"/>
                  <a:pt x="9207" y="21600"/>
                  <a:pt x="9207" y="21600"/>
                </a:cubicBezTo>
                <a:cubicBezTo>
                  <a:pt x="6728" y="17743"/>
                  <a:pt x="6728" y="17743"/>
                  <a:pt x="6728" y="17743"/>
                </a:cubicBezTo>
                <a:cubicBezTo>
                  <a:pt x="6374" y="16971"/>
                  <a:pt x="6374" y="16971"/>
                  <a:pt x="6374" y="16971"/>
                </a:cubicBezTo>
                <a:cubicBezTo>
                  <a:pt x="6374" y="16971"/>
                  <a:pt x="6374" y="16971"/>
                  <a:pt x="6374" y="16586"/>
                </a:cubicBezTo>
                <a:cubicBezTo>
                  <a:pt x="6374" y="16586"/>
                  <a:pt x="6374" y="16586"/>
                  <a:pt x="6374" y="16586"/>
                </a:cubicBezTo>
                <a:cubicBezTo>
                  <a:pt x="6374" y="16971"/>
                  <a:pt x="6374" y="16971"/>
                  <a:pt x="6374" y="16971"/>
                </a:cubicBezTo>
                <a:cubicBezTo>
                  <a:pt x="6020" y="17357"/>
                  <a:pt x="6020" y="17357"/>
                  <a:pt x="6020" y="17743"/>
                </a:cubicBezTo>
                <a:cubicBezTo>
                  <a:pt x="3541" y="21600"/>
                  <a:pt x="3541" y="21600"/>
                  <a:pt x="3541" y="21600"/>
                </a:cubicBezTo>
                <a:cubicBezTo>
                  <a:pt x="0" y="21600"/>
                  <a:pt x="0" y="21600"/>
                  <a:pt x="0" y="21600"/>
                </a:cubicBezTo>
                <a:cubicBezTo>
                  <a:pt x="0" y="18900"/>
                  <a:pt x="0" y="18900"/>
                  <a:pt x="0" y="18900"/>
                </a:cubicBezTo>
                <a:cubicBezTo>
                  <a:pt x="1770" y="18900"/>
                  <a:pt x="1770" y="18900"/>
                  <a:pt x="1770" y="18900"/>
                </a:cubicBezTo>
                <a:cubicBezTo>
                  <a:pt x="4603" y="14657"/>
                  <a:pt x="4603" y="14657"/>
                  <a:pt x="4603" y="14657"/>
                </a:cubicBezTo>
                <a:cubicBezTo>
                  <a:pt x="2125" y="10414"/>
                  <a:pt x="2125" y="10414"/>
                  <a:pt x="2125" y="10414"/>
                </a:cubicBezTo>
                <a:cubicBezTo>
                  <a:pt x="0" y="10414"/>
                  <a:pt x="0" y="10414"/>
                  <a:pt x="0" y="10414"/>
                </a:cubicBezTo>
                <a:cubicBezTo>
                  <a:pt x="0" y="7714"/>
                  <a:pt x="0" y="7714"/>
                  <a:pt x="0" y="7714"/>
                </a:cubicBezTo>
                <a:cubicBezTo>
                  <a:pt x="3895" y="7714"/>
                  <a:pt x="3895" y="7714"/>
                  <a:pt x="3895" y="7714"/>
                </a:cubicBezTo>
                <a:cubicBezTo>
                  <a:pt x="6020" y="11186"/>
                  <a:pt x="6020" y="11186"/>
                  <a:pt x="6020" y="11186"/>
                </a:cubicBezTo>
                <a:cubicBezTo>
                  <a:pt x="6020" y="11571"/>
                  <a:pt x="6020" y="11571"/>
                  <a:pt x="6374" y="11957"/>
                </a:cubicBezTo>
                <a:cubicBezTo>
                  <a:pt x="6374" y="11957"/>
                  <a:pt x="6374" y="11957"/>
                  <a:pt x="6374" y="12343"/>
                </a:cubicBezTo>
                <a:cubicBezTo>
                  <a:pt x="6374" y="12343"/>
                  <a:pt x="6374" y="12343"/>
                  <a:pt x="6374" y="12343"/>
                </a:cubicBezTo>
                <a:cubicBezTo>
                  <a:pt x="6374" y="11957"/>
                  <a:pt x="6374" y="11957"/>
                  <a:pt x="6728" y="11957"/>
                </a:cubicBezTo>
                <a:cubicBezTo>
                  <a:pt x="7082" y="11186"/>
                  <a:pt x="7082" y="11186"/>
                  <a:pt x="7082" y="11186"/>
                </a:cubicBezTo>
                <a:cubicBezTo>
                  <a:pt x="8852" y="7714"/>
                  <a:pt x="8852" y="7714"/>
                  <a:pt x="8852" y="7714"/>
                </a:cubicBezTo>
                <a:cubicBezTo>
                  <a:pt x="12748" y="7714"/>
                  <a:pt x="12748" y="7714"/>
                  <a:pt x="12748" y="7714"/>
                </a:cubicBezTo>
                <a:cubicBezTo>
                  <a:pt x="12748" y="10414"/>
                  <a:pt x="12748" y="10414"/>
                  <a:pt x="12748" y="10414"/>
                </a:cubicBezTo>
                <a:cubicBezTo>
                  <a:pt x="10977" y="10414"/>
                  <a:pt x="10977" y="10414"/>
                  <a:pt x="10977" y="10414"/>
                </a:cubicBezTo>
                <a:cubicBezTo>
                  <a:pt x="8144" y="14271"/>
                  <a:pt x="8144" y="14271"/>
                  <a:pt x="8144" y="14271"/>
                </a:cubicBezTo>
                <a:cubicBezTo>
                  <a:pt x="10977" y="18900"/>
                  <a:pt x="10977" y="18900"/>
                  <a:pt x="10977" y="18900"/>
                </a:cubicBezTo>
                <a:cubicBezTo>
                  <a:pt x="12748" y="18900"/>
                  <a:pt x="12748" y="18900"/>
                  <a:pt x="12748" y="18900"/>
                </a:cubicBezTo>
                <a:lnTo>
                  <a:pt x="12748" y="21600"/>
                </a:lnTo>
                <a:close/>
                <a:moveTo>
                  <a:pt x="21600" y="11571"/>
                </a:moveTo>
                <a:cubicBezTo>
                  <a:pt x="14518" y="11571"/>
                  <a:pt x="14518" y="11571"/>
                  <a:pt x="14518" y="11571"/>
                </a:cubicBezTo>
                <a:cubicBezTo>
                  <a:pt x="14518" y="11186"/>
                  <a:pt x="14518" y="11186"/>
                  <a:pt x="14518" y="11186"/>
                </a:cubicBezTo>
                <a:cubicBezTo>
                  <a:pt x="14518" y="11186"/>
                  <a:pt x="14164" y="10800"/>
                  <a:pt x="14164" y="10414"/>
                </a:cubicBezTo>
                <a:cubicBezTo>
                  <a:pt x="14164" y="6171"/>
                  <a:pt x="19121" y="5786"/>
                  <a:pt x="19121" y="3857"/>
                </a:cubicBezTo>
                <a:cubicBezTo>
                  <a:pt x="19121" y="3086"/>
                  <a:pt x="18767" y="2314"/>
                  <a:pt x="17705" y="2314"/>
                </a:cubicBezTo>
                <a:cubicBezTo>
                  <a:pt x="17351" y="2314"/>
                  <a:pt x="16997" y="2700"/>
                  <a:pt x="16643" y="3086"/>
                </a:cubicBezTo>
                <a:cubicBezTo>
                  <a:pt x="16289" y="3086"/>
                  <a:pt x="16289" y="3471"/>
                  <a:pt x="15934" y="3471"/>
                </a:cubicBezTo>
                <a:cubicBezTo>
                  <a:pt x="14518" y="2314"/>
                  <a:pt x="14518" y="2314"/>
                  <a:pt x="14518" y="2314"/>
                </a:cubicBezTo>
                <a:cubicBezTo>
                  <a:pt x="14872" y="1929"/>
                  <a:pt x="14872" y="1543"/>
                  <a:pt x="15226" y="1157"/>
                </a:cubicBezTo>
                <a:cubicBezTo>
                  <a:pt x="15934" y="771"/>
                  <a:pt x="16997" y="0"/>
                  <a:pt x="18059" y="0"/>
                </a:cubicBezTo>
                <a:cubicBezTo>
                  <a:pt x="20184" y="0"/>
                  <a:pt x="21600" y="1543"/>
                  <a:pt x="21600" y="3471"/>
                </a:cubicBezTo>
                <a:cubicBezTo>
                  <a:pt x="21600" y="7329"/>
                  <a:pt x="16997" y="7329"/>
                  <a:pt x="16643" y="9643"/>
                </a:cubicBezTo>
                <a:cubicBezTo>
                  <a:pt x="19830" y="9643"/>
                  <a:pt x="19830" y="9643"/>
                  <a:pt x="19830" y="9643"/>
                </a:cubicBezTo>
                <a:cubicBezTo>
                  <a:pt x="19830" y="8486"/>
                  <a:pt x="19830" y="8486"/>
                  <a:pt x="19830" y="8486"/>
                </a:cubicBezTo>
                <a:cubicBezTo>
                  <a:pt x="21600" y="8486"/>
                  <a:pt x="21600" y="8486"/>
                  <a:pt x="21600" y="8486"/>
                </a:cubicBezTo>
                <a:lnTo>
                  <a:pt x="21600" y="11571"/>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6" name="Shape 5772"/>
          <p:cNvSpPr/>
          <p:nvPr/>
        </p:nvSpPr>
        <p:spPr>
          <a:xfrm>
            <a:off x="4233404" y="5098018"/>
            <a:ext cx="286318" cy="222081"/>
          </a:xfrm>
          <a:custGeom>
            <a:avLst/>
            <a:gdLst/>
            <a:ahLst/>
            <a:cxnLst>
              <a:cxn ang="0">
                <a:pos x="wd2" y="hd2"/>
              </a:cxn>
              <a:cxn ang="5400000">
                <a:pos x="wd2" y="hd2"/>
              </a:cxn>
              <a:cxn ang="10800000">
                <a:pos x="wd2" y="hd2"/>
              </a:cxn>
              <a:cxn ang="16200000">
                <a:pos x="wd2" y="hd2"/>
              </a:cxn>
            </a:cxnLst>
            <a:rect l="0" t="0" r="r" b="b"/>
            <a:pathLst>
              <a:path w="21600" h="21600" extrusionOk="0">
                <a:moveTo>
                  <a:pt x="20100" y="21214"/>
                </a:moveTo>
                <a:cubicBezTo>
                  <a:pt x="19800" y="21600"/>
                  <a:pt x="19800" y="21600"/>
                  <a:pt x="19500" y="21600"/>
                </a:cubicBezTo>
                <a:cubicBezTo>
                  <a:pt x="2400" y="21600"/>
                  <a:pt x="2400" y="21600"/>
                  <a:pt x="2400" y="21600"/>
                </a:cubicBezTo>
                <a:cubicBezTo>
                  <a:pt x="2100" y="21600"/>
                  <a:pt x="2100" y="21600"/>
                  <a:pt x="1800" y="21214"/>
                </a:cubicBezTo>
                <a:cubicBezTo>
                  <a:pt x="600" y="18900"/>
                  <a:pt x="0" y="16200"/>
                  <a:pt x="0" y="13886"/>
                </a:cubicBezTo>
                <a:cubicBezTo>
                  <a:pt x="0" y="6171"/>
                  <a:pt x="5100" y="0"/>
                  <a:pt x="10800" y="0"/>
                </a:cubicBezTo>
                <a:cubicBezTo>
                  <a:pt x="16800" y="0"/>
                  <a:pt x="21600" y="6171"/>
                  <a:pt x="21600" y="13886"/>
                </a:cubicBezTo>
                <a:cubicBezTo>
                  <a:pt x="21600" y="16200"/>
                  <a:pt x="21000" y="18900"/>
                  <a:pt x="20100" y="21214"/>
                </a:cubicBezTo>
                <a:close/>
                <a:moveTo>
                  <a:pt x="3300" y="11571"/>
                </a:moveTo>
                <a:cubicBezTo>
                  <a:pt x="2400" y="11571"/>
                  <a:pt x="1800" y="12729"/>
                  <a:pt x="1800" y="13886"/>
                </a:cubicBezTo>
                <a:cubicBezTo>
                  <a:pt x="1800" y="14657"/>
                  <a:pt x="2400" y="15814"/>
                  <a:pt x="3300" y="15814"/>
                </a:cubicBezTo>
                <a:cubicBezTo>
                  <a:pt x="4200" y="15814"/>
                  <a:pt x="4800" y="14657"/>
                  <a:pt x="4800" y="13886"/>
                </a:cubicBezTo>
                <a:cubicBezTo>
                  <a:pt x="4800" y="12729"/>
                  <a:pt x="4200" y="11571"/>
                  <a:pt x="3300" y="11571"/>
                </a:cubicBezTo>
                <a:close/>
                <a:moveTo>
                  <a:pt x="5400" y="4629"/>
                </a:moveTo>
                <a:cubicBezTo>
                  <a:pt x="4800" y="4629"/>
                  <a:pt x="3900" y="5786"/>
                  <a:pt x="3900" y="6943"/>
                </a:cubicBezTo>
                <a:cubicBezTo>
                  <a:pt x="3900" y="7714"/>
                  <a:pt x="4800" y="8871"/>
                  <a:pt x="5400" y="8871"/>
                </a:cubicBezTo>
                <a:cubicBezTo>
                  <a:pt x="6300" y="8871"/>
                  <a:pt x="7200" y="7714"/>
                  <a:pt x="7200" y="6943"/>
                </a:cubicBezTo>
                <a:cubicBezTo>
                  <a:pt x="7200" y="5786"/>
                  <a:pt x="6300" y="4629"/>
                  <a:pt x="5400" y="4629"/>
                </a:cubicBezTo>
                <a:close/>
                <a:moveTo>
                  <a:pt x="13500" y="8486"/>
                </a:moveTo>
                <a:cubicBezTo>
                  <a:pt x="13500" y="7714"/>
                  <a:pt x="13200" y="7329"/>
                  <a:pt x="12900" y="6943"/>
                </a:cubicBezTo>
                <a:cubicBezTo>
                  <a:pt x="12600" y="6943"/>
                  <a:pt x="12000" y="7329"/>
                  <a:pt x="12000" y="7714"/>
                </a:cubicBezTo>
                <a:cubicBezTo>
                  <a:pt x="10800" y="13886"/>
                  <a:pt x="10800" y="13886"/>
                  <a:pt x="10800" y="13886"/>
                </a:cubicBezTo>
                <a:cubicBezTo>
                  <a:pt x="9900" y="13886"/>
                  <a:pt x="9000" y="14657"/>
                  <a:pt x="8700" y="15814"/>
                </a:cubicBezTo>
                <a:cubicBezTo>
                  <a:pt x="8400" y="17357"/>
                  <a:pt x="9000" y="19286"/>
                  <a:pt x="10200" y="19671"/>
                </a:cubicBezTo>
                <a:cubicBezTo>
                  <a:pt x="11700" y="20057"/>
                  <a:pt x="12900" y="18900"/>
                  <a:pt x="13200" y="17357"/>
                </a:cubicBezTo>
                <a:cubicBezTo>
                  <a:pt x="13500" y="16200"/>
                  <a:pt x="12900" y="15043"/>
                  <a:pt x="12300" y="14271"/>
                </a:cubicBezTo>
                <a:lnTo>
                  <a:pt x="13500" y="8486"/>
                </a:lnTo>
                <a:close/>
                <a:moveTo>
                  <a:pt x="10800" y="1929"/>
                </a:moveTo>
                <a:cubicBezTo>
                  <a:pt x="10200" y="1929"/>
                  <a:pt x="9300" y="2700"/>
                  <a:pt x="9300" y="3857"/>
                </a:cubicBezTo>
                <a:cubicBezTo>
                  <a:pt x="9300" y="5014"/>
                  <a:pt x="10200" y="5786"/>
                  <a:pt x="10800" y="5786"/>
                </a:cubicBezTo>
                <a:cubicBezTo>
                  <a:pt x="11700" y="5786"/>
                  <a:pt x="12600" y="5014"/>
                  <a:pt x="12600" y="3857"/>
                </a:cubicBezTo>
                <a:cubicBezTo>
                  <a:pt x="12600" y="2700"/>
                  <a:pt x="11700" y="1929"/>
                  <a:pt x="10800" y="1929"/>
                </a:cubicBezTo>
                <a:close/>
                <a:moveTo>
                  <a:pt x="16200" y="4629"/>
                </a:moveTo>
                <a:cubicBezTo>
                  <a:pt x="15600" y="4629"/>
                  <a:pt x="14700" y="5786"/>
                  <a:pt x="14700" y="6943"/>
                </a:cubicBezTo>
                <a:cubicBezTo>
                  <a:pt x="14700" y="7714"/>
                  <a:pt x="15600" y="8871"/>
                  <a:pt x="16200" y="8871"/>
                </a:cubicBezTo>
                <a:cubicBezTo>
                  <a:pt x="17100" y="8871"/>
                  <a:pt x="18000" y="7714"/>
                  <a:pt x="18000" y="6943"/>
                </a:cubicBezTo>
                <a:cubicBezTo>
                  <a:pt x="18000" y="5786"/>
                  <a:pt x="17100" y="4629"/>
                  <a:pt x="16200" y="4629"/>
                </a:cubicBezTo>
                <a:close/>
                <a:moveTo>
                  <a:pt x="18600" y="11571"/>
                </a:moveTo>
                <a:cubicBezTo>
                  <a:pt x="17700" y="11571"/>
                  <a:pt x="17100" y="12729"/>
                  <a:pt x="17100" y="13886"/>
                </a:cubicBezTo>
                <a:cubicBezTo>
                  <a:pt x="17100" y="14657"/>
                  <a:pt x="17700" y="15814"/>
                  <a:pt x="18600" y="15814"/>
                </a:cubicBezTo>
                <a:cubicBezTo>
                  <a:pt x="19500" y="15814"/>
                  <a:pt x="20100" y="14657"/>
                  <a:pt x="20100" y="13886"/>
                </a:cubicBezTo>
                <a:cubicBezTo>
                  <a:pt x="20100" y="12729"/>
                  <a:pt x="19500" y="11571"/>
                  <a:pt x="18600" y="1157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7" name="Shape 5773"/>
          <p:cNvSpPr/>
          <p:nvPr/>
        </p:nvSpPr>
        <p:spPr>
          <a:xfrm>
            <a:off x="4806039" y="5053970"/>
            <a:ext cx="324861" cy="286318"/>
          </a:xfrm>
          <a:custGeom>
            <a:avLst/>
            <a:gdLst/>
            <a:ahLst/>
            <a:cxnLst>
              <a:cxn ang="0">
                <a:pos x="wd2" y="hd2"/>
              </a:cxn>
              <a:cxn ang="5400000">
                <a:pos x="wd2" y="hd2"/>
              </a:cxn>
              <a:cxn ang="10800000">
                <a:pos x="wd2" y="hd2"/>
              </a:cxn>
              <a:cxn ang="16200000">
                <a:pos x="wd2" y="hd2"/>
              </a:cxn>
            </a:cxnLst>
            <a:rect l="0" t="0" r="r" b="b"/>
            <a:pathLst>
              <a:path w="21600" h="21600" extrusionOk="0">
                <a:moveTo>
                  <a:pt x="21600" y="13500"/>
                </a:moveTo>
                <a:cubicBezTo>
                  <a:pt x="21600" y="18300"/>
                  <a:pt x="21600" y="18300"/>
                  <a:pt x="21600" y="18300"/>
                </a:cubicBezTo>
                <a:cubicBezTo>
                  <a:pt x="21600" y="18300"/>
                  <a:pt x="21337" y="18600"/>
                  <a:pt x="21337" y="18600"/>
                </a:cubicBezTo>
                <a:cubicBezTo>
                  <a:pt x="20283" y="18600"/>
                  <a:pt x="20283" y="18600"/>
                  <a:pt x="20283" y="18600"/>
                </a:cubicBezTo>
                <a:cubicBezTo>
                  <a:pt x="20283" y="19500"/>
                  <a:pt x="20283" y="19500"/>
                  <a:pt x="20283" y="19500"/>
                </a:cubicBezTo>
                <a:cubicBezTo>
                  <a:pt x="20283" y="20700"/>
                  <a:pt x="19229" y="21600"/>
                  <a:pt x="18176" y="21600"/>
                </a:cubicBezTo>
                <a:cubicBezTo>
                  <a:pt x="17122" y="21600"/>
                  <a:pt x="16068" y="20700"/>
                  <a:pt x="16068" y="19500"/>
                </a:cubicBezTo>
                <a:cubicBezTo>
                  <a:pt x="16068" y="18600"/>
                  <a:pt x="16068" y="18600"/>
                  <a:pt x="16068" y="18600"/>
                </a:cubicBezTo>
                <a:cubicBezTo>
                  <a:pt x="5268" y="18600"/>
                  <a:pt x="5268" y="18600"/>
                  <a:pt x="5268" y="18600"/>
                </a:cubicBezTo>
                <a:cubicBezTo>
                  <a:pt x="5268" y="19500"/>
                  <a:pt x="5268" y="19500"/>
                  <a:pt x="5268" y="19500"/>
                </a:cubicBezTo>
                <a:cubicBezTo>
                  <a:pt x="5268" y="20700"/>
                  <a:pt x="4478" y="21600"/>
                  <a:pt x="3424" y="21600"/>
                </a:cubicBezTo>
                <a:cubicBezTo>
                  <a:pt x="2107" y="21600"/>
                  <a:pt x="1317" y="20700"/>
                  <a:pt x="1317" y="19500"/>
                </a:cubicBezTo>
                <a:cubicBezTo>
                  <a:pt x="1317" y="18600"/>
                  <a:pt x="1317" y="18600"/>
                  <a:pt x="1317" y="18600"/>
                </a:cubicBezTo>
                <a:cubicBezTo>
                  <a:pt x="263" y="18600"/>
                  <a:pt x="263" y="18600"/>
                  <a:pt x="263" y="18600"/>
                </a:cubicBezTo>
                <a:cubicBezTo>
                  <a:pt x="0" y="18600"/>
                  <a:pt x="0" y="18300"/>
                  <a:pt x="0" y="18300"/>
                </a:cubicBezTo>
                <a:cubicBezTo>
                  <a:pt x="0" y="13500"/>
                  <a:pt x="0" y="13500"/>
                  <a:pt x="0" y="13500"/>
                </a:cubicBezTo>
                <a:cubicBezTo>
                  <a:pt x="0" y="12000"/>
                  <a:pt x="1054" y="10800"/>
                  <a:pt x="2371" y="10800"/>
                </a:cubicBezTo>
                <a:cubicBezTo>
                  <a:pt x="2634" y="10800"/>
                  <a:pt x="2634" y="10800"/>
                  <a:pt x="2634" y="10800"/>
                </a:cubicBezTo>
                <a:cubicBezTo>
                  <a:pt x="3688" y="5700"/>
                  <a:pt x="3688" y="5700"/>
                  <a:pt x="3688" y="5700"/>
                </a:cubicBezTo>
                <a:cubicBezTo>
                  <a:pt x="3951" y="4200"/>
                  <a:pt x="5268" y="3300"/>
                  <a:pt x="6585" y="3300"/>
                </a:cubicBezTo>
                <a:cubicBezTo>
                  <a:pt x="8166" y="3300"/>
                  <a:pt x="8166" y="3300"/>
                  <a:pt x="8166" y="3300"/>
                </a:cubicBezTo>
                <a:cubicBezTo>
                  <a:pt x="8166" y="600"/>
                  <a:pt x="8166" y="600"/>
                  <a:pt x="8166" y="600"/>
                </a:cubicBezTo>
                <a:cubicBezTo>
                  <a:pt x="8166" y="300"/>
                  <a:pt x="8166" y="0"/>
                  <a:pt x="8429" y="0"/>
                </a:cubicBezTo>
                <a:cubicBezTo>
                  <a:pt x="13171" y="0"/>
                  <a:pt x="13171" y="0"/>
                  <a:pt x="13171" y="0"/>
                </a:cubicBezTo>
                <a:cubicBezTo>
                  <a:pt x="13434" y="0"/>
                  <a:pt x="13434" y="300"/>
                  <a:pt x="13434" y="600"/>
                </a:cubicBezTo>
                <a:cubicBezTo>
                  <a:pt x="13434" y="3300"/>
                  <a:pt x="13434" y="3300"/>
                  <a:pt x="13434" y="3300"/>
                </a:cubicBezTo>
                <a:cubicBezTo>
                  <a:pt x="14751" y="3300"/>
                  <a:pt x="14751" y="3300"/>
                  <a:pt x="14751" y="3300"/>
                </a:cubicBezTo>
                <a:cubicBezTo>
                  <a:pt x="16332" y="3300"/>
                  <a:pt x="17385" y="4200"/>
                  <a:pt x="17912" y="5700"/>
                </a:cubicBezTo>
                <a:cubicBezTo>
                  <a:pt x="18966" y="10800"/>
                  <a:pt x="18966" y="10800"/>
                  <a:pt x="18966" y="10800"/>
                </a:cubicBezTo>
                <a:cubicBezTo>
                  <a:pt x="19229" y="10800"/>
                  <a:pt x="19229" y="10800"/>
                  <a:pt x="19229" y="10800"/>
                </a:cubicBezTo>
                <a:cubicBezTo>
                  <a:pt x="20546" y="10800"/>
                  <a:pt x="21600" y="12000"/>
                  <a:pt x="21600" y="13500"/>
                </a:cubicBezTo>
                <a:close/>
                <a:moveTo>
                  <a:pt x="5005" y="14700"/>
                </a:moveTo>
                <a:cubicBezTo>
                  <a:pt x="5005" y="13800"/>
                  <a:pt x="4215" y="12900"/>
                  <a:pt x="3424" y="12900"/>
                </a:cubicBezTo>
                <a:cubicBezTo>
                  <a:pt x="2371" y="12900"/>
                  <a:pt x="1580" y="13800"/>
                  <a:pt x="1580" y="14700"/>
                </a:cubicBezTo>
                <a:cubicBezTo>
                  <a:pt x="1580" y="15900"/>
                  <a:pt x="2371" y="16800"/>
                  <a:pt x="3424" y="16800"/>
                </a:cubicBezTo>
                <a:cubicBezTo>
                  <a:pt x="4215" y="16800"/>
                  <a:pt x="5005" y="15900"/>
                  <a:pt x="5005" y="14700"/>
                </a:cubicBezTo>
                <a:close/>
                <a:moveTo>
                  <a:pt x="16068" y="10800"/>
                </a:moveTo>
                <a:cubicBezTo>
                  <a:pt x="15278" y="6600"/>
                  <a:pt x="15278" y="6600"/>
                  <a:pt x="15278" y="6600"/>
                </a:cubicBezTo>
                <a:cubicBezTo>
                  <a:pt x="15278" y="6600"/>
                  <a:pt x="15015" y="6300"/>
                  <a:pt x="14751" y="6300"/>
                </a:cubicBezTo>
                <a:cubicBezTo>
                  <a:pt x="6585" y="6300"/>
                  <a:pt x="6585" y="6300"/>
                  <a:pt x="6585" y="6300"/>
                </a:cubicBezTo>
                <a:cubicBezTo>
                  <a:pt x="6585" y="6300"/>
                  <a:pt x="6322" y="6600"/>
                  <a:pt x="6322" y="6600"/>
                </a:cubicBezTo>
                <a:cubicBezTo>
                  <a:pt x="5268" y="10800"/>
                  <a:pt x="5268" y="10800"/>
                  <a:pt x="5268" y="10800"/>
                </a:cubicBezTo>
                <a:lnTo>
                  <a:pt x="16068" y="10800"/>
                </a:lnTo>
                <a:close/>
                <a:moveTo>
                  <a:pt x="20020" y="14700"/>
                </a:moveTo>
                <a:cubicBezTo>
                  <a:pt x="20020" y="13800"/>
                  <a:pt x="19229" y="12900"/>
                  <a:pt x="18176" y="12900"/>
                </a:cubicBezTo>
                <a:cubicBezTo>
                  <a:pt x="17385" y="12900"/>
                  <a:pt x="16595" y="13800"/>
                  <a:pt x="16595" y="14700"/>
                </a:cubicBezTo>
                <a:cubicBezTo>
                  <a:pt x="16595" y="15900"/>
                  <a:pt x="17385" y="16800"/>
                  <a:pt x="18176" y="16800"/>
                </a:cubicBezTo>
                <a:cubicBezTo>
                  <a:pt x="19229" y="16800"/>
                  <a:pt x="20020" y="15900"/>
                  <a:pt x="20020" y="147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8" name="Shape 5774"/>
          <p:cNvSpPr/>
          <p:nvPr/>
        </p:nvSpPr>
        <p:spPr>
          <a:xfrm>
            <a:off x="5378674" y="5074159"/>
            <a:ext cx="245940" cy="266129"/>
          </a:xfrm>
          <a:custGeom>
            <a:avLst/>
            <a:gdLst/>
            <a:ahLst/>
            <a:cxnLst>
              <a:cxn ang="0">
                <a:pos x="wd2" y="hd2"/>
              </a:cxn>
              <a:cxn ang="5400000">
                <a:pos x="wd2" y="hd2"/>
              </a:cxn>
              <a:cxn ang="10800000">
                <a:pos x="wd2" y="hd2"/>
              </a:cxn>
              <a:cxn ang="16200000">
                <a:pos x="wd2" y="hd2"/>
              </a:cxn>
            </a:cxnLst>
            <a:rect l="0" t="0" r="r" b="b"/>
            <a:pathLst>
              <a:path w="21600" h="21600" extrusionOk="0">
                <a:moveTo>
                  <a:pt x="2090" y="645"/>
                </a:moveTo>
                <a:cubicBezTo>
                  <a:pt x="2090" y="645"/>
                  <a:pt x="4877" y="645"/>
                  <a:pt x="4877" y="645"/>
                </a:cubicBezTo>
                <a:cubicBezTo>
                  <a:pt x="6271" y="645"/>
                  <a:pt x="7316" y="645"/>
                  <a:pt x="8710" y="645"/>
                </a:cubicBezTo>
                <a:cubicBezTo>
                  <a:pt x="12542" y="645"/>
                  <a:pt x="16026" y="322"/>
                  <a:pt x="19858" y="645"/>
                </a:cubicBezTo>
                <a:cubicBezTo>
                  <a:pt x="20206" y="645"/>
                  <a:pt x="20555" y="322"/>
                  <a:pt x="20555" y="0"/>
                </a:cubicBezTo>
                <a:cubicBezTo>
                  <a:pt x="21252" y="0"/>
                  <a:pt x="21252" y="0"/>
                  <a:pt x="21252" y="0"/>
                </a:cubicBezTo>
                <a:cubicBezTo>
                  <a:pt x="21252" y="0"/>
                  <a:pt x="21600" y="0"/>
                  <a:pt x="21600" y="0"/>
                </a:cubicBezTo>
                <a:cubicBezTo>
                  <a:pt x="21600" y="1612"/>
                  <a:pt x="21600" y="2901"/>
                  <a:pt x="21600" y="4513"/>
                </a:cubicBezTo>
                <a:cubicBezTo>
                  <a:pt x="21600" y="4836"/>
                  <a:pt x="21600" y="5481"/>
                  <a:pt x="21600" y="5803"/>
                </a:cubicBezTo>
                <a:cubicBezTo>
                  <a:pt x="21252" y="6125"/>
                  <a:pt x="20903" y="6125"/>
                  <a:pt x="20555" y="6125"/>
                </a:cubicBezTo>
                <a:cubicBezTo>
                  <a:pt x="20206" y="5481"/>
                  <a:pt x="20206" y="5158"/>
                  <a:pt x="19858" y="4513"/>
                </a:cubicBezTo>
                <a:cubicBezTo>
                  <a:pt x="19858" y="4191"/>
                  <a:pt x="19510" y="2579"/>
                  <a:pt x="19510" y="2579"/>
                </a:cubicBezTo>
                <a:cubicBezTo>
                  <a:pt x="19161" y="2257"/>
                  <a:pt x="19161" y="2257"/>
                  <a:pt x="19161" y="2257"/>
                </a:cubicBezTo>
                <a:cubicBezTo>
                  <a:pt x="18813" y="2257"/>
                  <a:pt x="18116" y="2257"/>
                  <a:pt x="18116" y="2257"/>
                </a:cubicBezTo>
                <a:cubicBezTo>
                  <a:pt x="16374" y="2257"/>
                  <a:pt x="14284" y="2257"/>
                  <a:pt x="12890" y="2257"/>
                </a:cubicBezTo>
                <a:cubicBezTo>
                  <a:pt x="12542" y="2901"/>
                  <a:pt x="12542" y="3546"/>
                  <a:pt x="12542" y="4191"/>
                </a:cubicBezTo>
                <a:cubicBezTo>
                  <a:pt x="12542" y="6125"/>
                  <a:pt x="12542" y="6125"/>
                  <a:pt x="12542" y="6125"/>
                </a:cubicBezTo>
                <a:cubicBezTo>
                  <a:pt x="12542" y="5481"/>
                  <a:pt x="12542" y="5481"/>
                  <a:pt x="12542" y="5481"/>
                </a:cubicBezTo>
                <a:cubicBezTo>
                  <a:pt x="12542" y="7415"/>
                  <a:pt x="12542" y="9672"/>
                  <a:pt x="12542" y="11606"/>
                </a:cubicBezTo>
                <a:cubicBezTo>
                  <a:pt x="12542" y="12573"/>
                  <a:pt x="12542" y="13540"/>
                  <a:pt x="12890" y="14507"/>
                </a:cubicBezTo>
                <a:cubicBezTo>
                  <a:pt x="13935" y="15152"/>
                  <a:pt x="14981" y="15152"/>
                  <a:pt x="16374" y="15797"/>
                </a:cubicBezTo>
                <a:cubicBezTo>
                  <a:pt x="16374" y="15797"/>
                  <a:pt x="16374" y="16119"/>
                  <a:pt x="16374" y="16442"/>
                </a:cubicBezTo>
                <a:cubicBezTo>
                  <a:pt x="16374" y="16442"/>
                  <a:pt x="16374" y="16442"/>
                  <a:pt x="16374" y="16764"/>
                </a:cubicBezTo>
                <a:cubicBezTo>
                  <a:pt x="15677" y="16764"/>
                  <a:pt x="15677" y="16764"/>
                  <a:pt x="15677" y="16764"/>
                </a:cubicBezTo>
                <a:cubicBezTo>
                  <a:pt x="13935" y="16764"/>
                  <a:pt x="11845" y="16442"/>
                  <a:pt x="9755" y="16442"/>
                </a:cubicBezTo>
                <a:cubicBezTo>
                  <a:pt x="8361" y="16442"/>
                  <a:pt x="6968" y="16764"/>
                  <a:pt x="5574" y="16764"/>
                </a:cubicBezTo>
                <a:cubicBezTo>
                  <a:pt x="5574" y="16442"/>
                  <a:pt x="5574" y="16119"/>
                  <a:pt x="5574" y="16119"/>
                </a:cubicBezTo>
                <a:cubicBezTo>
                  <a:pt x="5574" y="15797"/>
                  <a:pt x="5574" y="15797"/>
                  <a:pt x="5574" y="15797"/>
                </a:cubicBezTo>
                <a:cubicBezTo>
                  <a:pt x="5923" y="15152"/>
                  <a:pt x="8013" y="15152"/>
                  <a:pt x="8710" y="14507"/>
                </a:cubicBezTo>
                <a:cubicBezTo>
                  <a:pt x="9058" y="13863"/>
                  <a:pt x="9058" y="7737"/>
                  <a:pt x="9058" y="6770"/>
                </a:cubicBezTo>
                <a:cubicBezTo>
                  <a:pt x="9058" y="6448"/>
                  <a:pt x="9058" y="6125"/>
                  <a:pt x="9058" y="6125"/>
                </a:cubicBezTo>
                <a:cubicBezTo>
                  <a:pt x="9058" y="5481"/>
                  <a:pt x="9058" y="2579"/>
                  <a:pt x="9058" y="2257"/>
                </a:cubicBezTo>
                <a:cubicBezTo>
                  <a:pt x="8710" y="2257"/>
                  <a:pt x="6968" y="2257"/>
                  <a:pt x="6619" y="2257"/>
                </a:cubicBezTo>
                <a:cubicBezTo>
                  <a:pt x="5923" y="2257"/>
                  <a:pt x="2787" y="2579"/>
                  <a:pt x="2439" y="2579"/>
                </a:cubicBezTo>
                <a:cubicBezTo>
                  <a:pt x="1742" y="2901"/>
                  <a:pt x="1742" y="5481"/>
                  <a:pt x="1045" y="5803"/>
                </a:cubicBezTo>
                <a:cubicBezTo>
                  <a:pt x="697" y="5481"/>
                  <a:pt x="348" y="5481"/>
                  <a:pt x="0" y="5158"/>
                </a:cubicBezTo>
                <a:cubicBezTo>
                  <a:pt x="0" y="322"/>
                  <a:pt x="0" y="322"/>
                  <a:pt x="0" y="322"/>
                </a:cubicBezTo>
                <a:cubicBezTo>
                  <a:pt x="1394" y="0"/>
                  <a:pt x="1394" y="0"/>
                  <a:pt x="1394" y="0"/>
                </a:cubicBezTo>
                <a:lnTo>
                  <a:pt x="2090" y="645"/>
                </a:lnTo>
                <a:close/>
                <a:moveTo>
                  <a:pt x="21252" y="18699"/>
                </a:moveTo>
                <a:cubicBezTo>
                  <a:pt x="21600" y="18699"/>
                  <a:pt x="21600" y="19021"/>
                  <a:pt x="21600" y="19343"/>
                </a:cubicBezTo>
                <a:cubicBezTo>
                  <a:pt x="21600" y="19343"/>
                  <a:pt x="21600" y="19666"/>
                  <a:pt x="21252" y="19988"/>
                </a:cubicBezTo>
                <a:cubicBezTo>
                  <a:pt x="20903" y="19988"/>
                  <a:pt x="18813" y="21600"/>
                  <a:pt x="18465" y="21600"/>
                </a:cubicBezTo>
                <a:cubicBezTo>
                  <a:pt x="17768" y="21600"/>
                  <a:pt x="18116" y="20310"/>
                  <a:pt x="18116" y="19988"/>
                </a:cubicBezTo>
                <a:cubicBezTo>
                  <a:pt x="3832" y="19988"/>
                  <a:pt x="3832" y="19988"/>
                  <a:pt x="3832" y="19988"/>
                </a:cubicBezTo>
                <a:cubicBezTo>
                  <a:pt x="3832" y="20310"/>
                  <a:pt x="3832" y="21600"/>
                  <a:pt x="3484" y="21600"/>
                </a:cubicBezTo>
                <a:cubicBezTo>
                  <a:pt x="2787" y="21600"/>
                  <a:pt x="1045" y="19988"/>
                  <a:pt x="697" y="19988"/>
                </a:cubicBezTo>
                <a:cubicBezTo>
                  <a:pt x="348" y="19666"/>
                  <a:pt x="348" y="19343"/>
                  <a:pt x="348" y="19343"/>
                </a:cubicBezTo>
                <a:cubicBezTo>
                  <a:pt x="348" y="19021"/>
                  <a:pt x="348" y="18699"/>
                  <a:pt x="697" y="18699"/>
                </a:cubicBezTo>
                <a:cubicBezTo>
                  <a:pt x="1045" y="18376"/>
                  <a:pt x="2787" y="16764"/>
                  <a:pt x="3484" y="16764"/>
                </a:cubicBezTo>
                <a:cubicBezTo>
                  <a:pt x="3832" y="16764"/>
                  <a:pt x="3832" y="18054"/>
                  <a:pt x="3832" y="18376"/>
                </a:cubicBezTo>
                <a:cubicBezTo>
                  <a:pt x="18116" y="18376"/>
                  <a:pt x="18116" y="18376"/>
                  <a:pt x="18116" y="18376"/>
                </a:cubicBezTo>
                <a:cubicBezTo>
                  <a:pt x="18116" y="18054"/>
                  <a:pt x="17768" y="16764"/>
                  <a:pt x="18465" y="16764"/>
                </a:cubicBezTo>
                <a:cubicBezTo>
                  <a:pt x="18813" y="16764"/>
                  <a:pt x="20903" y="18376"/>
                  <a:pt x="21252" y="18699"/>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39" name="Shape 5775"/>
          <p:cNvSpPr/>
          <p:nvPr/>
        </p:nvSpPr>
        <p:spPr>
          <a:xfrm>
            <a:off x="5949474" y="5074159"/>
            <a:ext cx="187208" cy="266129"/>
          </a:xfrm>
          <a:custGeom>
            <a:avLst/>
            <a:gdLst/>
            <a:ahLst/>
            <a:cxnLst>
              <a:cxn ang="0">
                <a:pos x="wd2" y="hd2"/>
              </a:cxn>
              <a:cxn ang="5400000">
                <a:pos x="wd2" y="hd2"/>
              </a:cxn>
              <a:cxn ang="10800000">
                <a:pos x="wd2" y="hd2"/>
              </a:cxn>
              <a:cxn ang="16200000">
                <a:pos x="wd2" y="hd2"/>
              </a:cxn>
            </a:cxnLst>
            <a:rect l="0" t="0" r="r" b="b"/>
            <a:pathLst>
              <a:path w="21600" h="21600" extrusionOk="0">
                <a:moveTo>
                  <a:pt x="20221" y="15152"/>
                </a:moveTo>
                <a:cubicBezTo>
                  <a:pt x="12409" y="15152"/>
                  <a:pt x="12409" y="15152"/>
                  <a:pt x="12409" y="15152"/>
                </a:cubicBezTo>
                <a:cubicBezTo>
                  <a:pt x="11489" y="21278"/>
                  <a:pt x="11489" y="21278"/>
                  <a:pt x="11489" y="21278"/>
                </a:cubicBezTo>
                <a:cubicBezTo>
                  <a:pt x="11489" y="21600"/>
                  <a:pt x="11030" y="21600"/>
                  <a:pt x="11030" y="21600"/>
                </a:cubicBezTo>
                <a:cubicBezTo>
                  <a:pt x="11030" y="21600"/>
                  <a:pt x="11030" y="21600"/>
                  <a:pt x="11030" y="21600"/>
                </a:cubicBezTo>
                <a:cubicBezTo>
                  <a:pt x="10570" y="21600"/>
                  <a:pt x="10111" y="21600"/>
                  <a:pt x="10111" y="21278"/>
                </a:cubicBezTo>
                <a:cubicBezTo>
                  <a:pt x="8732" y="15152"/>
                  <a:pt x="8732" y="15152"/>
                  <a:pt x="8732" y="15152"/>
                </a:cubicBezTo>
                <a:cubicBezTo>
                  <a:pt x="1379" y="15152"/>
                  <a:pt x="1379" y="15152"/>
                  <a:pt x="1379" y="15152"/>
                </a:cubicBezTo>
                <a:cubicBezTo>
                  <a:pt x="919" y="15152"/>
                  <a:pt x="0" y="14830"/>
                  <a:pt x="0" y="14185"/>
                </a:cubicBezTo>
                <a:cubicBezTo>
                  <a:pt x="0" y="12251"/>
                  <a:pt x="2298" y="9994"/>
                  <a:pt x="5055" y="9994"/>
                </a:cubicBezTo>
                <a:cubicBezTo>
                  <a:pt x="5055" y="3546"/>
                  <a:pt x="5055" y="3546"/>
                  <a:pt x="5055" y="3546"/>
                </a:cubicBezTo>
                <a:cubicBezTo>
                  <a:pt x="3677" y="3546"/>
                  <a:pt x="2757" y="2579"/>
                  <a:pt x="2757" y="1934"/>
                </a:cubicBezTo>
                <a:cubicBezTo>
                  <a:pt x="2757" y="967"/>
                  <a:pt x="3677" y="0"/>
                  <a:pt x="5055" y="0"/>
                </a:cubicBezTo>
                <a:cubicBezTo>
                  <a:pt x="16545" y="0"/>
                  <a:pt x="16545" y="0"/>
                  <a:pt x="16545" y="0"/>
                </a:cubicBezTo>
                <a:cubicBezTo>
                  <a:pt x="17923" y="0"/>
                  <a:pt x="19302" y="967"/>
                  <a:pt x="19302" y="1934"/>
                </a:cubicBezTo>
                <a:cubicBezTo>
                  <a:pt x="19302" y="2579"/>
                  <a:pt x="17923" y="3546"/>
                  <a:pt x="16545" y="3546"/>
                </a:cubicBezTo>
                <a:cubicBezTo>
                  <a:pt x="16545" y="9994"/>
                  <a:pt x="16545" y="9994"/>
                  <a:pt x="16545" y="9994"/>
                </a:cubicBezTo>
                <a:cubicBezTo>
                  <a:pt x="19302" y="9994"/>
                  <a:pt x="21600" y="12251"/>
                  <a:pt x="21600" y="14185"/>
                </a:cubicBezTo>
                <a:cubicBezTo>
                  <a:pt x="21600" y="14830"/>
                  <a:pt x="21140" y="15152"/>
                  <a:pt x="20221" y="15152"/>
                </a:cubicBezTo>
                <a:close/>
                <a:moveTo>
                  <a:pt x="9191" y="3869"/>
                </a:moveTo>
                <a:cubicBezTo>
                  <a:pt x="9191" y="3546"/>
                  <a:pt x="8732" y="3546"/>
                  <a:pt x="8272" y="3546"/>
                </a:cubicBezTo>
                <a:cubicBezTo>
                  <a:pt x="8272" y="3546"/>
                  <a:pt x="7813" y="3546"/>
                  <a:pt x="7813" y="3869"/>
                </a:cubicBezTo>
                <a:cubicBezTo>
                  <a:pt x="7813" y="9672"/>
                  <a:pt x="7813" y="9672"/>
                  <a:pt x="7813" y="9672"/>
                </a:cubicBezTo>
                <a:cubicBezTo>
                  <a:pt x="7813" y="9994"/>
                  <a:pt x="8272" y="9994"/>
                  <a:pt x="8272" y="9994"/>
                </a:cubicBezTo>
                <a:cubicBezTo>
                  <a:pt x="8732" y="9994"/>
                  <a:pt x="9191" y="9994"/>
                  <a:pt x="9191" y="9672"/>
                </a:cubicBezTo>
                <a:lnTo>
                  <a:pt x="9191" y="3869"/>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0" name="Shape 5776"/>
          <p:cNvSpPr/>
          <p:nvPr/>
        </p:nvSpPr>
        <p:spPr>
          <a:xfrm>
            <a:off x="6522109" y="5074159"/>
            <a:ext cx="255117" cy="245940"/>
          </a:xfrm>
          <a:custGeom>
            <a:avLst/>
            <a:gdLst/>
            <a:ahLst/>
            <a:cxnLst>
              <a:cxn ang="0">
                <a:pos x="wd2" y="hd2"/>
              </a:cxn>
              <a:cxn ang="5400000">
                <a:pos x="wd2" y="hd2"/>
              </a:cxn>
              <a:cxn ang="10800000">
                <a:pos x="wd2" y="hd2"/>
              </a:cxn>
              <a:cxn ang="16200000">
                <a:pos x="wd2" y="hd2"/>
              </a:cxn>
            </a:cxnLst>
            <a:rect l="0" t="0" r="r" b="b"/>
            <a:pathLst>
              <a:path w="21600" h="21600" extrusionOk="0">
                <a:moveTo>
                  <a:pt x="5400" y="18813"/>
                </a:moveTo>
                <a:cubicBezTo>
                  <a:pt x="5400" y="19510"/>
                  <a:pt x="5063" y="19858"/>
                  <a:pt x="4725" y="19858"/>
                </a:cubicBezTo>
                <a:cubicBezTo>
                  <a:pt x="675" y="19858"/>
                  <a:pt x="675" y="19858"/>
                  <a:pt x="675" y="19858"/>
                </a:cubicBezTo>
                <a:cubicBezTo>
                  <a:pt x="338" y="19858"/>
                  <a:pt x="0" y="19510"/>
                  <a:pt x="0" y="18813"/>
                </a:cubicBezTo>
                <a:cubicBezTo>
                  <a:pt x="0" y="10103"/>
                  <a:pt x="0" y="10103"/>
                  <a:pt x="0" y="10103"/>
                </a:cubicBezTo>
                <a:cubicBezTo>
                  <a:pt x="0" y="9406"/>
                  <a:pt x="338" y="9058"/>
                  <a:pt x="675" y="9058"/>
                </a:cubicBezTo>
                <a:cubicBezTo>
                  <a:pt x="4725" y="9058"/>
                  <a:pt x="4725" y="9058"/>
                  <a:pt x="4725" y="9058"/>
                </a:cubicBezTo>
                <a:cubicBezTo>
                  <a:pt x="5063" y="9058"/>
                  <a:pt x="5400" y="9406"/>
                  <a:pt x="5400" y="10103"/>
                </a:cubicBezTo>
                <a:lnTo>
                  <a:pt x="5400" y="18813"/>
                </a:lnTo>
                <a:close/>
                <a:moveTo>
                  <a:pt x="2363" y="16374"/>
                </a:moveTo>
                <a:cubicBezTo>
                  <a:pt x="2025" y="16374"/>
                  <a:pt x="1688" y="16723"/>
                  <a:pt x="1688" y="17071"/>
                </a:cubicBezTo>
                <a:cubicBezTo>
                  <a:pt x="1688" y="17768"/>
                  <a:pt x="2025" y="18116"/>
                  <a:pt x="2363" y="18116"/>
                </a:cubicBezTo>
                <a:cubicBezTo>
                  <a:pt x="3038" y="18116"/>
                  <a:pt x="3375" y="17768"/>
                  <a:pt x="3375" y="17071"/>
                </a:cubicBezTo>
                <a:cubicBezTo>
                  <a:pt x="3375" y="16723"/>
                  <a:pt x="3038" y="16374"/>
                  <a:pt x="2363" y="16374"/>
                </a:cubicBezTo>
                <a:close/>
                <a:moveTo>
                  <a:pt x="20925" y="12194"/>
                </a:moveTo>
                <a:cubicBezTo>
                  <a:pt x="20925" y="12542"/>
                  <a:pt x="20925" y="12890"/>
                  <a:pt x="20925" y="13239"/>
                </a:cubicBezTo>
                <a:cubicBezTo>
                  <a:pt x="20925" y="13935"/>
                  <a:pt x="20925" y="14632"/>
                  <a:pt x="20587" y="14981"/>
                </a:cubicBezTo>
                <a:cubicBezTo>
                  <a:pt x="20587" y="15677"/>
                  <a:pt x="20587" y="16026"/>
                  <a:pt x="20587" y="16723"/>
                </a:cubicBezTo>
                <a:cubicBezTo>
                  <a:pt x="20250" y="17071"/>
                  <a:pt x="20250" y="17768"/>
                  <a:pt x="19912" y="18116"/>
                </a:cubicBezTo>
                <a:cubicBezTo>
                  <a:pt x="19912" y="19161"/>
                  <a:pt x="19575" y="19858"/>
                  <a:pt x="19237" y="20555"/>
                </a:cubicBezTo>
                <a:cubicBezTo>
                  <a:pt x="18562" y="21252"/>
                  <a:pt x="17550" y="21600"/>
                  <a:pt x="16537" y="21600"/>
                </a:cubicBezTo>
                <a:cubicBezTo>
                  <a:pt x="16200" y="21600"/>
                  <a:pt x="16200" y="21600"/>
                  <a:pt x="15862" y="21600"/>
                </a:cubicBezTo>
                <a:cubicBezTo>
                  <a:pt x="14850" y="21600"/>
                  <a:pt x="14850" y="21600"/>
                  <a:pt x="14850" y="21600"/>
                </a:cubicBezTo>
                <a:cubicBezTo>
                  <a:pt x="14512" y="21600"/>
                  <a:pt x="14512" y="21600"/>
                  <a:pt x="14512" y="21600"/>
                </a:cubicBezTo>
                <a:cubicBezTo>
                  <a:pt x="12825" y="21600"/>
                  <a:pt x="10800" y="20903"/>
                  <a:pt x="9450" y="20555"/>
                </a:cubicBezTo>
                <a:cubicBezTo>
                  <a:pt x="8438" y="20206"/>
                  <a:pt x="7763" y="19858"/>
                  <a:pt x="7425" y="19858"/>
                </a:cubicBezTo>
                <a:cubicBezTo>
                  <a:pt x="6750" y="19858"/>
                  <a:pt x="6413" y="19510"/>
                  <a:pt x="6413" y="18813"/>
                </a:cubicBezTo>
                <a:cubicBezTo>
                  <a:pt x="6413" y="10103"/>
                  <a:pt x="6413" y="10103"/>
                  <a:pt x="6413" y="10103"/>
                </a:cubicBezTo>
                <a:cubicBezTo>
                  <a:pt x="6413" y="9406"/>
                  <a:pt x="6750" y="9058"/>
                  <a:pt x="7088" y="9058"/>
                </a:cubicBezTo>
                <a:cubicBezTo>
                  <a:pt x="7763" y="9058"/>
                  <a:pt x="9113" y="7316"/>
                  <a:pt x="9788" y="6619"/>
                </a:cubicBezTo>
                <a:cubicBezTo>
                  <a:pt x="10125" y="5923"/>
                  <a:pt x="10463" y="5226"/>
                  <a:pt x="11137" y="4877"/>
                </a:cubicBezTo>
                <a:cubicBezTo>
                  <a:pt x="11475" y="4529"/>
                  <a:pt x="11812" y="3484"/>
                  <a:pt x="11812" y="2787"/>
                </a:cubicBezTo>
                <a:cubicBezTo>
                  <a:pt x="12150" y="1742"/>
                  <a:pt x="12150" y="1045"/>
                  <a:pt x="12825" y="348"/>
                </a:cubicBezTo>
                <a:cubicBezTo>
                  <a:pt x="12825" y="348"/>
                  <a:pt x="13162" y="0"/>
                  <a:pt x="13500" y="0"/>
                </a:cubicBezTo>
                <a:cubicBezTo>
                  <a:pt x="16537" y="0"/>
                  <a:pt x="16537" y="2787"/>
                  <a:pt x="16537" y="3832"/>
                </a:cubicBezTo>
                <a:cubicBezTo>
                  <a:pt x="16537" y="4877"/>
                  <a:pt x="15862" y="5574"/>
                  <a:pt x="15525" y="6271"/>
                </a:cubicBezTo>
                <a:cubicBezTo>
                  <a:pt x="15525" y="6619"/>
                  <a:pt x="15525" y="6968"/>
                  <a:pt x="15187" y="7316"/>
                </a:cubicBezTo>
                <a:cubicBezTo>
                  <a:pt x="18900" y="7316"/>
                  <a:pt x="18900" y="7316"/>
                  <a:pt x="18900" y="7316"/>
                </a:cubicBezTo>
                <a:cubicBezTo>
                  <a:pt x="20250" y="7316"/>
                  <a:pt x="21600" y="8710"/>
                  <a:pt x="21600" y="10103"/>
                </a:cubicBezTo>
                <a:cubicBezTo>
                  <a:pt x="21600" y="10800"/>
                  <a:pt x="21262" y="11497"/>
                  <a:pt x="20925" y="1219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1" name="Shape 5777"/>
          <p:cNvSpPr/>
          <p:nvPr/>
        </p:nvSpPr>
        <p:spPr>
          <a:xfrm>
            <a:off x="7094745" y="5074159"/>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77" y="21600"/>
                  <a:pt x="0" y="16723"/>
                  <a:pt x="0" y="10800"/>
                </a:cubicBezTo>
                <a:cubicBezTo>
                  <a:pt x="0" y="4877"/>
                  <a:pt x="4877" y="0"/>
                  <a:pt x="10800" y="0"/>
                </a:cubicBezTo>
                <a:cubicBezTo>
                  <a:pt x="16723" y="0"/>
                  <a:pt x="21600" y="4877"/>
                  <a:pt x="21600" y="10800"/>
                </a:cubicBezTo>
                <a:cubicBezTo>
                  <a:pt x="21600" y="16723"/>
                  <a:pt x="16723" y="21600"/>
                  <a:pt x="10800" y="21600"/>
                </a:cubicBezTo>
                <a:close/>
                <a:moveTo>
                  <a:pt x="10800" y="3135"/>
                </a:moveTo>
                <a:cubicBezTo>
                  <a:pt x="6619" y="3135"/>
                  <a:pt x="3135" y="6619"/>
                  <a:pt x="3135" y="10800"/>
                </a:cubicBezTo>
                <a:cubicBezTo>
                  <a:pt x="3135" y="14981"/>
                  <a:pt x="6619" y="18465"/>
                  <a:pt x="10800" y="18465"/>
                </a:cubicBezTo>
                <a:cubicBezTo>
                  <a:pt x="14981" y="18465"/>
                  <a:pt x="18465" y="14981"/>
                  <a:pt x="18465" y="10800"/>
                </a:cubicBezTo>
                <a:cubicBezTo>
                  <a:pt x="18465" y="6619"/>
                  <a:pt x="14981" y="3135"/>
                  <a:pt x="10800" y="3135"/>
                </a:cubicBezTo>
                <a:close/>
                <a:moveTo>
                  <a:pt x="13587" y="15677"/>
                </a:moveTo>
                <a:cubicBezTo>
                  <a:pt x="13239" y="15677"/>
                  <a:pt x="12890" y="15677"/>
                  <a:pt x="12890" y="15677"/>
                </a:cubicBezTo>
                <a:cubicBezTo>
                  <a:pt x="10800" y="13587"/>
                  <a:pt x="10800" y="13587"/>
                  <a:pt x="10800" y="13587"/>
                </a:cubicBezTo>
                <a:cubicBezTo>
                  <a:pt x="9058" y="15677"/>
                  <a:pt x="9058" y="15677"/>
                  <a:pt x="9058" y="15677"/>
                </a:cubicBezTo>
                <a:cubicBezTo>
                  <a:pt x="8710" y="15677"/>
                  <a:pt x="8361" y="15677"/>
                  <a:pt x="8361" y="15677"/>
                </a:cubicBezTo>
                <a:cubicBezTo>
                  <a:pt x="6271" y="13587"/>
                  <a:pt x="6271" y="13587"/>
                  <a:pt x="6271" y="13587"/>
                </a:cubicBezTo>
                <a:cubicBezTo>
                  <a:pt x="6271" y="13239"/>
                  <a:pt x="6271" y="12890"/>
                  <a:pt x="6271" y="12890"/>
                </a:cubicBezTo>
                <a:cubicBezTo>
                  <a:pt x="8361" y="10800"/>
                  <a:pt x="8361" y="10800"/>
                  <a:pt x="8361" y="10800"/>
                </a:cubicBezTo>
                <a:cubicBezTo>
                  <a:pt x="6271" y="9058"/>
                  <a:pt x="6271" y="9058"/>
                  <a:pt x="6271" y="9058"/>
                </a:cubicBezTo>
                <a:cubicBezTo>
                  <a:pt x="6271" y="8710"/>
                  <a:pt x="6271" y="8361"/>
                  <a:pt x="6271" y="8361"/>
                </a:cubicBezTo>
                <a:cubicBezTo>
                  <a:pt x="8361" y="6271"/>
                  <a:pt x="8361" y="6271"/>
                  <a:pt x="8361" y="6271"/>
                </a:cubicBezTo>
                <a:cubicBezTo>
                  <a:pt x="8361" y="6271"/>
                  <a:pt x="8710" y="6271"/>
                  <a:pt x="9058" y="6271"/>
                </a:cubicBezTo>
                <a:cubicBezTo>
                  <a:pt x="10800" y="8361"/>
                  <a:pt x="10800" y="8361"/>
                  <a:pt x="10800" y="8361"/>
                </a:cubicBezTo>
                <a:cubicBezTo>
                  <a:pt x="12890" y="6271"/>
                  <a:pt x="12890" y="6271"/>
                  <a:pt x="12890" y="6271"/>
                </a:cubicBezTo>
                <a:cubicBezTo>
                  <a:pt x="12890" y="6271"/>
                  <a:pt x="13239" y="6271"/>
                  <a:pt x="13587" y="6271"/>
                </a:cubicBezTo>
                <a:cubicBezTo>
                  <a:pt x="15677" y="8361"/>
                  <a:pt x="15677" y="8361"/>
                  <a:pt x="15677" y="8361"/>
                </a:cubicBezTo>
                <a:cubicBezTo>
                  <a:pt x="15677" y="8361"/>
                  <a:pt x="15677" y="8710"/>
                  <a:pt x="15677" y="9058"/>
                </a:cubicBezTo>
                <a:cubicBezTo>
                  <a:pt x="13587" y="10800"/>
                  <a:pt x="13587" y="10800"/>
                  <a:pt x="13587" y="10800"/>
                </a:cubicBezTo>
                <a:cubicBezTo>
                  <a:pt x="15677" y="12890"/>
                  <a:pt x="15677" y="12890"/>
                  <a:pt x="15677" y="12890"/>
                </a:cubicBezTo>
                <a:cubicBezTo>
                  <a:pt x="15677" y="12890"/>
                  <a:pt x="15677" y="13239"/>
                  <a:pt x="15677" y="13587"/>
                </a:cubicBezTo>
                <a:lnTo>
                  <a:pt x="13587" y="15677"/>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2" name="Shape 5778"/>
          <p:cNvSpPr/>
          <p:nvPr/>
        </p:nvSpPr>
        <p:spPr>
          <a:xfrm>
            <a:off x="7665545" y="5098018"/>
            <a:ext cx="326696" cy="201892"/>
          </a:xfrm>
          <a:custGeom>
            <a:avLst/>
            <a:gdLst/>
            <a:ahLst/>
            <a:cxnLst>
              <a:cxn ang="0">
                <a:pos x="wd2" y="hd2"/>
              </a:cxn>
              <a:cxn ang="5400000">
                <a:pos x="wd2" y="hd2"/>
              </a:cxn>
              <a:cxn ang="10800000">
                <a:pos x="wd2" y="hd2"/>
              </a:cxn>
              <a:cxn ang="16200000">
                <a:pos x="wd2" y="hd2"/>
              </a:cxn>
            </a:cxnLst>
            <a:rect l="0" t="0" r="r" b="b"/>
            <a:pathLst>
              <a:path w="21600" h="21600" extrusionOk="0">
                <a:moveTo>
                  <a:pt x="14751" y="21600"/>
                </a:moveTo>
                <a:cubicBezTo>
                  <a:pt x="6585" y="21600"/>
                  <a:pt x="6585" y="21600"/>
                  <a:pt x="6585" y="21600"/>
                </a:cubicBezTo>
                <a:cubicBezTo>
                  <a:pt x="2898" y="21600"/>
                  <a:pt x="0" y="16518"/>
                  <a:pt x="0" y="10588"/>
                </a:cubicBezTo>
                <a:cubicBezTo>
                  <a:pt x="0" y="4659"/>
                  <a:pt x="2898" y="0"/>
                  <a:pt x="6585" y="0"/>
                </a:cubicBezTo>
                <a:cubicBezTo>
                  <a:pt x="14751" y="0"/>
                  <a:pt x="14751" y="0"/>
                  <a:pt x="14751" y="0"/>
                </a:cubicBezTo>
                <a:cubicBezTo>
                  <a:pt x="18439" y="0"/>
                  <a:pt x="21600" y="4659"/>
                  <a:pt x="21600" y="10588"/>
                </a:cubicBezTo>
                <a:cubicBezTo>
                  <a:pt x="21600" y="16518"/>
                  <a:pt x="18439" y="21600"/>
                  <a:pt x="14751" y="21600"/>
                </a:cubicBezTo>
                <a:close/>
                <a:moveTo>
                  <a:pt x="6585" y="2118"/>
                </a:moveTo>
                <a:cubicBezTo>
                  <a:pt x="3688" y="2118"/>
                  <a:pt x="1317" y="5929"/>
                  <a:pt x="1317" y="10588"/>
                </a:cubicBezTo>
                <a:cubicBezTo>
                  <a:pt x="1317" y="15671"/>
                  <a:pt x="3688" y="19482"/>
                  <a:pt x="6585" y="19482"/>
                </a:cubicBezTo>
                <a:cubicBezTo>
                  <a:pt x="9746" y="19482"/>
                  <a:pt x="12117" y="15671"/>
                  <a:pt x="12117" y="10588"/>
                </a:cubicBezTo>
                <a:cubicBezTo>
                  <a:pt x="12117" y="5929"/>
                  <a:pt x="9746" y="2118"/>
                  <a:pt x="6585" y="2118"/>
                </a:cubicBezTo>
                <a:close/>
                <a:moveTo>
                  <a:pt x="14751" y="2118"/>
                </a:moveTo>
                <a:cubicBezTo>
                  <a:pt x="10800" y="2118"/>
                  <a:pt x="10800" y="2118"/>
                  <a:pt x="10800" y="2118"/>
                </a:cubicBezTo>
                <a:cubicBezTo>
                  <a:pt x="12380" y="3812"/>
                  <a:pt x="13434" y="7200"/>
                  <a:pt x="13434" y="10588"/>
                </a:cubicBezTo>
                <a:cubicBezTo>
                  <a:pt x="13434" y="14400"/>
                  <a:pt x="12380" y="17365"/>
                  <a:pt x="10800" y="19482"/>
                </a:cubicBezTo>
                <a:cubicBezTo>
                  <a:pt x="14751" y="19482"/>
                  <a:pt x="14751" y="19482"/>
                  <a:pt x="14751" y="19482"/>
                </a:cubicBezTo>
                <a:cubicBezTo>
                  <a:pt x="17912" y="19482"/>
                  <a:pt x="20283" y="15671"/>
                  <a:pt x="20283" y="10588"/>
                </a:cubicBezTo>
                <a:cubicBezTo>
                  <a:pt x="20283" y="5929"/>
                  <a:pt x="17912" y="2118"/>
                  <a:pt x="14751" y="211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3" name="Shape 5779"/>
          <p:cNvSpPr/>
          <p:nvPr/>
        </p:nvSpPr>
        <p:spPr>
          <a:xfrm>
            <a:off x="8238180" y="5074159"/>
            <a:ext cx="222081"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5226"/>
                </a:moveTo>
                <a:cubicBezTo>
                  <a:pt x="21600" y="5226"/>
                  <a:pt x="21600" y="5574"/>
                  <a:pt x="21214" y="5574"/>
                </a:cubicBezTo>
                <a:cubicBezTo>
                  <a:pt x="19671" y="5574"/>
                  <a:pt x="19671" y="5574"/>
                  <a:pt x="19671" y="5574"/>
                </a:cubicBezTo>
                <a:cubicBezTo>
                  <a:pt x="19671" y="18813"/>
                  <a:pt x="19671" y="18813"/>
                  <a:pt x="19671" y="18813"/>
                </a:cubicBezTo>
                <a:cubicBezTo>
                  <a:pt x="19671" y="20206"/>
                  <a:pt x="18514" y="21600"/>
                  <a:pt x="17357" y="21600"/>
                </a:cubicBezTo>
                <a:cubicBezTo>
                  <a:pt x="4243" y="21600"/>
                  <a:pt x="4243" y="21600"/>
                  <a:pt x="4243" y="21600"/>
                </a:cubicBezTo>
                <a:cubicBezTo>
                  <a:pt x="3086" y="21600"/>
                  <a:pt x="1929" y="20555"/>
                  <a:pt x="1929" y="18813"/>
                </a:cubicBezTo>
                <a:cubicBezTo>
                  <a:pt x="1929" y="5574"/>
                  <a:pt x="1929" y="5574"/>
                  <a:pt x="1929" y="5574"/>
                </a:cubicBezTo>
                <a:cubicBezTo>
                  <a:pt x="386" y="5574"/>
                  <a:pt x="386" y="5574"/>
                  <a:pt x="386" y="5574"/>
                </a:cubicBezTo>
                <a:cubicBezTo>
                  <a:pt x="0" y="5574"/>
                  <a:pt x="0" y="5226"/>
                  <a:pt x="0" y="5226"/>
                </a:cubicBezTo>
                <a:cubicBezTo>
                  <a:pt x="0" y="4181"/>
                  <a:pt x="0" y="4181"/>
                  <a:pt x="0" y="4181"/>
                </a:cubicBezTo>
                <a:cubicBezTo>
                  <a:pt x="0" y="3832"/>
                  <a:pt x="0" y="3832"/>
                  <a:pt x="386" y="3832"/>
                </a:cubicBezTo>
                <a:cubicBezTo>
                  <a:pt x="5014" y="3832"/>
                  <a:pt x="5014" y="3832"/>
                  <a:pt x="5014" y="3832"/>
                </a:cubicBezTo>
                <a:cubicBezTo>
                  <a:pt x="6171" y="1394"/>
                  <a:pt x="6171" y="1394"/>
                  <a:pt x="6171" y="1394"/>
                </a:cubicBezTo>
                <a:cubicBezTo>
                  <a:pt x="6557" y="697"/>
                  <a:pt x="7329" y="0"/>
                  <a:pt x="8486" y="0"/>
                </a:cubicBezTo>
                <a:cubicBezTo>
                  <a:pt x="13114" y="0"/>
                  <a:pt x="13114" y="0"/>
                  <a:pt x="13114" y="0"/>
                </a:cubicBezTo>
                <a:cubicBezTo>
                  <a:pt x="14271" y="0"/>
                  <a:pt x="15043" y="697"/>
                  <a:pt x="15429" y="1394"/>
                </a:cubicBezTo>
                <a:cubicBezTo>
                  <a:pt x="16586" y="3832"/>
                  <a:pt x="16586" y="3832"/>
                  <a:pt x="16586" y="3832"/>
                </a:cubicBezTo>
                <a:cubicBezTo>
                  <a:pt x="21214" y="3832"/>
                  <a:pt x="21214" y="3832"/>
                  <a:pt x="21214" y="3832"/>
                </a:cubicBezTo>
                <a:cubicBezTo>
                  <a:pt x="21600" y="3832"/>
                  <a:pt x="21600" y="3832"/>
                  <a:pt x="21600" y="4181"/>
                </a:cubicBezTo>
                <a:lnTo>
                  <a:pt x="21600" y="5226"/>
                </a:lnTo>
                <a:close/>
                <a:moveTo>
                  <a:pt x="7714" y="7665"/>
                </a:moveTo>
                <a:cubicBezTo>
                  <a:pt x="7714" y="7665"/>
                  <a:pt x="7714" y="7316"/>
                  <a:pt x="7329" y="7316"/>
                </a:cubicBezTo>
                <a:cubicBezTo>
                  <a:pt x="6171" y="7316"/>
                  <a:pt x="6171" y="7316"/>
                  <a:pt x="6171" y="7316"/>
                </a:cubicBezTo>
                <a:cubicBezTo>
                  <a:pt x="6171" y="7316"/>
                  <a:pt x="5786" y="7665"/>
                  <a:pt x="5786" y="7665"/>
                </a:cubicBezTo>
                <a:cubicBezTo>
                  <a:pt x="5786" y="17768"/>
                  <a:pt x="5786" y="17768"/>
                  <a:pt x="5786" y="17768"/>
                </a:cubicBezTo>
                <a:cubicBezTo>
                  <a:pt x="5786" y="17768"/>
                  <a:pt x="6171" y="18116"/>
                  <a:pt x="6171" y="18116"/>
                </a:cubicBezTo>
                <a:cubicBezTo>
                  <a:pt x="7329" y="18116"/>
                  <a:pt x="7329" y="18116"/>
                  <a:pt x="7329" y="18116"/>
                </a:cubicBezTo>
                <a:cubicBezTo>
                  <a:pt x="7714" y="18116"/>
                  <a:pt x="7714" y="17768"/>
                  <a:pt x="7714" y="17768"/>
                </a:cubicBezTo>
                <a:lnTo>
                  <a:pt x="7714" y="7665"/>
                </a:lnTo>
                <a:close/>
                <a:moveTo>
                  <a:pt x="14271" y="3832"/>
                </a:moveTo>
                <a:cubicBezTo>
                  <a:pt x="13500" y="2090"/>
                  <a:pt x="13500" y="2090"/>
                  <a:pt x="13500" y="2090"/>
                </a:cubicBezTo>
                <a:cubicBezTo>
                  <a:pt x="13500" y="2090"/>
                  <a:pt x="13500" y="2090"/>
                  <a:pt x="13114" y="2090"/>
                </a:cubicBezTo>
                <a:cubicBezTo>
                  <a:pt x="8486" y="2090"/>
                  <a:pt x="8486" y="2090"/>
                  <a:pt x="8486" y="2090"/>
                </a:cubicBezTo>
                <a:cubicBezTo>
                  <a:pt x="8100" y="2090"/>
                  <a:pt x="8100" y="2090"/>
                  <a:pt x="8100" y="2090"/>
                </a:cubicBezTo>
                <a:cubicBezTo>
                  <a:pt x="7329" y="3832"/>
                  <a:pt x="7329" y="3832"/>
                  <a:pt x="7329" y="3832"/>
                </a:cubicBezTo>
                <a:lnTo>
                  <a:pt x="14271" y="3832"/>
                </a:lnTo>
                <a:close/>
                <a:moveTo>
                  <a:pt x="11957" y="7665"/>
                </a:moveTo>
                <a:cubicBezTo>
                  <a:pt x="11957" y="7665"/>
                  <a:pt x="11571" y="7316"/>
                  <a:pt x="11186" y="7316"/>
                </a:cubicBezTo>
                <a:cubicBezTo>
                  <a:pt x="10414" y="7316"/>
                  <a:pt x="10414" y="7316"/>
                  <a:pt x="10414" y="7316"/>
                </a:cubicBezTo>
                <a:cubicBezTo>
                  <a:pt x="10029" y="7316"/>
                  <a:pt x="9643" y="7665"/>
                  <a:pt x="9643" y="7665"/>
                </a:cubicBezTo>
                <a:cubicBezTo>
                  <a:pt x="9643" y="17768"/>
                  <a:pt x="9643" y="17768"/>
                  <a:pt x="9643" y="17768"/>
                </a:cubicBezTo>
                <a:cubicBezTo>
                  <a:pt x="9643" y="17768"/>
                  <a:pt x="10029" y="18116"/>
                  <a:pt x="10414" y="18116"/>
                </a:cubicBezTo>
                <a:cubicBezTo>
                  <a:pt x="11186" y="18116"/>
                  <a:pt x="11186" y="18116"/>
                  <a:pt x="11186" y="18116"/>
                </a:cubicBezTo>
                <a:cubicBezTo>
                  <a:pt x="11571" y="18116"/>
                  <a:pt x="11957" y="17768"/>
                  <a:pt x="11957" y="17768"/>
                </a:cubicBezTo>
                <a:lnTo>
                  <a:pt x="11957" y="7665"/>
                </a:lnTo>
                <a:close/>
                <a:moveTo>
                  <a:pt x="15814" y="7665"/>
                </a:moveTo>
                <a:cubicBezTo>
                  <a:pt x="15814" y="7665"/>
                  <a:pt x="15429" y="7316"/>
                  <a:pt x="15429" y="7316"/>
                </a:cubicBezTo>
                <a:cubicBezTo>
                  <a:pt x="14271" y="7316"/>
                  <a:pt x="14271" y="7316"/>
                  <a:pt x="14271" y="7316"/>
                </a:cubicBezTo>
                <a:cubicBezTo>
                  <a:pt x="13886" y="7316"/>
                  <a:pt x="13886" y="7665"/>
                  <a:pt x="13886" y="7665"/>
                </a:cubicBezTo>
                <a:cubicBezTo>
                  <a:pt x="13886" y="17768"/>
                  <a:pt x="13886" y="17768"/>
                  <a:pt x="13886" y="17768"/>
                </a:cubicBezTo>
                <a:cubicBezTo>
                  <a:pt x="13886" y="17768"/>
                  <a:pt x="13886" y="18116"/>
                  <a:pt x="14271" y="18116"/>
                </a:cubicBezTo>
                <a:cubicBezTo>
                  <a:pt x="15429" y="18116"/>
                  <a:pt x="15429" y="18116"/>
                  <a:pt x="15429" y="18116"/>
                </a:cubicBezTo>
                <a:cubicBezTo>
                  <a:pt x="15429" y="18116"/>
                  <a:pt x="15814" y="17768"/>
                  <a:pt x="15814" y="17768"/>
                </a:cubicBezTo>
                <a:lnTo>
                  <a:pt x="15814" y="766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4" name="Shape 5780"/>
          <p:cNvSpPr/>
          <p:nvPr/>
        </p:nvSpPr>
        <p:spPr>
          <a:xfrm>
            <a:off x="8810815" y="5074159"/>
            <a:ext cx="26612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6968"/>
                </a:moveTo>
                <a:cubicBezTo>
                  <a:pt x="21600" y="9406"/>
                  <a:pt x="18699" y="12542"/>
                  <a:pt x="14830" y="12542"/>
                </a:cubicBezTo>
                <a:cubicBezTo>
                  <a:pt x="14185" y="13239"/>
                  <a:pt x="13540" y="13935"/>
                  <a:pt x="13540" y="13935"/>
                </a:cubicBezTo>
                <a:cubicBezTo>
                  <a:pt x="12896" y="14632"/>
                  <a:pt x="12573" y="15329"/>
                  <a:pt x="12573" y="16374"/>
                </a:cubicBezTo>
                <a:cubicBezTo>
                  <a:pt x="12573" y="17071"/>
                  <a:pt x="12896" y="18116"/>
                  <a:pt x="14185" y="18116"/>
                </a:cubicBezTo>
                <a:cubicBezTo>
                  <a:pt x="15475" y="18116"/>
                  <a:pt x="16764" y="18813"/>
                  <a:pt x="16764" y="20206"/>
                </a:cubicBezTo>
                <a:cubicBezTo>
                  <a:pt x="16764" y="21252"/>
                  <a:pt x="16764" y="21252"/>
                  <a:pt x="16764" y="21252"/>
                </a:cubicBezTo>
                <a:cubicBezTo>
                  <a:pt x="16764" y="21600"/>
                  <a:pt x="16442" y="21600"/>
                  <a:pt x="16442" y="21600"/>
                </a:cubicBezTo>
                <a:cubicBezTo>
                  <a:pt x="5481" y="21600"/>
                  <a:pt x="5481" y="21600"/>
                  <a:pt x="5481" y="21600"/>
                </a:cubicBezTo>
                <a:cubicBezTo>
                  <a:pt x="5158" y="21600"/>
                  <a:pt x="5158" y="21600"/>
                  <a:pt x="5158" y="21252"/>
                </a:cubicBezTo>
                <a:cubicBezTo>
                  <a:pt x="5158" y="20206"/>
                  <a:pt x="5158" y="20206"/>
                  <a:pt x="5158" y="20206"/>
                </a:cubicBezTo>
                <a:cubicBezTo>
                  <a:pt x="5158" y="18813"/>
                  <a:pt x="6448" y="18116"/>
                  <a:pt x="7737" y="18116"/>
                </a:cubicBezTo>
                <a:cubicBezTo>
                  <a:pt x="8704" y="18116"/>
                  <a:pt x="9349" y="17071"/>
                  <a:pt x="9349" y="16374"/>
                </a:cubicBezTo>
                <a:cubicBezTo>
                  <a:pt x="9349" y="15329"/>
                  <a:pt x="9027" y="14632"/>
                  <a:pt x="8382" y="13935"/>
                </a:cubicBezTo>
                <a:cubicBezTo>
                  <a:pt x="8060" y="13935"/>
                  <a:pt x="7737" y="13239"/>
                  <a:pt x="7093" y="12542"/>
                </a:cubicBezTo>
                <a:cubicBezTo>
                  <a:pt x="3224" y="12542"/>
                  <a:pt x="0" y="9406"/>
                  <a:pt x="0" y="6968"/>
                </a:cubicBezTo>
                <a:cubicBezTo>
                  <a:pt x="0" y="5226"/>
                  <a:pt x="0" y="5226"/>
                  <a:pt x="0" y="5226"/>
                </a:cubicBezTo>
                <a:cubicBezTo>
                  <a:pt x="0" y="4181"/>
                  <a:pt x="645" y="3832"/>
                  <a:pt x="1290" y="3832"/>
                </a:cubicBezTo>
                <a:cubicBezTo>
                  <a:pt x="5158" y="3832"/>
                  <a:pt x="5158" y="3832"/>
                  <a:pt x="5158" y="3832"/>
                </a:cubicBezTo>
                <a:cubicBezTo>
                  <a:pt x="5158" y="2439"/>
                  <a:pt x="5158" y="2439"/>
                  <a:pt x="5158" y="2439"/>
                </a:cubicBezTo>
                <a:cubicBezTo>
                  <a:pt x="5158" y="1045"/>
                  <a:pt x="6125" y="0"/>
                  <a:pt x="7093" y="0"/>
                </a:cubicBezTo>
                <a:cubicBezTo>
                  <a:pt x="14507" y="0"/>
                  <a:pt x="14507" y="0"/>
                  <a:pt x="14507" y="0"/>
                </a:cubicBezTo>
                <a:cubicBezTo>
                  <a:pt x="15797" y="0"/>
                  <a:pt x="16764" y="1045"/>
                  <a:pt x="16764" y="2439"/>
                </a:cubicBezTo>
                <a:cubicBezTo>
                  <a:pt x="16764" y="3832"/>
                  <a:pt x="16764" y="3832"/>
                  <a:pt x="16764" y="3832"/>
                </a:cubicBezTo>
                <a:cubicBezTo>
                  <a:pt x="20310" y="3832"/>
                  <a:pt x="20310" y="3832"/>
                  <a:pt x="20310" y="3832"/>
                </a:cubicBezTo>
                <a:cubicBezTo>
                  <a:pt x="21278" y="3832"/>
                  <a:pt x="21600" y="4181"/>
                  <a:pt x="21600" y="5226"/>
                </a:cubicBezTo>
                <a:lnTo>
                  <a:pt x="21600" y="6968"/>
                </a:lnTo>
                <a:close/>
                <a:moveTo>
                  <a:pt x="5158" y="5574"/>
                </a:moveTo>
                <a:cubicBezTo>
                  <a:pt x="1934" y="5574"/>
                  <a:pt x="1934" y="5574"/>
                  <a:pt x="1934" y="5574"/>
                </a:cubicBezTo>
                <a:cubicBezTo>
                  <a:pt x="1934" y="6968"/>
                  <a:pt x="1934" y="6968"/>
                  <a:pt x="1934" y="6968"/>
                </a:cubicBezTo>
                <a:cubicBezTo>
                  <a:pt x="1934" y="8361"/>
                  <a:pt x="3546" y="10103"/>
                  <a:pt x="6125" y="10800"/>
                </a:cubicBezTo>
                <a:cubicBezTo>
                  <a:pt x="5481" y="9406"/>
                  <a:pt x="5158" y="7665"/>
                  <a:pt x="5158" y="5574"/>
                </a:cubicBezTo>
                <a:close/>
                <a:moveTo>
                  <a:pt x="19988" y="5574"/>
                </a:moveTo>
                <a:cubicBezTo>
                  <a:pt x="16764" y="5574"/>
                  <a:pt x="16764" y="5574"/>
                  <a:pt x="16764" y="5574"/>
                </a:cubicBezTo>
                <a:cubicBezTo>
                  <a:pt x="16764" y="7665"/>
                  <a:pt x="16442" y="9406"/>
                  <a:pt x="15797" y="10800"/>
                </a:cubicBezTo>
                <a:cubicBezTo>
                  <a:pt x="18376" y="10103"/>
                  <a:pt x="19988" y="8361"/>
                  <a:pt x="19988" y="6968"/>
                </a:cubicBezTo>
                <a:lnTo>
                  <a:pt x="19988" y="5574"/>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5" name="Shape 5781"/>
          <p:cNvSpPr/>
          <p:nvPr/>
        </p:nvSpPr>
        <p:spPr>
          <a:xfrm>
            <a:off x="9390792" y="5053970"/>
            <a:ext cx="154172" cy="266129"/>
          </a:xfrm>
          <a:custGeom>
            <a:avLst/>
            <a:gdLst/>
            <a:ahLst/>
            <a:cxnLst>
              <a:cxn ang="0">
                <a:pos x="wd2" y="hd2"/>
              </a:cxn>
              <a:cxn ang="5400000">
                <a:pos x="wd2" y="hd2"/>
              </a:cxn>
              <a:cxn ang="10800000">
                <a:pos x="wd2" y="hd2"/>
              </a:cxn>
              <a:cxn ang="16200000">
                <a:pos x="wd2" y="hd2"/>
              </a:cxn>
            </a:cxnLst>
            <a:rect l="0" t="0" r="r" b="b"/>
            <a:pathLst>
              <a:path w="21600" h="21600" extrusionOk="0">
                <a:moveTo>
                  <a:pt x="21600" y="20310"/>
                </a:moveTo>
                <a:cubicBezTo>
                  <a:pt x="21046" y="20955"/>
                  <a:pt x="17723" y="21600"/>
                  <a:pt x="14954" y="21600"/>
                </a:cubicBezTo>
                <a:cubicBezTo>
                  <a:pt x="7200" y="21600"/>
                  <a:pt x="3877" y="18376"/>
                  <a:pt x="3877" y="15797"/>
                </a:cubicBezTo>
                <a:cubicBezTo>
                  <a:pt x="3877" y="8704"/>
                  <a:pt x="3877" y="8704"/>
                  <a:pt x="3877" y="8704"/>
                </a:cubicBezTo>
                <a:cubicBezTo>
                  <a:pt x="0" y="8704"/>
                  <a:pt x="0" y="8704"/>
                  <a:pt x="0" y="8704"/>
                </a:cubicBezTo>
                <a:cubicBezTo>
                  <a:pt x="0" y="6125"/>
                  <a:pt x="0" y="6125"/>
                  <a:pt x="0" y="6125"/>
                </a:cubicBezTo>
                <a:cubicBezTo>
                  <a:pt x="6092" y="4836"/>
                  <a:pt x="7200" y="1934"/>
                  <a:pt x="7754" y="322"/>
                </a:cubicBezTo>
                <a:cubicBezTo>
                  <a:pt x="7754" y="0"/>
                  <a:pt x="7754" y="0"/>
                  <a:pt x="7754" y="0"/>
                </a:cubicBezTo>
                <a:cubicBezTo>
                  <a:pt x="7754" y="0"/>
                  <a:pt x="7754" y="0"/>
                  <a:pt x="13292" y="0"/>
                </a:cubicBezTo>
                <a:cubicBezTo>
                  <a:pt x="13292" y="5481"/>
                  <a:pt x="13292" y="5481"/>
                  <a:pt x="13292" y="5481"/>
                </a:cubicBezTo>
                <a:cubicBezTo>
                  <a:pt x="20492" y="5481"/>
                  <a:pt x="20492" y="5481"/>
                  <a:pt x="20492" y="5481"/>
                </a:cubicBezTo>
                <a:cubicBezTo>
                  <a:pt x="20492" y="8704"/>
                  <a:pt x="20492" y="8704"/>
                  <a:pt x="20492" y="8704"/>
                </a:cubicBezTo>
                <a:cubicBezTo>
                  <a:pt x="13292" y="8704"/>
                  <a:pt x="13292" y="8704"/>
                  <a:pt x="13292" y="8704"/>
                </a:cubicBezTo>
                <a:cubicBezTo>
                  <a:pt x="13292" y="15475"/>
                  <a:pt x="13292" y="15475"/>
                  <a:pt x="13292" y="15475"/>
                </a:cubicBezTo>
                <a:cubicBezTo>
                  <a:pt x="13292" y="16442"/>
                  <a:pt x="13846" y="17731"/>
                  <a:pt x="16615" y="17731"/>
                </a:cubicBezTo>
                <a:cubicBezTo>
                  <a:pt x="17723" y="17731"/>
                  <a:pt x="18831" y="17409"/>
                  <a:pt x="19938" y="17409"/>
                </a:cubicBezTo>
                <a:lnTo>
                  <a:pt x="21600" y="2031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6" name="Shape 5782"/>
          <p:cNvSpPr/>
          <p:nvPr/>
        </p:nvSpPr>
        <p:spPr>
          <a:xfrm>
            <a:off x="9963428" y="5098018"/>
            <a:ext cx="253282" cy="201892"/>
          </a:xfrm>
          <a:custGeom>
            <a:avLst/>
            <a:gdLst/>
            <a:ahLst/>
            <a:cxnLst>
              <a:cxn ang="0">
                <a:pos x="wd2" y="hd2"/>
              </a:cxn>
              <a:cxn ang="5400000">
                <a:pos x="wd2" y="hd2"/>
              </a:cxn>
              <a:cxn ang="10800000">
                <a:pos x="wd2" y="hd2"/>
              </a:cxn>
              <a:cxn ang="16200000">
                <a:pos x="wd2" y="hd2"/>
              </a:cxn>
            </a:cxnLst>
            <a:rect l="0" t="0" r="r" b="b"/>
            <a:pathLst>
              <a:path w="21600" h="21600" extrusionOk="0">
                <a:moveTo>
                  <a:pt x="19238" y="5082"/>
                </a:moveTo>
                <a:cubicBezTo>
                  <a:pt x="19238" y="5506"/>
                  <a:pt x="19238" y="5929"/>
                  <a:pt x="19238" y="5929"/>
                </a:cubicBezTo>
                <a:cubicBezTo>
                  <a:pt x="19238" y="13129"/>
                  <a:pt x="14850" y="21600"/>
                  <a:pt x="6750" y="21600"/>
                </a:cubicBezTo>
                <a:cubicBezTo>
                  <a:pt x="4387" y="21600"/>
                  <a:pt x="2025" y="20753"/>
                  <a:pt x="0" y="19059"/>
                </a:cubicBezTo>
                <a:cubicBezTo>
                  <a:pt x="337" y="19059"/>
                  <a:pt x="675" y="19059"/>
                  <a:pt x="1012" y="19059"/>
                </a:cubicBezTo>
                <a:cubicBezTo>
                  <a:pt x="3037" y="19059"/>
                  <a:pt x="5062" y="18212"/>
                  <a:pt x="6412" y="16941"/>
                </a:cubicBezTo>
                <a:cubicBezTo>
                  <a:pt x="4725" y="16941"/>
                  <a:pt x="3037" y="15247"/>
                  <a:pt x="2362" y="13129"/>
                </a:cubicBezTo>
                <a:cubicBezTo>
                  <a:pt x="2700" y="13129"/>
                  <a:pt x="3037" y="13129"/>
                  <a:pt x="3375" y="13129"/>
                </a:cubicBezTo>
                <a:cubicBezTo>
                  <a:pt x="3712" y="13129"/>
                  <a:pt x="4050" y="13129"/>
                  <a:pt x="4387" y="13129"/>
                </a:cubicBezTo>
                <a:cubicBezTo>
                  <a:pt x="2362" y="12282"/>
                  <a:pt x="1012" y="10165"/>
                  <a:pt x="1012" y="7624"/>
                </a:cubicBezTo>
                <a:cubicBezTo>
                  <a:pt x="1012" y="7624"/>
                  <a:pt x="1012" y="7624"/>
                  <a:pt x="1012" y="7624"/>
                </a:cubicBezTo>
                <a:cubicBezTo>
                  <a:pt x="1687" y="8047"/>
                  <a:pt x="2362" y="8047"/>
                  <a:pt x="3037" y="8047"/>
                </a:cubicBezTo>
                <a:cubicBezTo>
                  <a:pt x="1687" y="7200"/>
                  <a:pt x="1012" y="5506"/>
                  <a:pt x="1012" y="3812"/>
                </a:cubicBezTo>
                <a:cubicBezTo>
                  <a:pt x="1012" y="2541"/>
                  <a:pt x="1350" y="1694"/>
                  <a:pt x="1687" y="847"/>
                </a:cubicBezTo>
                <a:cubicBezTo>
                  <a:pt x="3712" y="4235"/>
                  <a:pt x="7087" y="6353"/>
                  <a:pt x="10462" y="6776"/>
                </a:cubicBezTo>
                <a:cubicBezTo>
                  <a:pt x="10462" y="6353"/>
                  <a:pt x="10462" y="5929"/>
                  <a:pt x="10462" y="5506"/>
                </a:cubicBezTo>
                <a:cubicBezTo>
                  <a:pt x="10462" y="2118"/>
                  <a:pt x="12488" y="0"/>
                  <a:pt x="14850" y="0"/>
                </a:cubicBezTo>
                <a:cubicBezTo>
                  <a:pt x="16200" y="0"/>
                  <a:pt x="17213" y="424"/>
                  <a:pt x="18225" y="1694"/>
                </a:cubicBezTo>
                <a:cubicBezTo>
                  <a:pt x="18900" y="1271"/>
                  <a:pt x="19913" y="847"/>
                  <a:pt x="20925" y="424"/>
                </a:cubicBezTo>
                <a:cubicBezTo>
                  <a:pt x="20588" y="1694"/>
                  <a:pt x="19913" y="2541"/>
                  <a:pt x="18900" y="3388"/>
                </a:cubicBezTo>
                <a:cubicBezTo>
                  <a:pt x="19913" y="2965"/>
                  <a:pt x="20588" y="2965"/>
                  <a:pt x="21600" y="2541"/>
                </a:cubicBezTo>
                <a:cubicBezTo>
                  <a:pt x="20925" y="3388"/>
                  <a:pt x="20250" y="4659"/>
                  <a:pt x="19238" y="5082"/>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7" name="Shape 5783"/>
          <p:cNvSpPr/>
          <p:nvPr/>
        </p:nvSpPr>
        <p:spPr>
          <a:xfrm>
            <a:off x="10526886" y="5074159"/>
            <a:ext cx="245940" cy="245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665" y="21600"/>
                  <a:pt x="4529" y="20206"/>
                  <a:pt x="2787" y="17768"/>
                </a:cubicBezTo>
                <a:cubicBezTo>
                  <a:pt x="2439" y="17419"/>
                  <a:pt x="2439" y="17419"/>
                  <a:pt x="2787" y="17071"/>
                </a:cubicBezTo>
                <a:cubicBezTo>
                  <a:pt x="4529" y="15329"/>
                  <a:pt x="4529" y="15329"/>
                  <a:pt x="4529" y="15329"/>
                </a:cubicBezTo>
                <a:cubicBezTo>
                  <a:pt x="4529" y="15329"/>
                  <a:pt x="4877" y="14981"/>
                  <a:pt x="4877" y="14981"/>
                </a:cubicBezTo>
                <a:cubicBezTo>
                  <a:pt x="5226" y="14981"/>
                  <a:pt x="5226" y="15329"/>
                  <a:pt x="5226" y="15329"/>
                </a:cubicBezTo>
                <a:cubicBezTo>
                  <a:pt x="6619" y="17071"/>
                  <a:pt x="8710" y="18116"/>
                  <a:pt x="10800" y="18116"/>
                </a:cubicBezTo>
                <a:cubicBezTo>
                  <a:pt x="14981" y="18116"/>
                  <a:pt x="18116" y="14981"/>
                  <a:pt x="18116" y="10800"/>
                </a:cubicBezTo>
                <a:cubicBezTo>
                  <a:pt x="18116" y="6968"/>
                  <a:pt x="14981" y="3832"/>
                  <a:pt x="10800" y="3832"/>
                </a:cubicBezTo>
                <a:cubicBezTo>
                  <a:pt x="9058" y="3832"/>
                  <a:pt x="7316" y="4529"/>
                  <a:pt x="5923" y="5574"/>
                </a:cubicBezTo>
                <a:cubicBezTo>
                  <a:pt x="8013" y="7665"/>
                  <a:pt x="8013" y="7665"/>
                  <a:pt x="8013" y="7665"/>
                </a:cubicBezTo>
                <a:cubicBezTo>
                  <a:pt x="8361" y="8013"/>
                  <a:pt x="8361" y="8361"/>
                  <a:pt x="8013" y="8710"/>
                </a:cubicBezTo>
                <a:cubicBezTo>
                  <a:pt x="8013" y="9058"/>
                  <a:pt x="7665" y="9058"/>
                  <a:pt x="7316" y="9058"/>
                </a:cubicBezTo>
                <a:cubicBezTo>
                  <a:pt x="1045" y="9058"/>
                  <a:pt x="1045" y="9058"/>
                  <a:pt x="1045" y="9058"/>
                </a:cubicBezTo>
                <a:cubicBezTo>
                  <a:pt x="697" y="9058"/>
                  <a:pt x="0" y="8710"/>
                  <a:pt x="0" y="8361"/>
                </a:cubicBezTo>
                <a:cubicBezTo>
                  <a:pt x="0" y="2090"/>
                  <a:pt x="0" y="2090"/>
                  <a:pt x="0" y="2090"/>
                </a:cubicBezTo>
                <a:cubicBezTo>
                  <a:pt x="0" y="1742"/>
                  <a:pt x="348" y="1394"/>
                  <a:pt x="697" y="1045"/>
                </a:cubicBezTo>
                <a:cubicBezTo>
                  <a:pt x="1045" y="1045"/>
                  <a:pt x="1394" y="1045"/>
                  <a:pt x="1742" y="1394"/>
                </a:cubicBezTo>
                <a:cubicBezTo>
                  <a:pt x="3484" y="3135"/>
                  <a:pt x="3484" y="3135"/>
                  <a:pt x="3484" y="3135"/>
                </a:cubicBezTo>
                <a:cubicBezTo>
                  <a:pt x="5574" y="1394"/>
                  <a:pt x="8013" y="0"/>
                  <a:pt x="10800" y="0"/>
                </a:cubicBezTo>
                <a:cubicBezTo>
                  <a:pt x="16723" y="0"/>
                  <a:pt x="21600" y="4877"/>
                  <a:pt x="21600" y="10800"/>
                </a:cubicBezTo>
                <a:cubicBezTo>
                  <a:pt x="21600" y="16723"/>
                  <a:pt x="16723" y="21600"/>
                  <a:pt x="10800" y="216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8" name="Shape 5784"/>
          <p:cNvSpPr/>
          <p:nvPr/>
        </p:nvSpPr>
        <p:spPr>
          <a:xfrm>
            <a:off x="11020600" y="5053969"/>
            <a:ext cx="181702"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2194"/>
                </a:moveTo>
                <a:cubicBezTo>
                  <a:pt x="21600" y="20206"/>
                  <a:pt x="21600" y="20206"/>
                  <a:pt x="21600" y="20206"/>
                </a:cubicBezTo>
                <a:cubicBezTo>
                  <a:pt x="21600" y="20903"/>
                  <a:pt x="20661" y="21600"/>
                  <a:pt x="19722" y="21600"/>
                </a:cubicBezTo>
                <a:cubicBezTo>
                  <a:pt x="1878" y="21600"/>
                  <a:pt x="1878" y="21600"/>
                  <a:pt x="1878" y="21600"/>
                </a:cubicBezTo>
                <a:cubicBezTo>
                  <a:pt x="470" y="21600"/>
                  <a:pt x="0" y="20903"/>
                  <a:pt x="0" y="20206"/>
                </a:cubicBezTo>
                <a:cubicBezTo>
                  <a:pt x="0" y="12194"/>
                  <a:pt x="0" y="12194"/>
                  <a:pt x="0" y="12194"/>
                </a:cubicBezTo>
                <a:cubicBezTo>
                  <a:pt x="0" y="11497"/>
                  <a:pt x="470" y="10800"/>
                  <a:pt x="1878" y="10800"/>
                </a:cubicBezTo>
                <a:cubicBezTo>
                  <a:pt x="2348" y="10800"/>
                  <a:pt x="2348" y="10800"/>
                  <a:pt x="2348" y="10800"/>
                </a:cubicBezTo>
                <a:cubicBezTo>
                  <a:pt x="2348" y="6271"/>
                  <a:pt x="2348" y="6271"/>
                  <a:pt x="2348" y="6271"/>
                </a:cubicBezTo>
                <a:cubicBezTo>
                  <a:pt x="2348" y="2787"/>
                  <a:pt x="6104" y="0"/>
                  <a:pt x="10800" y="0"/>
                </a:cubicBezTo>
                <a:cubicBezTo>
                  <a:pt x="15496" y="0"/>
                  <a:pt x="19252" y="2787"/>
                  <a:pt x="19252" y="6271"/>
                </a:cubicBezTo>
                <a:cubicBezTo>
                  <a:pt x="19252" y="6968"/>
                  <a:pt x="18783" y="7316"/>
                  <a:pt x="17843" y="7316"/>
                </a:cubicBezTo>
                <a:cubicBezTo>
                  <a:pt x="16904" y="7316"/>
                  <a:pt x="16904" y="7316"/>
                  <a:pt x="16904" y="7316"/>
                </a:cubicBezTo>
                <a:cubicBezTo>
                  <a:pt x="15965" y="7316"/>
                  <a:pt x="15496" y="6968"/>
                  <a:pt x="15496" y="6271"/>
                </a:cubicBezTo>
                <a:cubicBezTo>
                  <a:pt x="15496" y="4529"/>
                  <a:pt x="13617" y="2787"/>
                  <a:pt x="10800" y="2787"/>
                </a:cubicBezTo>
                <a:cubicBezTo>
                  <a:pt x="7983" y="2787"/>
                  <a:pt x="6104" y="4529"/>
                  <a:pt x="6104" y="6271"/>
                </a:cubicBezTo>
                <a:cubicBezTo>
                  <a:pt x="6104" y="10800"/>
                  <a:pt x="6104" y="10800"/>
                  <a:pt x="6104" y="10800"/>
                </a:cubicBezTo>
                <a:cubicBezTo>
                  <a:pt x="19722" y="10800"/>
                  <a:pt x="19722" y="10800"/>
                  <a:pt x="19722" y="10800"/>
                </a:cubicBezTo>
                <a:cubicBezTo>
                  <a:pt x="20661" y="10800"/>
                  <a:pt x="21600" y="11497"/>
                  <a:pt x="21600" y="1219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49" name="Shape 5785"/>
          <p:cNvSpPr/>
          <p:nvPr/>
        </p:nvSpPr>
        <p:spPr>
          <a:xfrm>
            <a:off x="931575" y="1932006"/>
            <a:ext cx="222080" cy="245940"/>
          </a:xfrm>
          <a:custGeom>
            <a:avLst/>
            <a:gdLst/>
            <a:ahLst/>
            <a:cxnLst>
              <a:cxn ang="0">
                <a:pos x="wd2" y="hd2"/>
              </a:cxn>
              <a:cxn ang="5400000">
                <a:pos x="wd2" y="hd2"/>
              </a:cxn>
              <a:cxn ang="10800000">
                <a:pos x="wd2" y="hd2"/>
              </a:cxn>
              <a:cxn ang="16200000">
                <a:pos x="wd2" y="hd2"/>
              </a:cxn>
            </a:cxnLst>
            <a:rect l="0" t="0" r="r" b="b"/>
            <a:pathLst>
              <a:path w="21600" h="21600" extrusionOk="0">
                <a:moveTo>
                  <a:pt x="17743" y="21600"/>
                </a:moveTo>
                <a:cubicBezTo>
                  <a:pt x="3857" y="21600"/>
                  <a:pt x="3857" y="21600"/>
                  <a:pt x="3857" y="21600"/>
                </a:cubicBezTo>
                <a:cubicBezTo>
                  <a:pt x="1543" y="21600"/>
                  <a:pt x="0" y="20206"/>
                  <a:pt x="0" y="18116"/>
                </a:cubicBezTo>
                <a:cubicBezTo>
                  <a:pt x="0" y="14981"/>
                  <a:pt x="771" y="10103"/>
                  <a:pt x="5400" y="10103"/>
                </a:cubicBezTo>
                <a:cubicBezTo>
                  <a:pt x="5786" y="10103"/>
                  <a:pt x="7714" y="11845"/>
                  <a:pt x="10800" y="11845"/>
                </a:cubicBezTo>
                <a:cubicBezTo>
                  <a:pt x="13886" y="11845"/>
                  <a:pt x="15814" y="10103"/>
                  <a:pt x="16200" y="10103"/>
                </a:cubicBezTo>
                <a:cubicBezTo>
                  <a:pt x="20829" y="10103"/>
                  <a:pt x="21600" y="14981"/>
                  <a:pt x="21600" y="18116"/>
                </a:cubicBezTo>
                <a:cubicBezTo>
                  <a:pt x="21600" y="20206"/>
                  <a:pt x="20057" y="21600"/>
                  <a:pt x="17743" y="21600"/>
                </a:cubicBezTo>
                <a:close/>
                <a:moveTo>
                  <a:pt x="10800" y="10800"/>
                </a:moveTo>
                <a:cubicBezTo>
                  <a:pt x="7714" y="10800"/>
                  <a:pt x="5014" y="8361"/>
                  <a:pt x="5014" y="5574"/>
                </a:cubicBezTo>
                <a:cubicBezTo>
                  <a:pt x="5014" y="2439"/>
                  <a:pt x="7714" y="0"/>
                  <a:pt x="10800" y="0"/>
                </a:cubicBezTo>
                <a:cubicBezTo>
                  <a:pt x="14271" y="0"/>
                  <a:pt x="16586" y="2439"/>
                  <a:pt x="16586" y="5574"/>
                </a:cubicBezTo>
                <a:cubicBezTo>
                  <a:pt x="16586" y="8361"/>
                  <a:pt x="14271" y="10800"/>
                  <a:pt x="10800"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0" name="Shape 5786"/>
          <p:cNvSpPr/>
          <p:nvPr/>
        </p:nvSpPr>
        <p:spPr>
          <a:xfrm>
            <a:off x="1417948" y="1932006"/>
            <a:ext cx="242269" cy="245940"/>
          </a:xfrm>
          <a:custGeom>
            <a:avLst/>
            <a:gdLst/>
            <a:ahLst/>
            <a:cxnLst>
              <a:cxn ang="0">
                <a:pos x="wd2" y="hd2"/>
              </a:cxn>
              <a:cxn ang="5400000">
                <a:pos x="wd2" y="hd2"/>
              </a:cxn>
              <a:cxn ang="10800000">
                <a:pos x="wd2" y="hd2"/>
              </a:cxn>
              <a:cxn ang="16200000">
                <a:pos x="wd2" y="hd2"/>
              </a:cxn>
            </a:cxnLst>
            <a:rect l="0" t="0" r="r" b="b"/>
            <a:pathLst>
              <a:path w="21600" h="21600" extrusionOk="0">
                <a:moveTo>
                  <a:pt x="21600" y="17768"/>
                </a:moveTo>
                <a:cubicBezTo>
                  <a:pt x="21600" y="19858"/>
                  <a:pt x="19830" y="21600"/>
                  <a:pt x="17705" y="21600"/>
                </a:cubicBezTo>
                <a:cubicBezTo>
                  <a:pt x="3895" y="21600"/>
                  <a:pt x="3895" y="21600"/>
                  <a:pt x="3895" y="21600"/>
                </a:cubicBezTo>
                <a:cubicBezTo>
                  <a:pt x="1770" y="21600"/>
                  <a:pt x="0" y="19858"/>
                  <a:pt x="0" y="17768"/>
                </a:cubicBezTo>
                <a:cubicBezTo>
                  <a:pt x="0" y="4181"/>
                  <a:pt x="0" y="4181"/>
                  <a:pt x="0" y="4181"/>
                </a:cubicBezTo>
                <a:cubicBezTo>
                  <a:pt x="0" y="2090"/>
                  <a:pt x="1770" y="0"/>
                  <a:pt x="3895" y="0"/>
                </a:cubicBezTo>
                <a:cubicBezTo>
                  <a:pt x="17705" y="0"/>
                  <a:pt x="17705" y="0"/>
                  <a:pt x="17705" y="0"/>
                </a:cubicBezTo>
                <a:cubicBezTo>
                  <a:pt x="19830" y="0"/>
                  <a:pt x="21600" y="2090"/>
                  <a:pt x="21600" y="4181"/>
                </a:cubicBezTo>
                <a:lnTo>
                  <a:pt x="21600" y="17768"/>
                </a:lnTo>
                <a:close/>
                <a:moveTo>
                  <a:pt x="17351" y="5574"/>
                </a:moveTo>
                <a:cubicBezTo>
                  <a:pt x="16997" y="4877"/>
                  <a:pt x="15580" y="4529"/>
                  <a:pt x="14872" y="4877"/>
                </a:cubicBezTo>
                <a:cubicBezTo>
                  <a:pt x="14164" y="4877"/>
                  <a:pt x="11685" y="5923"/>
                  <a:pt x="10977" y="8361"/>
                </a:cubicBezTo>
                <a:cubicBezTo>
                  <a:pt x="12393" y="8361"/>
                  <a:pt x="13102" y="8361"/>
                  <a:pt x="13102" y="10103"/>
                </a:cubicBezTo>
                <a:cubicBezTo>
                  <a:pt x="13102" y="10452"/>
                  <a:pt x="12748" y="11148"/>
                  <a:pt x="12393" y="11845"/>
                </a:cubicBezTo>
                <a:cubicBezTo>
                  <a:pt x="11685" y="12890"/>
                  <a:pt x="10977" y="14284"/>
                  <a:pt x="9915" y="13239"/>
                </a:cubicBezTo>
                <a:cubicBezTo>
                  <a:pt x="9207" y="12194"/>
                  <a:pt x="9207" y="10452"/>
                  <a:pt x="8852" y="9058"/>
                </a:cubicBezTo>
                <a:cubicBezTo>
                  <a:pt x="8852" y="8361"/>
                  <a:pt x="8498" y="7316"/>
                  <a:pt x="8498" y="6619"/>
                </a:cubicBezTo>
                <a:cubicBezTo>
                  <a:pt x="8144" y="6271"/>
                  <a:pt x="7790" y="5226"/>
                  <a:pt x="7082" y="5226"/>
                </a:cubicBezTo>
                <a:cubicBezTo>
                  <a:pt x="6728" y="5226"/>
                  <a:pt x="6020" y="5226"/>
                  <a:pt x="5311" y="5574"/>
                </a:cubicBezTo>
                <a:cubicBezTo>
                  <a:pt x="3895" y="6271"/>
                  <a:pt x="3187" y="7665"/>
                  <a:pt x="1770" y="8361"/>
                </a:cubicBezTo>
                <a:cubicBezTo>
                  <a:pt x="1770" y="8710"/>
                  <a:pt x="1770" y="8710"/>
                  <a:pt x="1770" y="8710"/>
                </a:cubicBezTo>
                <a:cubicBezTo>
                  <a:pt x="2125" y="8710"/>
                  <a:pt x="2125" y="9058"/>
                  <a:pt x="2479" y="9058"/>
                </a:cubicBezTo>
                <a:cubicBezTo>
                  <a:pt x="3187" y="9406"/>
                  <a:pt x="3895" y="8361"/>
                  <a:pt x="4603" y="9406"/>
                </a:cubicBezTo>
                <a:cubicBezTo>
                  <a:pt x="4957" y="10103"/>
                  <a:pt x="4957" y="10452"/>
                  <a:pt x="5311" y="11148"/>
                </a:cubicBezTo>
                <a:cubicBezTo>
                  <a:pt x="5666" y="11845"/>
                  <a:pt x="5666" y="12890"/>
                  <a:pt x="6020" y="13935"/>
                </a:cubicBezTo>
                <a:cubicBezTo>
                  <a:pt x="6374" y="15329"/>
                  <a:pt x="6728" y="17768"/>
                  <a:pt x="8144" y="18116"/>
                </a:cubicBezTo>
                <a:cubicBezTo>
                  <a:pt x="8852" y="18465"/>
                  <a:pt x="9915" y="18116"/>
                  <a:pt x="10623" y="17768"/>
                </a:cubicBezTo>
                <a:cubicBezTo>
                  <a:pt x="12039" y="17071"/>
                  <a:pt x="13102" y="15677"/>
                  <a:pt x="14164" y="14632"/>
                </a:cubicBezTo>
                <a:cubicBezTo>
                  <a:pt x="16289" y="11497"/>
                  <a:pt x="17705" y="8361"/>
                  <a:pt x="17705" y="7316"/>
                </a:cubicBezTo>
                <a:cubicBezTo>
                  <a:pt x="17705" y="6619"/>
                  <a:pt x="17705" y="5923"/>
                  <a:pt x="17351" y="5574"/>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1" name="Shape 5787"/>
          <p:cNvSpPr/>
          <p:nvPr/>
        </p:nvSpPr>
        <p:spPr>
          <a:xfrm>
            <a:off x="8289570" y="2812984"/>
            <a:ext cx="124806" cy="194550"/>
          </a:xfrm>
          <a:custGeom>
            <a:avLst/>
            <a:gdLst/>
            <a:ahLst/>
            <a:cxnLst>
              <a:cxn ang="0">
                <a:pos x="wd2" y="hd2"/>
              </a:cxn>
              <a:cxn ang="5400000">
                <a:pos x="wd2" y="hd2"/>
              </a:cxn>
              <a:cxn ang="10800000">
                <a:pos x="wd2" y="hd2"/>
              </a:cxn>
              <a:cxn ang="16200000">
                <a:pos x="wd2" y="hd2"/>
              </a:cxn>
            </a:cxnLst>
            <a:rect l="0" t="0" r="r" b="b"/>
            <a:pathLst>
              <a:path w="21600" h="21600" extrusionOk="0">
                <a:moveTo>
                  <a:pt x="21600" y="20278"/>
                </a:moveTo>
                <a:cubicBezTo>
                  <a:pt x="21600" y="21159"/>
                  <a:pt x="20903" y="21600"/>
                  <a:pt x="20206" y="21600"/>
                </a:cubicBezTo>
                <a:cubicBezTo>
                  <a:pt x="19510" y="21600"/>
                  <a:pt x="18813" y="21159"/>
                  <a:pt x="18813" y="21159"/>
                </a:cubicBezTo>
                <a:cubicBezTo>
                  <a:pt x="9755" y="15429"/>
                  <a:pt x="9755" y="15429"/>
                  <a:pt x="9755" y="15429"/>
                </a:cubicBezTo>
                <a:cubicBezTo>
                  <a:pt x="2090" y="15429"/>
                  <a:pt x="2090" y="15429"/>
                  <a:pt x="2090" y="15429"/>
                </a:cubicBezTo>
                <a:cubicBezTo>
                  <a:pt x="1394" y="15429"/>
                  <a:pt x="0" y="14547"/>
                  <a:pt x="0" y="14106"/>
                </a:cubicBezTo>
                <a:cubicBezTo>
                  <a:pt x="0" y="7494"/>
                  <a:pt x="0" y="7494"/>
                  <a:pt x="0" y="7494"/>
                </a:cubicBezTo>
                <a:cubicBezTo>
                  <a:pt x="0" y="6612"/>
                  <a:pt x="1394" y="6171"/>
                  <a:pt x="2090" y="6171"/>
                </a:cubicBezTo>
                <a:cubicBezTo>
                  <a:pt x="9755" y="6171"/>
                  <a:pt x="9755" y="6171"/>
                  <a:pt x="9755" y="6171"/>
                </a:cubicBezTo>
                <a:cubicBezTo>
                  <a:pt x="18813" y="441"/>
                  <a:pt x="18813" y="441"/>
                  <a:pt x="18813" y="441"/>
                </a:cubicBezTo>
                <a:cubicBezTo>
                  <a:pt x="18813" y="0"/>
                  <a:pt x="19510" y="0"/>
                  <a:pt x="20206" y="0"/>
                </a:cubicBezTo>
                <a:cubicBezTo>
                  <a:pt x="20903" y="0"/>
                  <a:pt x="21600" y="441"/>
                  <a:pt x="21600" y="882"/>
                </a:cubicBezTo>
                <a:lnTo>
                  <a:pt x="21600" y="2027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2" name="Shape 5788"/>
          <p:cNvSpPr/>
          <p:nvPr/>
        </p:nvSpPr>
        <p:spPr>
          <a:xfrm>
            <a:off x="9346743" y="4667948"/>
            <a:ext cx="285881" cy="230016"/>
          </a:xfrm>
          <a:custGeom>
            <a:avLst/>
            <a:gdLst/>
            <a:ahLst/>
            <a:cxnLst>
              <a:cxn ang="0">
                <a:pos x="wd2" y="hd2"/>
              </a:cxn>
              <a:cxn ang="5400000">
                <a:pos x="wd2" y="hd2"/>
              </a:cxn>
              <a:cxn ang="10800000">
                <a:pos x="wd2" y="hd2"/>
              </a:cxn>
              <a:cxn ang="16200000">
                <a:pos x="wd2" y="hd2"/>
              </a:cxn>
            </a:cxnLst>
            <a:rect l="0" t="0" r="r" b="b"/>
            <a:pathLst>
              <a:path w="21294" h="21148" extrusionOk="0">
                <a:moveTo>
                  <a:pt x="8877" y="21148"/>
                </a:moveTo>
                <a:cubicBezTo>
                  <a:pt x="4438" y="21148"/>
                  <a:pt x="0" y="18585"/>
                  <a:pt x="0" y="14192"/>
                </a:cubicBezTo>
                <a:cubicBezTo>
                  <a:pt x="0" y="11995"/>
                  <a:pt x="1184" y="9433"/>
                  <a:pt x="2959" y="6870"/>
                </a:cubicBezTo>
                <a:cubicBezTo>
                  <a:pt x="5918" y="3575"/>
                  <a:pt x="8877" y="2111"/>
                  <a:pt x="10060" y="3575"/>
                </a:cubicBezTo>
                <a:cubicBezTo>
                  <a:pt x="10652" y="4307"/>
                  <a:pt x="10652" y="5406"/>
                  <a:pt x="10356" y="6504"/>
                </a:cubicBezTo>
                <a:cubicBezTo>
                  <a:pt x="10060" y="7236"/>
                  <a:pt x="10948" y="6870"/>
                  <a:pt x="10948" y="6870"/>
                </a:cubicBezTo>
                <a:cubicBezTo>
                  <a:pt x="13019" y="5772"/>
                  <a:pt x="14795" y="5772"/>
                  <a:pt x="15682" y="6870"/>
                </a:cubicBezTo>
                <a:cubicBezTo>
                  <a:pt x="15978" y="7602"/>
                  <a:pt x="15978" y="8334"/>
                  <a:pt x="15682" y="9433"/>
                </a:cubicBezTo>
                <a:cubicBezTo>
                  <a:pt x="15386" y="10165"/>
                  <a:pt x="15682" y="10165"/>
                  <a:pt x="15978" y="10165"/>
                </a:cubicBezTo>
                <a:cubicBezTo>
                  <a:pt x="17162" y="10531"/>
                  <a:pt x="18641" y="11995"/>
                  <a:pt x="18641" y="13826"/>
                </a:cubicBezTo>
                <a:cubicBezTo>
                  <a:pt x="18641" y="17121"/>
                  <a:pt x="14795" y="21148"/>
                  <a:pt x="8877" y="21148"/>
                </a:cubicBezTo>
                <a:close/>
                <a:moveTo>
                  <a:pt x="7989" y="9433"/>
                </a:moveTo>
                <a:cubicBezTo>
                  <a:pt x="4438" y="9799"/>
                  <a:pt x="1775" y="12362"/>
                  <a:pt x="2071" y="15290"/>
                </a:cubicBezTo>
                <a:cubicBezTo>
                  <a:pt x="2367" y="18219"/>
                  <a:pt x="5326" y="20050"/>
                  <a:pt x="8877" y="19684"/>
                </a:cubicBezTo>
                <a:cubicBezTo>
                  <a:pt x="12427" y="19317"/>
                  <a:pt x="15090" y="16755"/>
                  <a:pt x="14795" y="13826"/>
                </a:cubicBezTo>
                <a:cubicBezTo>
                  <a:pt x="14499" y="10897"/>
                  <a:pt x="11540" y="9067"/>
                  <a:pt x="7989" y="9433"/>
                </a:cubicBezTo>
                <a:close/>
                <a:moveTo>
                  <a:pt x="6510" y="18585"/>
                </a:moveTo>
                <a:cubicBezTo>
                  <a:pt x="5030" y="17853"/>
                  <a:pt x="4142" y="15656"/>
                  <a:pt x="5030" y="13826"/>
                </a:cubicBezTo>
                <a:cubicBezTo>
                  <a:pt x="5622" y="11995"/>
                  <a:pt x="7693" y="10897"/>
                  <a:pt x="9173" y="11629"/>
                </a:cubicBezTo>
                <a:cubicBezTo>
                  <a:pt x="10948" y="11995"/>
                  <a:pt x="11836" y="14192"/>
                  <a:pt x="11244" y="16023"/>
                </a:cubicBezTo>
                <a:cubicBezTo>
                  <a:pt x="10356" y="18219"/>
                  <a:pt x="8285" y="19317"/>
                  <a:pt x="6510" y="18585"/>
                </a:cubicBezTo>
                <a:close/>
                <a:moveTo>
                  <a:pt x="7693" y="14558"/>
                </a:moveTo>
                <a:cubicBezTo>
                  <a:pt x="7101" y="14192"/>
                  <a:pt x="6214" y="14558"/>
                  <a:pt x="5918" y="15290"/>
                </a:cubicBezTo>
                <a:cubicBezTo>
                  <a:pt x="5622" y="16023"/>
                  <a:pt x="5918" y="16755"/>
                  <a:pt x="6214" y="17121"/>
                </a:cubicBezTo>
                <a:cubicBezTo>
                  <a:pt x="6805" y="17487"/>
                  <a:pt x="7693" y="17121"/>
                  <a:pt x="7989" y="16389"/>
                </a:cubicBezTo>
                <a:cubicBezTo>
                  <a:pt x="8285" y="15656"/>
                  <a:pt x="7989" y="14924"/>
                  <a:pt x="7693" y="14558"/>
                </a:cubicBezTo>
                <a:close/>
                <a:moveTo>
                  <a:pt x="8877" y="13826"/>
                </a:moveTo>
                <a:cubicBezTo>
                  <a:pt x="8581" y="13826"/>
                  <a:pt x="8285" y="13826"/>
                  <a:pt x="8285" y="14192"/>
                </a:cubicBezTo>
                <a:cubicBezTo>
                  <a:pt x="8285" y="14558"/>
                  <a:pt x="8285" y="14558"/>
                  <a:pt x="8581" y="14924"/>
                </a:cubicBezTo>
                <a:cubicBezTo>
                  <a:pt x="8581" y="14924"/>
                  <a:pt x="8877" y="14924"/>
                  <a:pt x="9173" y="14558"/>
                </a:cubicBezTo>
                <a:cubicBezTo>
                  <a:pt x="9173" y="14192"/>
                  <a:pt x="9173" y="13826"/>
                  <a:pt x="8877" y="13826"/>
                </a:cubicBezTo>
                <a:close/>
                <a:moveTo>
                  <a:pt x="21008" y="9067"/>
                </a:moveTo>
                <a:cubicBezTo>
                  <a:pt x="20712" y="9799"/>
                  <a:pt x="20416" y="9799"/>
                  <a:pt x="19825" y="9799"/>
                </a:cubicBezTo>
                <a:cubicBezTo>
                  <a:pt x="19529" y="9433"/>
                  <a:pt x="19233" y="9067"/>
                  <a:pt x="19529" y="8334"/>
                </a:cubicBezTo>
                <a:cubicBezTo>
                  <a:pt x="19825" y="6870"/>
                  <a:pt x="19529" y="5040"/>
                  <a:pt x="18641" y="3575"/>
                </a:cubicBezTo>
                <a:cubicBezTo>
                  <a:pt x="17458" y="2111"/>
                  <a:pt x="15978" y="1745"/>
                  <a:pt x="14795" y="2111"/>
                </a:cubicBezTo>
                <a:cubicBezTo>
                  <a:pt x="14203" y="2111"/>
                  <a:pt x="13907" y="1745"/>
                  <a:pt x="13907" y="1379"/>
                </a:cubicBezTo>
                <a:cubicBezTo>
                  <a:pt x="13611" y="646"/>
                  <a:pt x="13907" y="280"/>
                  <a:pt x="14499" y="280"/>
                </a:cubicBezTo>
                <a:cubicBezTo>
                  <a:pt x="16274" y="-452"/>
                  <a:pt x="18345" y="280"/>
                  <a:pt x="19825" y="2111"/>
                </a:cubicBezTo>
                <a:cubicBezTo>
                  <a:pt x="21304" y="4307"/>
                  <a:pt x="21600" y="6870"/>
                  <a:pt x="21008" y="9067"/>
                </a:cubicBezTo>
                <a:close/>
                <a:moveTo>
                  <a:pt x="18049" y="7968"/>
                </a:moveTo>
                <a:cubicBezTo>
                  <a:pt x="18049" y="8334"/>
                  <a:pt x="17753" y="8701"/>
                  <a:pt x="17458" y="8701"/>
                </a:cubicBezTo>
                <a:cubicBezTo>
                  <a:pt x="16866" y="8334"/>
                  <a:pt x="16866" y="7968"/>
                  <a:pt x="16866" y="7602"/>
                </a:cubicBezTo>
                <a:cubicBezTo>
                  <a:pt x="16866" y="6870"/>
                  <a:pt x="16866" y="6138"/>
                  <a:pt x="16570" y="5772"/>
                </a:cubicBezTo>
                <a:cubicBezTo>
                  <a:pt x="16274" y="5406"/>
                  <a:pt x="15682" y="5040"/>
                  <a:pt x="15386" y="5406"/>
                </a:cubicBezTo>
                <a:cubicBezTo>
                  <a:pt x="14795" y="5406"/>
                  <a:pt x="14499" y="5040"/>
                  <a:pt x="14499" y="4673"/>
                </a:cubicBezTo>
                <a:cubicBezTo>
                  <a:pt x="14499" y="4307"/>
                  <a:pt x="14499" y="3575"/>
                  <a:pt x="15090" y="3575"/>
                </a:cubicBezTo>
                <a:cubicBezTo>
                  <a:pt x="15978" y="3209"/>
                  <a:pt x="16866" y="3575"/>
                  <a:pt x="17753" y="4673"/>
                </a:cubicBezTo>
                <a:cubicBezTo>
                  <a:pt x="18345" y="5772"/>
                  <a:pt x="18345" y="6870"/>
                  <a:pt x="18049" y="7968"/>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3" name="Shape 5361"/>
          <p:cNvSpPr/>
          <p:nvPr/>
        </p:nvSpPr>
        <p:spPr>
          <a:xfrm>
            <a:off x="895998" y="5568238"/>
            <a:ext cx="163119" cy="199774"/>
          </a:xfrm>
          <a:custGeom>
            <a:avLst/>
            <a:gdLst/>
            <a:ahLst/>
            <a:cxnLst>
              <a:cxn ang="0">
                <a:pos x="wd2" y="hd2"/>
              </a:cxn>
              <a:cxn ang="5400000">
                <a:pos x="wd2" y="hd2"/>
              </a:cxn>
              <a:cxn ang="10800000">
                <a:pos x="wd2" y="hd2"/>
              </a:cxn>
              <a:cxn ang="16200000">
                <a:pos x="wd2" y="hd2"/>
              </a:cxn>
            </a:cxnLst>
            <a:rect l="0" t="0" r="r" b="b"/>
            <a:pathLst>
              <a:path w="21600" h="21600" extrusionOk="0">
                <a:moveTo>
                  <a:pt x="21600" y="19008"/>
                </a:moveTo>
                <a:cubicBezTo>
                  <a:pt x="21600" y="20304"/>
                  <a:pt x="20020" y="21600"/>
                  <a:pt x="18439" y="21600"/>
                </a:cubicBezTo>
                <a:cubicBezTo>
                  <a:pt x="2634" y="21600"/>
                  <a:pt x="2634" y="21600"/>
                  <a:pt x="2634" y="21600"/>
                </a:cubicBezTo>
                <a:cubicBezTo>
                  <a:pt x="1054" y="21600"/>
                  <a:pt x="0" y="20304"/>
                  <a:pt x="0" y="19008"/>
                </a:cubicBezTo>
                <a:cubicBezTo>
                  <a:pt x="0" y="2160"/>
                  <a:pt x="0" y="2160"/>
                  <a:pt x="0" y="2160"/>
                </a:cubicBezTo>
                <a:cubicBezTo>
                  <a:pt x="0" y="864"/>
                  <a:pt x="1054" y="0"/>
                  <a:pt x="2634" y="0"/>
                </a:cubicBezTo>
                <a:cubicBezTo>
                  <a:pt x="18439" y="0"/>
                  <a:pt x="18439" y="0"/>
                  <a:pt x="18439" y="0"/>
                </a:cubicBezTo>
                <a:cubicBezTo>
                  <a:pt x="20020" y="0"/>
                  <a:pt x="21600" y="864"/>
                  <a:pt x="21600" y="2160"/>
                </a:cubicBezTo>
                <a:lnTo>
                  <a:pt x="21600" y="19008"/>
                </a:lnTo>
                <a:close/>
                <a:moveTo>
                  <a:pt x="18966" y="2160"/>
                </a:moveTo>
                <a:cubicBezTo>
                  <a:pt x="18966" y="2160"/>
                  <a:pt x="18966" y="1728"/>
                  <a:pt x="18439" y="1728"/>
                </a:cubicBezTo>
                <a:cubicBezTo>
                  <a:pt x="2634" y="1728"/>
                  <a:pt x="2634" y="1728"/>
                  <a:pt x="2634" y="1728"/>
                </a:cubicBezTo>
                <a:cubicBezTo>
                  <a:pt x="2634" y="1728"/>
                  <a:pt x="2107" y="2160"/>
                  <a:pt x="2107" y="2160"/>
                </a:cubicBezTo>
                <a:cubicBezTo>
                  <a:pt x="2107" y="17280"/>
                  <a:pt x="2107" y="17280"/>
                  <a:pt x="2107" y="17280"/>
                </a:cubicBezTo>
                <a:cubicBezTo>
                  <a:pt x="2107" y="17280"/>
                  <a:pt x="2634" y="17712"/>
                  <a:pt x="2634" y="17712"/>
                </a:cubicBezTo>
                <a:cubicBezTo>
                  <a:pt x="18439" y="17712"/>
                  <a:pt x="18439" y="17712"/>
                  <a:pt x="18439" y="17712"/>
                </a:cubicBezTo>
                <a:cubicBezTo>
                  <a:pt x="18966" y="17712"/>
                  <a:pt x="18966" y="17280"/>
                  <a:pt x="18966" y="17280"/>
                </a:cubicBezTo>
                <a:lnTo>
                  <a:pt x="18966" y="2160"/>
                </a:lnTo>
                <a:close/>
                <a:moveTo>
                  <a:pt x="10537" y="18576"/>
                </a:moveTo>
                <a:cubicBezTo>
                  <a:pt x="10010" y="18576"/>
                  <a:pt x="9483" y="19008"/>
                  <a:pt x="9483" y="19440"/>
                </a:cubicBezTo>
                <a:cubicBezTo>
                  <a:pt x="9483" y="19872"/>
                  <a:pt x="10010" y="20736"/>
                  <a:pt x="10537" y="20736"/>
                </a:cubicBezTo>
                <a:cubicBezTo>
                  <a:pt x="11590" y="20736"/>
                  <a:pt x="12117" y="19872"/>
                  <a:pt x="12117" y="19440"/>
                </a:cubicBezTo>
                <a:cubicBezTo>
                  <a:pt x="12117" y="19008"/>
                  <a:pt x="11590" y="18576"/>
                  <a:pt x="10537" y="18576"/>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4" name="Shape 5362"/>
          <p:cNvSpPr/>
          <p:nvPr/>
        </p:nvSpPr>
        <p:spPr>
          <a:xfrm>
            <a:off x="1379853" y="5568238"/>
            <a:ext cx="252925" cy="199774"/>
          </a:xfrm>
          <a:custGeom>
            <a:avLst/>
            <a:gdLst/>
            <a:ahLst/>
            <a:cxnLst>
              <a:cxn ang="0">
                <a:pos x="wd2" y="hd2"/>
              </a:cxn>
              <a:cxn ang="5400000">
                <a:pos x="wd2" y="hd2"/>
              </a:cxn>
              <a:cxn ang="10800000">
                <a:pos x="wd2" y="hd2"/>
              </a:cxn>
              <a:cxn ang="16200000">
                <a:pos x="wd2" y="hd2"/>
              </a:cxn>
            </a:cxnLst>
            <a:rect l="0" t="0" r="r" b="b"/>
            <a:pathLst>
              <a:path w="21600" h="21600" extrusionOk="0">
                <a:moveTo>
                  <a:pt x="21600" y="4752"/>
                </a:moveTo>
                <a:cubicBezTo>
                  <a:pt x="21600" y="5184"/>
                  <a:pt x="21262" y="5616"/>
                  <a:pt x="20587" y="5616"/>
                </a:cubicBezTo>
                <a:cubicBezTo>
                  <a:pt x="675" y="5616"/>
                  <a:pt x="675" y="5616"/>
                  <a:pt x="675" y="5616"/>
                </a:cubicBezTo>
                <a:cubicBezTo>
                  <a:pt x="338" y="5616"/>
                  <a:pt x="0" y="5184"/>
                  <a:pt x="0" y="4752"/>
                </a:cubicBezTo>
                <a:cubicBezTo>
                  <a:pt x="0" y="864"/>
                  <a:pt x="0" y="864"/>
                  <a:pt x="0" y="864"/>
                </a:cubicBezTo>
                <a:cubicBezTo>
                  <a:pt x="0" y="432"/>
                  <a:pt x="338" y="0"/>
                  <a:pt x="675" y="0"/>
                </a:cubicBezTo>
                <a:cubicBezTo>
                  <a:pt x="20587" y="0"/>
                  <a:pt x="20587" y="0"/>
                  <a:pt x="20587" y="0"/>
                </a:cubicBezTo>
                <a:cubicBezTo>
                  <a:pt x="21262" y="0"/>
                  <a:pt x="21600" y="432"/>
                  <a:pt x="21600" y="864"/>
                </a:cubicBezTo>
                <a:lnTo>
                  <a:pt x="21600" y="4752"/>
                </a:lnTo>
                <a:close/>
                <a:moveTo>
                  <a:pt x="21600" y="12528"/>
                </a:moveTo>
                <a:cubicBezTo>
                  <a:pt x="21600" y="12960"/>
                  <a:pt x="21262" y="13824"/>
                  <a:pt x="20587" y="13824"/>
                </a:cubicBezTo>
                <a:cubicBezTo>
                  <a:pt x="675" y="13824"/>
                  <a:pt x="675" y="13824"/>
                  <a:pt x="675" y="13824"/>
                </a:cubicBezTo>
                <a:cubicBezTo>
                  <a:pt x="338" y="13824"/>
                  <a:pt x="0" y="12960"/>
                  <a:pt x="0" y="12528"/>
                </a:cubicBezTo>
                <a:cubicBezTo>
                  <a:pt x="0" y="8640"/>
                  <a:pt x="0" y="8640"/>
                  <a:pt x="0" y="8640"/>
                </a:cubicBezTo>
                <a:cubicBezTo>
                  <a:pt x="0" y="8208"/>
                  <a:pt x="338" y="7776"/>
                  <a:pt x="675" y="7776"/>
                </a:cubicBezTo>
                <a:cubicBezTo>
                  <a:pt x="20587" y="7776"/>
                  <a:pt x="20587" y="7776"/>
                  <a:pt x="20587" y="7776"/>
                </a:cubicBezTo>
                <a:cubicBezTo>
                  <a:pt x="21262" y="7776"/>
                  <a:pt x="21600" y="8208"/>
                  <a:pt x="21600" y="8640"/>
                </a:cubicBezTo>
                <a:lnTo>
                  <a:pt x="21600" y="12528"/>
                </a:lnTo>
                <a:close/>
                <a:moveTo>
                  <a:pt x="21600" y="20736"/>
                </a:moveTo>
                <a:cubicBezTo>
                  <a:pt x="21600" y="21168"/>
                  <a:pt x="21262" y="21600"/>
                  <a:pt x="20587" y="21600"/>
                </a:cubicBezTo>
                <a:cubicBezTo>
                  <a:pt x="675" y="21600"/>
                  <a:pt x="675" y="21600"/>
                  <a:pt x="675" y="21600"/>
                </a:cubicBezTo>
                <a:cubicBezTo>
                  <a:pt x="338" y="21600"/>
                  <a:pt x="0" y="21168"/>
                  <a:pt x="0" y="20736"/>
                </a:cubicBezTo>
                <a:cubicBezTo>
                  <a:pt x="0" y="16416"/>
                  <a:pt x="0" y="16416"/>
                  <a:pt x="0" y="16416"/>
                </a:cubicBezTo>
                <a:cubicBezTo>
                  <a:pt x="0" y="15984"/>
                  <a:pt x="338" y="15552"/>
                  <a:pt x="675" y="15552"/>
                </a:cubicBezTo>
                <a:cubicBezTo>
                  <a:pt x="20587" y="15552"/>
                  <a:pt x="20587" y="15552"/>
                  <a:pt x="20587" y="15552"/>
                </a:cubicBezTo>
                <a:cubicBezTo>
                  <a:pt x="21262" y="15552"/>
                  <a:pt x="21600" y="15984"/>
                  <a:pt x="21600" y="16416"/>
                </a:cubicBezTo>
                <a:lnTo>
                  <a:pt x="21600" y="20736"/>
                </a:lnTo>
                <a:close/>
                <a:moveTo>
                  <a:pt x="19912" y="11664"/>
                </a:moveTo>
                <a:cubicBezTo>
                  <a:pt x="19912" y="9504"/>
                  <a:pt x="19912" y="9504"/>
                  <a:pt x="19912" y="9504"/>
                </a:cubicBezTo>
                <a:cubicBezTo>
                  <a:pt x="7763" y="9504"/>
                  <a:pt x="7763" y="9504"/>
                  <a:pt x="7763" y="9504"/>
                </a:cubicBezTo>
                <a:cubicBezTo>
                  <a:pt x="7763" y="11664"/>
                  <a:pt x="7763" y="11664"/>
                  <a:pt x="7763" y="11664"/>
                </a:cubicBezTo>
                <a:lnTo>
                  <a:pt x="19912" y="11664"/>
                </a:lnTo>
                <a:close/>
                <a:moveTo>
                  <a:pt x="19912" y="19440"/>
                </a:moveTo>
                <a:cubicBezTo>
                  <a:pt x="19912" y="17712"/>
                  <a:pt x="19912" y="17712"/>
                  <a:pt x="19912" y="17712"/>
                </a:cubicBezTo>
                <a:cubicBezTo>
                  <a:pt x="12150" y="17712"/>
                  <a:pt x="12150" y="17712"/>
                  <a:pt x="12150" y="17712"/>
                </a:cubicBezTo>
                <a:cubicBezTo>
                  <a:pt x="12150" y="19440"/>
                  <a:pt x="12150" y="19440"/>
                  <a:pt x="12150" y="19440"/>
                </a:cubicBezTo>
                <a:lnTo>
                  <a:pt x="19912" y="19440"/>
                </a:lnTo>
                <a:close/>
                <a:moveTo>
                  <a:pt x="19912" y="3888"/>
                </a:moveTo>
                <a:cubicBezTo>
                  <a:pt x="19912" y="1728"/>
                  <a:pt x="19912" y="1728"/>
                  <a:pt x="19912" y="1728"/>
                </a:cubicBezTo>
                <a:cubicBezTo>
                  <a:pt x="15187" y="1728"/>
                  <a:pt x="15187" y="1728"/>
                  <a:pt x="15187" y="1728"/>
                </a:cubicBezTo>
                <a:cubicBezTo>
                  <a:pt x="15187" y="3888"/>
                  <a:pt x="15187" y="3888"/>
                  <a:pt x="15187" y="3888"/>
                </a:cubicBezTo>
                <a:lnTo>
                  <a:pt x="19912" y="3888"/>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5" name="Shape 5363"/>
          <p:cNvSpPr/>
          <p:nvPr/>
        </p:nvSpPr>
        <p:spPr>
          <a:xfrm>
            <a:off x="1949850" y="5566552"/>
            <a:ext cx="253392" cy="217808"/>
          </a:xfrm>
          <a:custGeom>
            <a:avLst/>
            <a:gdLst/>
            <a:ahLst/>
            <a:cxnLst>
              <a:cxn ang="0">
                <a:pos x="wd2" y="hd2"/>
              </a:cxn>
              <a:cxn ang="5400000">
                <a:pos x="wd2" y="hd2"/>
              </a:cxn>
              <a:cxn ang="10800000">
                <a:pos x="wd2" y="hd2"/>
              </a:cxn>
              <a:cxn ang="16200000">
                <a:pos x="wd2" y="hd2"/>
              </a:cxn>
            </a:cxnLst>
            <a:rect l="0" t="0" r="r" b="b"/>
            <a:pathLst>
              <a:path w="21484" h="21214" extrusionOk="0">
                <a:moveTo>
                  <a:pt x="1688" y="578"/>
                </a:moveTo>
                <a:cubicBezTo>
                  <a:pt x="1688" y="578"/>
                  <a:pt x="3713" y="578"/>
                  <a:pt x="4050" y="578"/>
                </a:cubicBezTo>
                <a:cubicBezTo>
                  <a:pt x="5063" y="578"/>
                  <a:pt x="6075" y="578"/>
                  <a:pt x="7425" y="578"/>
                </a:cubicBezTo>
                <a:cubicBezTo>
                  <a:pt x="8100" y="578"/>
                  <a:pt x="9113" y="578"/>
                  <a:pt x="9788" y="578"/>
                </a:cubicBezTo>
                <a:cubicBezTo>
                  <a:pt x="13500" y="578"/>
                  <a:pt x="13500" y="578"/>
                  <a:pt x="13500" y="578"/>
                </a:cubicBezTo>
                <a:cubicBezTo>
                  <a:pt x="13837" y="578"/>
                  <a:pt x="14175" y="578"/>
                  <a:pt x="14512" y="193"/>
                </a:cubicBezTo>
                <a:cubicBezTo>
                  <a:pt x="14850" y="193"/>
                  <a:pt x="14850" y="193"/>
                  <a:pt x="14850" y="193"/>
                </a:cubicBezTo>
                <a:cubicBezTo>
                  <a:pt x="15187" y="193"/>
                  <a:pt x="15187" y="193"/>
                  <a:pt x="15187" y="193"/>
                </a:cubicBezTo>
                <a:cubicBezTo>
                  <a:pt x="15187" y="1736"/>
                  <a:pt x="15187" y="3278"/>
                  <a:pt x="15187" y="4821"/>
                </a:cubicBezTo>
                <a:cubicBezTo>
                  <a:pt x="15187" y="5207"/>
                  <a:pt x="15187" y="5593"/>
                  <a:pt x="15187" y="5978"/>
                </a:cubicBezTo>
                <a:cubicBezTo>
                  <a:pt x="14850" y="6364"/>
                  <a:pt x="14850" y="6364"/>
                  <a:pt x="14512" y="6364"/>
                </a:cubicBezTo>
                <a:cubicBezTo>
                  <a:pt x="14175" y="5978"/>
                  <a:pt x="13837" y="5207"/>
                  <a:pt x="13837" y="4821"/>
                </a:cubicBezTo>
                <a:cubicBezTo>
                  <a:pt x="13837" y="4436"/>
                  <a:pt x="13500" y="2507"/>
                  <a:pt x="13500" y="2507"/>
                </a:cubicBezTo>
                <a:cubicBezTo>
                  <a:pt x="13162" y="2121"/>
                  <a:pt x="12825" y="2121"/>
                  <a:pt x="12487" y="2121"/>
                </a:cubicBezTo>
                <a:cubicBezTo>
                  <a:pt x="11475" y="2121"/>
                  <a:pt x="10125" y="2121"/>
                  <a:pt x="9113" y="2121"/>
                </a:cubicBezTo>
                <a:cubicBezTo>
                  <a:pt x="9113" y="2893"/>
                  <a:pt x="9113" y="3664"/>
                  <a:pt x="9113" y="4050"/>
                </a:cubicBezTo>
                <a:cubicBezTo>
                  <a:pt x="9113" y="7907"/>
                  <a:pt x="9113" y="11764"/>
                  <a:pt x="9113" y="15621"/>
                </a:cubicBezTo>
                <a:cubicBezTo>
                  <a:pt x="9113" y="16778"/>
                  <a:pt x="9113" y="17936"/>
                  <a:pt x="9113" y="19093"/>
                </a:cubicBezTo>
                <a:cubicBezTo>
                  <a:pt x="10125" y="19478"/>
                  <a:pt x="11137" y="19478"/>
                  <a:pt x="12150" y="20250"/>
                </a:cubicBezTo>
                <a:cubicBezTo>
                  <a:pt x="12150" y="20250"/>
                  <a:pt x="12150" y="20636"/>
                  <a:pt x="12150" y="20636"/>
                </a:cubicBezTo>
                <a:cubicBezTo>
                  <a:pt x="12150" y="21021"/>
                  <a:pt x="12150" y="21021"/>
                  <a:pt x="12150" y="21021"/>
                </a:cubicBezTo>
                <a:cubicBezTo>
                  <a:pt x="11812" y="21021"/>
                  <a:pt x="11812" y="21021"/>
                  <a:pt x="11812" y="21021"/>
                </a:cubicBezTo>
                <a:cubicBezTo>
                  <a:pt x="10125" y="21407"/>
                  <a:pt x="8438" y="21021"/>
                  <a:pt x="6750" y="21021"/>
                </a:cubicBezTo>
                <a:cubicBezTo>
                  <a:pt x="5400" y="21021"/>
                  <a:pt x="4388" y="21021"/>
                  <a:pt x="3038" y="21021"/>
                </a:cubicBezTo>
                <a:cubicBezTo>
                  <a:pt x="3038" y="21021"/>
                  <a:pt x="3038" y="20636"/>
                  <a:pt x="3038" y="20636"/>
                </a:cubicBezTo>
                <a:cubicBezTo>
                  <a:pt x="3038" y="20250"/>
                  <a:pt x="3038" y="20250"/>
                  <a:pt x="3038" y="20250"/>
                </a:cubicBezTo>
                <a:cubicBezTo>
                  <a:pt x="3375" y="19478"/>
                  <a:pt x="5063" y="19478"/>
                  <a:pt x="5738" y="19093"/>
                </a:cubicBezTo>
                <a:cubicBezTo>
                  <a:pt x="6075" y="18321"/>
                  <a:pt x="6075" y="14464"/>
                  <a:pt x="6075" y="13693"/>
                </a:cubicBezTo>
                <a:cubicBezTo>
                  <a:pt x="6075" y="10993"/>
                  <a:pt x="6075" y="8293"/>
                  <a:pt x="6075" y="5207"/>
                </a:cubicBezTo>
                <a:cubicBezTo>
                  <a:pt x="6075" y="3664"/>
                  <a:pt x="6075" y="3664"/>
                  <a:pt x="6075" y="3664"/>
                </a:cubicBezTo>
                <a:cubicBezTo>
                  <a:pt x="6075" y="3664"/>
                  <a:pt x="6075" y="2507"/>
                  <a:pt x="6075" y="2121"/>
                </a:cubicBezTo>
                <a:cubicBezTo>
                  <a:pt x="5738" y="2121"/>
                  <a:pt x="4050" y="2121"/>
                  <a:pt x="4050" y="2121"/>
                </a:cubicBezTo>
                <a:cubicBezTo>
                  <a:pt x="3375" y="2121"/>
                  <a:pt x="2363" y="2507"/>
                  <a:pt x="2025" y="2507"/>
                </a:cubicBezTo>
                <a:cubicBezTo>
                  <a:pt x="1350" y="3278"/>
                  <a:pt x="1350" y="5978"/>
                  <a:pt x="675" y="5978"/>
                </a:cubicBezTo>
                <a:cubicBezTo>
                  <a:pt x="338" y="5593"/>
                  <a:pt x="0" y="5593"/>
                  <a:pt x="0" y="5207"/>
                </a:cubicBezTo>
                <a:cubicBezTo>
                  <a:pt x="0" y="193"/>
                  <a:pt x="0" y="193"/>
                  <a:pt x="0" y="193"/>
                </a:cubicBezTo>
                <a:cubicBezTo>
                  <a:pt x="1013" y="193"/>
                  <a:pt x="1013" y="193"/>
                  <a:pt x="1013" y="193"/>
                </a:cubicBezTo>
                <a:lnTo>
                  <a:pt x="1688" y="578"/>
                </a:lnTo>
                <a:close/>
                <a:moveTo>
                  <a:pt x="21262" y="18321"/>
                </a:moveTo>
                <a:cubicBezTo>
                  <a:pt x="19912" y="20636"/>
                  <a:pt x="19912" y="20636"/>
                  <a:pt x="19912" y="20636"/>
                </a:cubicBezTo>
                <a:cubicBezTo>
                  <a:pt x="19575" y="21407"/>
                  <a:pt x="18900" y="21407"/>
                  <a:pt x="18562" y="20636"/>
                </a:cubicBezTo>
                <a:cubicBezTo>
                  <a:pt x="17212" y="18321"/>
                  <a:pt x="17212" y="18321"/>
                  <a:pt x="17212" y="18321"/>
                </a:cubicBezTo>
                <a:cubicBezTo>
                  <a:pt x="16875" y="17936"/>
                  <a:pt x="16875" y="17550"/>
                  <a:pt x="17550" y="17550"/>
                </a:cubicBezTo>
                <a:cubicBezTo>
                  <a:pt x="18562" y="17550"/>
                  <a:pt x="18562" y="17550"/>
                  <a:pt x="18562" y="17550"/>
                </a:cubicBezTo>
                <a:cubicBezTo>
                  <a:pt x="18562" y="3664"/>
                  <a:pt x="18562" y="3664"/>
                  <a:pt x="18562" y="3664"/>
                </a:cubicBezTo>
                <a:cubicBezTo>
                  <a:pt x="17550" y="3664"/>
                  <a:pt x="17550" y="3664"/>
                  <a:pt x="17550" y="3664"/>
                </a:cubicBezTo>
                <a:cubicBezTo>
                  <a:pt x="16875" y="3664"/>
                  <a:pt x="16875" y="3278"/>
                  <a:pt x="17212" y="2507"/>
                </a:cubicBezTo>
                <a:cubicBezTo>
                  <a:pt x="18562" y="578"/>
                  <a:pt x="18562" y="578"/>
                  <a:pt x="18562" y="578"/>
                </a:cubicBezTo>
                <a:cubicBezTo>
                  <a:pt x="18900" y="-193"/>
                  <a:pt x="19575" y="-193"/>
                  <a:pt x="19912" y="578"/>
                </a:cubicBezTo>
                <a:cubicBezTo>
                  <a:pt x="21262" y="2507"/>
                  <a:pt x="21262" y="2507"/>
                  <a:pt x="21262" y="2507"/>
                </a:cubicBezTo>
                <a:cubicBezTo>
                  <a:pt x="21600" y="3278"/>
                  <a:pt x="21600" y="3664"/>
                  <a:pt x="20925" y="3664"/>
                </a:cubicBezTo>
                <a:cubicBezTo>
                  <a:pt x="19912" y="3664"/>
                  <a:pt x="19912" y="3664"/>
                  <a:pt x="19912" y="3664"/>
                </a:cubicBezTo>
                <a:cubicBezTo>
                  <a:pt x="19912" y="17550"/>
                  <a:pt x="19912" y="17550"/>
                  <a:pt x="19912" y="17550"/>
                </a:cubicBezTo>
                <a:cubicBezTo>
                  <a:pt x="20925" y="17550"/>
                  <a:pt x="20925" y="17550"/>
                  <a:pt x="20925" y="17550"/>
                </a:cubicBezTo>
                <a:cubicBezTo>
                  <a:pt x="21600" y="17550"/>
                  <a:pt x="21600" y="17936"/>
                  <a:pt x="21262" y="1832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6" name="Shape 5364"/>
          <p:cNvSpPr/>
          <p:nvPr/>
        </p:nvSpPr>
        <p:spPr>
          <a:xfrm>
            <a:off x="2521679" y="5568238"/>
            <a:ext cx="254758" cy="199774"/>
          </a:xfrm>
          <a:custGeom>
            <a:avLst/>
            <a:gdLst/>
            <a:ahLst/>
            <a:cxnLst>
              <a:cxn ang="0">
                <a:pos x="wd2" y="hd2"/>
              </a:cxn>
              <a:cxn ang="5400000">
                <a:pos x="wd2" y="hd2"/>
              </a:cxn>
              <a:cxn ang="10800000">
                <a:pos x="wd2" y="hd2"/>
              </a:cxn>
              <a:cxn ang="16200000">
                <a:pos x="wd2" y="hd2"/>
              </a:cxn>
            </a:cxnLst>
            <a:rect l="0" t="0" r="r" b="b"/>
            <a:pathLst>
              <a:path w="21600" h="21600" extrusionOk="0">
                <a:moveTo>
                  <a:pt x="6075" y="4320"/>
                </a:moveTo>
                <a:cubicBezTo>
                  <a:pt x="6075" y="5184"/>
                  <a:pt x="5738" y="5616"/>
                  <a:pt x="5063" y="5616"/>
                </a:cubicBezTo>
                <a:cubicBezTo>
                  <a:pt x="1013" y="5616"/>
                  <a:pt x="1013" y="5616"/>
                  <a:pt x="1013" y="5616"/>
                </a:cubicBezTo>
                <a:cubicBezTo>
                  <a:pt x="338" y="5616"/>
                  <a:pt x="0" y="5184"/>
                  <a:pt x="0" y="4320"/>
                </a:cubicBezTo>
                <a:cubicBezTo>
                  <a:pt x="0" y="1296"/>
                  <a:pt x="0" y="1296"/>
                  <a:pt x="0" y="1296"/>
                </a:cubicBezTo>
                <a:cubicBezTo>
                  <a:pt x="0" y="432"/>
                  <a:pt x="338" y="0"/>
                  <a:pt x="1013" y="0"/>
                </a:cubicBezTo>
                <a:cubicBezTo>
                  <a:pt x="5063" y="0"/>
                  <a:pt x="5063" y="0"/>
                  <a:pt x="5063" y="0"/>
                </a:cubicBezTo>
                <a:cubicBezTo>
                  <a:pt x="5738" y="0"/>
                  <a:pt x="6075" y="432"/>
                  <a:pt x="6075" y="1296"/>
                </a:cubicBezTo>
                <a:lnTo>
                  <a:pt x="6075" y="4320"/>
                </a:lnTo>
                <a:close/>
                <a:moveTo>
                  <a:pt x="6075" y="12096"/>
                </a:moveTo>
                <a:cubicBezTo>
                  <a:pt x="6075" y="12960"/>
                  <a:pt x="5738" y="13824"/>
                  <a:pt x="5063" y="13824"/>
                </a:cubicBezTo>
                <a:cubicBezTo>
                  <a:pt x="1013" y="13824"/>
                  <a:pt x="1013" y="13824"/>
                  <a:pt x="1013" y="13824"/>
                </a:cubicBezTo>
                <a:cubicBezTo>
                  <a:pt x="338" y="13824"/>
                  <a:pt x="0" y="12960"/>
                  <a:pt x="0" y="12096"/>
                </a:cubicBezTo>
                <a:cubicBezTo>
                  <a:pt x="0" y="9072"/>
                  <a:pt x="0" y="9072"/>
                  <a:pt x="0" y="9072"/>
                </a:cubicBezTo>
                <a:cubicBezTo>
                  <a:pt x="0" y="8208"/>
                  <a:pt x="338" y="7776"/>
                  <a:pt x="1013" y="7776"/>
                </a:cubicBezTo>
                <a:cubicBezTo>
                  <a:pt x="5063" y="7776"/>
                  <a:pt x="5063" y="7776"/>
                  <a:pt x="5063" y="7776"/>
                </a:cubicBezTo>
                <a:cubicBezTo>
                  <a:pt x="5738" y="7776"/>
                  <a:pt x="6075" y="8208"/>
                  <a:pt x="6075" y="9072"/>
                </a:cubicBezTo>
                <a:lnTo>
                  <a:pt x="6075" y="12096"/>
                </a:lnTo>
                <a:close/>
                <a:moveTo>
                  <a:pt x="6075" y="19872"/>
                </a:moveTo>
                <a:cubicBezTo>
                  <a:pt x="6075" y="20736"/>
                  <a:pt x="5738" y="21600"/>
                  <a:pt x="5063" y="21600"/>
                </a:cubicBezTo>
                <a:cubicBezTo>
                  <a:pt x="1013" y="21600"/>
                  <a:pt x="1013" y="21600"/>
                  <a:pt x="1013" y="21600"/>
                </a:cubicBezTo>
                <a:cubicBezTo>
                  <a:pt x="338" y="21600"/>
                  <a:pt x="0" y="20736"/>
                  <a:pt x="0" y="19872"/>
                </a:cubicBezTo>
                <a:cubicBezTo>
                  <a:pt x="0" y="17280"/>
                  <a:pt x="0" y="17280"/>
                  <a:pt x="0" y="17280"/>
                </a:cubicBezTo>
                <a:cubicBezTo>
                  <a:pt x="0" y="16416"/>
                  <a:pt x="338" y="15552"/>
                  <a:pt x="1013" y="15552"/>
                </a:cubicBezTo>
                <a:cubicBezTo>
                  <a:pt x="5063" y="15552"/>
                  <a:pt x="5063" y="15552"/>
                  <a:pt x="5063" y="15552"/>
                </a:cubicBezTo>
                <a:cubicBezTo>
                  <a:pt x="5738" y="15552"/>
                  <a:pt x="6075" y="16416"/>
                  <a:pt x="6075" y="17280"/>
                </a:cubicBezTo>
                <a:lnTo>
                  <a:pt x="6075" y="19872"/>
                </a:lnTo>
                <a:close/>
                <a:moveTo>
                  <a:pt x="21600" y="4320"/>
                </a:moveTo>
                <a:cubicBezTo>
                  <a:pt x="21600" y="5184"/>
                  <a:pt x="20925" y="5616"/>
                  <a:pt x="20250" y="5616"/>
                </a:cubicBezTo>
                <a:cubicBezTo>
                  <a:pt x="8775" y="5616"/>
                  <a:pt x="8775" y="5616"/>
                  <a:pt x="8775" y="5616"/>
                </a:cubicBezTo>
                <a:cubicBezTo>
                  <a:pt x="8100" y="5616"/>
                  <a:pt x="7763" y="5184"/>
                  <a:pt x="7763" y="4320"/>
                </a:cubicBezTo>
                <a:cubicBezTo>
                  <a:pt x="7763" y="1296"/>
                  <a:pt x="7763" y="1296"/>
                  <a:pt x="7763" y="1296"/>
                </a:cubicBezTo>
                <a:cubicBezTo>
                  <a:pt x="7763" y="432"/>
                  <a:pt x="8100" y="0"/>
                  <a:pt x="8775" y="0"/>
                </a:cubicBezTo>
                <a:cubicBezTo>
                  <a:pt x="20250" y="0"/>
                  <a:pt x="20250" y="0"/>
                  <a:pt x="20250" y="0"/>
                </a:cubicBezTo>
                <a:cubicBezTo>
                  <a:pt x="20925" y="0"/>
                  <a:pt x="21600" y="432"/>
                  <a:pt x="21600" y="1296"/>
                </a:cubicBezTo>
                <a:lnTo>
                  <a:pt x="21600" y="4320"/>
                </a:lnTo>
                <a:close/>
                <a:moveTo>
                  <a:pt x="21600" y="12096"/>
                </a:moveTo>
                <a:cubicBezTo>
                  <a:pt x="21600" y="12960"/>
                  <a:pt x="20925" y="13824"/>
                  <a:pt x="20250" y="13824"/>
                </a:cubicBezTo>
                <a:cubicBezTo>
                  <a:pt x="8775" y="13824"/>
                  <a:pt x="8775" y="13824"/>
                  <a:pt x="8775" y="13824"/>
                </a:cubicBezTo>
                <a:cubicBezTo>
                  <a:pt x="8100" y="13824"/>
                  <a:pt x="7763" y="12960"/>
                  <a:pt x="7763" y="12096"/>
                </a:cubicBezTo>
                <a:cubicBezTo>
                  <a:pt x="7763" y="9072"/>
                  <a:pt x="7763" y="9072"/>
                  <a:pt x="7763" y="9072"/>
                </a:cubicBezTo>
                <a:cubicBezTo>
                  <a:pt x="7763" y="8208"/>
                  <a:pt x="8100" y="7776"/>
                  <a:pt x="8775" y="7776"/>
                </a:cubicBezTo>
                <a:cubicBezTo>
                  <a:pt x="20250" y="7776"/>
                  <a:pt x="20250" y="7776"/>
                  <a:pt x="20250" y="7776"/>
                </a:cubicBezTo>
                <a:cubicBezTo>
                  <a:pt x="20925" y="7776"/>
                  <a:pt x="21600" y="8208"/>
                  <a:pt x="21600" y="9072"/>
                </a:cubicBezTo>
                <a:lnTo>
                  <a:pt x="21600" y="12096"/>
                </a:lnTo>
                <a:close/>
                <a:moveTo>
                  <a:pt x="21600" y="19872"/>
                </a:moveTo>
                <a:cubicBezTo>
                  <a:pt x="21600" y="20736"/>
                  <a:pt x="20925" y="21600"/>
                  <a:pt x="20250" y="21600"/>
                </a:cubicBezTo>
                <a:cubicBezTo>
                  <a:pt x="8775" y="21600"/>
                  <a:pt x="8775" y="21600"/>
                  <a:pt x="8775" y="21600"/>
                </a:cubicBezTo>
                <a:cubicBezTo>
                  <a:pt x="8100" y="21600"/>
                  <a:pt x="7763" y="20736"/>
                  <a:pt x="7763" y="19872"/>
                </a:cubicBezTo>
                <a:cubicBezTo>
                  <a:pt x="7763" y="17280"/>
                  <a:pt x="7763" y="17280"/>
                  <a:pt x="7763" y="17280"/>
                </a:cubicBezTo>
                <a:cubicBezTo>
                  <a:pt x="7763" y="16416"/>
                  <a:pt x="8100" y="15552"/>
                  <a:pt x="8775" y="15552"/>
                </a:cubicBezTo>
                <a:cubicBezTo>
                  <a:pt x="20250" y="15552"/>
                  <a:pt x="20250" y="15552"/>
                  <a:pt x="20250" y="15552"/>
                </a:cubicBezTo>
                <a:cubicBezTo>
                  <a:pt x="20925" y="15552"/>
                  <a:pt x="21600" y="16416"/>
                  <a:pt x="21600" y="17280"/>
                </a:cubicBezTo>
                <a:lnTo>
                  <a:pt x="21600" y="1987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7" name="Shape 5365"/>
          <p:cNvSpPr/>
          <p:nvPr/>
        </p:nvSpPr>
        <p:spPr>
          <a:xfrm>
            <a:off x="3093508" y="5548078"/>
            <a:ext cx="218103" cy="234597"/>
          </a:xfrm>
          <a:custGeom>
            <a:avLst/>
            <a:gdLst/>
            <a:ahLst/>
            <a:cxnLst>
              <a:cxn ang="0">
                <a:pos x="wd2" y="hd2"/>
              </a:cxn>
              <a:cxn ang="5400000">
                <a:pos x="wd2" y="hd2"/>
              </a:cxn>
              <a:cxn ang="10800000">
                <a:pos x="wd2" y="hd2"/>
              </a:cxn>
              <a:cxn ang="16200000">
                <a:pos x="wd2" y="hd2"/>
              </a:cxn>
            </a:cxnLst>
            <a:rect l="0" t="0" r="r" b="b"/>
            <a:pathLst>
              <a:path w="21600" h="21600" extrusionOk="0">
                <a:moveTo>
                  <a:pt x="20815" y="12081"/>
                </a:moveTo>
                <a:cubicBezTo>
                  <a:pt x="20815" y="12447"/>
                  <a:pt x="20815" y="12814"/>
                  <a:pt x="20815" y="13180"/>
                </a:cubicBezTo>
                <a:cubicBezTo>
                  <a:pt x="20815" y="13546"/>
                  <a:pt x="20815" y="14278"/>
                  <a:pt x="20422" y="15010"/>
                </a:cubicBezTo>
                <a:cubicBezTo>
                  <a:pt x="20422" y="15010"/>
                  <a:pt x="20422" y="15376"/>
                  <a:pt x="20422" y="15376"/>
                </a:cubicBezTo>
                <a:cubicBezTo>
                  <a:pt x="20422" y="16475"/>
                  <a:pt x="20029" y="17207"/>
                  <a:pt x="19636" y="17939"/>
                </a:cubicBezTo>
                <a:cubicBezTo>
                  <a:pt x="19636" y="20136"/>
                  <a:pt x="17673" y="21600"/>
                  <a:pt x="15316" y="21600"/>
                </a:cubicBezTo>
                <a:cubicBezTo>
                  <a:pt x="14531" y="21600"/>
                  <a:pt x="14531" y="21600"/>
                  <a:pt x="14531" y="21600"/>
                </a:cubicBezTo>
                <a:cubicBezTo>
                  <a:pt x="13353" y="21600"/>
                  <a:pt x="13353" y="21600"/>
                  <a:pt x="13353" y="21600"/>
                </a:cubicBezTo>
                <a:cubicBezTo>
                  <a:pt x="11389" y="21600"/>
                  <a:pt x="9425" y="21234"/>
                  <a:pt x="7855" y="20502"/>
                </a:cubicBezTo>
                <a:cubicBezTo>
                  <a:pt x="7462" y="20502"/>
                  <a:pt x="6284" y="20136"/>
                  <a:pt x="5891" y="20136"/>
                </a:cubicBezTo>
                <a:cubicBezTo>
                  <a:pt x="1571" y="20136"/>
                  <a:pt x="1571" y="20136"/>
                  <a:pt x="1571" y="20136"/>
                </a:cubicBezTo>
                <a:cubicBezTo>
                  <a:pt x="785" y="20136"/>
                  <a:pt x="0" y="19403"/>
                  <a:pt x="0" y="18305"/>
                </a:cubicBezTo>
                <a:cubicBezTo>
                  <a:pt x="0" y="9885"/>
                  <a:pt x="0" y="9885"/>
                  <a:pt x="0" y="9885"/>
                </a:cubicBezTo>
                <a:cubicBezTo>
                  <a:pt x="0" y="9153"/>
                  <a:pt x="785" y="8420"/>
                  <a:pt x="1571" y="8420"/>
                </a:cubicBezTo>
                <a:cubicBezTo>
                  <a:pt x="5498" y="8420"/>
                  <a:pt x="5498" y="8420"/>
                  <a:pt x="5498" y="8420"/>
                </a:cubicBezTo>
                <a:cubicBezTo>
                  <a:pt x="6284" y="8054"/>
                  <a:pt x="7069" y="6956"/>
                  <a:pt x="7462" y="6224"/>
                </a:cubicBezTo>
                <a:cubicBezTo>
                  <a:pt x="7855" y="5858"/>
                  <a:pt x="8247" y="5125"/>
                  <a:pt x="9033" y="4759"/>
                </a:cubicBezTo>
                <a:cubicBezTo>
                  <a:pt x="9818" y="3661"/>
                  <a:pt x="9425" y="1831"/>
                  <a:pt x="10604" y="366"/>
                </a:cubicBezTo>
                <a:cubicBezTo>
                  <a:pt x="10996" y="0"/>
                  <a:pt x="11389" y="0"/>
                  <a:pt x="12175" y="0"/>
                </a:cubicBezTo>
                <a:cubicBezTo>
                  <a:pt x="13353" y="0"/>
                  <a:pt x="14924" y="366"/>
                  <a:pt x="15709" y="1831"/>
                </a:cubicBezTo>
                <a:cubicBezTo>
                  <a:pt x="16102" y="2563"/>
                  <a:pt x="16102" y="3295"/>
                  <a:pt x="16102" y="4027"/>
                </a:cubicBezTo>
                <a:cubicBezTo>
                  <a:pt x="16102" y="5125"/>
                  <a:pt x="15709" y="5858"/>
                  <a:pt x="15316" y="6590"/>
                </a:cubicBezTo>
                <a:cubicBezTo>
                  <a:pt x="17673" y="6590"/>
                  <a:pt x="17673" y="6590"/>
                  <a:pt x="17673" y="6590"/>
                </a:cubicBezTo>
                <a:cubicBezTo>
                  <a:pt x="19636" y="6590"/>
                  <a:pt x="21600" y="8054"/>
                  <a:pt x="21600" y="9885"/>
                </a:cubicBezTo>
                <a:cubicBezTo>
                  <a:pt x="21600" y="10617"/>
                  <a:pt x="21207" y="11349"/>
                  <a:pt x="20815" y="12081"/>
                </a:cubicBezTo>
                <a:close/>
                <a:moveTo>
                  <a:pt x="2749" y="16841"/>
                </a:moveTo>
                <a:cubicBezTo>
                  <a:pt x="1964" y="16841"/>
                  <a:pt x="1571" y="17207"/>
                  <a:pt x="1571" y="17573"/>
                </a:cubicBezTo>
                <a:cubicBezTo>
                  <a:pt x="1571" y="17939"/>
                  <a:pt x="1964" y="18305"/>
                  <a:pt x="2749" y="18305"/>
                </a:cubicBezTo>
                <a:cubicBezTo>
                  <a:pt x="3142" y="18305"/>
                  <a:pt x="3535" y="17939"/>
                  <a:pt x="3535" y="17573"/>
                </a:cubicBezTo>
                <a:cubicBezTo>
                  <a:pt x="3535" y="17207"/>
                  <a:pt x="3142" y="16841"/>
                  <a:pt x="2749" y="16841"/>
                </a:cubicBezTo>
                <a:close/>
                <a:moveTo>
                  <a:pt x="17673" y="8420"/>
                </a:moveTo>
                <a:cubicBezTo>
                  <a:pt x="12960" y="8420"/>
                  <a:pt x="12960" y="8420"/>
                  <a:pt x="12960" y="8420"/>
                </a:cubicBezTo>
                <a:cubicBezTo>
                  <a:pt x="12960" y="6956"/>
                  <a:pt x="14138" y="5858"/>
                  <a:pt x="14138" y="4027"/>
                </a:cubicBezTo>
                <a:cubicBezTo>
                  <a:pt x="14138" y="2563"/>
                  <a:pt x="14138" y="1831"/>
                  <a:pt x="12175" y="1831"/>
                </a:cubicBezTo>
                <a:cubicBezTo>
                  <a:pt x="10996" y="2563"/>
                  <a:pt x="11782" y="4393"/>
                  <a:pt x="10211" y="5858"/>
                </a:cubicBezTo>
                <a:cubicBezTo>
                  <a:pt x="9818" y="6224"/>
                  <a:pt x="9425" y="6590"/>
                  <a:pt x="9033" y="6956"/>
                </a:cubicBezTo>
                <a:cubicBezTo>
                  <a:pt x="8640" y="7688"/>
                  <a:pt x="6676" y="9885"/>
                  <a:pt x="5891" y="9885"/>
                </a:cubicBezTo>
                <a:cubicBezTo>
                  <a:pt x="5105" y="9885"/>
                  <a:pt x="5105" y="9885"/>
                  <a:pt x="5105" y="9885"/>
                </a:cubicBezTo>
                <a:cubicBezTo>
                  <a:pt x="5105" y="18305"/>
                  <a:pt x="5105" y="18305"/>
                  <a:pt x="5105" y="18305"/>
                </a:cubicBezTo>
                <a:cubicBezTo>
                  <a:pt x="5891" y="18305"/>
                  <a:pt x="5891" y="18305"/>
                  <a:pt x="5891" y="18305"/>
                </a:cubicBezTo>
                <a:cubicBezTo>
                  <a:pt x="6676" y="18305"/>
                  <a:pt x="7855" y="19037"/>
                  <a:pt x="8640" y="19037"/>
                </a:cubicBezTo>
                <a:cubicBezTo>
                  <a:pt x="10211" y="19769"/>
                  <a:pt x="11782" y="20136"/>
                  <a:pt x="13353" y="20136"/>
                </a:cubicBezTo>
                <a:cubicBezTo>
                  <a:pt x="14924" y="20136"/>
                  <a:pt x="14924" y="20136"/>
                  <a:pt x="14924" y="20136"/>
                </a:cubicBezTo>
                <a:cubicBezTo>
                  <a:pt x="16495" y="20136"/>
                  <a:pt x="17673" y="19403"/>
                  <a:pt x="17673" y="17939"/>
                </a:cubicBezTo>
                <a:cubicBezTo>
                  <a:pt x="17673" y="17573"/>
                  <a:pt x="17673" y="17207"/>
                  <a:pt x="17673" y="17207"/>
                </a:cubicBezTo>
                <a:cubicBezTo>
                  <a:pt x="18458" y="16841"/>
                  <a:pt x="18458" y="16108"/>
                  <a:pt x="18458" y="15376"/>
                </a:cubicBezTo>
                <a:cubicBezTo>
                  <a:pt x="18458" y="15010"/>
                  <a:pt x="18458" y="15010"/>
                  <a:pt x="18458" y="14644"/>
                </a:cubicBezTo>
                <a:cubicBezTo>
                  <a:pt x="18851" y="14278"/>
                  <a:pt x="19244" y="13546"/>
                  <a:pt x="19244" y="13180"/>
                </a:cubicBezTo>
                <a:cubicBezTo>
                  <a:pt x="19244" y="12447"/>
                  <a:pt x="18851" y="12081"/>
                  <a:pt x="18458" y="11715"/>
                </a:cubicBezTo>
                <a:cubicBezTo>
                  <a:pt x="19244" y="11715"/>
                  <a:pt x="19636" y="10617"/>
                  <a:pt x="19636" y="9885"/>
                </a:cubicBezTo>
                <a:cubicBezTo>
                  <a:pt x="19636" y="9153"/>
                  <a:pt x="18851" y="8420"/>
                  <a:pt x="17673" y="842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8" name="Shape 5366"/>
          <p:cNvSpPr/>
          <p:nvPr/>
        </p:nvSpPr>
        <p:spPr>
          <a:xfrm>
            <a:off x="3665337" y="5568238"/>
            <a:ext cx="218102" cy="214436"/>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800"/>
                  <a:pt x="0" y="10800"/>
                </a:cubicBezTo>
                <a:cubicBezTo>
                  <a:pt x="0" y="4800"/>
                  <a:pt x="4713" y="0"/>
                  <a:pt x="10604" y="0"/>
                </a:cubicBezTo>
                <a:cubicBezTo>
                  <a:pt x="16495" y="0"/>
                  <a:pt x="21600" y="4800"/>
                  <a:pt x="21600" y="10800"/>
                </a:cubicBezTo>
                <a:cubicBezTo>
                  <a:pt x="21600" y="16800"/>
                  <a:pt x="16495" y="21600"/>
                  <a:pt x="10604" y="21600"/>
                </a:cubicBezTo>
                <a:close/>
                <a:moveTo>
                  <a:pt x="15709" y="13200"/>
                </a:moveTo>
                <a:cubicBezTo>
                  <a:pt x="13353" y="10800"/>
                  <a:pt x="13353" y="10800"/>
                  <a:pt x="13353" y="10800"/>
                </a:cubicBezTo>
                <a:cubicBezTo>
                  <a:pt x="15709" y="8000"/>
                  <a:pt x="15709" y="8000"/>
                  <a:pt x="15709" y="8000"/>
                </a:cubicBezTo>
                <a:cubicBezTo>
                  <a:pt x="16102" y="8000"/>
                  <a:pt x="16102" y="7600"/>
                  <a:pt x="16102" y="7600"/>
                </a:cubicBezTo>
                <a:cubicBezTo>
                  <a:pt x="16102" y="7200"/>
                  <a:pt x="16102" y="7200"/>
                  <a:pt x="15709" y="6800"/>
                </a:cubicBezTo>
                <a:cubicBezTo>
                  <a:pt x="14531" y="5600"/>
                  <a:pt x="14531" y="5600"/>
                  <a:pt x="14531" y="5600"/>
                </a:cubicBezTo>
                <a:cubicBezTo>
                  <a:pt x="14138" y="5600"/>
                  <a:pt x="14138" y="5200"/>
                  <a:pt x="13745" y="5200"/>
                </a:cubicBezTo>
                <a:cubicBezTo>
                  <a:pt x="13745" y="5200"/>
                  <a:pt x="13353" y="5600"/>
                  <a:pt x="13353" y="5600"/>
                </a:cubicBezTo>
                <a:cubicBezTo>
                  <a:pt x="10604" y="8000"/>
                  <a:pt x="10604" y="8000"/>
                  <a:pt x="10604" y="8000"/>
                </a:cubicBezTo>
                <a:cubicBezTo>
                  <a:pt x="8247" y="5600"/>
                  <a:pt x="8247" y="5600"/>
                  <a:pt x="8247" y="5600"/>
                </a:cubicBezTo>
                <a:cubicBezTo>
                  <a:pt x="7855" y="5600"/>
                  <a:pt x="7855" y="5200"/>
                  <a:pt x="7462" y="5200"/>
                </a:cubicBezTo>
                <a:cubicBezTo>
                  <a:pt x="7462" y="5200"/>
                  <a:pt x="7069" y="5600"/>
                  <a:pt x="6676" y="5600"/>
                </a:cubicBezTo>
                <a:cubicBezTo>
                  <a:pt x="5498" y="6800"/>
                  <a:pt x="5498" y="6800"/>
                  <a:pt x="5498" y="6800"/>
                </a:cubicBezTo>
                <a:cubicBezTo>
                  <a:pt x="5498" y="7200"/>
                  <a:pt x="5498" y="7200"/>
                  <a:pt x="5498" y="7600"/>
                </a:cubicBezTo>
                <a:cubicBezTo>
                  <a:pt x="5498" y="7600"/>
                  <a:pt x="5498" y="8000"/>
                  <a:pt x="5498" y="8000"/>
                </a:cubicBezTo>
                <a:cubicBezTo>
                  <a:pt x="8247" y="10800"/>
                  <a:pt x="8247" y="10800"/>
                  <a:pt x="8247" y="10800"/>
                </a:cubicBezTo>
                <a:cubicBezTo>
                  <a:pt x="5498" y="13200"/>
                  <a:pt x="5498" y="13200"/>
                  <a:pt x="5498" y="13200"/>
                </a:cubicBezTo>
                <a:cubicBezTo>
                  <a:pt x="5498" y="13600"/>
                  <a:pt x="5498" y="13600"/>
                  <a:pt x="5498" y="14000"/>
                </a:cubicBezTo>
                <a:cubicBezTo>
                  <a:pt x="5498" y="14400"/>
                  <a:pt x="5498" y="14400"/>
                  <a:pt x="5498" y="14800"/>
                </a:cubicBezTo>
                <a:cubicBezTo>
                  <a:pt x="6676" y="16000"/>
                  <a:pt x="6676" y="16000"/>
                  <a:pt x="6676" y="16000"/>
                </a:cubicBezTo>
                <a:cubicBezTo>
                  <a:pt x="7069" y="16000"/>
                  <a:pt x="7462" y="16400"/>
                  <a:pt x="7462" y="16400"/>
                </a:cubicBezTo>
                <a:cubicBezTo>
                  <a:pt x="7855" y="16400"/>
                  <a:pt x="7855" y="16000"/>
                  <a:pt x="8247" y="16000"/>
                </a:cubicBezTo>
                <a:cubicBezTo>
                  <a:pt x="10604" y="13200"/>
                  <a:pt x="10604" y="13200"/>
                  <a:pt x="10604" y="13200"/>
                </a:cubicBezTo>
                <a:cubicBezTo>
                  <a:pt x="13353" y="16000"/>
                  <a:pt x="13353" y="16000"/>
                  <a:pt x="13353" y="16000"/>
                </a:cubicBezTo>
                <a:cubicBezTo>
                  <a:pt x="13353" y="16000"/>
                  <a:pt x="13745" y="16400"/>
                  <a:pt x="13745" y="16400"/>
                </a:cubicBezTo>
                <a:cubicBezTo>
                  <a:pt x="14138" y="16400"/>
                  <a:pt x="14138" y="16000"/>
                  <a:pt x="14531" y="16000"/>
                </a:cubicBezTo>
                <a:cubicBezTo>
                  <a:pt x="15709" y="14800"/>
                  <a:pt x="15709" y="14800"/>
                  <a:pt x="15709" y="14800"/>
                </a:cubicBezTo>
                <a:cubicBezTo>
                  <a:pt x="16102" y="14400"/>
                  <a:pt x="16102" y="14400"/>
                  <a:pt x="16102" y="14000"/>
                </a:cubicBezTo>
                <a:cubicBezTo>
                  <a:pt x="16102" y="13600"/>
                  <a:pt x="16102" y="13600"/>
                  <a:pt x="15709" y="132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59" name="Shape 5367"/>
          <p:cNvSpPr/>
          <p:nvPr/>
        </p:nvSpPr>
        <p:spPr>
          <a:xfrm>
            <a:off x="4235335" y="5568238"/>
            <a:ext cx="218103" cy="214436"/>
          </a:xfrm>
          <a:custGeom>
            <a:avLst/>
            <a:gdLst/>
            <a:ahLst/>
            <a:cxnLst>
              <a:cxn ang="0">
                <a:pos x="wd2" y="hd2"/>
              </a:cxn>
              <a:cxn ang="5400000">
                <a:pos x="wd2" y="hd2"/>
              </a:cxn>
              <a:cxn ang="10800000">
                <a:pos x="wd2" y="hd2"/>
              </a:cxn>
              <a:cxn ang="16200000">
                <a:pos x="wd2" y="hd2"/>
              </a:cxn>
            </a:cxnLst>
            <a:rect l="0" t="0" r="r" b="b"/>
            <a:pathLst>
              <a:path w="21600" h="21600" extrusionOk="0">
                <a:moveTo>
                  <a:pt x="21600" y="17600"/>
                </a:moveTo>
                <a:cubicBezTo>
                  <a:pt x="21600" y="20000"/>
                  <a:pt x="19636" y="21600"/>
                  <a:pt x="17280" y="21600"/>
                </a:cubicBezTo>
                <a:cubicBezTo>
                  <a:pt x="3927" y="21600"/>
                  <a:pt x="3927" y="21600"/>
                  <a:pt x="3927" y="21600"/>
                </a:cubicBezTo>
                <a:cubicBezTo>
                  <a:pt x="1571" y="21600"/>
                  <a:pt x="0" y="20000"/>
                  <a:pt x="0" y="17600"/>
                </a:cubicBezTo>
                <a:cubicBezTo>
                  <a:pt x="0" y="4000"/>
                  <a:pt x="0" y="4000"/>
                  <a:pt x="0" y="4000"/>
                </a:cubicBezTo>
                <a:cubicBezTo>
                  <a:pt x="0" y="1600"/>
                  <a:pt x="1571" y="0"/>
                  <a:pt x="3927" y="0"/>
                </a:cubicBezTo>
                <a:cubicBezTo>
                  <a:pt x="17280" y="0"/>
                  <a:pt x="17280" y="0"/>
                  <a:pt x="17280" y="0"/>
                </a:cubicBezTo>
                <a:cubicBezTo>
                  <a:pt x="19636" y="0"/>
                  <a:pt x="21600" y="1600"/>
                  <a:pt x="21600" y="4000"/>
                </a:cubicBezTo>
                <a:lnTo>
                  <a:pt x="21600" y="17600"/>
                </a:lnTo>
                <a:close/>
                <a:moveTo>
                  <a:pt x="17673" y="4000"/>
                </a:moveTo>
                <a:cubicBezTo>
                  <a:pt x="17673" y="3600"/>
                  <a:pt x="17673" y="3600"/>
                  <a:pt x="17280" y="3600"/>
                </a:cubicBezTo>
                <a:cubicBezTo>
                  <a:pt x="3927" y="3600"/>
                  <a:pt x="3927" y="3600"/>
                  <a:pt x="3927" y="3600"/>
                </a:cubicBezTo>
                <a:cubicBezTo>
                  <a:pt x="3535" y="3600"/>
                  <a:pt x="3535" y="3600"/>
                  <a:pt x="3535" y="4000"/>
                </a:cubicBezTo>
                <a:cubicBezTo>
                  <a:pt x="3535" y="17600"/>
                  <a:pt x="3535" y="17600"/>
                  <a:pt x="3535" y="17600"/>
                </a:cubicBezTo>
                <a:cubicBezTo>
                  <a:pt x="3535" y="18000"/>
                  <a:pt x="3535" y="18000"/>
                  <a:pt x="3927" y="18000"/>
                </a:cubicBezTo>
                <a:cubicBezTo>
                  <a:pt x="17280" y="18000"/>
                  <a:pt x="17280" y="18000"/>
                  <a:pt x="17280" y="18000"/>
                </a:cubicBezTo>
                <a:cubicBezTo>
                  <a:pt x="17673" y="18000"/>
                  <a:pt x="17673" y="18000"/>
                  <a:pt x="17673" y="17600"/>
                </a:cubicBezTo>
                <a:lnTo>
                  <a:pt x="17673" y="4000"/>
                </a:lnTo>
                <a:close/>
                <a:moveTo>
                  <a:pt x="14138" y="15200"/>
                </a:moveTo>
                <a:cubicBezTo>
                  <a:pt x="14138" y="16000"/>
                  <a:pt x="13745" y="16400"/>
                  <a:pt x="13353" y="16400"/>
                </a:cubicBezTo>
                <a:cubicBezTo>
                  <a:pt x="13353" y="16400"/>
                  <a:pt x="12960" y="16400"/>
                  <a:pt x="12960" y="16000"/>
                </a:cubicBezTo>
                <a:cubicBezTo>
                  <a:pt x="6676" y="11600"/>
                  <a:pt x="6676" y="11600"/>
                  <a:pt x="6676" y="11600"/>
                </a:cubicBezTo>
                <a:cubicBezTo>
                  <a:pt x="6284" y="11200"/>
                  <a:pt x="6284" y="11200"/>
                  <a:pt x="6284" y="10800"/>
                </a:cubicBezTo>
                <a:cubicBezTo>
                  <a:pt x="6284" y="10400"/>
                  <a:pt x="6284" y="10400"/>
                  <a:pt x="6676" y="10000"/>
                </a:cubicBezTo>
                <a:cubicBezTo>
                  <a:pt x="12960" y="5600"/>
                  <a:pt x="12960" y="5600"/>
                  <a:pt x="12960" y="5600"/>
                </a:cubicBezTo>
                <a:cubicBezTo>
                  <a:pt x="12960" y="5200"/>
                  <a:pt x="13353" y="5200"/>
                  <a:pt x="13353" y="5200"/>
                </a:cubicBezTo>
                <a:cubicBezTo>
                  <a:pt x="13745" y="5200"/>
                  <a:pt x="14138" y="5600"/>
                  <a:pt x="14138" y="6400"/>
                </a:cubicBezTo>
                <a:lnTo>
                  <a:pt x="14138" y="152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0" name="Shape 5368"/>
          <p:cNvSpPr/>
          <p:nvPr/>
        </p:nvSpPr>
        <p:spPr>
          <a:xfrm>
            <a:off x="4807163" y="5568238"/>
            <a:ext cx="218103" cy="214436"/>
          </a:xfrm>
          <a:custGeom>
            <a:avLst/>
            <a:gdLst/>
            <a:ahLst/>
            <a:cxnLst>
              <a:cxn ang="0">
                <a:pos x="wd2" y="hd2"/>
              </a:cxn>
              <a:cxn ang="5400000">
                <a:pos x="wd2" y="hd2"/>
              </a:cxn>
              <a:cxn ang="10800000">
                <a:pos x="wd2" y="hd2"/>
              </a:cxn>
              <a:cxn ang="16200000">
                <a:pos x="wd2" y="hd2"/>
              </a:cxn>
            </a:cxnLst>
            <a:rect l="0" t="0" r="r" b="b"/>
            <a:pathLst>
              <a:path w="21600" h="21600" extrusionOk="0">
                <a:moveTo>
                  <a:pt x="21600" y="17600"/>
                </a:moveTo>
                <a:cubicBezTo>
                  <a:pt x="21600" y="20000"/>
                  <a:pt x="19636" y="21600"/>
                  <a:pt x="17280" y="21600"/>
                </a:cubicBezTo>
                <a:cubicBezTo>
                  <a:pt x="3927" y="21600"/>
                  <a:pt x="3927" y="21600"/>
                  <a:pt x="3927" y="21600"/>
                </a:cubicBezTo>
                <a:cubicBezTo>
                  <a:pt x="1571" y="21600"/>
                  <a:pt x="0" y="20000"/>
                  <a:pt x="0" y="17600"/>
                </a:cubicBezTo>
                <a:cubicBezTo>
                  <a:pt x="0" y="4000"/>
                  <a:pt x="0" y="4000"/>
                  <a:pt x="0" y="4000"/>
                </a:cubicBezTo>
                <a:cubicBezTo>
                  <a:pt x="0" y="1600"/>
                  <a:pt x="1571" y="0"/>
                  <a:pt x="3927" y="0"/>
                </a:cubicBezTo>
                <a:cubicBezTo>
                  <a:pt x="17280" y="0"/>
                  <a:pt x="17280" y="0"/>
                  <a:pt x="17280" y="0"/>
                </a:cubicBezTo>
                <a:cubicBezTo>
                  <a:pt x="19636" y="0"/>
                  <a:pt x="21600" y="1600"/>
                  <a:pt x="21600" y="4000"/>
                </a:cubicBezTo>
                <a:lnTo>
                  <a:pt x="21600" y="17600"/>
                </a:lnTo>
                <a:close/>
                <a:moveTo>
                  <a:pt x="17673" y="4000"/>
                </a:moveTo>
                <a:cubicBezTo>
                  <a:pt x="17673" y="3600"/>
                  <a:pt x="17673" y="3600"/>
                  <a:pt x="17280" y="3600"/>
                </a:cubicBezTo>
                <a:cubicBezTo>
                  <a:pt x="3927" y="3600"/>
                  <a:pt x="3927" y="3600"/>
                  <a:pt x="3927" y="3600"/>
                </a:cubicBezTo>
                <a:cubicBezTo>
                  <a:pt x="3535" y="3600"/>
                  <a:pt x="3535" y="3600"/>
                  <a:pt x="3535" y="4000"/>
                </a:cubicBezTo>
                <a:cubicBezTo>
                  <a:pt x="3535" y="17600"/>
                  <a:pt x="3535" y="17600"/>
                  <a:pt x="3535" y="17600"/>
                </a:cubicBezTo>
                <a:cubicBezTo>
                  <a:pt x="3535" y="18000"/>
                  <a:pt x="3535" y="18000"/>
                  <a:pt x="3927" y="18000"/>
                </a:cubicBezTo>
                <a:cubicBezTo>
                  <a:pt x="17280" y="18000"/>
                  <a:pt x="17280" y="18000"/>
                  <a:pt x="17280" y="18000"/>
                </a:cubicBezTo>
                <a:cubicBezTo>
                  <a:pt x="17673" y="18000"/>
                  <a:pt x="17673" y="18000"/>
                  <a:pt x="17673" y="17600"/>
                </a:cubicBezTo>
                <a:lnTo>
                  <a:pt x="17673" y="4000"/>
                </a:lnTo>
                <a:close/>
                <a:moveTo>
                  <a:pt x="15316" y="14400"/>
                </a:moveTo>
                <a:cubicBezTo>
                  <a:pt x="6284" y="14400"/>
                  <a:pt x="6284" y="14400"/>
                  <a:pt x="6284" y="14400"/>
                </a:cubicBezTo>
                <a:cubicBezTo>
                  <a:pt x="5891" y="14400"/>
                  <a:pt x="5498" y="14400"/>
                  <a:pt x="5498" y="14000"/>
                </a:cubicBezTo>
                <a:cubicBezTo>
                  <a:pt x="5105" y="13600"/>
                  <a:pt x="5105" y="13200"/>
                  <a:pt x="5498" y="12800"/>
                </a:cubicBezTo>
                <a:cubicBezTo>
                  <a:pt x="9818" y="6400"/>
                  <a:pt x="9818" y="6400"/>
                  <a:pt x="9818" y="6400"/>
                </a:cubicBezTo>
                <a:cubicBezTo>
                  <a:pt x="10211" y="6400"/>
                  <a:pt x="10211" y="6400"/>
                  <a:pt x="10604" y="6400"/>
                </a:cubicBezTo>
                <a:cubicBezTo>
                  <a:pt x="10996" y="6400"/>
                  <a:pt x="11389" y="6400"/>
                  <a:pt x="11389" y="6400"/>
                </a:cubicBezTo>
                <a:cubicBezTo>
                  <a:pt x="15709" y="12800"/>
                  <a:pt x="15709" y="12800"/>
                  <a:pt x="15709" y="12800"/>
                </a:cubicBezTo>
                <a:cubicBezTo>
                  <a:pt x="16102" y="13200"/>
                  <a:pt x="16102" y="13600"/>
                  <a:pt x="16102" y="14000"/>
                </a:cubicBezTo>
                <a:cubicBezTo>
                  <a:pt x="15709" y="14400"/>
                  <a:pt x="15316" y="14400"/>
                  <a:pt x="15316" y="144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1" name="Shape 5369"/>
          <p:cNvSpPr/>
          <p:nvPr/>
        </p:nvSpPr>
        <p:spPr>
          <a:xfrm>
            <a:off x="5378993" y="5568238"/>
            <a:ext cx="218103" cy="214436"/>
          </a:xfrm>
          <a:custGeom>
            <a:avLst/>
            <a:gdLst/>
            <a:ahLst/>
            <a:cxnLst>
              <a:cxn ang="0">
                <a:pos x="wd2" y="hd2"/>
              </a:cxn>
              <a:cxn ang="5400000">
                <a:pos x="wd2" y="hd2"/>
              </a:cxn>
              <a:cxn ang="10800000">
                <a:pos x="wd2" y="hd2"/>
              </a:cxn>
              <a:cxn ang="16200000">
                <a:pos x="wd2" y="hd2"/>
              </a:cxn>
            </a:cxnLst>
            <a:rect l="0" t="0" r="r" b="b"/>
            <a:pathLst>
              <a:path w="21600" h="21600" extrusionOk="0">
                <a:moveTo>
                  <a:pt x="21600" y="20800"/>
                </a:moveTo>
                <a:cubicBezTo>
                  <a:pt x="21600" y="21200"/>
                  <a:pt x="21207" y="21600"/>
                  <a:pt x="20422" y="21600"/>
                </a:cubicBezTo>
                <a:cubicBezTo>
                  <a:pt x="785" y="21600"/>
                  <a:pt x="785" y="21600"/>
                  <a:pt x="785" y="21600"/>
                </a:cubicBezTo>
                <a:cubicBezTo>
                  <a:pt x="393" y="21600"/>
                  <a:pt x="0" y="21200"/>
                  <a:pt x="0" y="20800"/>
                </a:cubicBezTo>
                <a:cubicBezTo>
                  <a:pt x="0" y="800"/>
                  <a:pt x="0" y="800"/>
                  <a:pt x="0" y="800"/>
                </a:cubicBezTo>
                <a:cubicBezTo>
                  <a:pt x="0" y="400"/>
                  <a:pt x="393" y="0"/>
                  <a:pt x="785" y="0"/>
                </a:cubicBezTo>
                <a:cubicBezTo>
                  <a:pt x="20422" y="0"/>
                  <a:pt x="20422" y="0"/>
                  <a:pt x="20422" y="0"/>
                </a:cubicBezTo>
                <a:cubicBezTo>
                  <a:pt x="21207" y="0"/>
                  <a:pt x="21600" y="400"/>
                  <a:pt x="21600" y="800"/>
                </a:cubicBezTo>
                <a:lnTo>
                  <a:pt x="21600" y="20800"/>
                </a:lnTo>
                <a:close/>
                <a:moveTo>
                  <a:pt x="9818" y="2400"/>
                </a:moveTo>
                <a:cubicBezTo>
                  <a:pt x="9818" y="2400"/>
                  <a:pt x="9425" y="2000"/>
                  <a:pt x="9425" y="2000"/>
                </a:cubicBezTo>
                <a:cubicBezTo>
                  <a:pt x="2749" y="2000"/>
                  <a:pt x="2749" y="2000"/>
                  <a:pt x="2749" y="2000"/>
                </a:cubicBezTo>
                <a:cubicBezTo>
                  <a:pt x="2356" y="2000"/>
                  <a:pt x="1964" y="2400"/>
                  <a:pt x="1964" y="2400"/>
                </a:cubicBezTo>
                <a:cubicBezTo>
                  <a:pt x="1964" y="17200"/>
                  <a:pt x="1964" y="17200"/>
                  <a:pt x="1964" y="17200"/>
                </a:cubicBezTo>
                <a:cubicBezTo>
                  <a:pt x="1964" y="17600"/>
                  <a:pt x="2356" y="17600"/>
                  <a:pt x="2749" y="17600"/>
                </a:cubicBezTo>
                <a:cubicBezTo>
                  <a:pt x="9425" y="17600"/>
                  <a:pt x="9425" y="17600"/>
                  <a:pt x="9425" y="17600"/>
                </a:cubicBezTo>
                <a:cubicBezTo>
                  <a:pt x="9425" y="17600"/>
                  <a:pt x="9818" y="17600"/>
                  <a:pt x="9818" y="17200"/>
                </a:cubicBezTo>
                <a:lnTo>
                  <a:pt x="9818" y="2400"/>
                </a:lnTo>
                <a:close/>
                <a:moveTo>
                  <a:pt x="19244" y="2400"/>
                </a:moveTo>
                <a:cubicBezTo>
                  <a:pt x="19244" y="2400"/>
                  <a:pt x="18851" y="2000"/>
                  <a:pt x="18851" y="2000"/>
                </a:cubicBezTo>
                <a:cubicBezTo>
                  <a:pt x="12175" y="2000"/>
                  <a:pt x="12175" y="2000"/>
                  <a:pt x="12175" y="2000"/>
                </a:cubicBezTo>
                <a:cubicBezTo>
                  <a:pt x="11782" y="2000"/>
                  <a:pt x="11389" y="2400"/>
                  <a:pt x="11389" y="2400"/>
                </a:cubicBezTo>
                <a:cubicBezTo>
                  <a:pt x="11389" y="11600"/>
                  <a:pt x="11389" y="11600"/>
                  <a:pt x="11389" y="11600"/>
                </a:cubicBezTo>
                <a:cubicBezTo>
                  <a:pt x="11389" y="12000"/>
                  <a:pt x="11782" y="12000"/>
                  <a:pt x="12175" y="12000"/>
                </a:cubicBezTo>
                <a:cubicBezTo>
                  <a:pt x="18851" y="12000"/>
                  <a:pt x="18851" y="12000"/>
                  <a:pt x="18851" y="12000"/>
                </a:cubicBezTo>
                <a:cubicBezTo>
                  <a:pt x="18851" y="12000"/>
                  <a:pt x="19244" y="12000"/>
                  <a:pt x="19244" y="11600"/>
                </a:cubicBezTo>
                <a:lnTo>
                  <a:pt x="19244" y="24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2" name="Shape 5370"/>
          <p:cNvSpPr/>
          <p:nvPr/>
        </p:nvSpPr>
        <p:spPr>
          <a:xfrm>
            <a:off x="5948989" y="5568238"/>
            <a:ext cx="254758" cy="199774"/>
          </a:xfrm>
          <a:custGeom>
            <a:avLst/>
            <a:gdLst/>
            <a:ahLst/>
            <a:cxnLst>
              <a:cxn ang="0">
                <a:pos x="wd2" y="hd2"/>
              </a:cxn>
              <a:cxn ang="5400000">
                <a:pos x="wd2" y="hd2"/>
              </a:cxn>
              <a:cxn ang="10800000">
                <a:pos x="wd2" y="hd2"/>
              </a:cxn>
              <a:cxn ang="16200000">
                <a:pos x="wd2" y="hd2"/>
              </a:cxn>
            </a:cxnLst>
            <a:rect l="0" t="0" r="r" b="b"/>
            <a:pathLst>
              <a:path w="21600" h="21600" extrusionOk="0">
                <a:moveTo>
                  <a:pt x="21600" y="6048"/>
                </a:moveTo>
                <a:cubicBezTo>
                  <a:pt x="15187" y="6048"/>
                  <a:pt x="15187" y="6048"/>
                  <a:pt x="15187" y="6048"/>
                </a:cubicBezTo>
                <a:cubicBezTo>
                  <a:pt x="15187" y="6048"/>
                  <a:pt x="15187" y="6048"/>
                  <a:pt x="15187" y="6048"/>
                </a:cubicBezTo>
                <a:cubicBezTo>
                  <a:pt x="15187" y="5184"/>
                  <a:pt x="14850" y="4320"/>
                  <a:pt x="10800" y="4320"/>
                </a:cubicBezTo>
                <a:cubicBezTo>
                  <a:pt x="6413" y="4320"/>
                  <a:pt x="6075" y="5184"/>
                  <a:pt x="6075" y="6048"/>
                </a:cubicBezTo>
                <a:cubicBezTo>
                  <a:pt x="6075" y="6048"/>
                  <a:pt x="6075" y="6048"/>
                  <a:pt x="6075" y="6048"/>
                </a:cubicBezTo>
                <a:cubicBezTo>
                  <a:pt x="0" y="6048"/>
                  <a:pt x="0" y="6048"/>
                  <a:pt x="0" y="6048"/>
                </a:cubicBezTo>
                <a:cubicBezTo>
                  <a:pt x="0" y="6048"/>
                  <a:pt x="0" y="6048"/>
                  <a:pt x="0" y="6048"/>
                </a:cubicBezTo>
                <a:cubicBezTo>
                  <a:pt x="0" y="4752"/>
                  <a:pt x="1350" y="0"/>
                  <a:pt x="10800" y="0"/>
                </a:cubicBezTo>
                <a:cubicBezTo>
                  <a:pt x="19912" y="0"/>
                  <a:pt x="21600" y="4752"/>
                  <a:pt x="21600" y="6048"/>
                </a:cubicBezTo>
                <a:close/>
                <a:moveTo>
                  <a:pt x="0" y="8640"/>
                </a:moveTo>
                <a:cubicBezTo>
                  <a:pt x="0" y="6480"/>
                  <a:pt x="0" y="6480"/>
                  <a:pt x="0" y="6480"/>
                </a:cubicBezTo>
                <a:cubicBezTo>
                  <a:pt x="6075" y="6480"/>
                  <a:pt x="6075" y="6480"/>
                  <a:pt x="6075" y="6480"/>
                </a:cubicBezTo>
                <a:cubicBezTo>
                  <a:pt x="6075" y="8640"/>
                  <a:pt x="6075" y="8640"/>
                  <a:pt x="6075" y="8640"/>
                </a:cubicBezTo>
                <a:cubicBezTo>
                  <a:pt x="6075" y="9072"/>
                  <a:pt x="5738" y="9504"/>
                  <a:pt x="5400" y="9504"/>
                </a:cubicBezTo>
                <a:cubicBezTo>
                  <a:pt x="675" y="9504"/>
                  <a:pt x="675" y="9504"/>
                  <a:pt x="675" y="9504"/>
                </a:cubicBezTo>
                <a:cubicBezTo>
                  <a:pt x="338" y="9504"/>
                  <a:pt x="0" y="9072"/>
                  <a:pt x="0" y="8640"/>
                </a:cubicBezTo>
                <a:close/>
                <a:moveTo>
                  <a:pt x="3038" y="15120"/>
                </a:moveTo>
                <a:cubicBezTo>
                  <a:pt x="3038" y="15552"/>
                  <a:pt x="2700" y="15552"/>
                  <a:pt x="2700" y="15552"/>
                </a:cubicBezTo>
                <a:cubicBezTo>
                  <a:pt x="338" y="15552"/>
                  <a:pt x="338" y="15552"/>
                  <a:pt x="338" y="15552"/>
                </a:cubicBezTo>
                <a:cubicBezTo>
                  <a:pt x="0" y="15552"/>
                  <a:pt x="0" y="15552"/>
                  <a:pt x="0" y="15120"/>
                </a:cubicBezTo>
                <a:cubicBezTo>
                  <a:pt x="0" y="12096"/>
                  <a:pt x="0" y="12096"/>
                  <a:pt x="0" y="12096"/>
                </a:cubicBezTo>
                <a:cubicBezTo>
                  <a:pt x="0" y="11664"/>
                  <a:pt x="0" y="11664"/>
                  <a:pt x="338" y="11664"/>
                </a:cubicBezTo>
                <a:cubicBezTo>
                  <a:pt x="2700" y="11664"/>
                  <a:pt x="2700" y="11664"/>
                  <a:pt x="2700" y="11664"/>
                </a:cubicBezTo>
                <a:cubicBezTo>
                  <a:pt x="2700" y="11664"/>
                  <a:pt x="3038" y="11664"/>
                  <a:pt x="3038" y="12096"/>
                </a:cubicBezTo>
                <a:lnTo>
                  <a:pt x="3038" y="15120"/>
                </a:lnTo>
                <a:close/>
                <a:moveTo>
                  <a:pt x="5400" y="21168"/>
                </a:moveTo>
                <a:cubicBezTo>
                  <a:pt x="5400" y="21168"/>
                  <a:pt x="5063" y="21600"/>
                  <a:pt x="5063" y="21600"/>
                </a:cubicBezTo>
                <a:cubicBezTo>
                  <a:pt x="2700" y="21600"/>
                  <a:pt x="2700" y="21600"/>
                  <a:pt x="2700" y="21600"/>
                </a:cubicBezTo>
                <a:cubicBezTo>
                  <a:pt x="2363" y="21600"/>
                  <a:pt x="2363" y="21168"/>
                  <a:pt x="2363" y="21168"/>
                </a:cubicBezTo>
                <a:cubicBezTo>
                  <a:pt x="2363" y="18144"/>
                  <a:pt x="2363" y="18144"/>
                  <a:pt x="2363" y="18144"/>
                </a:cubicBezTo>
                <a:cubicBezTo>
                  <a:pt x="2363" y="17712"/>
                  <a:pt x="2363" y="17712"/>
                  <a:pt x="2700" y="17712"/>
                </a:cubicBezTo>
                <a:cubicBezTo>
                  <a:pt x="5063" y="17712"/>
                  <a:pt x="5063" y="17712"/>
                  <a:pt x="5063" y="17712"/>
                </a:cubicBezTo>
                <a:cubicBezTo>
                  <a:pt x="5063" y="17712"/>
                  <a:pt x="5400" y="17712"/>
                  <a:pt x="5400" y="18144"/>
                </a:cubicBezTo>
                <a:lnTo>
                  <a:pt x="5400" y="21168"/>
                </a:lnTo>
                <a:close/>
                <a:moveTo>
                  <a:pt x="7763" y="15120"/>
                </a:moveTo>
                <a:cubicBezTo>
                  <a:pt x="7763" y="15552"/>
                  <a:pt x="7425" y="15552"/>
                  <a:pt x="7088" y="15552"/>
                </a:cubicBezTo>
                <a:cubicBezTo>
                  <a:pt x="5063" y="15552"/>
                  <a:pt x="5063" y="15552"/>
                  <a:pt x="5063" y="15552"/>
                </a:cubicBezTo>
                <a:cubicBezTo>
                  <a:pt x="4725" y="15552"/>
                  <a:pt x="4388" y="15552"/>
                  <a:pt x="4388" y="15120"/>
                </a:cubicBezTo>
                <a:cubicBezTo>
                  <a:pt x="4388" y="12096"/>
                  <a:pt x="4388" y="12096"/>
                  <a:pt x="4388" y="12096"/>
                </a:cubicBezTo>
                <a:cubicBezTo>
                  <a:pt x="4388" y="11664"/>
                  <a:pt x="4725" y="11664"/>
                  <a:pt x="5063" y="11664"/>
                </a:cubicBezTo>
                <a:cubicBezTo>
                  <a:pt x="7088" y="11664"/>
                  <a:pt x="7088" y="11664"/>
                  <a:pt x="7088" y="11664"/>
                </a:cubicBezTo>
                <a:cubicBezTo>
                  <a:pt x="7425" y="11664"/>
                  <a:pt x="7763" y="11664"/>
                  <a:pt x="7763" y="12096"/>
                </a:cubicBezTo>
                <a:lnTo>
                  <a:pt x="7763" y="15120"/>
                </a:lnTo>
                <a:close/>
                <a:moveTo>
                  <a:pt x="9788" y="21168"/>
                </a:moveTo>
                <a:cubicBezTo>
                  <a:pt x="9788" y="21168"/>
                  <a:pt x="9788" y="21600"/>
                  <a:pt x="9450" y="21600"/>
                </a:cubicBezTo>
                <a:cubicBezTo>
                  <a:pt x="7088" y="21600"/>
                  <a:pt x="7088" y="21600"/>
                  <a:pt x="7088" y="21600"/>
                </a:cubicBezTo>
                <a:cubicBezTo>
                  <a:pt x="7088" y="21600"/>
                  <a:pt x="6750" y="21168"/>
                  <a:pt x="6750" y="21168"/>
                </a:cubicBezTo>
                <a:cubicBezTo>
                  <a:pt x="6750" y="18144"/>
                  <a:pt x="6750" y="18144"/>
                  <a:pt x="6750" y="18144"/>
                </a:cubicBezTo>
                <a:cubicBezTo>
                  <a:pt x="6750" y="17712"/>
                  <a:pt x="7088" y="17712"/>
                  <a:pt x="7088" y="17712"/>
                </a:cubicBezTo>
                <a:cubicBezTo>
                  <a:pt x="9450" y="17712"/>
                  <a:pt x="9450" y="17712"/>
                  <a:pt x="9450" y="17712"/>
                </a:cubicBezTo>
                <a:cubicBezTo>
                  <a:pt x="9788" y="17712"/>
                  <a:pt x="9788" y="17712"/>
                  <a:pt x="9788" y="18144"/>
                </a:cubicBezTo>
                <a:lnTo>
                  <a:pt x="9788" y="21168"/>
                </a:lnTo>
                <a:close/>
                <a:moveTo>
                  <a:pt x="12150" y="15120"/>
                </a:moveTo>
                <a:cubicBezTo>
                  <a:pt x="12150" y="15552"/>
                  <a:pt x="12150" y="15552"/>
                  <a:pt x="11812" y="15552"/>
                </a:cubicBezTo>
                <a:cubicBezTo>
                  <a:pt x="9450" y="15552"/>
                  <a:pt x="9450" y="15552"/>
                  <a:pt x="9450" y="15552"/>
                </a:cubicBezTo>
                <a:cubicBezTo>
                  <a:pt x="9450" y="15552"/>
                  <a:pt x="9113" y="15552"/>
                  <a:pt x="9113" y="15120"/>
                </a:cubicBezTo>
                <a:cubicBezTo>
                  <a:pt x="9113" y="12096"/>
                  <a:pt x="9113" y="12096"/>
                  <a:pt x="9113" y="12096"/>
                </a:cubicBezTo>
                <a:cubicBezTo>
                  <a:pt x="9113" y="11664"/>
                  <a:pt x="9450" y="11664"/>
                  <a:pt x="9450" y="11664"/>
                </a:cubicBezTo>
                <a:cubicBezTo>
                  <a:pt x="11812" y="11664"/>
                  <a:pt x="11812" y="11664"/>
                  <a:pt x="11812" y="11664"/>
                </a:cubicBezTo>
                <a:cubicBezTo>
                  <a:pt x="12150" y="11664"/>
                  <a:pt x="12150" y="11664"/>
                  <a:pt x="12150" y="12096"/>
                </a:cubicBezTo>
                <a:lnTo>
                  <a:pt x="12150" y="15120"/>
                </a:lnTo>
                <a:close/>
                <a:moveTo>
                  <a:pt x="14512" y="21168"/>
                </a:moveTo>
                <a:cubicBezTo>
                  <a:pt x="14512" y="21168"/>
                  <a:pt x="14512" y="21600"/>
                  <a:pt x="14175" y="21600"/>
                </a:cubicBezTo>
                <a:cubicBezTo>
                  <a:pt x="11812" y="21600"/>
                  <a:pt x="11812" y="21600"/>
                  <a:pt x="11812" y="21600"/>
                </a:cubicBezTo>
                <a:cubicBezTo>
                  <a:pt x="11812" y="21600"/>
                  <a:pt x="11475" y="21168"/>
                  <a:pt x="11475" y="21168"/>
                </a:cubicBezTo>
                <a:cubicBezTo>
                  <a:pt x="11475" y="18144"/>
                  <a:pt x="11475" y="18144"/>
                  <a:pt x="11475" y="18144"/>
                </a:cubicBezTo>
                <a:cubicBezTo>
                  <a:pt x="11475" y="17712"/>
                  <a:pt x="11812" y="17712"/>
                  <a:pt x="11812" y="17712"/>
                </a:cubicBezTo>
                <a:cubicBezTo>
                  <a:pt x="14175" y="17712"/>
                  <a:pt x="14175" y="17712"/>
                  <a:pt x="14175" y="17712"/>
                </a:cubicBezTo>
                <a:cubicBezTo>
                  <a:pt x="14512" y="17712"/>
                  <a:pt x="14512" y="17712"/>
                  <a:pt x="14512" y="18144"/>
                </a:cubicBezTo>
                <a:lnTo>
                  <a:pt x="14512" y="21168"/>
                </a:lnTo>
                <a:close/>
                <a:moveTo>
                  <a:pt x="16875" y="15120"/>
                </a:moveTo>
                <a:cubicBezTo>
                  <a:pt x="16875" y="15552"/>
                  <a:pt x="16875" y="15552"/>
                  <a:pt x="16537" y="15552"/>
                </a:cubicBezTo>
                <a:cubicBezTo>
                  <a:pt x="14175" y="15552"/>
                  <a:pt x="14175" y="15552"/>
                  <a:pt x="14175" y="15552"/>
                </a:cubicBezTo>
                <a:cubicBezTo>
                  <a:pt x="13837" y="15552"/>
                  <a:pt x="13837" y="15552"/>
                  <a:pt x="13837" y="15120"/>
                </a:cubicBezTo>
                <a:cubicBezTo>
                  <a:pt x="13837" y="12096"/>
                  <a:pt x="13837" y="12096"/>
                  <a:pt x="13837" y="12096"/>
                </a:cubicBezTo>
                <a:cubicBezTo>
                  <a:pt x="13837" y="11664"/>
                  <a:pt x="13837" y="11664"/>
                  <a:pt x="14175" y="11664"/>
                </a:cubicBezTo>
                <a:cubicBezTo>
                  <a:pt x="16537" y="11664"/>
                  <a:pt x="16537" y="11664"/>
                  <a:pt x="16537" y="11664"/>
                </a:cubicBezTo>
                <a:cubicBezTo>
                  <a:pt x="16875" y="11664"/>
                  <a:pt x="16875" y="11664"/>
                  <a:pt x="16875" y="12096"/>
                </a:cubicBezTo>
                <a:lnTo>
                  <a:pt x="16875" y="15120"/>
                </a:lnTo>
                <a:close/>
                <a:moveTo>
                  <a:pt x="21600" y="8640"/>
                </a:moveTo>
                <a:cubicBezTo>
                  <a:pt x="21600" y="9072"/>
                  <a:pt x="21262" y="9504"/>
                  <a:pt x="20587" y="9504"/>
                </a:cubicBezTo>
                <a:cubicBezTo>
                  <a:pt x="16200" y="9504"/>
                  <a:pt x="16200" y="9504"/>
                  <a:pt x="16200" y="9504"/>
                </a:cubicBezTo>
                <a:cubicBezTo>
                  <a:pt x="15525" y="9504"/>
                  <a:pt x="15187" y="9072"/>
                  <a:pt x="15187" y="8640"/>
                </a:cubicBezTo>
                <a:cubicBezTo>
                  <a:pt x="15187" y="6480"/>
                  <a:pt x="15187" y="6480"/>
                  <a:pt x="15187" y="6480"/>
                </a:cubicBezTo>
                <a:cubicBezTo>
                  <a:pt x="21600" y="6480"/>
                  <a:pt x="21600" y="6480"/>
                  <a:pt x="21600" y="6480"/>
                </a:cubicBezTo>
                <a:lnTo>
                  <a:pt x="21600" y="8640"/>
                </a:lnTo>
                <a:close/>
                <a:moveTo>
                  <a:pt x="19237" y="21168"/>
                </a:moveTo>
                <a:cubicBezTo>
                  <a:pt x="19237" y="21168"/>
                  <a:pt x="18900" y="21600"/>
                  <a:pt x="18900" y="21600"/>
                </a:cubicBezTo>
                <a:cubicBezTo>
                  <a:pt x="16537" y="21600"/>
                  <a:pt x="16537" y="21600"/>
                  <a:pt x="16537" y="21600"/>
                </a:cubicBezTo>
                <a:cubicBezTo>
                  <a:pt x="16200" y="21600"/>
                  <a:pt x="16200" y="21168"/>
                  <a:pt x="16200" y="21168"/>
                </a:cubicBezTo>
                <a:cubicBezTo>
                  <a:pt x="16200" y="18144"/>
                  <a:pt x="16200" y="18144"/>
                  <a:pt x="16200" y="18144"/>
                </a:cubicBezTo>
                <a:cubicBezTo>
                  <a:pt x="16200" y="17712"/>
                  <a:pt x="16200" y="17712"/>
                  <a:pt x="16537" y="17712"/>
                </a:cubicBezTo>
                <a:cubicBezTo>
                  <a:pt x="18900" y="17712"/>
                  <a:pt x="18900" y="17712"/>
                  <a:pt x="18900" y="17712"/>
                </a:cubicBezTo>
                <a:cubicBezTo>
                  <a:pt x="18900" y="17712"/>
                  <a:pt x="19237" y="17712"/>
                  <a:pt x="19237" y="18144"/>
                </a:cubicBezTo>
                <a:lnTo>
                  <a:pt x="19237" y="21168"/>
                </a:lnTo>
                <a:close/>
                <a:moveTo>
                  <a:pt x="21600" y="15120"/>
                </a:moveTo>
                <a:cubicBezTo>
                  <a:pt x="21600" y="15552"/>
                  <a:pt x="21262" y="15552"/>
                  <a:pt x="21262" y="15552"/>
                </a:cubicBezTo>
                <a:cubicBezTo>
                  <a:pt x="18900" y="15552"/>
                  <a:pt x="18900" y="15552"/>
                  <a:pt x="18900" y="15552"/>
                </a:cubicBezTo>
                <a:cubicBezTo>
                  <a:pt x="18562" y="15552"/>
                  <a:pt x="18562" y="15552"/>
                  <a:pt x="18562" y="15120"/>
                </a:cubicBezTo>
                <a:cubicBezTo>
                  <a:pt x="18562" y="12096"/>
                  <a:pt x="18562" y="12096"/>
                  <a:pt x="18562" y="12096"/>
                </a:cubicBezTo>
                <a:cubicBezTo>
                  <a:pt x="18562" y="11664"/>
                  <a:pt x="18562" y="11664"/>
                  <a:pt x="18900" y="11664"/>
                </a:cubicBezTo>
                <a:cubicBezTo>
                  <a:pt x="21262" y="11664"/>
                  <a:pt x="21262" y="11664"/>
                  <a:pt x="21262" y="11664"/>
                </a:cubicBezTo>
                <a:cubicBezTo>
                  <a:pt x="21262" y="11664"/>
                  <a:pt x="21600" y="11664"/>
                  <a:pt x="21600" y="12096"/>
                </a:cubicBezTo>
                <a:lnTo>
                  <a:pt x="21600" y="1512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3" name="Shape 5371"/>
          <p:cNvSpPr/>
          <p:nvPr/>
        </p:nvSpPr>
        <p:spPr>
          <a:xfrm>
            <a:off x="6533648" y="5548078"/>
            <a:ext cx="225433" cy="234597"/>
          </a:xfrm>
          <a:custGeom>
            <a:avLst/>
            <a:gdLst/>
            <a:ahLst/>
            <a:cxnLst>
              <a:cxn ang="0">
                <a:pos x="wd2" y="hd2"/>
              </a:cxn>
              <a:cxn ang="5400000">
                <a:pos x="wd2" y="hd2"/>
              </a:cxn>
              <a:cxn ang="10800000">
                <a:pos x="wd2" y="hd2"/>
              </a:cxn>
              <a:cxn ang="16200000">
                <a:pos x="wd2" y="hd2"/>
              </a:cxn>
            </a:cxnLst>
            <a:rect l="0" t="0" r="r" b="b"/>
            <a:pathLst>
              <a:path w="21600" h="21600" extrusionOk="0">
                <a:moveTo>
                  <a:pt x="21600" y="13162"/>
                </a:moveTo>
                <a:lnTo>
                  <a:pt x="15805" y="19069"/>
                </a:lnTo>
                <a:lnTo>
                  <a:pt x="11239" y="19069"/>
                </a:lnTo>
                <a:lnTo>
                  <a:pt x="8254" y="21600"/>
                </a:lnTo>
                <a:lnTo>
                  <a:pt x="5620" y="21600"/>
                </a:lnTo>
                <a:lnTo>
                  <a:pt x="5620" y="19069"/>
                </a:lnTo>
                <a:lnTo>
                  <a:pt x="0" y="19069"/>
                </a:lnTo>
                <a:lnTo>
                  <a:pt x="0" y="3713"/>
                </a:lnTo>
                <a:lnTo>
                  <a:pt x="1405" y="0"/>
                </a:lnTo>
                <a:lnTo>
                  <a:pt x="21600" y="0"/>
                </a:lnTo>
                <a:lnTo>
                  <a:pt x="21600" y="13162"/>
                </a:lnTo>
                <a:close/>
                <a:moveTo>
                  <a:pt x="19668" y="12487"/>
                </a:moveTo>
                <a:lnTo>
                  <a:pt x="19668" y="1856"/>
                </a:lnTo>
                <a:lnTo>
                  <a:pt x="3337" y="1856"/>
                </a:lnTo>
                <a:lnTo>
                  <a:pt x="3337" y="15862"/>
                </a:lnTo>
                <a:lnTo>
                  <a:pt x="7902" y="15862"/>
                </a:lnTo>
                <a:lnTo>
                  <a:pt x="7902" y="18394"/>
                </a:lnTo>
                <a:lnTo>
                  <a:pt x="10888" y="15862"/>
                </a:lnTo>
                <a:lnTo>
                  <a:pt x="16332" y="15862"/>
                </a:lnTo>
                <a:lnTo>
                  <a:pt x="19668" y="12487"/>
                </a:lnTo>
                <a:close/>
                <a:moveTo>
                  <a:pt x="10888" y="11475"/>
                </a:moveTo>
                <a:lnTo>
                  <a:pt x="8956" y="11475"/>
                </a:lnTo>
                <a:lnTo>
                  <a:pt x="8956" y="5569"/>
                </a:lnTo>
                <a:lnTo>
                  <a:pt x="10888" y="5569"/>
                </a:lnTo>
                <a:lnTo>
                  <a:pt x="10888" y="11475"/>
                </a:lnTo>
                <a:close/>
                <a:moveTo>
                  <a:pt x="16332" y="11475"/>
                </a:moveTo>
                <a:lnTo>
                  <a:pt x="14400" y="11475"/>
                </a:lnTo>
                <a:lnTo>
                  <a:pt x="14400" y="5569"/>
                </a:lnTo>
                <a:lnTo>
                  <a:pt x="16332" y="5569"/>
                </a:lnTo>
                <a:lnTo>
                  <a:pt x="16332" y="11475"/>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4" name="Shape 5372"/>
          <p:cNvSpPr/>
          <p:nvPr/>
        </p:nvSpPr>
        <p:spPr>
          <a:xfrm>
            <a:off x="7092648" y="5568238"/>
            <a:ext cx="232765" cy="1997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1232"/>
                  <a:pt x="21234" y="11664"/>
                  <a:pt x="20868" y="11664"/>
                </a:cubicBezTo>
                <a:cubicBezTo>
                  <a:pt x="20136" y="11664"/>
                  <a:pt x="20136" y="11664"/>
                  <a:pt x="20136" y="11664"/>
                </a:cubicBezTo>
                <a:cubicBezTo>
                  <a:pt x="19403" y="11664"/>
                  <a:pt x="19037" y="11232"/>
                  <a:pt x="19037" y="10800"/>
                </a:cubicBezTo>
                <a:cubicBezTo>
                  <a:pt x="19037" y="6912"/>
                  <a:pt x="19037" y="6912"/>
                  <a:pt x="19037" y="6912"/>
                </a:cubicBezTo>
                <a:cubicBezTo>
                  <a:pt x="19037" y="4320"/>
                  <a:pt x="17573" y="2592"/>
                  <a:pt x="15742" y="2592"/>
                </a:cubicBezTo>
                <a:cubicBezTo>
                  <a:pt x="13912" y="2592"/>
                  <a:pt x="12447" y="4320"/>
                  <a:pt x="12447" y="6912"/>
                </a:cubicBezTo>
                <a:cubicBezTo>
                  <a:pt x="12447" y="9504"/>
                  <a:pt x="12447" y="9504"/>
                  <a:pt x="12447" y="9504"/>
                </a:cubicBezTo>
                <a:cubicBezTo>
                  <a:pt x="13546" y="9504"/>
                  <a:pt x="13546" y="9504"/>
                  <a:pt x="13546" y="9504"/>
                </a:cubicBezTo>
                <a:cubicBezTo>
                  <a:pt x="14278" y="9504"/>
                  <a:pt x="15010" y="10368"/>
                  <a:pt x="15010" y="11232"/>
                </a:cubicBezTo>
                <a:cubicBezTo>
                  <a:pt x="15010" y="19872"/>
                  <a:pt x="15010" y="19872"/>
                  <a:pt x="15010" y="19872"/>
                </a:cubicBezTo>
                <a:cubicBezTo>
                  <a:pt x="15010" y="20736"/>
                  <a:pt x="14278" y="21600"/>
                  <a:pt x="13546" y="21600"/>
                </a:cubicBezTo>
                <a:cubicBezTo>
                  <a:pt x="1098" y="21600"/>
                  <a:pt x="1098" y="21600"/>
                  <a:pt x="1098" y="21600"/>
                </a:cubicBezTo>
                <a:cubicBezTo>
                  <a:pt x="366" y="21600"/>
                  <a:pt x="0" y="20736"/>
                  <a:pt x="0" y="19872"/>
                </a:cubicBezTo>
                <a:cubicBezTo>
                  <a:pt x="0" y="11232"/>
                  <a:pt x="0" y="11232"/>
                  <a:pt x="0" y="11232"/>
                </a:cubicBezTo>
                <a:cubicBezTo>
                  <a:pt x="0" y="10368"/>
                  <a:pt x="366" y="9504"/>
                  <a:pt x="1098" y="9504"/>
                </a:cubicBezTo>
                <a:cubicBezTo>
                  <a:pt x="9885" y="9504"/>
                  <a:pt x="9885" y="9504"/>
                  <a:pt x="9885" y="9504"/>
                </a:cubicBezTo>
                <a:cubicBezTo>
                  <a:pt x="9885" y="6912"/>
                  <a:pt x="9885" y="6912"/>
                  <a:pt x="9885" y="6912"/>
                </a:cubicBezTo>
                <a:cubicBezTo>
                  <a:pt x="9885" y="3024"/>
                  <a:pt x="12447" y="0"/>
                  <a:pt x="15742" y="0"/>
                </a:cubicBezTo>
                <a:cubicBezTo>
                  <a:pt x="19037" y="0"/>
                  <a:pt x="21600" y="3024"/>
                  <a:pt x="21600" y="6912"/>
                </a:cubicBezTo>
                <a:lnTo>
                  <a:pt x="21600" y="108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5" name="Shape 5373"/>
          <p:cNvSpPr/>
          <p:nvPr/>
        </p:nvSpPr>
        <p:spPr>
          <a:xfrm>
            <a:off x="7669126" y="5548078"/>
            <a:ext cx="132811" cy="254758"/>
          </a:xfrm>
          <a:custGeom>
            <a:avLst/>
            <a:gdLst/>
            <a:ahLst/>
            <a:cxnLst>
              <a:cxn ang="0">
                <a:pos x="wd2" y="hd2"/>
              </a:cxn>
              <a:cxn ang="5400000">
                <a:pos x="wd2" y="hd2"/>
              </a:cxn>
              <a:cxn ang="10800000">
                <a:pos x="wd2" y="hd2"/>
              </a:cxn>
              <a:cxn ang="16200000">
                <a:pos x="wd2" y="hd2"/>
              </a:cxn>
            </a:cxnLst>
            <a:rect l="0" t="0" r="r" b="b"/>
            <a:pathLst>
              <a:path w="21441" h="21600" extrusionOk="0">
                <a:moveTo>
                  <a:pt x="13182" y="19237"/>
                </a:moveTo>
                <a:cubicBezTo>
                  <a:pt x="13182" y="21262"/>
                  <a:pt x="13182" y="21262"/>
                  <a:pt x="13182" y="21262"/>
                </a:cubicBezTo>
                <a:cubicBezTo>
                  <a:pt x="13182" y="21262"/>
                  <a:pt x="12547" y="21600"/>
                  <a:pt x="12547" y="21600"/>
                </a:cubicBezTo>
                <a:cubicBezTo>
                  <a:pt x="9370" y="21600"/>
                  <a:pt x="9370" y="21600"/>
                  <a:pt x="9370" y="21600"/>
                </a:cubicBezTo>
                <a:cubicBezTo>
                  <a:pt x="8735" y="21600"/>
                  <a:pt x="8735" y="21262"/>
                  <a:pt x="8735" y="21262"/>
                </a:cubicBezTo>
                <a:cubicBezTo>
                  <a:pt x="8735" y="19237"/>
                  <a:pt x="8735" y="19237"/>
                  <a:pt x="8735" y="19237"/>
                </a:cubicBezTo>
                <a:cubicBezTo>
                  <a:pt x="3017" y="18562"/>
                  <a:pt x="476" y="16875"/>
                  <a:pt x="476" y="16875"/>
                </a:cubicBezTo>
                <a:cubicBezTo>
                  <a:pt x="-159" y="16875"/>
                  <a:pt x="-159" y="16537"/>
                  <a:pt x="476" y="16537"/>
                </a:cubicBezTo>
                <a:cubicBezTo>
                  <a:pt x="2382" y="14850"/>
                  <a:pt x="2382" y="14850"/>
                  <a:pt x="2382" y="14850"/>
                </a:cubicBezTo>
                <a:cubicBezTo>
                  <a:pt x="2382" y="14850"/>
                  <a:pt x="3017" y="14512"/>
                  <a:pt x="3017" y="14512"/>
                </a:cubicBezTo>
                <a:cubicBezTo>
                  <a:pt x="3017" y="14512"/>
                  <a:pt x="3653" y="14850"/>
                  <a:pt x="3653" y="14850"/>
                </a:cubicBezTo>
                <a:cubicBezTo>
                  <a:pt x="3653" y="14850"/>
                  <a:pt x="6829" y="16537"/>
                  <a:pt x="10641" y="16537"/>
                </a:cubicBezTo>
                <a:cubicBezTo>
                  <a:pt x="13182" y="16537"/>
                  <a:pt x="15723" y="15862"/>
                  <a:pt x="15723" y="14512"/>
                </a:cubicBezTo>
                <a:cubicBezTo>
                  <a:pt x="15723" y="13162"/>
                  <a:pt x="12547" y="12825"/>
                  <a:pt x="10006" y="12150"/>
                </a:cubicBezTo>
                <a:cubicBezTo>
                  <a:pt x="5559" y="11137"/>
                  <a:pt x="476" y="10125"/>
                  <a:pt x="476" y="7088"/>
                </a:cubicBezTo>
                <a:cubicBezTo>
                  <a:pt x="476" y="4725"/>
                  <a:pt x="3653" y="3038"/>
                  <a:pt x="8735" y="2700"/>
                </a:cubicBezTo>
                <a:cubicBezTo>
                  <a:pt x="8735" y="338"/>
                  <a:pt x="8735" y="338"/>
                  <a:pt x="8735" y="338"/>
                </a:cubicBezTo>
                <a:cubicBezTo>
                  <a:pt x="8735" y="0"/>
                  <a:pt x="8735" y="0"/>
                  <a:pt x="9370" y="0"/>
                </a:cubicBezTo>
                <a:cubicBezTo>
                  <a:pt x="12547" y="0"/>
                  <a:pt x="12547" y="0"/>
                  <a:pt x="12547" y="0"/>
                </a:cubicBezTo>
                <a:cubicBezTo>
                  <a:pt x="12547" y="0"/>
                  <a:pt x="13182" y="0"/>
                  <a:pt x="13182" y="338"/>
                </a:cubicBezTo>
                <a:cubicBezTo>
                  <a:pt x="13182" y="2363"/>
                  <a:pt x="13182" y="2363"/>
                  <a:pt x="13182" y="2363"/>
                </a:cubicBezTo>
                <a:cubicBezTo>
                  <a:pt x="17629" y="2700"/>
                  <a:pt x="20170" y="4050"/>
                  <a:pt x="20170" y="4050"/>
                </a:cubicBezTo>
                <a:cubicBezTo>
                  <a:pt x="20806" y="4388"/>
                  <a:pt x="20806" y="4388"/>
                  <a:pt x="20170" y="4725"/>
                </a:cubicBezTo>
                <a:cubicBezTo>
                  <a:pt x="18265" y="6413"/>
                  <a:pt x="18265" y="6413"/>
                  <a:pt x="18265" y="6413"/>
                </a:cubicBezTo>
                <a:cubicBezTo>
                  <a:pt x="18265" y="6413"/>
                  <a:pt x="18265" y="6413"/>
                  <a:pt x="18265" y="6413"/>
                </a:cubicBezTo>
                <a:cubicBezTo>
                  <a:pt x="17629" y="6413"/>
                  <a:pt x="17629" y="6413"/>
                  <a:pt x="17629" y="6413"/>
                </a:cubicBezTo>
                <a:cubicBezTo>
                  <a:pt x="17629" y="6413"/>
                  <a:pt x="14453" y="5063"/>
                  <a:pt x="11276" y="5063"/>
                </a:cubicBezTo>
                <a:cubicBezTo>
                  <a:pt x="8100" y="5063"/>
                  <a:pt x="6194" y="6075"/>
                  <a:pt x="6194" y="7088"/>
                </a:cubicBezTo>
                <a:cubicBezTo>
                  <a:pt x="6194" y="8438"/>
                  <a:pt x="9370" y="8775"/>
                  <a:pt x="12547" y="9450"/>
                </a:cubicBezTo>
                <a:cubicBezTo>
                  <a:pt x="16359" y="10463"/>
                  <a:pt x="21441" y="11475"/>
                  <a:pt x="21441" y="14175"/>
                </a:cubicBezTo>
                <a:cubicBezTo>
                  <a:pt x="21441" y="16875"/>
                  <a:pt x="17629" y="18562"/>
                  <a:pt x="13182" y="1923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6" name="Shape 5374"/>
          <p:cNvSpPr/>
          <p:nvPr/>
        </p:nvSpPr>
        <p:spPr>
          <a:xfrm>
            <a:off x="8234473" y="5568238"/>
            <a:ext cx="218102" cy="214436"/>
          </a:xfrm>
          <a:custGeom>
            <a:avLst/>
            <a:gdLst/>
            <a:ahLst/>
            <a:cxnLst>
              <a:cxn ang="0">
                <a:pos x="wd2" y="hd2"/>
              </a:cxn>
              <a:cxn ang="5400000">
                <a:pos x="wd2" y="hd2"/>
              </a:cxn>
              <a:cxn ang="10800000">
                <a:pos x="wd2" y="hd2"/>
              </a:cxn>
              <a:cxn ang="16200000">
                <a:pos x="wd2" y="hd2"/>
              </a:cxn>
            </a:cxnLst>
            <a:rect l="0" t="0" r="r" b="b"/>
            <a:pathLst>
              <a:path w="21600" h="21600" extrusionOk="0">
                <a:moveTo>
                  <a:pt x="0" y="1200"/>
                </a:moveTo>
                <a:cubicBezTo>
                  <a:pt x="0" y="0"/>
                  <a:pt x="0" y="0"/>
                  <a:pt x="0" y="0"/>
                </a:cubicBezTo>
                <a:cubicBezTo>
                  <a:pt x="0" y="0"/>
                  <a:pt x="393" y="0"/>
                  <a:pt x="393" y="0"/>
                </a:cubicBezTo>
                <a:cubicBezTo>
                  <a:pt x="785" y="0"/>
                  <a:pt x="1571" y="0"/>
                  <a:pt x="1964" y="0"/>
                </a:cubicBezTo>
                <a:cubicBezTo>
                  <a:pt x="3535" y="0"/>
                  <a:pt x="4320" y="0"/>
                  <a:pt x="4320" y="0"/>
                </a:cubicBezTo>
                <a:cubicBezTo>
                  <a:pt x="5105" y="0"/>
                  <a:pt x="5891" y="0"/>
                  <a:pt x="6676" y="0"/>
                </a:cubicBezTo>
                <a:cubicBezTo>
                  <a:pt x="7462" y="0"/>
                  <a:pt x="8247" y="0"/>
                  <a:pt x="8640" y="0"/>
                </a:cubicBezTo>
                <a:cubicBezTo>
                  <a:pt x="9425" y="0"/>
                  <a:pt x="9818" y="0"/>
                  <a:pt x="9818" y="0"/>
                </a:cubicBezTo>
                <a:cubicBezTo>
                  <a:pt x="9818" y="0"/>
                  <a:pt x="9818" y="0"/>
                  <a:pt x="9818" y="0"/>
                </a:cubicBezTo>
                <a:cubicBezTo>
                  <a:pt x="9818" y="800"/>
                  <a:pt x="9818" y="800"/>
                  <a:pt x="9818" y="800"/>
                </a:cubicBezTo>
                <a:cubicBezTo>
                  <a:pt x="9818" y="1200"/>
                  <a:pt x="9818" y="1200"/>
                  <a:pt x="9818" y="1200"/>
                </a:cubicBezTo>
                <a:cubicBezTo>
                  <a:pt x="9425" y="1200"/>
                  <a:pt x="9033" y="1200"/>
                  <a:pt x="8247" y="1200"/>
                </a:cubicBezTo>
                <a:cubicBezTo>
                  <a:pt x="7855" y="1200"/>
                  <a:pt x="7462" y="1200"/>
                  <a:pt x="7069" y="1600"/>
                </a:cubicBezTo>
                <a:cubicBezTo>
                  <a:pt x="7069" y="1600"/>
                  <a:pt x="7069" y="2400"/>
                  <a:pt x="7069" y="3600"/>
                </a:cubicBezTo>
                <a:cubicBezTo>
                  <a:pt x="7069" y="4000"/>
                  <a:pt x="7069" y="4000"/>
                  <a:pt x="7069" y="4400"/>
                </a:cubicBezTo>
                <a:cubicBezTo>
                  <a:pt x="7069" y="7600"/>
                  <a:pt x="7069" y="7600"/>
                  <a:pt x="7069" y="7600"/>
                </a:cubicBezTo>
                <a:cubicBezTo>
                  <a:pt x="7069" y="11600"/>
                  <a:pt x="7069" y="11600"/>
                  <a:pt x="7069" y="11600"/>
                </a:cubicBezTo>
                <a:cubicBezTo>
                  <a:pt x="7069" y="12800"/>
                  <a:pt x="7462" y="13600"/>
                  <a:pt x="7855" y="14400"/>
                </a:cubicBezTo>
                <a:cubicBezTo>
                  <a:pt x="8247" y="15200"/>
                  <a:pt x="8640" y="15600"/>
                  <a:pt x="9425" y="15600"/>
                </a:cubicBezTo>
                <a:cubicBezTo>
                  <a:pt x="10211" y="16400"/>
                  <a:pt x="10996" y="16400"/>
                  <a:pt x="11782" y="16400"/>
                </a:cubicBezTo>
                <a:cubicBezTo>
                  <a:pt x="12567" y="16400"/>
                  <a:pt x="13745" y="16400"/>
                  <a:pt x="14531" y="16000"/>
                </a:cubicBezTo>
                <a:cubicBezTo>
                  <a:pt x="14924" y="16000"/>
                  <a:pt x="15316" y="15600"/>
                  <a:pt x="15709" y="15200"/>
                </a:cubicBezTo>
                <a:cubicBezTo>
                  <a:pt x="16102" y="14800"/>
                  <a:pt x="16495" y="14800"/>
                  <a:pt x="16887" y="14400"/>
                </a:cubicBezTo>
                <a:cubicBezTo>
                  <a:pt x="16887" y="14000"/>
                  <a:pt x="17280" y="13200"/>
                  <a:pt x="17280" y="12800"/>
                </a:cubicBezTo>
                <a:cubicBezTo>
                  <a:pt x="17673" y="12000"/>
                  <a:pt x="17673" y="10800"/>
                  <a:pt x="17673" y="9600"/>
                </a:cubicBezTo>
                <a:cubicBezTo>
                  <a:pt x="17673" y="6800"/>
                  <a:pt x="17673" y="6800"/>
                  <a:pt x="17280" y="3600"/>
                </a:cubicBezTo>
                <a:cubicBezTo>
                  <a:pt x="17280" y="2800"/>
                  <a:pt x="17280" y="2800"/>
                  <a:pt x="17280" y="2800"/>
                </a:cubicBezTo>
                <a:cubicBezTo>
                  <a:pt x="17280" y="2000"/>
                  <a:pt x="17280" y="1600"/>
                  <a:pt x="16887" y="1600"/>
                </a:cubicBezTo>
                <a:cubicBezTo>
                  <a:pt x="16495" y="1200"/>
                  <a:pt x="16102" y="1200"/>
                  <a:pt x="15709" y="1200"/>
                </a:cubicBezTo>
                <a:cubicBezTo>
                  <a:pt x="14531" y="1200"/>
                  <a:pt x="14531" y="1200"/>
                  <a:pt x="14531" y="1200"/>
                </a:cubicBezTo>
                <a:cubicBezTo>
                  <a:pt x="14138" y="1200"/>
                  <a:pt x="14138" y="1200"/>
                  <a:pt x="14138" y="1200"/>
                </a:cubicBezTo>
                <a:cubicBezTo>
                  <a:pt x="14138" y="0"/>
                  <a:pt x="14138" y="0"/>
                  <a:pt x="14138" y="0"/>
                </a:cubicBezTo>
                <a:cubicBezTo>
                  <a:pt x="15316" y="0"/>
                  <a:pt x="15316" y="0"/>
                  <a:pt x="15316" y="0"/>
                </a:cubicBezTo>
                <a:cubicBezTo>
                  <a:pt x="18458" y="0"/>
                  <a:pt x="18458" y="0"/>
                  <a:pt x="18458" y="0"/>
                </a:cubicBezTo>
                <a:cubicBezTo>
                  <a:pt x="19244" y="0"/>
                  <a:pt x="20029" y="0"/>
                  <a:pt x="21207" y="0"/>
                </a:cubicBezTo>
                <a:cubicBezTo>
                  <a:pt x="21207" y="0"/>
                  <a:pt x="21207" y="0"/>
                  <a:pt x="21207" y="0"/>
                </a:cubicBezTo>
                <a:cubicBezTo>
                  <a:pt x="21600" y="0"/>
                  <a:pt x="21600" y="400"/>
                  <a:pt x="21600" y="400"/>
                </a:cubicBezTo>
                <a:cubicBezTo>
                  <a:pt x="21600" y="800"/>
                  <a:pt x="21600" y="800"/>
                  <a:pt x="21207" y="1200"/>
                </a:cubicBezTo>
                <a:cubicBezTo>
                  <a:pt x="20815" y="1200"/>
                  <a:pt x="20422" y="1200"/>
                  <a:pt x="20029" y="1200"/>
                </a:cubicBezTo>
                <a:cubicBezTo>
                  <a:pt x="19636" y="1200"/>
                  <a:pt x="19244" y="1200"/>
                  <a:pt x="19244" y="1600"/>
                </a:cubicBezTo>
                <a:cubicBezTo>
                  <a:pt x="18851" y="1600"/>
                  <a:pt x="18851" y="1600"/>
                  <a:pt x="18851" y="2000"/>
                </a:cubicBezTo>
                <a:cubicBezTo>
                  <a:pt x="18851" y="2400"/>
                  <a:pt x="18851" y="2400"/>
                  <a:pt x="18851" y="2800"/>
                </a:cubicBezTo>
                <a:cubicBezTo>
                  <a:pt x="18851" y="2800"/>
                  <a:pt x="18851" y="3200"/>
                  <a:pt x="19244" y="8400"/>
                </a:cubicBezTo>
                <a:cubicBezTo>
                  <a:pt x="19244" y="10800"/>
                  <a:pt x="19244" y="12000"/>
                  <a:pt x="18851" y="12800"/>
                </a:cubicBezTo>
                <a:cubicBezTo>
                  <a:pt x="18851" y="13600"/>
                  <a:pt x="18851" y="14000"/>
                  <a:pt x="18458" y="14400"/>
                </a:cubicBezTo>
                <a:cubicBezTo>
                  <a:pt x="18065" y="15200"/>
                  <a:pt x="17673" y="16000"/>
                  <a:pt x="16887" y="16400"/>
                </a:cubicBezTo>
                <a:cubicBezTo>
                  <a:pt x="16102" y="16800"/>
                  <a:pt x="15316" y="17200"/>
                  <a:pt x="14531" y="17600"/>
                </a:cubicBezTo>
                <a:cubicBezTo>
                  <a:pt x="13353" y="18000"/>
                  <a:pt x="12175" y="18000"/>
                  <a:pt x="10604" y="18000"/>
                </a:cubicBezTo>
                <a:cubicBezTo>
                  <a:pt x="9033" y="18000"/>
                  <a:pt x="7855" y="18000"/>
                  <a:pt x="6676" y="17600"/>
                </a:cubicBezTo>
                <a:cubicBezTo>
                  <a:pt x="5498" y="16800"/>
                  <a:pt x="4713" y="16400"/>
                  <a:pt x="4320" y="15600"/>
                </a:cubicBezTo>
                <a:cubicBezTo>
                  <a:pt x="3535" y="14800"/>
                  <a:pt x="3142" y="14000"/>
                  <a:pt x="3142" y="12800"/>
                </a:cubicBezTo>
                <a:cubicBezTo>
                  <a:pt x="3142" y="12000"/>
                  <a:pt x="2749" y="10800"/>
                  <a:pt x="2749" y="9600"/>
                </a:cubicBezTo>
                <a:cubicBezTo>
                  <a:pt x="2749" y="4800"/>
                  <a:pt x="2749" y="4800"/>
                  <a:pt x="2749" y="4800"/>
                </a:cubicBezTo>
                <a:cubicBezTo>
                  <a:pt x="2749" y="2800"/>
                  <a:pt x="2749" y="2000"/>
                  <a:pt x="2749" y="1600"/>
                </a:cubicBezTo>
                <a:cubicBezTo>
                  <a:pt x="2356" y="1200"/>
                  <a:pt x="1571" y="1200"/>
                  <a:pt x="393" y="1200"/>
                </a:cubicBezTo>
                <a:cubicBezTo>
                  <a:pt x="393" y="1200"/>
                  <a:pt x="0" y="1200"/>
                  <a:pt x="0" y="1200"/>
                </a:cubicBezTo>
                <a:close/>
                <a:moveTo>
                  <a:pt x="21600" y="20400"/>
                </a:moveTo>
                <a:cubicBezTo>
                  <a:pt x="21600" y="20000"/>
                  <a:pt x="21207" y="20000"/>
                  <a:pt x="20815" y="20000"/>
                </a:cubicBezTo>
                <a:cubicBezTo>
                  <a:pt x="393" y="20000"/>
                  <a:pt x="393" y="20000"/>
                  <a:pt x="393" y="20000"/>
                </a:cubicBezTo>
                <a:cubicBezTo>
                  <a:pt x="0" y="20000"/>
                  <a:pt x="0" y="20000"/>
                  <a:pt x="0" y="20400"/>
                </a:cubicBezTo>
                <a:cubicBezTo>
                  <a:pt x="0" y="21200"/>
                  <a:pt x="0" y="21200"/>
                  <a:pt x="0" y="21200"/>
                </a:cubicBezTo>
                <a:cubicBezTo>
                  <a:pt x="0" y="21600"/>
                  <a:pt x="0" y="21600"/>
                  <a:pt x="393" y="21600"/>
                </a:cubicBezTo>
                <a:cubicBezTo>
                  <a:pt x="20815" y="21600"/>
                  <a:pt x="20815" y="21600"/>
                  <a:pt x="20815" y="21600"/>
                </a:cubicBezTo>
                <a:cubicBezTo>
                  <a:pt x="21207" y="21600"/>
                  <a:pt x="21600" y="21600"/>
                  <a:pt x="21600" y="21200"/>
                </a:cubicBezTo>
                <a:lnTo>
                  <a:pt x="21600" y="20400"/>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7" name="Shape 5375"/>
          <p:cNvSpPr/>
          <p:nvPr/>
        </p:nvSpPr>
        <p:spPr>
          <a:xfrm>
            <a:off x="8806303" y="5584734"/>
            <a:ext cx="252925" cy="183279"/>
          </a:xfrm>
          <a:custGeom>
            <a:avLst/>
            <a:gdLst/>
            <a:ahLst/>
            <a:cxnLst>
              <a:cxn ang="0">
                <a:pos x="wd2" y="hd2"/>
              </a:cxn>
              <a:cxn ang="5400000">
                <a:pos x="wd2" y="hd2"/>
              </a:cxn>
              <a:cxn ang="10800000">
                <a:pos x="wd2" y="hd2"/>
              </a:cxn>
              <a:cxn ang="16200000">
                <a:pos x="wd2" y="hd2"/>
              </a:cxn>
            </a:cxnLst>
            <a:rect l="0" t="0" r="r" b="b"/>
            <a:pathLst>
              <a:path w="21600" h="21600" extrusionOk="0">
                <a:moveTo>
                  <a:pt x="21600" y="19722"/>
                </a:moveTo>
                <a:cubicBezTo>
                  <a:pt x="21600" y="20191"/>
                  <a:pt x="21262" y="20661"/>
                  <a:pt x="20925" y="20661"/>
                </a:cubicBezTo>
                <a:cubicBezTo>
                  <a:pt x="20925" y="21130"/>
                  <a:pt x="20925" y="21130"/>
                  <a:pt x="20587" y="21130"/>
                </a:cubicBezTo>
                <a:cubicBezTo>
                  <a:pt x="20587" y="21130"/>
                  <a:pt x="20250" y="20661"/>
                  <a:pt x="20250" y="20661"/>
                </a:cubicBezTo>
                <a:cubicBezTo>
                  <a:pt x="15187" y="14087"/>
                  <a:pt x="15187" y="14087"/>
                  <a:pt x="15187" y="14087"/>
                </a:cubicBezTo>
                <a:cubicBezTo>
                  <a:pt x="15187" y="16904"/>
                  <a:pt x="15187" y="16904"/>
                  <a:pt x="15187" y="16904"/>
                </a:cubicBezTo>
                <a:cubicBezTo>
                  <a:pt x="15187" y="19252"/>
                  <a:pt x="13837" y="21600"/>
                  <a:pt x="11812" y="21600"/>
                </a:cubicBezTo>
                <a:cubicBezTo>
                  <a:pt x="3375" y="21600"/>
                  <a:pt x="3375" y="21600"/>
                  <a:pt x="3375" y="21600"/>
                </a:cubicBezTo>
                <a:cubicBezTo>
                  <a:pt x="1350" y="21600"/>
                  <a:pt x="0" y="19252"/>
                  <a:pt x="0" y="16904"/>
                </a:cubicBezTo>
                <a:cubicBezTo>
                  <a:pt x="0" y="4696"/>
                  <a:pt x="0" y="4696"/>
                  <a:pt x="0" y="4696"/>
                </a:cubicBezTo>
                <a:cubicBezTo>
                  <a:pt x="0" y="2348"/>
                  <a:pt x="1350" y="0"/>
                  <a:pt x="3375" y="0"/>
                </a:cubicBezTo>
                <a:cubicBezTo>
                  <a:pt x="11812" y="0"/>
                  <a:pt x="11812" y="0"/>
                  <a:pt x="11812" y="0"/>
                </a:cubicBezTo>
                <a:cubicBezTo>
                  <a:pt x="13837" y="0"/>
                  <a:pt x="15187" y="2348"/>
                  <a:pt x="15187" y="4696"/>
                </a:cubicBezTo>
                <a:cubicBezTo>
                  <a:pt x="15187" y="7513"/>
                  <a:pt x="15187" y="7513"/>
                  <a:pt x="15187" y="7513"/>
                </a:cubicBezTo>
                <a:cubicBezTo>
                  <a:pt x="20250" y="939"/>
                  <a:pt x="20250" y="939"/>
                  <a:pt x="20250" y="939"/>
                </a:cubicBezTo>
                <a:cubicBezTo>
                  <a:pt x="20250" y="470"/>
                  <a:pt x="20587" y="470"/>
                  <a:pt x="20587" y="470"/>
                </a:cubicBezTo>
                <a:cubicBezTo>
                  <a:pt x="20925" y="470"/>
                  <a:pt x="20925" y="470"/>
                  <a:pt x="20925" y="470"/>
                </a:cubicBezTo>
                <a:cubicBezTo>
                  <a:pt x="21262" y="939"/>
                  <a:pt x="21600" y="1409"/>
                  <a:pt x="21600" y="1878"/>
                </a:cubicBezTo>
                <a:lnTo>
                  <a:pt x="21600" y="19722"/>
                </a:ln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8" name="Shape 5376"/>
          <p:cNvSpPr/>
          <p:nvPr/>
        </p:nvSpPr>
        <p:spPr>
          <a:xfrm>
            <a:off x="9378132" y="5588399"/>
            <a:ext cx="161286" cy="174115"/>
          </a:xfrm>
          <a:custGeom>
            <a:avLst/>
            <a:gdLst/>
            <a:ahLst/>
            <a:cxnLst>
              <a:cxn ang="0">
                <a:pos x="wd2" y="hd2"/>
              </a:cxn>
              <a:cxn ang="5400000">
                <a:pos x="wd2" y="hd2"/>
              </a:cxn>
              <a:cxn ang="10800000">
                <a:pos x="wd2" y="hd2"/>
              </a:cxn>
              <a:cxn ang="16200000">
                <a:pos x="wd2" y="hd2"/>
              </a:cxn>
            </a:cxnLst>
            <a:rect l="0" t="0" r="r" b="b"/>
            <a:pathLst>
              <a:path w="21600" h="21600" extrusionOk="0">
                <a:moveTo>
                  <a:pt x="14224" y="20127"/>
                </a:moveTo>
                <a:cubicBezTo>
                  <a:pt x="14224" y="21109"/>
                  <a:pt x="13698" y="21600"/>
                  <a:pt x="13171" y="21600"/>
                </a:cubicBezTo>
                <a:cubicBezTo>
                  <a:pt x="12644" y="21600"/>
                  <a:pt x="12644" y="21109"/>
                  <a:pt x="12117" y="21109"/>
                </a:cubicBezTo>
                <a:cubicBezTo>
                  <a:pt x="5795" y="15218"/>
                  <a:pt x="5795" y="15218"/>
                  <a:pt x="5795" y="15218"/>
                </a:cubicBezTo>
                <a:cubicBezTo>
                  <a:pt x="1054" y="15218"/>
                  <a:pt x="1054" y="15218"/>
                  <a:pt x="1054" y="15218"/>
                </a:cubicBezTo>
                <a:cubicBezTo>
                  <a:pt x="527" y="15218"/>
                  <a:pt x="0" y="14727"/>
                  <a:pt x="0" y="14236"/>
                </a:cubicBezTo>
                <a:cubicBezTo>
                  <a:pt x="0" y="7364"/>
                  <a:pt x="0" y="7364"/>
                  <a:pt x="0" y="7364"/>
                </a:cubicBezTo>
                <a:cubicBezTo>
                  <a:pt x="0" y="6873"/>
                  <a:pt x="527" y="6382"/>
                  <a:pt x="1054" y="6382"/>
                </a:cubicBezTo>
                <a:cubicBezTo>
                  <a:pt x="5795" y="6382"/>
                  <a:pt x="5795" y="6382"/>
                  <a:pt x="5795" y="6382"/>
                </a:cubicBezTo>
                <a:cubicBezTo>
                  <a:pt x="12117" y="491"/>
                  <a:pt x="12117" y="491"/>
                  <a:pt x="12117" y="491"/>
                </a:cubicBezTo>
                <a:cubicBezTo>
                  <a:pt x="12644" y="0"/>
                  <a:pt x="12644" y="0"/>
                  <a:pt x="13171" y="0"/>
                </a:cubicBezTo>
                <a:cubicBezTo>
                  <a:pt x="13698" y="0"/>
                  <a:pt x="14224" y="491"/>
                  <a:pt x="14224" y="1473"/>
                </a:cubicBezTo>
                <a:lnTo>
                  <a:pt x="14224" y="20127"/>
                </a:lnTo>
                <a:close/>
                <a:moveTo>
                  <a:pt x="18439" y="14727"/>
                </a:moveTo>
                <a:cubicBezTo>
                  <a:pt x="18439" y="14727"/>
                  <a:pt x="18439" y="15218"/>
                  <a:pt x="17912" y="15218"/>
                </a:cubicBezTo>
                <a:cubicBezTo>
                  <a:pt x="17385" y="15218"/>
                  <a:pt x="16859" y="14727"/>
                  <a:pt x="16859" y="13745"/>
                </a:cubicBezTo>
                <a:cubicBezTo>
                  <a:pt x="16859" y="12764"/>
                  <a:pt x="18966" y="12764"/>
                  <a:pt x="18966" y="10800"/>
                </a:cubicBezTo>
                <a:cubicBezTo>
                  <a:pt x="18966" y="8836"/>
                  <a:pt x="16859" y="8836"/>
                  <a:pt x="16859" y="7855"/>
                </a:cubicBezTo>
                <a:cubicBezTo>
                  <a:pt x="16859" y="6873"/>
                  <a:pt x="17385" y="6382"/>
                  <a:pt x="17912" y="6382"/>
                </a:cubicBezTo>
                <a:cubicBezTo>
                  <a:pt x="18439" y="6382"/>
                  <a:pt x="18439" y="6382"/>
                  <a:pt x="18439" y="6873"/>
                </a:cubicBezTo>
                <a:cubicBezTo>
                  <a:pt x="20546" y="7364"/>
                  <a:pt x="21600" y="8836"/>
                  <a:pt x="21600" y="10800"/>
                </a:cubicBezTo>
                <a:cubicBezTo>
                  <a:pt x="21600" y="12764"/>
                  <a:pt x="20546" y="14236"/>
                  <a:pt x="18439" y="14727"/>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69" name="Shape 5377"/>
          <p:cNvSpPr/>
          <p:nvPr/>
        </p:nvSpPr>
        <p:spPr>
          <a:xfrm>
            <a:off x="9948129" y="5557242"/>
            <a:ext cx="289580" cy="238263"/>
          </a:xfrm>
          <a:custGeom>
            <a:avLst/>
            <a:gdLst/>
            <a:ahLst/>
            <a:cxnLst>
              <a:cxn ang="0">
                <a:pos x="wd2" y="hd2"/>
              </a:cxn>
              <a:cxn ang="5400000">
                <a:pos x="wd2" y="hd2"/>
              </a:cxn>
              <a:cxn ang="10800000">
                <a:pos x="wd2" y="hd2"/>
              </a:cxn>
              <a:cxn ang="16200000">
                <a:pos x="wd2" y="hd2"/>
              </a:cxn>
            </a:cxnLst>
            <a:rect l="0" t="0" r="r" b="b"/>
            <a:pathLst>
              <a:path w="21600" h="21600" extrusionOk="0">
                <a:moveTo>
                  <a:pt x="14499" y="6480"/>
                </a:moveTo>
                <a:cubicBezTo>
                  <a:pt x="10948" y="6480"/>
                  <a:pt x="7989" y="9720"/>
                  <a:pt x="7989" y="14040"/>
                </a:cubicBezTo>
                <a:cubicBezTo>
                  <a:pt x="7989" y="14760"/>
                  <a:pt x="8285" y="15120"/>
                  <a:pt x="8285" y="15840"/>
                </a:cubicBezTo>
                <a:cubicBezTo>
                  <a:pt x="7989" y="15840"/>
                  <a:pt x="7693" y="15840"/>
                  <a:pt x="7693" y="15840"/>
                </a:cubicBezTo>
                <a:cubicBezTo>
                  <a:pt x="6510" y="15840"/>
                  <a:pt x="5918" y="15840"/>
                  <a:pt x="5030" y="15480"/>
                </a:cubicBezTo>
                <a:cubicBezTo>
                  <a:pt x="2367" y="16920"/>
                  <a:pt x="2367" y="16920"/>
                  <a:pt x="2367" y="16920"/>
                </a:cubicBezTo>
                <a:cubicBezTo>
                  <a:pt x="2959" y="14400"/>
                  <a:pt x="2959" y="14400"/>
                  <a:pt x="2959" y="14400"/>
                </a:cubicBezTo>
                <a:cubicBezTo>
                  <a:pt x="1184" y="12600"/>
                  <a:pt x="0" y="10440"/>
                  <a:pt x="0" y="7920"/>
                </a:cubicBezTo>
                <a:cubicBezTo>
                  <a:pt x="0" y="3600"/>
                  <a:pt x="3255" y="0"/>
                  <a:pt x="7693" y="0"/>
                </a:cubicBezTo>
                <a:cubicBezTo>
                  <a:pt x="11244" y="0"/>
                  <a:pt x="14795" y="2880"/>
                  <a:pt x="15386" y="6480"/>
                </a:cubicBezTo>
                <a:cubicBezTo>
                  <a:pt x="15090" y="6480"/>
                  <a:pt x="14795" y="6480"/>
                  <a:pt x="14499" y="6480"/>
                </a:cubicBezTo>
                <a:close/>
                <a:moveTo>
                  <a:pt x="5030" y="3960"/>
                </a:moveTo>
                <a:cubicBezTo>
                  <a:pt x="4438" y="3960"/>
                  <a:pt x="3847" y="4320"/>
                  <a:pt x="3847" y="5040"/>
                </a:cubicBezTo>
                <a:cubicBezTo>
                  <a:pt x="3847" y="5760"/>
                  <a:pt x="4438" y="6480"/>
                  <a:pt x="5030" y="6480"/>
                </a:cubicBezTo>
                <a:cubicBezTo>
                  <a:pt x="5622" y="6480"/>
                  <a:pt x="5918" y="5760"/>
                  <a:pt x="5918" y="5040"/>
                </a:cubicBezTo>
                <a:cubicBezTo>
                  <a:pt x="5918" y="4320"/>
                  <a:pt x="5622" y="3960"/>
                  <a:pt x="5030" y="3960"/>
                </a:cubicBezTo>
                <a:close/>
                <a:moveTo>
                  <a:pt x="18937" y="19080"/>
                </a:moveTo>
                <a:cubicBezTo>
                  <a:pt x="19529" y="21600"/>
                  <a:pt x="19529" y="21600"/>
                  <a:pt x="19529" y="21600"/>
                </a:cubicBezTo>
                <a:cubicBezTo>
                  <a:pt x="17458" y="20160"/>
                  <a:pt x="17458" y="20160"/>
                  <a:pt x="17458" y="20160"/>
                </a:cubicBezTo>
                <a:cubicBezTo>
                  <a:pt x="16570" y="20160"/>
                  <a:pt x="15682" y="20520"/>
                  <a:pt x="15090" y="20520"/>
                </a:cubicBezTo>
                <a:cubicBezTo>
                  <a:pt x="11540" y="20520"/>
                  <a:pt x="8581" y="17640"/>
                  <a:pt x="8581" y="13680"/>
                </a:cubicBezTo>
                <a:cubicBezTo>
                  <a:pt x="8581" y="10080"/>
                  <a:pt x="11540" y="7200"/>
                  <a:pt x="15090" y="7200"/>
                </a:cubicBezTo>
                <a:cubicBezTo>
                  <a:pt x="18641" y="7200"/>
                  <a:pt x="21600" y="10080"/>
                  <a:pt x="21600" y="13680"/>
                </a:cubicBezTo>
                <a:cubicBezTo>
                  <a:pt x="21600" y="15840"/>
                  <a:pt x="20416" y="17640"/>
                  <a:pt x="18937" y="19080"/>
                </a:cubicBezTo>
                <a:close/>
                <a:moveTo>
                  <a:pt x="10356" y="3960"/>
                </a:moveTo>
                <a:cubicBezTo>
                  <a:pt x="9764" y="3960"/>
                  <a:pt x="9173" y="4320"/>
                  <a:pt x="9173" y="5040"/>
                </a:cubicBezTo>
                <a:cubicBezTo>
                  <a:pt x="9173" y="5760"/>
                  <a:pt x="9764" y="6480"/>
                  <a:pt x="10356" y="6480"/>
                </a:cubicBezTo>
                <a:cubicBezTo>
                  <a:pt x="10948" y="6480"/>
                  <a:pt x="11540" y="5760"/>
                  <a:pt x="11540" y="5040"/>
                </a:cubicBezTo>
                <a:cubicBezTo>
                  <a:pt x="11540" y="4320"/>
                  <a:pt x="10948" y="3960"/>
                  <a:pt x="10356" y="3960"/>
                </a:cubicBezTo>
                <a:close/>
                <a:moveTo>
                  <a:pt x="13019" y="10800"/>
                </a:moveTo>
                <a:cubicBezTo>
                  <a:pt x="12427" y="10800"/>
                  <a:pt x="12132" y="11160"/>
                  <a:pt x="12132" y="11880"/>
                </a:cubicBezTo>
                <a:cubicBezTo>
                  <a:pt x="12132" y="12240"/>
                  <a:pt x="12427" y="12600"/>
                  <a:pt x="13019" y="12600"/>
                </a:cubicBezTo>
                <a:cubicBezTo>
                  <a:pt x="13611" y="12600"/>
                  <a:pt x="13907" y="12240"/>
                  <a:pt x="13907" y="11880"/>
                </a:cubicBezTo>
                <a:cubicBezTo>
                  <a:pt x="13907" y="11160"/>
                  <a:pt x="13611" y="10800"/>
                  <a:pt x="13019" y="10800"/>
                </a:cubicBezTo>
                <a:close/>
                <a:moveTo>
                  <a:pt x="17162" y="10800"/>
                </a:moveTo>
                <a:cubicBezTo>
                  <a:pt x="16866" y="10800"/>
                  <a:pt x="16274" y="11160"/>
                  <a:pt x="16274" y="11880"/>
                </a:cubicBezTo>
                <a:cubicBezTo>
                  <a:pt x="16274" y="12240"/>
                  <a:pt x="16866" y="12600"/>
                  <a:pt x="17162" y="12600"/>
                </a:cubicBezTo>
                <a:cubicBezTo>
                  <a:pt x="17753" y="12600"/>
                  <a:pt x="18049" y="12240"/>
                  <a:pt x="18049" y="11880"/>
                </a:cubicBezTo>
                <a:cubicBezTo>
                  <a:pt x="18049" y="11160"/>
                  <a:pt x="17753" y="10800"/>
                  <a:pt x="17162" y="10800"/>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70" name="Shape 5378"/>
          <p:cNvSpPr/>
          <p:nvPr/>
        </p:nvSpPr>
        <p:spPr>
          <a:xfrm>
            <a:off x="10523623" y="5568239"/>
            <a:ext cx="278584" cy="194276"/>
          </a:xfrm>
          <a:custGeom>
            <a:avLst/>
            <a:gdLst/>
            <a:ahLst/>
            <a:cxnLst>
              <a:cxn ang="0">
                <a:pos x="wd2" y="hd2"/>
              </a:cxn>
              <a:cxn ang="5400000">
                <a:pos x="wd2" y="hd2"/>
              </a:cxn>
              <a:cxn ang="10800000">
                <a:pos x="wd2" y="hd2"/>
              </a:cxn>
              <a:cxn ang="16200000">
                <a:pos x="wd2" y="hd2"/>
              </a:cxn>
            </a:cxnLst>
            <a:rect l="0" t="0" r="r" b="b"/>
            <a:pathLst>
              <a:path w="21600" h="21600" extrusionOk="0">
                <a:moveTo>
                  <a:pt x="19749" y="8816"/>
                </a:moveTo>
                <a:cubicBezTo>
                  <a:pt x="16971" y="5731"/>
                  <a:pt x="14194" y="3967"/>
                  <a:pt x="10800" y="3967"/>
                </a:cubicBezTo>
                <a:cubicBezTo>
                  <a:pt x="7406" y="3967"/>
                  <a:pt x="4629" y="5731"/>
                  <a:pt x="2160" y="8816"/>
                </a:cubicBezTo>
                <a:cubicBezTo>
                  <a:pt x="2160" y="8816"/>
                  <a:pt x="2160" y="8816"/>
                  <a:pt x="1851" y="8816"/>
                </a:cubicBezTo>
                <a:cubicBezTo>
                  <a:pt x="1543" y="8816"/>
                  <a:pt x="0" y="6612"/>
                  <a:pt x="0" y="6171"/>
                </a:cubicBezTo>
                <a:cubicBezTo>
                  <a:pt x="0" y="6171"/>
                  <a:pt x="0" y="6171"/>
                  <a:pt x="309" y="5731"/>
                </a:cubicBezTo>
                <a:cubicBezTo>
                  <a:pt x="3086" y="1763"/>
                  <a:pt x="7097" y="0"/>
                  <a:pt x="10800" y="0"/>
                </a:cubicBezTo>
                <a:cubicBezTo>
                  <a:pt x="14811" y="0"/>
                  <a:pt x="18823" y="1763"/>
                  <a:pt x="21600" y="5731"/>
                </a:cubicBezTo>
                <a:cubicBezTo>
                  <a:pt x="21600" y="6171"/>
                  <a:pt x="21600" y="6171"/>
                  <a:pt x="21600" y="6171"/>
                </a:cubicBezTo>
                <a:cubicBezTo>
                  <a:pt x="21600" y="6612"/>
                  <a:pt x="20057" y="8816"/>
                  <a:pt x="19749" y="8816"/>
                </a:cubicBezTo>
                <a:cubicBezTo>
                  <a:pt x="19749" y="8816"/>
                  <a:pt x="19749" y="8816"/>
                  <a:pt x="19749" y="8816"/>
                </a:cubicBezTo>
                <a:close/>
                <a:moveTo>
                  <a:pt x="16663" y="13224"/>
                </a:moveTo>
                <a:cubicBezTo>
                  <a:pt x="14811" y="11020"/>
                  <a:pt x="13269" y="9698"/>
                  <a:pt x="10800" y="9698"/>
                </a:cubicBezTo>
                <a:cubicBezTo>
                  <a:pt x="7714" y="9698"/>
                  <a:pt x="4937" y="13224"/>
                  <a:pt x="4937" y="13224"/>
                </a:cubicBezTo>
                <a:cubicBezTo>
                  <a:pt x="4629" y="13224"/>
                  <a:pt x="3086" y="11020"/>
                  <a:pt x="3086" y="10580"/>
                </a:cubicBezTo>
                <a:cubicBezTo>
                  <a:pt x="3086" y="10580"/>
                  <a:pt x="3086" y="10139"/>
                  <a:pt x="3086" y="10139"/>
                </a:cubicBezTo>
                <a:cubicBezTo>
                  <a:pt x="5246" y="7494"/>
                  <a:pt x="8023" y="5731"/>
                  <a:pt x="10800" y="5731"/>
                </a:cubicBezTo>
                <a:cubicBezTo>
                  <a:pt x="13577" y="5731"/>
                  <a:pt x="16663" y="7494"/>
                  <a:pt x="18514" y="10139"/>
                </a:cubicBezTo>
                <a:cubicBezTo>
                  <a:pt x="18823" y="10139"/>
                  <a:pt x="18823" y="10580"/>
                  <a:pt x="18823" y="10580"/>
                </a:cubicBezTo>
                <a:cubicBezTo>
                  <a:pt x="18823" y="11020"/>
                  <a:pt x="17280" y="13224"/>
                  <a:pt x="16971" y="13224"/>
                </a:cubicBezTo>
                <a:cubicBezTo>
                  <a:pt x="16663" y="13224"/>
                  <a:pt x="16663" y="13224"/>
                  <a:pt x="16663" y="13224"/>
                </a:cubicBezTo>
                <a:close/>
                <a:moveTo>
                  <a:pt x="10800" y="15869"/>
                </a:moveTo>
                <a:cubicBezTo>
                  <a:pt x="9257" y="15869"/>
                  <a:pt x="8023" y="17633"/>
                  <a:pt x="8023" y="17633"/>
                </a:cubicBezTo>
                <a:cubicBezTo>
                  <a:pt x="7714" y="17633"/>
                  <a:pt x="6171" y="15429"/>
                  <a:pt x="6171" y="14988"/>
                </a:cubicBezTo>
                <a:cubicBezTo>
                  <a:pt x="6171" y="14547"/>
                  <a:pt x="6171" y="14547"/>
                  <a:pt x="6171" y="14547"/>
                </a:cubicBezTo>
                <a:cubicBezTo>
                  <a:pt x="7406" y="12784"/>
                  <a:pt x="9257" y="11902"/>
                  <a:pt x="10800" y="11902"/>
                </a:cubicBezTo>
                <a:cubicBezTo>
                  <a:pt x="12651" y="11902"/>
                  <a:pt x="14503" y="12784"/>
                  <a:pt x="15737" y="14547"/>
                </a:cubicBezTo>
                <a:cubicBezTo>
                  <a:pt x="15737" y="14547"/>
                  <a:pt x="15737" y="14547"/>
                  <a:pt x="15737" y="14988"/>
                </a:cubicBezTo>
                <a:cubicBezTo>
                  <a:pt x="15737" y="15429"/>
                  <a:pt x="14194" y="17633"/>
                  <a:pt x="13886" y="17633"/>
                </a:cubicBezTo>
                <a:cubicBezTo>
                  <a:pt x="13577" y="17633"/>
                  <a:pt x="12651" y="15869"/>
                  <a:pt x="10800" y="15869"/>
                </a:cubicBezTo>
                <a:close/>
                <a:moveTo>
                  <a:pt x="8949" y="18955"/>
                </a:moveTo>
                <a:cubicBezTo>
                  <a:pt x="8949" y="18514"/>
                  <a:pt x="10491" y="18073"/>
                  <a:pt x="10800" y="18073"/>
                </a:cubicBezTo>
                <a:cubicBezTo>
                  <a:pt x="11417" y="18073"/>
                  <a:pt x="12651" y="18514"/>
                  <a:pt x="12651" y="18955"/>
                </a:cubicBezTo>
                <a:cubicBezTo>
                  <a:pt x="12651" y="19396"/>
                  <a:pt x="11109" y="21600"/>
                  <a:pt x="10800" y="21600"/>
                </a:cubicBezTo>
                <a:cubicBezTo>
                  <a:pt x="10491" y="21600"/>
                  <a:pt x="8949" y="19396"/>
                  <a:pt x="8949" y="18955"/>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
        <p:nvSpPr>
          <p:cNvPr id="171" name="Shape 5379"/>
          <p:cNvSpPr/>
          <p:nvPr/>
        </p:nvSpPr>
        <p:spPr>
          <a:xfrm>
            <a:off x="11047800" y="5568238"/>
            <a:ext cx="229098" cy="230932"/>
          </a:xfrm>
          <a:custGeom>
            <a:avLst/>
            <a:gdLst/>
            <a:ahLst/>
            <a:cxnLst>
              <a:cxn ang="0">
                <a:pos x="wd2" y="hd2"/>
              </a:cxn>
              <a:cxn ang="5400000">
                <a:pos x="wd2" y="hd2"/>
              </a:cxn>
              <a:cxn ang="10800000">
                <a:pos x="wd2" y="hd2"/>
              </a:cxn>
              <a:cxn ang="16200000">
                <a:pos x="wd2" y="hd2"/>
              </a:cxn>
            </a:cxnLst>
            <a:rect l="0" t="0" r="r" b="b"/>
            <a:pathLst>
              <a:path w="21600" h="21600" extrusionOk="0">
                <a:moveTo>
                  <a:pt x="4097" y="21228"/>
                </a:moveTo>
                <a:cubicBezTo>
                  <a:pt x="3724" y="21600"/>
                  <a:pt x="3352" y="21600"/>
                  <a:pt x="2979" y="21600"/>
                </a:cubicBezTo>
                <a:cubicBezTo>
                  <a:pt x="2607" y="21600"/>
                  <a:pt x="2234" y="21600"/>
                  <a:pt x="1862" y="21228"/>
                </a:cubicBezTo>
                <a:cubicBezTo>
                  <a:pt x="372" y="19738"/>
                  <a:pt x="372" y="19738"/>
                  <a:pt x="372" y="19738"/>
                </a:cubicBezTo>
                <a:cubicBezTo>
                  <a:pt x="0" y="19366"/>
                  <a:pt x="0" y="18993"/>
                  <a:pt x="0" y="18621"/>
                </a:cubicBezTo>
                <a:cubicBezTo>
                  <a:pt x="0" y="18248"/>
                  <a:pt x="0" y="17503"/>
                  <a:pt x="372" y="17503"/>
                </a:cubicBezTo>
                <a:cubicBezTo>
                  <a:pt x="9310" y="8193"/>
                  <a:pt x="9310" y="8193"/>
                  <a:pt x="9310" y="8193"/>
                </a:cubicBezTo>
                <a:cubicBezTo>
                  <a:pt x="10055" y="10055"/>
                  <a:pt x="11545" y="11545"/>
                  <a:pt x="13034" y="12290"/>
                </a:cubicBezTo>
                <a:lnTo>
                  <a:pt x="4097" y="21228"/>
                </a:lnTo>
                <a:close/>
                <a:moveTo>
                  <a:pt x="3724" y="16759"/>
                </a:moveTo>
                <a:cubicBezTo>
                  <a:pt x="3352" y="16759"/>
                  <a:pt x="2979" y="17131"/>
                  <a:pt x="2979" y="17876"/>
                </a:cubicBezTo>
                <a:cubicBezTo>
                  <a:pt x="2979" y="18248"/>
                  <a:pt x="3352" y="18621"/>
                  <a:pt x="3724" y="18621"/>
                </a:cubicBezTo>
                <a:cubicBezTo>
                  <a:pt x="4097" y="18621"/>
                  <a:pt x="4469" y="18248"/>
                  <a:pt x="4469" y="17876"/>
                </a:cubicBezTo>
                <a:cubicBezTo>
                  <a:pt x="4469" y="17131"/>
                  <a:pt x="4097" y="16759"/>
                  <a:pt x="3724" y="16759"/>
                </a:cubicBezTo>
                <a:close/>
                <a:moveTo>
                  <a:pt x="21228" y="7821"/>
                </a:moveTo>
                <a:cubicBezTo>
                  <a:pt x="20483" y="10055"/>
                  <a:pt x="18248" y="11917"/>
                  <a:pt x="15641" y="11917"/>
                </a:cubicBezTo>
                <a:cubicBezTo>
                  <a:pt x="12290" y="11917"/>
                  <a:pt x="9683" y="8938"/>
                  <a:pt x="9683" y="5959"/>
                </a:cubicBezTo>
                <a:cubicBezTo>
                  <a:pt x="9683" y="2607"/>
                  <a:pt x="12290" y="0"/>
                  <a:pt x="15641" y="0"/>
                </a:cubicBezTo>
                <a:cubicBezTo>
                  <a:pt x="16759" y="0"/>
                  <a:pt x="17876" y="0"/>
                  <a:pt x="18621" y="745"/>
                </a:cubicBezTo>
                <a:cubicBezTo>
                  <a:pt x="18993" y="745"/>
                  <a:pt x="18993" y="745"/>
                  <a:pt x="18993" y="1117"/>
                </a:cubicBezTo>
                <a:cubicBezTo>
                  <a:pt x="18993" y="1117"/>
                  <a:pt x="18993" y="1490"/>
                  <a:pt x="18621" y="1490"/>
                </a:cubicBezTo>
                <a:cubicBezTo>
                  <a:pt x="14897" y="3724"/>
                  <a:pt x="14897" y="3724"/>
                  <a:pt x="14897" y="3724"/>
                </a:cubicBezTo>
                <a:cubicBezTo>
                  <a:pt x="14897" y="6703"/>
                  <a:pt x="14897" y="6703"/>
                  <a:pt x="14897" y="6703"/>
                </a:cubicBezTo>
                <a:cubicBezTo>
                  <a:pt x="17503" y="8193"/>
                  <a:pt x="17503" y="8193"/>
                  <a:pt x="17503" y="8193"/>
                </a:cubicBezTo>
                <a:cubicBezTo>
                  <a:pt x="17876" y="7821"/>
                  <a:pt x="20855" y="5959"/>
                  <a:pt x="21228" y="5959"/>
                </a:cubicBezTo>
                <a:cubicBezTo>
                  <a:pt x="21600" y="5959"/>
                  <a:pt x="21600" y="5959"/>
                  <a:pt x="21600" y="6331"/>
                </a:cubicBezTo>
                <a:cubicBezTo>
                  <a:pt x="21600" y="6703"/>
                  <a:pt x="21600" y="7448"/>
                  <a:pt x="21228" y="7821"/>
                </a:cubicBezTo>
                <a:close/>
              </a:path>
            </a:pathLst>
          </a:custGeom>
          <a:solidFill>
            <a:schemeClr val="bg2">
              <a:lumMod val="25000"/>
            </a:schemeClr>
          </a:solidFill>
          <a:ln w="12700" cap="flat">
            <a:noFill/>
            <a:miter lim="400000"/>
          </a:ln>
          <a:effectLst/>
        </p:spPr>
        <p:txBody>
          <a:bodyPr wrap="square" lIns="45713" tIns="45713" rIns="45713" bIns="45713" numCol="1" anchor="t">
            <a:noAutofit/>
          </a:bodyPr>
          <a:lstStyle/>
          <a:p>
            <a:pPr defTabSz="457109">
              <a:defRPr sz="2400">
                <a:solidFill>
                  <a:srgbClr val="000000"/>
                </a:solidFill>
                <a:latin typeface="Calibri"/>
                <a:ea typeface="Calibri"/>
                <a:cs typeface="Calibri"/>
                <a:sym typeface="Calibri"/>
              </a:defRPr>
            </a:pPr>
            <a:endParaRPr sz="2400"/>
          </a:p>
        </p:txBody>
      </p:sp>
    </p:spTree>
    <p:extLst>
      <p:ext uri="{BB962C8B-B14F-4D97-AF65-F5344CB8AC3E}">
        <p14:creationId xmlns:p14="http://schemas.microsoft.com/office/powerpoint/2010/main" val="4189171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64C0D97-41FC-AC49-205A-5F44B4DEC12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2181" b="12181"/>
          <a:stretch/>
        </p:blipFill>
        <p:spPr/>
      </p:pic>
      <p:sp>
        <p:nvSpPr>
          <p:cNvPr id="14" name="TextBox 13">
            <a:extLst>
              <a:ext uri="{FF2B5EF4-FFF2-40B4-BE49-F238E27FC236}">
                <a16:creationId xmlns:a16="http://schemas.microsoft.com/office/drawing/2014/main" id="{64CE3826-A304-59EB-A440-0D7E899D365A}"/>
              </a:ext>
            </a:extLst>
          </p:cNvPr>
          <p:cNvSpPr txBox="1"/>
          <p:nvPr/>
        </p:nvSpPr>
        <p:spPr>
          <a:xfrm>
            <a:off x="611736" y="2079495"/>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15" name="TextBox 14">
            <a:extLst>
              <a:ext uri="{FF2B5EF4-FFF2-40B4-BE49-F238E27FC236}">
                <a16:creationId xmlns:a16="http://schemas.microsoft.com/office/drawing/2014/main" id="{AA1746A9-A4A9-CCC8-9D80-B76EA035E86E}"/>
              </a:ext>
            </a:extLst>
          </p:cNvPr>
          <p:cNvSpPr txBox="1"/>
          <p:nvPr/>
        </p:nvSpPr>
        <p:spPr>
          <a:xfrm>
            <a:off x="611736" y="1539450"/>
            <a:ext cx="4121316" cy="400110"/>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16" name="TextBox 15">
            <a:extLst>
              <a:ext uri="{FF2B5EF4-FFF2-40B4-BE49-F238E27FC236}">
                <a16:creationId xmlns:a16="http://schemas.microsoft.com/office/drawing/2014/main" id="{C6012E3F-4477-9414-488E-CB9AB82A7AC6}"/>
              </a:ext>
            </a:extLst>
          </p:cNvPr>
          <p:cNvSpPr txBox="1"/>
          <p:nvPr/>
        </p:nvSpPr>
        <p:spPr>
          <a:xfrm>
            <a:off x="611736" y="3756210"/>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191159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8C00A1C7-0CD7-ECDA-C81C-EA3080025F1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60" r="17960"/>
          <a:stretch>
            <a:fillRect/>
          </a:stretch>
        </p:blipFill>
        <p:spPr/>
      </p:pic>
      <p:sp>
        <p:nvSpPr>
          <p:cNvPr id="3" name="Freeform 2"/>
          <p:cNvSpPr>
            <a:spLocks/>
          </p:cNvSpPr>
          <p:nvPr/>
        </p:nvSpPr>
        <p:spPr bwMode="auto">
          <a:xfrm>
            <a:off x="5687946" y="1633734"/>
            <a:ext cx="4886094" cy="3269173"/>
          </a:xfrm>
          <a:custGeom>
            <a:avLst/>
            <a:gdLst>
              <a:gd name="T0" fmla="*/ 0 w 1484"/>
              <a:gd name="T1" fmla="*/ 234 h 995"/>
              <a:gd name="T2" fmla="*/ 1484 w 1484"/>
              <a:gd name="T3" fmla="*/ 995 h 995"/>
              <a:gd name="T4" fmla="*/ 0 w 1484"/>
              <a:gd name="T5" fmla="*/ 0 h 995"/>
              <a:gd name="T6" fmla="*/ 0 w 1484"/>
              <a:gd name="T7" fmla="*/ 234 h 995"/>
            </a:gdLst>
            <a:ahLst/>
            <a:cxnLst>
              <a:cxn ang="0">
                <a:pos x="T0" y="T1"/>
              </a:cxn>
              <a:cxn ang="0">
                <a:pos x="T2" y="T3"/>
              </a:cxn>
              <a:cxn ang="0">
                <a:pos x="T4" y="T5"/>
              </a:cxn>
              <a:cxn ang="0">
                <a:pos x="T6" y="T7"/>
              </a:cxn>
            </a:cxnLst>
            <a:rect l="0" t="0" r="r" b="b"/>
            <a:pathLst>
              <a:path w="1484" h="995">
                <a:moveTo>
                  <a:pt x="0" y="234"/>
                </a:moveTo>
                <a:cubicBezTo>
                  <a:pt x="419" y="673"/>
                  <a:pt x="1300" y="653"/>
                  <a:pt x="1484" y="995"/>
                </a:cubicBezTo>
                <a:cubicBezTo>
                  <a:pt x="1300" y="653"/>
                  <a:pt x="419" y="438"/>
                  <a:pt x="0" y="0"/>
                </a:cubicBezTo>
                <a:cubicBezTo>
                  <a:pt x="0" y="234"/>
                  <a:pt x="0" y="234"/>
                  <a:pt x="0" y="234"/>
                </a:cubicBezTo>
              </a:path>
            </a:pathLst>
          </a:custGeom>
          <a:gradFill>
            <a:gsLst>
              <a:gs pos="25000">
                <a:schemeClr val="accent4"/>
              </a:gs>
              <a:gs pos="100000">
                <a:schemeClr val="accent5"/>
              </a:gs>
            </a:gsLst>
            <a:lin ang="2700000" scaled="0"/>
          </a:gradFill>
          <a:ln>
            <a:noFill/>
          </a:ln>
        </p:spPr>
        <p:txBody>
          <a:bodyPr vert="horz" wrap="square" lIns="45714" tIns="22857" rIns="45714" bIns="22857" numCol="1" anchor="t" anchorCtr="0" compatLnSpc="1">
            <a:prstTxWarp prst="textNoShape">
              <a:avLst/>
            </a:prstTxWarp>
          </a:bodyPr>
          <a:lstStyle/>
          <a:p>
            <a:endParaRPr lang="en-US" sz="900"/>
          </a:p>
        </p:txBody>
      </p:sp>
      <p:sp>
        <p:nvSpPr>
          <p:cNvPr id="4" name="Freeform 3"/>
          <p:cNvSpPr>
            <a:spLocks/>
          </p:cNvSpPr>
          <p:nvPr/>
        </p:nvSpPr>
        <p:spPr bwMode="auto">
          <a:xfrm>
            <a:off x="10182871" y="2542621"/>
            <a:ext cx="2022191" cy="1418443"/>
          </a:xfrm>
          <a:custGeom>
            <a:avLst/>
            <a:gdLst>
              <a:gd name="T0" fmla="*/ 145 w 614"/>
              <a:gd name="T1" fmla="*/ 432 h 432"/>
              <a:gd name="T2" fmla="*/ 436 w 614"/>
              <a:gd name="T3" fmla="*/ 64 h 432"/>
              <a:gd name="T4" fmla="*/ 437 w 614"/>
              <a:gd name="T5" fmla="*/ 64 h 432"/>
              <a:gd name="T6" fmla="*/ 438 w 614"/>
              <a:gd name="T7" fmla="*/ 64 h 432"/>
              <a:gd name="T8" fmla="*/ 438 w 614"/>
              <a:gd name="T9" fmla="*/ 63 h 432"/>
              <a:gd name="T10" fmla="*/ 439 w 614"/>
              <a:gd name="T11" fmla="*/ 63 h 432"/>
              <a:gd name="T12" fmla="*/ 440 w 614"/>
              <a:gd name="T13" fmla="*/ 63 h 432"/>
              <a:gd name="T14" fmla="*/ 441 w 614"/>
              <a:gd name="T15" fmla="*/ 63 h 432"/>
              <a:gd name="T16" fmla="*/ 441 w 614"/>
              <a:gd name="T17" fmla="*/ 62 h 432"/>
              <a:gd name="T18" fmla="*/ 442 w 614"/>
              <a:gd name="T19" fmla="*/ 62 h 432"/>
              <a:gd name="T20" fmla="*/ 443 w 614"/>
              <a:gd name="T21" fmla="*/ 62 h 432"/>
              <a:gd name="T22" fmla="*/ 443 w 614"/>
              <a:gd name="T23" fmla="*/ 62 h 432"/>
              <a:gd name="T24" fmla="*/ 444 w 614"/>
              <a:gd name="T25" fmla="*/ 62 h 432"/>
              <a:gd name="T26" fmla="*/ 445 w 614"/>
              <a:gd name="T27" fmla="*/ 61 h 432"/>
              <a:gd name="T28" fmla="*/ 445 w 614"/>
              <a:gd name="T29" fmla="*/ 61 h 432"/>
              <a:gd name="T30" fmla="*/ 446 w 614"/>
              <a:gd name="T31" fmla="*/ 61 h 432"/>
              <a:gd name="T32" fmla="*/ 446 w 614"/>
              <a:gd name="T33" fmla="*/ 61 h 432"/>
              <a:gd name="T34" fmla="*/ 447 w 614"/>
              <a:gd name="T35" fmla="*/ 61 h 432"/>
              <a:gd name="T36" fmla="*/ 448 w 614"/>
              <a:gd name="T37" fmla="*/ 60 h 432"/>
              <a:gd name="T38" fmla="*/ 448 w 614"/>
              <a:gd name="T39" fmla="*/ 60 h 432"/>
              <a:gd name="T40" fmla="*/ 449 w 614"/>
              <a:gd name="T41" fmla="*/ 60 h 432"/>
              <a:gd name="T42" fmla="*/ 449 w 614"/>
              <a:gd name="T43" fmla="*/ 60 h 432"/>
              <a:gd name="T44" fmla="*/ 450 w 614"/>
              <a:gd name="T45" fmla="*/ 60 h 432"/>
              <a:gd name="T46" fmla="*/ 451 w 614"/>
              <a:gd name="T47" fmla="*/ 59 h 432"/>
              <a:gd name="T48" fmla="*/ 451 w 614"/>
              <a:gd name="T49" fmla="*/ 59 h 432"/>
              <a:gd name="T50" fmla="*/ 452 w 614"/>
              <a:gd name="T51" fmla="*/ 59 h 432"/>
              <a:gd name="T52" fmla="*/ 452 w 614"/>
              <a:gd name="T53" fmla="*/ 59 h 432"/>
              <a:gd name="T54" fmla="*/ 454 w 614"/>
              <a:gd name="T55" fmla="*/ 58 h 432"/>
              <a:gd name="T56" fmla="*/ 454 w 614"/>
              <a:gd name="T57" fmla="*/ 58 h 432"/>
              <a:gd name="T58" fmla="*/ 610 w 614"/>
              <a:gd name="T59" fmla="*/ 19 h 432"/>
              <a:gd name="T60" fmla="*/ 612 w 614"/>
              <a:gd name="T61" fmla="*/ 19 h 432"/>
              <a:gd name="T62" fmla="*/ 613 w 614"/>
              <a:gd name="T63" fmla="*/ 19 h 432"/>
              <a:gd name="T64" fmla="*/ 613 w 614"/>
              <a:gd name="T65" fmla="*/ 18 h 432"/>
              <a:gd name="T66" fmla="*/ 614 w 614"/>
              <a:gd name="T67" fmla="*/ 18 h 432"/>
              <a:gd name="T68" fmla="*/ 427 w 614"/>
              <a:gd name="T6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4" h="432">
                <a:moveTo>
                  <a:pt x="427" y="0"/>
                </a:moveTo>
                <a:cubicBezTo>
                  <a:pt x="0" y="0"/>
                  <a:pt x="116" y="358"/>
                  <a:pt x="145" y="432"/>
                </a:cubicBezTo>
                <a:cubicBezTo>
                  <a:pt x="126" y="379"/>
                  <a:pt x="84" y="183"/>
                  <a:pt x="436" y="64"/>
                </a:cubicBezTo>
                <a:cubicBezTo>
                  <a:pt x="436" y="64"/>
                  <a:pt x="436" y="64"/>
                  <a:pt x="436" y="64"/>
                </a:cubicBezTo>
                <a:cubicBezTo>
                  <a:pt x="436" y="64"/>
                  <a:pt x="436" y="64"/>
                  <a:pt x="437" y="64"/>
                </a:cubicBezTo>
                <a:cubicBezTo>
                  <a:pt x="437" y="64"/>
                  <a:pt x="437" y="64"/>
                  <a:pt x="437" y="64"/>
                </a:cubicBezTo>
                <a:cubicBezTo>
                  <a:pt x="437" y="64"/>
                  <a:pt x="437" y="64"/>
                  <a:pt x="438" y="64"/>
                </a:cubicBezTo>
                <a:cubicBezTo>
                  <a:pt x="438" y="64"/>
                  <a:pt x="438" y="64"/>
                  <a:pt x="438" y="64"/>
                </a:cubicBezTo>
                <a:cubicBezTo>
                  <a:pt x="438" y="64"/>
                  <a:pt x="438" y="63"/>
                  <a:pt x="438" y="63"/>
                </a:cubicBezTo>
                <a:cubicBezTo>
                  <a:pt x="438" y="63"/>
                  <a:pt x="438" y="63"/>
                  <a:pt x="438" y="63"/>
                </a:cubicBezTo>
                <a:cubicBezTo>
                  <a:pt x="439" y="63"/>
                  <a:pt x="439" y="63"/>
                  <a:pt x="439" y="63"/>
                </a:cubicBezTo>
                <a:cubicBezTo>
                  <a:pt x="439" y="63"/>
                  <a:pt x="439" y="63"/>
                  <a:pt x="439" y="63"/>
                </a:cubicBezTo>
                <a:cubicBezTo>
                  <a:pt x="439" y="63"/>
                  <a:pt x="440" y="63"/>
                  <a:pt x="440" y="63"/>
                </a:cubicBezTo>
                <a:cubicBezTo>
                  <a:pt x="440" y="63"/>
                  <a:pt x="440" y="63"/>
                  <a:pt x="440" y="63"/>
                </a:cubicBezTo>
                <a:cubicBezTo>
                  <a:pt x="440" y="63"/>
                  <a:pt x="440" y="63"/>
                  <a:pt x="441" y="63"/>
                </a:cubicBezTo>
                <a:cubicBezTo>
                  <a:pt x="441" y="63"/>
                  <a:pt x="441" y="63"/>
                  <a:pt x="441" y="63"/>
                </a:cubicBezTo>
                <a:cubicBezTo>
                  <a:pt x="441" y="63"/>
                  <a:pt x="441" y="62"/>
                  <a:pt x="441" y="62"/>
                </a:cubicBezTo>
                <a:cubicBezTo>
                  <a:pt x="441" y="62"/>
                  <a:pt x="441" y="62"/>
                  <a:pt x="441" y="62"/>
                </a:cubicBezTo>
                <a:cubicBezTo>
                  <a:pt x="442" y="62"/>
                  <a:pt x="442" y="62"/>
                  <a:pt x="442" y="62"/>
                </a:cubicBezTo>
                <a:cubicBezTo>
                  <a:pt x="442" y="62"/>
                  <a:pt x="442" y="62"/>
                  <a:pt x="442" y="62"/>
                </a:cubicBezTo>
                <a:cubicBezTo>
                  <a:pt x="442" y="62"/>
                  <a:pt x="442" y="62"/>
                  <a:pt x="442" y="62"/>
                </a:cubicBezTo>
                <a:cubicBezTo>
                  <a:pt x="442" y="62"/>
                  <a:pt x="443" y="62"/>
                  <a:pt x="443" y="62"/>
                </a:cubicBezTo>
                <a:cubicBezTo>
                  <a:pt x="443" y="62"/>
                  <a:pt x="443" y="62"/>
                  <a:pt x="443" y="62"/>
                </a:cubicBezTo>
                <a:cubicBezTo>
                  <a:pt x="443" y="62"/>
                  <a:pt x="443" y="62"/>
                  <a:pt x="443" y="62"/>
                </a:cubicBezTo>
                <a:cubicBezTo>
                  <a:pt x="443" y="62"/>
                  <a:pt x="443" y="62"/>
                  <a:pt x="444" y="62"/>
                </a:cubicBezTo>
                <a:cubicBezTo>
                  <a:pt x="444" y="62"/>
                  <a:pt x="444" y="62"/>
                  <a:pt x="444" y="62"/>
                </a:cubicBezTo>
                <a:cubicBezTo>
                  <a:pt x="444" y="62"/>
                  <a:pt x="444" y="61"/>
                  <a:pt x="444" y="61"/>
                </a:cubicBezTo>
                <a:cubicBezTo>
                  <a:pt x="444" y="61"/>
                  <a:pt x="444" y="61"/>
                  <a:pt x="445" y="61"/>
                </a:cubicBezTo>
                <a:cubicBezTo>
                  <a:pt x="445" y="61"/>
                  <a:pt x="445" y="61"/>
                  <a:pt x="445" y="61"/>
                </a:cubicBezTo>
                <a:cubicBezTo>
                  <a:pt x="445" y="61"/>
                  <a:pt x="445" y="61"/>
                  <a:pt x="445" y="61"/>
                </a:cubicBezTo>
                <a:cubicBezTo>
                  <a:pt x="445" y="61"/>
                  <a:pt x="445" y="61"/>
                  <a:pt x="445" y="61"/>
                </a:cubicBezTo>
                <a:cubicBezTo>
                  <a:pt x="445" y="61"/>
                  <a:pt x="446" y="61"/>
                  <a:pt x="446" y="61"/>
                </a:cubicBezTo>
                <a:cubicBezTo>
                  <a:pt x="446" y="61"/>
                  <a:pt x="446" y="61"/>
                  <a:pt x="446" y="61"/>
                </a:cubicBezTo>
                <a:cubicBezTo>
                  <a:pt x="446" y="61"/>
                  <a:pt x="446" y="61"/>
                  <a:pt x="446" y="61"/>
                </a:cubicBezTo>
                <a:cubicBezTo>
                  <a:pt x="446" y="61"/>
                  <a:pt x="446" y="61"/>
                  <a:pt x="446" y="61"/>
                </a:cubicBezTo>
                <a:cubicBezTo>
                  <a:pt x="447" y="61"/>
                  <a:pt x="447" y="61"/>
                  <a:pt x="447" y="61"/>
                </a:cubicBezTo>
                <a:cubicBezTo>
                  <a:pt x="447" y="61"/>
                  <a:pt x="447" y="61"/>
                  <a:pt x="447" y="60"/>
                </a:cubicBezTo>
                <a:cubicBezTo>
                  <a:pt x="447" y="60"/>
                  <a:pt x="447" y="60"/>
                  <a:pt x="448" y="60"/>
                </a:cubicBezTo>
                <a:cubicBezTo>
                  <a:pt x="448" y="60"/>
                  <a:pt x="448" y="60"/>
                  <a:pt x="448" y="60"/>
                </a:cubicBezTo>
                <a:cubicBezTo>
                  <a:pt x="448" y="60"/>
                  <a:pt x="448" y="60"/>
                  <a:pt x="448" y="60"/>
                </a:cubicBezTo>
                <a:cubicBezTo>
                  <a:pt x="448" y="60"/>
                  <a:pt x="448" y="60"/>
                  <a:pt x="448" y="60"/>
                </a:cubicBezTo>
                <a:cubicBezTo>
                  <a:pt x="448" y="60"/>
                  <a:pt x="449" y="60"/>
                  <a:pt x="449" y="60"/>
                </a:cubicBezTo>
                <a:cubicBezTo>
                  <a:pt x="449" y="60"/>
                  <a:pt x="449" y="60"/>
                  <a:pt x="449" y="60"/>
                </a:cubicBezTo>
                <a:cubicBezTo>
                  <a:pt x="449" y="60"/>
                  <a:pt x="449" y="60"/>
                  <a:pt x="449" y="60"/>
                </a:cubicBezTo>
                <a:cubicBezTo>
                  <a:pt x="449" y="60"/>
                  <a:pt x="449" y="60"/>
                  <a:pt x="449" y="60"/>
                </a:cubicBezTo>
                <a:cubicBezTo>
                  <a:pt x="450" y="60"/>
                  <a:pt x="450" y="60"/>
                  <a:pt x="450" y="60"/>
                </a:cubicBezTo>
                <a:cubicBezTo>
                  <a:pt x="450" y="60"/>
                  <a:pt x="450" y="60"/>
                  <a:pt x="450" y="60"/>
                </a:cubicBezTo>
                <a:cubicBezTo>
                  <a:pt x="450" y="59"/>
                  <a:pt x="450" y="59"/>
                  <a:pt x="451" y="59"/>
                </a:cubicBezTo>
                <a:cubicBezTo>
                  <a:pt x="451" y="59"/>
                  <a:pt x="451" y="59"/>
                  <a:pt x="451" y="59"/>
                </a:cubicBezTo>
                <a:cubicBezTo>
                  <a:pt x="451" y="59"/>
                  <a:pt x="451" y="59"/>
                  <a:pt x="451" y="59"/>
                </a:cubicBezTo>
                <a:cubicBezTo>
                  <a:pt x="451" y="59"/>
                  <a:pt x="451" y="59"/>
                  <a:pt x="451" y="59"/>
                </a:cubicBezTo>
                <a:cubicBezTo>
                  <a:pt x="451" y="59"/>
                  <a:pt x="452" y="59"/>
                  <a:pt x="452" y="59"/>
                </a:cubicBezTo>
                <a:cubicBezTo>
                  <a:pt x="452" y="59"/>
                  <a:pt x="452" y="59"/>
                  <a:pt x="452" y="59"/>
                </a:cubicBezTo>
                <a:cubicBezTo>
                  <a:pt x="452" y="59"/>
                  <a:pt x="452" y="59"/>
                  <a:pt x="452" y="59"/>
                </a:cubicBezTo>
                <a:cubicBezTo>
                  <a:pt x="452" y="59"/>
                  <a:pt x="452" y="59"/>
                  <a:pt x="452" y="59"/>
                </a:cubicBezTo>
                <a:cubicBezTo>
                  <a:pt x="453" y="59"/>
                  <a:pt x="453" y="58"/>
                  <a:pt x="454" y="58"/>
                </a:cubicBezTo>
                <a:cubicBezTo>
                  <a:pt x="454" y="58"/>
                  <a:pt x="454" y="58"/>
                  <a:pt x="454" y="58"/>
                </a:cubicBezTo>
                <a:cubicBezTo>
                  <a:pt x="454" y="58"/>
                  <a:pt x="454" y="58"/>
                  <a:pt x="454" y="58"/>
                </a:cubicBezTo>
                <a:cubicBezTo>
                  <a:pt x="454" y="58"/>
                  <a:pt x="454" y="58"/>
                  <a:pt x="454" y="58"/>
                </a:cubicBezTo>
                <a:cubicBezTo>
                  <a:pt x="500" y="44"/>
                  <a:pt x="552" y="31"/>
                  <a:pt x="610" y="19"/>
                </a:cubicBezTo>
                <a:cubicBezTo>
                  <a:pt x="610" y="19"/>
                  <a:pt x="610" y="19"/>
                  <a:pt x="610" y="19"/>
                </a:cubicBezTo>
                <a:cubicBezTo>
                  <a:pt x="611" y="19"/>
                  <a:pt x="611" y="19"/>
                  <a:pt x="612" y="19"/>
                </a:cubicBezTo>
                <a:cubicBezTo>
                  <a:pt x="612" y="19"/>
                  <a:pt x="612" y="19"/>
                  <a:pt x="612" y="19"/>
                </a:cubicBezTo>
                <a:cubicBezTo>
                  <a:pt x="612" y="19"/>
                  <a:pt x="612" y="19"/>
                  <a:pt x="613" y="19"/>
                </a:cubicBezTo>
                <a:cubicBezTo>
                  <a:pt x="613" y="19"/>
                  <a:pt x="613" y="19"/>
                  <a:pt x="613" y="19"/>
                </a:cubicBezTo>
                <a:cubicBezTo>
                  <a:pt x="613" y="19"/>
                  <a:pt x="613" y="18"/>
                  <a:pt x="613" y="18"/>
                </a:cubicBezTo>
                <a:cubicBezTo>
                  <a:pt x="614" y="18"/>
                  <a:pt x="614" y="18"/>
                  <a:pt x="614" y="18"/>
                </a:cubicBezTo>
                <a:cubicBezTo>
                  <a:pt x="614" y="18"/>
                  <a:pt x="614" y="18"/>
                  <a:pt x="614" y="18"/>
                </a:cubicBezTo>
                <a:cubicBezTo>
                  <a:pt x="614" y="18"/>
                  <a:pt x="614" y="18"/>
                  <a:pt x="614" y="18"/>
                </a:cubicBezTo>
                <a:cubicBezTo>
                  <a:pt x="542" y="6"/>
                  <a:pt x="480" y="0"/>
                  <a:pt x="427" y="0"/>
                </a:cubicBezTo>
              </a:path>
            </a:pathLst>
          </a:custGeom>
          <a:gradFill>
            <a:gsLst>
              <a:gs pos="25000">
                <a:schemeClr val="accent4"/>
              </a:gs>
              <a:gs pos="100000">
                <a:schemeClr val="accent5"/>
              </a:gs>
            </a:gsLst>
            <a:lin ang="2700000" scaled="0"/>
          </a:gradFill>
          <a:ln>
            <a:noFill/>
          </a:ln>
        </p:spPr>
        <p:txBody>
          <a:bodyPr vert="horz" wrap="square" lIns="45714" tIns="22857" rIns="45714" bIns="22857" numCol="1" anchor="t" anchorCtr="0" compatLnSpc="1">
            <a:prstTxWarp prst="textNoShape">
              <a:avLst/>
            </a:prstTxWarp>
          </a:bodyPr>
          <a:lstStyle/>
          <a:p>
            <a:endParaRPr lang="en-US" sz="900"/>
          </a:p>
        </p:txBody>
      </p:sp>
      <p:sp>
        <p:nvSpPr>
          <p:cNvPr id="22" name="TextBox 21">
            <a:extLst>
              <a:ext uri="{FF2B5EF4-FFF2-40B4-BE49-F238E27FC236}">
                <a16:creationId xmlns:a16="http://schemas.microsoft.com/office/drawing/2014/main" id="{681B0E27-C2BF-44B2-8A86-870B1F0C127B}"/>
              </a:ext>
            </a:extLst>
          </p:cNvPr>
          <p:cNvSpPr txBox="1"/>
          <p:nvPr/>
        </p:nvSpPr>
        <p:spPr>
          <a:xfrm>
            <a:off x="540308" y="2387835"/>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23" name="TextBox 22">
            <a:extLst>
              <a:ext uri="{FF2B5EF4-FFF2-40B4-BE49-F238E27FC236}">
                <a16:creationId xmlns:a16="http://schemas.microsoft.com/office/drawing/2014/main" id="{78C42915-0B80-F8E8-B2C8-2C1AEC1EA8D4}"/>
              </a:ext>
            </a:extLst>
          </p:cNvPr>
          <p:cNvSpPr txBox="1"/>
          <p:nvPr/>
        </p:nvSpPr>
        <p:spPr>
          <a:xfrm>
            <a:off x="540308" y="1847790"/>
            <a:ext cx="4121316" cy="400110"/>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24" name="TextBox 23">
            <a:extLst>
              <a:ext uri="{FF2B5EF4-FFF2-40B4-BE49-F238E27FC236}">
                <a16:creationId xmlns:a16="http://schemas.microsoft.com/office/drawing/2014/main" id="{02AC76B1-DC03-AF02-05FE-9009818D7691}"/>
              </a:ext>
            </a:extLst>
          </p:cNvPr>
          <p:cNvSpPr txBox="1"/>
          <p:nvPr/>
        </p:nvSpPr>
        <p:spPr>
          <a:xfrm>
            <a:off x="540308" y="4064550"/>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26143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a:spLocks/>
          </p:cNvSpPr>
          <p:nvPr/>
        </p:nvSpPr>
        <p:spPr bwMode="auto">
          <a:xfrm>
            <a:off x="0" y="236392"/>
            <a:ext cx="12192000" cy="6621162"/>
          </a:xfrm>
          <a:custGeom>
            <a:avLst/>
            <a:gdLst>
              <a:gd name="connsiteX0" fmla="*/ 15176896 w 24387174"/>
              <a:gd name="connsiteY0" fmla="*/ 759 h 13244049"/>
              <a:gd name="connsiteX1" fmla="*/ 20173078 w 24387174"/>
              <a:gd name="connsiteY1" fmla="*/ 1416530 h 13244049"/>
              <a:gd name="connsiteX2" fmla="*/ 23637332 w 24387174"/>
              <a:gd name="connsiteY2" fmla="*/ 4390362 h 13244049"/>
              <a:gd name="connsiteX3" fmla="*/ 24387174 w 24387174"/>
              <a:gd name="connsiteY3" fmla="*/ 4622844 h 13244049"/>
              <a:gd name="connsiteX4" fmla="*/ 24387174 w 24387174"/>
              <a:gd name="connsiteY4" fmla="*/ 11723227 h 13244049"/>
              <a:gd name="connsiteX5" fmla="*/ 24056886 w 24387174"/>
              <a:gd name="connsiteY5" fmla="*/ 11745421 h 13244049"/>
              <a:gd name="connsiteX6" fmla="*/ 24056886 w 24387174"/>
              <a:gd name="connsiteY6" fmla="*/ 11745813 h 13244049"/>
              <a:gd name="connsiteX7" fmla="*/ 24387174 w 24387174"/>
              <a:gd name="connsiteY7" fmla="*/ 11723628 h 13244049"/>
              <a:gd name="connsiteX8" fmla="*/ 24387174 w 24387174"/>
              <a:gd name="connsiteY8" fmla="*/ 13244047 h 13244049"/>
              <a:gd name="connsiteX9" fmla="*/ 19362082 w 24387174"/>
              <a:gd name="connsiteY9" fmla="*/ 13244047 h 13244049"/>
              <a:gd name="connsiteX10" fmla="*/ 19362082 w 24387174"/>
              <a:gd name="connsiteY10" fmla="*/ 13009482 h 13244049"/>
              <a:gd name="connsiteX11" fmla="*/ 19362082 w 24387174"/>
              <a:gd name="connsiteY11" fmla="*/ 12943561 h 13244049"/>
              <a:gd name="connsiteX12" fmla="*/ 19362078 w 24387174"/>
              <a:gd name="connsiteY12" fmla="*/ 12943561 h 13244049"/>
              <a:gd name="connsiteX13" fmla="*/ 19362078 w 24387174"/>
              <a:gd name="connsiteY13" fmla="*/ 13244049 h 13244049"/>
              <a:gd name="connsiteX14" fmla="*/ 17112326 w 24387174"/>
              <a:gd name="connsiteY14" fmla="*/ 13244049 h 13244049"/>
              <a:gd name="connsiteX15" fmla="*/ 17112326 w 24387174"/>
              <a:gd name="connsiteY15" fmla="*/ 13244047 h 13244049"/>
              <a:gd name="connsiteX16" fmla="*/ 17105648 w 24387174"/>
              <a:gd name="connsiteY16" fmla="*/ 13244047 h 13244049"/>
              <a:gd name="connsiteX17" fmla="*/ 13491029 w 24387174"/>
              <a:gd name="connsiteY17" fmla="*/ 13244047 h 13244049"/>
              <a:gd name="connsiteX18" fmla="*/ 12717826 w 24387174"/>
              <a:gd name="connsiteY18" fmla="*/ 13244047 h 13244049"/>
              <a:gd name="connsiteX19" fmla="*/ 12717819 w 24387174"/>
              <a:gd name="connsiteY19" fmla="*/ 13244049 h 13244049"/>
              <a:gd name="connsiteX20" fmla="*/ 0 w 24387174"/>
              <a:gd name="connsiteY20" fmla="*/ 13244049 h 13244049"/>
              <a:gd name="connsiteX21" fmla="*/ 0 w 24387174"/>
              <a:gd name="connsiteY21" fmla="*/ 9887165 h 13244049"/>
              <a:gd name="connsiteX22" fmla="*/ 412178 w 24387174"/>
              <a:gd name="connsiteY22" fmla="*/ 9969492 h 13244049"/>
              <a:gd name="connsiteX23" fmla="*/ 7830727 w 24387174"/>
              <a:gd name="connsiteY23" fmla="*/ 9679324 h 13244049"/>
              <a:gd name="connsiteX24" fmla="*/ 10020255 w 24387174"/>
              <a:gd name="connsiteY24" fmla="*/ 8536288 h 13244049"/>
              <a:gd name="connsiteX25" fmla="*/ 10140229 w 24387174"/>
              <a:gd name="connsiteY25" fmla="*/ 6637688 h 13244049"/>
              <a:gd name="connsiteX26" fmla="*/ 9255419 w 24387174"/>
              <a:gd name="connsiteY26" fmla="*/ 4777833 h 13244049"/>
              <a:gd name="connsiteX27" fmla="*/ 12704679 w 24387174"/>
              <a:gd name="connsiteY27" fmla="*/ 370361 h 13244049"/>
              <a:gd name="connsiteX28" fmla="*/ 15176896 w 24387174"/>
              <a:gd name="connsiteY28" fmla="*/ 759 h 1324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387174" h="13244049">
                <a:moveTo>
                  <a:pt x="15176896" y="759"/>
                </a:moveTo>
                <a:cubicBezTo>
                  <a:pt x="17052282" y="-22366"/>
                  <a:pt x="18956464" y="484180"/>
                  <a:pt x="20173078" y="1416530"/>
                </a:cubicBezTo>
                <a:cubicBezTo>
                  <a:pt x="21417808" y="2375520"/>
                  <a:pt x="22002680" y="3712291"/>
                  <a:pt x="23637332" y="4390362"/>
                </a:cubicBezTo>
                <a:cubicBezTo>
                  <a:pt x="23862290" y="4487228"/>
                  <a:pt x="24117232" y="4564725"/>
                  <a:pt x="24387174" y="4622844"/>
                </a:cubicBezTo>
                <a:cubicBezTo>
                  <a:pt x="24387174" y="4622844"/>
                  <a:pt x="24387174" y="4622844"/>
                  <a:pt x="24387174" y="11723227"/>
                </a:cubicBezTo>
                <a:lnTo>
                  <a:pt x="24056886" y="11745421"/>
                </a:lnTo>
                <a:lnTo>
                  <a:pt x="24056886" y="11745813"/>
                </a:lnTo>
                <a:lnTo>
                  <a:pt x="24387174" y="11723628"/>
                </a:lnTo>
                <a:lnTo>
                  <a:pt x="24387174" y="13244047"/>
                </a:lnTo>
                <a:cubicBezTo>
                  <a:pt x="24387174" y="13244047"/>
                  <a:pt x="24387174" y="13244047"/>
                  <a:pt x="19362082" y="13244047"/>
                </a:cubicBezTo>
                <a:cubicBezTo>
                  <a:pt x="19362082" y="13244047"/>
                  <a:pt x="19362082" y="13244047"/>
                  <a:pt x="19362082" y="13009482"/>
                </a:cubicBezTo>
                <a:lnTo>
                  <a:pt x="19362082" y="12943561"/>
                </a:lnTo>
                <a:lnTo>
                  <a:pt x="19362078" y="12943561"/>
                </a:lnTo>
                <a:lnTo>
                  <a:pt x="19362078" y="13244049"/>
                </a:lnTo>
                <a:lnTo>
                  <a:pt x="17112326" y="13244049"/>
                </a:lnTo>
                <a:lnTo>
                  <a:pt x="17112326" y="13244047"/>
                </a:lnTo>
                <a:lnTo>
                  <a:pt x="17105648" y="13244047"/>
                </a:lnTo>
                <a:cubicBezTo>
                  <a:pt x="17049826" y="13244047"/>
                  <a:pt x="16631144" y="13244047"/>
                  <a:pt x="13491029" y="13244047"/>
                </a:cubicBezTo>
                <a:lnTo>
                  <a:pt x="12717826" y="13244047"/>
                </a:lnTo>
                <a:lnTo>
                  <a:pt x="12717819" y="13244049"/>
                </a:lnTo>
                <a:lnTo>
                  <a:pt x="0" y="13244049"/>
                </a:lnTo>
                <a:lnTo>
                  <a:pt x="0" y="9887165"/>
                </a:lnTo>
                <a:lnTo>
                  <a:pt x="412178" y="9969492"/>
                </a:lnTo>
                <a:cubicBezTo>
                  <a:pt x="2841012" y="10413551"/>
                  <a:pt x="5508097" y="10331970"/>
                  <a:pt x="7830727" y="9679324"/>
                </a:cubicBezTo>
                <a:cubicBezTo>
                  <a:pt x="8715535" y="9427470"/>
                  <a:pt x="9585350" y="9078746"/>
                  <a:pt x="10020255" y="8536288"/>
                </a:cubicBezTo>
                <a:cubicBezTo>
                  <a:pt x="10485155" y="7955084"/>
                  <a:pt x="10395176" y="7257640"/>
                  <a:pt x="10140229" y="6637688"/>
                </a:cubicBezTo>
                <a:cubicBezTo>
                  <a:pt x="9870287" y="6008048"/>
                  <a:pt x="9450377" y="5417156"/>
                  <a:pt x="9255419" y="4777833"/>
                </a:cubicBezTo>
                <a:cubicBezTo>
                  <a:pt x="8730531" y="3034217"/>
                  <a:pt x="10230208" y="1125928"/>
                  <a:pt x="12704679" y="370361"/>
                </a:cubicBezTo>
                <a:cubicBezTo>
                  <a:pt x="13477951" y="131222"/>
                  <a:pt x="14324449" y="11272"/>
                  <a:pt x="15176896" y="759"/>
                </a:cubicBezTo>
                <a:close/>
              </a:path>
            </a:pathLst>
          </a:custGeom>
          <a:gradFill>
            <a:gsLst>
              <a:gs pos="25000">
                <a:schemeClr val="accent4"/>
              </a:gs>
              <a:gs pos="100000">
                <a:schemeClr val="accent5"/>
              </a:gs>
            </a:gsLst>
            <a:lin ang="2700000" scaled="0"/>
          </a:gradFill>
          <a:ln>
            <a:noFill/>
          </a:ln>
        </p:spPr>
        <p:txBody>
          <a:bodyPr vert="horz" wrap="square" lIns="45714" tIns="22857" rIns="45714" bIns="22857" numCol="1" anchor="t" anchorCtr="0" compatLnSpc="1">
            <a:prstTxWarp prst="textNoShape">
              <a:avLst/>
            </a:prstTxWarp>
            <a:noAutofit/>
          </a:bodyPr>
          <a:lstStyle/>
          <a:p>
            <a:endParaRPr lang="en-US" sz="900"/>
          </a:p>
        </p:txBody>
      </p:sp>
      <p:pic>
        <p:nvPicPr>
          <p:cNvPr id="17" name="Picture Placeholder 16">
            <a:extLst>
              <a:ext uri="{FF2B5EF4-FFF2-40B4-BE49-F238E27FC236}">
                <a16:creationId xmlns:a16="http://schemas.microsoft.com/office/drawing/2014/main" id="{5DD7D3EE-091A-DFE9-5D5E-298A1EF092E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0081" b="10081"/>
          <a:stretch/>
        </p:blipFill>
        <p:spPr/>
      </p:pic>
      <p:sp>
        <p:nvSpPr>
          <p:cNvPr id="18" name="TextBox 17">
            <a:extLst>
              <a:ext uri="{FF2B5EF4-FFF2-40B4-BE49-F238E27FC236}">
                <a16:creationId xmlns:a16="http://schemas.microsoft.com/office/drawing/2014/main" id="{74C85B59-01E3-605D-3709-B59BAD8C5AFE}"/>
              </a:ext>
            </a:extLst>
          </p:cNvPr>
          <p:cNvSpPr txBox="1"/>
          <p:nvPr/>
        </p:nvSpPr>
        <p:spPr>
          <a:xfrm>
            <a:off x="226024" y="1179499"/>
            <a:ext cx="3657124" cy="2277098"/>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19" name="TextBox 18">
            <a:extLst>
              <a:ext uri="{FF2B5EF4-FFF2-40B4-BE49-F238E27FC236}">
                <a16:creationId xmlns:a16="http://schemas.microsoft.com/office/drawing/2014/main" id="{3C1B8B4A-FD17-5B44-EE1A-DA493B1620D4}"/>
              </a:ext>
            </a:extLst>
          </p:cNvPr>
          <p:cNvSpPr txBox="1"/>
          <p:nvPr/>
        </p:nvSpPr>
        <p:spPr>
          <a:xfrm>
            <a:off x="226024" y="639454"/>
            <a:ext cx="4121316" cy="400110"/>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20" name="TextBox 19">
            <a:extLst>
              <a:ext uri="{FF2B5EF4-FFF2-40B4-BE49-F238E27FC236}">
                <a16:creationId xmlns:a16="http://schemas.microsoft.com/office/drawing/2014/main" id="{E97E8AE4-A7D7-861B-7190-03B27531B930}"/>
              </a:ext>
            </a:extLst>
          </p:cNvPr>
          <p:cNvSpPr txBox="1"/>
          <p:nvPr/>
        </p:nvSpPr>
        <p:spPr>
          <a:xfrm>
            <a:off x="226024" y="3087095"/>
            <a:ext cx="3657124" cy="2000099"/>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labore.</a:t>
            </a:r>
          </a:p>
        </p:txBody>
      </p:sp>
    </p:spTree>
    <p:extLst>
      <p:ext uri="{BB962C8B-B14F-4D97-AF65-F5344CB8AC3E}">
        <p14:creationId xmlns:p14="http://schemas.microsoft.com/office/powerpoint/2010/main" val="326081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950E886-6F1A-7C92-3A6C-40FE02B5C8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879" b="18879"/>
          <a:stretch>
            <a:fillRect/>
          </a:stretch>
        </p:blipFill>
        <p:spPr/>
      </p:pic>
      <p:sp>
        <p:nvSpPr>
          <p:cNvPr id="16" name="TextBox 15">
            <a:extLst>
              <a:ext uri="{FF2B5EF4-FFF2-40B4-BE49-F238E27FC236}">
                <a16:creationId xmlns:a16="http://schemas.microsoft.com/office/drawing/2014/main" id="{4E337C5A-2F1A-E5E8-08BE-192B39A82B20}"/>
              </a:ext>
            </a:extLst>
          </p:cNvPr>
          <p:cNvSpPr txBox="1"/>
          <p:nvPr/>
        </p:nvSpPr>
        <p:spPr>
          <a:xfrm>
            <a:off x="7090357" y="4941918"/>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18" name="TextBox 17">
            <a:extLst>
              <a:ext uri="{FF2B5EF4-FFF2-40B4-BE49-F238E27FC236}">
                <a16:creationId xmlns:a16="http://schemas.microsoft.com/office/drawing/2014/main" id="{3795618A-BD2B-3129-FD4B-3935097F39F7}"/>
              </a:ext>
            </a:extLst>
          </p:cNvPr>
          <p:cNvSpPr txBox="1"/>
          <p:nvPr/>
        </p:nvSpPr>
        <p:spPr>
          <a:xfrm>
            <a:off x="374841" y="5055182"/>
            <a:ext cx="1608317" cy="1015663"/>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19" name="TextBox 18">
            <a:extLst>
              <a:ext uri="{FF2B5EF4-FFF2-40B4-BE49-F238E27FC236}">
                <a16:creationId xmlns:a16="http://schemas.microsoft.com/office/drawing/2014/main" id="{3573207C-22B6-3018-E335-1CD9BBBC066F}"/>
              </a:ext>
            </a:extLst>
          </p:cNvPr>
          <p:cNvSpPr txBox="1"/>
          <p:nvPr/>
        </p:nvSpPr>
        <p:spPr>
          <a:xfrm>
            <a:off x="1983158" y="4941918"/>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4084085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8394707F-9285-2BEA-A7EE-4320BE3D8C8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251" r="12251"/>
          <a:stretch>
            <a:fillRect/>
          </a:stretch>
        </p:blipFill>
        <p:spPr/>
      </p:pic>
      <p:grpSp>
        <p:nvGrpSpPr>
          <p:cNvPr id="3" name="Group 2"/>
          <p:cNvGrpSpPr/>
          <p:nvPr/>
        </p:nvGrpSpPr>
        <p:grpSpPr>
          <a:xfrm>
            <a:off x="2816721" y="394"/>
            <a:ext cx="4938863" cy="6853138"/>
            <a:chOff x="16881476" y="-982661"/>
            <a:chExt cx="9879013" cy="13708061"/>
          </a:xfrm>
          <a:gradFill>
            <a:gsLst>
              <a:gs pos="25000">
                <a:schemeClr val="accent4">
                  <a:alpha val="75000"/>
                </a:schemeClr>
              </a:gs>
              <a:gs pos="100000">
                <a:schemeClr val="accent5"/>
              </a:gs>
            </a:gsLst>
            <a:lin ang="2700000" scaled="0"/>
          </a:gradFill>
        </p:grpSpPr>
        <p:sp>
          <p:nvSpPr>
            <p:cNvPr id="4" name="Freeform 7"/>
            <p:cNvSpPr>
              <a:spLocks/>
            </p:cNvSpPr>
            <p:nvPr userDrawn="1"/>
          </p:nvSpPr>
          <p:spPr bwMode="auto">
            <a:xfrm>
              <a:off x="17422813" y="-982661"/>
              <a:ext cx="4103688" cy="4412174"/>
            </a:xfrm>
            <a:custGeom>
              <a:avLst/>
              <a:gdLst>
                <a:gd name="T0" fmla="*/ 609 w 609"/>
                <a:gd name="T1" fmla="*/ 0 h 656"/>
                <a:gd name="T2" fmla="*/ 292 w 609"/>
                <a:gd name="T3" fmla="*/ 239 h 656"/>
                <a:gd name="T4" fmla="*/ 52 w 609"/>
                <a:gd name="T5" fmla="*/ 613 h 656"/>
                <a:gd name="T6" fmla="*/ 34 w 609"/>
                <a:gd name="T7" fmla="*/ 656 h 656"/>
                <a:gd name="T8" fmla="*/ 276 w 609"/>
                <a:gd name="T9" fmla="*/ 0 h 656"/>
                <a:gd name="T10" fmla="*/ 609 w 609"/>
                <a:gd name="T11" fmla="*/ 0 h 656"/>
              </a:gdLst>
              <a:ahLst/>
              <a:cxnLst>
                <a:cxn ang="0">
                  <a:pos x="T0" y="T1"/>
                </a:cxn>
                <a:cxn ang="0">
                  <a:pos x="T2" y="T3"/>
                </a:cxn>
                <a:cxn ang="0">
                  <a:pos x="T4" y="T5"/>
                </a:cxn>
                <a:cxn ang="0">
                  <a:pos x="T6" y="T7"/>
                </a:cxn>
                <a:cxn ang="0">
                  <a:pos x="T8" y="T9"/>
                </a:cxn>
                <a:cxn ang="0">
                  <a:pos x="T10" y="T11"/>
                </a:cxn>
              </a:cxnLst>
              <a:rect l="0" t="0" r="r" b="b"/>
              <a:pathLst>
                <a:path w="609" h="656">
                  <a:moveTo>
                    <a:pt x="609" y="0"/>
                  </a:moveTo>
                  <a:cubicBezTo>
                    <a:pt x="495" y="69"/>
                    <a:pt x="385" y="142"/>
                    <a:pt x="292" y="239"/>
                  </a:cubicBezTo>
                  <a:cubicBezTo>
                    <a:pt x="187" y="348"/>
                    <a:pt x="108" y="472"/>
                    <a:pt x="52" y="613"/>
                  </a:cubicBezTo>
                  <a:cubicBezTo>
                    <a:pt x="47" y="625"/>
                    <a:pt x="42" y="638"/>
                    <a:pt x="34" y="656"/>
                  </a:cubicBezTo>
                  <a:cubicBezTo>
                    <a:pt x="0" y="529"/>
                    <a:pt x="113" y="228"/>
                    <a:pt x="276" y="0"/>
                  </a:cubicBezTo>
                  <a:cubicBezTo>
                    <a:pt x="387" y="0"/>
                    <a:pt x="498" y="0"/>
                    <a:pt x="6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5" name="Freeform 8"/>
            <p:cNvSpPr>
              <a:spLocks/>
            </p:cNvSpPr>
            <p:nvPr userDrawn="1"/>
          </p:nvSpPr>
          <p:spPr bwMode="auto">
            <a:xfrm>
              <a:off x="18629313" y="-982661"/>
              <a:ext cx="5815013" cy="3154728"/>
            </a:xfrm>
            <a:custGeom>
              <a:avLst/>
              <a:gdLst>
                <a:gd name="T0" fmla="*/ 863 w 863"/>
                <a:gd name="T1" fmla="*/ 0 h 469"/>
                <a:gd name="T2" fmla="*/ 641 w 863"/>
                <a:gd name="T3" fmla="*/ 74 h 469"/>
                <a:gd name="T4" fmla="*/ 111 w 863"/>
                <a:gd name="T5" fmla="*/ 362 h 469"/>
                <a:gd name="T6" fmla="*/ 0 w 863"/>
                <a:gd name="T7" fmla="*/ 469 h 469"/>
                <a:gd name="T8" fmla="*/ 83 w 863"/>
                <a:gd name="T9" fmla="*/ 326 h 469"/>
                <a:gd name="T10" fmla="*/ 508 w 863"/>
                <a:gd name="T11" fmla="*/ 7 h 469"/>
                <a:gd name="T12" fmla="*/ 512 w 863"/>
                <a:gd name="T13" fmla="*/ 0 h 469"/>
                <a:gd name="T14" fmla="*/ 863 w 863"/>
                <a:gd name="T15" fmla="*/ 0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3" h="469">
                  <a:moveTo>
                    <a:pt x="863" y="0"/>
                  </a:moveTo>
                  <a:cubicBezTo>
                    <a:pt x="789" y="25"/>
                    <a:pt x="715" y="48"/>
                    <a:pt x="641" y="74"/>
                  </a:cubicBezTo>
                  <a:cubicBezTo>
                    <a:pt x="449" y="140"/>
                    <a:pt x="269" y="232"/>
                    <a:pt x="111" y="362"/>
                  </a:cubicBezTo>
                  <a:cubicBezTo>
                    <a:pt x="72" y="394"/>
                    <a:pt x="41" y="437"/>
                    <a:pt x="0" y="469"/>
                  </a:cubicBezTo>
                  <a:cubicBezTo>
                    <a:pt x="12" y="411"/>
                    <a:pt x="49" y="369"/>
                    <a:pt x="83" y="326"/>
                  </a:cubicBezTo>
                  <a:cubicBezTo>
                    <a:pt x="197" y="184"/>
                    <a:pt x="339" y="78"/>
                    <a:pt x="508" y="7"/>
                  </a:cubicBezTo>
                  <a:cubicBezTo>
                    <a:pt x="510" y="6"/>
                    <a:pt x="510" y="3"/>
                    <a:pt x="512" y="0"/>
                  </a:cubicBezTo>
                  <a:cubicBezTo>
                    <a:pt x="629" y="0"/>
                    <a:pt x="746" y="0"/>
                    <a:pt x="8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6" name="Freeform 9"/>
            <p:cNvSpPr>
              <a:spLocks/>
            </p:cNvSpPr>
            <p:nvPr userDrawn="1"/>
          </p:nvSpPr>
          <p:spPr bwMode="auto">
            <a:xfrm>
              <a:off x="18472151" y="4948925"/>
              <a:ext cx="3113088" cy="7776475"/>
            </a:xfrm>
            <a:custGeom>
              <a:avLst/>
              <a:gdLst>
                <a:gd name="T0" fmla="*/ 0 w 462"/>
                <a:gd name="T1" fmla="*/ 0 h 1156"/>
                <a:gd name="T2" fmla="*/ 72 w 462"/>
                <a:gd name="T3" fmla="*/ 60 h 1156"/>
                <a:gd name="T4" fmla="*/ 406 w 462"/>
                <a:gd name="T5" fmla="*/ 787 h 1156"/>
                <a:gd name="T6" fmla="*/ 459 w 462"/>
                <a:gd name="T7" fmla="*/ 1119 h 1156"/>
                <a:gd name="T8" fmla="*/ 431 w 462"/>
                <a:gd name="T9" fmla="*/ 1155 h 1156"/>
                <a:gd name="T10" fmla="*/ 233 w 462"/>
                <a:gd name="T11" fmla="*/ 1155 h 1156"/>
                <a:gd name="T12" fmla="*/ 208 w 462"/>
                <a:gd name="T13" fmla="*/ 1121 h 1156"/>
                <a:gd name="T14" fmla="*/ 209 w 462"/>
                <a:gd name="T15" fmla="*/ 690 h 1156"/>
                <a:gd name="T16" fmla="*/ 80 w 462"/>
                <a:gd name="T17" fmla="*/ 168 h 1156"/>
                <a:gd name="T18" fmla="*/ 0 w 462"/>
                <a:gd name="T19"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 h="1156">
                  <a:moveTo>
                    <a:pt x="0" y="0"/>
                  </a:moveTo>
                  <a:cubicBezTo>
                    <a:pt x="23" y="6"/>
                    <a:pt x="45" y="24"/>
                    <a:pt x="72" y="60"/>
                  </a:cubicBezTo>
                  <a:cubicBezTo>
                    <a:pt x="240" y="276"/>
                    <a:pt x="344" y="522"/>
                    <a:pt x="406" y="787"/>
                  </a:cubicBezTo>
                  <a:cubicBezTo>
                    <a:pt x="431" y="896"/>
                    <a:pt x="443" y="1008"/>
                    <a:pt x="459" y="1119"/>
                  </a:cubicBezTo>
                  <a:cubicBezTo>
                    <a:pt x="462" y="1139"/>
                    <a:pt x="462" y="1156"/>
                    <a:pt x="431" y="1155"/>
                  </a:cubicBezTo>
                  <a:cubicBezTo>
                    <a:pt x="365" y="1152"/>
                    <a:pt x="299" y="1152"/>
                    <a:pt x="233" y="1155"/>
                  </a:cubicBezTo>
                  <a:cubicBezTo>
                    <a:pt x="203" y="1156"/>
                    <a:pt x="205" y="1140"/>
                    <a:pt x="208" y="1121"/>
                  </a:cubicBezTo>
                  <a:cubicBezTo>
                    <a:pt x="227" y="978"/>
                    <a:pt x="222" y="835"/>
                    <a:pt x="209" y="690"/>
                  </a:cubicBezTo>
                  <a:cubicBezTo>
                    <a:pt x="192" y="509"/>
                    <a:pt x="148" y="336"/>
                    <a:pt x="80" y="168"/>
                  </a:cubicBezTo>
                  <a:cubicBezTo>
                    <a:pt x="57" y="111"/>
                    <a:pt x="28" y="5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7" name="Freeform 10"/>
            <p:cNvSpPr>
              <a:spLocks/>
            </p:cNvSpPr>
            <p:nvPr userDrawn="1"/>
          </p:nvSpPr>
          <p:spPr bwMode="auto">
            <a:xfrm>
              <a:off x="16881476" y="6234949"/>
              <a:ext cx="2890838" cy="6477750"/>
            </a:xfrm>
            <a:custGeom>
              <a:avLst/>
              <a:gdLst>
                <a:gd name="T0" fmla="*/ 272 w 429"/>
                <a:gd name="T1" fmla="*/ 0 h 963"/>
                <a:gd name="T2" fmla="*/ 363 w 429"/>
                <a:gd name="T3" fmla="*/ 230 h 963"/>
                <a:gd name="T4" fmla="*/ 420 w 429"/>
                <a:gd name="T5" fmla="*/ 823 h 963"/>
                <a:gd name="T6" fmla="*/ 411 w 429"/>
                <a:gd name="T7" fmla="*/ 939 h 963"/>
                <a:gd name="T8" fmla="*/ 383 w 429"/>
                <a:gd name="T9" fmla="*/ 963 h 963"/>
                <a:gd name="T10" fmla="*/ 0 w 429"/>
                <a:gd name="T11" fmla="*/ 963 h 963"/>
                <a:gd name="T12" fmla="*/ 272 w 429"/>
                <a:gd name="T13" fmla="*/ 0 h 963"/>
              </a:gdLst>
              <a:ahLst/>
              <a:cxnLst>
                <a:cxn ang="0">
                  <a:pos x="T0" y="T1"/>
                </a:cxn>
                <a:cxn ang="0">
                  <a:pos x="T2" y="T3"/>
                </a:cxn>
                <a:cxn ang="0">
                  <a:pos x="T4" y="T5"/>
                </a:cxn>
                <a:cxn ang="0">
                  <a:pos x="T6" y="T7"/>
                </a:cxn>
                <a:cxn ang="0">
                  <a:pos x="T8" y="T9"/>
                </a:cxn>
                <a:cxn ang="0">
                  <a:pos x="T10" y="T11"/>
                </a:cxn>
                <a:cxn ang="0">
                  <a:pos x="T12" y="T13"/>
                </a:cxn>
              </a:cxnLst>
              <a:rect l="0" t="0" r="r" b="b"/>
              <a:pathLst>
                <a:path w="429" h="963">
                  <a:moveTo>
                    <a:pt x="272" y="0"/>
                  </a:moveTo>
                  <a:cubicBezTo>
                    <a:pt x="325" y="70"/>
                    <a:pt x="342" y="151"/>
                    <a:pt x="363" y="230"/>
                  </a:cubicBezTo>
                  <a:cubicBezTo>
                    <a:pt x="413" y="425"/>
                    <a:pt x="429" y="623"/>
                    <a:pt x="420" y="823"/>
                  </a:cubicBezTo>
                  <a:cubicBezTo>
                    <a:pt x="419" y="862"/>
                    <a:pt x="413" y="901"/>
                    <a:pt x="411" y="939"/>
                  </a:cubicBezTo>
                  <a:cubicBezTo>
                    <a:pt x="411" y="960"/>
                    <a:pt x="401" y="963"/>
                    <a:pt x="383" y="963"/>
                  </a:cubicBezTo>
                  <a:cubicBezTo>
                    <a:pt x="258" y="963"/>
                    <a:pt x="132" y="963"/>
                    <a:pt x="0" y="963"/>
                  </a:cubicBezTo>
                  <a:cubicBezTo>
                    <a:pt x="250" y="684"/>
                    <a:pt x="347" y="366"/>
                    <a:pt x="2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8" name="Freeform 11"/>
            <p:cNvSpPr>
              <a:spLocks/>
            </p:cNvSpPr>
            <p:nvPr userDrawn="1"/>
          </p:nvSpPr>
          <p:spPr bwMode="auto">
            <a:xfrm>
              <a:off x="20688301" y="8051259"/>
              <a:ext cx="3079750" cy="4661439"/>
            </a:xfrm>
            <a:custGeom>
              <a:avLst/>
              <a:gdLst>
                <a:gd name="T0" fmla="*/ 457 w 457"/>
                <a:gd name="T1" fmla="*/ 693 h 693"/>
                <a:gd name="T2" fmla="*/ 188 w 457"/>
                <a:gd name="T3" fmla="*/ 693 h 693"/>
                <a:gd name="T4" fmla="*/ 167 w 457"/>
                <a:gd name="T5" fmla="*/ 668 h 693"/>
                <a:gd name="T6" fmla="*/ 32 w 457"/>
                <a:gd name="T7" fmla="*/ 58 h 693"/>
                <a:gd name="T8" fmla="*/ 24 w 457"/>
                <a:gd name="T9" fmla="*/ 11 h 693"/>
                <a:gd name="T10" fmla="*/ 65 w 457"/>
                <a:gd name="T11" fmla="*/ 44 h 693"/>
                <a:gd name="T12" fmla="*/ 405 w 457"/>
                <a:gd name="T13" fmla="*/ 569 h 693"/>
                <a:gd name="T14" fmla="*/ 457 w 457"/>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693">
                  <a:moveTo>
                    <a:pt x="457" y="693"/>
                  </a:moveTo>
                  <a:cubicBezTo>
                    <a:pt x="363" y="693"/>
                    <a:pt x="275" y="692"/>
                    <a:pt x="188" y="693"/>
                  </a:cubicBezTo>
                  <a:cubicBezTo>
                    <a:pt x="167" y="693"/>
                    <a:pt x="168" y="682"/>
                    <a:pt x="167" y="668"/>
                  </a:cubicBezTo>
                  <a:cubicBezTo>
                    <a:pt x="145" y="459"/>
                    <a:pt x="105" y="255"/>
                    <a:pt x="32" y="58"/>
                  </a:cubicBezTo>
                  <a:cubicBezTo>
                    <a:pt x="27" y="43"/>
                    <a:pt x="0" y="23"/>
                    <a:pt x="24" y="11"/>
                  </a:cubicBezTo>
                  <a:cubicBezTo>
                    <a:pt x="44" y="0"/>
                    <a:pt x="53" y="30"/>
                    <a:pt x="65" y="44"/>
                  </a:cubicBezTo>
                  <a:cubicBezTo>
                    <a:pt x="202" y="204"/>
                    <a:pt x="317" y="378"/>
                    <a:pt x="405" y="569"/>
                  </a:cubicBezTo>
                  <a:cubicBezTo>
                    <a:pt x="423" y="608"/>
                    <a:pt x="438" y="648"/>
                    <a:pt x="457" y="6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9" name="Freeform 12"/>
            <p:cNvSpPr>
              <a:spLocks/>
            </p:cNvSpPr>
            <p:nvPr userDrawn="1"/>
          </p:nvSpPr>
          <p:spPr bwMode="auto">
            <a:xfrm>
              <a:off x="22939376" y="10210509"/>
              <a:ext cx="3821113" cy="2508540"/>
            </a:xfrm>
            <a:custGeom>
              <a:avLst/>
              <a:gdLst>
                <a:gd name="T0" fmla="*/ 567 w 567"/>
                <a:gd name="T1" fmla="*/ 372 h 373"/>
                <a:gd name="T2" fmla="*/ 202 w 567"/>
                <a:gd name="T3" fmla="*/ 372 h 373"/>
                <a:gd name="T4" fmla="*/ 169 w 567"/>
                <a:gd name="T5" fmla="*/ 352 h 373"/>
                <a:gd name="T6" fmla="*/ 2 w 567"/>
                <a:gd name="T7" fmla="*/ 17 h 373"/>
                <a:gd name="T8" fmla="*/ 3 w 567"/>
                <a:gd name="T9" fmla="*/ 0 h 373"/>
                <a:gd name="T10" fmla="*/ 567 w 567"/>
                <a:gd name="T11" fmla="*/ 372 h 373"/>
              </a:gdLst>
              <a:ahLst/>
              <a:cxnLst>
                <a:cxn ang="0">
                  <a:pos x="T0" y="T1"/>
                </a:cxn>
                <a:cxn ang="0">
                  <a:pos x="T2" y="T3"/>
                </a:cxn>
                <a:cxn ang="0">
                  <a:pos x="T4" y="T5"/>
                </a:cxn>
                <a:cxn ang="0">
                  <a:pos x="T6" y="T7"/>
                </a:cxn>
                <a:cxn ang="0">
                  <a:pos x="T8" y="T9"/>
                </a:cxn>
                <a:cxn ang="0">
                  <a:pos x="T10" y="T11"/>
                </a:cxn>
              </a:cxnLst>
              <a:rect l="0" t="0" r="r" b="b"/>
              <a:pathLst>
                <a:path w="567" h="373">
                  <a:moveTo>
                    <a:pt x="567" y="372"/>
                  </a:moveTo>
                  <a:cubicBezTo>
                    <a:pt x="445" y="372"/>
                    <a:pt x="324" y="372"/>
                    <a:pt x="202" y="372"/>
                  </a:cubicBezTo>
                  <a:cubicBezTo>
                    <a:pt x="185" y="373"/>
                    <a:pt x="175" y="368"/>
                    <a:pt x="169" y="352"/>
                  </a:cubicBezTo>
                  <a:cubicBezTo>
                    <a:pt x="127" y="233"/>
                    <a:pt x="69" y="123"/>
                    <a:pt x="2" y="17"/>
                  </a:cubicBezTo>
                  <a:cubicBezTo>
                    <a:pt x="0" y="15"/>
                    <a:pt x="2" y="11"/>
                    <a:pt x="3" y="0"/>
                  </a:cubicBezTo>
                  <a:cubicBezTo>
                    <a:pt x="168" y="163"/>
                    <a:pt x="355" y="284"/>
                    <a:pt x="567" y="3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grpSp>
      <p:sp>
        <p:nvSpPr>
          <p:cNvPr id="25" name="TextBox 24">
            <a:extLst>
              <a:ext uri="{FF2B5EF4-FFF2-40B4-BE49-F238E27FC236}">
                <a16:creationId xmlns:a16="http://schemas.microsoft.com/office/drawing/2014/main" id="{D6033747-E4B3-3849-4433-166E4EA48C6E}"/>
              </a:ext>
            </a:extLst>
          </p:cNvPr>
          <p:cNvSpPr txBox="1"/>
          <p:nvPr/>
        </p:nvSpPr>
        <p:spPr>
          <a:xfrm>
            <a:off x="6478195" y="913927"/>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26" name="TextBox 25">
            <a:extLst>
              <a:ext uri="{FF2B5EF4-FFF2-40B4-BE49-F238E27FC236}">
                <a16:creationId xmlns:a16="http://schemas.microsoft.com/office/drawing/2014/main" id="{76D162AD-4A39-72D4-CE64-B0F050D73F0C}"/>
              </a:ext>
            </a:extLst>
          </p:cNvPr>
          <p:cNvSpPr txBox="1"/>
          <p:nvPr/>
        </p:nvSpPr>
        <p:spPr>
          <a:xfrm>
            <a:off x="6478195" y="373882"/>
            <a:ext cx="4121316" cy="400110"/>
          </a:xfrm>
          <a:prstGeom prst="rect">
            <a:avLst/>
          </a:prstGeom>
          <a:noFill/>
        </p:spPr>
        <p:txBody>
          <a:bodyPr wrap="square" rtlCol="0">
            <a:spAutoFit/>
          </a:bodyPr>
          <a:lstStyle/>
          <a:p>
            <a:r>
              <a:rPr lang="en-US" sz="2000" spc="150" dirty="0">
                <a:latin typeface="Montserrat" charset="0"/>
                <a:ea typeface="Montserrat" charset="0"/>
                <a:cs typeface="Montserrat" charset="0"/>
              </a:rPr>
              <a:t>YOUR TITLE HERE</a:t>
            </a:r>
          </a:p>
        </p:txBody>
      </p:sp>
      <p:sp>
        <p:nvSpPr>
          <p:cNvPr id="27" name="TextBox 26">
            <a:extLst>
              <a:ext uri="{FF2B5EF4-FFF2-40B4-BE49-F238E27FC236}">
                <a16:creationId xmlns:a16="http://schemas.microsoft.com/office/drawing/2014/main" id="{BE3A50AC-0571-943F-0372-AB4EEE6AC61F}"/>
              </a:ext>
            </a:extLst>
          </p:cNvPr>
          <p:cNvSpPr txBox="1"/>
          <p:nvPr/>
        </p:nvSpPr>
        <p:spPr>
          <a:xfrm>
            <a:off x="6478195" y="2590643"/>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28" name="TextBox 27">
            <a:extLst>
              <a:ext uri="{FF2B5EF4-FFF2-40B4-BE49-F238E27FC236}">
                <a16:creationId xmlns:a16="http://schemas.microsoft.com/office/drawing/2014/main" id="{8E604F2F-3B40-8966-DE3D-02E31207752B}"/>
              </a:ext>
            </a:extLst>
          </p:cNvPr>
          <p:cNvSpPr txBox="1"/>
          <p:nvPr/>
        </p:nvSpPr>
        <p:spPr>
          <a:xfrm>
            <a:off x="6478195" y="4267358"/>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44927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EFD2518C-1223-4DE0-98DA-E3BE89A45F8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198" b="6198"/>
          <a:stretch>
            <a:fillRect/>
          </a:stretch>
        </p:blipFill>
        <p:spPr/>
      </p:pic>
      <p:pic>
        <p:nvPicPr>
          <p:cNvPr id="37" name="Picture Placeholder 36">
            <a:extLst>
              <a:ext uri="{FF2B5EF4-FFF2-40B4-BE49-F238E27FC236}">
                <a16:creationId xmlns:a16="http://schemas.microsoft.com/office/drawing/2014/main" id="{6D4D66F1-92BD-4360-D693-DF01B7505B1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76" r="1776"/>
          <a:stretch>
            <a:fillRect/>
          </a:stretch>
        </p:blipFill>
        <p:spPr/>
      </p:pic>
      <p:pic>
        <p:nvPicPr>
          <p:cNvPr id="41" name="Picture Placeholder 40">
            <a:extLst>
              <a:ext uri="{FF2B5EF4-FFF2-40B4-BE49-F238E27FC236}">
                <a16:creationId xmlns:a16="http://schemas.microsoft.com/office/drawing/2014/main" id="{EFF9C411-5426-D79D-3D63-F3D9683A5916}"/>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6159" b="6159"/>
          <a:stretch>
            <a:fillRect/>
          </a:stretch>
        </p:blipFill>
        <p:spPr/>
      </p:pic>
      <p:pic>
        <p:nvPicPr>
          <p:cNvPr id="43" name="Picture Placeholder 42">
            <a:extLst>
              <a:ext uri="{FF2B5EF4-FFF2-40B4-BE49-F238E27FC236}">
                <a16:creationId xmlns:a16="http://schemas.microsoft.com/office/drawing/2014/main" id="{199E05AD-6F40-11EB-25A6-3B5689C2FECA}"/>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6182" b="6182"/>
          <a:stretch>
            <a:fillRect/>
          </a:stretch>
        </p:blipFill>
        <p:spPr/>
      </p:pic>
      <p:pic>
        <p:nvPicPr>
          <p:cNvPr id="45" name="Picture Placeholder 44">
            <a:extLst>
              <a:ext uri="{FF2B5EF4-FFF2-40B4-BE49-F238E27FC236}">
                <a16:creationId xmlns:a16="http://schemas.microsoft.com/office/drawing/2014/main" id="{B6AF8C5F-15C6-37EE-141B-730FA784F92E}"/>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6198" b="6198"/>
          <a:stretch>
            <a:fillRect/>
          </a:stretch>
        </p:blipFill>
        <p:spPr/>
      </p:pic>
      <p:pic>
        <p:nvPicPr>
          <p:cNvPr id="47" name="Picture Placeholder 46">
            <a:extLst>
              <a:ext uri="{FF2B5EF4-FFF2-40B4-BE49-F238E27FC236}">
                <a16:creationId xmlns:a16="http://schemas.microsoft.com/office/drawing/2014/main" id="{FAB2F7AA-471F-F4C4-A986-4D3952E19B0A}"/>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t="15439" b="15439"/>
          <a:stretch>
            <a:fillRect/>
          </a:stretch>
        </p:blipFill>
        <p:spPr/>
      </p:pic>
      <p:sp>
        <p:nvSpPr>
          <p:cNvPr id="48" name="TextBox 47">
            <a:extLst>
              <a:ext uri="{FF2B5EF4-FFF2-40B4-BE49-F238E27FC236}">
                <a16:creationId xmlns:a16="http://schemas.microsoft.com/office/drawing/2014/main" id="{DE0DBA6E-7F05-A7B8-1703-F32C49AA6B93}"/>
              </a:ext>
            </a:extLst>
          </p:cNvPr>
          <p:cNvSpPr txBox="1"/>
          <p:nvPr/>
        </p:nvSpPr>
        <p:spPr>
          <a:xfrm>
            <a:off x="7183818" y="509514"/>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51" name="TextBox 50">
            <a:extLst>
              <a:ext uri="{FF2B5EF4-FFF2-40B4-BE49-F238E27FC236}">
                <a16:creationId xmlns:a16="http://schemas.microsoft.com/office/drawing/2014/main" id="{B6598874-6D69-4CE6-C912-B4E855264186}"/>
              </a:ext>
            </a:extLst>
          </p:cNvPr>
          <p:cNvSpPr txBox="1"/>
          <p:nvPr/>
        </p:nvSpPr>
        <p:spPr>
          <a:xfrm>
            <a:off x="7183818" y="4571511"/>
            <a:ext cx="4545380" cy="1446102"/>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labore.</a:t>
            </a:r>
          </a:p>
        </p:txBody>
      </p:sp>
      <p:sp>
        <p:nvSpPr>
          <p:cNvPr id="52" name="TextBox 51">
            <a:extLst>
              <a:ext uri="{FF2B5EF4-FFF2-40B4-BE49-F238E27FC236}">
                <a16:creationId xmlns:a16="http://schemas.microsoft.com/office/drawing/2014/main" id="{20BA3240-A14E-8260-5825-9EFC4795F196}"/>
              </a:ext>
            </a:extLst>
          </p:cNvPr>
          <p:cNvSpPr txBox="1"/>
          <p:nvPr/>
        </p:nvSpPr>
        <p:spPr>
          <a:xfrm>
            <a:off x="7183818" y="2540513"/>
            <a:ext cx="4545380" cy="1723100"/>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49217835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D72D23F-D30E-7E83-59F7-07B9F190E9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33" b="25633"/>
          <a:stretch>
            <a:fillRect/>
          </a:stretch>
        </p:blipFill>
        <p:spPr/>
      </p:pic>
      <p:sp>
        <p:nvSpPr>
          <p:cNvPr id="15" name="TextBox 14">
            <a:extLst>
              <a:ext uri="{FF2B5EF4-FFF2-40B4-BE49-F238E27FC236}">
                <a16:creationId xmlns:a16="http://schemas.microsoft.com/office/drawing/2014/main" id="{EEAEE511-6831-4516-5379-79C3E6EC01FB}"/>
              </a:ext>
            </a:extLst>
          </p:cNvPr>
          <p:cNvSpPr txBox="1"/>
          <p:nvPr/>
        </p:nvSpPr>
        <p:spPr>
          <a:xfrm>
            <a:off x="1475355" y="5108470"/>
            <a:ext cx="9498432" cy="338106"/>
          </a:xfrm>
          <a:prstGeom prst="rect">
            <a:avLst/>
          </a:prstGeom>
          <a:noFill/>
        </p:spPr>
        <p:txBody>
          <a:bodyPr wrap="square" rtlCol="0">
            <a:spAutoFit/>
          </a:bodyPr>
          <a:lstStyle/>
          <a:p>
            <a:pPr algn="ctr">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a:t>
            </a:r>
          </a:p>
        </p:txBody>
      </p:sp>
      <p:sp>
        <p:nvSpPr>
          <p:cNvPr id="16" name="TextBox 15">
            <a:extLst>
              <a:ext uri="{FF2B5EF4-FFF2-40B4-BE49-F238E27FC236}">
                <a16:creationId xmlns:a16="http://schemas.microsoft.com/office/drawing/2014/main" id="{51AFEBF1-2C44-FE31-AC96-9191A9083238}"/>
              </a:ext>
            </a:extLst>
          </p:cNvPr>
          <p:cNvSpPr txBox="1"/>
          <p:nvPr/>
        </p:nvSpPr>
        <p:spPr>
          <a:xfrm>
            <a:off x="4163913" y="4785847"/>
            <a:ext cx="4121316" cy="400110"/>
          </a:xfrm>
          <a:prstGeom prst="rect">
            <a:avLst/>
          </a:prstGeom>
          <a:noFill/>
        </p:spPr>
        <p:txBody>
          <a:bodyPr wrap="square" rtlCol="0">
            <a:spAutoFit/>
          </a:bodyPr>
          <a:lstStyle/>
          <a:p>
            <a:pPr algn="ctr"/>
            <a:r>
              <a:rPr lang="en-US" sz="2000" spc="150" dirty="0">
                <a:latin typeface="Montserrat" charset="0"/>
                <a:ea typeface="Montserrat" charset="0"/>
                <a:cs typeface="Montserrat" charset="0"/>
              </a:rPr>
              <a:t>YOUR TITLE HERE</a:t>
            </a:r>
          </a:p>
        </p:txBody>
      </p:sp>
      <p:sp>
        <p:nvSpPr>
          <p:cNvPr id="17" name="TextBox 16">
            <a:extLst>
              <a:ext uri="{FF2B5EF4-FFF2-40B4-BE49-F238E27FC236}">
                <a16:creationId xmlns:a16="http://schemas.microsoft.com/office/drawing/2014/main" id="{700E9145-F25C-7111-56B4-3BA944846AE2}"/>
              </a:ext>
            </a:extLst>
          </p:cNvPr>
          <p:cNvSpPr txBox="1"/>
          <p:nvPr/>
        </p:nvSpPr>
        <p:spPr>
          <a:xfrm>
            <a:off x="1755860" y="5432084"/>
            <a:ext cx="8937421" cy="527965"/>
          </a:xfrm>
          <a:prstGeom prst="rect">
            <a:avLst/>
          </a:prstGeom>
          <a:noFill/>
        </p:spPr>
        <p:txBody>
          <a:bodyPr wrap="square" rtlCol="0">
            <a:spAutoFit/>
          </a:bodyPr>
          <a:lstStyle/>
          <a:p>
            <a:pPr algn="ctr">
              <a:lnSpc>
                <a:spcPct val="150000"/>
              </a:lnSpc>
            </a:pPr>
            <a:r>
              <a:rPr lang="id-ID" sz="1000" dirty="0">
                <a:solidFill>
                  <a:schemeClr val="bg1">
                    <a:lumMod val="50000"/>
                  </a:schemeClr>
                </a:solidFill>
                <a:latin typeface="Montserrat" panose="00000500000000000000" pitchFamily="2" charset="0"/>
              </a:rPr>
              <a:t>lorem ipsum, quia dolor sit, amet, consectetur, adipiscivelit, sed quia non numquam eius modi tempora incidunt, ut labore</a:t>
            </a:r>
            <a:r>
              <a:rPr lang="en-US" sz="1000" dirty="0">
                <a:solidFill>
                  <a:schemeClr val="bg1">
                    <a:lumMod val="50000"/>
                  </a:schemeClr>
                </a:solidFill>
                <a:latin typeface="Montserrat" panose="00000500000000000000" pitchFamily="2" charset="0"/>
              </a:rPr>
              <a:t>. lorem ipsum,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dolor sit, </a:t>
            </a:r>
            <a:r>
              <a:rPr lang="en-US" sz="1000" dirty="0" err="1">
                <a:solidFill>
                  <a:schemeClr val="bg1">
                    <a:lumMod val="50000"/>
                  </a:schemeClr>
                </a:solidFill>
                <a:latin typeface="Montserrat" panose="00000500000000000000" pitchFamily="2" charset="0"/>
              </a:rPr>
              <a:t>amet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consectetur</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adipiscivelit</a:t>
            </a:r>
            <a:r>
              <a:rPr lang="en-US" sz="1000" dirty="0">
                <a:solidFill>
                  <a:schemeClr val="bg1">
                    <a:lumMod val="50000"/>
                  </a:schemeClr>
                </a:solidFill>
                <a:latin typeface="Montserrat" panose="00000500000000000000" pitchFamily="2" charset="0"/>
              </a:rPr>
              <a:t>, sed </a:t>
            </a:r>
            <a:r>
              <a:rPr lang="en-US" sz="1000" dirty="0" err="1">
                <a:solidFill>
                  <a:schemeClr val="bg1">
                    <a:lumMod val="50000"/>
                  </a:schemeClr>
                </a:solidFill>
                <a:latin typeface="Montserrat" panose="00000500000000000000" pitchFamily="2" charset="0"/>
              </a:rPr>
              <a:t>quia</a:t>
            </a:r>
            <a:r>
              <a:rPr lang="en-US" sz="1000" dirty="0">
                <a:solidFill>
                  <a:schemeClr val="bg1">
                    <a:lumMod val="50000"/>
                  </a:schemeClr>
                </a:solidFill>
                <a:latin typeface="Montserrat" panose="00000500000000000000" pitchFamily="2" charset="0"/>
              </a:rPr>
              <a:t> non </a:t>
            </a:r>
            <a:r>
              <a:rPr lang="en-US" sz="1000" dirty="0" err="1">
                <a:solidFill>
                  <a:schemeClr val="bg1">
                    <a:lumMod val="50000"/>
                  </a:schemeClr>
                </a:solidFill>
                <a:latin typeface="Montserrat" panose="00000500000000000000" pitchFamily="2" charset="0"/>
              </a:rPr>
              <a:t>numquam</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eius</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modi</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tempora</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incidunt</a:t>
            </a:r>
            <a:r>
              <a:rPr lang="en-US" sz="1000" dirty="0">
                <a:solidFill>
                  <a:schemeClr val="bg1">
                    <a:lumMod val="50000"/>
                  </a:schemeClr>
                </a:solidFill>
                <a:latin typeface="Montserrat" panose="00000500000000000000" pitchFamily="2" charset="0"/>
              </a:rPr>
              <a:t>, </a:t>
            </a:r>
            <a:r>
              <a:rPr lang="en-US" sz="1000" dirty="0" err="1">
                <a:solidFill>
                  <a:schemeClr val="bg1">
                    <a:lumMod val="50000"/>
                  </a:schemeClr>
                </a:solidFill>
                <a:latin typeface="Montserrat" panose="00000500000000000000" pitchFamily="2" charset="0"/>
              </a:rPr>
              <a:t>ut</a:t>
            </a:r>
            <a:r>
              <a:rPr lang="en-US" sz="1000" dirty="0">
                <a:solidFill>
                  <a:schemeClr val="bg1">
                    <a:lumMod val="50000"/>
                  </a:schemeClr>
                </a:solidFill>
                <a:latin typeface="Montserrat" panose="00000500000000000000" pitchFamily="2" charset="0"/>
              </a:rPr>
              <a:t> labore.</a:t>
            </a:r>
          </a:p>
        </p:txBody>
      </p:sp>
    </p:spTree>
    <p:extLst>
      <p:ext uri="{BB962C8B-B14F-4D97-AF65-F5344CB8AC3E}">
        <p14:creationId xmlns:p14="http://schemas.microsoft.com/office/powerpoint/2010/main" val="20485383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1469</TotalTime>
  <Words>2985</Words>
  <Application>Microsoft Office PowerPoint</Application>
  <PresentationFormat>Widescreen</PresentationFormat>
  <Paragraphs>180</Paragraphs>
  <Slides>28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Gill Sans</vt:lpstr>
      <vt:lpstr>Montserrat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slidexpitch</dc:creator>
  <cp:lastModifiedBy>Libor Janek</cp:lastModifiedBy>
  <cp:revision>133</cp:revision>
  <dcterms:created xsi:type="dcterms:W3CDTF">2019-02-06T14:53:20Z</dcterms:created>
  <dcterms:modified xsi:type="dcterms:W3CDTF">2022-06-09T13:19:55Z</dcterms:modified>
</cp:coreProperties>
</file>