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883" r:id="rId2"/>
    <p:sldId id="884" r:id="rId3"/>
    <p:sldId id="259" r:id="rId4"/>
    <p:sldId id="320" r:id="rId5"/>
    <p:sldId id="261" r:id="rId6"/>
    <p:sldId id="895" r:id="rId7"/>
    <p:sldId id="896" r:id="rId8"/>
    <p:sldId id="265" r:id="rId9"/>
    <p:sldId id="267" r:id="rId10"/>
    <p:sldId id="268" r:id="rId11"/>
    <p:sldId id="897" r:id="rId12"/>
    <p:sldId id="898" r:id="rId13"/>
    <p:sldId id="266" r:id="rId14"/>
    <p:sldId id="326" r:id="rId15"/>
    <p:sldId id="269" r:id="rId16"/>
    <p:sldId id="329" r:id="rId17"/>
    <p:sldId id="899" r:id="rId18"/>
    <p:sldId id="315" r:id="rId19"/>
    <p:sldId id="273" r:id="rId20"/>
    <p:sldId id="882" r:id="rId21"/>
    <p:sldId id="322" r:id="rId22"/>
    <p:sldId id="902" r:id="rId23"/>
    <p:sldId id="321" r:id="rId24"/>
    <p:sldId id="275" r:id="rId25"/>
    <p:sldId id="9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BD54-18D3-41F0-8DEC-D943B0F7948E}" type="datetimeFigureOut">
              <a:rPr lang="en-ID" smtClean="0"/>
              <a:t>31/05/2022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2DFAA-D8CC-474A-A485-FAE914F2D7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579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02E2B-A4F9-47F4-ADE8-283890293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3728998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33C05B-5328-4207-A8F4-A84EFBDB31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294743"/>
            <a:ext cx="12192000" cy="2726645"/>
          </a:xfrm>
          <a:custGeom>
            <a:avLst/>
            <a:gdLst>
              <a:gd name="connsiteX0" fmla="*/ 0 w 12192000"/>
              <a:gd name="connsiteY0" fmla="*/ 0 h 2726645"/>
              <a:gd name="connsiteX1" fmla="*/ 12192000 w 12192000"/>
              <a:gd name="connsiteY1" fmla="*/ 0 h 2726645"/>
              <a:gd name="connsiteX2" fmla="*/ 12192000 w 12192000"/>
              <a:gd name="connsiteY2" fmla="*/ 2726645 h 2726645"/>
              <a:gd name="connsiteX3" fmla="*/ 0 w 12192000"/>
              <a:gd name="connsiteY3" fmla="*/ 2726645 h 27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26645">
                <a:moveTo>
                  <a:pt x="0" y="0"/>
                </a:moveTo>
                <a:lnTo>
                  <a:pt x="12192000" y="0"/>
                </a:lnTo>
                <a:lnTo>
                  <a:pt x="12192000" y="2726645"/>
                </a:lnTo>
                <a:lnTo>
                  <a:pt x="0" y="2726645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6A2FD1-E40B-4452-AAFF-EFA743389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197867" cy="6858000"/>
          </a:xfrm>
          <a:custGeom>
            <a:avLst/>
            <a:gdLst>
              <a:gd name="connsiteX0" fmla="*/ 0 w 7197867"/>
              <a:gd name="connsiteY0" fmla="*/ 0 h 6858000"/>
              <a:gd name="connsiteX1" fmla="*/ 6725043 w 7197867"/>
              <a:gd name="connsiteY1" fmla="*/ 0 h 6858000"/>
              <a:gd name="connsiteX2" fmla="*/ 6768518 w 7197867"/>
              <a:gd name="connsiteY2" fmla="*/ 59135 h 6858000"/>
              <a:gd name="connsiteX3" fmla="*/ 6434579 w 7197867"/>
              <a:gd name="connsiteY3" fmla="*/ 3335802 h 6858000"/>
              <a:gd name="connsiteX4" fmla="*/ 3015519 w 7197867"/>
              <a:gd name="connsiteY4" fmla="*/ 6754862 h 6858000"/>
              <a:gd name="connsiteX5" fmla="*/ 2901411 w 7197867"/>
              <a:gd name="connsiteY5" fmla="*/ 6858000 h 6858000"/>
              <a:gd name="connsiteX6" fmla="*/ 0 w 71978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7867" h="6858000">
                <a:moveTo>
                  <a:pt x="0" y="0"/>
                </a:moveTo>
                <a:lnTo>
                  <a:pt x="6725043" y="0"/>
                </a:lnTo>
                <a:lnTo>
                  <a:pt x="6768518" y="59135"/>
                </a:lnTo>
                <a:cubicBezTo>
                  <a:pt x="7436395" y="1070670"/>
                  <a:pt x="7325082" y="2445299"/>
                  <a:pt x="6434579" y="3335802"/>
                </a:cubicBezTo>
                <a:lnTo>
                  <a:pt x="3015519" y="6754862"/>
                </a:lnTo>
                <a:lnTo>
                  <a:pt x="29014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546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55F9B-3558-4756-8AAE-B193E6170D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FE2787-31D3-4777-9EFD-7EA2A7945C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762" y="0"/>
            <a:ext cx="11234239" cy="5970280"/>
          </a:xfrm>
          <a:custGeom>
            <a:avLst/>
            <a:gdLst>
              <a:gd name="connsiteX0" fmla="*/ 0 w 11234239"/>
              <a:gd name="connsiteY0" fmla="*/ 0 h 5970280"/>
              <a:gd name="connsiteX1" fmla="*/ 11234239 w 11234239"/>
              <a:gd name="connsiteY1" fmla="*/ 0 h 5970280"/>
              <a:gd name="connsiteX2" fmla="*/ 11234239 w 11234239"/>
              <a:gd name="connsiteY2" fmla="*/ 3062126 h 5970280"/>
              <a:gd name="connsiteX3" fmla="*/ 9265479 w 11234239"/>
              <a:gd name="connsiteY3" fmla="*/ 4942748 h 5970280"/>
              <a:gd name="connsiteX4" fmla="*/ 4018821 w 11234239"/>
              <a:gd name="connsiteY4" fmla="*/ 4822617 h 5970280"/>
              <a:gd name="connsiteX5" fmla="*/ 883685 w 11234239"/>
              <a:gd name="connsiteY5" fmla="*/ 1540550 h 5970280"/>
              <a:gd name="connsiteX6" fmla="*/ 37016 w 11234239"/>
              <a:gd name="connsiteY6" fmla="*/ 124422 h 597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239" h="5970280">
                <a:moveTo>
                  <a:pt x="0" y="0"/>
                </a:moveTo>
                <a:lnTo>
                  <a:pt x="11234239" y="0"/>
                </a:lnTo>
                <a:lnTo>
                  <a:pt x="11234239" y="3062126"/>
                </a:lnTo>
                <a:lnTo>
                  <a:pt x="9265479" y="4942748"/>
                </a:lnTo>
                <a:cubicBezTo>
                  <a:pt x="7783481" y="6358400"/>
                  <a:pt x="5434473" y="6304616"/>
                  <a:pt x="4018821" y="4822617"/>
                </a:cubicBezTo>
                <a:lnTo>
                  <a:pt x="883685" y="1540550"/>
                </a:lnTo>
                <a:cubicBezTo>
                  <a:pt x="485533" y="1123738"/>
                  <a:pt x="203616" y="638344"/>
                  <a:pt x="37016" y="124422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31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9B9ECE-F216-4007-A880-C14DAD72E4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614"/>
            <a:ext cx="5695950" cy="6021387"/>
          </a:xfrm>
          <a:custGeom>
            <a:avLst/>
            <a:gdLst>
              <a:gd name="connsiteX0" fmla="*/ 0 w 5695950"/>
              <a:gd name="connsiteY0" fmla="*/ 0 h 6021387"/>
              <a:gd name="connsiteX1" fmla="*/ 4746606 w 5695950"/>
              <a:gd name="connsiteY1" fmla="*/ 0 h 6021387"/>
              <a:gd name="connsiteX2" fmla="*/ 5695950 w 5695950"/>
              <a:gd name="connsiteY2" fmla="*/ 949344 h 6021387"/>
              <a:gd name="connsiteX3" fmla="*/ 5695950 w 5695950"/>
              <a:gd name="connsiteY3" fmla="*/ 6021387 h 6021387"/>
              <a:gd name="connsiteX4" fmla="*/ 0 w 5695950"/>
              <a:gd name="connsiteY4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50" h="6021387">
                <a:moveTo>
                  <a:pt x="0" y="0"/>
                </a:moveTo>
                <a:lnTo>
                  <a:pt x="4746606" y="0"/>
                </a:lnTo>
                <a:cubicBezTo>
                  <a:pt x="5270914" y="0"/>
                  <a:pt x="5695950" y="425036"/>
                  <a:pt x="5695950" y="949344"/>
                </a:cubicBezTo>
                <a:lnTo>
                  <a:pt x="5695950" y="6021387"/>
                </a:lnTo>
                <a:lnTo>
                  <a:pt x="0" y="6021387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B063CD-BCC5-4965-9AD3-679D7FF92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29480" y="1380952"/>
            <a:ext cx="1096005" cy="1096005"/>
          </a:xfrm>
          <a:custGeom>
            <a:avLst/>
            <a:gdLst>
              <a:gd name="connsiteX0" fmla="*/ 340047 w 1096005"/>
              <a:gd name="connsiteY0" fmla="*/ 0 h 1096005"/>
              <a:gd name="connsiteX1" fmla="*/ 755958 w 1096005"/>
              <a:gd name="connsiteY1" fmla="*/ 0 h 1096005"/>
              <a:gd name="connsiteX2" fmla="*/ 1096005 w 1096005"/>
              <a:gd name="connsiteY2" fmla="*/ 340047 h 1096005"/>
              <a:gd name="connsiteX3" fmla="*/ 1096005 w 1096005"/>
              <a:gd name="connsiteY3" fmla="*/ 755958 h 1096005"/>
              <a:gd name="connsiteX4" fmla="*/ 755958 w 1096005"/>
              <a:gd name="connsiteY4" fmla="*/ 1096005 h 1096005"/>
              <a:gd name="connsiteX5" fmla="*/ 340047 w 1096005"/>
              <a:gd name="connsiteY5" fmla="*/ 1096005 h 1096005"/>
              <a:gd name="connsiteX6" fmla="*/ 0 w 1096005"/>
              <a:gd name="connsiteY6" fmla="*/ 755958 h 1096005"/>
              <a:gd name="connsiteX7" fmla="*/ 0 w 1096005"/>
              <a:gd name="connsiteY7" fmla="*/ 340047 h 1096005"/>
              <a:gd name="connsiteX8" fmla="*/ 340047 w 1096005"/>
              <a:gd name="connsiteY8" fmla="*/ 0 h 10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5" h="1096005">
                <a:moveTo>
                  <a:pt x="340047" y="0"/>
                </a:moveTo>
                <a:lnTo>
                  <a:pt x="755958" y="0"/>
                </a:lnTo>
                <a:cubicBezTo>
                  <a:pt x="943761" y="0"/>
                  <a:pt x="1096005" y="152244"/>
                  <a:pt x="1096005" y="340047"/>
                </a:cubicBezTo>
                <a:lnTo>
                  <a:pt x="1096005" y="755958"/>
                </a:lnTo>
                <a:cubicBezTo>
                  <a:pt x="1096005" y="943761"/>
                  <a:pt x="943761" y="1096005"/>
                  <a:pt x="755958" y="1096005"/>
                </a:cubicBezTo>
                <a:lnTo>
                  <a:pt x="340047" y="1096005"/>
                </a:lnTo>
                <a:cubicBezTo>
                  <a:pt x="152244" y="1096005"/>
                  <a:pt x="0" y="943761"/>
                  <a:pt x="0" y="755958"/>
                </a:cubicBezTo>
                <a:lnTo>
                  <a:pt x="0" y="340047"/>
                </a:lnTo>
                <a:cubicBezTo>
                  <a:pt x="0" y="152244"/>
                  <a:pt x="152244" y="0"/>
                  <a:pt x="340047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854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27E797-6839-4435-8B57-76015F25CD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32441" y="476250"/>
            <a:ext cx="4078648" cy="6381750"/>
          </a:xfrm>
          <a:custGeom>
            <a:avLst/>
            <a:gdLst>
              <a:gd name="connsiteX0" fmla="*/ 0 w 4078648"/>
              <a:gd name="connsiteY0" fmla="*/ 0 h 6381750"/>
              <a:gd name="connsiteX1" fmla="*/ 4078648 w 4078648"/>
              <a:gd name="connsiteY1" fmla="*/ 0 h 6381750"/>
              <a:gd name="connsiteX2" fmla="*/ 4078648 w 4078648"/>
              <a:gd name="connsiteY2" fmla="*/ 6381750 h 6381750"/>
              <a:gd name="connsiteX3" fmla="*/ 0 w 4078648"/>
              <a:gd name="connsiteY3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648" h="6381750">
                <a:moveTo>
                  <a:pt x="0" y="0"/>
                </a:moveTo>
                <a:lnTo>
                  <a:pt x="4078648" y="0"/>
                </a:lnTo>
                <a:lnTo>
                  <a:pt x="4078648" y="6381750"/>
                </a:lnTo>
                <a:lnTo>
                  <a:pt x="0" y="638175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0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8230D0-ABAC-443D-8714-8C911B0A97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5193" y="349866"/>
            <a:ext cx="4383221" cy="6508134"/>
          </a:xfrm>
          <a:custGeom>
            <a:avLst/>
            <a:gdLst>
              <a:gd name="connsiteX0" fmla="*/ 0 w 4383221"/>
              <a:gd name="connsiteY0" fmla="*/ 0 h 6508134"/>
              <a:gd name="connsiteX1" fmla="*/ 4383221 w 4383221"/>
              <a:gd name="connsiteY1" fmla="*/ 0 h 6508134"/>
              <a:gd name="connsiteX2" fmla="*/ 4383221 w 4383221"/>
              <a:gd name="connsiteY2" fmla="*/ 6508134 h 6508134"/>
              <a:gd name="connsiteX3" fmla="*/ 0 w 4383221"/>
              <a:gd name="connsiteY3" fmla="*/ 6508134 h 650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221" h="6508134">
                <a:moveTo>
                  <a:pt x="0" y="0"/>
                </a:moveTo>
                <a:lnTo>
                  <a:pt x="4383221" y="0"/>
                </a:lnTo>
                <a:lnTo>
                  <a:pt x="4383221" y="6508134"/>
                </a:lnTo>
                <a:lnTo>
                  <a:pt x="0" y="6508134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0118009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AF03C2-0F14-4457-930D-9AD46887A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15353" y="1882615"/>
            <a:ext cx="2620961" cy="3338417"/>
          </a:xfrm>
          <a:custGeom>
            <a:avLst/>
            <a:gdLst>
              <a:gd name="connsiteX0" fmla="*/ 131467 w 2620961"/>
              <a:gd name="connsiteY0" fmla="*/ 0 h 3338417"/>
              <a:gd name="connsiteX1" fmla="*/ 2489494 w 2620961"/>
              <a:gd name="connsiteY1" fmla="*/ 0 h 3338417"/>
              <a:gd name="connsiteX2" fmla="*/ 2620961 w 2620961"/>
              <a:gd name="connsiteY2" fmla="*/ 131467 h 3338417"/>
              <a:gd name="connsiteX3" fmla="*/ 2620961 w 2620961"/>
              <a:gd name="connsiteY3" fmla="*/ 3206950 h 3338417"/>
              <a:gd name="connsiteX4" fmla="*/ 2489494 w 2620961"/>
              <a:gd name="connsiteY4" fmla="*/ 3338417 h 3338417"/>
              <a:gd name="connsiteX5" fmla="*/ 131467 w 2620961"/>
              <a:gd name="connsiteY5" fmla="*/ 3338417 h 3338417"/>
              <a:gd name="connsiteX6" fmla="*/ 0 w 2620961"/>
              <a:gd name="connsiteY6" fmla="*/ 3206950 h 3338417"/>
              <a:gd name="connsiteX7" fmla="*/ 0 w 2620961"/>
              <a:gd name="connsiteY7" fmla="*/ 131467 h 3338417"/>
              <a:gd name="connsiteX8" fmla="*/ 131467 w 2620961"/>
              <a:gd name="connsiteY8" fmla="*/ 0 h 33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961" h="3338417">
                <a:moveTo>
                  <a:pt x="131467" y="0"/>
                </a:moveTo>
                <a:lnTo>
                  <a:pt x="2489494" y="0"/>
                </a:lnTo>
                <a:cubicBezTo>
                  <a:pt x="2562101" y="0"/>
                  <a:pt x="2620961" y="58860"/>
                  <a:pt x="2620961" y="131467"/>
                </a:cubicBezTo>
                <a:lnTo>
                  <a:pt x="2620961" y="3206950"/>
                </a:lnTo>
                <a:cubicBezTo>
                  <a:pt x="2620961" y="3279557"/>
                  <a:pt x="2562101" y="3338417"/>
                  <a:pt x="2489494" y="3338417"/>
                </a:cubicBezTo>
                <a:lnTo>
                  <a:pt x="131467" y="3338417"/>
                </a:lnTo>
                <a:cubicBezTo>
                  <a:pt x="58860" y="3338417"/>
                  <a:pt x="0" y="3279557"/>
                  <a:pt x="0" y="3206950"/>
                </a:cubicBezTo>
                <a:lnTo>
                  <a:pt x="0" y="131467"/>
                </a:lnTo>
                <a:cubicBezTo>
                  <a:pt x="0" y="58860"/>
                  <a:pt x="58860" y="0"/>
                  <a:pt x="13146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82EC47-D271-4165-97CE-D206EA8BC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15353" y="-1636968"/>
            <a:ext cx="2620961" cy="3338417"/>
          </a:xfrm>
          <a:custGeom>
            <a:avLst/>
            <a:gdLst>
              <a:gd name="connsiteX0" fmla="*/ 131467 w 2620961"/>
              <a:gd name="connsiteY0" fmla="*/ 0 h 3338417"/>
              <a:gd name="connsiteX1" fmla="*/ 2489494 w 2620961"/>
              <a:gd name="connsiteY1" fmla="*/ 0 h 3338417"/>
              <a:gd name="connsiteX2" fmla="*/ 2620961 w 2620961"/>
              <a:gd name="connsiteY2" fmla="*/ 131467 h 3338417"/>
              <a:gd name="connsiteX3" fmla="*/ 2620961 w 2620961"/>
              <a:gd name="connsiteY3" fmla="*/ 3206950 h 3338417"/>
              <a:gd name="connsiteX4" fmla="*/ 2489494 w 2620961"/>
              <a:gd name="connsiteY4" fmla="*/ 3338417 h 3338417"/>
              <a:gd name="connsiteX5" fmla="*/ 131467 w 2620961"/>
              <a:gd name="connsiteY5" fmla="*/ 3338417 h 3338417"/>
              <a:gd name="connsiteX6" fmla="*/ 0 w 2620961"/>
              <a:gd name="connsiteY6" fmla="*/ 3206950 h 3338417"/>
              <a:gd name="connsiteX7" fmla="*/ 0 w 2620961"/>
              <a:gd name="connsiteY7" fmla="*/ 131467 h 3338417"/>
              <a:gd name="connsiteX8" fmla="*/ 131467 w 2620961"/>
              <a:gd name="connsiteY8" fmla="*/ 0 h 33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961" h="3338417">
                <a:moveTo>
                  <a:pt x="131467" y="0"/>
                </a:moveTo>
                <a:lnTo>
                  <a:pt x="2489494" y="0"/>
                </a:lnTo>
                <a:cubicBezTo>
                  <a:pt x="2562101" y="0"/>
                  <a:pt x="2620961" y="58860"/>
                  <a:pt x="2620961" y="131467"/>
                </a:cubicBezTo>
                <a:lnTo>
                  <a:pt x="2620961" y="3206950"/>
                </a:lnTo>
                <a:cubicBezTo>
                  <a:pt x="2620961" y="3279557"/>
                  <a:pt x="2562101" y="3338417"/>
                  <a:pt x="2489494" y="3338417"/>
                </a:cubicBezTo>
                <a:lnTo>
                  <a:pt x="131467" y="3338417"/>
                </a:lnTo>
                <a:cubicBezTo>
                  <a:pt x="58860" y="3338417"/>
                  <a:pt x="0" y="3279557"/>
                  <a:pt x="0" y="3206950"/>
                </a:cubicBezTo>
                <a:lnTo>
                  <a:pt x="0" y="131467"/>
                </a:lnTo>
                <a:cubicBezTo>
                  <a:pt x="0" y="58860"/>
                  <a:pt x="58860" y="0"/>
                  <a:pt x="13146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D3815E-C1A0-4DE3-9E9D-01CB9F5723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2656" y="3519584"/>
            <a:ext cx="2620961" cy="3338417"/>
          </a:xfrm>
          <a:custGeom>
            <a:avLst/>
            <a:gdLst>
              <a:gd name="connsiteX0" fmla="*/ 131467 w 2620961"/>
              <a:gd name="connsiteY0" fmla="*/ 0 h 3338417"/>
              <a:gd name="connsiteX1" fmla="*/ 2489494 w 2620961"/>
              <a:gd name="connsiteY1" fmla="*/ 0 h 3338417"/>
              <a:gd name="connsiteX2" fmla="*/ 2620961 w 2620961"/>
              <a:gd name="connsiteY2" fmla="*/ 131467 h 3338417"/>
              <a:gd name="connsiteX3" fmla="*/ 2620961 w 2620961"/>
              <a:gd name="connsiteY3" fmla="*/ 3206950 h 3338417"/>
              <a:gd name="connsiteX4" fmla="*/ 2489494 w 2620961"/>
              <a:gd name="connsiteY4" fmla="*/ 3338417 h 3338417"/>
              <a:gd name="connsiteX5" fmla="*/ 131467 w 2620961"/>
              <a:gd name="connsiteY5" fmla="*/ 3338417 h 3338417"/>
              <a:gd name="connsiteX6" fmla="*/ 0 w 2620961"/>
              <a:gd name="connsiteY6" fmla="*/ 3206950 h 3338417"/>
              <a:gd name="connsiteX7" fmla="*/ 0 w 2620961"/>
              <a:gd name="connsiteY7" fmla="*/ 131467 h 3338417"/>
              <a:gd name="connsiteX8" fmla="*/ 131467 w 2620961"/>
              <a:gd name="connsiteY8" fmla="*/ 0 h 33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961" h="3338417">
                <a:moveTo>
                  <a:pt x="131467" y="0"/>
                </a:moveTo>
                <a:lnTo>
                  <a:pt x="2489494" y="0"/>
                </a:lnTo>
                <a:cubicBezTo>
                  <a:pt x="2562101" y="0"/>
                  <a:pt x="2620961" y="58860"/>
                  <a:pt x="2620961" y="131467"/>
                </a:cubicBezTo>
                <a:lnTo>
                  <a:pt x="2620961" y="3206950"/>
                </a:lnTo>
                <a:cubicBezTo>
                  <a:pt x="2620961" y="3279557"/>
                  <a:pt x="2562101" y="3338417"/>
                  <a:pt x="2489494" y="3338417"/>
                </a:cubicBezTo>
                <a:lnTo>
                  <a:pt x="131467" y="3338417"/>
                </a:lnTo>
                <a:cubicBezTo>
                  <a:pt x="58860" y="3338417"/>
                  <a:pt x="0" y="3279557"/>
                  <a:pt x="0" y="3206950"/>
                </a:cubicBezTo>
                <a:lnTo>
                  <a:pt x="0" y="131467"/>
                </a:lnTo>
                <a:cubicBezTo>
                  <a:pt x="0" y="58860"/>
                  <a:pt x="58860" y="0"/>
                  <a:pt x="13146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35F8C2-DE8F-4867-B183-343B75DE16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42656" y="1"/>
            <a:ext cx="2620961" cy="3338417"/>
          </a:xfrm>
          <a:custGeom>
            <a:avLst/>
            <a:gdLst>
              <a:gd name="connsiteX0" fmla="*/ 131467 w 2620961"/>
              <a:gd name="connsiteY0" fmla="*/ 0 h 3338417"/>
              <a:gd name="connsiteX1" fmla="*/ 2489494 w 2620961"/>
              <a:gd name="connsiteY1" fmla="*/ 0 h 3338417"/>
              <a:gd name="connsiteX2" fmla="*/ 2620961 w 2620961"/>
              <a:gd name="connsiteY2" fmla="*/ 131467 h 3338417"/>
              <a:gd name="connsiteX3" fmla="*/ 2620961 w 2620961"/>
              <a:gd name="connsiteY3" fmla="*/ 3206950 h 3338417"/>
              <a:gd name="connsiteX4" fmla="*/ 2489494 w 2620961"/>
              <a:gd name="connsiteY4" fmla="*/ 3338417 h 3338417"/>
              <a:gd name="connsiteX5" fmla="*/ 131467 w 2620961"/>
              <a:gd name="connsiteY5" fmla="*/ 3338417 h 3338417"/>
              <a:gd name="connsiteX6" fmla="*/ 0 w 2620961"/>
              <a:gd name="connsiteY6" fmla="*/ 3206950 h 3338417"/>
              <a:gd name="connsiteX7" fmla="*/ 0 w 2620961"/>
              <a:gd name="connsiteY7" fmla="*/ 131467 h 3338417"/>
              <a:gd name="connsiteX8" fmla="*/ 131467 w 2620961"/>
              <a:gd name="connsiteY8" fmla="*/ 0 h 33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961" h="3338417">
                <a:moveTo>
                  <a:pt x="131467" y="0"/>
                </a:moveTo>
                <a:lnTo>
                  <a:pt x="2489494" y="0"/>
                </a:lnTo>
                <a:cubicBezTo>
                  <a:pt x="2562101" y="0"/>
                  <a:pt x="2620961" y="58860"/>
                  <a:pt x="2620961" y="131467"/>
                </a:cubicBezTo>
                <a:lnTo>
                  <a:pt x="2620961" y="3206950"/>
                </a:lnTo>
                <a:cubicBezTo>
                  <a:pt x="2620961" y="3279557"/>
                  <a:pt x="2562101" y="3338417"/>
                  <a:pt x="2489494" y="3338417"/>
                </a:cubicBezTo>
                <a:lnTo>
                  <a:pt x="131467" y="3338417"/>
                </a:lnTo>
                <a:cubicBezTo>
                  <a:pt x="58860" y="3338417"/>
                  <a:pt x="0" y="3279557"/>
                  <a:pt x="0" y="3206950"/>
                </a:cubicBezTo>
                <a:lnTo>
                  <a:pt x="0" y="131467"/>
                </a:lnTo>
                <a:cubicBezTo>
                  <a:pt x="0" y="58860"/>
                  <a:pt x="58860" y="0"/>
                  <a:pt x="13146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E384F4-0CDD-4FBC-BE1C-8E8A0601C4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5353" y="5402197"/>
            <a:ext cx="2620961" cy="3338417"/>
          </a:xfrm>
          <a:custGeom>
            <a:avLst/>
            <a:gdLst>
              <a:gd name="connsiteX0" fmla="*/ 131467 w 2620961"/>
              <a:gd name="connsiteY0" fmla="*/ 0 h 3338417"/>
              <a:gd name="connsiteX1" fmla="*/ 2489494 w 2620961"/>
              <a:gd name="connsiteY1" fmla="*/ 0 h 3338417"/>
              <a:gd name="connsiteX2" fmla="*/ 2620961 w 2620961"/>
              <a:gd name="connsiteY2" fmla="*/ 131467 h 3338417"/>
              <a:gd name="connsiteX3" fmla="*/ 2620961 w 2620961"/>
              <a:gd name="connsiteY3" fmla="*/ 3206950 h 3338417"/>
              <a:gd name="connsiteX4" fmla="*/ 2489494 w 2620961"/>
              <a:gd name="connsiteY4" fmla="*/ 3338417 h 3338417"/>
              <a:gd name="connsiteX5" fmla="*/ 131467 w 2620961"/>
              <a:gd name="connsiteY5" fmla="*/ 3338417 h 3338417"/>
              <a:gd name="connsiteX6" fmla="*/ 0 w 2620961"/>
              <a:gd name="connsiteY6" fmla="*/ 3206950 h 3338417"/>
              <a:gd name="connsiteX7" fmla="*/ 0 w 2620961"/>
              <a:gd name="connsiteY7" fmla="*/ 131467 h 3338417"/>
              <a:gd name="connsiteX8" fmla="*/ 131467 w 2620961"/>
              <a:gd name="connsiteY8" fmla="*/ 0 h 33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961" h="3338417">
                <a:moveTo>
                  <a:pt x="131467" y="0"/>
                </a:moveTo>
                <a:lnTo>
                  <a:pt x="2489494" y="0"/>
                </a:lnTo>
                <a:cubicBezTo>
                  <a:pt x="2562101" y="0"/>
                  <a:pt x="2620961" y="58860"/>
                  <a:pt x="2620961" y="131467"/>
                </a:cubicBezTo>
                <a:lnTo>
                  <a:pt x="2620961" y="3206950"/>
                </a:lnTo>
                <a:cubicBezTo>
                  <a:pt x="2620961" y="3279557"/>
                  <a:pt x="2562101" y="3338417"/>
                  <a:pt x="2489494" y="3338417"/>
                </a:cubicBezTo>
                <a:lnTo>
                  <a:pt x="131467" y="3338417"/>
                </a:lnTo>
                <a:cubicBezTo>
                  <a:pt x="58860" y="3338417"/>
                  <a:pt x="0" y="3279557"/>
                  <a:pt x="0" y="3206950"/>
                </a:cubicBezTo>
                <a:lnTo>
                  <a:pt x="0" y="131467"/>
                </a:lnTo>
                <a:cubicBezTo>
                  <a:pt x="0" y="58860"/>
                  <a:pt x="58860" y="0"/>
                  <a:pt x="13146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0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030D9E-B907-4BD4-807A-643700852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924800" cy="6857999"/>
          </a:xfrm>
          <a:custGeom>
            <a:avLst/>
            <a:gdLst>
              <a:gd name="connsiteX0" fmla="*/ 0 w 7924800"/>
              <a:gd name="connsiteY0" fmla="*/ 0 h 6857999"/>
              <a:gd name="connsiteX1" fmla="*/ 7924800 w 7924800"/>
              <a:gd name="connsiteY1" fmla="*/ 0 h 6857999"/>
              <a:gd name="connsiteX2" fmla="*/ 7924800 w 7924800"/>
              <a:gd name="connsiteY2" fmla="*/ 6857999 h 6857999"/>
              <a:gd name="connsiteX3" fmla="*/ 0 w 79248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9">
                <a:moveTo>
                  <a:pt x="0" y="0"/>
                </a:moveTo>
                <a:lnTo>
                  <a:pt x="7924800" y="0"/>
                </a:lnTo>
                <a:lnTo>
                  <a:pt x="7924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1909578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38905-B0EB-4463-BFEC-935EDECE3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ECBD87-BF17-45D5-A92F-EB9169D2E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2" y="0"/>
            <a:ext cx="6095998" cy="6021388"/>
          </a:xfrm>
          <a:custGeom>
            <a:avLst/>
            <a:gdLst>
              <a:gd name="connsiteX0" fmla="*/ 1159793 w 6095998"/>
              <a:gd name="connsiteY0" fmla="*/ 0 h 6021388"/>
              <a:gd name="connsiteX1" fmla="*/ 6095998 w 6095998"/>
              <a:gd name="connsiteY1" fmla="*/ 0 h 6021388"/>
              <a:gd name="connsiteX2" fmla="*/ 6095998 w 6095998"/>
              <a:gd name="connsiteY2" fmla="*/ 5178644 h 6021388"/>
              <a:gd name="connsiteX3" fmla="*/ 5994513 w 6095998"/>
              <a:gd name="connsiteY3" fmla="*/ 5305419 h 6021388"/>
              <a:gd name="connsiteX4" fmla="*/ 3334259 w 6095998"/>
              <a:gd name="connsiteY4" fmla="*/ 5735373 h 6021388"/>
              <a:gd name="connsiteX5" fmla="*/ 1066450 w 6095998"/>
              <a:gd name="connsiteY5" fmla="*/ 4426053 h 6021388"/>
              <a:gd name="connsiteX6" fmla="*/ 286014 w 6095998"/>
              <a:gd name="connsiteY6" fmla="*/ 1513428 h 60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8" h="6021388">
                <a:moveTo>
                  <a:pt x="1159793" y="0"/>
                </a:moveTo>
                <a:lnTo>
                  <a:pt x="6095998" y="0"/>
                </a:lnTo>
                <a:lnTo>
                  <a:pt x="6095998" y="5178644"/>
                </a:lnTo>
                <a:lnTo>
                  <a:pt x="5994513" y="5305419"/>
                </a:lnTo>
                <a:cubicBezTo>
                  <a:pt x="5336530" y="6047442"/>
                  <a:pt x="4226593" y="6250563"/>
                  <a:pt x="3334259" y="5735373"/>
                </a:cubicBezTo>
                <a:lnTo>
                  <a:pt x="1066450" y="4426053"/>
                </a:lnTo>
                <a:cubicBezTo>
                  <a:pt x="46641" y="3837265"/>
                  <a:pt x="-302771" y="2533238"/>
                  <a:pt x="286014" y="1513428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92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5762EE-62B6-496F-9FD8-B63DA6418FB5}"/>
              </a:ext>
            </a:extLst>
          </p:cNvPr>
          <p:cNvSpPr/>
          <p:nvPr userDrawn="1"/>
        </p:nvSpPr>
        <p:spPr>
          <a:xfrm>
            <a:off x="7980712" y="1981168"/>
            <a:ext cx="4211289" cy="4876832"/>
          </a:xfrm>
          <a:custGeom>
            <a:avLst/>
            <a:gdLst>
              <a:gd name="connsiteX0" fmla="*/ 3493746 w 4211289"/>
              <a:gd name="connsiteY0" fmla="*/ 718 h 4876832"/>
              <a:gd name="connsiteX1" fmla="*/ 4133955 w 4211289"/>
              <a:gd name="connsiteY1" fmla="*/ 117241 h 4876832"/>
              <a:gd name="connsiteX2" fmla="*/ 4211289 w 4211289"/>
              <a:gd name="connsiteY2" fmla="*/ 146859 h 4876832"/>
              <a:gd name="connsiteX3" fmla="*/ 4211289 w 4211289"/>
              <a:gd name="connsiteY3" fmla="*/ 4876832 h 4876832"/>
              <a:gd name="connsiteX4" fmla="*/ 58646 w 4211289"/>
              <a:gd name="connsiteY4" fmla="*/ 4876832 h 4876832"/>
              <a:gd name="connsiteX5" fmla="*/ 29539 w 4211289"/>
              <a:gd name="connsiteY5" fmla="*/ 4742956 h 4876832"/>
              <a:gd name="connsiteX6" fmla="*/ 286015 w 4211289"/>
              <a:gd name="connsiteY6" fmla="*/ 3324947 h 4876832"/>
              <a:gd name="connsiteX7" fmla="*/ 1589959 w 4211289"/>
              <a:gd name="connsiteY7" fmla="*/ 1066451 h 4876832"/>
              <a:gd name="connsiteX8" fmla="*/ 3493746 w 4211289"/>
              <a:gd name="connsiteY8" fmla="*/ 718 h 48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1289" h="4876832">
                <a:moveTo>
                  <a:pt x="3493746" y="718"/>
                </a:moveTo>
                <a:cubicBezTo>
                  <a:pt x="3708558" y="6297"/>
                  <a:pt x="3924444" y="44473"/>
                  <a:pt x="4133955" y="117241"/>
                </a:cubicBezTo>
                <a:lnTo>
                  <a:pt x="4211289" y="146859"/>
                </a:lnTo>
                <a:lnTo>
                  <a:pt x="4211289" y="4876832"/>
                </a:lnTo>
                <a:lnTo>
                  <a:pt x="58646" y="4876832"/>
                </a:lnTo>
                <a:lnTo>
                  <a:pt x="29539" y="4742956"/>
                </a:lnTo>
                <a:cubicBezTo>
                  <a:pt x="-49596" y="4271682"/>
                  <a:pt x="28421" y="3771114"/>
                  <a:pt x="286015" y="3324947"/>
                </a:cubicBezTo>
                <a:lnTo>
                  <a:pt x="1589959" y="1066451"/>
                </a:lnTo>
                <a:cubicBezTo>
                  <a:pt x="1994750" y="365332"/>
                  <a:pt x="2737604" y="-18920"/>
                  <a:pt x="3493746" y="7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346EED-9BDE-44CA-826C-28363D9A126D}"/>
              </a:ext>
            </a:extLst>
          </p:cNvPr>
          <p:cNvSpPr/>
          <p:nvPr userDrawn="1"/>
        </p:nvSpPr>
        <p:spPr>
          <a:xfrm>
            <a:off x="1" y="1"/>
            <a:ext cx="10584279" cy="6659562"/>
          </a:xfrm>
          <a:custGeom>
            <a:avLst/>
            <a:gdLst>
              <a:gd name="connsiteX0" fmla="*/ 0 w 10584279"/>
              <a:gd name="connsiteY0" fmla="*/ 0 h 6659562"/>
              <a:gd name="connsiteX1" fmla="*/ 10584279 w 10584279"/>
              <a:gd name="connsiteY1" fmla="*/ 0 h 6659562"/>
              <a:gd name="connsiteX2" fmla="*/ 10542934 w 10584279"/>
              <a:gd name="connsiteY2" fmla="*/ 164031 h 6659562"/>
              <a:gd name="connsiteX3" fmla="*/ 10188740 w 10584279"/>
              <a:gd name="connsiteY3" fmla="*/ 1005800 h 6659562"/>
              <a:gd name="connsiteX4" fmla="*/ 7971505 w 10584279"/>
              <a:gd name="connsiteY4" fmla="*/ 4846163 h 6659562"/>
              <a:gd name="connsiteX5" fmla="*/ 3018860 w 10584279"/>
              <a:gd name="connsiteY5" fmla="*/ 6173220 h 6659562"/>
              <a:gd name="connsiteX6" fmla="*/ 0 w 10584279"/>
              <a:gd name="connsiteY6" fmla="*/ 4430281 h 665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279" h="6659562">
                <a:moveTo>
                  <a:pt x="0" y="0"/>
                </a:moveTo>
                <a:lnTo>
                  <a:pt x="10584279" y="0"/>
                </a:lnTo>
                <a:lnTo>
                  <a:pt x="10542934" y="164031"/>
                </a:lnTo>
                <a:cubicBezTo>
                  <a:pt x="10462660" y="452098"/>
                  <a:pt x="10345174" y="734849"/>
                  <a:pt x="10188740" y="1005800"/>
                </a:cubicBezTo>
                <a:lnTo>
                  <a:pt x="7971505" y="4846163"/>
                </a:lnTo>
                <a:cubicBezTo>
                  <a:pt x="6970328" y="6580255"/>
                  <a:pt x="4752952" y="7174399"/>
                  <a:pt x="3018860" y="6173220"/>
                </a:cubicBezTo>
                <a:lnTo>
                  <a:pt x="0" y="44302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12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383F1F-02BA-4D3A-AD50-670200009A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9374" y="2207407"/>
            <a:ext cx="6186661" cy="3569747"/>
          </a:xfrm>
          <a:custGeom>
            <a:avLst/>
            <a:gdLst>
              <a:gd name="connsiteX0" fmla="*/ 4492907 w 6186661"/>
              <a:gd name="connsiteY0" fmla="*/ 0 h 3569747"/>
              <a:gd name="connsiteX1" fmla="*/ 4521441 w 6186661"/>
              <a:gd name="connsiteY1" fmla="*/ 128 h 3569747"/>
              <a:gd name="connsiteX2" fmla="*/ 4550675 w 6186661"/>
              <a:gd name="connsiteY2" fmla="*/ 575 h 3569747"/>
              <a:gd name="connsiteX3" fmla="*/ 4580241 w 6186661"/>
              <a:gd name="connsiteY3" fmla="*/ 1305 h 3569747"/>
              <a:gd name="connsiteX4" fmla="*/ 4609605 w 6186661"/>
              <a:gd name="connsiteY4" fmla="*/ 2141 h 3569747"/>
              <a:gd name="connsiteX5" fmla="*/ 4638602 w 6186661"/>
              <a:gd name="connsiteY5" fmla="*/ 2940 h 3569747"/>
              <a:gd name="connsiteX6" fmla="*/ 4667764 w 6186661"/>
              <a:gd name="connsiteY6" fmla="*/ 3882 h 3569747"/>
              <a:gd name="connsiteX7" fmla="*/ 4696595 w 6186661"/>
              <a:gd name="connsiteY7" fmla="*/ 4541 h 3569747"/>
              <a:gd name="connsiteX8" fmla="*/ 4724154 w 6186661"/>
              <a:gd name="connsiteY8" fmla="*/ 4950 h 3569747"/>
              <a:gd name="connsiteX9" fmla="*/ 5304151 w 6186661"/>
              <a:gd name="connsiteY9" fmla="*/ 36019 h 3569747"/>
              <a:gd name="connsiteX10" fmla="*/ 5315763 w 6186661"/>
              <a:gd name="connsiteY10" fmla="*/ 37018 h 3569747"/>
              <a:gd name="connsiteX11" fmla="*/ 5327340 w 6186661"/>
              <a:gd name="connsiteY11" fmla="*/ 38264 h 3569747"/>
              <a:gd name="connsiteX12" fmla="*/ 5338512 w 6186661"/>
              <a:gd name="connsiteY12" fmla="*/ 39723 h 3569747"/>
              <a:gd name="connsiteX13" fmla="*/ 5349484 w 6186661"/>
              <a:gd name="connsiteY13" fmla="*/ 41288 h 3569747"/>
              <a:gd name="connsiteX14" fmla="*/ 5360455 w 6186661"/>
              <a:gd name="connsiteY14" fmla="*/ 42852 h 3569747"/>
              <a:gd name="connsiteX15" fmla="*/ 5370856 w 6186661"/>
              <a:gd name="connsiteY15" fmla="*/ 44487 h 3569747"/>
              <a:gd name="connsiteX16" fmla="*/ 5381091 w 6186661"/>
              <a:gd name="connsiteY16" fmla="*/ 45980 h 3569747"/>
              <a:gd name="connsiteX17" fmla="*/ 5391231 w 6186661"/>
              <a:gd name="connsiteY17" fmla="*/ 46837 h 3569747"/>
              <a:gd name="connsiteX18" fmla="*/ 5420513 w 6186661"/>
              <a:gd name="connsiteY18" fmla="*/ 49547 h 3569747"/>
              <a:gd name="connsiteX19" fmla="*/ 5452335 w 6186661"/>
              <a:gd name="connsiteY19" fmla="*/ 52753 h 3569747"/>
              <a:gd name="connsiteX20" fmla="*/ 5485592 w 6186661"/>
              <a:gd name="connsiteY20" fmla="*/ 56351 h 3569747"/>
              <a:gd name="connsiteX21" fmla="*/ 5519516 w 6186661"/>
              <a:gd name="connsiteY21" fmla="*/ 60516 h 3569747"/>
              <a:gd name="connsiteX22" fmla="*/ 5553806 w 6186661"/>
              <a:gd name="connsiteY22" fmla="*/ 64714 h 3569747"/>
              <a:gd name="connsiteX23" fmla="*/ 5586720 w 6186661"/>
              <a:gd name="connsiteY23" fmla="*/ 69409 h 3569747"/>
              <a:gd name="connsiteX24" fmla="*/ 5602810 w 6186661"/>
              <a:gd name="connsiteY24" fmla="*/ 71719 h 3569747"/>
              <a:gd name="connsiteX25" fmla="*/ 5618494 w 6186661"/>
              <a:gd name="connsiteY25" fmla="*/ 74242 h 3569747"/>
              <a:gd name="connsiteX26" fmla="*/ 5633645 w 6186661"/>
              <a:gd name="connsiteY26" fmla="*/ 76588 h 3569747"/>
              <a:gd name="connsiteX27" fmla="*/ 5647489 w 6186661"/>
              <a:gd name="connsiteY27" fmla="*/ 78933 h 3569747"/>
              <a:gd name="connsiteX28" fmla="*/ 5680462 w 6186661"/>
              <a:gd name="connsiteY28" fmla="*/ 84511 h 3569747"/>
              <a:gd name="connsiteX29" fmla="*/ 5709587 w 6186661"/>
              <a:gd name="connsiteY29" fmla="*/ 89590 h 3569747"/>
              <a:gd name="connsiteX30" fmla="*/ 5723229 w 6186661"/>
              <a:gd name="connsiteY30" fmla="*/ 92041 h 3569747"/>
              <a:gd name="connsiteX31" fmla="*/ 5736469 w 6186661"/>
              <a:gd name="connsiteY31" fmla="*/ 94704 h 3569747"/>
              <a:gd name="connsiteX32" fmla="*/ 5749339 w 6186661"/>
              <a:gd name="connsiteY32" fmla="*/ 97331 h 3569747"/>
              <a:gd name="connsiteX33" fmla="*/ 5762043 w 6186661"/>
              <a:gd name="connsiteY33" fmla="*/ 99816 h 3569747"/>
              <a:gd name="connsiteX34" fmla="*/ 5774878 w 6186661"/>
              <a:gd name="connsiteY34" fmla="*/ 102690 h 3569747"/>
              <a:gd name="connsiteX35" fmla="*/ 5787678 w 6186661"/>
              <a:gd name="connsiteY35" fmla="*/ 105812 h 3569747"/>
              <a:gd name="connsiteX36" fmla="*/ 5800679 w 6186661"/>
              <a:gd name="connsiteY36" fmla="*/ 108829 h 3569747"/>
              <a:gd name="connsiteX37" fmla="*/ 5814178 w 6186661"/>
              <a:gd name="connsiteY37" fmla="*/ 112269 h 3569747"/>
              <a:gd name="connsiteX38" fmla="*/ 5828011 w 6186661"/>
              <a:gd name="connsiteY38" fmla="*/ 115994 h 3569747"/>
              <a:gd name="connsiteX39" fmla="*/ 5842745 w 6186661"/>
              <a:gd name="connsiteY39" fmla="*/ 119931 h 3569747"/>
              <a:gd name="connsiteX40" fmla="*/ 5858512 w 6186661"/>
              <a:gd name="connsiteY40" fmla="*/ 124470 h 3569747"/>
              <a:gd name="connsiteX41" fmla="*/ 5875182 w 6186661"/>
              <a:gd name="connsiteY41" fmla="*/ 129223 h 3569747"/>
              <a:gd name="connsiteX42" fmla="*/ 5885903 w 6186661"/>
              <a:gd name="connsiteY42" fmla="*/ 132519 h 3569747"/>
              <a:gd name="connsiteX43" fmla="*/ 5898156 w 6186661"/>
              <a:gd name="connsiteY43" fmla="*/ 136844 h 3569747"/>
              <a:gd name="connsiteX44" fmla="*/ 5911679 w 6186661"/>
              <a:gd name="connsiteY44" fmla="*/ 141417 h 3569747"/>
              <a:gd name="connsiteX45" fmla="*/ 5926199 w 6186661"/>
              <a:gd name="connsiteY45" fmla="*/ 146839 h 3569747"/>
              <a:gd name="connsiteX46" fmla="*/ 5941586 w 6186661"/>
              <a:gd name="connsiteY46" fmla="*/ 152722 h 3569747"/>
              <a:gd name="connsiteX47" fmla="*/ 5957638 w 6186661"/>
              <a:gd name="connsiteY47" fmla="*/ 159171 h 3569747"/>
              <a:gd name="connsiteX48" fmla="*/ 5973785 w 6186661"/>
              <a:gd name="connsiteY48" fmla="*/ 166256 h 3569747"/>
              <a:gd name="connsiteX49" fmla="*/ 5989931 w 6186661"/>
              <a:gd name="connsiteY49" fmla="*/ 173343 h 3569747"/>
              <a:gd name="connsiteX50" fmla="*/ 6006006 w 6186661"/>
              <a:gd name="connsiteY50" fmla="*/ 180923 h 3569747"/>
              <a:gd name="connsiteX51" fmla="*/ 6021676 w 6186661"/>
              <a:gd name="connsiteY51" fmla="*/ 188716 h 3569747"/>
              <a:gd name="connsiteX52" fmla="*/ 6028942 w 6186661"/>
              <a:gd name="connsiteY52" fmla="*/ 192683 h 3569747"/>
              <a:gd name="connsiteX53" fmla="*/ 6036374 w 6186661"/>
              <a:gd name="connsiteY53" fmla="*/ 196791 h 3569747"/>
              <a:gd name="connsiteX54" fmla="*/ 6043639 w 6186661"/>
              <a:gd name="connsiteY54" fmla="*/ 200758 h 3569747"/>
              <a:gd name="connsiteX55" fmla="*/ 6050335 w 6186661"/>
              <a:gd name="connsiteY55" fmla="*/ 204795 h 3569747"/>
              <a:gd name="connsiteX56" fmla="*/ 6056864 w 6186661"/>
              <a:gd name="connsiteY56" fmla="*/ 208690 h 3569747"/>
              <a:gd name="connsiteX57" fmla="*/ 6062990 w 6186661"/>
              <a:gd name="connsiteY57" fmla="*/ 212798 h 3569747"/>
              <a:gd name="connsiteX58" fmla="*/ 6068748 w 6186661"/>
              <a:gd name="connsiteY58" fmla="*/ 216870 h 3569747"/>
              <a:gd name="connsiteX59" fmla="*/ 6074137 w 6186661"/>
              <a:gd name="connsiteY59" fmla="*/ 220906 h 3569747"/>
              <a:gd name="connsiteX60" fmla="*/ 6079159 w 6186661"/>
              <a:gd name="connsiteY60" fmla="*/ 224906 h 3569747"/>
              <a:gd name="connsiteX61" fmla="*/ 6083812 w 6186661"/>
              <a:gd name="connsiteY61" fmla="*/ 228870 h 3569747"/>
              <a:gd name="connsiteX62" fmla="*/ 6087729 w 6186661"/>
              <a:gd name="connsiteY62" fmla="*/ 232765 h 3569747"/>
              <a:gd name="connsiteX63" fmla="*/ 6091076 w 6186661"/>
              <a:gd name="connsiteY63" fmla="*/ 236728 h 3569747"/>
              <a:gd name="connsiteX64" fmla="*/ 6098530 w 6186661"/>
              <a:gd name="connsiteY64" fmla="*/ 245859 h 3569747"/>
              <a:gd name="connsiteX65" fmla="*/ 6105449 w 6186661"/>
              <a:gd name="connsiteY65" fmla="*/ 254811 h 3569747"/>
              <a:gd name="connsiteX66" fmla="*/ 6112167 w 6186661"/>
              <a:gd name="connsiteY66" fmla="*/ 263872 h 3569747"/>
              <a:gd name="connsiteX67" fmla="*/ 6117982 w 6186661"/>
              <a:gd name="connsiteY67" fmla="*/ 272718 h 3569747"/>
              <a:gd name="connsiteX68" fmla="*/ 6124166 w 6186661"/>
              <a:gd name="connsiteY68" fmla="*/ 281600 h 3569747"/>
              <a:gd name="connsiteX69" fmla="*/ 6129612 w 6186661"/>
              <a:gd name="connsiteY69" fmla="*/ 290411 h 3569747"/>
              <a:gd name="connsiteX70" fmla="*/ 6134857 w 6186661"/>
              <a:gd name="connsiteY70" fmla="*/ 299327 h 3569747"/>
              <a:gd name="connsiteX71" fmla="*/ 6139568 w 6186661"/>
              <a:gd name="connsiteY71" fmla="*/ 308066 h 3569747"/>
              <a:gd name="connsiteX72" fmla="*/ 6143911 w 6186661"/>
              <a:gd name="connsiteY72" fmla="*/ 316771 h 3569747"/>
              <a:gd name="connsiteX73" fmla="*/ 6148051 w 6186661"/>
              <a:gd name="connsiteY73" fmla="*/ 325580 h 3569747"/>
              <a:gd name="connsiteX74" fmla="*/ 6152026 w 6186661"/>
              <a:gd name="connsiteY74" fmla="*/ 334249 h 3569747"/>
              <a:gd name="connsiteX75" fmla="*/ 6155634 w 6186661"/>
              <a:gd name="connsiteY75" fmla="*/ 342882 h 3569747"/>
              <a:gd name="connsiteX76" fmla="*/ 6158837 w 6186661"/>
              <a:gd name="connsiteY76" fmla="*/ 351726 h 3569747"/>
              <a:gd name="connsiteX77" fmla="*/ 6162075 w 6186661"/>
              <a:gd name="connsiteY77" fmla="*/ 360322 h 3569747"/>
              <a:gd name="connsiteX78" fmla="*/ 6164744 w 6186661"/>
              <a:gd name="connsiteY78" fmla="*/ 368990 h 3569747"/>
              <a:gd name="connsiteX79" fmla="*/ 6167411 w 6186661"/>
              <a:gd name="connsiteY79" fmla="*/ 377658 h 3569747"/>
              <a:gd name="connsiteX80" fmla="*/ 6169879 w 6186661"/>
              <a:gd name="connsiteY80" fmla="*/ 386431 h 3569747"/>
              <a:gd name="connsiteX81" fmla="*/ 6171810 w 6186661"/>
              <a:gd name="connsiteY81" fmla="*/ 395027 h 3569747"/>
              <a:gd name="connsiteX82" fmla="*/ 6173708 w 6186661"/>
              <a:gd name="connsiteY82" fmla="*/ 403870 h 3569747"/>
              <a:gd name="connsiteX83" fmla="*/ 6175438 w 6186661"/>
              <a:gd name="connsiteY83" fmla="*/ 412572 h 3569747"/>
              <a:gd name="connsiteX84" fmla="*/ 6177003 w 6186661"/>
              <a:gd name="connsiteY84" fmla="*/ 421132 h 3569747"/>
              <a:gd name="connsiteX85" fmla="*/ 6178328 w 6186661"/>
              <a:gd name="connsiteY85" fmla="*/ 430046 h 3569747"/>
              <a:gd name="connsiteX86" fmla="*/ 6179858 w 6186661"/>
              <a:gd name="connsiteY86" fmla="*/ 438854 h 3569747"/>
              <a:gd name="connsiteX87" fmla="*/ 6180816 w 6186661"/>
              <a:gd name="connsiteY87" fmla="*/ 447732 h 3569747"/>
              <a:gd name="connsiteX88" fmla="*/ 6182768 w 6186661"/>
              <a:gd name="connsiteY88" fmla="*/ 465241 h 3569747"/>
              <a:gd name="connsiteX89" fmla="*/ 6184247 w 6186661"/>
              <a:gd name="connsiteY89" fmla="*/ 483456 h 3569747"/>
              <a:gd name="connsiteX90" fmla="*/ 6185393 w 6186661"/>
              <a:gd name="connsiteY90" fmla="*/ 501389 h 3569747"/>
              <a:gd name="connsiteX91" fmla="*/ 6186300 w 6186661"/>
              <a:gd name="connsiteY91" fmla="*/ 519675 h 3569747"/>
              <a:gd name="connsiteX92" fmla="*/ 6186546 w 6186661"/>
              <a:gd name="connsiteY92" fmla="*/ 529613 h 3569747"/>
              <a:gd name="connsiteX93" fmla="*/ 6186661 w 6186661"/>
              <a:gd name="connsiteY93" fmla="*/ 539163 h 3569747"/>
              <a:gd name="connsiteX94" fmla="*/ 6186517 w 6186661"/>
              <a:gd name="connsiteY94" fmla="*/ 544044 h 3569747"/>
              <a:gd name="connsiteX95" fmla="*/ 6185838 w 6186661"/>
              <a:gd name="connsiteY95" fmla="*/ 548747 h 3569747"/>
              <a:gd name="connsiteX96" fmla="*/ 6185326 w 6186661"/>
              <a:gd name="connsiteY96" fmla="*/ 553592 h 3569747"/>
              <a:gd name="connsiteX97" fmla="*/ 6184078 w 6186661"/>
              <a:gd name="connsiteY97" fmla="*/ 558366 h 3569747"/>
              <a:gd name="connsiteX98" fmla="*/ 6184516 w 6186661"/>
              <a:gd name="connsiteY98" fmla="*/ 561796 h 3569747"/>
              <a:gd name="connsiteX99" fmla="*/ 6184121 w 6186661"/>
              <a:gd name="connsiteY99" fmla="*/ 568410 h 3569747"/>
              <a:gd name="connsiteX100" fmla="*/ 6183536 w 6186661"/>
              <a:gd name="connsiteY100" fmla="*/ 577641 h 3569747"/>
              <a:gd name="connsiteX101" fmla="*/ 6182428 w 6186661"/>
              <a:gd name="connsiteY101" fmla="*/ 589206 h 3569747"/>
              <a:gd name="connsiteX102" fmla="*/ 6181236 w 6186661"/>
              <a:gd name="connsiteY102" fmla="*/ 602645 h 3569747"/>
              <a:gd name="connsiteX103" fmla="*/ 6179829 w 6186661"/>
              <a:gd name="connsiteY103" fmla="*/ 617569 h 3569747"/>
              <a:gd name="connsiteX104" fmla="*/ 6178077 w 6186661"/>
              <a:gd name="connsiteY104" fmla="*/ 633589 h 3569747"/>
              <a:gd name="connsiteX105" fmla="*/ 6176089 w 6186661"/>
              <a:gd name="connsiteY105" fmla="*/ 649963 h 3569747"/>
              <a:gd name="connsiteX106" fmla="*/ 6174065 w 6186661"/>
              <a:gd name="connsiteY106" fmla="*/ 666585 h 3569747"/>
              <a:gd name="connsiteX107" fmla="*/ 6171873 w 6186661"/>
              <a:gd name="connsiteY107" fmla="*/ 683065 h 3569747"/>
              <a:gd name="connsiteX108" fmla="*/ 6169957 w 6186661"/>
              <a:gd name="connsiteY108" fmla="*/ 698944 h 3569747"/>
              <a:gd name="connsiteX109" fmla="*/ 6168216 w 6186661"/>
              <a:gd name="connsiteY109" fmla="*/ 713585 h 3569747"/>
              <a:gd name="connsiteX110" fmla="*/ 6166290 w 6186661"/>
              <a:gd name="connsiteY110" fmla="*/ 726953 h 3569747"/>
              <a:gd name="connsiteX111" fmla="*/ 6164611 w 6186661"/>
              <a:gd name="connsiteY111" fmla="*/ 738588 h 3569747"/>
              <a:gd name="connsiteX112" fmla="*/ 6163289 w 6186661"/>
              <a:gd name="connsiteY112" fmla="*/ 747747 h 3569747"/>
              <a:gd name="connsiteX113" fmla="*/ 6161992 w 6186661"/>
              <a:gd name="connsiteY113" fmla="*/ 754147 h 3569747"/>
              <a:gd name="connsiteX114" fmla="*/ 6160648 w 6186661"/>
              <a:gd name="connsiteY114" fmla="*/ 762175 h 3569747"/>
              <a:gd name="connsiteX115" fmla="*/ 6159469 w 6186661"/>
              <a:gd name="connsiteY115" fmla="*/ 770344 h 3569747"/>
              <a:gd name="connsiteX116" fmla="*/ 6157994 w 6186661"/>
              <a:gd name="connsiteY116" fmla="*/ 777983 h 3569747"/>
              <a:gd name="connsiteX117" fmla="*/ 6156686 w 6186661"/>
              <a:gd name="connsiteY117" fmla="*/ 785763 h 3569747"/>
              <a:gd name="connsiteX118" fmla="*/ 6155376 w 6186661"/>
              <a:gd name="connsiteY118" fmla="*/ 793543 h 3569747"/>
              <a:gd name="connsiteX119" fmla="*/ 6154032 w 6186661"/>
              <a:gd name="connsiteY119" fmla="*/ 801570 h 3569747"/>
              <a:gd name="connsiteX120" fmla="*/ 6152889 w 6186661"/>
              <a:gd name="connsiteY120" fmla="*/ 809492 h 3569747"/>
              <a:gd name="connsiteX121" fmla="*/ 6151877 w 6186661"/>
              <a:gd name="connsiteY121" fmla="*/ 817802 h 3569747"/>
              <a:gd name="connsiteX122" fmla="*/ 6140554 w 6186661"/>
              <a:gd name="connsiteY122" fmla="*/ 866531 h 3569747"/>
              <a:gd name="connsiteX123" fmla="*/ 6139638 w 6186661"/>
              <a:gd name="connsiteY123" fmla="*/ 871588 h 3569747"/>
              <a:gd name="connsiteX124" fmla="*/ 6138972 w 6186661"/>
              <a:gd name="connsiteY124" fmla="*/ 874913 h 3569747"/>
              <a:gd name="connsiteX125" fmla="*/ 6138543 w 6186661"/>
              <a:gd name="connsiteY125" fmla="*/ 877883 h 3569747"/>
              <a:gd name="connsiteX126" fmla="*/ 6136963 w 6186661"/>
              <a:gd name="connsiteY126" fmla="*/ 882373 h 3569747"/>
              <a:gd name="connsiteX127" fmla="*/ 6134681 w 6186661"/>
              <a:gd name="connsiteY127" fmla="*/ 890436 h 3569747"/>
              <a:gd name="connsiteX128" fmla="*/ 6131541 w 6186661"/>
              <a:gd name="connsiteY128" fmla="*/ 900549 h 3569747"/>
              <a:gd name="connsiteX129" fmla="*/ 6128556 w 6186661"/>
              <a:gd name="connsiteY129" fmla="*/ 912183 h 3569747"/>
              <a:gd name="connsiteX130" fmla="*/ 6125394 w 6186661"/>
              <a:gd name="connsiteY130" fmla="*/ 925054 h 3569747"/>
              <a:gd name="connsiteX131" fmla="*/ 6122255 w 6186661"/>
              <a:gd name="connsiteY131" fmla="*/ 939058 h 3569747"/>
              <a:gd name="connsiteX132" fmla="*/ 6118675 w 6186661"/>
              <a:gd name="connsiteY132" fmla="*/ 953520 h 3569747"/>
              <a:gd name="connsiteX133" fmla="*/ 6115025 w 6186661"/>
              <a:gd name="connsiteY133" fmla="*/ 968479 h 3569747"/>
              <a:gd name="connsiteX134" fmla="*/ 6111338 w 6186661"/>
              <a:gd name="connsiteY134" fmla="*/ 983684 h 3569747"/>
              <a:gd name="connsiteX135" fmla="*/ 6107520 w 6186661"/>
              <a:gd name="connsiteY135" fmla="*/ 998500 h 3569747"/>
              <a:gd name="connsiteX136" fmla="*/ 6104144 w 6186661"/>
              <a:gd name="connsiteY136" fmla="*/ 1012857 h 3569747"/>
              <a:gd name="connsiteX137" fmla="*/ 6100505 w 6186661"/>
              <a:gd name="connsiteY137" fmla="*/ 1026436 h 3569747"/>
              <a:gd name="connsiteX138" fmla="*/ 6097211 w 6186661"/>
              <a:gd name="connsiteY138" fmla="*/ 1038918 h 3569747"/>
              <a:gd name="connsiteX139" fmla="*/ 6093729 w 6186661"/>
              <a:gd name="connsiteY139" fmla="*/ 1050127 h 3569747"/>
              <a:gd name="connsiteX140" fmla="*/ 6090531 w 6186661"/>
              <a:gd name="connsiteY140" fmla="*/ 1059356 h 3569747"/>
              <a:gd name="connsiteX141" fmla="*/ 6089223 w 6186661"/>
              <a:gd name="connsiteY141" fmla="*/ 1063245 h 3569747"/>
              <a:gd name="connsiteX142" fmla="*/ 6087785 w 6186661"/>
              <a:gd name="connsiteY142" fmla="*/ 1066746 h 3569747"/>
              <a:gd name="connsiteX143" fmla="*/ 6086252 w 6186661"/>
              <a:gd name="connsiteY143" fmla="*/ 1069609 h 3569747"/>
              <a:gd name="connsiteX144" fmla="*/ 6084791 w 6186661"/>
              <a:gd name="connsiteY144" fmla="*/ 1071978 h 3569747"/>
              <a:gd name="connsiteX145" fmla="*/ 6084564 w 6186661"/>
              <a:gd name="connsiteY145" fmla="*/ 1074842 h 3569747"/>
              <a:gd name="connsiteX146" fmla="*/ 6083719 w 6186661"/>
              <a:gd name="connsiteY146" fmla="*/ 1079404 h 3569747"/>
              <a:gd name="connsiteX147" fmla="*/ 6082328 w 6186661"/>
              <a:gd name="connsiteY147" fmla="*/ 1085168 h 3569747"/>
              <a:gd name="connsiteX148" fmla="*/ 6080391 w 6186661"/>
              <a:gd name="connsiteY148" fmla="*/ 1092135 h 3569747"/>
              <a:gd name="connsiteX149" fmla="*/ 6075278 w 6186661"/>
              <a:gd name="connsiteY149" fmla="*/ 1109461 h 3569747"/>
              <a:gd name="connsiteX150" fmla="*/ 6068858 w 6186661"/>
              <a:gd name="connsiteY150" fmla="*/ 1130677 h 3569747"/>
              <a:gd name="connsiteX151" fmla="*/ 6061072 w 6186661"/>
              <a:gd name="connsiteY151" fmla="*/ 1154899 h 3569747"/>
              <a:gd name="connsiteX152" fmla="*/ 6052596 w 6186661"/>
              <a:gd name="connsiteY152" fmla="*/ 1181312 h 3569747"/>
              <a:gd name="connsiteX153" fmla="*/ 6043336 w 6186661"/>
              <a:gd name="connsiteY153" fmla="*/ 1209280 h 3569747"/>
              <a:gd name="connsiteX154" fmla="*/ 6033602 w 6186661"/>
              <a:gd name="connsiteY154" fmla="*/ 1237958 h 3569747"/>
              <a:gd name="connsiteX155" fmla="*/ 6023700 w 6186661"/>
              <a:gd name="connsiteY155" fmla="*/ 1266493 h 3569747"/>
              <a:gd name="connsiteX156" fmla="*/ 6013905 w 6186661"/>
              <a:gd name="connsiteY156" fmla="*/ 1294283 h 3569747"/>
              <a:gd name="connsiteX157" fmla="*/ 6004694 w 6186661"/>
              <a:gd name="connsiteY157" fmla="*/ 1320626 h 3569747"/>
              <a:gd name="connsiteX158" fmla="*/ 5996004 w 6186661"/>
              <a:gd name="connsiteY158" fmla="*/ 1344635 h 3569747"/>
              <a:gd name="connsiteX159" fmla="*/ 5988184 w 6186661"/>
              <a:gd name="connsiteY159" fmla="*/ 1365213 h 3569747"/>
              <a:gd name="connsiteX160" fmla="*/ 5981267 w 6186661"/>
              <a:gd name="connsiteY160" fmla="*/ 1382113 h 3569747"/>
              <a:gd name="connsiteX161" fmla="*/ 5978592 w 6186661"/>
              <a:gd name="connsiteY161" fmla="*/ 1389008 h 3569747"/>
              <a:gd name="connsiteX162" fmla="*/ 5976298 w 6186661"/>
              <a:gd name="connsiteY162" fmla="*/ 1394559 h 3569747"/>
              <a:gd name="connsiteX163" fmla="*/ 5974053 w 6186661"/>
              <a:gd name="connsiteY163" fmla="*/ 1398483 h 3569747"/>
              <a:gd name="connsiteX164" fmla="*/ 5972521 w 6186661"/>
              <a:gd name="connsiteY164" fmla="*/ 1401348 h 3569747"/>
              <a:gd name="connsiteX165" fmla="*/ 5970345 w 6186661"/>
              <a:gd name="connsiteY165" fmla="*/ 1408667 h 3569747"/>
              <a:gd name="connsiteX166" fmla="*/ 5966327 w 6186661"/>
              <a:gd name="connsiteY166" fmla="*/ 1419699 h 3569747"/>
              <a:gd name="connsiteX167" fmla="*/ 5960741 w 6186661"/>
              <a:gd name="connsiteY167" fmla="*/ 1433842 h 3569747"/>
              <a:gd name="connsiteX168" fmla="*/ 5954063 w 6186661"/>
              <a:gd name="connsiteY168" fmla="*/ 1450389 h 3569747"/>
              <a:gd name="connsiteX169" fmla="*/ 5946124 w 6186661"/>
              <a:gd name="connsiteY169" fmla="*/ 1469199 h 3569747"/>
              <a:gd name="connsiteX170" fmla="*/ 5938007 w 6186661"/>
              <a:gd name="connsiteY170" fmla="*/ 1489246 h 3569747"/>
              <a:gd name="connsiteX171" fmla="*/ 5928808 w 6186661"/>
              <a:gd name="connsiteY171" fmla="*/ 1510319 h 3569747"/>
              <a:gd name="connsiteX172" fmla="*/ 5919574 w 6186661"/>
              <a:gd name="connsiteY172" fmla="*/ 1531639 h 3569747"/>
              <a:gd name="connsiteX173" fmla="*/ 5910139 w 6186661"/>
              <a:gd name="connsiteY173" fmla="*/ 1553065 h 3569747"/>
              <a:gd name="connsiteX174" fmla="*/ 5900810 w 6186661"/>
              <a:gd name="connsiteY174" fmla="*/ 1573748 h 3569747"/>
              <a:gd name="connsiteX175" fmla="*/ 5892028 w 6186661"/>
              <a:gd name="connsiteY175" fmla="*/ 1593230 h 3569747"/>
              <a:gd name="connsiteX176" fmla="*/ 5883698 w 6186661"/>
              <a:gd name="connsiteY176" fmla="*/ 1610872 h 3569747"/>
              <a:gd name="connsiteX177" fmla="*/ 5876093 w 6186661"/>
              <a:gd name="connsiteY177" fmla="*/ 1626074 h 3569747"/>
              <a:gd name="connsiteX178" fmla="*/ 5869782 w 6186661"/>
              <a:gd name="connsiteY178" fmla="*/ 1638767 h 3569747"/>
              <a:gd name="connsiteX179" fmla="*/ 5866789 w 6186661"/>
              <a:gd name="connsiteY179" fmla="*/ 1643999 h 3569747"/>
              <a:gd name="connsiteX180" fmla="*/ 5864543 w 6186661"/>
              <a:gd name="connsiteY180" fmla="*/ 1647923 h 3569747"/>
              <a:gd name="connsiteX181" fmla="*/ 5862203 w 6186661"/>
              <a:gd name="connsiteY181" fmla="*/ 1651210 h 3569747"/>
              <a:gd name="connsiteX182" fmla="*/ 5860777 w 6186661"/>
              <a:gd name="connsiteY182" fmla="*/ 1653331 h 3569747"/>
              <a:gd name="connsiteX183" fmla="*/ 5860421 w 6186661"/>
              <a:gd name="connsiteY183" fmla="*/ 1655807 h 3569747"/>
              <a:gd name="connsiteX184" fmla="*/ 5858910 w 6186661"/>
              <a:gd name="connsiteY184" fmla="*/ 1659803 h 3569747"/>
              <a:gd name="connsiteX185" fmla="*/ 5856688 w 6186661"/>
              <a:gd name="connsiteY185" fmla="*/ 1664859 h 3569747"/>
              <a:gd name="connsiteX186" fmla="*/ 5853883 w 6186661"/>
              <a:gd name="connsiteY186" fmla="*/ 1671364 h 3569747"/>
              <a:gd name="connsiteX187" fmla="*/ 5846005 w 6186661"/>
              <a:gd name="connsiteY187" fmla="*/ 1687168 h 3569747"/>
              <a:gd name="connsiteX188" fmla="*/ 5836012 w 6186661"/>
              <a:gd name="connsiteY188" fmla="*/ 1707284 h 3569747"/>
              <a:gd name="connsiteX189" fmla="*/ 5823916 w 6186661"/>
              <a:gd name="connsiteY189" fmla="*/ 1730336 h 3569747"/>
              <a:gd name="connsiteX190" fmla="*/ 5810191 w 6186661"/>
              <a:gd name="connsiteY190" fmla="*/ 1755613 h 3569747"/>
              <a:gd name="connsiteX191" fmla="*/ 5795316 w 6186661"/>
              <a:gd name="connsiteY191" fmla="*/ 1782411 h 3569747"/>
              <a:gd name="connsiteX192" fmla="*/ 5779690 w 6186661"/>
              <a:gd name="connsiteY192" fmla="*/ 1810517 h 3569747"/>
              <a:gd name="connsiteX193" fmla="*/ 5763698 w 6186661"/>
              <a:gd name="connsiteY193" fmla="*/ 1838587 h 3569747"/>
              <a:gd name="connsiteX194" fmla="*/ 5748144 w 6186661"/>
              <a:gd name="connsiteY194" fmla="*/ 1866198 h 3569747"/>
              <a:gd name="connsiteX195" fmla="*/ 5732604 w 6186661"/>
              <a:gd name="connsiteY195" fmla="*/ 1892430 h 3569747"/>
              <a:gd name="connsiteX196" fmla="*/ 5718085 w 6186661"/>
              <a:gd name="connsiteY196" fmla="*/ 1916752 h 3569747"/>
              <a:gd name="connsiteX197" fmla="*/ 5704861 w 6186661"/>
              <a:gd name="connsiteY197" fmla="*/ 1938564 h 3569747"/>
              <a:gd name="connsiteX198" fmla="*/ 5693480 w 6186661"/>
              <a:gd name="connsiteY198" fmla="*/ 1956664 h 3569747"/>
              <a:gd name="connsiteX199" fmla="*/ 5688619 w 6186661"/>
              <a:gd name="connsiteY199" fmla="*/ 1964477 h 3569747"/>
              <a:gd name="connsiteX200" fmla="*/ 5684176 w 6186661"/>
              <a:gd name="connsiteY200" fmla="*/ 1970697 h 3569747"/>
              <a:gd name="connsiteX201" fmla="*/ 5680410 w 6186661"/>
              <a:gd name="connsiteY201" fmla="*/ 1976106 h 3569747"/>
              <a:gd name="connsiteX202" fmla="*/ 5677227 w 6186661"/>
              <a:gd name="connsiteY202" fmla="*/ 1980065 h 3569747"/>
              <a:gd name="connsiteX203" fmla="*/ 5673615 w 6186661"/>
              <a:gd name="connsiteY203" fmla="*/ 1986995 h 3569747"/>
              <a:gd name="connsiteX204" fmla="*/ 5670003 w 6186661"/>
              <a:gd name="connsiteY204" fmla="*/ 1993924 h 3569747"/>
              <a:gd name="connsiteX205" fmla="*/ 5665619 w 6186661"/>
              <a:gd name="connsiteY205" fmla="*/ 2001029 h 3569747"/>
              <a:gd name="connsiteX206" fmla="*/ 5661198 w 6186661"/>
              <a:gd name="connsiteY206" fmla="*/ 2008383 h 3569747"/>
              <a:gd name="connsiteX207" fmla="*/ 5651053 w 6186661"/>
              <a:gd name="connsiteY207" fmla="*/ 2023089 h 3569747"/>
              <a:gd name="connsiteX208" fmla="*/ 5640300 w 6186661"/>
              <a:gd name="connsiteY208" fmla="*/ 2038112 h 3569747"/>
              <a:gd name="connsiteX209" fmla="*/ 5629550 w 6186661"/>
              <a:gd name="connsiteY209" fmla="*/ 2053135 h 3569747"/>
              <a:gd name="connsiteX210" fmla="*/ 5618633 w 6186661"/>
              <a:gd name="connsiteY210" fmla="*/ 2068017 h 3569747"/>
              <a:gd name="connsiteX211" fmla="*/ 5608189 w 6186661"/>
              <a:gd name="connsiteY211" fmla="*/ 2082192 h 3569747"/>
              <a:gd name="connsiteX212" fmla="*/ 5598720 w 6186661"/>
              <a:gd name="connsiteY212" fmla="*/ 2096084 h 3569747"/>
              <a:gd name="connsiteX213" fmla="*/ 5593933 w 6186661"/>
              <a:gd name="connsiteY213" fmla="*/ 2103402 h 3569747"/>
              <a:gd name="connsiteX214" fmla="*/ 5588610 w 6186661"/>
              <a:gd name="connsiteY214" fmla="*/ 2110542 h 3569747"/>
              <a:gd name="connsiteX215" fmla="*/ 5583455 w 6186661"/>
              <a:gd name="connsiteY215" fmla="*/ 2117824 h 3569747"/>
              <a:gd name="connsiteX216" fmla="*/ 5577966 w 6186661"/>
              <a:gd name="connsiteY216" fmla="*/ 2124822 h 3569747"/>
              <a:gd name="connsiteX217" fmla="*/ 5573012 w 6186661"/>
              <a:gd name="connsiteY217" fmla="*/ 2131999 h 3569747"/>
              <a:gd name="connsiteX218" fmla="*/ 5567322 w 6186661"/>
              <a:gd name="connsiteY218" fmla="*/ 2139103 h 3569747"/>
              <a:gd name="connsiteX219" fmla="*/ 5561833 w 6186661"/>
              <a:gd name="connsiteY219" fmla="*/ 2146102 h 3569747"/>
              <a:gd name="connsiteX220" fmla="*/ 5556879 w 6186661"/>
              <a:gd name="connsiteY220" fmla="*/ 2153278 h 3569747"/>
              <a:gd name="connsiteX221" fmla="*/ 5552234 w 6186661"/>
              <a:gd name="connsiteY221" fmla="*/ 2159606 h 3569747"/>
              <a:gd name="connsiteX222" fmla="*/ 5547279 w 6186661"/>
              <a:gd name="connsiteY222" fmla="*/ 2166782 h 3569747"/>
              <a:gd name="connsiteX223" fmla="*/ 5541482 w 6186661"/>
              <a:gd name="connsiteY223" fmla="*/ 2174629 h 3569747"/>
              <a:gd name="connsiteX224" fmla="*/ 5535447 w 6186661"/>
              <a:gd name="connsiteY224" fmla="*/ 2182830 h 3569747"/>
              <a:gd name="connsiteX225" fmla="*/ 5529614 w 6186661"/>
              <a:gd name="connsiteY225" fmla="*/ 2190925 h 3569747"/>
              <a:gd name="connsiteX226" fmla="*/ 5523318 w 6186661"/>
              <a:gd name="connsiteY226" fmla="*/ 2198346 h 3569747"/>
              <a:gd name="connsiteX227" fmla="*/ 5517296 w 6186661"/>
              <a:gd name="connsiteY227" fmla="*/ 2205169 h 3569747"/>
              <a:gd name="connsiteX228" fmla="*/ 5511819 w 6186661"/>
              <a:gd name="connsiteY228" fmla="*/ 2210788 h 3569747"/>
              <a:gd name="connsiteX229" fmla="*/ 5506284 w 6186661"/>
              <a:gd name="connsiteY229" fmla="*/ 2219413 h 3569747"/>
              <a:gd name="connsiteX230" fmla="*/ 5499369 w 6186661"/>
              <a:gd name="connsiteY230" fmla="*/ 2228533 h 3569747"/>
              <a:gd name="connsiteX231" fmla="*/ 5492015 w 6186661"/>
              <a:gd name="connsiteY231" fmla="*/ 2238113 h 3569747"/>
              <a:gd name="connsiteX232" fmla="*/ 5484092 w 6186661"/>
              <a:gd name="connsiteY232" fmla="*/ 2247762 h 3569747"/>
              <a:gd name="connsiteX233" fmla="*/ 5475764 w 6186661"/>
              <a:gd name="connsiteY233" fmla="*/ 2257623 h 3569747"/>
              <a:gd name="connsiteX234" fmla="*/ 5467675 w 6186661"/>
              <a:gd name="connsiteY234" fmla="*/ 2267131 h 3569747"/>
              <a:gd name="connsiteX235" fmla="*/ 5459454 w 6186661"/>
              <a:gd name="connsiteY235" fmla="*/ 2276250 h 3569747"/>
              <a:gd name="connsiteX236" fmla="*/ 5452613 w 6186661"/>
              <a:gd name="connsiteY236" fmla="*/ 2284875 h 3569747"/>
              <a:gd name="connsiteX237" fmla="*/ 5446043 w 6186661"/>
              <a:gd name="connsiteY237" fmla="*/ 2292898 h 3569747"/>
              <a:gd name="connsiteX238" fmla="*/ 5436836 w 6186661"/>
              <a:gd name="connsiteY238" fmla="*/ 2303679 h 3569747"/>
              <a:gd name="connsiteX239" fmla="*/ 5426002 w 6186661"/>
              <a:gd name="connsiteY239" fmla="*/ 2316686 h 3569747"/>
              <a:gd name="connsiteX240" fmla="*/ 5413945 w 6186661"/>
              <a:gd name="connsiteY240" fmla="*/ 2331708 h 3569747"/>
              <a:gd name="connsiteX241" fmla="*/ 5399998 w 6186661"/>
              <a:gd name="connsiteY241" fmla="*/ 2348180 h 3569747"/>
              <a:gd name="connsiteX242" fmla="*/ 5385303 w 6186661"/>
              <a:gd name="connsiteY242" fmla="*/ 2365958 h 3569747"/>
              <a:gd name="connsiteX243" fmla="*/ 5370169 w 6186661"/>
              <a:gd name="connsiteY243" fmla="*/ 2384197 h 3569747"/>
              <a:gd name="connsiteX244" fmla="*/ 5354999 w 6186661"/>
              <a:gd name="connsiteY244" fmla="*/ 2402683 h 3569747"/>
              <a:gd name="connsiteX245" fmla="*/ 5339295 w 6186661"/>
              <a:gd name="connsiteY245" fmla="*/ 2420992 h 3569747"/>
              <a:gd name="connsiteX246" fmla="*/ 5324398 w 6186661"/>
              <a:gd name="connsiteY246" fmla="*/ 2438876 h 3569747"/>
              <a:gd name="connsiteX247" fmla="*/ 5310250 w 6186661"/>
              <a:gd name="connsiteY247" fmla="*/ 2455453 h 3569747"/>
              <a:gd name="connsiteX248" fmla="*/ 5297420 w 6186661"/>
              <a:gd name="connsiteY248" fmla="*/ 2470652 h 3569747"/>
              <a:gd name="connsiteX249" fmla="*/ 5285614 w 6186661"/>
              <a:gd name="connsiteY249" fmla="*/ 2483942 h 3569747"/>
              <a:gd name="connsiteX250" fmla="*/ 5275635 w 6186661"/>
              <a:gd name="connsiteY250" fmla="*/ 2494898 h 3569747"/>
              <a:gd name="connsiteX251" fmla="*/ 5268127 w 6186661"/>
              <a:gd name="connsiteY251" fmla="*/ 2502956 h 3569747"/>
              <a:gd name="connsiteX252" fmla="*/ 5262722 w 6186661"/>
              <a:gd name="connsiteY252" fmla="*/ 2508081 h 3569747"/>
              <a:gd name="connsiteX253" fmla="*/ 5260822 w 6186661"/>
              <a:gd name="connsiteY253" fmla="*/ 2510909 h 3569747"/>
              <a:gd name="connsiteX254" fmla="*/ 5257733 w 6186661"/>
              <a:gd name="connsiteY254" fmla="*/ 2515504 h 3569747"/>
              <a:gd name="connsiteX255" fmla="*/ 5253124 w 6186661"/>
              <a:gd name="connsiteY255" fmla="*/ 2521584 h 3569747"/>
              <a:gd name="connsiteX256" fmla="*/ 5247064 w 6186661"/>
              <a:gd name="connsiteY256" fmla="*/ 2528653 h 3569747"/>
              <a:gd name="connsiteX257" fmla="*/ 5232073 w 6186661"/>
              <a:gd name="connsiteY257" fmla="*/ 2545902 h 3569747"/>
              <a:gd name="connsiteX258" fmla="*/ 5215122 w 6186661"/>
              <a:gd name="connsiteY258" fmla="*/ 2565094 h 3569747"/>
              <a:gd name="connsiteX259" fmla="*/ 5197031 w 6186661"/>
              <a:gd name="connsiteY259" fmla="*/ 2584426 h 3569747"/>
              <a:gd name="connsiteX260" fmla="*/ 5180792 w 6186661"/>
              <a:gd name="connsiteY260" fmla="*/ 2602558 h 3569747"/>
              <a:gd name="connsiteX261" fmla="*/ 5167097 w 6186661"/>
              <a:gd name="connsiteY261" fmla="*/ 2617296 h 3569747"/>
              <a:gd name="connsiteX262" fmla="*/ 5157902 w 6186661"/>
              <a:gd name="connsiteY262" fmla="*/ 2626697 h 3569747"/>
              <a:gd name="connsiteX263" fmla="*/ 5135250 w 6186661"/>
              <a:gd name="connsiteY263" fmla="*/ 2650482 h 3569747"/>
              <a:gd name="connsiteX264" fmla="*/ 5112870 w 6186661"/>
              <a:gd name="connsiteY264" fmla="*/ 2673666 h 3569747"/>
              <a:gd name="connsiteX265" fmla="*/ 5090361 w 6186661"/>
              <a:gd name="connsiteY265" fmla="*/ 2696463 h 3569747"/>
              <a:gd name="connsiteX266" fmla="*/ 5067886 w 6186661"/>
              <a:gd name="connsiteY266" fmla="*/ 2719010 h 3569747"/>
              <a:gd name="connsiteX267" fmla="*/ 5045650 w 6186661"/>
              <a:gd name="connsiteY267" fmla="*/ 2741205 h 3569747"/>
              <a:gd name="connsiteX268" fmla="*/ 5022844 w 6186661"/>
              <a:gd name="connsiteY268" fmla="*/ 2763469 h 3569747"/>
              <a:gd name="connsiteX269" fmla="*/ 4999740 w 6186661"/>
              <a:gd name="connsiteY269" fmla="*/ 2785203 h 3569747"/>
              <a:gd name="connsiteX270" fmla="*/ 4976103 w 6186661"/>
              <a:gd name="connsiteY270" fmla="*/ 2806760 h 3569747"/>
              <a:gd name="connsiteX271" fmla="*/ 4964117 w 6186661"/>
              <a:gd name="connsiteY271" fmla="*/ 2817396 h 3569747"/>
              <a:gd name="connsiteX272" fmla="*/ 4952099 w 6186661"/>
              <a:gd name="connsiteY272" fmla="*/ 2828281 h 3569747"/>
              <a:gd name="connsiteX273" fmla="*/ 4939745 w 6186661"/>
              <a:gd name="connsiteY273" fmla="*/ 2838882 h 3569747"/>
              <a:gd name="connsiteX274" fmla="*/ 4927428 w 6186661"/>
              <a:gd name="connsiteY274" fmla="*/ 2849236 h 3569747"/>
              <a:gd name="connsiteX275" fmla="*/ 4914873 w 6186661"/>
              <a:gd name="connsiteY275" fmla="*/ 2859943 h 3569747"/>
              <a:gd name="connsiteX276" fmla="*/ 4901950 w 6186661"/>
              <a:gd name="connsiteY276" fmla="*/ 2870614 h 3569747"/>
              <a:gd name="connsiteX277" fmla="*/ 4889264 w 6186661"/>
              <a:gd name="connsiteY277" fmla="*/ 2880932 h 3569747"/>
              <a:gd name="connsiteX278" fmla="*/ 4876175 w 6186661"/>
              <a:gd name="connsiteY278" fmla="*/ 2891462 h 3569747"/>
              <a:gd name="connsiteX279" fmla="*/ 4862718 w 6186661"/>
              <a:gd name="connsiteY279" fmla="*/ 2901955 h 3569747"/>
              <a:gd name="connsiteX280" fmla="*/ 4848726 w 6186661"/>
              <a:gd name="connsiteY280" fmla="*/ 2912273 h 3569747"/>
              <a:gd name="connsiteX281" fmla="*/ 4835103 w 6186661"/>
              <a:gd name="connsiteY281" fmla="*/ 2922625 h 3569747"/>
              <a:gd name="connsiteX282" fmla="*/ 4821075 w 6186661"/>
              <a:gd name="connsiteY282" fmla="*/ 2933190 h 3569747"/>
              <a:gd name="connsiteX283" fmla="*/ 4806716 w 6186661"/>
              <a:gd name="connsiteY283" fmla="*/ 2943471 h 3569747"/>
              <a:gd name="connsiteX284" fmla="*/ 4791952 w 6186661"/>
              <a:gd name="connsiteY284" fmla="*/ 2953965 h 3569747"/>
              <a:gd name="connsiteX285" fmla="*/ 4776856 w 6186661"/>
              <a:gd name="connsiteY285" fmla="*/ 2964175 h 3569747"/>
              <a:gd name="connsiteX286" fmla="*/ 4761559 w 6186661"/>
              <a:gd name="connsiteY286" fmla="*/ 2974490 h 3569747"/>
              <a:gd name="connsiteX287" fmla="*/ 4750810 w 6186661"/>
              <a:gd name="connsiteY287" fmla="*/ 2981733 h 3569747"/>
              <a:gd name="connsiteX288" fmla="*/ 4739657 w 6186661"/>
              <a:gd name="connsiteY288" fmla="*/ 2989187 h 3569747"/>
              <a:gd name="connsiteX289" fmla="*/ 4728707 w 6186661"/>
              <a:gd name="connsiteY289" fmla="*/ 2996535 h 3569747"/>
              <a:gd name="connsiteX290" fmla="*/ 4717590 w 6186661"/>
              <a:gd name="connsiteY290" fmla="*/ 3003742 h 3569747"/>
              <a:gd name="connsiteX291" fmla="*/ 4706271 w 6186661"/>
              <a:gd name="connsiteY291" fmla="*/ 3011054 h 3569747"/>
              <a:gd name="connsiteX292" fmla="*/ 4694822 w 6186661"/>
              <a:gd name="connsiteY292" fmla="*/ 3017978 h 3569747"/>
              <a:gd name="connsiteX293" fmla="*/ 4683337 w 6186661"/>
              <a:gd name="connsiteY293" fmla="*/ 3025149 h 3569747"/>
              <a:gd name="connsiteX294" fmla="*/ 4671686 w 6186661"/>
              <a:gd name="connsiteY294" fmla="*/ 3032178 h 3569747"/>
              <a:gd name="connsiteX295" fmla="*/ 4659833 w 6186661"/>
              <a:gd name="connsiteY295" fmla="*/ 3039313 h 3569747"/>
              <a:gd name="connsiteX296" fmla="*/ 4648218 w 6186661"/>
              <a:gd name="connsiteY296" fmla="*/ 3046095 h 3569747"/>
              <a:gd name="connsiteX297" fmla="*/ 4642513 w 6186661"/>
              <a:gd name="connsiteY297" fmla="*/ 3049308 h 3569747"/>
              <a:gd name="connsiteX298" fmla="*/ 4639619 w 6186661"/>
              <a:gd name="connsiteY298" fmla="*/ 3051066 h 3569747"/>
              <a:gd name="connsiteX299" fmla="*/ 4634263 w 6186661"/>
              <a:gd name="connsiteY299" fmla="*/ 3054563 h 3569747"/>
              <a:gd name="connsiteX300" fmla="*/ 4628574 w 6186661"/>
              <a:gd name="connsiteY300" fmla="*/ 3057777 h 3569747"/>
              <a:gd name="connsiteX301" fmla="*/ 4622316 w 6186661"/>
              <a:gd name="connsiteY301" fmla="*/ 3061061 h 3569747"/>
              <a:gd name="connsiteX302" fmla="*/ 4610569 w 6186661"/>
              <a:gd name="connsiteY302" fmla="*/ 3067454 h 3569747"/>
              <a:gd name="connsiteX303" fmla="*/ 4600117 w 6186661"/>
              <a:gd name="connsiteY303" fmla="*/ 3072939 h 3569747"/>
              <a:gd name="connsiteX304" fmla="*/ 4598253 w 6186661"/>
              <a:gd name="connsiteY304" fmla="*/ 3073917 h 3569747"/>
              <a:gd name="connsiteX305" fmla="*/ 4587801 w 6186661"/>
              <a:gd name="connsiteY305" fmla="*/ 3079402 h 3569747"/>
              <a:gd name="connsiteX306" fmla="*/ 4575724 w 6186661"/>
              <a:gd name="connsiteY306" fmla="*/ 3085512 h 3569747"/>
              <a:gd name="connsiteX307" fmla="*/ 4569464 w 6186661"/>
              <a:gd name="connsiteY307" fmla="*/ 3088796 h 3569747"/>
              <a:gd name="connsiteX308" fmla="*/ 4563443 w 6186661"/>
              <a:gd name="connsiteY308" fmla="*/ 3091727 h 3569747"/>
              <a:gd name="connsiteX309" fmla="*/ 4557089 w 6186661"/>
              <a:gd name="connsiteY309" fmla="*/ 3094375 h 3569747"/>
              <a:gd name="connsiteX310" fmla="*/ 4553849 w 6186661"/>
              <a:gd name="connsiteY310" fmla="*/ 3095836 h 3569747"/>
              <a:gd name="connsiteX311" fmla="*/ 4547827 w 6186661"/>
              <a:gd name="connsiteY311" fmla="*/ 3098778 h 3569747"/>
              <a:gd name="connsiteX312" fmla="*/ 4535214 w 6186661"/>
              <a:gd name="connsiteY312" fmla="*/ 3104711 h 3569747"/>
              <a:gd name="connsiteX313" fmla="*/ 4522031 w 6186661"/>
              <a:gd name="connsiteY313" fmla="*/ 3110713 h 3569747"/>
              <a:gd name="connsiteX314" fmla="*/ 4509050 w 6186661"/>
              <a:gd name="connsiteY314" fmla="*/ 3116610 h 3569747"/>
              <a:gd name="connsiteX315" fmla="*/ 4495904 w 6186661"/>
              <a:gd name="connsiteY315" fmla="*/ 3122365 h 3569747"/>
              <a:gd name="connsiteX316" fmla="*/ 4483125 w 6186661"/>
              <a:gd name="connsiteY316" fmla="*/ 3128156 h 3569747"/>
              <a:gd name="connsiteX317" fmla="*/ 4469812 w 6186661"/>
              <a:gd name="connsiteY317" fmla="*/ 3133769 h 3569747"/>
              <a:gd name="connsiteX318" fmla="*/ 4456702 w 6186661"/>
              <a:gd name="connsiteY318" fmla="*/ 3139277 h 3569747"/>
              <a:gd name="connsiteX319" fmla="*/ 4443424 w 6186661"/>
              <a:gd name="connsiteY319" fmla="*/ 3144642 h 3569747"/>
              <a:gd name="connsiteX320" fmla="*/ 4429945 w 6186661"/>
              <a:gd name="connsiteY320" fmla="*/ 3150114 h 3569747"/>
              <a:gd name="connsiteX321" fmla="*/ 4416870 w 6186661"/>
              <a:gd name="connsiteY321" fmla="*/ 3155374 h 3569747"/>
              <a:gd name="connsiteX322" fmla="*/ 4398249 w 6186661"/>
              <a:gd name="connsiteY322" fmla="*/ 3162858 h 3569747"/>
              <a:gd name="connsiteX323" fmla="*/ 4379829 w 6186661"/>
              <a:gd name="connsiteY323" fmla="*/ 3170236 h 3569747"/>
              <a:gd name="connsiteX324" fmla="*/ 4361078 w 6186661"/>
              <a:gd name="connsiteY324" fmla="*/ 3177331 h 3569747"/>
              <a:gd name="connsiteX325" fmla="*/ 4342728 w 6186661"/>
              <a:gd name="connsiteY325" fmla="*/ 3184214 h 3569747"/>
              <a:gd name="connsiteX326" fmla="*/ 4324048 w 6186661"/>
              <a:gd name="connsiteY326" fmla="*/ 3190813 h 3569747"/>
              <a:gd name="connsiteX327" fmla="*/ 4305770 w 6186661"/>
              <a:gd name="connsiteY327" fmla="*/ 3197201 h 3569747"/>
              <a:gd name="connsiteX328" fmla="*/ 4287459 w 6186661"/>
              <a:gd name="connsiteY328" fmla="*/ 3203837 h 3569747"/>
              <a:gd name="connsiteX329" fmla="*/ 4269016 w 6186661"/>
              <a:gd name="connsiteY329" fmla="*/ 3210083 h 3569747"/>
              <a:gd name="connsiteX330" fmla="*/ 4250609 w 6186661"/>
              <a:gd name="connsiteY330" fmla="*/ 3216082 h 3569747"/>
              <a:gd name="connsiteX331" fmla="*/ 4232606 w 6186661"/>
              <a:gd name="connsiteY331" fmla="*/ 3221868 h 3569747"/>
              <a:gd name="connsiteX332" fmla="*/ 4214033 w 6186661"/>
              <a:gd name="connsiteY332" fmla="*/ 3227725 h 3569747"/>
              <a:gd name="connsiteX333" fmla="*/ 4195494 w 6186661"/>
              <a:gd name="connsiteY333" fmla="*/ 3233335 h 3569747"/>
              <a:gd name="connsiteX334" fmla="*/ 4177528 w 6186661"/>
              <a:gd name="connsiteY334" fmla="*/ 3238874 h 3569747"/>
              <a:gd name="connsiteX335" fmla="*/ 4159191 w 6186661"/>
              <a:gd name="connsiteY335" fmla="*/ 3244378 h 3569747"/>
              <a:gd name="connsiteX336" fmla="*/ 4140523 w 6186661"/>
              <a:gd name="connsiteY336" fmla="*/ 3249598 h 3569747"/>
              <a:gd name="connsiteX337" fmla="*/ 4122223 w 6186661"/>
              <a:gd name="connsiteY337" fmla="*/ 3254854 h 3569747"/>
              <a:gd name="connsiteX338" fmla="*/ 4085290 w 6186661"/>
              <a:gd name="connsiteY338" fmla="*/ 3265083 h 3569747"/>
              <a:gd name="connsiteX339" fmla="*/ 4048228 w 6186661"/>
              <a:gd name="connsiteY339" fmla="*/ 3274923 h 3569747"/>
              <a:gd name="connsiteX340" fmla="*/ 4010465 w 6186661"/>
              <a:gd name="connsiteY340" fmla="*/ 3284443 h 3569747"/>
              <a:gd name="connsiteX341" fmla="*/ 3972939 w 6186661"/>
              <a:gd name="connsiteY341" fmla="*/ 3293610 h 3569747"/>
              <a:gd name="connsiteX342" fmla="*/ 3934844 w 6186661"/>
              <a:gd name="connsiteY342" fmla="*/ 3302848 h 3569747"/>
              <a:gd name="connsiteX343" fmla="*/ 3896379 w 6186661"/>
              <a:gd name="connsiteY343" fmla="*/ 3312049 h 3569747"/>
              <a:gd name="connsiteX344" fmla="*/ 3857381 w 6186661"/>
              <a:gd name="connsiteY344" fmla="*/ 3321075 h 3569747"/>
              <a:gd name="connsiteX345" fmla="*/ 3817446 w 6186661"/>
              <a:gd name="connsiteY345" fmla="*/ 3330134 h 3569747"/>
              <a:gd name="connsiteX346" fmla="*/ 3801603 w 6186661"/>
              <a:gd name="connsiteY346" fmla="*/ 3333871 h 3569747"/>
              <a:gd name="connsiteX347" fmla="*/ 3776938 w 6186661"/>
              <a:gd name="connsiteY347" fmla="*/ 3339263 h 3569747"/>
              <a:gd name="connsiteX348" fmla="*/ 3746740 w 6186661"/>
              <a:gd name="connsiteY348" fmla="*/ 3345501 h 3569747"/>
              <a:gd name="connsiteX349" fmla="*/ 3714357 w 6186661"/>
              <a:gd name="connsiteY349" fmla="*/ 3352656 h 3569747"/>
              <a:gd name="connsiteX350" fmla="*/ 3682449 w 6186661"/>
              <a:gd name="connsiteY350" fmla="*/ 3359104 h 3569747"/>
              <a:gd name="connsiteX351" fmla="*/ 3653829 w 6186661"/>
              <a:gd name="connsiteY351" fmla="*/ 3364741 h 3569747"/>
              <a:gd name="connsiteX352" fmla="*/ 3642121 w 6186661"/>
              <a:gd name="connsiteY352" fmla="*/ 3366996 h 3569747"/>
              <a:gd name="connsiteX353" fmla="*/ 3632193 w 6186661"/>
              <a:gd name="connsiteY353" fmla="*/ 3368545 h 3569747"/>
              <a:gd name="connsiteX354" fmla="*/ 3624784 w 6186661"/>
              <a:gd name="connsiteY354" fmla="*/ 3369459 h 3569747"/>
              <a:gd name="connsiteX355" fmla="*/ 3620225 w 6186661"/>
              <a:gd name="connsiteY355" fmla="*/ 3370021 h 3569747"/>
              <a:gd name="connsiteX356" fmla="*/ 3611496 w 6186661"/>
              <a:gd name="connsiteY356" fmla="*/ 3372313 h 3569747"/>
              <a:gd name="connsiteX357" fmla="*/ 3598005 w 6186661"/>
              <a:gd name="connsiteY357" fmla="*/ 3375274 h 3569747"/>
              <a:gd name="connsiteX358" fmla="*/ 3579718 w 6186661"/>
              <a:gd name="connsiteY358" fmla="*/ 3379151 h 3569747"/>
              <a:gd name="connsiteX359" fmla="*/ 3557607 w 6186661"/>
              <a:gd name="connsiteY359" fmla="*/ 3383661 h 3569747"/>
              <a:gd name="connsiteX360" fmla="*/ 3532478 w 6186661"/>
              <a:gd name="connsiteY360" fmla="*/ 3388382 h 3569747"/>
              <a:gd name="connsiteX361" fmla="*/ 3505037 w 6186661"/>
              <a:gd name="connsiteY361" fmla="*/ 3393630 h 3569747"/>
              <a:gd name="connsiteX362" fmla="*/ 3475515 w 6186661"/>
              <a:gd name="connsiteY362" fmla="*/ 3399055 h 3569747"/>
              <a:gd name="connsiteX363" fmla="*/ 3445185 w 6186661"/>
              <a:gd name="connsiteY363" fmla="*/ 3404903 h 3569747"/>
              <a:gd name="connsiteX364" fmla="*/ 3414726 w 6186661"/>
              <a:gd name="connsiteY364" fmla="*/ 3410362 h 3569747"/>
              <a:gd name="connsiteX365" fmla="*/ 3384635 w 6186661"/>
              <a:gd name="connsiteY365" fmla="*/ 3415857 h 3569747"/>
              <a:gd name="connsiteX366" fmla="*/ 3355317 w 6186661"/>
              <a:gd name="connsiteY366" fmla="*/ 3421175 h 3569747"/>
              <a:gd name="connsiteX367" fmla="*/ 3328075 w 6186661"/>
              <a:gd name="connsiteY367" fmla="*/ 3426318 h 3569747"/>
              <a:gd name="connsiteX368" fmla="*/ 3303388 w 6186661"/>
              <a:gd name="connsiteY368" fmla="*/ 3430578 h 3569747"/>
              <a:gd name="connsiteX369" fmla="*/ 3281917 w 6186661"/>
              <a:gd name="connsiteY369" fmla="*/ 3434524 h 3569747"/>
              <a:gd name="connsiteX370" fmla="*/ 3264069 w 6186661"/>
              <a:gd name="connsiteY370" fmla="*/ 3437941 h 3569747"/>
              <a:gd name="connsiteX371" fmla="*/ 3250852 w 6186661"/>
              <a:gd name="connsiteY371" fmla="*/ 3440301 h 3569747"/>
              <a:gd name="connsiteX372" fmla="*/ 3236697 w 6186661"/>
              <a:gd name="connsiteY372" fmla="*/ 3442695 h 3569747"/>
              <a:gd name="connsiteX373" fmla="*/ 3221497 w 6186661"/>
              <a:gd name="connsiteY373" fmla="*/ 3445867 h 3569747"/>
              <a:gd name="connsiteX374" fmla="*/ 3205763 w 6186661"/>
              <a:gd name="connsiteY374" fmla="*/ 3448861 h 3569747"/>
              <a:gd name="connsiteX375" fmla="*/ 3189458 w 6186661"/>
              <a:gd name="connsiteY375" fmla="*/ 3451926 h 3569747"/>
              <a:gd name="connsiteX376" fmla="*/ 3173558 w 6186661"/>
              <a:gd name="connsiteY376" fmla="*/ 3454779 h 3569747"/>
              <a:gd name="connsiteX377" fmla="*/ 3157895 w 6186661"/>
              <a:gd name="connsiteY377" fmla="*/ 3457278 h 3569747"/>
              <a:gd name="connsiteX378" fmla="*/ 3143005 w 6186661"/>
              <a:gd name="connsiteY378" fmla="*/ 3459601 h 3569747"/>
              <a:gd name="connsiteX379" fmla="*/ 3129158 w 6186661"/>
              <a:gd name="connsiteY379" fmla="*/ 3461146 h 3569747"/>
              <a:gd name="connsiteX380" fmla="*/ 3119693 w 6186661"/>
              <a:gd name="connsiteY380" fmla="*/ 3463368 h 3569747"/>
              <a:gd name="connsiteX381" fmla="*/ 3108352 w 6186661"/>
              <a:gd name="connsiteY381" fmla="*/ 3465658 h 3569747"/>
              <a:gd name="connsiteX382" fmla="*/ 3096074 w 6186661"/>
              <a:gd name="connsiteY382" fmla="*/ 3467982 h 3569747"/>
              <a:gd name="connsiteX383" fmla="*/ 3082929 w 6186661"/>
              <a:gd name="connsiteY383" fmla="*/ 3469847 h 3569747"/>
              <a:gd name="connsiteX384" fmla="*/ 3069581 w 6186661"/>
              <a:gd name="connsiteY384" fmla="*/ 3471818 h 3569747"/>
              <a:gd name="connsiteX385" fmla="*/ 3056805 w 6186661"/>
              <a:gd name="connsiteY385" fmla="*/ 3473718 h 3569747"/>
              <a:gd name="connsiteX386" fmla="*/ 3045202 w 6186661"/>
              <a:gd name="connsiteY386" fmla="*/ 3475230 h 3569747"/>
              <a:gd name="connsiteX387" fmla="*/ 3034907 w 6186661"/>
              <a:gd name="connsiteY387" fmla="*/ 3476743 h 3569747"/>
              <a:gd name="connsiteX388" fmla="*/ 3023305 w 6186661"/>
              <a:gd name="connsiteY388" fmla="*/ 3478255 h 3569747"/>
              <a:gd name="connsiteX389" fmla="*/ 3011834 w 6186661"/>
              <a:gd name="connsiteY389" fmla="*/ 3480157 h 3569747"/>
              <a:gd name="connsiteX390" fmla="*/ 3000162 w 6186661"/>
              <a:gd name="connsiteY390" fmla="*/ 3482163 h 3569747"/>
              <a:gd name="connsiteX391" fmla="*/ 2988559 w 6186661"/>
              <a:gd name="connsiteY391" fmla="*/ 3483676 h 3569747"/>
              <a:gd name="connsiteX392" fmla="*/ 2977088 w 6186661"/>
              <a:gd name="connsiteY392" fmla="*/ 3485577 h 3569747"/>
              <a:gd name="connsiteX393" fmla="*/ 2965286 w 6186661"/>
              <a:gd name="connsiteY393" fmla="*/ 3487195 h 3569747"/>
              <a:gd name="connsiteX394" fmla="*/ 2953648 w 6186661"/>
              <a:gd name="connsiteY394" fmla="*/ 3488955 h 3569747"/>
              <a:gd name="connsiteX395" fmla="*/ 2941879 w 6186661"/>
              <a:gd name="connsiteY395" fmla="*/ 3490325 h 3569747"/>
              <a:gd name="connsiteX396" fmla="*/ 2919449 w 6186661"/>
              <a:gd name="connsiteY396" fmla="*/ 3493172 h 3569747"/>
              <a:gd name="connsiteX397" fmla="*/ 2896376 w 6186661"/>
              <a:gd name="connsiteY397" fmla="*/ 3496586 h 3569747"/>
              <a:gd name="connsiteX398" fmla="*/ 2872164 w 6186661"/>
              <a:gd name="connsiteY398" fmla="*/ 3500139 h 3569747"/>
              <a:gd name="connsiteX399" fmla="*/ 2847783 w 6186661"/>
              <a:gd name="connsiteY399" fmla="*/ 3503552 h 3569747"/>
              <a:gd name="connsiteX400" fmla="*/ 2823405 w 6186661"/>
              <a:gd name="connsiteY400" fmla="*/ 3506964 h 3569747"/>
              <a:gd name="connsiteX401" fmla="*/ 2799632 w 6186661"/>
              <a:gd name="connsiteY401" fmla="*/ 3510058 h 3569747"/>
              <a:gd name="connsiteX402" fmla="*/ 2787900 w 6186661"/>
              <a:gd name="connsiteY402" fmla="*/ 3511182 h 3569747"/>
              <a:gd name="connsiteX403" fmla="*/ 2776536 w 6186661"/>
              <a:gd name="connsiteY403" fmla="*/ 3512341 h 3569747"/>
              <a:gd name="connsiteX404" fmla="*/ 2765612 w 6186661"/>
              <a:gd name="connsiteY404" fmla="*/ 3513039 h 3569747"/>
              <a:gd name="connsiteX405" fmla="*/ 2754686 w 6186661"/>
              <a:gd name="connsiteY405" fmla="*/ 3513738 h 3569747"/>
              <a:gd name="connsiteX406" fmla="*/ 2748179 w 6186661"/>
              <a:gd name="connsiteY406" fmla="*/ 3514865 h 3569747"/>
              <a:gd name="connsiteX407" fmla="*/ 2739427 w 6186661"/>
              <a:gd name="connsiteY407" fmla="*/ 3516025 h 3569747"/>
              <a:gd name="connsiteX408" fmla="*/ 2729333 w 6186661"/>
              <a:gd name="connsiteY408" fmla="*/ 3517433 h 3569747"/>
              <a:gd name="connsiteX409" fmla="*/ 2716829 w 6186661"/>
              <a:gd name="connsiteY409" fmla="*/ 3518732 h 3569747"/>
              <a:gd name="connsiteX410" fmla="*/ 2687833 w 6186661"/>
              <a:gd name="connsiteY410" fmla="*/ 3521822 h 3569747"/>
              <a:gd name="connsiteX411" fmla="*/ 2653003 w 6186661"/>
              <a:gd name="connsiteY411" fmla="*/ 3525227 h 3569747"/>
              <a:gd name="connsiteX412" fmla="*/ 2614222 w 6186661"/>
              <a:gd name="connsiteY412" fmla="*/ 3528876 h 3569747"/>
              <a:gd name="connsiteX413" fmla="*/ 2572423 w 6186661"/>
              <a:gd name="connsiteY413" fmla="*/ 3532734 h 3569747"/>
              <a:gd name="connsiteX414" fmla="*/ 2528617 w 6186661"/>
              <a:gd name="connsiteY414" fmla="*/ 3536274 h 3569747"/>
              <a:gd name="connsiteX415" fmla="*/ 2484040 w 6186661"/>
              <a:gd name="connsiteY415" fmla="*/ 3539988 h 3569747"/>
              <a:gd name="connsiteX416" fmla="*/ 2439499 w 6186661"/>
              <a:gd name="connsiteY416" fmla="*/ 3543457 h 3569747"/>
              <a:gd name="connsiteX417" fmla="*/ 2397036 w 6186661"/>
              <a:gd name="connsiteY417" fmla="*/ 3546748 h 3569747"/>
              <a:gd name="connsiteX418" fmla="*/ 2357054 w 6186661"/>
              <a:gd name="connsiteY418" fmla="*/ 3549654 h 3569747"/>
              <a:gd name="connsiteX419" fmla="*/ 2320694 w 6186661"/>
              <a:gd name="connsiteY419" fmla="*/ 3552031 h 3569747"/>
              <a:gd name="connsiteX420" fmla="*/ 2289098 w 6186661"/>
              <a:gd name="connsiteY420" fmla="*/ 3553740 h 3569747"/>
              <a:gd name="connsiteX421" fmla="*/ 2264268 w 6186661"/>
              <a:gd name="connsiteY421" fmla="*/ 3555101 h 3569747"/>
              <a:gd name="connsiteX422" fmla="*/ 2254150 w 6186661"/>
              <a:gd name="connsiteY422" fmla="*/ 3555376 h 3569747"/>
              <a:gd name="connsiteX423" fmla="*/ 2246278 w 6186661"/>
              <a:gd name="connsiteY423" fmla="*/ 3555618 h 3569747"/>
              <a:gd name="connsiteX424" fmla="*/ 2240115 w 6186661"/>
              <a:gd name="connsiteY424" fmla="*/ 3555649 h 3569747"/>
              <a:gd name="connsiteX425" fmla="*/ 2236434 w 6186661"/>
              <a:gd name="connsiteY425" fmla="*/ 3555292 h 3569747"/>
              <a:gd name="connsiteX426" fmla="*/ 2233014 w 6186661"/>
              <a:gd name="connsiteY426" fmla="*/ 3555714 h 3569747"/>
              <a:gd name="connsiteX427" fmla="*/ 2227683 w 6186661"/>
              <a:gd name="connsiteY427" fmla="*/ 3556452 h 3569747"/>
              <a:gd name="connsiteX428" fmla="*/ 2221448 w 6186661"/>
              <a:gd name="connsiteY428" fmla="*/ 3556979 h 3569747"/>
              <a:gd name="connsiteX429" fmla="*/ 2213137 w 6186661"/>
              <a:gd name="connsiteY429" fmla="*/ 3557679 h 3569747"/>
              <a:gd name="connsiteX430" fmla="*/ 2193198 w 6186661"/>
              <a:gd name="connsiteY430" fmla="*/ 3558761 h 3569747"/>
              <a:gd name="connsiteX431" fmla="*/ 2169308 w 6186661"/>
              <a:gd name="connsiteY431" fmla="*/ 3560086 h 3569747"/>
              <a:gd name="connsiteX432" fmla="*/ 2141700 w 6186661"/>
              <a:gd name="connsiteY432" fmla="*/ 3561303 h 3569747"/>
              <a:gd name="connsiteX433" fmla="*/ 2111313 w 6186661"/>
              <a:gd name="connsiteY433" fmla="*/ 3562377 h 3569747"/>
              <a:gd name="connsiteX434" fmla="*/ 2079052 w 6186661"/>
              <a:gd name="connsiteY434" fmla="*/ 3563519 h 3569747"/>
              <a:gd name="connsiteX435" fmla="*/ 2045684 w 6186661"/>
              <a:gd name="connsiteY435" fmla="*/ 3564555 h 3569747"/>
              <a:gd name="connsiteX436" fmla="*/ 2012519 w 6186661"/>
              <a:gd name="connsiteY436" fmla="*/ 3565485 h 3569747"/>
              <a:gd name="connsiteX437" fmla="*/ 1979722 w 6186661"/>
              <a:gd name="connsiteY437" fmla="*/ 3566451 h 3569747"/>
              <a:gd name="connsiteX438" fmla="*/ 1948671 w 6186661"/>
              <a:gd name="connsiteY438" fmla="*/ 3566957 h 3569747"/>
              <a:gd name="connsiteX439" fmla="*/ 1919460 w 6186661"/>
              <a:gd name="connsiteY439" fmla="*/ 3567643 h 3569747"/>
              <a:gd name="connsiteX440" fmla="*/ 1893835 w 6186661"/>
              <a:gd name="connsiteY440" fmla="*/ 3568047 h 3569747"/>
              <a:gd name="connsiteX441" fmla="*/ 1871963 w 6186661"/>
              <a:gd name="connsiteY441" fmla="*/ 3568314 h 3569747"/>
              <a:gd name="connsiteX442" fmla="*/ 1854983 w 6186661"/>
              <a:gd name="connsiteY442" fmla="*/ 3568302 h 3569747"/>
              <a:gd name="connsiteX443" fmla="*/ 1843834 w 6186661"/>
              <a:gd name="connsiteY443" fmla="*/ 3567975 h 3569747"/>
              <a:gd name="connsiteX444" fmla="*/ 1839309 w 6186661"/>
              <a:gd name="connsiteY444" fmla="*/ 3568289 h 3569747"/>
              <a:gd name="connsiteX445" fmla="*/ 1833075 w 6186661"/>
              <a:gd name="connsiteY445" fmla="*/ 3568815 h 3569747"/>
              <a:gd name="connsiteX446" fmla="*/ 1824467 w 6186661"/>
              <a:gd name="connsiteY446" fmla="*/ 3568985 h 3569747"/>
              <a:gd name="connsiteX447" fmla="*/ 1813815 w 6186661"/>
              <a:gd name="connsiteY447" fmla="*/ 3569084 h 3569747"/>
              <a:gd name="connsiteX448" fmla="*/ 1787620 w 6186661"/>
              <a:gd name="connsiteY448" fmla="*/ 3569559 h 3569747"/>
              <a:gd name="connsiteX449" fmla="*/ 1755868 w 6186661"/>
              <a:gd name="connsiteY449" fmla="*/ 3569747 h 3569747"/>
              <a:gd name="connsiteX450" fmla="*/ 1718928 w 6186661"/>
              <a:gd name="connsiteY450" fmla="*/ 3569684 h 3569747"/>
              <a:gd name="connsiteX451" fmla="*/ 1678473 w 6186661"/>
              <a:gd name="connsiteY451" fmla="*/ 3569406 h 3569747"/>
              <a:gd name="connsiteX452" fmla="*/ 1635774 w 6186661"/>
              <a:gd name="connsiteY452" fmla="*/ 3569161 h 3569747"/>
              <a:gd name="connsiteX453" fmla="*/ 1591970 w 6186661"/>
              <a:gd name="connsiteY453" fmla="*/ 3568809 h 3569747"/>
              <a:gd name="connsiteX454" fmla="*/ 1548000 w 6186661"/>
              <a:gd name="connsiteY454" fmla="*/ 3568316 h 3569747"/>
              <a:gd name="connsiteX455" fmla="*/ 1505171 w 6186661"/>
              <a:gd name="connsiteY455" fmla="*/ 3567682 h 3569747"/>
              <a:gd name="connsiteX456" fmla="*/ 1464786 w 6186661"/>
              <a:gd name="connsiteY456" fmla="*/ 3566909 h 3569747"/>
              <a:gd name="connsiteX457" fmla="*/ 1427749 w 6186661"/>
              <a:gd name="connsiteY457" fmla="*/ 3566209 h 3569747"/>
              <a:gd name="connsiteX458" fmla="*/ 1395405 w 6186661"/>
              <a:gd name="connsiteY458" fmla="*/ 3565336 h 3569747"/>
              <a:gd name="connsiteX459" fmla="*/ 1369022 w 6186661"/>
              <a:gd name="connsiteY459" fmla="*/ 3564538 h 3569747"/>
              <a:gd name="connsiteX460" fmla="*/ 1358441 w 6186661"/>
              <a:gd name="connsiteY460" fmla="*/ 3564141 h 3569747"/>
              <a:gd name="connsiteX461" fmla="*/ 1349738 w 6186661"/>
              <a:gd name="connsiteY461" fmla="*/ 3563674 h 3569747"/>
              <a:gd name="connsiteX462" fmla="*/ 1342911 w 6186661"/>
              <a:gd name="connsiteY462" fmla="*/ 3563139 h 3569747"/>
              <a:gd name="connsiteX463" fmla="*/ 1338695 w 6186661"/>
              <a:gd name="connsiteY463" fmla="*/ 3562605 h 3569747"/>
              <a:gd name="connsiteX464" fmla="*/ 1334908 w 6186661"/>
              <a:gd name="connsiteY464" fmla="*/ 3562991 h 3569747"/>
              <a:gd name="connsiteX465" fmla="*/ 1330383 w 6186661"/>
              <a:gd name="connsiteY465" fmla="*/ 3563306 h 3569747"/>
              <a:gd name="connsiteX466" fmla="*/ 1324957 w 6186661"/>
              <a:gd name="connsiteY466" fmla="*/ 3563408 h 3569747"/>
              <a:gd name="connsiteX467" fmla="*/ 1318996 w 6186661"/>
              <a:gd name="connsiteY467" fmla="*/ 3563333 h 3569747"/>
              <a:gd name="connsiteX468" fmla="*/ 1304831 w 6186661"/>
              <a:gd name="connsiteY468" fmla="*/ 3563216 h 3569747"/>
              <a:gd name="connsiteX469" fmla="*/ 1287719 w 6186661"/>
              <a:gd name="connsiteY469" fmla="*/ 3562814 h 3569747"/>
              <a:gd name="connsiteX470" fmla="*/ 1268804 w 6186661"/>
              <a:gd name="connsiteY470" fmla="*/ 3561986 h 3569747"/>
              <a:gd name="connsiteX471" fmla="*/ 1248214 w 6186661"/>
              <a:gd name="connsiteY471" fmla="*/ 3561122 h 3569747"/>
              <a:gd name="connsiteX472" fmla="*/ 1226555 w 6186661"/>
              <a:gd name="connsiteY472" fmla="*/ 3559902 h 3569747"/>
              <a:gd name="connsiteX473" fmla="*/ 1204126 w 6186661"/>
              <a:gd name="connsiteY473" fmla="*/ 3558860 h 3569747"/>
              <a:gd name="connsiteX474" fmla="*/ 1181163 w 6186661"/>
              <a:gd name="connsiteY474" fmla="*/ 3557641 h 3569747"/>
              <a:gd name="connsiteX475" fmla="*/ 1158565 w 6186661"/>
              <a:gd name="connsiteY475" fmla="*/ 3556456 h 3569747"/>
              <a:gd name="connsiteX476" fmla="*/ 1136707 w 6186661"/>
              <a:gd name="connsiteY476" fmla="*/ 3555343 h 3569747"/>
              <a:gd name="connsiteX477" fmla="*/ 1115618 w 6186661"/>
              <a:gd name="connsiteY477" fmla="*/ 3554053 h 3569747"/>
              <a:gd name="connsiteX478" fmla="*/ 1096168 w 6186661"/>
              <a:gd name="connsiteY478" fmla="*/ 3553048 h 3569747"/>
              <a:gd name="connsiteX479" fmla="*/ 1078559 w 6186661"/>
              <a:gd name="connsiteY479" fmla="*/ 3552221 h 3569747"/>
              <a:gd name="connsiteX480" fmla="*/ 1063123 w 6186661"/>
              <a:gd name="connsiteY480" fmla="*/ 3551856 h 3569747"/>
              <a:gd name="connsiteX481" fmla="*/ 1050869 w 6186661"/>
              <a:gd name="connsiteY481" fmla="*/ 3551422 h 3569747"/>
              <a:gd name="connsiteX482" fmla="*/ 1043970 w 6186661"/>
              <a:gd name="connsiteY482" fmla="*/ 3551381 h 3569747"/>
              <a:gd name="connsiteX483" fmla="*/ 1039553 w 6186661"/>
              <a:gd name="connsiteY483" fmla="*/ 3550954 h 3569747"/>
              <a:gd name="connsiteX484" fmla="*/ 1034566 w 6186661"/>
              <a:gd name="connsiteY484" fmla="*/ 3550597 h 3569747"/>
              <a:gd name="connsiteX485" fmla="*/ 1027003 w 6186661"/>
              <a:gd name="connsiteY485" fmla="*/ 3549990 h 3569747"/>
              <a:gd name="connsiteX486" fmla="*/ 953526 w 6186661"/>
              <a:gd name="connsiteY486" fmla="*/ 3545761 h 3569747"/>
              <a:gd name="connsiteX487" fmla="*/ 941213 w 6186661"/>
              <a:gd name="connsiteY487" fmla="*/ 3544443 h 3569747"/>
              <a:gd name="connsiteX488" fmla="*/ 929434 w 6186661"/>
              <a:gd name="connsiteY488" fmla="*/ 3543302 h 3569747"/>
              <a:gd name="connsiteX489" fmla="*/ 917454 w 6186661"/>
              <a:gd name="connsiteY489" fmla="*/ 3542267 h 3569747"/>
              <a:gd name="connsiteX490" fmla="*/ 905842 w 6186661"/>
              <a:gd name="connsiteY490" fmla="*/ 3541268 h 3569747"/>
              <a:gd name="connsiteX491" fmla="*/ 894229 w 6186661"/>
              <a:gd name="connsiteY491" fmla="*/ 3540269 h 3569747"/>
              <a:gd name="connsiteX492" fmla="*/ 882783 w 6186661"/>
              <a:gd name="connsiteY492" fmla="*/ 3539411 h 3569747"/>
              <a:gd name="connsiteX493" fmla="*/ 870634 w 6186661"/>
              <a:gd name="connsiteY493" fmla="*/ 3538235 h 3569747"/>
              <a:gd name="connsiteX494" fmla="*/ 858655 w 6186661"/>
              <a:gd name="connsiteY494" fmla="*/ 3537200 h 3569747"/>
              <a:gd name="connsiteX495" fmla="*/ 849048 w 6186661"/>
              <a:gd name="connsiteY495" fmla="*/ 3536521 h 3569747"/>
              <a:gd name="connsiteX496" fmla="*/ 835429 w 6186661"/>
              <a:gd name="connsiteY496" fmla="*/ 3535202 h 3569747"/>
              <a:gd name="connsiteX497" fmla="*/ 818130 w 6186661"/>
              <a:gd name="connsiteY497" fmla="*/ 3533527 h 3569747"/>
              <a:gd name="connsiteX498" fmla="*/ 798252 w 6186661"/>
              <a:gd name="connsiteY498" fmla="*/ 3531602 h 3569747"/>
              <a:gd name="connsiteX499" fmla="*/ 776571 w 6186661"/>
              <a:gd name="connsiteY499" fmla="*/ 3529251 h 3569747"/>
              <a:gd name="connsiteX500" fmla="*/ 753049 w 6186661"/>
              <a:gd name="connsiteY500" fmla="*/ 3526721 h 3569747"/>
              <a:gd name="connsiteX501" fmla="*/ 728589 w 6186661"/>
              <a:gd name="connsiteY501" fmla="*/ 3524228 h 3569747"/>
              <a:gd name="connsiteX502" fmla="*/ 703963 w 6186661"/>
              <a:gd name="connsiteY502" fmla="*/ 3521593 h 3569747"/>
              <a:gd name="connsiteX503" fmla="*/ 679706 w 6186661"/>
              <a:gd name="connsiteY503" fmla="*/ 3518991 h 3569747"/>
              <a:gd name="connsiteX504" fmla="*/ 656016 w 6186661"/>
              <a:gd name="connsiteY504" fmla="*/ 3516321 h 3569747"/>
              <a:gd name="connsiteX505" fmla="*/ 634003 w 6186661"/>
              <a:gd name="connsiteY505" fmla="*/ 3513688 h 3569747"/>
              <a:gd name="connsiteX506" fmla="*/ 614198 w 6186661"/>
              <a:gd name="connsiteY506" fmla="*/ 3511267 h 3569747"/>
              <a:gd name="connsiteX507" fmla="*/ 597137 w 6186661"/>
              <a:gd name="connsiteY507" fmla="*/ 3509238 h 3569747"/>
              <a:gd name="connsiteX508" fmla="*/ 583587 w 6186661"/>
              <a:gd name="connsiteY508" fmla="*/ 3507424 h 3569747"/>
              <a:gd name="connsiteX509" fmla="*/ 573886 w 6186661"/>
              <a:gd name="connsiteY509" fmla="*/ 3506109 h 3569747"/>
              <a:gd name="connsiteX510" fmla="*/ 569006 w 6186661"/>
              <a:gd name="connsiteY510" fmla="*/ 3505008 h 3569747"/>
              <a:gd name="connsiteX511" fmla="*/ 561776 w 6186661"/>
              <a:gd name="connsiteY511" fmla="*/ 3504684 h 3569747"/>
              <a:gd name="connsiteX512" fmla="*/ 554616 w 6186661"/>
              <a:gd name="connsiteY512" fmla="*/ 3503866 h 3569747"/>
              <a:gd name="connsiteX513" fmla="*/ 547623 w 6186661"/>
              <a:gd name="connsiteY513" fmla="*/ 3503188 h 3569747"/>
              <a:gd name="connsiteX514" fmla="*/ 540498 w 6186661"/>
              <a:gd name="connsiteY514" fmla="*/ 3502122 h 3569747"/>
              <a:gd name="connsiteX515" fmla="*/ 526654 w 6186661"/>
              <a:gd name="connsiteY515" fmla="*/ 3499777 h 3569747"/>
              <a:gd name="connsiteX516" fmla="*/ 512276 w 6186661"/>
              <a:gd name="connsiteY516" fmla="*/ 3497255 h 3569747"/>
              <a:gd name="connsiteX517" fmla="*/ 485928 w 6186661"/>
              <a:gd name="connsiteY517" fmla="*/ 3492319 h 3569747"/>
              <a:gd name="connsiteX518" fmla="*/ 460151 w 6186661"/>
              <a:gd name="connsiteY518" fmla="*/ 3487312 h 3569747"/>
              <a:gd name="connsiteX519" fmla="*/ 434041 w 6186661"/>
              <a:gd name="connsiteY519" fmla="*/ 3482022 h 3569747"/>
              <a:gd name="connsiteX520" fmla="*/ 409072 w 6186661"/>
              <a:gd name="connsiteY520" fmla="*/ 3476592 h 3569747"/>
              <a:gd name="connsiteX521" fmla="*/ 396403 w 6186661"/>
              <a:gd name="connsiteY521" fmla="*/ 3473859 h 3569747"/>
              <a:gd name="connsiteX522" fmla="*/ 383971 w 6186661"/>
              <a:gd name="connsiteY522" fmla="*/ 3470772 h 3569747"/>
              <a:gd name="connsiteX523" fmla="*/ 371339 w 6186661"/>
              <a:gd name="connsiteY523" fmla="*/ 3467792 h 3569747"/>
              <a:gd name="connsiteX524" fmla="*/ 359276 w 6186661"/>
              <a:gd name="connsiteY524" fmla="*/ 3464741 h 3569747"/>
              <a:gd name="connsiteX525" fmla="*/ 347047 w 6186661"/>
              <a:gd name="connsiteY525" fmla="*/ 3461549 h 3569747"/>
              <a:gd name="connsiteX526" fmla="*/ 334652 w 6186661"/>
              <a:gd name="connsiteY526" fmla="*/ 3458215 h 3569747"/>
              <a:gd name="connsiteX527" fmla="*/ 322623 w 6186661"/>
              <a:gd name="connsiteY527" fmla="*/ 3454917 h 3569747"/>
              <a:gd name="connsiteX528" fmla="*/ 310466 w 6186661"/>
              <a:gd name="connsiteY528" fmla="*/ 3451230 h 3569747"/>
              <a:gd name="connsiteX529" fmla="*/ 298510 w 6186661"/>
              <a:gd name="connsiteY529" fmla="*/ 3447436 h 3569747"/>
              <a:gd name="connsiteX530" fmla="*/ 286554 w 6186661"/>
              <a:gd name="connsiteY530" fmla="*/ 3443642 h 3569747"/>
              <a:gd name="connsiteX531" fmla="*/ 274835 w 6186661"/>
              <a:gd name="connsiteY531" fmla="*/ 3439496 h 3569747"/>
              <a:gd name="connsiteX532" fmla="*/ 262750 w 6186661"/>
              <a:gd name="connsiteY532" fmla="*/ 3435313 h 3569747"/>
              <a:gd name="connsiteX533" fmla="*/ 251066 w 6186661"/>
              <a:gd name="connsiteY533" fmla="*/ 3430919 h 3569747"/>
              <a:gd name="connsiteX534" fmla="*/ 239419 w 6186661"/>
              <a:gd name="connsiteY534" fmla="*/ 3426276 h 3569747"/>
              <a:gd name="connsiteX535" fmla="*/ 227607 w 6186661"/>
              <a:gd name="connsiteY535" fmla="*/ 3421493 h 3569747"/>
              <a:gd name="connsiteX536" fmla="*/ 215995 w 6186661"/>
              <a:gd name="connsiteY536" fmla="*/ 3416603 h 3569747"/>
              <a:gd name="connsiteX537" fmla="*/ 204419 w 6186661"/>
              <a:gd name="connsiteY537" fmla="*/ 3411466 h 3569747"/>
              <a:gd name="connsiteX538" fmla="*/ 192714 w 6186661"/>
              <a:gd name="connsiteY538" fmla="*/ 3405940 h 3569747"/>
              <a:gd name="connsiteX539" fmla="*/ 181210 w 6186661"/>
              <a:gd name="connsiteY539" fmla="*/ 3400308 h 3569747"/>
              <a:gd name="connsiteX540" fmla="*/ 169778 w 6186661"/>
              <a:gd name="connsiteY540" fmla="*/ 3394180 h 3569747"/>
              <a:gd name="connsiteX541" fmla="*/ 158309 w 6186661"/>
              <a:gd name="connsiteY541" fmla="*/ 3388300 h 3569747"/>
              <a:gd name="connsiteX542" fmla="*/ 146745 w 6186661"/>
              <a:gd name="connsiteY542" fmla="*/ 3381783 h 3569747"/>
              <a:gd name="connsiteX543" fmla="*/ 135384 w 6186661"/>
              <a:gd name="connsiteY543" fmla="*/ 3375161 h 3569747"/>
              <a:gd name="connsiteX544" fmla="*/ 123894 w 6186661"/>
              <a:gd name="connsiteY544" fmla="*/ 3368150 h 3569747"/>
              <a:gd name="connsiteX545" fmla="*/ 118931 w 6186661"/>
              <a:gd name="connsiteY545" fmla="*/ 3365034 h 3569747"/>
              <a:gd name="connsiteX546" fmla="*/ 114206 w 6186661"/>
              <a:gd name="connsiteY546" fmla="*/ 3361564 h 3569747"/>
              <a:gd name="connsiteX547" fmla="*/ 109553 w 6186661"/>
              <a:gd name="connsiteY547" fmla="*/ 3357598 h 3569747"/>
              <a:gd name="connsiteX548" fmla="*/ 104935 w 6186661"/>
              <a:gd name="connsiteY548" fmla="*/ 3353387 h 3569747"/>
              <a:gd name="connsiteX549" fmla="*/ 100354 w 6186661"/>
              <a:gd name="connsiteY549" fmla="*/ 3348927 h 3569747"/>
              <a:gd name="connsiteX550" fmla="*/ 95807 w 6186661"/>
              <a:gd name="connsiteY550" fmla="*/ 3344220 h 3569747"/>
              <a:gd name="connsiteX551" fmla="*/ 91297 w 6186661"/>
              <a:gd name="connsiteY551" fmla="*/ 3339264 h 3569747"/>
              <a:gd name="connsiteX552" fmla="*/ 87190 w 6186661"/>
              <a:gd name="connsiteY552" fmla="*/ 3334098 h 3569747"/>
              <a:gd name="connsiteX553" fmla="*/ 82918 w 6186661"/>
              <a:gd name="connsiteY553" fmla="*/ 3328789 h 3569747"/>
              <a:gd name="connsiteX554" fmla="*/ 78882 w 6186661"/>
              <a:gd name="connsiteY554" fmla="*/ 3323127 h 3569747"/>
              <a:gd name="connsiteX555" fmla="*/ 74681 w 6186661"/>
              <a:gd name="connsiteY555" fmla="*/ 3317324 h 3569747"/>
              <a:gd name="connsiteX556" fmla="*/ 70645 w 6186661"/>
              <a:gd name="connsiteY556" fmla="*/ 3311661 h 3569747"/>
              <a:gd name="connsiteX557" fmla="*/ 63050 w 6186661"/>
              <a:gd name="connsiteY557" fmla="*/ 3299631 h 3569747"/>
              <a:gd name="connsiteX558" fmla="*/ 55859 w 6186661"/>
              <a:gd name="connsiteY558" fmla="*/ 3287388 h 3569747"/>
              <a:gd name="connsiteX559" fmla="*/ 49404 w 6186661"/>
              <a:gd name="connsiteY559" fmla="*/ 3275217 h 3569747"/>
              <a:gd name="connsiteX560" fmla="*/ 42950 w 6186661"/>
              <a:gd name="connsiteY560" fmla="*/ 3263045 h 3569747"/>
              <a:gd name="connsiteX561" fmla="*/ 37396 w 6186661"/>
              <a:gd name="connsiteY561" fmla="*/ 3251086 h 3569747"/>
              <a:gd name="connsiteX562" fmla="*/ 32508 w 6186661"/>
              <a:gd name="connsiteY562" fmla="*/ 3239694 h 3569747"/>
              <a:gd name="connsiteX563" fmla="*/ 28083 w 6186661"/>
              <a:gd name="connsiteY563" fmla="*/ 3228974 h 3569747"/>
              <a:gd name="connsiteX564" fmla="*/ 24654 w 6186661"/>
              <a:gd name="connsiteY564" fmla="*/ 3219104 h 3569747"/>
              <a:gd name="connsiteX565" fmla="*/ 21286 w 6186661"/>
              <a:gd name="connsiteY565" fmla="*/ 3210118 h 3569747"/>
              <a:gd name="connsiteX566" fmla="*/ 19044 w 6186661"/>
              <a:gd name="connsiteY566" fmla="*/ 3202371 h 3569747"/>
              <a:gd name="connsiteX567" fmla="*/ 16103 w 6186661"/>
              <a:gd name="connsiteY567" fmla="*/ 3190414 h 3569747"/>
              <a:gd name="connsiteX568" fmla="*/ 13258 w 6186661"/>
              <a:gd name="connsiteY568" fmla="*/ 3179094 h 3569747"/>
              <a:gd name="connsiteX569" fmla="*/ 11042 w 6186661"/>
              <a:gd name="connsiteY569" fmla="*/ 3168587 h 3569747"/>
              <a:gd name="connsiteX570" fmla="*/ 8919 w 6186661"/>
              <a:gd name="connsiteY570" fmla="*/ 3158718 h 3569747"/>
              <a:gd name="connsiteX571" fmla="*/ 7129 w 6186661"/>
              <a:gd name="connsiteY571" fmla="*/ 3149132 h 3569747"/>
              <a:gd name="connsiteX572" fmla="*/ 5838 w 6186661"/>
              <a:gd name="connsiteY572" fmla="*/ 3139971 h 3569747"/>
              <a:gd name="connsiteX573" fmla="*/ 4345 w 6186661"/>
              <a:gd name="connsiteY573" fmla="*/ 3130915 h 3569747"/>
              <a:gd name="connsiteX574" fmla="*/ 3221 w 6186661"/>
              <a:gd name="connsiteY574" fmla="*/ 3121896 h 3569747"/>
              <a:gd name="connsiteX575" fmla="*/ 2630 w 6186661"/>
              <a:gd name="connsiteY575" fmla="*/ 3113053 h 3569747"/>
              <a:gd name="connsiteX576" fmla="*/ 1874 w 6186661"/>
              <a:gd name="connsiteY576" fmla="*/ 3104069 h 3569747"/>
              <a:gd name="connsiteX577" fmla="*/ 1153 w 6186661"/>
              <a:gd name="connsiteY577" fmla="*/ 3094838 h 3569747"/>
              <a:gd name="connsiteX578" fmla="*/ 836 w 6186661"/>
              <a:gd name="connsiteY578" fmla="*/ 3085394 h 3569747"/>
              <a:gd name="connsiteX579" fmla="*/ 380 w 6186661"/>
              <a:gd name="connsiteY579" fmla="*/ 3065270 h 3569747"/>
              <a:gd name="connsiteX580" fmla="*/ 115 w 6186661"/>
              <a:gd name="connsiteY580" fmla="*/ 3042527 h 3569747"/>
              <a:gd name="connsiteX581" fmla="*/ 0 w 6186661"/>
              <a:gd name="connsiteY581" fmla="*/ 3032978 h 3569747"/>
              <a:gd name="connsiteX582" fmla="*/ 192 w 6186661"/>
              <a:gd name="connsiteY582" fmla="*/ 3022580 h 3569747"/>
              <a:gd name="connsiteX583" fmla="*/ 256 w 6186661"/>
              <a:gd name="connsiteY583" fmla="*/ 3011793 h 3569747"/>
              <a:gd name="connsiteX584" fmla="*/ 724 w 6186661"/>
              <a:gd name="connsiteY584" fmla="*/ 3000793 h 3569747"/>
              <a:gd name="connsiteX585" fmla="*/ 1729 w 6186661"/>
              <a:gd name="connsiteY585" fmla="*/ 2978300 h 3569747"/>
              <a:gd name="connsiteX586" fmla="*/ 3781 w 6186661"/>
              <a:gd name="connsiteY586" fmla="*/ 2955029 h 3569747"/>
              <a:gd name="connsiteX587" fmla="*/ 5794 w 6186661"/>
              <a:gd name="connsiteY587" fmla="*/ 2932006 h 3569747"/>
              <a:gd name="connsiteX588" fmla="*/ 8474 w 6186661"/>
              <a:gd name="connsiteY588" fmla="*/ 2909549 h 3569747"/>
              <a:gd name="connsiteX589" fmla="*/ 11380 w 6186661"/>
              <a:gd name="connsiteY589" fmla="*/ 2888118 h 3569747"/>
              <a:gd name="connsiteX590" fmla="*/ 14402 w 6186661"/>
              <a:gd name="connsiteY590" fmla="*/ 2868456 h 3569747"/>
              <a:gd name="connsiteX591" fmla="*/ 15569 w 6186661"/>
              <a:gd name="connsiteY591" fmla="*/ 2861666 h 3569747"/>
              <a:gd name="connsiteX592" fmla="*/ 15833 w 6186661"/>
              <a:gd name="connsiteY592" fmla="*/ 2854663 h 3569747"/>
              <a:gd name="connsiteX593" fmla="*/ 15931 w 6186661"/>
              <a:gd name="connsiteY593" fmla="*/ 2847519 h 3569747"/>
              <a:gd name="connsiteX594" fmla="*/ 16265 w 6186661"/>
              <a:gd name="connsiteY594" fmla="*/ 2840021 h 3569747"/>
              <a:gd name="connsiteX595" fmla="*/ 16600 w 6186661"/>
              <a:gd name="connsiteY595" fmla="*/ 2832523 h 3569747"/>
              <a:gd name="connsiteX596" fmla="*/ 17137 w 6186661"/>
              <a:gd name="connsiteY596" fmla="*/ 2824920 h 3569747"/>
              <a:gd name="connsiteX597" fmla="*/ 18078 w 6186661"/>
              <a:gd name="connsiteY597" fmla="*/ 2817105 h 3569747"/>
              <a:gd name="connsiteX598" fmla="*/ 19387 w 6186661"/>
              <a:gd name="connsiteY598" fmla="*/ 2809325 h 3569747"/>
              <a:gd name="connsiteX599" fmla="*/ 112120 w 6186661"/>
              <a:gd name="connsiteY599" fmla="*/ 2425226 h 3569747"/>
              <a:gd name="connsiteX600" fmla="*/ 118076 w 6186661"/>
              <a:gd name="connsiteY600" fmla="*/ 2407227 h 3569747"/>
              <a:gd name="connsiteX601" fmla="*/ 123972 w 6186661"/>
              <a:gd name="connsiteY601" fmla="*/ 2388345 h 3569747"/>
              <a:gd name="connsiteX602" fmla="*/ 129537 w 6186661"/>
              <a:gd name="connsiteY602" fmla="*/ 2369180 h 3569747"/>
              <a:gd name="connsiteX603" fmla="*/ 135268 w 6186661"/>
              <a:gd name="connsiteY603" fmla="*/ 2350157 h 3569747"/>
              <a:gd name="connsiteX604" fmla="*/ 141032 w 6186661"/>
              <a:gd name="connsiteY604" fmla="*/ 2330885 h 3569747"/>
              <a:gd name="connsiteX605" fmla="*/ 147000 w 6186661"/>
              <a:gd name="connsiteY605" fmla="*/ 2311508 h 3569747"/>
              <a:gd name="connsiteX606" fmla="*/ 153301 w 6186661"/>
              <a:gd name="connsiteY606" fmla="*/ 2292414 h 3569747"/>
              <a:gd name="connsiteX607" fmla="*/ 159897 w 6186661"/>
              <a:gd name="connsiteY607" fmla="*/ 2273851 h 3569747"/>
              <a:gd name="connsiteX608" fmla="*/ 167409 w 6186661"/>
              <a:gd name="connsiteY608" fmla="*/ 2254120 h 3569747"/>
              <a:gd name="connsiteX609" fmla="*/ 174314 w 6186661"/>
              <a:gd name="connsiteY609" fmla="*/ 2234709 h 3569747"/>
              <a:gd name="connsiteX610" fmla="*/ 181316 w 6186661"/>
              <a:gd name="connsiteY610" fmla="*/ 2215933 h 3569747"/>
              <a:gd name="connsiteX611" fmla="*/ 188316 w 6186661"/>
              <a:gd name="connsiteY611" fmla="*/ 2197158 h 3569747"/>
              <a:gd name="connsiteX612" fmla="*/ 195080 w 6186661"/>
              <a:gd name="connsiteY612" fmla="*/ 2178736 h 3569747"/>
              <a:gd name="connsiteX613" fmla="*/ 201842 w 6186661"/>
              <a:gd name="connsiteY613" fmla="*/ 2160315 h 3569747"/>
              <a:gd name="connsiteX614" fmla="*/ 208569 w 6186661"/>
              <a:gd name="connsiteY614" fmla="*/ 2142141 h 3569747"/>
              <a:gd name="connsiteX615" fmla="*/ 215463 w 6186661"/>
              <a:gd name="connsiteY615" fmla="*/ 2124108 h 3569747"/>
              <a:gd name="connsiteX616" fmla="*/ 222391 w 6186661"/>
              <a:gd name="connsiteY616" fmla="*/ 2105828 h 3569747"/>
              <a:gd name="connsiteX617" fmla="*/ 229690 w 6186661"/>
              <a:gd name="connsiteY617" fmla="*/ 2087584 h 3569747"/>
              <a:gd name="connsiteX618" fmla="*/ 236820 w 6186661"/>
              <a:gd name="connsiteY618" fmla="*/ 2069198 h 3569747"/>
              <a:gd name="connsiteX619" fmla="*/ 244558 w 6186661"/>
              <a:gd name="connsiteY619" fmla="*/ 2050493 h 3569747"/>
              <a:gd name="connsiteX620" fmla="*/ 252128 w 6186661"/>
              <a:gd name="connsiteY620" fmla="*/ 2031648 h 3569747"/>
              <a:gd name="connsiteX621" fmla="*/ 260507 w 6186661"/>
              <a:gd name="connsiteY621" fmla="*/ 2012379 h 3569747"/>
              <a:gd name="connsiteX622" fmla="*/ 268956 w 6186661"/>
              <a:gd name="connsiteY622" fmla="*/ 1992615 h 3569747"/>
              <a:gd name="connsiteX623" fmla="*/ 277976 w 6186661"/>
              <a:gd name="connsiteY623" fmla="*/ 1972779 h 3569747"/>
              <a:gd name="connsiteX624" fmla="*/ 286318 w 6186661"/>
              <a:gd name="connsiteY624" fmla="*/ 1953758 h 3569747"/>
              <a:gd name="connsiteX625" fmla="*/ 295195 w 6186661"/>
              <a:gd name="connsiteY625" fmla="*/ 1934913 h 3569747"/>
              <a:gd name="connsiteX626" fmla="*/ 304238 w 6186661"/>
              <a:gd name="connsiteY626" fmla="*/ 1916211 h 3569747"/>
              <a:gd name="connsiteX627" fmla="*/ 313115 w 6186661"/>
              <a:gd name="connsiteY627" fmla="*/ 1897366 h 3569747"/>
              <a:gd name="connsiteX628" fmla="*/ 322525 w 6186661"/>
              <a:gd name="connsiteY628" fmla="*/ 1878698 h 3569747"/>
              <a:gd name="connsiteX629" fmla="*/ 331770 w 6186661"/>
              <a:gd name="connsiteY629" fmla="*/ 1859890 h 3569747"/>
              <a:gd name="connsiteX630" fmla="*/ 341217 w 6186661"/>
              <a:gd name="connsiteY630" fmla="*/ 1840975 h 3569747"/>
              <a:gd name="connsiteX631" fmla="*/ 350866 w 6186661"/>
              <a:gd name="connsiteY631" fmla="*/ 1821954 h 3569747"/>
              <a:gd name="connsiteX632" fmla="*/ 359672 w 6186661"/>
              <a:gd name="connsiteY632" fmla="*/ 1803606 h 3569747"/>
              <a:gd name="connsiteX633" fmla="*/ 369415 w 6186661"/>
              <a:gd name="connsiteY633" fmla="*/ 1785222 h 3569747"/>
              <a:gd name="connsiteX634" fmla="*/ 379195 w 6186661"/>
              <a:gd name="connsiteY634" fmla="*/ 1766590 h 3569747"/>
              <a:gd name="connsiteX635" fmla="*/ 389305 w 6186661"/>
              <a:gd name="connsiteY635" fmla="*/ 1748241 h 3569747"/>
              <a:gd name="connsiteX636" fmla="*/ 399619 w 6186661"/>
              <a:gd name="connsiteY636" fmla="*/ 1729786 h 3569747"/>
              <a:gd name="connsiteX637" fmla="*/ 410134 w 6186661"/>
              <a:gd name="connsiteY637" fmla="*/ 1711226 h 3569747"/>
              <a:gd name="connsiteX638" fmla="*/ 420650 w 6186661"/>
              <a:gd name="connsiteY638" fmla="*/ 1692666 h 3569747"/>
              <a:gd name="connsiteX639" fmla="*/ 431569 w 6186661"/>
              <a:gd name="connsiteY639" fmla="*/ 1673894 h 3569747"/>
              <a:gd name="connsiteX640" fmla="*/ 442856 w 6186661"/>
              <a:gd name="connsiteY640" fmla="*/ 1655157 h 3569747"/>
              <a:gd name="connsiteX641" fmla="*/ 454143 w 6186661"/>
              <a:gd name="connsiteY641" fmla="*/ 1636420 h 3569747"/>
              <a:gd name="connsiteX642" fmla="*/ 465394 w 6186661"/>
              <a:gd name="connsiteY642" fmla="*/ 1617932 h 3569747"/>
              <a:gd name="connsiteX643" fmla="*/ 477050 w 6186661"/>
              <a:gd name="connsiteY643" fmla="*/ 1599231 h 3569747"/>
              <a:gd name="connsiteX644" fmla="*/ 488871 w 6186661"/>
              <a:gd name="connsiteY644" fmla="*/ 1580671 h 3569747"/>
              <a:gd name="connsiteX645" fmla="*/ 501097 w 6186661"/>
              <a:gd name="connsiteY645" fmla="*/ 1561900 h 3569747"/>
              <a:gd name="connsiteX646" fmla="*/ 513120 w 6186661"/>
              <a:gd name="connsiteY646" fmla="*/ 1543235 h 3569747"/>
              <a:gd name="connsiteX647" fmla="*/ 525309 w 6186661"/>
              <a:gd name="connsiteY647" fmla="*/ 1524711 h 3569747"/>
              <a:gd name="connsiteX648" fmla="*/ 533863 w 6186661"/>
              <a:gd name="connsiteY648" fmla="*/ 1511985 h 3569747"/>
              <a:gd name="connsiteX649" fmla="*/ 542691 w 6186661"/>
              <a:gd name="connsiteY649" fmla="*/ 1498659 h 3569747"/>
              <a:gd name="connsiteX650" fmla="*/ 551923 w 6186661"/>
              <a:gd name="connsiteY650" fmla="*/ 1485119 h 3569747"/>
              <a:gd name="connsiteX651" fmla="*/ 561391 w 6186661"/>
              <a:gd name="connsiteY651" fmla="*/ 1471226 h 3569747"/>
              <a:gd name="connsiteX652" fmla="*/ 571595 w 6186661"/>
              <a:gd name="connsiteY652" fmla="*/ 1457405 h 3569747"/>
              <a:gd name="connsiteX653" fmla="*/ 581872 w 6186661"/>
              <a:gd name="connsiteY653" fmla="*/ 1443089 h 3569747"/>
              <a:gd name="connsiteX654" fmla="*/ 591947 w 6186661"/>
              <a:gd name="connsiteY654" fmla="*/ 1428879 h 3569747"/>
              <a:gd name="connsiteX655" fmla="*/ 602425 w 6186661"/>
              <a:gd name="connsiteY655" fmla="*/ 1414456 h 3569747"/>
              <a:gd name="connsiteX656" fmla="*/ 612868 w 6186661"/>
              <a:gd name="connsiteY656" fmla="*/ 1400282 h 3569747"/>
              <a:gd name="connsiteX657" fmla="*/ 623549 w 6186661"/>
              <a:gd name="connsiteY657" fmla="*/ 1385753 h 3569747"/>
              <a:gd name="connsiteX658" fmla="*/ 634322 w 6186661"/>
              <a:gd name="connsiteY658" fmla="*/ 1371862 h 3569747"/>
              <a:gd name="connsiteX659" fmla="*/ 644931 w 6186661"/>
              <a:gd name="connsiteY659" fmla="*/ 1357828 h 3569747"/>
              <a:gd name="connsiteX660" fmla="*/ 655302 w 6186661"/>
              <a:gd name="connsiteY660" fmla="*/ 1344149 h 3569747"/>
              <a:gd name="connsiteX661" fmla="*/ 665804 w 6186661"/>
              <a:gd name="connsiteY661" fmla="*/ 1330859 h 3569747"/>
              <a:gd name="connsiteX662" fmla="*/ 676270 w 6186661"/>
              <a:gd name="connsiteY662" fmla="*/ 1317816 h 3569747"/>
              <a:gd name="connsiteX663" fmla="*/ 686497 w 6186661"/>
              <a:gd name="connsiteY663" fmla="*/ 1305126 h 3569747"/>
              <a:gd name="connsiteX664" fmla="*/ 693304 w 6186661"/>
              <a:gd name="connsiteY664" fmla="*/ 1296749 h 3569747"/>
              <a:gd name="connsiteX665" fmla="*/ 700254 w 6186661"/>
              <a:gd name="connsiteY665" fmla="*/ 1287382 h 3569747"/>
              <a:gd name="connsiteX666" fmla="*/ 707609 w 6186661"/>
              <a:gd name="connsiteY666" fmla="*/ 1277803 h 3569747"/>
              <a:gd name="connsiteX667" fmla="*/ 715401 w 6186661"/>
              <a:gd name="connsiteY667" fmla="*/ 1267764 h 3569747"/>
              <a:gd name="connsiteX668" fmla="*/ 722791 w 6186661"/>
              <a:gd name="connsiteY668" fmla="*/ 1257937 h 3569747"/>
              <a:gd name="connsiteX669" fmla="*/ 730513 w 6186661"/>
              <a:gd name="connsiteY669" fmla="*/ 1248393 h 3569747"/>
              <a:gd name="connsiteX670" fmla="*/ 734503 w 6186661"/>
              <a:gd name="connsiteY670" fmla="*/ 1244011 h 3569747"/>
              <a:gd name="connsiteX671" fmla="*/ 738459 w 6186661"/>
              <a:gd name="connsiteY671" fmla="*/ 1239876 h 3569747"/>
              <a:gd name="connsiteX672" fmla="*/ 742415 w 6186661"/>
              <a:gd name="connsiteY672" fmla="*/ 1235741 h 3569747"/>
              <a:gd name="connsiteX673" fmla="*/ 746097 w 6186661"/>
              <a:gd name="connsiteY673" fmla="*/ 1232207 h 3569747"/>
              <a:gd name="connsiteX674" fmla="*/ 749530 w 6186661"/>
              <a:gd name="connsiteY674" fmla="*/ 1226515 h 3569747"/>
              <a:gd name="connsiteX675" fmla="*/ 753368 w 6186661"/>
              <a:gd name="connsiteY675" fmla="*/ 1220612 h 3569747"/>
              <a:gd name="connsiteX676" fmla="*/ 757978 w 6186661"/>
              <a:gd name="connsiteY676" fmla="*/ 1214532 h 3569747"/>
              <a:gd name="connsiteX677" fmla="*/ 762991 w 6186661"/>
              <a:gd name="connsiteY677" fmla="*/ 1208240 h 3569747"/>
              <a:gd name="connsiteX678" fmla="*/ 768372 w 6186661"/>
              <a:gd name="connsiteY678" fmla="*/ 1201984 h 3569747"/>
              <a:gd name="connsiteX679" fmla="*/ 773754 w 6186661"/>
              <a:gd name="connsiteY679" fmla="*/ 1195728 h 3569747"/>
              <a:gd name="connsiteX680" fmla="*/ 778730 w 6186661"/>
              <a:gd name="connsiteY680" fmla="*/ 1189683 h 3569747"/>
              <a:gd name="connsiteX681" fmla="*/ 783269 w 6186661"/>
              <a:gd name="connsiteY681" fmla="*/ 1184099 h 3569747"/>
              <a:gd name="connsiteX682" fmla="*/ 810639 w 6186661"/>
              <a:gd name="connsiteY682" fmla="*/ 1149601 h 3569747"/>
              <a:gd name="connsiteX683" fmla="*/ 838817 w 6186661"/>
              <a:gd name="connsiteY683" fmla="*/ 1114678 h 3569747"/>
              <a:gd name="connsiteX684" fmla="*/ 867363 w 6186661"/>
              <a:gd name="connsiteY684" fmla="*/ 1079791 h 3569747"/>
              <a:gd name="connsiteX685" fmla="*/ 896646 w 6186661"/>
              <a:gd name="connsiteY685" fmla="*/ 1044976 h 3569747"/>
              <a:gd name="connsiteX686" fmla="*/ 911269 w 6186661"/>
              <a:gd name="connsiteY686" fmla="*/ 1027692 h 3569747"/>
              <a:gd name="connsiteX687" fmla="*/ 926297 w 6186661"/>
              <a:gd name="connsiteY687" fmla="*/ 1010196 h 3569747"/>
              <a:gd name="connsiteX688" fmla="*/ 941322 w 6186661"/>
              <a:gd name="connsiteY688" fmla="*/ 992700 h 3569747"/>
              <a:gd name="connsiteX689" fmla="*/ 956884 w 6186661"/>
              <a:gd name="connsiteY689" fmla="*/ 975382 h 3569747"/>
              <a:gd name="connsiteX690" fmla="*/ 972043 w 6186661"/>
              <a:gd name="connsiteY690" fmla="*/ 958274 h 3569747"/>
              <a:gd name="connsiteX691" fmla="*/ 987604 w 6186661"/>
              <a:gd name="connsiteY691" fmla="*/ 940957 h 3569747"/>
              <a:gd name="connsiteX692" fmla="*/ 1003332 w 6186661"/>
              <a:gd name="connsiteY692" fmla="*/ 923779 h 3569747"/>
              <a:gd name="connsiteX693" fmla="*/ 1019391 w 6186661"/>
              <a:gd name="connsiteY693" fmla="*/ 906885 h 3569747"/>
              <a:gd name="connsiteX694" fmla="*/ 1035488 w 6186661"/>
              <a:gd name="connsiteY694" fmla="*/ 889744 h 3569747"/>
              <a:gd name="connsiteX695" fmla="*/ 1051749 w 6186661"/>
              <a:gd name="connsiteY695" fmla="*/ 872745 h 3569747"/>
              <a:gd name="connsiteX696" fmla="*/ 1068344 w 6186661"/>
              <a:gd name="connsiteY696" fmla="*/ 856028 h 3569747"/>
              <a:gd name="connsiteX697" fmla="*/ 1084771 w 6186661"/>
              <a:gd name="connsiteY697" fmla="*/ 839169 h 3569747"/>
              <a:gd name="connsiteX698" fmla="*/ 1101532 w 6186661"/>
              <a:gd name="connsiteY698" fmla="*/ 822595 h 3569747"/>
              <a:gd name="connsiteX699" fmla="*/ 1118459 w 6186661"/>
              <a:gd name="connsiteY699" fmla="*/ 806161 h 3569747"/>
              <a:gd name="connsiteX700" fmla="*/ 1135753 w 6186661"/>
              <a:gd name="connsiteY700" fmla="*/ 789764 h 3569747"/>
              <a:gd name="connsiteX701" fmla="*/ 1153012 w 6186661"/>
              <a:gd name="connsiteY701" fmla="*/ 773613 h 3569747"/>
              <a:gd name="connsiteX702" fmla="*/ 1170472 w 6186661"/>
              <a:gd name="connsiteY702" fmla="*/ 757357 h 3569747"/>
              <a:gd name="connsiteX703" fmla="*/ 1188065 w 6186661"/>
              <a:gd name="connsiteY703" fmla="*/ 741490 h 3569747"/>
              <a:gd name="connsiteX704" fmla="*/ 1206023 w 6186661"/>
              <a:gd name="connsiteY704" fmla="*/ 725659 h 3569747"/>
              <a:gd name="connsiteX705" fmla="*/ 1223948 w 6186661"/>
              <a:gd name="connsiteY705" fmla="*/ 710075 h 3569747"/>
              <a:gd name="connsiteX706" fmla="*/ 1242406 w 6186661"/>
              <a:gd name="connsiteY706" fmla="*/ 694668 h 3569747"/>
              <a:gd name="connsiteX707" fmla="*/ 1261030 w 6186661"/>
              <a:gd name="connsiteY707" fmla="*/ 679403 h 3569747"/>
              <a:gd name="connsiteX708" fmla="*/ 1279619 w 6186661"/>
              <a:gd name="connsiteY708" fmla="*/ 664386 h 3569747"/>
              <a:gd name="connsiteX709" fmla="*/ 1298777 w 6186661"/>
              <a:gd name="connsiteY709" fmla="*/ 649298 h 3569747"/>
              <a:gd name="connsiteX710" fmla="*/ 1307815 w 6186661"/>
              <a:gd name="connsiteY710" fmla="*/ 642268 h 3569747"/>
              <a:gd name="connsiteX711" fmla="*/ 1320525 w 6186661"/>
              <a:gd name="connsiteY711" fmla="*/ 633081 h 3569747"/>
              <a:gd name="connsiteX712" fmla="*/ 1335929 w 6186661"/>
              <a:gd name="connsiteY712" fmla="*/ 622023 h 3569747"/>
              <a:gd name="connsiteX713" fmla="*/ 1353793 w 6186661"/>
              <a:gd name="connsiteY713" fmla="*/ 609445 h 3569747"/>
              <a:gd name="connsiteX714" fmla="*/ 1373674 w 6186661"/>
              <a:gd name="connsiteY714" fmla="*/ 595808 h 3569747"/>
              <a:gd name="connsiteX715" fmla="*/ 1394603 w 6186661"/>
              <a:gd name="connsiteY715" fmla="*/ 581394 h 3569747"/>
              <a:gd name="connsiteX716" fmla="*/ 1416742 w 6186661"/>
              <a:gd name="connsiteY716" fmla="*/ 566343 h 3569747"/>
              <a:gd name="connsiteX717" fmla="*/ 1439248 w 6186661"/>
              <a:gd name="connsiteY717" fmla="*/ 551329 h 3569747"/>
              <a:gd name="connsiteX718" fmla="*/ 1461922 w 6186661"/>
              <a:gd name="connsiteY718" fmla="*/ 536456 h 3569747"/>
              <a:gd name="connsiteX719" fmla="*/ 1484285 w 6186661"/>
              <a:gd name="connsiteY719" fmla="*/ 522432 h 3569747"/>
              <a:gd name="connsiteX720" fmla="*/ 1505807 w 6186661"/>
              <a:gd name="connsiteY720" fmla="*/ 509079 h 3569747"/>
              <a:gd name="connsiteX721" fmla="*/ 1526008 w 6186661"/>
              <a:gd name="connsiteY721" fmla="*/ 497105 h 3569747"/>
              <a:gd name="connsiteX722" fmla="*/ 1535736 w 6186661"/>
              <a:gd name="connsiteY722" fmla="*/ 491772 h 3569747"/>
              <a:gd name="connsiteX723" fmla="*/ 1544655 w 6186661"/>
              <a:gd name="connsiteY723" fmla="*/ 486862 h 3569747"/>
              <a:gd name="connsiteX724" fmla="*/ 1552933 w 6186661"/>
              <a:gd name="connsiteY724" fmla="*/ 482518 h 3569747"/>
              <a:gd name="connsiteX725" fmla="*/ 1556359 w 6186661"/>
              <a:gd name="connsiteY725" fmla="*/ 480818 h 3569747"/>
              <a:gd name="connsiteX726" fmla="*/ 1559642 w 6186661"/>
              <a:gd name="connsiteY726" fmla="*/ 478997 h 3569747"/>
              <a:gd name="connsiteX727" fmla="*/ 1567920 w 6186661"/>
              <a:gd name="connsiteY727" fmla="*/ 474653 h 3569747"/>
              <a:gd name="connsiteX728" fmla="*/ 1577172 w 6186661"/>
              <a:gd name="connsiteY728" fmla="*/ 470026 h 3569747"/>
              <a:gd name="connsiteX729" fmla="*/ 1587231 w 6186661"/>
              <a:gd name="connsiteY729" fmla="*/ 464976 h 3569747"/>
              <a:gd name="connsiteX730" fmla="*/ 1609428 w 6186661"/>
              <a:gd name="connsiteY730" fmla="*/ 454701 h 3569747"/>
              <a:gd name="connsiteX731" fmla="*/ 1633940 w 6186661"/>
              <a:gd name="connsiteY731" fmla="*/ 443897 h 3569747"/>
              <a:gd name="connsiteX732" fmla="*/ 1659628 w 6186661"/>
              <a:gd name="connsiteY732" fmla="*/ 432705 h 3569747"/>
              <a:gd name="connsiteX733" fmla="*/ 1686622 w 6186661"/>
              <a:gd name="connsiteY733" fmla="*/ 421514 h 3569747"/>
              <a:gd name="connsiteX734" fmla="*/ 1713782 w 6186661"/>
              <a:gd name="connsiteY734" fmla="*/ 410464 h 3569747"/>
              <a:gd name="connsiteX735" fmla="*/ 1740908 w 6186661"/>
              <a:gd name="connsiteY735" fmla="*/ 399662 h 3569747"/>
              <a:gd name="connsiteX736" fmla="*/ 1766820 w 6186661"/>
              <a:gd name="connsiteY736" fmla="*/ 389496 h 3569747"/>
              <a:gd name="connsiteX737" fmla="*/ 1791356 w 6186661"/>
              <a:gd name="connsiteY737" fmla="*/ 379823 h 3569747"/>
              <a:gd name="connsiteX738" fmla="*/ 1813872 w 6186661"/>
              <a:gd name="connsiteY738" fmla="*/ 371211 h 3569747"/>
              <a:gd name="connsiteX739" fmla="*/ 1833598 w 6186661"/>
              <a:gd name="connsiteY739" fmla="*/ 363833 h 3569747"/>
              <a:gd name="connsiteX740" fmla="*/ 1849962 w 6186661"/>
              <a:gd name="connsiteY740" fmla="*/ 357762 h 3569747"/>
              <a:gd name="connsiteX741" fmla="*/ 1862325 w 6186661"/>
              <a:gd name="connsiteY741" fmla="*/ 353563 h 3569747"/>
              <a:gd name="connsiteX742" fmla="*/ 1888796 w 6186661"/>
              <a:gd name="connsiteY742" fmla="*/ 344706 h 3569747"/>
              <a:gd name="connsiteX743" fmla="*/ 1915029 w 6186661"/>
              <a:gd name="connsiteY743" fmla="*/ 336201 h 3569747"/>
              <a:gd name="connsiteX744" fmla="*/ 1941630 w 6186661"/>
              <a:gd name="connsiteY744" fmla="*/ 327733 h 3569747"/>
              <a:gd name="connsiteX745" fmla="*/ 1968399 w 6186661"/>
              <a:gd name="connsiteY745" fmla="*/ 319407 h 3569747"/>
              <a:gd name="connsiteX746" fmla="*/ 1995295 w 6186661"/>
              <a:gd name="connsiteY746" fmla="*/ 311470 h 3569747"/>
              <a:gd name="connsiteX747" fmla="*/ 2022562 w 6186661"/>
              <a:gd name="connsiteY747" fmla="*/ 303568 h 3569747"/>
              <a:gd name="connsiteX748" fmla="*/ 2049791 w 6186661"/>
              <a:gd name="connsiteY748" fmla="*/ 295914 h 3569747"/>
              <a:gd name="connsiteX749" fmla="*/ 2077557 w 6186661"/>
              <a:gd name="connsiteY749" fmla="*/ 288436 h 3569747"/>
              <a:gd name="connsiteX750" fmla="*/ 2105120 w 6186661"/>
              <a:gd name="connsiteY750" fmla="*/ 281065 h 3569747"/>
              <a:gd name="connsiteX751" fmla="*/ 2133051 w 6186661"/>
              <a:gd name="connsiteY751" fmla="*/ 273730 h 3569747"/>
              <a:gd name="connsiteX752" fmla="*/ 2160946 w 6186661"/>
              <a:gd name="connsiteY752" fmla="*/ 266642 h 3569747"/>
              <a:gd name="connsiteX753" fmla="*/ 2189006 w 6186661"/>
              <a:gd name="connsiteY753" fmla="*/ 259696 h 3569747"/>
              <a:gd name="connsiteX754" fmla="*/ 2217401 w 6186661"/>
              <a:gd name="connsiteY754" fmla="*/ 253033 h 3569747"/>
              <a:gd name="connsiteX755" fmla="*/ 2245627 w 6186661"/>
              <a:gd name="connsiteY755" fmla="*/ 246228 h 3569747"/>
              <a:gd name="connsiteX756" fmla="*/ 2274188 w 6186661"/>
              <a:gd name="connsiteY756" fmla="*/ 239707 h 3569747"/>
              <a:gd name="connsiteX757" fmla="*/ 2302913 w 6186661"/>
              <a:gd name="connsiteY757" fmla="*/ 233327 h 3569747"/>
              <a:gd name="connsiteX758" fmla="*/ 2331271 w 6186661"/>
              <a:gd name="connsiteY758" fmla="*/ 226912 h 3569747"/>
              <a:gd name="connsiteX759" fmla="*/ 2359961 w 6186661"/>
              <a:gd name="connsiteY759" fmla="*/ 220779 h 3569747"/>
              <a:gd name="connsiteX760" fmla="*/ 2388818 w 6186661"/>
              <a:gd name="connsiteY760" fmla="*/ 214788 h 3569747"/>
              <a:gd name="connsiteX761" fmla="*/ 2417270 w 6186661"/>
              <a:gd name="connsiteY761" fmla="*/ 209009 h 3569747"/>
              <a:gd name="connsiteX762" fmla="*/ 2446127 w 6186661"/>
              <a:gd name="connsiteY762" fmla="*/ 203019 h 3569747"/>
              <a:gd name="connsiteX763" fmla="*/ 2475114 w 6186661"/>
              <a:gd name="connsiteY763" fmla="*/ 197418 h 3569747"/>
              <a:gd name="connsiteX764" fmla="*/ 2504100 w 6186661"/>
              <a:gd name="connsiteY764" fmla="*/ 191816 h 3569747"/>
              <a:gd name="connsiteX765" fmla="*/ 2532683 w 6186661"/>
              <a:gd name="connsiteY765" fmla="*/ 186426 h 3569747"/>
              <a:gd name="connsiteX766" fmla="*/ 2590219 w 6186661"/>
              <a:gd name="connsiteY766" fmla="*/ 175682 h 3569747"/>
              <a:gd name="connsiteX767" fmla="*/ 2647681 w 6186661"/>
              <a:gd name="connsiteY767" fmla="*/ 165434 h 3569747"/>
              <a:gd name="connsiteX768" fmla="*/ 2705108 w 6186661"/>
              <a:gd name="connsiteY768" fmla="*/ 155433 h 3569747"/>
              <a:gd name="connsiteX769" fmla="*/ 2761728 w 6186661"/>
              <a:gd name="connsiteY769" fmla="*/ 145855 h 3569747"/>
              <a:gd name="connsiteX770" fmla="*/ 2770918 w 6186661"/>
              <a:gd name="connsiteY770" fmla="*/ 144235 h 3569747"/>
              <a:gd name="connsiteX771" fmla="*/ 2780883 w 6186661"/>
              <a:gd name="connsiteY771" fmla="*/ 142439 h 3569747"/>
              <a:gd name="connsiteX772" fmla="*/ 2791249 w 6186661"/>
              <a:gd name="connsiteY772" fmla="*/ 140431 h 3569747"/>
              <a:gd name="connsiteX773" fmla="*/ 2801617 w 6186661"/>
              <a:gd name="connsiteY773" fmla="*/ 138423 h 3569747"/>
              <a:gd name="connsiteX774" fmla="*/ 2811948 w 6186661"/>
              <a:gd name="connsiteY774" fmla="*/ 136662 h 3569747"/>
              <a:gd name="connsiteX775" fmla="*/ 2821874 w 6186661"/>
              <a:gd name="connsiteY775" fmla="*/ 135114 h 3569747"/>
              <a:gd name="connsiteX776" fmla="*/ 2831362 w 6186661"/>
              <a:gd name="connsiteY776" fmla="*/ 134024 h 3569747"/>
              <a:gd name="connsiteX777" fmla="*/ 2840446 w 6186661"/>
              <a:gd name="connsiteY777" fmla="*/ 133147 h 3569747"/>
              <a:gd name="connsiteX778" fmla="*/ 2846455 w 6186661"/>
              <a:gd name="connsiteY778" fmla="*/ 131595 h 3569747"/>
              <a:gd name="connsiteX779" fmla="*/ 2853403 w 6186661"/>
              <a:gd name="connsiteY779" fmla="*/ 130009 h 3569747"/>
              <a:gd name="connsiteX780" fmla="*/ 2860349 w 6186661"/>
              <a:gd name="connsiteY780" fmla="*/ 128423 h 3569747"/>
              <a:gd name="connsiteX781" fmla="*/ 2867665 w 6186661"/>
              <a:gd name="connsiteY781" fmla="*/ 126872 h 3569747"/>
              <a:gd name="connsiteX782" fmla="*/ 2883363 w 6186661"/>
              <a:gd name="connsiteY782" fmla="*/ 124126 h 3569747"/>
              <a:gd name="connsiteX783" fmla="*/ 2899395 w 6186661"/>
              <a:gd name="connsiteY783" fmla="*/ 121662 h 3569747"/>
              <a:gd name="connsiteX784" fmla="*/ 2915829 w 6186661"/>
              <a:gd name="connsiteY784" fmla="*/ 118986 h 3569747"/>
              <a:gd name="connsiteX785" fmla="*/ 2931492 w 6186661"/>
              <a:gd name="connsiteY785" fmla="*/ 116487 h 3569747"/>
              <a:gd name="connsiteX786" fmla="*/ 2946752 w 6186661"/>
              <a:gd name="connsiteY786" fmla="*/ 114199 h 3569747"/>
              <a:gd name="connsiteX787" fmla="*/ 2960538 w 6186661"/>
              <a:gd name="connsiteY787" fmla="*/ 111770 h 3569747"/>
              <a:gd name="connsiteX788" fmla="*/ 2981402 w 6186661"/>
              <a:gd name="connsiteY788" fmla="*/ 108143 h 3569747"/>
              <a:gd name="connsiteX789" fmla="*/ 3002837 w 6186661"/>
              <a:gd name="connsiteY789" fmla="*/ 104445 h 3569747"/>
              <a:gd name="connsiteX790" fmla="*/ 3024639 w 6186661"/>
              <a:gd name="connsiteY790" fmla="*/ 100783 h 3569747"/>
              <a:gd name="connsiteX791" fmla="*/ 3046975 w 6186661"/>
              <a:gd name="connsiteY791" fmla="*/ 97299 h 3569747"/>
              <a:gd name="connsiteX792" fmla="*/ 3069882 w 6186661"/>
              <a:gd name="connsiteY792" fmla="*/ 93744 h 3569747"/>
              <a:gd name="connsiteX793" fmla="*/ 3092622 w 6186661"/>
              <a:gd name="connsiteY793" fmla="*/ 90048 h 3569747"/>
              <a:gd name="connsiteX794" fmla="*/ 3116265 w 6186661"/>
              <a:gd name="connsiteY794" fmla="*/ 86564 h 3569747"/>
              <a:gd name="connsiteX795" fmla="*/ 3139338 w 6186661"/>
              <a:gd name="connsiteY795" fmla="*/ 83151 h 3569747"/>
              <a:gd name="connsiteX796" fmla="*/ 3162780 w 6186661"/>
              <a:gd name="connsiteY796" fmla="*/ 79773 h 3569747"/>
              <a:gd name="connsiteX797" fmla="*/ 3185816 w 6186661"/>
              <a:gd name="connsiteY797" fmla="*/ 76608 h 3569747"/>
              <a:gd name="connsiteX798" fmla="*/ 3209054 w 6186661"/>
              <a:gd name="connsiteY798" fmla="*/ 73336 h 3569747"/>
              <a:gd name="connsiteX799" fmla="*/ 3231557 w 6186661"/>
              <a:gd name="connsiteY799" fmla="*/ 69993 h 3569747"/>
              <a:gd name="connsiteX800" fmla="*/ 3253989 w 6186661"/>
              <a:gd name="connsiteY800" fmla="*/ 67146 h 3569747"/>
              <a:gd name="connsiteX801" fmla="*/ 3275851 w 6186661"/>
              <a:gd name="connsiteY801" fmla="*/ 64368 h 3569747"/>
              <a:gd name="connsiteX802" fmla="*/ 3297308 w 6186661"/>
              <a:gd name="connsiteY802" fmla="*/ 61802 h 3569747"/>
              <a:gd name="connsiteX803" fmla="*/ 3317826 w 6186661"/>
              <a:gd name="connsiteY803" fmla="*/ 59271 h 3569747"/>
              <a:gd name="connsiteX804" fmla="*/ 3347632 w 6186661"/>
              <a:gd name="connsiteY804" fmla="*/ 55756 h 3569747"/>
              <a:gd name="connsiteX805" fmla="*/ 3377605 w 6186661"/>
              <a:gd name="connsiteY805" fmla="*/ 52384 h 3569747"/>
              <a:gd name="connsiteX806" fmla="*/ 3407778 w 6186661"/>
              <a:gd name="connsiteY806" fmla="*/ 48906 h 3569747"/>
              <a:gd name="connsiteX807" fmla="*/ 3437547 w 6186661"/>
              <a:gd name="connsiteY807" fmla="*/ 45639 h 3569747"/>
              <a:gd name="connsiteX808" fmla="*/ 3467483 w 6186661"/>
              <a:gd name="connsiteY808" fmla="*/ 42514 h 3569747"/>
              <a:gd name="connsiteX809" fmla="*/ 3497016 w 6186661"/>
              <a:gd name="connsiteY809" fmla="*/ 39601 h 3569747"/>
              <a:gd name="connsiteX810" fmla="*/ 3526917 w 6186661"/>
              <a:gd name="connsiteY810" fmla="*/ 36724 h 3569747"/>
              <a:gd name="connsiteX811" fmla="*/ 3556816 w 6186661"/>
              <a:gd name="connsiteY811" fmla="*/ 33846 h 3569747"/>
              <a:gd name="connsiteX812" fmla="*/ 3586680 w 6186661"/>
              <a:gd name="connsiteY812" fmla="*/ 31215 h 3569747"/>
              <a:gd name="connsiteX813" fmla="*/ 3616142 w 6186661"/>
              <a:gd name="connsiteY813" fmla="*/ 28797 h 3569747"/>
              <a:gd name="connsiteX814" fmla="*/ 3645602 w 6186661"/>
              <a:gd name="connsiteY814" fmla="*/ 26380 h 3569747"/>
              <a:gd name="connsiteX815" fmla="*/ 3674860 w 6186661"/>
              <a:gd name="connsiteY815" fmla="*/ 24068 h 3569747"/>
              <a:gd name="connsiteX816" fmla="*/ 3703918 w 6186661"/>
              <a:gd name="connsiteY816" fmla="*/ 21861 h 3569747"/>
              <a:gd name="connsiteX817" fmla="*/ 3733307 w 6186661"/>
              <a:gd name="connsiteY817" fmla="*/ 19938 h 3569747"/>
              <a:gd name="connsiteX818" fmla="*/ 3762329 w 6186661"/>
              <a:gd name="connsiteY818" fmla="*/ 17980 h 3569747"/>
              <a:gd name="connsiteX819" fmla="*/ 3791076 w 6186661"/>
              <a:gd name="connsiteY819" fmla="*/ 16623 h 3569747"/>
              <a:gd name="connsiteX820" fmla="*/ 3821000 w 6186661"/>
              <a:gd name="connsiteY820" fmla="*/ 14876 h 3569747"/>
              <a:gd name="connsiteX821" fmla="*/ 3850722 w 6186661"/>
              <a:gd name="connsiteY821" fmla="*/ 13237 h 3569747"/>
              <a:gd name="connsiteX822" fmla="*/ 3880241 w 6186661"/>
              <a:gd name="connsiteY822" fmla="*/ 11703 h 3569747"/>
              <a:gd name="connsiteX823" fmla="*/ 3909594 w 6186661"/>
              <a:gd name="connsiteY823" fmla="*/ 10027 h 3569747"/>
              <a:gd name="connsiteX824" fmla="*/ 3939079 w 6186661"/>
              <a:gd name="connsiteY824" fmla="*/ 8741 h 3569747"/>
              <a:gd name="connsiteX825" fmla="*/ 3968396 w 6186661"/>
              <a:gd name="connsiteY825" fmla="*/ 7313 h 3569747"/>
              <a:gd name="connsiteX826" fmla="*/ 3997881 w 6186661"/>
              <a:gd name="connsiteY826" fmla="*/ 6027 h 3569747"/>
              <a:gd name="connsiteX827" fmla="*/ 4027496 w 6186661"/>
              <a:gd name="connsiteY827" fmla="*/ 5130 h 3569747"/>
              <a:gd name="connsiteX828" fmla="*/ 4058453 w 6186661"/>
              <a:gd name="connsiteY828" fmla="*/ 3986 h 3569747"/>
              <a:gd name="connsiteX829" fmla="*/ 4089171 w 6186661"/>
              <a:gd name="connsiteY829" fmla="*/ 3196 h 3569747"/>
              <a:gd name="connsiteX830" fmla="*/ 4119154 w 6186661"/>
              <a:gd name="connsiteY830" fmla="*/ 2334 h 3569747"/>
              <a:gd name="connsiteX831" fmla="*/ 4148328 w 6186661"/>
              <a:gd name="connsiteY831" fmla="*/ 1897 h 3569747"/>
              <a:gd name="connsiteX832" fmla="*/ 4177337 w 6186661"/>
              <a:gd name="connsiteY832" fmla="*/ 1317 h 3569747"/>
              <a:gd name="connsiteX833" fmla="*/ 4205741 w 6186661"/>
              <a:gd name="connsiteY833" fmla="*/ 1057 h 3569747"/>
              <a:gd name="connsiteX834" fmla="*/ 4233979 w 6186661"/>
              <a:gd name="connsiteY834" fmla="*/ 652 h 3569747"/>
              <a:gd name="connsiteX835" fmla="*/ 4262178 w 6186661"/>
              <a:gd name="connsiteY835" fmla="*/ 498 h 3569747"/>
              <a:gd name="connsiteX836" fmla="*/ 4290012 w 6186661"/>
              <a:gd name="connsiteY836" fmla="*/ 307 h 3569747"/>
              <a:gd name="connsiteX837" fmla="*/ 4318011 w 6186661"/>
              <a:gd name="connsiteY837" fmla="*/ 257 h 3569747"/>
              <a:gd name="connsiteX838" fmla="*/ 4346379 w 6186661"/>
              <a:gd name="connsiteY838" fmla="*/ 243 h 3569747"/>
              <a:gd name="connsiteX839" fmla="*/ 4374746 w 6186661"/>
              <a:gd name="connsiteY839" fmla="*/ 229 h 3569747"/>
              <a:gd name="connsiteX840" fmla="*/ 4403683 w 6186661"/>
              <a:gd name="connsiteY840" fmla="*/ 145 h 3569747"/>
              <a:gd name="connsiteX841" fmla="*/ 4432622 w 6186661"/>
              <a:gd name="connsiteY841" fmla="*/ 61 h 3569747"/>
              <a:gd name="connsiteX842" fmla="*/ 4462461 w 6186661"/>
              <a:gd name="connsiteY842" fmla="*/ 190 h 356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6186661" h="3569747">
                <a:moveTo>
                  <a:pt x="4492907" y="0"/>
                </a:moveTo>
                <a:lnTo>
                  <a:pt x="4521441" y="128"/>
                </a:lnTo>
                <a:lnTo>
                  <a:pt x="4550675" y="575"/>
                </a:lnTo>
                <a:lnTo>
                  <a:pt x="4580241" y="1305"/>
                </a:lnTo>
                <a:lnTo>
                  <a:pt x="4609605" y="2141"/>
                </a:lnTo>
                <a:lnTo>
                  <a:pt x="4638602" y="2940"/>
                </a:lnTo>
                <a:lnTo>
                  <a:pt x="4667764" y="3882"/>
                </a:lnTo>
                <a:lnTo>
                  <a:pt x="4696595" y="4541"/>
                </a:lnTo>
                <a:lnTo>
                  <a:pt x="4724154" y="4950"/>
                </a:lnTo>
                <a:lnTo>
                  <a:pt x="5304151" y="36019"/>
                </a:lnTo>
                <a:lnTo>
                  <a:pt x="5315763" y="37018"/>
                </a:lnTo>
                <a:lnTo>
                  <a:pt x="5327340" y="38264"/>
                </a:lnTo>
                <a:lnTo>
                  <a:pt x="5338512" y="39723"/>
                </a:lnTo>
                <a:lnTo>
                  <a:pt x="5349484" y="41288"/>
                </a:lnTo>
                <a:lnTo>
                  <a:pt x="5360455" y="42852"/>
                </a:lnTo>
                <a:lnTo>
                  <a:pt x="5370856" y="44487"/>
                </a:lnTo>
                <a:lnTo>
                  <a:pt x="5381091" y="45980"/>
                </a:lnTo>
                <a:lnTo>
                  <a:pt x="5391231" y="46837"/>
                </a:lnTo>
                <a:lnTo>
                  <a:pt x="5420513" y="49547"/>
                </a:lnTo>
                <a:lnTo>
                  <a:pt x="5452335" y="52753"/>
                </a:lnTo>
                <a:lnTo>
                  <a:pt x="5485592" y="56351"/>
                </a:lnTo>
                <a:lnTo>
                  <a:pt x="5519516" y="60516"/>
                </a:lnTo>
                <a:lnTo>
                  <a:pt x="5553806" y="64714"/>
                </a:lnTo>
                <a:lnTo>
                  <a:pt x="5586720" y="69409"/>
                </a:lnTo>
                <a:lnTo>
                  <a:pt x="5602810" y="71719"/>
                </a:lnTo>
                <a:lnTo>
                  <a:pt x="5618494" y="74242"/>
                </a:lnTo>
                <a:lnTo>
                  <a:pt x="5633645" y="76588"/>
                </a:lnTo>
                <a:lnTo>
                  <a:pt x="5647489" y="78933"/>
                </a:lnTo>
                <a:lnTo>
                  <a:pt x="5680462" y="84511"/>
                </a:lnTo>
                <a:lnTo>
                  <a:pt x="5709587" y="89590"/>
                </a:lnTo>
                <a:lnTo>
                  <a:pt x="5723229" y="92041"/>
                </a:lnTo>
                <a:lnTo>
                  <a:pt x="5736469" y="94704"/>
                </a:lnTo>
                <a:lnTo>
                  <a:pt x="5749339" y="97331"/>
                </a:lnTo>
                <a:lnTo>
                  <a:pt x="5762043" y="99816"/>
                </a:lnTo>
                <a:lnTo>
                  <a:pt x="5774878" y="102690"/>
                </a:lnTo>
                <a:lnTo>
                  <a:pt x="5787678" y="105812"/>
                </a:lnTo>
                <a:lnTo>
                  <a:pt x="5800679" y="108829"/>
                </a:lnTo>
                <a:lnTo>
                  <a:pt x="5814178" y="112269"/>
                </a:lnTo>
                <a:lnTo>
                  <a:pt x="5828011" y="115994"/>
                </a:lnTo>
                <a:lnTo>
                  <a:pt x="5842745" y="119931"/>
                </a:lnTo>
                <a:lnTo>
                  <a:pt x="5858512" y="124470"/>
                </a:lnTo>
                <a:lnTo>
                  <a:pt x="5875182" y="129223"/>
                </a:lnTo>
                <a:lnTo>
                  <a:pt x="5885903" y="132519"/>
                </a:lnTo>
                <a:lnTo>
                  <a:pt x="5898156" y="136844"/>
                </a:lnTo>
                <a:lnTo>
                  <a:pt x="5911679" y="141417"/>
                </a:lnTo>
                <a:lnTo>
                  <a:pt x="5926199" y="146839"/>
                </a:lnTo>
                <a:lnTo>
                  <a:pt x="5941586" y="152722"/>
                </a:lnTo>
                <a:lnTo>
                  <a:pt x="5957638" y="159171"/>
                </a:lnTo>
                <a:lnTo>
                  <a:pt x="5973785" y="166256"/>
                </a:lnTo>
                <a:lnTo>
                  <a:pt x="5989931" y="173343"/>
                </a:lnTo>
                <a:lnTo>
                  <a:pt x="6006006" y="180923"/>
                </a:lnTo>
                <a:lnTo>
                  <a:pt x="6021676" y="188716"/>
                </a:lnTo>
                <a:lnTo>
                  <a:pt x="6028942" y="192683"/>
                </a:lnTo>
                <a:lnTo>
                  <a:pt x="6036374" y="196791"/>
                </a:lnTo>
                <a:lnTo>
                  <a:pt x="6043639" y="200758"/>
                </a:lnTo>
                <a:lnTo>
                  <a:pt x="6050335" y="204795"/>
                </a:lnTo>
                <a:lnTo>
                  <a:pt x="6056864" y="208690"/>
                </a:lnTo>
                <a:lnTo>
                  <a:pt x="6062990" y="212798"/>
                </a:lnTo>
                <a:lnTo>
                  <a:pt x="6068748" y="216870"/>
                </a:lnTo>
                <a:lnTo>
                  <a:pt x="6074137" y="220906"/>
                </a:lnTo>
                <a:lnTo>
                  <a:pt x="6079159" y="224906"/>
                </a:lnTo>
                <a:lnTo>
                  <a:pt x="6083812" y="228870"/>
                </a:lnTo>
                <a:lnTo>
                  <a:pt x="6087729" y="232765"/>
                </a:lnTo>
                <a:lnTo>
                  <a:pt x="6091076" y="236728"/>
                </a:lnTo>
                <a:lnTo>
                  <a:pt x="6098530" y="245859"/>
                </a:lnTo>
                <a:lnTo>
                  <a:pt x="6105449" y="254811"/>
                </a:lnTo>
                <a:lnTo>
                  <a:pt x="6112167" y="263872"/>
                </a:lnTo>
                <a:lnTo>
                  <a:pt x="6117982" y="272718"/>
                </a:lnTo>
                <a:lnTo>
                  <a:pt x="6124166" y="281600"/>
                </a:lnTo>
                <a:lnTo>
                  <a:pt x="6129612" y="290411"/>
                </a:lnTo>
                <a:lnTo>
                  <a:pt x="6134857" y="299327"/>
                </a:lnTo>
                <a:lnTo>
                  <a:pt x="6139568" y="308066"/>
                </a:lnTo>
                <a:lnTo>
                  <a:pt x="6143911" y="316771"/>
                </a:lnTo>
                <a:lnTo>
                  <a:pt x="6148051" y="325580"/>
                </a:lnTo>
                <a:lnTo>
                  <a:pt x="6152026" y="334249"/>
                </a:lnTo>
                <a:lnTo>
                  <a:pt x="6155634" y="342882"/>
                </a:lnTo>
                <a:lnTo>
                  <a:pt x="6158837" y="351726"/>
                </a:lnTo>
                <a:lnTo>
                  <a:pt x="6162075" y="360322"/>
                </a:lnTo>
                <a:lnTo>
                  <a:pt x="6164744" y="368990"/>
                </a:lnTo>
                <a:lnTo>
                  <a:pt x="6167411" y="377658"/>
                </a:lnTo>
                <a:lnTo>
                  <a:pt x="6169879" y="386431"/>
                </a:lnTo>
                <a:lnTo>
                  <a:pt x="6171810" y="395027"/>
                </a:lnTo>
                <a:lnTo>
                  <a:pt x="6173708" y="403870"/>
                </a:lnTo>
                <a:lnTo>
                  <a:pt x="6175438" y="412572"/>
                </a:lnTo>
                <a:lnTo>
                  <a:pt x="6177003" y="421132"/>
                </a:lnTo>
                <a:lnTo>
                  <a:pt x="6178328" y="430046"/>
                </a:lnTo>
                <a:lnTo>
                  <a:pt x="6179858" y="438854"/>
                </a:lnTo>
                <a:lnTo>
                  <a:pt x="6180816" y="447732"/>
                </a:lnTo>
                <a:lnTo>
                  <a:pt x="6182768" y="465241"/>
                </a:lnTo>
                <a:lnTo>
                  <a:pt x="6184247" y="483456"/>
                </a:lnTo>
                <a:lnTo>
                  <a:pt x="6185393" y="501389"/>
                </a:lnTo>
                <a:lnTo>
                  <a:pt x="6186300" y="519675"/>
                </a:lnTo>
                <a:lnTo>
                  <a:pt x="6186546" y="529613"/>
                </a:lnTo>
                <a:lnTo>
                  <a:pt x="6186661" y="539163"/>
                </a:lnTo>
                <a:lnTo>
                  <a:pt x="6186517" y="544044"/>
                </a:lnTo>
                <a:lnTo>
                  <a:pt x="6185838" y="548747"/>
                </a:lnTo>
                <a:lnTo>
                  <a:pt x="6185326" y="553592"/>
                </a:lnTo>
                <a:lnTo>
                  <a:pt x="6184078" y="558366"/>
                </a:lnTo>
                <a:lnTo>
                  <a:pt x="6184516" y="561796"/>
                </a:lnTo>
                <a:lnTo>
                  <a:pt x="6184121" y="568410"/>
                </a:lnTo>
                <a:lnTo>
                  <a:pt x="6183536" y="577641"/>
                </a:lnTo>
                <a:lnTo>
                  <a:pt x="6182428" y="589206"/>
                </a:lnTo>
                <a:lnTo>
                  <a:pt x="6181236" y="602645"/>
                </a:lnTo>
                <a:lnTo>
                  <a:pt x="6179829" y="617569"/>
                </a:lnTo>
                <a:lnTo>
                  <a:pt x="6178077" y="633589"/>
                </a:lnTo>
                <a:lnTo>
                  <a:pt x="6176089" y="649963"/>
                </a:lnTo>
                <a:lnTo>
                  <a:pt x="6174065" y="666585"/>
                </a:lnTo>
                <a:lnTo>
                  <a:pt x="6171873" y="683065"/>
                </a:lnTo>
                <a:lnTo>
                  <a:pt x="6169957" y="698944"/>
                </a:lnTo>
                <a:lnTo>
                  <a:pt x="6168216" y="713585"/>
                </a:lnTo>
                <a:lnTo>
                  <a:pt x="6166290" y="726953"/>
                </a:lnTo>
                <a:lnTo>
                  <a:pt x="6164611" y="738588"/>
                </a:lnTo>
                <a:lnTo>
                  <a:pt x="6163289" y="747747"/>
                </a:lnTo>
                <a:lnTo>
                  <a:pt x="6161992" y="754147"/>
                </a:lnTo>
                <a:lnTo>
                  <a:pt x="6160648" y="762175"/>
                </a:lnTo>
                <a:lnTo>
                  <a:pt x="6159469" y="770344"/>
                </a:lnTo>
                <a:lnTo>
                  <a:pt x="6157994" y="777983"/>
                </a:lnTo>
                <a:lnTo>
                  <a:pt x="6156686" y="785763"/>
                </a:lnTo>
                <a:lnTo>
                  <a:pt x="6155376" y="793543"/>
                </a:lnTo>
                <a:lnTo>
                  <a:pt x="6154032" y="801570"/>
                </a:lnTo>
                <a:lnTo>
                  <a:pt x="6152889" y="809492"/>
                </a:lnTo>
                <a:lnTo>
                  <a:pt x="6151877" y="817802"/>
                </a:lnTo>
                <a:lnTo>
                  <a:pt x="6140554" y="866531"/>
                </a:lnTo>
                <a:lnTo>
                  <a:pt x="6139638" y="871588"/>
                </a:lnTo>
                <a:lnTo>
                  <a:pt x="6138972" y="874913"/>
                </a:lnTo>
                <a:lnTo>
                  <a:pt x="6138543" y="877883"/>
                </a:lnTo>
                <a:lnTo>
                  <a:pt x="6136963" y="882373"/>
                </a:lnTo>
                <a:lnTo>
                  <a:pt x="6134681" y="890436"/>
                </a:lnTo>
                <a:lnTo>
                  <a:pt x="6131541" y="900549"/>
                </a:lnTo>
                <a:lnTo>
                  <a:pt x="6128556" y="912183"/>
                </a:lnTo>
                <a:lnTo>
                  <a:pt x="6125394" y="925054"/>
                </a:lnTo>
                <a:lnTo>
                  <a:pt x="6122255" y="939058"/>
                </a:lnTo>
                <a:lnTo>
                  <a:pt x="6118675" y="953520"/>
                </a:lnTo>
                <a:lnTo>
                  <a:pt x="6115025" y="968479"/>
                </a:lnTo>
                <a:lnTo>
                  <a:pt x="6111338" y="983684"/>
                </a:lnTo>
                <a:lnTo>
                  <a:pt x="6107520" y="998500"/>
                </a:lnTo>
                <a:lnTo>
                  <a:pt x="6104144" y="1012857"/>
                </a:lnTo>
                <a:lnTo>
                  <a:pt x="6100505" y="1026436"/>
                </a:lnTo>
                <a:lnTo>
                  <a:pt x="6097211" y="1038918"/>
                </a:lnTo>
                <a:lnTo>
                  <a:pt x="6093729" y="1050127"/>
                </a:lnTo>
                <a:lnTo>
                  <a:pt x="6090531" y="1059356"/>
                </a:lnTo>
                <a:lnTo>
                  <a:pt x="6089223" y="1063245"/>
                </a:lnTo>
                <a:lnTo>
                  <a:pt x="6087785" y="1066746"/>
                </a:lnTo>
                <a:lnTo>
                  <a:pt x="6086252" y="1069609"/>
                </a:lnTo>
                <a:lnTo>
                  <a:pt x="6084791" y="1071978"/>
                </a:lnTo>
                <a:lnTo>
                  <a:pt x="6084564" y="1074842"/>
                </a:lnTo>
                <a:lnTo>
                  <a:pt x="6083719" y="1079404"/>
                </a:lnTo>
                <a:lnTo>
                  <a:pt x="6082328" y="1085168"/>
                </a:lnTo>
                <a:lnTo>
                  <a:pt x="6080391" y="1092135"/>
                </a:lnTo>
                <a:lnTo>
                  <a:pt x="6075278" y="1109461"/>
                </a:lnTo>
                <a:lnTo>
                  <a:pt x="6068858" y="1130677"/>
                </a:lnTo>
                <a:lnTo>
                  <a:pt x="6061072" y="1154899"/>
                </a:lnTo>
                <a:lnTo>
                  <a:pt x="6052596" y="1181312"/>
                </a:lnTo>
                <a:lnTo>
                  <a:pt x="6043336" y="1209280"/>
                </a:lnTo>
                <a:lnTo>
                  <a:pt x="6033602" y="1237958"/>
                </a:lnTo>
                <a:lnTo>
                  <a:pt x="6023700" y="1266493"/>
                </a:lnTo>
                <a:lnTo>
                  <a:pt x="6013905" y="1294283"/>
                </a:lnTo>
                <a:lnTo>
                  <a:pt x="6004694" y="1320626"/>
                </a:lnTo>
                <a:lnTo>
                  <a:pt x="5996004" y="1344635"/>
                </a:lnTo>
                <a:lnTo>
                  <a:pt x="5988184" y="1365213"/>
                </a:lnTo>
                <a:lnTo>
                  <a:pt x="5981267" y="1382113"/>
                </a:lnTo>
                <a:lnTo>
                  <a:pt x="5978592" y="1389008"/>
                </a:lnTo>
                <a:lnTo>
                  <a:pt x="5976298" y="1394559"/>
                </a:lnTo>
                <a:lnTo>
                  <a:pt x="5974053" y="1398483"/>
                </a:lnTo>
                <a:lnTo>
                  <a:pt x="5972521" y="1401348"/>
                </a:lnTo>
                <a:lnTo>
                  <a:pt x="5970345" y="1408667"/>
                </a:lnTo>
                <a:lnTo>
                  <a:pt x="5966327" y="1419699"/>
                </a:lnTo>
                <a:lnTo>
                  <a:pt x="5960741" y="1433842"/>
                </a:lnTo>
                <a:lnTo>
                  <a:pt x="5954063" y="1450389"/>
                </a:lnTo>
                <a:lnTo>
                  <a:pt x="5946124" y="1469199"/>
                </a:lnTo>
                <a:lnTo>
                  <a:pt x="5938007" y="1489246"/>
                </a:lnTo>
                <a:lnTo>
                  <a:pt x="5928808" y="1510319"/>
                </a:lnTo>
                <a:lnTo>
                  <a:pt x="5919574" y="1531639"/>
                </a:lnTo>
                <a:lnTo>
                  <a:pt x="5910139" y="1553065"/>
                </a:lnTo>
                <a:lnTo>
                  <a:pt x="5900810" y="1573748"/>
                </a:lnTo>
                <a:lnTo>
                  <a:pt x="5892028" y="1593230"/>
                </a:lnTo>
                <a:lnTo>
                  <a:pt x="5883698" y="1610872"/>
                </a:lnTo>
                <a:lnTo>
                  <a:pt x="5876093" y="1626074"/>
                </a:lnTo>
                <a:lnTo>
                  <a:pt x="5869782" y="1638767"/>
                </a:lnTo>
                <a:lnTo>
                  <a:pt x="5866789" y="1643999"/>
                </a:lnTo>
                <a:lnTo>
                  <a:pt x="5864543" y="1647923"/>
                </a:lnTo>
                <a:lnTo>
                  <a:pt x="5862203" y="1651210"/>
                </a:lnTo>
                <a:lnTo>
                  <a:pt x="5860777" y="1653331"/>
                </a:lnTo>
                <a:lnTo>
                  <a:pt x="5860421" y="1655807"/>
                </a:lnTo>
                <a:lnTo>
                  <a:pt x="5858910" y="1659803"/>
                </a:lnTo>
                <a:lnTo>
                  <a:pt x="5856688" y="1664859"/>
                </a:lnTo>
                <a:lnTo>
                  <a:pt x="5853883" y="1671364"/>
                </a:lnTo>
                <a:lnTo>
                  <a:pt x="5846005" y="1687168"/>
                </a:lnTo>
                <a:lnTo>
                  <a:pt x="5836012" y="1707284"/>
                </a:lnTo>
                <a:lnTo>
                  <a:pt x="5823916" y="1730336"/>
                </a:lnTo>
                <a:lnTo>
                  <a:pt x="5810191" y="1755613"/>
                </a:lnTo>
                <a:lnTo>
                  <a:pt x="5795316" y="1782411"/>
                </a:lnTo>
                <a:lnTo>
                  <a:pt x="5779690" y="1810517"/>
                </a:lnTo>
                <a:lnTo>
                  <a:pt x="5763698" y="1838587"/>
                </a:lnTo>
                <a:lnTo>
                  <a:pt x="5748144" y="1866198"/>
                </a:lnTo>
                <a:lnTo>
                  <a:pt x="5732604" y="1892430"/>
                </a:lnTo>
                <a:lnTo>
                  <a:pt x="5718085" y="1916752"/>
                </a:lnTo>
                <a:lnTo>
                  <a:pt x="5704861" y="1938564"/>
                </a:lnTo>
                <a:lnTo>
                  <a:pt x="5693480" y="1956664"/>
                </a:lnTo>
                <a:lnTo>
                  <a:pt x="5688619" y="1964477"/>
                </a:lnTo>
                <a:lnTo>
                  <a:pt x="5684176" y="1970697"/>
                </a:lnTo>
                <a:lnTo>
                  <a:pt x="5680410" y="1976106"/>
                </a:lnTo>
                <a:lnTo>
                  <a:pt x="5677227" y="1980065"/>
                </a:lnTo>
                <a:lnTo>
                  <a:pt x="5673615" y="1986995"/>
                </a:lnTo>
                <a:lnTo>
                  <a:pt x="5670003" y="1993924"/>
                </a:lnTo>
                <a:lnTo>
                  <a:pt x="5665619" y="2001029"/>
                </a:lnTo>
                <a:lnTo>
                  <a:pt x="5661198" y="2008383"/>
                </a:lnTo>
                <a:lnTo>
                  <a:pt x="5651053" y="2023089"/>
                </a:lnTo>
                <a:lnTo>
                  <a:pt x="5640300" y="2038112"/>
                </a:lnTo>
                <a:lnTo>
                  <a:pt x="5629550" y="2053135"/>
                </a:lnTo>
                <a:lnTo>
                  <a:pt x="5618633" y="2068017"/>
                </a:lnTo>
                <a:lnTo>
                  <a:pt x="5608189" y="2082192"/>
                </a:lnTo>
                <a:lnTo>
                  <a:pt x="5598720" y="2096084"/>
                </a:lnTo>
                <a:lnTo>
                  <a:pt x="5593933" y="2103402"/>
                </a:lnTo>
                <a:lnTo>
                  <a:pt x="5588610" y="2110542"/>
                </a:lnTo>
                <a:lnTo>
                  <a:pt x="5583455" y="2117824"/>
                </a:lnTo>
                <a:lnTo>
                  <a:pt x="5577966" y="2124822"/>
                </a:lnTo>
                <a:lnTo>
                  <a:pt x="5573012" y="2131999"/>
                </a:lnTo>
                <a:lnTo>
                  <a:pt x="5567322" y="2139103"/>
                </a:lnTo>
                <a:lnTo>
                  <a:pt x="5561833" y="2146102"/>
                </a:lnTo>
                <a:lnTo>
                  <a:pt x="5556879" y="2153278"/>
                </a:lnTo>
                <a:lnTo>
                  <a:pt x="5552234" y="2159606"/>
                </a:lnTo>
                <a:lnTo>
                  <a:pt x="5547279" y="2166782"/>
                </a:lnTo>
                <a:lnTo>
                  <a:pt x="5541482" y="2174629"/>
                </a:lnTo>
                <a:lnTo>
                  <a:pt x="5535447" y="2182830"/>
                </a:lnTo>
                <a:lnTo>
                  <a:pt x="5529614" y="2190925"/>
                </a:lnTo>
                <a:lnTo>
                  <a:pt x="5523318" y="2198346"/>
                </a:lnTo>
                <a:lnTo>
                  <a:pt x="5517296" y="2205169"/>
                </a:lnTo>
                <a:lnTo>
                  <a:pt x="5511819" y="2210788"/>
                </a:lnTo>
                <a:lnTo>
                  <a:pt x="5506284" y="2219413"/>
                </a:lnTo>
                <a:lnTo>
                  <a:pt x="5499369" y="2228533"/>
                </a:lnTo>
                <a:lnTo>
                  <a:pt x="5492015" y="2238113"/>
                </a:lnTo>
                <a:lnTo>
                  <a:pt x="5484092" y="2247762"/>
                </a:lnTo>
                <a:lnTo>
                  <a:pt x="5475764" y="2257623"/>
                </a:lnTo>
                <a:lnTo>
                  <a:pt x="5467675" y="2267131"/>
                </a:lnTo>
                <a:lnTo>
                  <a:pt x="5459454" y="2276250"/>
                </a:lnTo>
                <a:lnTo>
                  <a:pt x="5452613" y="2284875"/>
                </a:lnTo>
                <a:lnTo>
                  <a:pt x="5446043" y="2292898"/>
                </a:lnTo>
                <a:lnTo>
                  <a:pt x="5436836" y="2303679"/>
                </a:lnTo>
                <a:lnTo>
                  <a:pt x="5426002" y="2316686"/>
                </a:lnTo>
                <a:lnTo>
                  <a:pt x="5413945" y="2331708"/>
                </a:lnTo>
                <a:lnTo>
                  <a:pt x="5399998" y="2348180"/>
                </a:lnTo>
                <a:lnTo>
                  <a:pt x="5385303" y="2365958"/>
                </a:lnTo>
                <a:lnTo>
                  <a:pt x="5370169" y="2384197"/>
                </a:lnTo>
                <a:lnTo>
                  <a:pt x="5354999" y="2402683"/>
                </a:lnTo>
                <a:lnTo>
                  <a:pt x="5339295" y="2420992"/>
                </a:lnTo>
                <a:lnTo>
                  <a:pt x="5324398" y="2438876"/>
                </a:lnTo>
                <a:lnTo>
                  <a:pt x="5310250" y="2455453"/>
                </a:lnTo>
                <a:lnTo>
                  <a:pt x="5297420" y="2470652"/>
                </a:lnTo>
                <a:lnTo>
                  <a:pt x="5285614" y="2483942"/>
                </a:lnTo>
                <a:lnTo>
                  <a:pt x="5275635" y="2494898"/>
                </a:lnTo>
                <a:lnTo>
                  <a:pt x="5268127" y="2502956"/>
                </a:lnTo>
                <a:lnTo>
                  <a:pt x="5262722" y="2508081"/>
                </a:lnTo>
                <a:lnTo>
                  <a:pt x="5260822" y="2510909"/>
                </a:lnTo>
                <a:lnTo>
                  <a:pt x="5257733" y="2515504"/>
                </a:lnTo>
                <a:lnTo>
                  <a:pt x="5253124" y="2521584"/>
                </a:lnTo>
                <a:lnTo>
                  <a:pt x="5247064" y="2528653"/>
                </a:lnTo>
                <a:lnTo>
                  <a:pt x="5232073" y="2545902"/>
                </a:lnTo>
                <a:lnTo>
                  <a:pt x="5215122" y="2565094"/>
                </a:lnTo>
                <a:lnTo>
                  <a:pt x="5197031" y="2584426"/>
                </a:lnTo>
                <a:lnTo>
                  <a:pt x="5180792" y="2602558"/>
                </a:lnTo>
                <a:lnTo>
                  <a:pt x="5167097" y="2617296"/>
                </a:lnTo>
                <a:lnTo>
                  <a:pt x="5157902" y="2626697"/>
                </a:lnTo>
                <a:lnTo>
                  <a:pt x="5135250" y="2650482"/>
                </a:lnTo>
                <a:lnTo>
                  <a:pt x="5112870" y="2673666"/>
                </a:lnTo>
                <a:lnTo>
                  <a:pt x="5090361" y="2696463"/>
                </a:lnTo>
                <a:lnTo>
                  <a:pt x="5067886" y="2719010"/>
                </a:lnTo>
                <a:lnTo>
                  <a:pt x="5045650" y="2741205"/>
                </a:lnTo>
                <a:lnTo>
                  <a:pt x="5022844" y="2763469"/>
                </a:lnTo>
                <a:lnTo>
                  <a:pt x="4999740" y="2785203"/>
                </a:lnTo>
                <a:lnTo>
                  <a:pt x="4976103" y="2806760"/>
                </a:lnTo>
                <a:lnTo>
                  <a:pt x="4964117" y="2817396"/>
                </a:lnTo>
                <a:lnTo>
                  <a:pt x="4952099" y="2828281"/>
                </a:lnTo>
                <a:lnTo>
                  <a:pt x="4939745" y="2838882"/>
                </a:lnTo>
                <a:lnTo>
                  <a:pt x="4927428" y="2849236"/>
                </a:lnTo>
                <a:lnTo>
                  <a:pt x="4914873" y="2859943"/>
                </a:lnTo>
                <a:lnTo>
                  <a:pt x="4901950" y="2870614"/>
                </a:lnTo>
                <a:lnTo>
                  <a:pt x="4889264" y="2880932"/>
                </a:lnTo>
                <a:lnTo>
                  <a:pt x="4876175" y="2891462"/>
                </a:lnTo>
                <a:lnTo>
                  <a:pt x="4862718" y="2901955"/>
                </a:lnTo>
                <a:lnTo>
                  <a:pt x="4848726" y="2912273"/>
                </a:lnTo>
                <a:lnTo>
                  <a:pt x="4835103" y="2922625"/>
                </a:lnTo>
                <a:lnTo>
                  <a:pt x="4821075" y="2933190"/>
                </a:lnTo>
                <a:lnTo>
                  <a:pt x="4806716" y="2943471"/>
                </a:lnTo>
                <a:lnTo>
                  <a:pt x="4791952" y="2953965"/>
                </a:lnTo>
                <a:lnTo>
                  <a:pt x="4776856" y="2964175"/>
                </a:lnTo>
                <a:lnTo>
                  <a:pt x="4761559" y="2974490"/>
                </a:lnTo>
                <a:lnTo>
                  <a:pt x="4750810" y="2981733"/>
                </a:lnTo>
                <a:lnTo>
                  <a:pt x="4739657" y="2989187"/>
                </a:lnTo>
                <a:lnTo>
                  <a:pt x="4728707" y="2996535"/>
                </a:lnTo>
                <a:lnTo>
                  <a:pt x="4717590" y="3003742"/>
                </a:lnTo>
                <a:lnTo>
                  <a:pt x="4706271" y="3011054"/>
                </a:lnTo>
                <a:lnTo>
                  <a:pt x="4694822" y="3017978"/>
                </a:lnTo>
                <a:lnTo>
                  <a:pt x="4683337" y="3025149"/>
                </a:lnTo>
                <a:lnTo>
                  <a:pt x="4671686" y="3032178"/>
                </a:lnTo>
                <a:lnTo>
                  <a:pt x="4659833" y="3039313"/>
                </a:lnTo>
                <a:lnTo>
                  <a:pt x="4648218" y="3046095"/>
                </a:lnTo>
                <a:lnTo>
                  <a:pt x="4642513" y="3049308"/>
                </a:lnTo>
                <a:lnTo>
                  <a:pt x="4639619" y="3051066"/>
                </a:lnTo>
                <a:lnTo>
                  <a:pt x="4634263" y="3054563"/>
                </a:lnTo>
                <a:lnTo>
                  <a:pt x="4628574" y="3057777"/>
                </a:lnTo>
                <a:lnTo>
                  <a:pt x="4622316" y="3061061"/>
                </a:lnTo>
                <a:lnTo>
                  <a:pt x="4610569" y="3067454"/>
                </a:lnTo>
                <a:lnTo>
                  <a:pt x="4600117" y="3072939"/>
                </a:lnTo>
                <a:lnTo>
                  <a:pt x="4598253" y="3073917"/>
                </a:lnTo>
                <a:lnTo>
                  <a:pt x="4587801" y="3079402"/>
                </a:lnTo>
                <a:lnTo>
                  <a:pt x="4575724" y="3085512"/>
                </a:lnTo>
                <a:lnTo>
                  <a:pt x="4569464" y="3088796"/>
                </a:lnTo>
                <a:lnTo>
                  <a:pt x="4563443" y="3091727"/>
                </a:lnTo>
                <a:lnTo>
                  <a:pt x="4557089" y="3094375"/>
                </a:lnTo>
                <a:lnTo>
                  <a:pt x="4553849" y="3095836"/>
                </a:lnTo>
                <a:lnTo>
                  <a:pt x="4547827" y="3098778"/>
                </a:lnTo>
                <a:lnTo>
                  <a:pt x="4535214" y="3104711"/>
                </a:lnTo>
                <a:lnTo>
                  <a:pt x="4522031" y="3110713"/>
                </a:lnTo>
                <a:lnTo>
                  <a:pt x="4509050" y="3116610"/>
                </a:lnTo>
                <a:lnTo>
                  <a:pt x="4495904" y="3122365"/>
                </a:lnTo>
                <a:lnTo>
                  <a:pt x="4483125" y="3128156"/>
                </a:lnTo>
                <a:lnTo>
                  <a:pt x="4469812" y="3133769"/>
                </a:lnTo>
                <a:lnTo>
                  <a:pt x="4456702" y="3139277"/>
                </a:lnTo>
                <a:lnTo>
                  <a:pt x="4443424" y="3144642"/>
                </a:lnTo>
                <a:lnTo>
                  <a:pt x="4429945" y="3150114"/>
                </a:lnTo>
                <a:lnTo>
                  <a:pt x="4416870" y="3155374"/>
                </a:lnTo>
                <a:lnTo>
                  <a:pt x="4398249" y="3162858"/>
                </a:lnTo>
                <a:lnTo>
                  <a:pt x="4379829" y="3170236"/>
                </a:lnTo>
                <a:lnTo>
                  <a:pt x="4361078" y="3177331"/>
                </a:lnTo>
                <a:lnTo>
                  <a:pt x="4342728" y="3184214"/>
                </a:lnTo>
                <a:lnTo>
                  <a:pt x="4324048" y="3190813"/>
                </a:lnTo>
                <a:lnTo>
                  <a:pt x="4305770" y="3197201"/>
                </a:lnTo>
                <a:lnTo>
                  <a:pt x="4287459" y="3203837"/>
                </a:lnTo>
                <a:lnTo>
                  <a:pt x="4269016" y="3210083"/>
                </a:lnTo>
                <a:lnTo>
                  <a:pt x="4250609" y="3216082"/>
                </a:lnTo>
                <a:lnTo>
                  <a:pt x="4232606" y="3221868"/>
                </a:lnTo>
                <a:lnTo>
                  <a:pt x="4214033" y="3227725"/>
                </a:lnTo>
                <a:lnTo>
                  <a:pt x="4195494" y="3233335"/>
                </a:lnTo>
                <a:lnTo>
                  <a:pt x="4177528" y="3238874"/>
                </a:lnTo>
                <a:lnTo>
                  <a:pt x="4159191" y="3244378"/>
                </a:lnTo>
                <a:lnTo>
                  <a:pt x="4140523" y="3249598"/>
                </a:lnTo>
                <a:lnTo>
                  <a:pt x="4122223" y="3254854"/>
                </a:lnTo>
                <a:lnTo>
                  <a:pt x="4085290" y="3265083"/>
                </a:lnTo>
                <a:lnTo>
                  <a:pt x="4048228" y="3274923"/>
                </a:lnTo>
                <a:lnTo>
                  <a:pt x="4010465" y="3284443"/>
                </a:lnTo>
                <a:lnTo>
                  <a:pt x="3972939" y="3293610"/>
                </a:lnTo>
                <a:lnTo>
                  <a:pt x="3934844" y="3302848"/>
                </a:lnTo>
                <a:lnTo>
                  <a:pt x="3896379" y="3312049"/>
                </a:lnTo>
                <a:lnTo>
                  <a:pt x="3857381" y="3321075"/>
                </a:lnTo>
                <a:lnTo>
                  <a:pt x="3817446" y="3330134"/>
                </a:lnTo>
                <a:lnTo>
                  <a:pt x="3801603" y="3333871"/>
                </a:lnTo>
                <a:lnTo>
                  <a:pt x="3776938" y="3339263"/>
                </a:lnTo>
                <a:lnTo>
                  <a:pt x="3746740" y="3345501"/>
                </a:lnTo>
                <a:lnTo>
                  <a:pt x="3714357" y="3352656"/>
                </a:lnTo>
                <a:lnTo>
                  <a:pt x="3682449" y="3359104"/>
                </a:lnTo>
                <a:lnTo>
                  <a:pt x="3653829" y="3364741"/>
                </a:lnTo>
                <a:lnTo>
                  <a:pt x="3642121" y="3366996"/>
                </a:lnTo>
                <a:lnTo>
                  <a:pt x="3632193" y="3368545"/>
                </a:lnTo>
                <a:lnTo>
                  <a:pt x="3624784" y="3369459"/>
                </a:lnTo>
                <a:lnTo>
                  <a:pt x="3620225" y="3370021"/>
                </a:lnTo>
                <a:lnTo>
                  <a:pt x="3611496" y="3372313"/>
                </a:lnTo>
                <a:lnTo>
                  <a:pt x="3598005" y="3375274"/>
                </a:lnTo>
                <a:lnTo>
                  <a:pt x="3579718" y="3379151"/>
                </a:lnTo>
                <a:lnTo>
                  <a:pt x="3557607" y="3383661"/>
                </a:lnTo>
                <a:lnTo>
                  <a:pt x="3532478" y="3388382"/>
                </a:lnTo>
                <a:lnTo>
                  <a:pt x="3505037" y="3393630"/>
                </a:lnTo>
                <a:lnTo>
                  <a:pt x="3475515" y="3399055"/>
                </a:lnTo>
                <a:lnTo>
                  <a:pt x="3445185" y="3404903"/>
                </a:lnTo>
                <a:lnTo>
                  <a:pt x="3414726" y="3410362"/>
                </a:lnTo>
                <a:lnTo>
                  <a:pt x="3384635" y="3415857"/>
                </a:lnTo>
                <a:lnTo>
                  <a:pt x="3355317" y="3421175"/>
                </a:lnTo>
                <a:lnTo>
                  <a:pt x="3328075" y="3426318"/>
                </a:lnTo>
                <a:lnTo>
                  <a:pt x="3303388" y="3430578"/>
                </a:lnTo>
                <a:lnTo>
                  <a:pt x="3281917" y="3434524"/>
                </a:lnTo>
                <a:lnTo>
                  <a:pt x="3264069" y="3437941"/>
                </a:lnTo>
                <a:lnTo>
                  <a:pt x="3250852" y="3440301"/>
                </a:lnTo>
                <a:lnTo>
                  <a:pt x="3236697" y="3442695"/>
                </a:lnTo>
                <a:lnTo>
                  <a:pt x="3221497" y="3445867"/>
                </a:lnTo>
                <a:lnTo>
                  <a:pt x="3205763" y="3448861"/>
                </a:lnTo>
                <a:lnTo>
                  <a:pt x="3189458" y="3451926"/>
                </a:lnTo>
                <a:lnTo>
                  <a:pt x="3173558" y="3454779"/>
                </a:lnTo>
                <a:lnTo>
                  <a:pt x="3157895" y="3457278"/>
                </a:lnTo>
                <a:lnTo>
                  <a:pt x="3143005" y="3459601"/>
                </a:lnTo>
                <a:lnTo>
                  <a:pt x="3129158" y="3461146"/>
                </a:lnTo>
                <a:lnTo>
                  <a:pt x="3119693" y="3463368"/>
                </a:lnTo>
                <a:lnTo>
                  <a:pt x="3108352" y="3465658"/>
                </a:lnTo>
                <a:lnTo>
                  <a:pt x="3096074" y="3467982"/>
                </a:lnTo>
                <a:lnTo>
                  <a:pt x="3082929" y="3469847"/>
                </a:lnTo>
                <a:lnTo>
                  <a:pt x="3069581" y="3471818"/>
                </a:lnTo>
                <a:lnTo>
                  <a:pt x="3056805" y="3473718"/>
                </a:lnTo>
                <a:lnTo>
                  <a:pt x="3045202" y="3475230"/>
                </a:lnTo>
                <a:lnTo>
                  <a:pt x="3034907" y="3476743"/>
                </a:lnTo>
                <a:lnTo>
                  <a:pt x="3023305" y="3478255"/>
                </a:lnTo>
                <a:lnTo>
                  <a:pt x="3011834" y="3480157"/>
                </a:lnTo>
                <a:lnTo>
                  <a:pt x="3000162" y="3482163"/>
                </a:lnTo>
                <a:lnTo>
                  <a:pt x="2988559" y="3483676"/>
                </a:lnTo>
                <a:lnTo>
                  <a:pt x="2977088" y="3485577"/>
                </a:lnTo>
                <a:lnTo>
                  <a:pt x="2965286" y="3487195"/>
                </a:lnTo>
                <a:lnTo>
                  <a:pt x="2953648" y="3488955"/>
                </a:lnTo>
                <a:lnTo>
                  <a:pt x="2941879" y="3490325"/>
                </a:lnTo>
                <a:lnTo>
                  <a:pt x="2919449" y="3493172"/>
                </a:lnTo>
                <a:lnTo>
                  <a:pt x="2896376" y="3496586"/>
                </a:lnTo>
                <a:lnTo>
                  <a:pt x="2872164" y="3500139"/>
                </a:lnTo>
                <a:lnTo>
                  <a:pt x="2847783" y="3503552"/>
                </a:lnTo>
                <a:lnTo>
                  <a:pt x="2823405" y="3506964"/>
                </a:lnTo>
                <a:lnTo>
                  <a:pt x="2799632" y="3510058"/>
                </a:lnTo>
                <a:lnTo>
                  <a:pt x="2787900" y="3511182"/>
                </a:lnTo>
                <a:lnTo>
                  <a:pt x="2776536" y="3512341"/>
                </a:lnTo>
                <a:lnTo>
                  <a:pt x="2765612" y="3513039"/>
                </a:lnTo>
                <a:lnTo>
                  <a:pt x="2754686" y="3513738"/>
                </a:lnTo>
                <a:lnTo>
                  <a:pt x="2748179" y="3514865"/>
                </a:lnTo>
                <a:lnTo>
                  <a:pt x="2739427" y="3516025"/>
                </a:lnTo>
                <a:lnTo>
                  <a:pt x="2729333" y="3517433"/>
                </a:lnTo>
                <a:lnTo>
                  <a:pt x="2716829" y="3518732"/>
                </a:lnTo>
                <a:lnTo>
                  <a:pt x="2687833" y="3521822"/>
                </a:lnTo>
                <a:lnTo>
                  <a:pt x="2653003" y="3525227"/>
                </a:lnTo>
                <a:lnTo>
                  <a:pt x="2614222" y="3528876"/>
                </a:lnTo>
                <a:lnTo>
                  <a:pt x="2572423" y="3532734"/>
                </a:lnTo>
                <a:lnTo>
                  <a:pt x="2528617" y="3536274"/>
                </a:lnTo>
                <a:lnTo>
                  <a:pt x="2484040" y="3539988"/>
                </a:lnTo>
                <a:lnTo>
                  <a:pt x="2439499" y="3543457"/>
                </a:lnTo>
                <a:lnTo>
                  <a:pt x="2397036" y="3546748"/>
                </a:lnTo>
                <a:lnTo>
                  <a:pt x="2357054" y="3549654"/>
                </a:lnTo>
                <a:lnTo>
                  <a:pt x="2320694" y="3552031"/>
                </a:lnTo>
                <a:lnTo>
                  <a:pt x="2289098" y="3553740"/>
                </a:lnTo>
                <a:lnTo>
                  <a:pt x="2264268" y="3555101"/>
                </a:lnTo>
                <a:lnTo>
                  <a:pt x="2254150" y="3555376"/>
                </a:lnTo>
                <a:lnTo>
                  <a:pt x="2246278" y="3555618"/>
                </a:lnTo>
                <a:lnTo>
                  <a:pt x="2240115" y="3555649"/>
                </a:lnTo>
                <a:lnTo>
                  <a:pt x="2236434" y="3555292"/>
                </a:lnTo>
                <a:lnTo>
                  <a:pt x="2233014" y="3555714"/>
                </a:lnTo>
                <a:lnTo>
                  <a:pt x="2227683" y="3556452"/>
                </a:lnTo>
                <a:lnTo>
                  <a:pt x="2221448" y="3556979"/>
                </a:lnTo>
                <a:lnTo>
                  <a:pt x="2213137" y="3557679"/>
                </a:lnTo>
                <a:lnTo>
                  <a:pt x="2193198" y="3558761"/>
                </a:lnTo>
                <a:lnTo>
                  <a:pt x="2169308" y="3560086"/>
                </a:lnTo>
                <a:lnTo>
                  <a:pt x="2141700" y="3561303"/>
                </a:lnTo>
                <a:lnTo>
                  <a:pt x="2111313" y="3562377"/>
                </a:lnTo>
                <a:lnTo>
                  <a:pt x="2079052" y="3563519"/>
                </a:lnTo>
                <a:lnTo>
                  <a:pt x="2045684" y="3564555"/>
                </a:lnTo>
                <a:lnTo>
                  <a:pt x="2012519" y="3565485"/>
                </a:lnTo>
                <a:lnTo>
                  <a:pt x="1979722" y="3566451"/>
                </a:lnTo>
                <a:lnTo>
                  <a:pt x="1948671" y="3566957"/>
                </a:lnTo>
                <a:lnTo>
                  <a:pt x="1919460" y="3567643"/>
                </a:lnTo>
                <a:lnTo>
                  <a:pt x="1893835" y="3568047"/>
                </a:lnTo>
                <a:lnTo>
                  <a:pt x="1871963" y="3568314"/>
                </a:lnTo>
                <a:lnTo>
                  <a:pt x="1854983" y="3568302"/>
                </a:lnTo>
                <a:lnTo>
                  <a:pt x="1843834" y="3567975"/>
                </a:lnTo>
                <a:lnTo>
                  <a:pt x="1839309" y="3568289"/>
                </a:lnTo>
                <a:lnTo>
                  <a:pt x="1833075" y="3568815"/>
                </a:lnTo>
                <a:lnTo>
                  <a:pt x="1824467" y="3568985"/>
                </a:lnTo>
                <a:lnTo>
                  <a:pt x="1813815" y="3569084"/>
                </a:lnTo>
                <a:lnTo>
                  <a:pt x="1787620" y="3569559"/>
                </a:lnTo>
                <a:lnTo>
                  <a:pt x="1755868" y="3569747"/>
                </a:lnTo>
                <a:lnTo>
                  <a:pt x="1718928" y="3569684"/>
                </a:lnTo>
                <a:lnTo>
                  <a:pt x="1678473" y="3569406"/>
                </a:lnTo>
                <a:lnTo>
                  <a:pt x="1635774" y="3569161"/>
                </a:lnTo>
                <a:lnTo>
                  <a:pt x="1591970" y="3568809"/>
                </a:lnTo>
                <a:lnTo>
                  <a:pt x="1548000" y="3568316"/>
                </a:lnTo>
                <a:lnTo>
                  <a:pt x="1505171" y="3567682"/>
                </a:lnTo>
                <a:lnTo>
                  <a:pt x="1464786" y="3566909"/>
                </a:lnTo>
                <a:lnTo>
                  <a:pt x="1427749" y="3566209"/>
                </a:lnTo>
                <a:lnTo>
                  <a:pt x="1395405" y="3565336"/>
                </a:lnTo>
                <a:lnTo>
                  <a:pt x="1369022" y="3564538"/>
                </a:lnTo>
                <a:lnTo>
                  <a:pt x="1358441" y="3564141"/>
                </a:lnTo>
                <a:lnTo>
                  <a:pt x="1349738" y="3563674"/>
                </a:lnTo>
                <a:lnTo>
                  <a:pt x="1342911" y="3563139"/>
                </a:lnTo>
                <a:lnTo>
                  <a:pt x="1338695" y="3562605"/>
                </a:lnTo>
                <a:lnTo>
                  <a:pt x="1334908" y="3562991"/>
                </a:lnTo>
                <a:lnTo>
                  <a:pt x="1330383" y="3563306"/>
                </a:lnTo>
                <a:lnTo>
                  <a:pt x="1324957" y="3563408"/>
                </a:lnTo>
                <a:lnTo>
                  <a:pt x="1318996" y="3563333"/>
                </a:lnTo>
                <a:lnTo>
                  <a:pt x="1304831" y="3563216"/>
                </a:lnTo>
                <a:lnTo>
                  <a:pt x="1287719" y="3562814"/>
                </a:lnTo>
                <a:lnTo>
                  <a:pt x="1268804" y="3561986"/>
                </a:lnTo>
                <a:lnTo>
                  <a:pt x="1248214" y="3561122"/>
                </a:lnTo>
                <a:lnTo>
                  <a:pt x="1226555" y="3559902"/>
                </a:lnTo>
                <a:lnTo>
                  <a:pt x="1204126" y="3558860"/>
                </a:lnTo>
                <a:lnTo>
                  <a:pt x="1181163" y="3557641"/>
                </a:lnTo>
                <a:lnTo>
                  <a:pt x="1158565" y="3556456"/>
                </a:lnTo>
                <a:lnTo>
                  <a:pt x="1136707" y="3555343"/>
                </a:lnTo>
                <a:lnTo>
                  <a:pt x="1115618" y="3554053"/>
                </a:lnTo>
                <a:lnTo>
                  <a:pt x="1096168" y="3553048"/>
                </a:lnTo>
                <a:lnTo>
                  <a:pt x="1078559" y="3552221"/>
                </a:lnTo>
                <a:lnTo>
                  <a:pt x="1063123" y="3551856"/>
                </a:lnTo>
                <a:lnTo>
                  <a:pt x="1050869" y="3551422"/>
                </a:lnTo>
                <a:lnTo>
                  <a:pt x="1043970" y="3551381"/>
                </a:lnTo>
                <a:lnTo>
                  <a:pt x="1039553" y="3550954"/>
                </a:lnTo>
                <a:lnTo>
                  <a:pt x="1034566" y="3550597"/>
                </a:lnTo>
                <a:lnTo>
                  <a:pt x="1027003" y="3549990"/>
                </a:lnTo>
                <a:lnTo>
                  <a:pt x="953526" y="3545761"/>
                </a:lnTo>
                <a:lnTo>
                  <a:pt x="941213" y="3544443"/>
                </a:lnTo>
                <a:lnTo>
                  <a:pt x="929434" y="3543302"/>
                </a:lnTo>
                <a:lnTo>
                  <a:pt x="917454" y="3542267"/>
                </a:lnTo>
                <a:lnTo>
                  <a:pt x="905842" y="3541268"/>
                </a:lnTo>
                <a:lnTo>
                  <a:pt x="894229" y="3540269"/>
                </a:lnTo>
                <a:lnTo>
                  <a:pt x="882783" y="3539411"/>
                </a:lnTo>
                <a:lnTo>
                  <a:pt x="870634" y="3538235"/>
                </a:lnTo>
                <a:lnTo>
                  <a:pt x="858655" y="3537200"/>
                </a:lnTo>
                <a:lnTo>
                  <a:pt x="849048" y="3536521"/>
                </a:lnTo>
                <a:lnTo>
                  <a:pt x="835429" y="3535202"/>
                </a:lnTo>
                <a:lnTo>
                  <a:pt x="818130" y="3533527"/>
                </a:lnTo>
                <a:lnTo>
                  <a:pt x="798252" y="3531602"/>
                </a:lnTo>
                <a:lnTo>
                  <a:pt x="776571" y="3529251"/>
                </a:lnTo>
                <a:lnTo>
                  <a:pt x="753049" y="3526721"/>
                </a:lnTo>
                <a:lnTo>
                  <a:pt x="728589" y="3524228"/>
                </a:lnTo>
                <a:lnTo>
                  <a:pt x="703963" y="3521593"/>
                </a:lnTo>
                <a:lnTo>
                  <a:pt x="679706" y="3518991"/>
                </a:lnTo>
                <a:lnTo>
                  <a:pt x="656016" y="3516321"/>
                </a:lnTo>
                <a:lnTo>
                  <a:pt x="634003" y="3513688"/>
                </a:lnTo>
                <a:lnTo>
                  <a:pt x="614198" y="3511267"/>
                </a:lnTo>
                <a:lnTo>
                  <a:pt x="597137" y="3509238"/>
                </a:lnTo>
                <a:lnTo>
                  <a:pt x="583587" y="3507424"/>
                </a:lnTo>
                <a:lnTo>
                  <a:pt x="573886" y="3506109"/>
                </a:lnTo>
                <a:lnTo>
                  <a:pt x="569006" y="3505008"/>
                </a:lnTo>
                <a:lnTo>
                  <a:pt x="561776" y="3504684"/>
                </a:lnTo>
                <a:lnTo>
                  <a:pt x="554616" y="3503866"/>
                </a:lnTo>
                <a:lnTo>
                  <a:pt x="547623" y="3503188"/>
                </a:lnTo>
                <a:lnTo>
                  <a:pt x="540498" y="3502122"/>
                </a:lnTo>
                <a:lnTo>
                  <a:pt x="526654" y="3499777"/>
                </a:lnTo>
                <a:lnTo>
                  <a:pt x="512276" y="3497255"/>
                </a:lnTo>
                <a:lnTo>
                  <a:pt x="485928" y="3492319"/>
                </a:lnTo>
                <a:lnTo>
                  <a:pt x="460151" y="3487312"/>
                </a:lnTo>
                <a:lnTo>
                  <a:pt x="434041" y="3482022"/>
                </a:lnTo>
                <a:lnTo>
                  <a:pt x="409072" y="3476592"/>
                </a:lnTo>
                <a:lnTo>
                  <a:pt x="396403" y="3473859"/>
                </a:lnTo>
                <a:lnTo>
                  <a:pt x="383971" y="3470772"/>
                </a:lnTo>
                <a:lnTo>
                  <a:pt x="371339" y="3467792"/>
                </a:lnTo>
                <a:lnTo>
                  <a:pt x="359276" y="3464741"/>
                </a:lnTo>
                <a:lnTo>
                  <a:pt x="347047" y="3461549"/>
                </a:lnTo>
                <a:lnTo>
                  <a:pt x="334652" y="3458215"/>
                </a:lnTo>
                <a:lnTo>
                  <a:pt x="322623" y="3454917"/>
                </a:lnTo>
                <a:lnTo>
                  <a:pt x="310466" y="3451230"/>
                </a:lnTo>
                <a:lnTo>
                  <a:pt x="298510" y="3447436"/>
                </a:lnTo>
                <a:lnTo>
                  <a:pt x="286554" y="3443642"/>
                </a:lnTo>
                <a:lnTo>
                  <a:pt x="274835" y="3439496"/>
                </a:lnTo>
                <a:lnTo>
                  <a:pt x="262750" y="3435313"/>
                </a:lnTo>
                <a:lnTo>
                  <a:pt x="251066" y="3430919"/>
                </a:lnTo>
                <a:lnTo>
                  <a:pt x="239419" y="3426276"/>
                </a:lnTo>
                <a:lnTo>
                  <a:pt x="227607" y="3421493"/>
                </a:lnTo>
                <a:lnTo>
                  <a:pt x="215995" y="3416603"/>
                </a:lnTo>
                <a:lnTo>
                  <a:pt x="204419" y="3411466"/>
                </a:lnTo>
                <a:lnTo>
                  <a:pt x="192714" y="3405940"/>
                </a:lnTo>
                <a:lnTo>
                  <a:pt x="181210" y="3400308"/>
                </a:lnTo>
                <a:lnTo>
                  <a:pt x="169778" y="3394180"/>
                </a:lnTo>
                <a:lnTo>
                  <a:pt x="158309" y="3388300"/>
                </a:lnTo>
                <a:lnTo>
                  <a:pt x="146745" y="3381783"/>
                </a:lnTo>
                <a:lnTo>
                  <a:pt x="135384" y="3375161"/>
                </a:lnTo>
                <a:lnTo>
                  <a:pt x="123894" y="3368150"/>
                </a:lnTo>
                <a:lnTo>
                  <a:pt x="118931" y="3365034"/>
                </a:lnTo>
                <a:lnTo>
                  <a:pt x="114206" y="3361564"/>
                </a:lnTo>
                <a:lnTo>
                  <a:pt x="109553" y="3357598"/>
                </a:lnTo>
                <a:lnTo>
                  <a:pt x="104935" y="3353387"/>
                </a:lnTo>
                <a:lnTo>
                  <a:pt x="100354" y="3348927"/>
                </a:lnTo>
                <a:lnTo>
                  <a:pt x="95807" y="3344220"/>
                </a:lnTo>
                <a:lnTo>
                  <a:pt x="91297" y="3339264"/>
                </a:lnTo>
                <a:lnTo>
                  <a:pt x="87190" y="3334098"/>
                </a:lnTo>
                <a:lnTo>
                  <a:pt x="82918" y="3328789"/>
                </a:lnTo>
                <a:lnTo>
                  <a:pt x="78882" y="3323127"/>
                </a:lnTo>
                <a:lnTo>
                  <a:pt x="74681" y="3317324"/>
                </a:lnTo>
                <a:lnTo>
                  <a:pt x="70645" y="3311661"/>
                </a:lnTo>
                <a:lnTo>
                  <a:pt x="63050" y="3299631"/>
                </a:lnTo>
                <a:lnTo>
                  <a:pt x="55859" y="3287388"/>
                </a:lnTo>
                <a:lnTo>
                  <a:pt x="49404" y="3275217"/>
                </a:lnTo>
                <a:lnTo>
                  <a:pt x="42950" y="3263045"/>
                </a:lnTo>
                <a:lnTo>
                  <a:pt x="37396" y="3251086"/>
                </a:lnTo>
                <a:lnTo>
                  <a:pt x="32508" y="3239694"/>
                </a:lnTo>
                <a:lnTo>
                  <a:pt x="28083" y="3228974"/>
                </a:lnTo>
                <a:lnTo>
                  <a:pt x="24654" y="3219104"/>
                </a:lnTo>
                <a:lnTo>
                  <a:pt x="21286" y="3210118"/>
                </a:lnTo>
                <a:lnTo>
                  <a:pt x="19044" y="3202371"/>
                </a:lnTo>
                <a:lnTo>
                  <a:pt x="16103" y="3190414"/>
                </a:lnTo>
                <a:lnTo>
                  <a:pt x="13258" y="3179094"/>
                </a:lnTo>
                <a:lnTo>
                  <a:pt x="11042" y="3168587"/>
                </a:lnTo>
                <a:lnTo>
                  <a:pt x="8919" y="3158718"/>
                </a:lnTo>
                <a:lnTo>
                  <a:pt x="7129" y="3149132"/>
                </a:lnTo>
                <a:lnTo>
                  <a:pt x="5838" y="3139971"/>
                </a:lnTo>
                <a:lnTo>
                  <a:pt x="4345" y="3130915"/>
                </a:lnTo>
                <a:lnTo>
                  <a:pt x="3221" y="3121896"/>
                </a:lnTo>
                <a:lnTo>
                  <a:pt x="2630" y="3113053"/>
                </a:lnTo>
                <a:lnTo>
                  <a:pt x="1874" y="3104069"/>
                </a:lnTo>
                <a:lnTo>
                  <a:pt x="1153" y="3094838"/>
                </a:lnTo>
                <a:lnTo>
                  <a:pt x="836" y="3085394"/>
                </a:lnTo>
                <a:lnTo>
                  <a:pt x="380" y="3065270"/>
                </a:lnTo>
                <a:lnTo>
                  <a:pt x="115" y="3042527"/>
                </a:lnTo>
                <a:lnTo>
                  <a:pt x="0" y="3032978"/>
                </a:lnTo>
                <a:lnTo>
                  <a:pt x="192" y="3022580"/>
                </a:lnTo>
                <a:lnTo>
                  <a:pt x="256" y="3011793"/>
                </a:lnTo>
                <a:lnTo>
                  <a:pt x="724" y="3000793"/>
                </a:lnTo>
                <a:lnTo>
                  <a:pt x="1729" y="2978300"/>
                </a:lnTo>
                <a:lnTo>
                  <a:pt x="3781" y="2955029"/>
                </a:lnTo>
                <a:lnTo>
                  <a:pt x="5794" y="2932006"/>
                </a:lnTo>
                <a:lnTo>
                  <a:pt x="8474" y="2909549"/>
                </a:lnTo>
                <a:lnTo>
                  <a:pt x="11380" y="2888118"/>
                </a:lnTo>
                <a:lnTo>
                  <a:pt x="14402" y="2868456"/>
                </a:lnTo>
                <a:lnTo>
                  <a:pt x="15569" y="2861666"/>
                </a:lnTo>
                <a:lnTo>
                  <a:pt x="15833" y="2854663"/>
                </a:lnTo>
                <a:lnTo>
                  <a:pt x="15931" y="2847519"/>
                </a:lnTo>
                <a:lnTo>
                  <a:pt x="16265" y="2840021"/>
                </a:lnTo>
                <a:lnTo>
                  <a:pt x="16600" y="2832523"/>
                </a:lnTo>
                <a:lnTo>
                  <a:pt x="17137" y="2824920"/>
                </a:lnTo>
                <a:lnTo>
                  <a:pt x="18078" y="2817105"/>
                </a:lnTo>
                <a:lnTo>
                  <a:pt x="19387" y="2809325"/>
                </a:lnTo>
                <a:lnTo>
                  <a:pt x="112120" y="2425226"/>
                </a:lnTo>
                <a:lnTo>
                  <a:pt x="118076" y="2407227"/>
                </a:lnTo>
                <a:lnTo>
                  <a:pt x="123972" y="2388345"/>
                </a:lnTo>
                <a:lnTo>
                  <a:pt x="129537" y="2369180"/>
                </a:lnTo>
                <a:lnTo>
                  <a:pt x="135268" y="2350157"/>
                </a:lnTo>
                <a:lnTo>
                  <a:pt x="141032" y="2330885"/>
                </a:lnTo>
                <a:lnTo>
                  <a:pt x="147000" y="2311508"/>
                </a:lnTo>
                <a:lnTo>
                  <a:pt x="153301" y="2292414"/>
                </a:lnTo>
                <a:lnTo>
                  <a:pt x="159897" y="2273851"/>
                </a:lnTo>
                <a:lnTo>
                  <a:pt x="167409" y="2254120"/>
                </a:lnTo>
                <a:lnTo>
                  <a:pt x="174314" y="2234709"/>
                </a:lnTo>
                <a:lnTo>
                  <a:pt x="181316" y="2215933"/>
                </a:lnTo>
                <a:lnTo>
                  <a:pt x="188316" y="2197158"/>
                </a:lnTo>
                <a:lnTo>
                  <a:pt x="195080" y="2178736"/>
                </a:lnTo>
                <a:lnTo>
                  <a:pt x="201842" y="2160315"/>
                </a:lnTo>
                <a:lnTo>
                  <a:pt x="208569" y="2142141"/>
                </a:lnTo>
                <a:lnTo>
                  <a:pt x="215463" y="2124108"/>
                </a:lnTo>
                <a:lnTo>
                  <a:pt x="222391" y="2105828"/>
                </a:lnTo>
                <a:lnTo>
                  <a:pt x="229690" y="2087584"/>
                </a:lnTo>
                <a:lnTo>
                  <a:pt x="236820" y="2069198"/>
                </a:lnTo>
                <a:lnTo>
                  <a:pt x="244558" y="2050493"/>
                </a:lnTo>
                <a:lnTo>
                  <a:pt x="252128" y="2031648"/>
                </a:lnTo>
                <a:lnTo>
                  <a:pt x="260507" y="2012379"/>
                </a:lnTo>
                <a:lnTo>
                  <a:pt x="268956" y="1992615"/>
                </a:lnTo>
                <a:lnTo>
                  <a:pt x="277976" y="1972779"/>
                </a:lnTo>
                <a:lnTo>
                  <a:pt x="286318" y="1953758"/>
                </a:lnTo>
                <a:lnTo>
                  <a:pt x="295195" y="1934913"/>
                </a:lnTo>
                <a:lnTo>
                  <a:pt x="304238" y="1916211"/>
                </a:lnTo>
                <a:lnTo>
                  <a:pt x="313115" y="1897366"/>
                </a:lnTo>
                <a:lnTo>
                  <a:pt x="322525" y="1878698"/>
                </a:lnTo>
                <a:lnTo>
                  <a:pt x="331770" y="1859890"/>
                </a:lnTo>
                <a:lnTo>
                  <a:pt x="341217" y="1840975"/>
                </a:lnTo>
                <a:lnTo>
                  <a:pt x="350866" y="1821954"/>
                </a:lnTo>
                <a:lnTo>
                  <a:pt x="359672" y="1803606"/>
                </a:lnTo>
                <a:lnTo>
                  <a:pt x="369415" y="1785222"/>
                </a:lnTo>
                <a:lnTo>
                  <a:pt x="379195" y="1766590"/>
                </a:lnTo>
                <a:lnTo>
                  <a:pt x="389305" y="1748241"/>
                </a:lnTo>
                <a:lnTo>
                  <a:pt x="399619" y="1729786"/>
                </a:lnTo>
                <a:lnTo>
                  <a:pt x="410134" y="1711226"/>
                </a:lnTo>
                <a:lnTo>
                  <a:pt x="420650" y="1692666"/>
                </a:lnTo>
                <a:lnTo>
                  <a:pt x="431569" y="1673894"/>
                </a:lnTo>
                <a:lnTo>
                  <a:pt x="442856" y="1655157"/>
                </a:lnTo>
                <a:lnTo>
                  <a:pt x="454143" y="1636420"/>
                </a:lnTo>
                <a:lnTo>
                  <a:pt x="465394" y="1617932"/>
                </a:lnTo>
                <a:lnTo>
                  <a:pt x="477050" y="1599231"/>
                </a:lnTo>
                <a:lnTo>
                  <a:pt x="488871" y="1580671"/>
                </a:lnTo>
                <a:lnTo>
                  <a:pt x="501097" y="1561900"/>
                </a:lnTo>
                <a:lnTo>
                  <a:pt x="513120" y="1543235"/>
                </a:lnTo>
                <a:lnTo>
                  <a:pt x="525309" y="1524711"/>
                </a:lnTo>
                <a:lnTo>
                  <a:pt x="533863" y="1511985"/>
                </a:lnTo>
                <a:lnTo>
                  <a:pt x="542691" y="1498659"/>
                </a:lnTo>
                <a:lnTo>
                  <a:pt x="551923" y="1485119"/>
                </a:lnTo>
                <a:lnTo>
                  <a:pt x="561391" y="1471226"/>
                </a:lnTo>
                <a:lnTo>
                  <a:pt x="571595" y="1457405"/>
                </a:lnTo>
                <a:lnTo>
                  <a:pt x="581872" y="1443089"/>
                </a:lnTo>
                <a:lnTo>
                  <a:pt x="591947" y="1428879"/>
                </a:lnTo>
                <a:lnTo>
                  <a:pt x="602425" y="1414456"/>
                </a:lnTo>
                <a:lnTo>
                  <a:pt x="612868" y="1400282"/>
                </a:lnTo>
                <a:lnTo>
                  <a:pt x="623549" y="1385753"/>
                </a:lnTo>
                <a:lnTo>
                  <a:pt x="634322" y="1371862"/>
                </a:lnTo>
                <a:lnTo>
                  <a:pt x="644931" y="1357828"/>
                </a:lnTo>
                <a:lnTo>
                  <a:pt x="655302" y="1344149"/>
                </a:lnTo>
                <a:lnTo>
                  <a:pt x="665804" y="1330859"/>
                </a:lnTo>
                <a:lnTo>
                  <a:pt x="676270" y="1317816"/>
                </a:lnTo>
                <a:lnTo>
                  <a:pt x="686497" y="1305126"/>
                </a:lnTo>
                <a:lnTo>
                  <a:pt x="693304" y="1296749"/>
                </a:lnTo>
                <a:lnTo>
                  <a:pt x="700254" y="1287382"/>
                </a:lnTo>
                <a:lnTo>
                  <a:pt x="707609" y="1277803"/>
                </a:lnTo>
                <a:lnTo>
                  <a:pt x="715401" y="1267764"/>
                </a:lnTo>
                <a:lnTo>
                  <a:pt x="722791" y="1257937"/>
                </a:lnTo>
                <a:lnTo>
                  <a:pt x="730513" y="1248393"/>
                </a:lnTo>
                <a:lnTo>
                  <a:pt x="734503" y="1244011"/>
                </a:lnTo>
                <a:lnTo>
                  <a:pt x="738459" y="1239876"/>
                </a:lnTo>
                <a:lnTo>
                  <a:pt x="742415" y="1235741"/>
                </a:lnTo>
                <a:lnTo>
                  <a:pt x="746097" y="1232207"/>
                </a:lnTo>
                <a:lnTo>
                  <a:pt x="749530" y="1226515"/>
                </a:lnTo>
                <a:lnTo>
                  <a:pt x="753368" y="1220612"/>
                </a:lnTo>
                <a:lnTo>
                  <a:pt x="757978" y="1214532"/>
                </a:lnTo>
                <a:lnTo>
                  <a:pt x="762991" y="1208240"/>
                </a:lnTo>
                <a:lnTo>
                  <a:pt x="768372" y="1201984"/>
                </a:lnTo>
                <a:lnTo>
                  <a:pt x="773754" y="1195728"/>
                </a:lnTo>
                <a:lnTo>
                  <a:pt x="778730" y="1189683"/>
                </a:lnTo>
                <a:lnTo>
                  <a:pt x="783269" y="1184099"/>
                </a:lnTo>
                <a:lnTo>
                  <a:pt x="810639" y="1149601"/>
                </a:lnTo>
                <a:lnTo>
                  <a:pt x="838817" y="1114678"/>
                </a:lnTo>
                <a:lnTo>
                  <a:pt x="867363" y="1079791"/>
                </a:lnTo>
                <a:lnTo>
                  <a:pt x="896646" y="1044976"/>
                </a:lnTo>
                <a:lnTo>
                  <a:pt x="911269" y="1027692"/>
                </a:lnTo>
                <a:lnTo>
                  <a:pt x="926297" y="1010196"/>
                </a:lnTo>
                <a:lnTo>
                  <a:pt x="941322" y="992700"/>
                </a:lnTo>
                <a:lnTo>
                  <a:pt x="956884" y="975382"/>
                </a:lnTo>
                <a:lnTo>
                  <a:pt x="972043" y="958274"/>
                </a:lnTo>
                <a:lnTo>
                  <a:pt x="987604" y="940957"/>
                </a:lnTo>
                <a:lnTo>
                  <a:pt x="1003332" y="923779"/>
                </a:lnTo>
                <a:lnTo>
                  <a:pt x="1019391" y="906885"/>
                </a:lnTo>
                <a:lnTo>
                  <a:pt x="1035488" y="889744"/>
                </a:lnTo>
                <a:lnTo>
                  <a:pt x="1051749" y="872745"/>
                </a:lnTo>
                <a:lnTo>
                  <a:pt x="1068344" y="856028"/>
                </a:lnTo>
                <a:lnTo>
                  <a:pt x="1084771" y="839169"/>
                </a:lnTo>
                <a:lnTo>
                  <a:pt x="1101532" y="822595"/>
                </a:lnTo>
                <a:lnTo>
                  <a:pt x="1118459" y="806161"/>
                </a:lnTo>
                <a:lnTo>
                  <a:pt x="1135753" y="789764"/>
                </a:lnTo>
                <a:lnTo>
                  <a:pt x="1153012" y="773613"/>
                </a:lnTo>
                <a:lnTo>
                  <a:pt x="1170472" y="757357"/>
                </a:lnTo>
                <a:lnTo>
                  <a:pt x="1188065" y="741490"/>
                </a:lnTo>
                <a:lnTo>
                  <a:pt x="1206023" y="725659"/>
                </a:lnTo>
                <a:lnTo>
                  <a:pt x="1223948" y="710075"/>
                </a:lnTo>
                <a:lnTo>
                  <a:pt x="1242406" y="694668"/>
                </a:lnTo>
                <a:lnTo>
                  <a:pt x="1261030" y="679403"/>
                </a:lnTo>
                <a:lnTo>
                  <a:pt x="1279619" y="664386"/>
                </a:lnTo>
                <a:lnTo>
                  <a:pt x="1298777" y="649298"/>
                </a:lnTo>
                <a:lnTo>
                  <a:pt x="1307815" y="642268"/>
                </a:lnTo>
                <a:lnTo>
                  <a:pt x="1320525" y="633081"/>
                </a:lnTo>
                <a:lnTo>
                  <a:pt x="1335929" y="622023"/>
                </a:lnTo>
                <a:lnTo>
                  <a:pt x="1353793" y="609445"/>
                </a:lnTo>
                <a:lnTo>
                  <a:pt x="1373674" y="595808"/>
                </a:lnTo>
                <a:lnTo>
                  <a:pt x="1394603" y="581394"/>
                </a:lnTo>
                <a:lnTo>
                  <a:pt x="1416742" y="566343"/>
                </a:lnTo>
                <a:lnTo>
                  <a:pt x="1439248" y="551329"/>
                </a:lnTo>
                <a:lnTo>
                  <a:pt x="1461922" y="536456"/>
                </a:lnTo>
                <a:lnTo>
                  <a:pt x="1484285" y="522432"/>
                </a:lnTo>
                <a:lnTo>
                  <a:pt x="1505807" y="509079"/>
                </a:lnTo>
                <a:lnTo>
                  <a:pt x="1526008" y="497105"/>
                </a:lnTo>
                <a:lnTo>
                  <a:pt x="1535736" y="491772"/>
                </a:lnTo>
                <a:lnTo>
                  <a:pt x="1544655" y="486862"/>
                </a:lnTo>
                <a:lnTo>
                  <a:pt x="1552933" y="482518"/>
                </a:lnTo>
                <a:lnTo>
                  <a:pt x="1556359" y="480818"/>
                </a:lnTo>
                <a:lnTo>
                  <a:pt x="1559642" y="478997"/>
                </a:lnTo>
                <a:lnTo>
                  <a:pt x="1567920" y="474653"/>
                </a:lnTo>
                <a:lnTo>
                  <a:pt x="1577172" y="470026"/>
                </a:lnTo>
                <a:lnTo>
                  <a:pt x="1587231" y="464976"/>
                </a:lnTo>
                <a:lnTo>
                  <a:pt x="1609428" y="454701"/>
                </a:lnTo>
                <a:lnTo>
                  <a:pt x="1633940" y="443897"/>
                </a:lnTo>
                <a:lnTo>
                  <a:pt x="1659628" y="432705"/>
                </a:lnTo>
                <a:lnTo>
                  <a:pt x="1686622" y="421514"/>
                </a:lnTo>
                <a:lnTo>
                  <a:pt x="1713782" y="410464"/>
                </a:lnTo>
                <a:lnTo>
                  <a:pt x="1740908" y="399662"/>
                </a:lnTo>
                <a:lnTo>
                  <a:pt x="1766820" y="389496"/>
                </a:lnTo>
                <a:lnTo>
                  <a:pt x="1791356" y="379823"/>
                </a:lnTo>
                <a:lnTo>
                  <a:pt x="1813872" y="371211"/>
                </a:lnTo>
                <a:lnTo>
                  <a:pt x="1833598" y="363833"/>
                </a:lnTo>
                <a:lnTo>
                  <a:pt x="1849962" y="357762"/>
                </a:lnTo>
                <a:lnTo>
                  <a:pt x="1862325" y="353563"/>
                </a:lnTo>
                <a:lnTo>
                  <a:pt x="1888796" y="344706"/>
                </a:lnTo>
                <a:lnTo>
                  <a:pt x="1915029" y="336201"/>
                </a:lnTo>
                <a:lnTo>
                  <a:pt x="1941630" y="327733"/>
                </a:lnTo>
                <a:lnTo>
                  <a:pt x="1968399" y="319407"/>
                </a:lnTo>
                <a:lnTo>
                  <a:pt x="1995295" y="311470"/>
                </a:lnTo>
                <a:lnTo>
                  <a:pt x="2022562" y="303568"/>
                </a:lnTo>
                <a:lnTo>
                  <a:pt x="2049791" y="295914"/>
                </a:lnTo>
                <a:lnTo>
                  <a:pt x="2077557" y="288436"/>
                </a:lnTo>
                <a:lnTo>
                  <a:pt x="2105120" y="281065"/>
                </a:lnTo>
                <a:lnTo>
                  <a:pt x="2133051" y="273730"/>
                </a:lnTo>
                <a:lnTo>
                  <a:pt x="2160946" y="266642"/>
                </a:lnTo>
                <a:lnTo>
                  <a:pt x="2189006" y="259696"/>
                </a:lnTo>
                <a:lnTo>
                  <a:pt x="2217401" y="253033"/>
                </a:lnTo>
                <a:lnTo>
                  <a:pt x="2245627" y="246228"/>
                </a:lnTo>
                <a:lnTo>
                  <a:pt x="2274188" y="239707"/>
                </a:lnTo>
                <a:lnTo>
                  <a:pt x="2302913" y="233327"/>
                </a:lnTo>
                <a:lnTo>
                  <a:pt x="2331271" y="226912"/>
                </a:lnTo>
                <a:lnTo>
                  <a:pt x="2359961" y="220779"/>
                </a:lnTo>
                <a:lnTo>
                  <a:pt x="2388818" y="214788"/>
                </a:lnTo>
                <a:lnTo>
                  <a:pt x="2417270" y="209009"/>
                </a:lnTo>
                <a:lnTo>
                  <a:pt x="2446127" y="203019"/>
                </a:lnTo>
                <a:lnTo>
                  <a:pt x="2475114" y="197418"/>
                </a:lnTo>
                <a:lnTo>
                  <a:pt x="2504100" y="191816"/>
                </a:lnTo>
                <a:lnTo>
                  <a:pt x="2532683" y="186426"/>
                </a:lnTo>
                <a:lnTo>
                  <a:pt x="2590219" y="175682"/>
                </a:lnTo>
                <a:lnTo>
                  <a:pt x="2647681" y="165434"/>
                </a:lnTo>
                <a:lnTo>
                  <a:pt x="2705108" y="155433"/>
                </a:lnTo>
                <a:lnTo>
                  <a:pt x="2761728" y="145855"/>
                </a:lnTo>
                <a:lnTo>
                  <a:pt x="2770918" y="144235"/>
                </a:lnTo>
                <a:lnTo>
                  <a:pt x="2780883" y="142439"/>
                </a:lnTo>
                <a:lnTo>
                  <a:pt x="2791249" y="140431"/>
                </a:lnTo>
                <a:lnTo>
                  <a:pt x="2801617" y="138423"/>
                </a:lnTo>
                <a:lnTo>
                  <a:pt x="2811948" y="136662"/>
                </a:lnTo>
                <a:lnTo>
                  <a:pt x="2821874" y="135114"/>
                </a:lnTo>
                <a:lnTo>
                  <a:pt x="2831362" y="134024"/>
                </a:lnTo>
                <a:lnTo>
                  <a:pt x="2840446" y="133147"/>
                </a:lnTo>
                <a:lnTo>
                  <a:pt x="2846455" y="131595"/>
                </a:lnTo>
                <a:lnTo>
                  <a:pt x="2853403" y="130009"/>
                </a:lnTo>
                <a:lnTo>
                  <a:pt x="2860349" y="128423"/>
                </a:lnTo>
                <a:lnTo>
                  <a:pt x="2867665" y="126872"/>
                </a:lnTo>
                <a:lnTo>
                  <a:pt x="2883363" y="124126"/>
                </a:lnTo>
                <a:lnTo>
                  <a:pt x="2899395" y="121662"/>
                </a:lnTo>
                <a:lnTo>
                  <a:pt x="2915829" y="118986"/>
                </a:lnTo>
                <a:lnTo>
                  <a:pt x="2931492" y="116487"/>
                </a:lnTo>
                <a:lnTo>
                  <a:pt x="2946752" y="114199"/>
                </a:lnTo>
                <a:lnTo>
                  <a:pt x="2960538" y="111770"/>
                </a:lnTo>
                <a:lnTo>
                  <a:pt x="2981402" y="108143"/>
                </a:lnTo>
                <a:lnTo>
                  <a:pt x="3002837" y="104445"/>
                </a:lnTo>
                <a:lnTo>
                  <a:pt x="3024639" y="100783"/>
                </a:lnTo>
                <a:lnTo>
                  <a:pt x="3046975" y="97299"/>
                </a:lnTo>
                <a:lnTo>
                  <a:pt x="3069882" y="93744"/>
                </a:lnTo>
                <a:lnTo>
                  <a:pt x="3092622" y="90048"/>
                </a:lnTo>
                <a:lnTo>
                  <a:pt x="3116265" y="86564"/>
                </a:lnTo>
                <a:lnTo>
                  <a:pt x="3139338" y="83151"/>
                </a:lnTo>
                <a:lnTo>
                  <a:pt x="3162780" y="79773"/>
                </a:lnTo>
                <a:lnTo>
                  <a:pt x="3185816" y="76608"/>
                </a:lnTo>
                <a:lnTo>
                  <a:pt x="3209054" y="73336"/>
                </a:lnTo>
                <a:lnTo>
                  <a:pt x="3231557" y="69993"/>
                </a:lnTo>
                <a:lnTo>
                  <a:pt x="3253989" y="67146"/>
                </a:lnTo>
                <a:lnTo>
                  <a:pt x="3275851" y="64368"/>
                </a:lnTo>
                <a:lnTo>
                  <a:pt x="3297308" y="61802"/>
                </a:lnTo>
                <a:lnTo>
                  <a:pt x="3317826" y="59271"/>
                </a:lnTo>
                <a:lnTo>
                  <a:pt x="3347632" y="55756"/>
                </a:lnTo>
                <a:lnTo>
                  <a:pt x="3377605" y="52384"/>
                </a:lnTo>
                <a:lnTo>
                  <a:pt x="3407778" y="48906"/>
                </a:lnTo>
                <a:lnTo>
                  <a:pt x="3437547" y="45639"/>
                </a:lnTo>
                <a:lnTo>
                  <a:pt x="3467483" y="42514"/>
                </a:lnTo>
                <a:lnTo>
                  <a:pt x="3497016" y="39601"/>
                </a:lnTo>
                <a:lnTo>
                  <a:pt x="3526917" y="36724"/>
                </a:lnTo>
                <a:lnTo>
                  <a:pt x="3556816" y="33846"/>
                </a:lnTo>
                <a:lnTo>
                  <a:pt x="3586680" y="31215"/>
                </a:lnTo>
                <a:lnTo>
                  <a:pt x="3616142" y="28797"/>
                </a:lnTo>
                <a:lnTo>
                  <a:pt x="3645602" y="26380"/>
                </a:lnTo>
                <a:lnTo>
                  <a:pt x="3674860" y="24068"/>
                </a:lnTo>
                <a:lnTo>
                  <a:pt x="3703918" y="21861"/>
                </a:lnTo>
                <a:lnTo>
                  <a:pt x="3733307" y="19938"/>
                </a:lnTo>
                <a:lnTo>
                  <a:pt x="3762329" y="17980"/>
                </a:lnTo>
                <a:lnTo>
                  <a:pt x="3791076" y="16623"/>
                </a:lnTo>
                <a:lnTo>
                  <a:pt x="3821000" y="14876"/>
                </a:lnTo>
                <a:lnTo>
                  <a:pt x="3850722" y="13237"/>
                </a:lnTo>
                <a:lnTo>
                  <a:pt x="3880241" y="11703"/>
                </a:lnTo>
                <a:lnTo>
                  <a:pt x="3909594" y="10027"/>
                </a:lnTo>
                <a:lnTo>
                  <a:pt x="3939079" y="8741"/>
                </a:lnTo>
                <a:lnTo>
                  <a:pt x="3968396" y="7313"/>
                </a:lnTo>
                <a:lnTo>
                  <a:pt x="3997881" y="6027"/>
                </a:lnTo>
                <a:lnTo>
                  <a:pt x="4027496" y="5130"/>
                </a:lnTo>
                <a:lnTo>
                  <a:pt x="4058453" y="3986"/>
                </a:lnTo>
                <a:lnTo>
                  <a:pt x="4089171" y="3196"/>
                </a:lnTo>
                <a:lnTo>
                  <a:pt x="4119154" y="2334"/>
                </a:lnTo>
                <a:lnTo>
                  <a:pt x="4148328" y="1897"/>
                </a:lnTo>
                <a:lnTo>
                  <a:pt x="4177337" y="1317"/>
                </a:lnTo>
                <a:lnTo>
                  <a:pt x="4205741" y="1057"/>
                </a:lnTo>
                <a:lnTo>
                  <a:pt x="4233979" y="652"/>
                </a:lnTo>
                <a:lnTo>
                  <a:pt x="4262178" y="498"/>
                </a:lnTo>
                <a:lnTo>
                  <a:pt x="4290012" y="307"/>
                </a:lnTo>
                <a:lnTo>
                  <a:pt x="4318011" y="257"/>
                </a:lnTo>
                <a:lnTo>
                  <a:pt x="4346379" y="243"/>
                </a:lnTo>
                <a:lnTo>
                  <a:pt x="4374746" y="229"/>
                </a:lnTo>
                <a:lnTo>
                  <a:pt x="4403683" y="145"/>
                </a:lnTo>
                <a:lnTo>
                  <a:pt x="4432622" y="61"/>
                </a:lnTo>
                <a:lnTo>
                  <a:pt x="4462461" y="19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124917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4D4AC-F575-4EBA-9729-D4FA1D0F6C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98856"/>
            <a:ext cx="12192000" cy="3060291"/>
          </a:xfrm>
          <a:custGeom>
            <a:avLst/>
            <a:gdLst>
              <a:gd name="connsiteX0" fmla="*/ 0 w 12192000"/>
              <a:gd name="connsiteY0" fmla="*/ 0 h 3060291"/>
              <a:gd name="connsiteX1" fmla="*/ 12192000 w 12192000"/>
              <a:gd name="connsiteY1" fmla="*/ 0 h 3060291"/>
              <a:gd name="connsiteX2" fmla="*/ 12192000 w 12192000"/>
              <a:gd name="connsiteY2" fmla="*/ 3060291 h 3060291"/>
              <a:gd name="connsiteX3" fmla="*/ 0 w 12192000"/>
              <a:gd name="connsiteY3" fmla="*/ 3060291 h 306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0291">
                <a:moveTo>
                  <a:pt x="0" y="0"/>
                </a:moveTo>
                <a:lnTo>
                  <a:pt x="12192000" y="0"/>
                </a:lnTo>
                <a:lnTo>
                  <a:pt x="12192000" y="3060291"/>
                </a:lnTo>
                <a:lnTo>
                  <a:pt x="0" y="3060291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2AF7DB-9913-482F-8306-4E82D9E1AC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1839504"/>
            <a:ext cx="4916421" cy="2334290"/>
          </a:xfrm>
          <a:custGeom>
            <a:avLst/>
            <a:gdLst>
              <a:gd name="connsiteX0" fmla="*/ 197318 w 4916421"/>
              <a:gd name="connsiteY0" fmla="*/ 0 h 2334290"/>
              <a:gd name="connsiteX1" fmla="*/ 4719103 w 4916421"/>
              <a:gd name="connsiteY1" fmla="*/ 0 h 2334290"/>
              <a:gd name="connsiteX2" fmla="*/ 4916421 w 4916421"/>
              <a:gd name="connsiteY2" fmla="*/ 197318 h 2334290"/>
              <a:gd name="connsiteX3" fmla="*/ 4916421 w 4916421"/>
              <a:gd name="connsiteY3" fmla="*/ 2136972 h 2334290"/>
              <a:gd name="connsiteX4" fmla="*/ 4719103 w 4916421"/>
              <a:gd name="connsiteY4" fmla="*/ 2334290 h 2334290"/>
              <a:gd name="connsiteX5" fmla="*/ 197318 w 4916421"/>
              <a:gd name="connsiteY5" fmla="*/ 2334290 h 2334290"/>
              <a:gd name="connsiteX6" fmla="*/ 0 w 4916421"/>
              <a:gd name="connsiteY6" fmla="*/ 2136972 h 2334290"/>
              <a:gd name="connsiteX7" fmla="*/ 0 w 4916421"/>
              <a:gd name="connsiteY7" fmla="*/ 197318 h 2334290"/>
              <a:gd name="connsiteX8" fmla="*/ 197318 w 4916421"/>
              <a:gd name="connsiteY8" fmla="*/ 0 h 2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421" h="2334290">
                <a:moveTo>
                  <a:pt x="197318" y="0"/>
                </a:moveTo>
                <a:lnTo>
                  <a:pt x="4719103" y="0"/>
                </a:lnTo>
                <a:cubicBezTo>
                  <a:pt x="4828079" y="0"/>
                  <a:pt x="4916421" y="88342"/>
                  <a:pt x="4916421" y="197318"/>
                </a:cubicBezTo>
                <a:lnTo>
                  <a:pt x="4916421" y="2136972"/>
                </a:lnTo>
                <a:cubicBezTo>
                  <a:pt x="4916421" y="2245948"/>
                  <a:pt x="4828079" y="2334290"/>
                  <a:pt x="4719103" y="2334290"/>
                </a:cubicBezTo>
                <a:lnTo>
                  <a:pt x="197318" y="2334290"/>
                </a:lnTo>
                <a:cubicBezTo>
                  <a:pt x="88342" y="2334290"/>
                  <a:pt x="0" y="2245948"/>
                  <a:pt x="0" y="2136972"/>
                </a:cubicBezTo>
                <a:lnTo>
                  <a:pt x="0" y="197318"/>
                </a:lnTo>
                <a:cubicBezTo>
                  <a:pt x="0" y="88342"/>
                  <a:pt x="88342" y="0"/>
                  <a:pt x="19731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7484D4-2944-4E7A-B11C-54BEDF7FE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7913" y="1839504"/>
            <a:ext cx="4916421" cy="2334290"/>
          </a:xfrm>
          <a:custGeom>
            <a:avLst/>
            <a:gdLst>
              <a:gd name="connsiteX0" fmla="*/ 197318 w 4916421"/>
              <a:gd name="connsiteY0" fmla="*/ 0 h 2334290"/>
              <a:gd name="connsiteX1" fmla="*/ 4719103 w 4916421"/>
              <a:gd name="connsiteY1" fmla="*/ 0 h 2334290"/>
              <a:gd name="connsiteX2" fmla="*/ 4916421 w 4916421"/>
              <a:gd name="connsiteY2" fmla="*/ 197318 h 2334290"/>
              <a:gd name="connsiteX3" fmla="*/ 4916421 w 4916421"/>
              <a:gd name="connsiteY3" fmla="*/ 2136972 h 2334290"/>
              <a:gd name="connsiteX4" fmla="*/ 4719103 w 4916421"/>
              <a:gd name="connsiteY4" fmla="*/ 2334290 h 2334290"/>
              <a:gd name="connsiteX5" fmla="*/ 197318 w 4916421"/>
              <a:gd name="connsiteY5" fmla="*/ 2334290 h 2334290"/>
              <a:gd name="connsiteX6" fmla="*/ 0 w 4916421"/>
              <a:gd name="connsiteY6" fmla="*/ 2136972 h 2334290"/>
              <a:gd name="connsiteX7" fmla="*/ 0 w 4916421"/>
              <a:gd name="connsiteY7" fmla="*/ 197318 h 2334290"/>
              <a:gd name="connsiteX8" fmla="*/ 197318 w 4916421"/>
              <a:gd name="connsiteY8" fmla="*/ 0 h 2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421" h="2334290">
                <a:moveTo>
                  <a:pt x="197318" y="0"/>
                </a:moveTo>
                <a:lnTo>
                  <a:pt x="4719103" y="0"/>
                </a:lnTo>
                <a:cubicBezTo>
                  <a:pt x="4828079" y="0"/>
                  <a:pt x="4916421" y="88342"/>
                  <a:pt x="4916421" y="197318"/>
                </a:cubicBezTo>
                <a:lnTo>
                  <a:pt x="4916421" y="2136972"/>
                </a:lnTo>
                <a:cubicBezTo>
                  <a:pt x="4916421" y="2245948"/>
                  <a:pt x="4828079" y="2334290"/>
                  <a:pt x="4719103" y="2334290"/>
                </a:cubicBezTo>
                <a:lnTo>
                  <a:pt x="197318" y="2334290"/>
                </a:lnTo>
                <a:cubicBezTo>
                  <a:pt x="88342" y="2334290"/>
                  <a:pt x="0" y="2245948"/>
                  <a:pt x="0" y="2136972"/>
                </a:cubicBezTo>
                <a:lnTo>
                  <a:pt x="0" y="197318"/>
                </a:lnTo>
                <a:cubicBezTo>
                  <a:pt x="0" y="88342"/>
                  <a:pt x="88342" y="0"/>
                  <a:pt x="19731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3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0CF85F-A591-4BC2-A416-D909D115D6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70629" y="0"/>
            <a:ext cx="4470400" cy="6858000"/>
          </a:xfrm>
          <a:custGeom>
            <a:avLst/>
            <a:gdLst>
              <a:gd name="connsiteX0" fmla="*/ 0 w 4470400"/>
              <a:gd name="connsiteY0" fmla="*/ 0 h 6858000"/>
              <a:gd name="connsiteX1" fmla="*/ 4470400 w 4470400"/>
              <a:gd name="connsiteY1" fmla="*/ 0 h 6858000"/>
              <a:gd name="connsiteX2" fmla="*/ 4470400 w 4470400"/>
              <a:gd name="connsiteY2" fmla="*/ 6858000 h 6858000"/>
              <a:gd name="connsiteX3" fmla="*/ 0 w 4470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6858000">
                <a:moveTo>
                  <a:pt x="0" y="0"/>
                </a:moveTo>
                <a:lnTo>
                  <a:pt x="4470400" y="0"/>
                </a:lnTo>
                <a:lnTo>
                  <a:pt x="4470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9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D0E09E9-1CB9-46F6-9A27-F2EC8557D0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21600" y="0"/>
            <a:ext cx="4470400" cy="6858000"/>
          </a:xfrm>
          <a:custGeom>
            <a:avLst/>
            <a:gdLst>
              <a:gd name="connsiteX0" fmla="*/ 0 w 4470400"/>
              <a:gd name="connsiteY0" fmla="*/ 0 h 6858000"/>
              <a:gd name="connsiteX1" fmla="*/ 4470400 w 4470400"/>
              <a:gd name="connsiteY1" fmla="*/ 0 h 6858000"/>
              <a:gd name="connsiteX2" fmla="*/ 4470400 w 4470400"/>
              <a:gd name="connsiteY2" fmla="*/ 6858000 h 6858000"/>
              <a:gd name="connsiteX3" fmla="*/ 0 w 4470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6858000">
                <a:moveTo>
                  <a:pt x="0" y="0"/>
                </a:moveTo>
                <a:lnTo>
                  <a:pt x="4470400" y="0"/>
                </a:lnTo>
                <a:lnTo>
                  <a:pt x="4470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9" r:id="rId14"/>
    <p:sldLayoutId id="2147483680" r:id="rId15"/>
    <p:sldLayoutId id="2147483681" r:id="rId16"/>
    <p:sldLayoutId id="2147483683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g"/><Relationship Id="rId5" Type="http://schemas.openxmlformats.org/officeDocument/2006/relationships/image" Target="../media/image18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ADBE5C1-6E6B-9D78-403C-4D279BDCB7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619"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74A2F76-ECFB-4A10-8477-E1A351BF44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3CD183-A87B-4E44-A263-00F5844DEA37}"/>
              </a:ext>
            </a:extLst>
          </p:cNvPr>
          <p:cNvSpPr/>
          <p:nvPr/>
        </p:nvSpPr>
        <p:spPr>
          <a:xfrm rot="344543">
            <a:off x="2850000" y="1439290"/>
            <a:ext cx="6492000" cy="4038416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AD6018B-9216-46B9-9F9B-7A7FE2E6CF7E}"/>
              </a:ext>
            </a:extLst>
          </p:cNvPr>
          <p:cNvSpPr/>
          <p:nvPr/>
        </p:nvSpPr>
        <p:spPr>
          <a:xfrm rot="21323968">
            <a:off x="3064221" y="1572548"/>
            <a:ext cx="6063558" cy="3771900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9FBDE-5C1C-4CB7-A201-B0B2F0757F01}"/>
              </a:ext>
            </a:extLst>
          </p:cNvPr>
          <p:cNvSpPr/>
          <p:nvPr/>
        </p:nvSpPr>
        <p:spPr>
          <a:xfrm>
            <a:off x="401637" y="1982469"/>
            <a:ext cx="1138872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300" dirty="0">
                <a:solidFill>
                  <a:schemeClr val="tx1">
                    <a:alpha val="10000"/>
                  </a:schemeClr>
                </a:solidFill>
                <a:ea typeface="Impossible Regular" panose="02000503000000000000" pitchFamily="50" charset="-128"/>
                <a:cs typeface="Impossible Regular" panose="02000503000000000000" pitchFamily="50" charset="-128"/>
              </a:rPr>
              <a:t>LOAN</a:t>
            </a:r>
            <a:endParaRPr lang="id-ID" sz="17300" dirty="0">
              <a:solidFill>
                <a:schemeClr val="tx1">
                  <a:alpha val="10000"/>
                </a:schemeClr>
              </a:solidFill>
              <a:ea typeface="Impossible Regular" panose="02000503000000000000" pitchFamily="50" charset="-128"/>
              <a:cs typeface="Impossible Regular" panose="02000503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F591DC6-2F46-4138-AC10-17EBB865DFDE}"/>
              </a:ext>
            </a:extLst>
          </p:cNvPr>
          <p:cNvSpPr txBox="1"/>
          <p:nvPr/>
        </p:nvSpPr>
        <p:spPr>
          <a:xfrm>
            <a:off x="11352213" y="6381750"/>
            <a:ext cx="43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E9B2C3-FEC2-44C0-85D0-2908C08462D1}" type="slidenum">
              <a:rPr lang="en-US" sz="1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10</a:t>
            </a:fld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AA4B76-45E8-4855-A225-C5CFEFE66656}"/>
              </a:ext>
            </a:extLst>
          </p:cNvPr>
          <p:cNvSpPr/>
          <p:nvPr/>
        </p:nvSpPr>
        <p:spPr>
          <a:xfrm>
            <a:off x="4778477" y="2949677"/>
            <a:ext cx="5587781" cy="3071711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0CB5E4-7FB4-4739-8CE4-B0CC964DFC31}"/>
              </a:ext>
            </a:extLst>
          </p:cNvPr>
          <p:cNvSpPr/>
          <p:nvPr/>
        </p:nvSpPr>
        <p:spPr>
          <a:xfrm>
            <a:off x="1055688" y="2949676"/>
            <a:ext cx="3590054" cy="1444560"/>
          </a:xfrm>
          <a:prstGeom prst="roundRect">
            <a:avLst>
              <a:gd name="adj" fmla="val 62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E4ADCF-F1CD-488B-BADC-31BBB5CB1E9C}"/>
              </a:ext>
            </a:extLst>
          </p:cNvPr>
          <p:cNvSpPr/>
          <p:nvPr/>
        </p:nvSpPr>
        <p:spPr>
          <a:xfrm>
            <a:off x="1055688" y="4576828"/>
            <a:ext cx="3590054" cy="1444560"/>
          </a:xfrm>
          <a:prstGeom prst="roundRect">
            <a:avLst>
              <a:gd name="adj" fmla="val 62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F91E351-3A36-095F-1CE8-BEF8AAEA55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3" r="13215"/>
          <a:stretch/>
        </p:blipFill>
        <p:spPr>
          <a:xfrm>
            <a:off x="7721600" y="0"/>
            <a:ext cx="4470400" cy="6858000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E66D55-A7DE-3B97-DCE9-8B53D651A077}"/>
              </a:ext>
            </a:extLst>
          </p:cNvPr>
          <p:cNvSpPr txBox="1"/>
          <p:nvPr/>
        </p:nvSpPr>
        <p:spPr>
          <a:xfrm>
            <a:off x="1158745" y="312961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12BC06-ED99-46A8-8CB9-9FBED9BBD6E7}"/>
              </a:ext>
            </a:extLst>
          </p:cNvPr>
          <p:cNvSpPr txBox="1"/>
          <p:nvPr/>
        </p:nvSpPr>
        <p:spPr>
          <a:xfrm>
            <a:off x="1158745" y="342900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031515-097A-2C1B-FD4B-1451F86E0F54}"/>
              </a:ext>
            </a:extLst>
          </p:cNvPr>
          <p:cNvSpPr txBox="1"/>
          <p:nvPr/>
        </p:nvSpPr>
        <p:spPr>
          <a:xfrm>
            <a:off x="1158745" y="469362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F92A2E-6EEC-DFD2-FEB9-96B43FB999A1}"/>
              </a:ext>
            </a:extLst>
          </p:cNvPr>
          <p:cNvSpPr txBox="1"/>
          <p:nvPr/>
        </p:nvSpPr>
        <p:spPr>
          <a:xfrm>
            <a:off x="1158745" y="499301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736B99-D892-659F-8651-C0276669231F}"/>
              </a:ext>
            </a:extLst>
          </p:cNvPr>
          <p:cNvSpPr txBox="1"/>
          <p:nvPr/>
        </p:nvSpPr>
        <p:spPr>
          <a:xfrm>
            <a:off x="1158745" y="124663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00FEC1-E556-7AB4-567B-B51B0CEA65E5}"/>
              </a:ext>
            </a:extLst>
          </p:cNvPr>
          <p:cNvSpPr txBox="1"/>
          <p:nvPr/>
        </p:nvSpPr>
        <p:spPr>
          <a:xfrm>
            <a:off x="1158745" y="154602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04F195-5CB0-AC96-455C-6563C1BFB5EB}"/>
              </a:ext>
            </a:extLst>
          </p:cNvPr>
          <p:cNvSpPr txBox="1"/>
          <p:nvPr/>
        </p:nvSpPr>
        <p:spPr>
          <a:xfrm>
            <a:off x="5166310" y="3600653"/>
            <a:ext cx="1941922" cy="158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7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0F92FA3-7144-EDEA-A8B9-497341DF94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16127"/>
          <a:stretch/>
        </p:blipFill>
        <p:spPr>
          <a:xfrm>
            <a:off x="957762" y="0"/>
            <a:ext cx="11234239" cy="5970280"/>
          </a:xfr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20DCD63-474E-4213-856D-FBF889CBE36B}"/>
              </a:ext>
            </a:extLst>
          </p:cNvPr>
          <p:cNvSpPr/>
          <p:nvPr/>
        </p:nvSpPr>
        <p:spPr>
          <a:xfrm rot="2778699">
            <a:off x="2198842" y="-3326950"/>
            <a:ext cx="9974133" cy="8548677"/>
          </a:xfrm>
          <a:custGeom>
            <a:avLst/>
            <a:gdLst>
              <a:gd name="connsiteX0" fmla="*/ 0 w 9974133"/>
              <a:gd name="connsiteY0" fmla="*/ 8123564 h 8548677"/>
              <a:gd name="connsiteX1" fmla="*/ 7759887 w 9974133"/>
              <a:gd name="connsiteY1" fmla="*/ 0 h 8548677"/>
              <a:gd name="connsiteX2" fmla="*/ 9974133 w 9974133"/>
              <a:gd name="connsiteY2" fmla="*/ 2115118 h 8548677"/>
              <a:gd name="connsiteX3" fmla="*/ 9974133 w 9974133"/>
              <a:gd name="connsiteY3" fmla="*/ 4837757 h 8548677"/>
              <a:gd name="connsiteX4" fmla="*/ 6263213 w 9974133"/>
              <a:gd name="connsiteY4" fmla="*/ 8548677 h 8548677"/>
              <a:gd name="connsiteX5" fmla="*/ 1724376 w 9974133"/>
              <a:gd name="connsiteY5" fmla="*/ 8548677 h 8548677"/>
              <a:gd name="connsiteX6" fmla="*/ 115539 w 9974133"/>
              <a:gd name="connsiteY6" fmla="*/ 8182740 h 854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4133" h="8548677">
                <a:moveTo>
                  <a:pt x="0" y="8123564"/>
                </a:moveTo>
                <a:lnTo>
                  <a:pt x="7759887" y="0"/>
                </a:lnTo>
                <a:lnTo>
                  <a:pt x="9974133" y="2115118"/>
                </a:lnTo>
                <a:lnTo>
                  <a:pt x="9974133" y="4837757"/>
                </a:lnTo>
                <a:cubicBezTo>
                  <a:pt x="9974133" y="6887241"/>
                  <a:pt x="8312698" y="8548677"/>
                  <a:pt x="6263213" y="8548677"/>
                </a:cubicBezTo>
                <a:lnTo>
                  <a:pt x="1724376" y="8548677"/>
                </a:lnTo>
                <a:cubicBezTo>
                  <a:pt x="1147958" y="8548677"/>
                  <a:pt x="602236" y="8417255"/>
                  <a:pt x="115539" y="8182740"/>
                </a:cubicBez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CC42FD-A1F5-477D-BD7C-B5289082D743}"/>
              </a:ext>
            </a:extLst>
          </p:cNvPr>
          <p:cNvSpPr/>
          <p:nvPr/>
        </p:nvSpPr>
        <p:spPr>
          <a:xfrm>
            <a:off x="803276" y="3671129"/>
            <a:ext cx="4289230" cy="2092324"/>
          </a:xfrm>
          <a:prstGeom prst="roundRect">
            <a:avLst>
              <a:gd name="adj" fmla="val 1843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C7DB40-EE1F-1848-5258-9A56EA4A4649}"/>
              </a:ext>
            </a:extLst>
          </p:cNvPr>
          <p:cNvSpPr txBox="1"/>
          <p:nvPr/>
        </p:nvSpPr>
        <p:spPr>
          <a:xfrm>
            <a:off x="6975791" y="49688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A3C14-5705-D821-2A54-767F951F3AB5}"/>
              </a:ext>
            </a:extLst>
          </p:cNvPr>
          <p:cNvSpPr txBox="1"/>
          <p:nvPr/>
        </p:nvSpPr>
        <p:spPr>
          <a:xfrm>
            <a:off x="6975791" y="83544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E2506B-E34D-C539-B2C6-B30DBBBAE2DC}"/>
              </a:ext>
            </a:extLst>
          </p:cNvPr>
          <p:cNvSpPr txBox="1"/>
          <p:nvPr/>
        </p:nvSpPr>
        <p:spPr>
          <a:xfrm>
            <a:off x="6975791" y="209200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83EC8C-5D5D-0981-DC13-F9F30E51D958}"/>
              </a:ext>
            </a:extLst>
          </p:cNvPr>
          <p:cNvSpPr txBox="1"/>
          <p:nvPr/>
        </p:nvSpPr>
        <p:spPr>
          <a:xfrm>
            <a:off x="6975791" y="2430561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2E28A4-EEF8-4CAD-4543-4B266985F0B5}"/>
              </a:ext>
            </a:extLst>
          </p:cNvPr>
          <p:cNvSpPr txBox="1"/>
          <p:nvPr/>
        </p:nvSpPr>
        <p:spPr>
          <a:xfrm>
            <a:off x="6975791" y="422133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100592-05E4-94CD-DD5E-266E562B83A6}"/>
              </a:ext>
            </a:extLst>
          </p:cNvPr>
          <p:cNvSpPr txBox="1"/>
          <p:nvPr/>
        </p:nvSpPr>
        <p:spPr>
          <a:xfrm>
            <a:off x="6975791" y="4559887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D739E2-B329-C7ED-CF70-9A20CC4F67F5}"/>
              </a:ext>
            </a:extLst>
          </p:cNvPr>
          <p:cNvSpPr txBox="1"/>
          <p:nvPr/>
        </p:nvSpPr>
        <p:spPr>
          <a:xfrm>
            <a:off x="957762" y="49688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402CB6-0593-D73E-7DF4-32BC09FAADF3}"/>
              </a:ext>
            </a:extLst>
          </p:cNvPr>
          <p:cNvSpPr txBox="1"/>
          <p:nvPr/>
        </p:nvSpPr>
        <p:spPr>
          <a:xfrm>
            <a:off x="957762" y="83544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37DB90-2801-7787-5E25-C025F615ACC7}"/>
              </a:ext>
            </a:extLst>
          </p:cNvPr>
          <p:cNvSpPr txBox="1"/>
          <p:nvPr/>
        </p:nvSpPr>
        <p:spPr>
          <a:xfrm>
            <a:off x="957762" y="209200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D96A50-2D25-6A11-6631-6906D8864D38}"/>
              </a:ext>
            </a:extLst>
          </p:cNvPr>
          <p:cNvSpPr txBox="1"/>
          <p:nvPr/>
        </p:nvSpPr>
        <p:spPr>
          <a:xfrm>
            <a:off x="957762" y="2430561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64579D-63C5-4F7F-031E-4B4592007820}"/>
              </a:ext>
            </a:extLst>
          </p:cNvPr>
          <p:cNvSpPr txBox="1"/>
          <p:nvPr/>
        </p:nvSpPr>
        <p:spPr>
          <a:xfrm>
            <a:off x="957762" y="422133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7A47E9-5B25-08ED-B06A-1E4ADACCEC5D}"/>
              </a:ext>
            </a:extLst>
          </p:cNvPr>
          <p:cNvSpPr txBox="1"/>
          <p:nvPr/>
        </p:nvSpPr>
        <p:spPr>
          <a:xfrm>
            <a:off x="957762" y="4559887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1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C26F06-3FF7-4294-B3FB-7934A82BF26C}"/>
              </a:ext>
            </a:extLst>
          </p:cNvPr>
          <p:cNvSpPr/>
          <p:nvPr/>
        </p:nvSpPr>
        <p:spPr>
          <a:xfrm rot="21394174">
            <a:off x="5501117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33D40E-DBDA-4F00-B501-2CEE066AD2C4}"/>
              </a:ext>
            </a:extLst>
          </p:cNvPr>
          <p:cNvSpPr/>
          <p:nvPr/>
        </p:nvSpPr>
        <p:spPr>
          <a:xfrm rot="537141">
            <a:off x="5501117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D41FE9-B7E1-4028-8290-87399159CF39}"/>
              </a:ext>
            </a:extLst>
          </p:cNvPr>
          <p:cNvSpPr/>
          <p:nvPr/>
        </p:nvSpPr>
        <p:spPr>
          <a:xfrm rot="197406">
            <a:off x="5444451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800100" dist="2794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E63614D-785C-C4D5-5BD3-2554D107B7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11543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12C5BB-BA19-A0B0-D824-4363FBFEE233}"/>
              </a:ext>
            </a:extLst>
          </p:cNvPr>
          <p:cNvSpPr txBox="1"/>
          <p:nvPr/>
        </p:nvSpPr>
        <p:spPr>
          <a:xfrm>
            <a:off x="740791" y="139216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5BC1C9-A8AA-94FA-9005-D0FAEB74796A}"/>
              </a:ext>
            </a:extLst>
          </p:cNvPr>
          <p:cNvSpPr txBox="1"/>
          <p:nvPr/>
        </p:nvSpPr>
        <p:spPr>
          <a:xfrm>
            <a:off x="740792" y="80766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46784-7EDF-AB96-5DB6-9FE874501BD9}"/>
              </a:ext>
            </a:extLst>
          </p:cNvPr>
          <p:cNvSpPr txBox="1"/>
          <p:nvPr/>
        </p:nvSpPr>
        <p:spPr>
          <a:xfrm>
            <a:off x="740790" y="322792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57FCEB-81C8-3F52-1813-5E62189071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5015"/>
          <a:stretch>
            <a:fillRect/>
          </a:stretch>
        </p:blipFill>
        <p:spPr/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C69D82C-EBAF-48B1-86E5-75DD4EFB5606}"/>
              </a:ext>
            </a:extLst>
          </p:cNvPr>
          <p:cNvSpPr/>
          <p:nvPr/>
        </p:nvSpPr>
        <p:spPr>
          <a:xfrm rot="2700000">
            <a:off x="-1044995" y="-2326495"/>
            <a:ext cx="6908702" cy="9604661"/>
          </a:xfrm>
          <a:custGeom>
            <a:avLst/>
            <a:gdLst>
              <a:gd name="connsiteX0" fmla="*/ 0 w 6908702"/>
              <a:gd name="connsiteY0" fmla="*/ 4755323 h 9604661"/>
              <a:gd name="connsiteX1" fmla="*/ 4755323 w 6908702"/>
              <a:gd name="connsiteY1" fmla="*/ 0 h 9604661"/>
              <a:gd name="connsiteX2" fmla="*/ 4827879 w 6908702"/>
              <a:gd name="connsiteY2" fmla="*/ 11073 h 9604661"/>
              <a:gd name="connsiteX3" fmla="*/ 6908702 w 6908702"/>
              <a:gd name="connsiteY3" fmla="*/ 2564157 h 9604661"/>
              <a:gd name="connsiteX4" fmla="*/ 6908702 w 6908702"/>
              <a:gd name="connsiteY4" fmla="*/ 7399438 h 9604661"/>
              <a:gd name="connsiteX5" fmla="*/ 6900945 w 6908702"/>
              <a:gd name="connsiteY5" fmla="*/ 7553054 h 9604661"/>
              <a:gd name="connsiteX6" fmla="*/ 4849338 w 6908702"/>
              <a:gd name="connsiteY6" fmla="*/ 9604661 h 96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8702" h="9604661">
                <a:moveTo>
                  <a:pt x="0" y="4755323"/>
                </a:moveTo>
                <a:lnTo>
                  <a:pt x="4755323" y="0"/>
                </a:lnTo>
                <a:lnTo>
                  <a:pt x="4827879" y="11073"/>
                </a:lnTo>
                <a:cubicBezTo>
                  <a:pt x="6015402" y="254076"/>
                  <a:pt x="6908702" y="1304796"/>
                  <a:pt x="6908702" y="2564157"/>
                </a:cubicBezTo>
                <a:lnTo>
                  <a:pt x="6908702" y="7399438"/>
                </a:lnTo>
                <a:lnTo>
                  <a:pt x="6900945" y="7553054"/>
                </a:lnTo>
                <a:lnTo>
                  <a:pt x="4849338" y="960466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9E5F05-9C05-4A40-B43A-18098ED840AE}"/>
              </a:ext>
            </a:extLst>
          </p:cNvPr>
          <p:cNvSpPr/>
          <p:nvPr/>
        </p:nvSpPr>
        <p:spPr>
          <a:xfrm>
            <a:off x="4389120" y="2559711"/>
            <a:ext cx="7802879" cy="3568474"/>
          </a:xfrm>
          <a:prstGeom prst="roundRect">
            <a:avLst>
              <a:gd name="adj" fmla="val 13607"/>
            </a:avLst>
          </a:prstGeom>
          <a:solidFill>
            <a:schemeClr val="bg1"/>
          </a:solidFill>
          <a:ln>
            <a:noFill/>
          </a:ln>
          <a:effectLst>
            <a:outerShdw blurRad="952500" dist="584200" dir="2700000" sx="97000" sy="97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ACAC4-C332-C0A8-E410-17782141475D}"/>
              </a:ext>
            </a:extLst>
          </p:cNvPr>
          <p:cNvSpPr txBox="1"/>
          <p:nvPr/>
        </p:nvSpPr>
        <p:spPr>
          <a:xfrm>
            <a:off x="7392518" y="90403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180CC-15ED-7E45-821B-5225811B786B}"/>
              </a:ext>
            </a:extLst>
          </p:cNvPr>
          <p:cNvSpPr txBox="1"/>
          <p:nvPr/>
        </p:nvSpPr>
        <p:spPr>
          <a:xfrm>
            <a:off x="7392519" y="31954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F8E425-442D-593A-1D5C-0DCC06A246CF}"/>
              </a:ext>
            </a:extLst>
          </p:cNvPr>
          <p:cNvSpPr txBox="1"/>
          <p:nvPr/>
        </p:nvSpPr>
        <p:spPr>
          <a:xfrm>
            <a:off x="7392518" y="3279062"/>
            <a:ext cx="4356569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FFECA-E35F-F1F8-6A94-93C75D753DAA}"/>
              </a:ext>
            </a:extLst>
          </p:cNvPr>
          <p:cNvSpPr txBox="1"/>
          <p:nvPr/>
        </p:nvSpPr>
        <p:spPr>
          <a:xfrm>
            <a:off x="7385537" y="2883662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59AF39-1399-C8B6-CD75-9E72F3D1276A}"/>
              </a:ext>
            </a:extLst>
          </p:cNvPr>
          <p:cNvSpPr txBox="1"/>
          <p:nvPr/>
        </p:nvSpPr>
        <p:spPr>
          <a:xfrm>
            <a:off x="558827" y="90403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BFE1B-15E7-1D37-D81C-6C1C2815E726}"/>
              </a:ext>
            </a:extLst>
          </p:cNvPr>
          <p:cNvSpPr txBox="1"/>
          <p:nvPr/>
        </p:nvSpPr>
        <p:spPr>
          <a:xfrm>
            <a:off x="558828" y="31954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BF4F5-2BDF-1DD7-C5C9-845AAF5A3AA3}"/>
              </a:ext>
            </a:extLst>
          </p:cNvPr>
          <p:cNvSpPr txBox="1"/>
          <p:nvPr/>
        </p:nvSpPr>
        <p:spPr>
          <a:xfrm>
            <a:off x="558827" y="2883662"/>
            <a:ext cx="2437591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CA8637-9E52-EAEE-C8D0-CB8DE5D6B98F}"/>
              </a:ext>
            </a:extLst>
          </p:cNvPr>
          <p:cNvSpPr txBox="1"/>
          <p:nvPr/>
        </p:nvSpPr>
        <p:spPr>
          <a:xfrm>
            <a:off x="4605492" y="2883662"/>
            <a:ext cx="2592376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325496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A952C19-F85E-16DA-F76D-826B85CD4C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3" b="35093"/>
          <a:stretch>
            <a:fillRect/>
          </a:stretch>
        </p:blipFill>
        <p:spPr/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D1D086-A164-4429-B28C-1D72D0A236FE}"/>
              </a:ext>
            </a:extLst>
          </p:cNvPr>
          <p:cNvSpPr/>
          <p:nvPr/>
        </p:nvSpPr>
        <p:spPr>
          <a:xfrm>
            <a:off x="6691087" y="4185606"/>
            <a:ext cx="4445226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1621FF-1C44-4708-B4F5-55D42991B7D0}"/>
              </a:ext>
            </a:extLst>
          </p:cNvPr>
          <p:cNvSpPr/>
          <p:nvPr/>
        </p:nvSpPr>
        <p:spPr>
          <a:xfrm>
            <a:off x="6691087" y="2511109"/>
            <a:ext cx="4445226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07CA32-DD01-492C-9E80-4C6353E60696}"/>
              </a:ext>
            </a:extLst>
          </p:cNvPr>
          <p:cNvSpPr/>
          <p:nvPr/>
        </p:nvSpPr>
        <p:spPr>
          <a:xfrm>
            <a:off x="6691087" y="836613"/>
            <a:ext cx="4445226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8B99C2-F3A7-04A8-9AE1-450E20C9478F}"/>
              </a:ext>
            </a:extLst>
          </p:cNvPr>
          <p:cNvSpPr txBox="1"/>
          <p:nvPr/>
        </p:nvSpPr>
        <p:spPr>
          <a:xfrm>
            <a:off x="7176645" y="1011315"/>
            <a:ext cx="34741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DE486-A472-4EE0-6ACE-DD775D194C6A}"/>
              </a:ext>
            </a:extLst>
          </p:cNvPr>
          <p:cNvSpPr txBox="1"/>
          <p:nvPr/>
        </p:nvSpPr>
        <p:spPr>
          <a:xfrm>
            <a:off x="7176645" y="2710191"/>
            <a:ext cx="34741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D2004-A6C6-94EA-E414-334F45065D44}"/>
              </a:ext>
            </a:extLst>
          </p:cNvPr>
          <p:cNvSpPr txBox="1"/>
          <p:nvPr/>
        </p:nvSpPr>
        <p:spPr>
          <a:xfrm>
            <a:off x="7176645" y="4360308"/>
            <a:ext cx="34741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7F02DE-5391-F3B9-528B-B080689905D5}"/>
              </a:ext>
            </a:extLst>
          </p:cNvPr>
          <p:cNvSpPr txBox="1"/>
          <p:nvPr/>
        </p:nvSpPr>
        <p:spPr>
          <a:xfrm>
            <a:off x="611890" y="893458"/>
            <a:ext cx="4356569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E85560-E413-D260-68FA-A7FDEC463FD2}"/>
              </a:ext>
            </a:extLst>
          </p:cNvPr>
          <p:cNvSpPr txBox="1"/>
          <p:nvPr/>
        </p:nvSpPr>
        <p:spPr>
          <a:xfrm>
            <a:off x="604909" y="498058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8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1DC05D-F2EA-486E-9FEB-BC1271EFA375}"/>
              </a:ext>
            </a:extLst>
          </p:cNvPr>
          <p:cNvSpPr/>
          <p:nvPr/>
        </p:nvSpPr>
        <p:spPr>
          <a:xfrm>
            <a:off x="803275" y="3550828"/>
            <a:ext cx="10548938" cy="2012888"/>
          </a:xfrm>
          <a:prstGeom prst="roundRect">
            <a:avLst>
              <a:gd name="adj" fmla="val 13607"/>
            </a:avLst>
          </a:prstGeom>
          <a:solidFill>
            <a:schemeClr val="bg1"/>
          </a:solidFill>
          <a:ln>
            <a:noFill/>
          </a:ln>
          <a:effectLst>
            <a:outerShdw blurRad="1117600" dist="38100" dir="5400000" sx="103000" sy="10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0F6F44-E02C-4703-85FF-C3FB28DAEE3A}"/>
              </a:ext>
            </a:extLst>
          </p:cNvPr>
          <p:cNvSpPr/>
          <p:nvPr/>
        </p:nvSpPr>
        <p:spPr>
          <a:xfrm>
            <a:off x="1454804" y="3845153"/>
            <a:ext cx="2587691" cy="2176235"/>
          </a:xfrm>
          <a:prstGeom prst="roundRect">
            <a:avLst>
              <a:gd name="adj" fmla="val 13607"/>
            </a:avLst>
          </a:prstGeom>
          <a:solidFill>
            <a:schemeClr val="accent1"/>
          </a:solidFill>
          <a:ln>
            <a:noFill/>
          </a:ln>
          <a:effectLst>
            <a:outerShdw blurRad="495300" dist="1143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2400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EB9A74-EAB0-5A29-F044-0067047DD856}"/>
              </a:ext>
            </a:extLst>
          </p:cNvPr>
          <p:cNvSpPr txBox="1"/>
          <p:nvPr/>
        </p:nvSpPr>
        <p:spPr>
          <a:xfrm>
            <a:off x="1457101" y="914979"/>
            <a:ext cx="7616562" cy="255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86A620-60FD-0D63-D48D-7F84F6518DC2}"/>
              </a:ext>
            </a:extLst>
          </p:cNvPr>
          <p:cNvSpPr txBox="1"/>
          <p:nvPr/>
        </p:nvSpPr>
        <p:spPr>
          <a:xfrm>
            <a:off x="1450119" y="51957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D92912-9950-7C62-4037-CE12F5F124A0}"/>
              </a:ext>
            </a:extLst>
          </p:cNvPr>
          <p:cNvSpPr txBox="1"/>
          <p:nvPr/>
        </p:nvSpPr>
        <p:spPr>
          <a:xfrm>
            <a:off x="7787728" y="4031841"/>
            <a:ext cx="34741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6F578-5B50-2963-69C6-5A075B70CDB9}"/>
              </a:ext>
            </a:extLst>
          </p:cNvPr>
          <p:cNvSpPr txBox="1"/>
          <p:nvPr/>
        </p:nvSpPr>
        <p:spPr>
          <a:xfrm>
            <a:off x="4223244" y="4031842"/>
            <a:ext cx="34741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6C9D5-6D20-88A2-2547-9366D10A485C}"/>
              </a:ext>
            </a:extLst>
          </p:cNvPr>
          <p:cNvSpPr txBox="1"/>
          <p:nvPr/>
        </p:nvSpPr>
        <p:spPr>
          <a:xfrm>
            <a:off x="1923920" y="4215203"/>
            <a:ext cx="164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36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57993-FCD3-4A6E-8515-FC7732F27C84}"/>
              </a:ext>
            </a:extLst>
          </p:cNvPr>
          <p:cNvSpPr/>
          <p:nvPr/>
        </p:nvSpPr>
        <p:spPr>
          <a:xfrm>
            <a:off x="8540163" y="0"/>
            <a:ext cx="3651837" cy="6857999"/>
          </a:xfrm>
          <a:prstGeom prst="rect">
            <a:avLst/>
          </a:prstGeom>
          <a:solidFill>
            <a:schemeClr val="accent4"/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1646B1-6681-4570-9486-F6DCD42B2109}"/>
              </a:ext>
            </a:extLst>
          </p:cNvPr>
          <p:cNvSpPr/>
          <p:nvPr/>
        </p:nvSpPr>
        <p:spPr>
          <a:xfrm>
            <a:off x="7907792" y="2162629"/>
            <a:ext cx="3228521" cy="3858759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B2DF53-C975-4090-8895-88E22D5A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748" y="2325689"/>
            <a:ext cx="273956" cy="2739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437F6F-EC94-429A-8128-CF053699C013}"/>
              </a:ext>
            </a:extLst>
          </p:cNvPr>
          <p:cNvSpPr/>
          <p:nvPr/>
        </p:nvSpPr>
        <p:spPr>
          <a:xfrm>
            <a:off x="1055687" y="2162629"/>
            <a:ext cx="6513513" cy="600076"/>
          </a:xfrm>
          <a:prstGeom prst="roundRect">
            <a:avLst>
              <a:gd name="adj" fmla="val 11365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3A9F74-830F-410D-ACAD-83D1E9E437D9}"/>
              </a:ext>
            </a:extLst>
          </p:cNvPr>
          <p:cNvSpPr/>
          <p:nvPr/>
        </p:nvSpPr>
        <p:spPr>
          <a:xfrm>
            <a:off x="1055687" y="2977300"/>
            <a:ext cx="6513513" cy="600076"/>
          </a:xfrm>
          <a:prstGeom prst="roundRect">
            <a:avLst>
              <a:gd name="adj" fmla="val 11365"/>
            </a:avLst>
          </a:prstGeom>
          <a:solidFill>
            <a:schemeClr val="accent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0B6064-19E2-4017-A0AE-58D4AB070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2748" y="3140360"/>
            <a:ext cx="273956" cy="27395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7BA2A2-E1D9-4343-B08B-F247B7859BB2}"/>
              </a:ext>
            </a:extLst>
          </p:cNvPr>
          <p:cNvSpPr/>
          <p:nvPr/>
        </p:nvSpPr>
        <p:spPr>
          <a:xfrm>
            <a:off x="1055687" y="3791971"/>
            <a:ext cx="6513513" cy="600076"/>
          </a:xfrm>
          <a:prstGeom prst="roundRect">
            <a:avLst>
              <a:gd name="adj" fmla="val 11365"/>
            </a:avLst>
          </a:prstGeom>
          <a:solidFill>
            <a:schemeClr val="accent4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3FD7ADC-7A2D-49F5-8AED-6924681E4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2748" y="3955031"/>
            <a:ext cx="273956" cy="27395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2ECEBF5-3AD1-46E3-9CA3-CE123D0F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748" y="4769702"/>
            <a:ext cx="273956" cy="27395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C5E165-7E68-42AC-A650-41AABFDFA5A8}"/>
              </a:ext>
            </a:extLst>
          </p:cNvPr>
          <p:cNvSpPr/>
          <p:nvPr/>
        </p:nvSpPr>
        <p:spPr>
          <a:xfrm>
            <a:off x="1055687" y="4606642"/>
            <a:ext cx="6513513" cy="600076"/>
          </a:xfrm>
          <a:prstGeom prst="roundRect">
            <a:avLst>
              <a:gd name="adj" fmla="val 11365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E65B5D3-02D7-4EC7-B241-A1152CB9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748" y="5584372"/>
            <a:ext cx="273956" cy="27395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E1A9C81-B2E4-4D51-A672-0A8A1B4D1DF1}"/>
              </a:ext>
            </a:extLst>
          </p:cNvPr>
          <p:cNvSpPr/>
          <p:nvPr/>
        </p:nvSpPr>
        <p:spPr>
          <a:xfrm>
            <a:off x="1055687" y="5421312"/>
            <a:ext cx="6513513" cy="600076"/>
          </a:xfrm>
          <a:prstGeom prst="roundRect">
            <a:avLst>
              <a:gd name="adj" fmla="val 11365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E4378F-F624-0215-3B28-03F69D4136F8}"/>
              </a:ext>
            </a:extLst>
          </p:cNvPr>
          <p:cNvSpPr txBox="1"/>
          <p:nvPr/>
        </p:nvSpPr>
        <p:spPr>
          <a:xfrm>
            <a:off x="1566704" y="2282058"/>
            <a:ext cx="515765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F90039-A2E4-9E68-7412-35F2FC562D38}"/>
              </a:ext>
            </a:extLst>
          </p:cNvPr>
          <p:cNvSpPr txBox="1"/>
          <p:nvPr/>
        </p:nvSpPr>
        <p:spPr>
          <a:xfrm>
            <a:off x="1566704" y="3111412"/>
            <a:ext cx="515765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A98974-A87E-1D8B-BDA2-1F9372C47EB2}"/>
              </a:ext>
            </a:extLst>
          </p:cNvPr>
          <p:cNvSpPr txBox="1"/>
          <p:nvPr/>
        </p:nvSpPr>
        <p:spPr>
          <a:xfrm>
            <a:off x="1566704" y="3933214"/>
            <a:ext cx="515765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AF0082-9CEB-D29E-A9D4-12FC55E634DB}"/>
              </a:ext>
            </a:extLst>
          </p:cNvPr>
          <p:cNvSpPr txBox="1"/>
          <p:nvPr/>
        </p:nvSpPr>
        <p:spPr>
          <a:xfrm>
            <a:off x="1566703" y="4747886"/>
            <a:ext cx="515765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7379F-67CD-1652-1E7F-81AE9DD4789D}"/>
              </a:ext>
            </a:extLst>
          </p:cNvPr>
          <p:cNvSpPr txBox="1"/>
          <p:nvPr/>
        </p:nvSpPr>
        <p:spPr>
          <a:xfrm>
            <a:off x="1566703" y="5562556"/>
            <a:ext cx="515765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D2BA92-0026-6789-3958-A545F26E3121}"/>
              </a:ext>
            </a:extLst>
          </p:cNvPr>
          <p:cNvSpPr txBox="1"/>
          <p:nvPr/>
        </p:nvSpPr>
        <p:spPr>
          <a:xfrm>
            <a:off x="8080216" y="2773827"/>
            <a:ext cx="2963437" cy="255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E50632-EC7D-6C0F-D063-C83543D3E348}"/>
              </a:ext>
            </a:extLst>
          </p:cNvPr>
          <p:cNvSpPr txBox="1"/>
          <p:nvPr/>
        </p:nvSpPr>
        <p:spPr>
          <a:xfrm>
            <a:off x="1055687" y="1189617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36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4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86B061E-E22A-D4CD-BEB4-3CD443F46F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14496"/>
          <a:stretch>
            <a:fillRect/>
          </a:stretch>
        </p:blipFill>
        <p:spPr/>
      </p:pic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70ADD422-0217-4693-94BF-842A78E041D0}"/>
              </a:ext>
            </a:extLst>
          </p:cNvPr>
          <p:cNvSpPr/>
          <p:nvPr/>
        </p:nvSpPr>
        <p:spPr>
          <a:xfrm>
            <a:off x="0" y="836613"/>
            <a:ext cx="5695950" cy="6021387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AA063D-15D7-4514-9FC6-75817357171E}"/>
              </a:ext>
            </a:extLst>
          </p:cNvPr>
          <p:cNvSpPr/>
          <p:nvPr/>
        </p:nvSpPr>
        <p:spPr>
          <a:xfrm>
            <a:off x="1155700" y="3689350"/>
            <a:ext cx="3228521" cy="205105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8FC78F-25D5-40A7-8FF3-8AB28FEFCA14}"/>
              </a:ext>
            </a:extLst>
          </p:cNvPr>
          <p:cNvSpPr/>
          <p:nvPr/>
        </p:nvSpPr>
        <p:spPr>
          <a:xfrm>
            <a:off x="4531746" y="3689350"/>
            <a:ext cx="3228521" cy="205105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B86302B-F4C6-41E6-BF34-60AE7207CC14}"/>
              </a:ext>
            </a:extLst>
          </p:cNvPr>
          <p:cNvSpPr/>
          <p:nvPr/>
        </p:nvSpPr>
        <p:spPr>
          <a:xfrm>
            <a:off x="7907792" y="3689350"/>
            <a:ext cx="3228521" cy="205105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159288-4008-E796-1A19-4F1E64FA95F8}"/>
              </a:ext>
            </a:extLst>
          </p:cNvPr>
          <p:cNvSpPr txBox="1"/>
          <p:nvPr/>
        </p:nvSpPr>
        <p:spPr>
          <a:xfrm>
            <a:off x="5889438" y="1512451"/>
            <a:ext cx="5246875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7B64BC-2C0A-C6C9-D4FC-28557662E167}"/>
              </a:ext>
            </a:extLst>
          </p:cNvPr>
          <p:cNvSpPr txBox="1"/>
          <p:nvPr/>
        </p:nvSpPr>
        <p:spPr>
          <a:xfrm>
            <a:off x="5889438" y="105198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120944-D30C-759D-F55D-9E5998A5D0D2}"/>
              </a:ext>
            </a:extLst>
          </p:cNvPr>
          <p:cNvSpPr txBox="1"/>
          <p:nvPr/>
        </p:nvSpPr>
        <p:spPr>
          <a:xfrm>
            <a:off x="1420929" y="3991824"/>
            <a:ext cx="269806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207C83-9C76-A557-E96C-6DD14F4E4287}"/>
              </a:ext>
            </a:extLst>
          </p:cNvPr>
          <p:cNvSpPr txBox="1"/>
          <p:nvPr/>
        </p:nvSpPr>
        <p:spPr>
          <a:xfrm>
            <a:off x="4796975" y="3991824"/>
            <a:ext cx="269806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B610A3-4833-97B2-055F-1405C14E9627}"/>
              </a:ext>
            </a:extLst>
          </p:cNvPr>
          <p:cNvSpPr txBox="1"/>
          <p:nvPr/>
        </p:nvSpPr>
        <p:spPr>
          <a:xfrm>
            <a:off x="8173021" y="3991824"/>
            <a:ext cx="269806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95B09D-22C4-D717-A1EE-60D5DB8F8781}"/>
              </a:ext>
            </a:extLst>
          </p:cNvPr>
          <p:cNvSpPr txBox="1"/>
          <p:nvPr/>
        </p:nvSpPr>
        <p:spPr>
          <a:xfrm>
            <a:off x="1420929" y="1564666"/>
            <a:ext cx="269806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370780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721F0B-1B55-4014-BBB0-76C26F910BD8}"/>
              </a:ext>
            </a:extLst>
          </p:cNvPr>
          <p:cNvSpPr/>
          <p:nvPr/>
        </p:nvSpPr>
        <p:spPr>
          <a:xfrm>
            <a:off x="2438691" y="1194957"/>
            <a:ext cx="7134618" cy="1467994"/>
          </a:xfrm>
          <a:prstGeom prst="roundRect">
            <a:avLst>
              <a:gd name="adj" fmla="val 31026"/>
            </a:avLst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101B52D-1765-4C73-8FAC-691EBD8507C9}"/>
              </a:ext>
            </a:extLst>
          </p:cNvPr>
          <p:cNvSpPr/>
          <p:nvPr/>
        </p:nvSpPr>
        <p:spPr>
          <a:xfrm rot="1511580">
            <a:off x="-1270327" y="859653"/>
            <a:ext cx="3326128" cy="5225355"/>
          </a:xfrm>
          <a:custGeom>
            <a:avLst/>
            <a:gdLst>
              <a:gd name="connsiteX0" fmla="*/ 0 w 3326128"/>
              <a:gd name="connsiteY0" fmla="*/ 0 h 5225355"/>
              <a:gd name="connsiteX1" fmla="*/ 2259679 w 3326128"/>
              <a:gd name="connsiteY1" fmla="*/ 1304627 h 5225355"/>
              <a:gd name="connsiteX2" fmla="*/ 3040114 w 3326128"/>
              <a:gd name="connsiteY2" fmla="*/ 4217251 h 5225355"/>
              <a:gd name="connsiteX3" fmla="*/ 2458085 w 3326128"/>
              <a:gd name="connsiteY3" fmla="*/ 5225355 h 52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6128" h="5225355">
                <a:moveTo>
                  <a:pt x="0" y="0"/>
                </a:moveTo>
                <a:lnTo>
                  <a:pt x="2259679" y="1304627"/>
                </a:lnTo>
                <a:cubicBezTo>
                  <a:pt x="3279488" y="1893414"/>
                  <a:pt x="3628901" y="3197441"/>
                  <a:pt x="3040114" y="4217251"/>
                </a:cubicBezTo>
                <a:lnTo>
                  <a:pt x="2458085" y="5225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F38367-2E93-4CFB-9D5E-31A5ECD925C7}"/>
              </a:ext>
            </a:extLst>
          </p:cNvPr>
          <p:cNvSpPr/>
          <p:nvPr/>
        </p:nvSpPr>
        <p:spPr>
          <a:xfrm rot="1757199">
            <a:off x="9998179" y="-111173"/>
            <a:ext cx="3162832" cy="3170352"/>
          </a:xfrm>
          <a:custGeom>
            <a:avLst/>
            <a:gdLst>
              <a:gd name="connsiteX0" fmla="*/ 4818 w 3162832"/>
              <a:gd name="connsiteY0" fmla="*/ 779424 h 3170352"/>
              <a:gd name="connsiteX1" fmla="*/ 1394494 w 3162832"/>
              <a:gd name="connsiteY1" fmla="*/ 0 h 3170352"/>
              <a:gd name="connsiteX2" fmla="*/ 3162832 w 3162832"/>
              <a:gd name="connsiteY2" fmla="*/ 3152862 h 3170352"/>
              <a:gd name="connsiteX3" fmla="*/ 3045807 w 3162832"/>
              <a:gd name="connsiteY3" fmla="*/ 3166793 h 3170352"/>
              <a:gd name="connsiteX4" fmla="*/ 2231646 w 3162832"/>
              <a:gd name="connsiteY4" fmla="*/ 2978614 h 3170352"/>
              <a:gd name="connsiteX5" fmla="*/ 711363 w 3162832"/>
              <a:gd name="connsiteY5" fmla="*/ 2100879 h 3170352"/>
              <a:gd name="connsiteX6" fmla="*/ 0 w 3162832"/>
              <a:gd name="connsiteY6" fmla="*/ 962487 h 31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832" h="3170352">
                <a:moveTo>
                  <a:pt x="4818" y="779424"/>
                </a:moveTo>
                <a:lnTo>
                  <a:pt x="1394494" y="0"/>
                </a:lnTo>
                <a:lnTo>
                  <a:pt x="3162832" y="3152862"/>
                </a:lnTo>
                <a:lnTo>
                  <a:pt x="3045807" y="3166793"/>
                </a:lnTo>
                <a:cubicBezTo>
                  <a:pt x="2771182" y="3186200"/>
                  <a:pt x="2488017" y="3126630"/>
                  <a:pt x="2231646" y="2978614"/>
                </a:cubicBezTo>
                <a:lnTo>
                  <a:pt x="711363" y="2100879"/>
                </a:lnTo>
                <a:cubicBezTo>
                  <a:pt x="284078" y="1854185"/>
                  <a:pt x="32347" y="1420196"/>
                  <a:pt x="0" y="96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318D1D5-3E59-1486-E41F-46C356DA12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1810"/>
          <a:stretch>
            <a:fillRect/>
          </a:stretch>
        </p:blipFill>
        <p:spPr/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8F84DF9-7A54-B51D-45F9-A5B23D4FC246}"/>
              </a:ext>
            </a:extLst>
          </p:cNvPr>
          <p:cNvSpPr txBox="1"/>
          <p:nvPr/>
        </p:nvSpPr>
        <p:spPr>
          <a:xfrm>
            <a:off x="4064587" y="1621401"/>
            <a:ext cx="4924668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6E291D-415A-0011-F461-3D9887223D7E}"/>
              </a:ext>
            </a:extLst>
          </p:cNvPr>
          <p:cNvSpPr txBox="1"/>
          <p:nvPr/>
        </p:nvSpPr>
        <p:spPr>
          <a:xfrm>
            <a:off x="2829480" y="3333500"/>
            <a:ext cx="766501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54292E-A011-F20D-CE85-3D5E8A8464AC}"/>
              </a:ext>
            </a:extLst>
          </p:cNvPr>
          <p:cNvSpPr txBox="1"/>
          <p:nvPr/>
        </p:nvSpPr>
        <p:spPr>
          <a:xfrm>
            <a:off x="2829480" y="2903401"/>
            <a:ext cx="304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074E9F-A606-438F-E2AD-E16A5A84F8EB}"/>
              </a:ext>
            </a:extLst>
          </p:cNvPr>
          <p:cNvSpPr txBox="1"/>
          <p:nvPr/>
        </p:nvSpPr>
        <p:spPr>
          <a:xfrm>
            <a:off x="2829480" y="4992737"/>
            <a:ext cx="766501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823F43-D99A-BAE1-BD60-2C2A9B338C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8" r="28698"/>
          <a:stretch>
            <a:fillRect/>
          </a:stretch>
        </p:blipFill>
        <p:spPr/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B050DC95-B8F9-421C-BAD1-B0CA737289D8}"/>
              </a:ext>
            </a:extLst>
          </p:cNvPr>
          <p:cNvSpPr/>
          <p:nvPr/>
        </p:nvSpPr>
        <p:spPr>
          <a:xfrm>
            <a:off x="5427633" y="1654629"/>
            <a:ext cx="3413073" cy="5203371"/>
          </a:xfrm>
          <a:prstGeom prst="round1Rect">
            <a:avLst/>
          </a:prstGeom>
          <a:solidFill>
            <a:schemeClr val="accent4"/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EC5459-AF69-4259-9B3B-38E1B16A072B}"/>
              </a:ext>
            </a:extLst>
          </p:cNvPr>
          <p:cNvSpPr/>
          <p:nvPr/>
        </p:nvSpPr>
        <p:spPr>
          <a:xfrm>
            <a:off x="7875639" y="2145520"/>
            <a:ext cx="3260673" cy="116989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9B5EDE-AC9B-40BC-BC22-C3D57E05E97F}"/>
              </a:ext>
            </a:extLst>
          </p:cNvPr>
          <p:cNvSpPr/>
          <p:nvPr/>
        </p:nvSpPr>
        <p:spPr>
          <a:xfrm>
            <a:off x="7875639" y="3498509"/>
            <a:ext cx="3260673" cy="116989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152A0D-A1FB-4914-BEC2-C04122978E08}"/>
              </a:ext>
            </a:extLst>
          </p:cNvPr>
          <p:cNvSpPr/>
          <p:nvPr/>
        </p:nvSpPr>
        <p:spPr>
          <a:xfrm>
            <a:off x="7875639" y="4851498"/>
            <a:ext cx="3260673" cy="1169890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021DE2-8437-4426-2364-9CE1AA1382EF}"/>
              </a:ext>
            </a:extLst>
          </p:cNvPr>
          <p:cNvSpPr txBox="1"/>
          <p:nvPr/>
        </p:nvSpPr>
        <p:spPr>
          <a:xfrm>
            <a:off x="375362" y="2115091"/>
            <a:ext cx="2592376" cy="421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042A53-1C61-DA13-4157-23533302F203}"/>
              </a:ext>
            </a:extLst>
          </p:cNvPr>
          <p:cNvSpPr txBox="1"/>
          <p:nvPr/>
        </p:nvSpPr>
        <p:spPr>
          <a:xfrm>
            <a:off x="375361" y="165462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15603A-36ED-E392-967F-6AA6ABEE0CA9}"/>
              </a:ext>
            </a:extLst>
          </p:cNvPr>
          <p:cNvSpPr txBox="1"/>
          <p:nvPr/>
        </p:nvSpPr>
        <p:spPr>
          <a:xfrm>
            <a:off x="8016292" y="2249271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D1AFDF-0147-1206-648F-4A204648DAB2}"/>
              </a:ext>
            </a:extLst>
          </p:cNvPr>
          <p:cNvSpPr txBox="1"/>
          <p:nvPr/>
        </p:nvSpPr>
        <p:spPr>
          <a:xfrm>
            <a:off x="8016292" y="360226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36A5F4-AB27-0B7A-4243-267A88667294}"/>
              </a:ext>
            </a:extLst>
          </p:cNvPr>
          <p:cNvSpPr txBox="1"/>
          <p:nvPr/>
        </p:nvSpPr>
        <p:spPr>
          <a:xfrm>
            <a:off x="8016292" y="4941628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A38177-6C8D-2CC5-694C-5BB8C8FB0C23}"/>
              </a:ext>
            </a:extLst>
          </p:cNvPr>
          <p:cNvSpPr txBox="1"/>
          <p:nvPr/>
        </p:nvSpPr>
        <p:spPr>
          <a:xfrm>
            <a:off x="5711609" y="2145520"/>
            <a:ext cx="2023376" cy="442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5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  <a:r>
              <a:rPr lang="id-ID" sz="10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6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46F0171-126E-BF60-EC49-BA5BE9003E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21668C-116C-40BA-A7FB-F577BD994D0A}"/>
              </a:ext>
            </a:extLst>
          </p:cNvPr>
          <p:cNvSpPr/>
          <p:nvPr/>
        </p:nvSpPr>
        <p:spPr>
          <a:xfrm>
            <a:off x="9471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>
            <a:outerShdw blurRad="850900" dist="558800" dir="5400000" sx="85000" sy="85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22C5E9-A4D8-49E9-8732-CD6E56157794}"/>
              </a:ext>
            </a:extLst>
          </p:cNvPr>
          <p:cNvSpPr/>
          <p:nvPr/>
        </p:nvSpPr>
        <p:spPr>
          <a:xfrm>
            <a:off x="407987" y="827313"/>
            <a:ext cx="11376026" cy="5194073"/>
          </a:xfrm>
          <a:custGeom>
            <a:avLst/>
            <a:gdLst>
              <a:gd name="connsiteX0" fmla="*/ 0 w 11376026"/>
              <a:gd name="connsiteY0" fmla="*/ 240849 h 5194073"/>
              <a:gd name="connsiteX1" fmla="*/ 240849 w 11376026"/>
              <a:gd name="connsiteY1" fmla="*/ 0 h 5194073"/>
              <a:gd name="connsiteX2" fmla="*/ 11135177 w 11376026"/>
              <a:gd name="connsiteY2" fmla="*/ 0 h 5194073"/>
              <a:gd name="connsiteX3" fmla="*/ 11376026 w 11376026"/>
              <a:gd name="connsiteY3" fmla="*/ 240849 h 5194073"/>
              <a:gd name="connsiteX4" fmla="*/ 11376026 w 11376026"/>
              <a:gd name="connsiteY4" fmla="*/ 4953224 h 5194073"/>
              <a:gd name="connsiteX5" fmla="*/ 11135177 w 11376026"/>
              <a:gd name="connsiteY5" fmla="*/ 5194073 h 5194073"/>
              <a:gd name="connsiteX6" fmla="*/ 240849 w 11376026"/>
              <a:gd name="connsiteY6" fmla="*/ 5194073 h 5194073"/>
              <a:gd name="connsiteX7" fmla="*/ 0 w 11376026"/>
              <a:gd name="connsiteY7" fmla="*/ 4953224 h 5194073"/>
              <a:gd name="connsiteX8" fmla="*/ 0 w 11376026"/>
              <a:gd name="connsiteY8" fmla="*/ 240849 h 5194073"/>
              <a:gd name="connsiteX0" fmla="*/ 0 w 11376026"/>
              <a:gd name="connsiteY0" fmla="*/ 240849 h 5194073"/>
              <a:gd name="connsiteX1" fmla="*/ 240849 w 11376026"/>
              <a:gd name="connsiteY1" fmla="*/ 0 h 5194073"/>
              <a:gd name="connsiteX2" fmla="*/ 7488238 w 11376026"/>
              <a:gd name="connsiteY2" fmla="*/ 1362 h 5194073"/>
              <a:gd name="connsiteX3" fmla="*/ 11135177 w 11376026"/>
              <a:gd name="connsiteY3" fmla="*/ 0 h 5194073"/>
              <a:gd name="connsiteX4" fmla="*/ 11376026 w 11376026"/>
              <a:gd name="connsiteY4" fmla="*/ 240849 h 5194073"/>
              <a:gd name="connsiteX5" fmla="*/ 11376026 w 11376026"/>
              <a:gd name="connsiteY5" fmla="*/ 4953224 h 5194073"/>
              <a:gd name="connsiteX6" fmla="*/ 11135177 w 11376026"/>
              <a:gd name="connsiteY6" fmla="*/ 5194073 h 5194073"/>
              <a:gd name="connsiteX7" fmla="*/ 240849 w 11376026"/>
              <a:gd name="connsiteY7" fmla="*/ 5194073 h 5194073"/>
              <a:gd name="connsiteX8" fmla="*/ 0 w 11376026"/>
              <a:gd name="connsiteY8" fmla="*/ 4953224 h 5194073"/>
              <a:gd name="connsiteX9" fmla="*/ 0 w 11376026"/>
              <a:gd name="connsiteY9" fmla="*/ 240849 h 5194073"/>
              <a:gd name="connsiteX0" fmla="*/ 0 w 11376026"/>
              <a:gd name="connsiteY0" fmla="*/ 240849 h 5194073"/>
              <a:gd name="connsiteX1" fmla="*/ 240849 w 11376026"/>
              <a:gd name="connsiteY1" fmla="*/ 0 h 5194073"/>
              <a:gd name="connsiteX2" fmla="*/ 3897313 w 11376026"/>
              <a:gd name="connsiteY2" fmla="*/ 1362 h 5194073"/>
              <a:gd name="connsiteX3" fmla="*/ 7488238 w 11376026"/>
              <a:gd name="connsiteY3" fmla="*/ 1362 h 5194073"/>
              <a:gd name="connsiteX4" fmla="*/ 11135177 w 11376026"/>
              <a:gd name="connsiteY4" fmla="*/ 0 h 5194073"/>
              <a:gd name="connsiteX5" fmla="*/ 11376026 w 11376026"/>
              <a:gd name="connsiteY5" fmla="*/ 240849 h 5194073"/>
              <a:gd name="connsiteX6" fmla="*/ 11376026 w 11376026"/>
              <a:gd name="connsiteY6" fmla="*/ 4953224 h 5194073"/>
              <a:gd name="connsiteX7" fmla="*/ 11135177 w 11376026"/>
              <a:gd name="connsiteY7" fmla="*/ 5194073 h 5194073"/>
              <a:gd name="connsiteX8" fmla="*/ 240849 w 11376026"/>
              <a:gd name="connsiteY8" fmla="*/ 5194073 h 5194073"/>
              <a:gd name="connsiteX9" fmla="*/ 0 w 11376026"/>
              <a:gd name="connsiteY9" fmla="*/ 4953224 h 5194073"/>
              <a:gd name="connsiteX10" fmla="*/ 0 w 11376026"/>
              <a:gd name="connsiteY10" fmla="*/ 240849 h 5194073"/>
              <a:gd name="connsiteX0" fmla="*/ 0 w 11376026"/>
              <a:gd name="connsiteY0" fmla="*/ 249012 h 5202236"/>
              <a:gd name="connsiteX1" fmla="*/ 240849 w 11376026"/>
              <a:gd name="connsiteY1" fmla="*/ 8163 h 5202236"/>
              <a:gd name="connsiteX2" fmla="*/ 3897313 w 11376026"/>
              <a:gd name="connsiteY2" fmla="*/ 9525 h 5202236"/>
              <a:gd name="connsiteX3" fmla="*/ 5697538 w 11376026"/>
              <a:gd name="connsiteY3" fmla="*/ 0 h 5202236"/>
              <a:gd name="connsiteX4" fmla="*/ 7488238 w 11376026"/>
              <a:gd name="connsiteY4" fmla="*/ 9525 h 5202236"/>
              <a:gd name="connsiteX5" fmla="*/ 11135177 w 11376026"/>
              <a:gd name="connsiteY5" fmla="*/ 8163 h 5202236"/>
              <a:gd name="connsiteX6" fmla="*/ 11376026 w 11376026"/>
              <a:gd name="connsiteY6" fmla="*/ 249012 h 5202236"/>
              <a:gd name="connsiteX7" fmla="*/ 11376026 w 11376026"/>
              <a:gd name="connsiteY7" fmla="*/ 4961387 h 5202236"/>
              <a:gd name="connsiteX8" fmla="*/ 11135177 w 11376026"/>
              <a:gd name="connsiteY8" fmla="*/ 5202236 h 5202236"/>
              <a:gd name="connsiteX9" fmla="*/ 240849 w 11376026"/>
              <a:gd name="connsiteY9" fmla="*/ 5202236 h 5202236"/>
              <a:gd name="connsiteX10" fmla="*/ 0 w 11376026"/>
              <a:gd name="connsiteY10" fmla="*/ 4961387 h 5202236"/>
              <a:gd name="connsiteX11" fmla="*/ 0 w 11376026"/>
              <a:gd name="connsiteY11" fmla="*/ 249012 h 5202236"/>
              <a:gd name="connsiteX0" fmla="*/ 5697538 w 11376026"/>
              <a:gd name="connsiteY0" fmla="*/ 0 h 5202236"/>
              <a:gd name="connsiteX1" fmla="*/ 7488238 w 11376026"/>
              <a:gd name="connsiteY1" fmla="*/ 9525 h 5202236"/>
              <a:gd name="connsiteX2" fmla="*/ 11135177 w 11376026"/>
              <a:gd name="connsiteY2" fmla="*/ 8163 h 5202236"/>
              <a:gd name="connsiteX3" fmla="*/ 11376026 w 11376026"/>
              <a:gd name="connsiteY3" fmla="*/ 249012 h 5202236"/>
              <a:gd name="connsiteX4" fmla="*/ 11376026 w 11376026"/>
              <a:gd name="connsiteY4" fmla="*/ 4961387 h 5202236"/>
              <a:gd name="connsiteX5" fmla="*/ 11135177 w 11376026"/>
              <a:gd name="connsiteY5" fmla="*/ 5202236 h 5202236"/>
              <a:gd name="connsiteX6" fmla="*/ 240849 w 11376026"/>
              <a:gd name="connsiteY6" fmla="*/ 5202236 h 5202236"/>
              <a:gd name="connsiteX7" fmla="*/ 0 w 11376026"/>
              <a:gd name="connsiteY7" fmla="*/ 4961387 h 5202236"/>
              <a:gd name="connsiteX8" fmla="*/ 0 w 11376026"/>
              <a:gd name="connsiteY8" fmla="*/ 249012 h 5202236"/>
              <a:gd name="connsiteX9" fmla="*/ 240849 w 11376026"/>
              <a:gd name="connsiteY9" fmla="*/ 8163 h 5202236"/>
              <a:gd name="connsiteX10" fmla="*/ 3897313 w 11376026"/>
              <a:gd name="connsiteY10" fmla="*/ 9525 h 5202236"/>
              <a:gd name="connsiteX11" fmla="*/ 5788978 w 11376026"/>
              <a:gd name="connsiteY11" fmla="*/ 91440 h 5202236"/>
              <a:gd name="connsiteX0" fmla="*/ 5697538 w 11376026"/>
              <a:gd name="connsiteY0" fmla="*/ 0 h 5202236"/>
              <a:gd name="connsiteX1" fmla="*/ 7488238 w 11376026"/>
              <a:gd name="connsiteY1" fmla="*/ 9525 h 5202236"/>
              <a:gd name="connsiteX2" fmla="*/ 11135177 w 11376026"/>
              <a:gd name="connsiteY2" fmla="*/ 8163 h 5202236"/>
              <a:gd name="connsiteX3" fmla="*/ 11376026 w 11376026"/>
              <a:gd name="connsiteY3" fmla="*/ 249012 h 5202236"/>
              <a:gd name="connsiteX4" fmla="*/ 11376026 w 11376026"/>
              <a:gd name="connsiteY4" fmla="*/ 4961387 h 5202236"/>
              <a:gd name="connsiteX5" fmla="*/ 11135177 w 11376026"/>
              <a:gd name="connsiteY5" fmla="*/ 5202236 h 5202236"/>
              <a:gd name="connsiteX6" fmla="*/ 240849 w 11376026"/>
              <a:gd name="connsiteY6" fmla="*/ 5202236 h 5202236"/>
              <a:gd name="connsiteX7" fmla="*/ 0 w 11376026"/>
              <a:gd name="connsiteY7" fmla="*/ 4961387 h 5202236"/>
              <a:gd name="connsiteX8" fmla="*/ 0 w 11376026"/>
              <a:gd name="connsiteY8" fmla="*/ 249012 h 5202236"/>
              <a:gd name="connsiteX9" fmla="*/ 240849 w 11376026"/>
              <a:gd name="connsiteY9" fmla="*/ 8163 h 5202236"/>
              <a:gd name="connsiteX10" fmla="*/ 3897313 w 11376026"/>
              <a:gd name="connsiteY10" fmla="*/ 9525 h 5202236"/>
              <a:gd name="connsiteX0" fmla="*/ 7488238 w 11376026"/>
              <a:gd name="connsiteY0" fmla="*/ 1362 h 5194073"/>
              <a:gd name="connsiteX1" fmla="*/ 11135177 w 11376026"/>
              <a:gd name="connsiteY1" fmla="*/ 0 h 5194073"/>
              <a:gd name="connsiteX2" fmla="*/ 11376026 w 11376026"/>
              <a:gd name="connsiteY2" fmla="*/ 240849 h 5194073"/>
              <a:gd name="connsiteX3" fmla="*/ 11376026 w 11376026"/>
              <a:gd name="connsiteY3" fmla="*/ 4953224 h 5194073"/>
              <a:gd name="connsiteX4" fmla="*/ 11135177 w 11376026"/>
              <a:gd name="connsiteY4" fmla="*/ 5194073 h 5194073"/>
              <a:gd name="connsiteX5" fmla="*/ 240849 w 11376026"/>
              <a:gd name="connsiteY5" fmla="*/ 5194073 h 5194073"/>
              <a:gd name="connsiteX6" fmla="*/ 0 w 11376026"/>
              <a:gd name="connsiteY6" fmla="*/ 4953224 h 5194073"/>
              <a:gd name="connsiteX7" fmla="*/ 0 w 11376026"/>
              <a:gd name="connsiteY7" fmla="*/ 240849 h 5194073"/>
              <a:gd name="connsiteX8" fmla="*/ 240849 w 11376026"/>
              <a:gd name="connsiteY8" fmla="*/ 0 h 5194073"/>
              <a:gd name="connsiteX9" fmla="*/ 3897313 w 11376026"/>
              <a:gd name="connsiteY9" fmla="*/ 1362 h 51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6026" h="5194073">
                <a:moveTo>
                  <a:pt x="7488238" y="1362"/>
                </a:moveTo>
                <a:lnTo>
                  <a:pt x="11135177" y="0"/>
                </a:lnTo>
                <a:cubicBezTo>
                  <a:pt x="11268194" y="0"/>
                  <a:pt x="11376026" y="107832"/>
                  <a:pt x="11376026" y="240849"/>
                </a:cubicBezTo>
                <a:lnTo>
                  <a:pt x="11376026" y="4953224"/>
                </a:lnTo>
                <a:cubicBezTo>
                  <a:pt x="11376026" y="5086241"/>
                  <a:pt x="11268194" y="5194073"/>
                  <a:pt x="11135177" y="5194073"/>
                </a:cubicBezTo>
                <a:lnTo>
                  <a:pt x="240849" y="5194073"/>
                </a:lnTo>
                <a:cubicBezTo>
                  <a:pt x="107832" y="5194073"/>
                  <a:pt x="0" y="5086241"/>
                  <a:pt x="0" y="4953224"/>
                </a:cubicBezTo>
                <a:lnTo>
                  <a:pt x="0" y="240849"/>
                </a:lnTo>
                <a:cubicBezTo>
                  <a:pt x="0" y="107832"/>
                  <a:pt x="107832" y="0"/>
                  <a:pt x="240849" y="0"/>
                </a:cubicBezTo>
                <a:lnTo>
                  <a:pt x="3897313" y="1362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C501B-D12D-B5A8-3CDC-2667ED9A2EA5}"/>
              </a:ext>
            </a:extLst>
          </p:cNvPr>
          <p:cNvSpPr txBox="1"/>
          <p:nvPr/>
        </p:nvSpPr>
        <p:spPr>
          <a:xfrm>
            <a:off x="965559" y="208148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98ABD-B3AA-F90D-4CA7-CE75C3D5A048}"/>
              </a:ext>
            </a:extLst>
          </p:cNvPr>
          <p:cNvSpPr txBox="1"/>
          <p:nvPr/>
        </p:nvSpPr>
        <p:spPr>
          <a:xfrm>
            <a:off x="965560" y="149698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68269-23CB-9805-EDF8-0C4293436E68}"/>
              </a:ext>
            </a:extLst>
          </p:cNvPr>
          <p:cNvSpPr txBox="1"/>
          <p:nvPr/>
        </p:nvSpPr>
        <p:spPr>
          <a:xfrm>
            <a:off x="965558" y="3917242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748C59-EB0F-D891-844C-F5E377096098}"/>
              </a:ext>
            </a:extLst>
          </p:cNvPr>
          <p:cNvSpPr txBox="1"/>
          <p:nvPr/>
        </p:nvSpPr>
        <p:spPr>
          <a:xfrm>
            <a:off x="6374785" y="208148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64DDC-4EAA-1509-5BE6-A777B0866899}"/>
              </a:ext>
            </a:extLst>
          </p:cNvPr>
          <p:cNvSpPr txBox="1"/>
          <p:nvPr/>
        </p:nvSpPr>
        <p:spPr>
          <a:xfrm>
            <a:off x="6374786" y="149698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00E99-9596-03E1-5A52-1F24B8160322}"/>
              </a:ext>
            </a:extLst>
          </p:cNvPr>
          <p:cNvSpPr txBox="1"/>
          <p:nvPr/>
        </p:nvSpPr>
        <p:spPr>
          <a:xfrm>
            <a:off x="6374784" y="3917242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0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062D53-0DEE-04EF-2C66-22798578AF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r="27656"/>
          <a:stretch>
            <a:fillRect/>
          </a:stretch>
        </p:blipFill>
        <p:spPr/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A403B7C-21AF-4A32-BB26-0F69C2BBFA9E}"/>
              </a:ext>
            </a:extLst>
          </p:cNvPr>
          <p:cNvSpPr/>
          <p:nvPr/>
        </p:nvSpPr>
        <p:spPr>
          <a:xfrm rot="21206818">
            <a:off x="6696685" y="618989"/>
            <a:ext cx="8069436" cy="5019679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78B824-A85D-4C6B-848D-9D7AF9AD540C}"/>
              </a:ext>
            </a:extLst>
          </p:cNvPr>
          <p:cNvSpPr/>
          <p:nvPr/>
        </p:nvSpPr>
        <p:spPr>
          <a:xfrm>
            <a:off x="6696685" y="618989"/>
            <a:ext cx="8069436" cy="5019679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FBA6A-2E67-BE1C-A287-8A9896A20563}"/>
              </a:ext>
            </a:extLst>
          </p:cNvPr>
          <p:cNvSpPr txBox="1"/>
          <p:nvPr/>
        </p:nvSpPr>
        <p:spPr>
          <a:xfrm>
            <a:off x="3371780" y="1763399"/>
            <a:ext cx="2592376" cy="421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B6BE6-CF81-8C69-16BE-D9099A932793}"/>
              </a:ext>
            </a:extLst>
          </p:cNvPr>
          <p:cNvSpPr txBox="1"/>
          <p:nvPr/>
        </p:nvSpPr>
        <p:spPr>
          <a:xfrm>
            <a:off x="3371779" y="130293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BC359F-2432-C648-169D-D8A60271DD93}"/>
              </a:ext>
            </a:extLst>
          </p:cNvPr>
          <p:cNvSpPr txBox="1"/>
          <p:nvPr/>
        </p:nvSpPr>
        <p:spPr>
          <a:xfrm>
            <a:off x="306943" y="1763399"/>
            <a:ext cx="2592376" cy="421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03FA7-3D2F-FBB9-E86F-590B0F87C997}"/>
              </a:ext>
            </a:extLst>
          </p:cNvPr>
          <p:cNvSpPr txBox="1"/>
          <p:nvPr/>
        </p:nvSpPr>
        <p:spPr>
          <a:xfrm>
            <a:off x="306942" y="130293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2F008-AFFD-E4B1-099D-9166A423CA22}"/>
              </a:ext>
            </a:extLst>
          </p:cNvPr>
          <p:cNvSpPr txBox="1"/>
          <p:nvPr/>
        </p:nvSpPr>
        <p:spPr>
          <a:xfrm>
            <a:off x="8093202" y="2911435"/>
            <a:ext cx="218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40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4A4C0D3-FEFC-462F-875F-0E3A578275F6}"/>
              </a:ext>
            </a:extLst>
          </p:cNvPr>
          <p:cNvSpPr/>
          <p:nvPr/>
        </p:nvSpPr>
        <p:spPr>
          <a:xfrm>
            <a:off x="0" y="0"/>
            <a:ext cx="5803602" cy="5286732"/>
          </a:xfrm>
          <a:custGeom>
            <a:avLst/>
            <a:gdLst>
              <a:gd name="connsiteX0" fmla="*/ 0 w 5803602"/>
              <a:gd name="connsiteY0" fmla="*/ 0 h 5286732"/>
              <a:gd name="connsiteX1" fmla="*/ 5604396 w 5803602"/>
              <a:gd name="connsiteY1" fmla="*/ 0 h 5286732"/>
              <a:gd name="connsiteX2" fmla="*/ 5668273 w 5803602"/>
              <a:gd name="connsiteY2" fmla="*/ 148954 h 5286732"/>
              <a:gd name="connsiteX3" fmla="*/ 5517588 w 5803602"/>
              <a:gd name="connsiteY3" fmla="*/ 1961785 h 5286732"/>
              <a:gd name="connsiteX4" fmla="*/ 4213644 w 5803602"/>
              <a:gd name="connsiteY4" fmla="*/ 4220282 h 5286732"/>
              <a:gd name="connsiteX5" fmla="*/ 1301020 w 5803602"/>
              <a:gd name="connsiteY5" fmla="*/ 5000717 h 5286732"/>
              <a:gd name="connsiteX6" fmla="*/ 0 w 5803602"/>
              <a:gd name="connsiteY6" fmla="*/ 4249573 h 528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602" h="5286732">
                <a:moveTo>
                  <a:pt x="0" y="0"/>
                </a:moveTo>
                <a:lnTo>
                  <a:pt x="5604396" y="0"/>
                </a:lnTo>
                <a:lnTo>
                  <a:pt x="5668273" y="148954"/>
                </a:lnTo>
                <a:cubicBezTo>
                  <a:pt x="5883121" y="724571"/>
                  <a:pt x="5848781" y="1388142"/>
                  <a:pt x="5517588" y="1961785"/>
                </a:cubicBezTo>
                <a:lnTo>
                  <a:pt x="4213644" y="4220282"/>
                </a:lnTo>
                <a:cubicBezTo>
                  <a:pt x="3624857" y="5240092"/>
                  <a:pt x="2320830" y="5589505"/>
                  <a:pt x="1301020" y="5000717"/>
                </a:cubicBezTo>
                <a:lnTo>
                  <a:pt x="0" y="42495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587B20-D02F-4582-957E-5B05E60E91C1}"/>
              </a:ext>
            </a:extLst>
          </p:cNvPr>
          <p:cNvSpPr/>
          <p:nvPr/>
        </p:nvSpPr>
        <p:spPr>
          <a:xfrm>
            <a:off x="898389" y="3198046"/>
            <a:ext cx="2426622" cy="2135493"/>
          </a:xfrm>
          <a:prstGeom prst="roundRect">
            <a:avLst>
              <a:gd name="adj" fmla="val 18381"/>
            </a:avLst>
          </a:prstGeom>
          <a:solidFill>
            <a:schemeClr val="accent3"/>
          </a:solidFill>
          <a:ln>
            <a:noFill/>
          </a:ln>
          <a:effectLst>
            <a:outerShdw blurRad="203200" dist="2413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35D6BC-B4A7-4B53-8618-7FF8580E519A}"/>
              </a:ext>
            </a:extLst>
          </p:cNvPr>
          <p:cNvSpPr/>
          <p:nvPr/>
        </p:nvSpPr>
        <p:spPr>
          <a:xfrm>
            <a:off x="3574263" y="1524461"/>
            <a:ext cx="2426622" cy="2135493"/>
          </a:xfrm>
          <a:prstGeom prst="roundRect">
            <a:avLst>
              <a:gd name="adj" fmla="val 18381"/>
            </a:avLst>
          </a:prstGeom>
          <a:solidFill>
            <a:schemeClr val="accent2"/>
          </a:solidFill>
          <a:ln>
            <a:noFill/>
          </a:ln>
          <a:effectLst>
            <a:outerShdw blurRad="203200" dist="2413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88C73-D604-42DF-984F-C6ED2A927889}"/>
              </a:ext>
            </a:extLst>
          </p:cNvPr>
          <p:cNvSpPr/>
          <p:nvPr/>
        </p:nvSpPr>
        <p:spPr>
          <a:xfrm>
            <a:off x="3574263" y="3885894"/>
            <a:ext cx="2426622" cy="2135493"/>
          </a:xfrm>
          <a:prstGeom prst="roundRect">
            <a:avLst>
              <a:gd name="adj" fmla="val 18381"/>
            </a:avLst>
          </a:prstGeom>
          <a:solidFill>
            <a:schemeClr val="accent4"/>
          </a:solidFill>
          <a:ln>
            <a:noFill/>
          </a:ln>
          <a:effectLst>
            <a:outerShdw blurRad="203200" dist="2413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C54B49-3716-4871-B455-053110638F12}"/>
              </a:ext>
            </a:extLst>
          </p:cNvPr>
          <p:cNvSpPr/>
          <p:nvPr/>
        </p:nvSpPr>
        <p:spPr>
          <a:xfrm>
            <a:off x="898389" y="855663"/>
            <a:ext cx="2426622" cy="2135493"/>
          </a:xfrm>
          <a:prstGeom prst="roundRect">
            <a:avLst>
              <a:gd name="adj" fmla="val 18381"/>
            </a:avLst>
          </a:prstGeom>
          <a:solidFill>
            <a:schemeClr val="accent1"/>
          </a:solidFill>
          <a:ln>
            <a:noFill/>
          </a:ln>
          <a:effectLst>
            <a:outerShdw blurRad="203200" dist="2413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2D63F4-9132-50A8-0064-889EF3B34B2B}"/>
              </a:ext>
            </a:extLst>
          </p:cNvPr>
          <p:cNvSpPr txBox="1"/>
          <p:nvPr/>
        </p:nvSpPr>
        <p:spPr>
          <a:xfrm>
            <a:off x="1035033" y="1061859"/>
            <a:ext cx="2153334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3B546D-6E5B-428B-52D0-8791CE3F11C7}"/>
              </a:ext>
            </a:extLst>
          </p:cNvPr>
          <p:cNvSpPr txBox="1"/>
          <p:nvPr/>
        </p:nvSpPr>
        <p:spPr>
          <a:xfrm>
            <a:off x="3710907" y="1705456"/>
            <a:ext cx="2153334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EEAAED-2FBA-A3E5-0778-66BDDE9F1B29}"/>
              </a:ext>
            </a:extLst>
          </p:cNvPr>
          <p:cNvSpPr txBox="1"/>
          <p:nvPr/>
        </p:nvSpPr>
        <p:spPr>
          <a:xfrm>
            <a:off x="3710907" y="4092090"/>
            <a:ext cx="2153334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5A0E38-A66B-A13F-7C5A-67C37E8C4B9D}"/>
              </a:ext>
            </a:extLst>
          </p:cNvPr>
          <p:cNvSpPr txBox="1"/>
          <p:nvPr/>
        </p:nvSpPr>
        <p:spPr>
          <a:xfrm>
            <a:off x="1035033" y="3433789"/>
            <a:ext cx="2153334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536A68D-E11D-AA9A-CDD5-DEF17C9AEEB8}"/>
              </a:ext>
            </a:extLst>
          </p:cNvPr>
          <p:cNvSpPr txBox="1"/>
          <p:nvPr/>
        </p:nvSpPr>
        <p:spPr>
          <a:xfrm>
            <a:off x="9218617" y="4636392"/>
            <a:ext cx="218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40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DE0316B-9DC5-5FE8-EEF8-07953FCD3A85}"/>
              </a:ext>
            </a:extLst>
          </p:cNvPr>
          <p:cNvSpPr/>
          <p:nvPr/>
        </p:nvSpPr>
        <p:spPr>
          <a:xfrm>
            <a:off x="6396440" y="2500899"/>
            <a:ext cx="2426622" cy="2135493"/>
          </a:xfrm>
          <a:prstGeom prst="roundRect">
            <a:avLst>
              <a:gd name="adj" fmla="val 18381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203200" dist="2413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E862CA-A1BF-2AE0-3C35-87DDB8D7C1F6}"/>
              </a:ext>
            </a:extLst>
          </p:cNvPr>
          <p:cNvSpPr txBox="1"/>
          <p:nvPr/>
        </p:nvSpPr>
        <p:spPr>
          <a:xfrm>
            <a:off x="6533084" y="2643366"/>
            <a:ext cx="2153334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FAFC1B-40E6-EB7F-1E09-A4748534A6FB}"/>
              </a:ext>
            </a:extLst>
          </p:cNvPr>
          <p:cNvSpPr txBox="1"/>
          <p:nvPr/>
        </p:nvSpPr>
        <p:spPr>
          <a:xfrm>
            <a:off x="4349368" y="509136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36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6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04DEEE0-7290-4FC7-A0BD-CD212FDE8313}"/>
              </a:ext>
            </a:extLst>
          </p:cNvPr>
          <p:cNvSpPr/>
          <p:nvPr/>
        </p:nvSpPr>
        <p:spPr>
          <a:xfrm>
            <a:off x="4469323" y="3803204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18E665-1D5F-418B-8A3F-D30435BCD45F}"/>
              </a:ext>
            </a:extLst>
          </p:cNvPr>
          <p:cNvSpPr/>
          <p:nvPr/>
        </p:nvSpPr>
        <p:spPr>
          <a:xfrm>
            <a:off x="7881939" y="4221031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C68CE7F-F1BC-445B-8013-6FBC5F70FB89}"/>
              </a:ext>
            </a:extLst>
          </p:cNvPr>
          <p:cNvSpPr/>
          <p:nvPr/>
        </p:nvSpPr>
        <p:spPr>
          <a:xfrm>
            <a:off x="1056199" y="4221031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77BF8E5-BF3C-48B1-912F-53C78CA466D0}"/>
              </a:ext>
            </a:extLst>
          </p:cNvPr>
          <p:cNvSpPr/>
          <p:nvPr/>
        </p:nvSpPr>
        <p:spPr>
          <a:xfrm>
            <a:off x="4469323" y="1866869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7683C03-C32E-4B4F-B52E-595FAD40315E}"/>
              </a:ext>
            </a:extLst>
          </p:cNvPr>
          <p:cNvSpPr/>
          <p:nvPr/>
        </p:nvSpPr>
        <p:spPr>
          <a:xfrm>
            <a:off x="7881939" y="2284696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58118EE-692D-44AA-9EC3-43B196D3047B}"/>
              </a:ext>
            </a:extLst>
          </p:cNvPr>
          <p:cNvSpPr/>
          <p:nvPr/>
        </p:nvSpPr>
        <p:spPr>
          <a:xfrm>
            <a:off x="1056199" y="2284696"/>
            <a:ext cx="3253354" cy="1518508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99386-4081-7D36-EBE7-B0A8E8561048}"/>
              </a:ext>
            </a:extLst>
          </p:cNvPr>
          <p:cNvSpPr txBox="1"/>
          <p:nvPr/>
        </p:nvSpPr>
        <p:spPr>
          <a:xfrm>
            <a:off x="4606317" y="2178932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603812-FEC9-F924-681C-4E44948E6357}"/>
              </a:ext>
            </a:extLst>
          </p:cNvPr>
          <p:cNvSpPr txBox="1"/>
          <p:nvPr/>
        </p:nvSpPr>
        <p:spPr>
          <a:xfrm>
            <a:off x="1193447" y="2597412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E397DC-EEB5-6255-76A8-F236F48500E2}"/>
              </a:ext>
            </a:extLst>
          </p:cNvPr>
          <p:cNvSpPr txBox="1"/>
          <p:nvPr/>
        </p:nvSpPr>
        <p:spPr>
          <a:xfrm>
            <a:off x="1193193" y="448547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AD653C-B6B3-F4BA-B8AF-E30A245C815F}"/>
              </a:ext>
            </a:extLst>
          </p:cNvPr>
          <p:cNvSpPr txBox="1"/>
          <p:nvPr/>
        </p:nvSpPr>
        <p:spPr>
          <a:xfrm>
            <a:off x="4606063" y="4067643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5B80F-E275-3A93-D17E-F23A942ADDE0}"/>
              </a:ext>
            </a:extLst>
          </p:cNvPr>
          <p:cNvSpPr txBox="1"/>
          <p:nvPr/>
        </p:nvSpPr>
        <p:spPr>
          <a:xfrm>
            <a:off x="8018933" y="448547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BD83ED-5C85-87D2-5F95-C8E782C1A963}"/>
              </a:ext>
            </a:extLst>
          </p:cNvPr>
          <p:cNvSpPr txBox="1"/>
          <p:nvPr/>
        </p:nvSpPr>
        <p:spPr>
          <a:xfrm>
            <a:off x="8018933" y="259008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B2F65C-21D8-BE37-E585-E7338A9A3158}"/>
              </a:ext>
            </a:extLst>
          </p:cNvPr>
          <p:cNvSpPr txBox="1"/>
          <p:nvPr/>
        </p:nvSpPr>
        <p:spPr>
          <a:xfrm>
            <a:off x="4349368" y="509136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36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C8E31E-3AE9-65C2-352C-1DED1120DE66}"/>
              </a:ext>
            </a:extLst>
          </p:cNvPr>
          <p:cNvSpPr txBox="1"/>
          <p:nvPr/>
        </p:nvSpPr>
        <p:spPr>
          <a:xfrm>
            <a:off x="2389024" y="991489"/>
            <a:ext cx="7413952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2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4F2EEADC-2E83-48D7-A3E7-310ED4C8F094}"/>
              </a:ext>
            </a:extLst>
          </p:cNvPr>
          <p:cNvSpPr/>
          <p:nvPr/>
        </p:nvSpPr>
        <p:spPr>
          <a:xfrm rot="10800000" flipH="1">
            <a:off x="1" y="-2"/>
            <a:ext cx="2914649" cy="6021389"/>
          </a:xfrm>
          <a:prstGeom prst="round1Rect">
            <a:avLst/>
          </a:prstGeom>
          <a:solidFill>
            <a:schemeClr val="accent4"/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E4EC87-83FA-4E56-AF28-22A9BD8EDC35}"/>
              </a:ext>
            </a:extLst>
          </p:cNvPr>
          <p:cNvSpPr/>
          <p:nvPr/>
        </p:nvSpPr>
        <p:spPr>
          <a:xfrm>
            <a:off x="1055688" y="2826339"/>
            <a:ext cx="3228521" cy="2861187"/>
          </a:xfrm>
          <a:prstGeom prst="roundRect">
            <a:avLst>
              <a:gd name="adj" fmla="val 501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2B3882-4E21-476B-BCBF-547715708C2A}"/>
              </a:ext>
            </a:extLst>
          </p:cNvPr>
          <p:cNvSpPr/>
          <p:nvPr/>
        </p:nvSpPr>
        <p:spPr>
          <a:xfrm>
            <a:off x="4481739" y="2826339"/>
            <a:ext cx="3228521" cy="2861187"/>
          </a:xfrm>
          <a:prstGeom prst="roundRect">
            <a:avLst>
              <a:gd name="adj" fmla="val 5016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A09A34-FC25-4FFD-8093-1C5DA5EE32F0}"/>
              </a:ext>
            </a:extLst>
          </p:cNvPr>
          <p:cNvSpPr/>
          <p:nvPr/>
        </p:nvSpPr>
        <p:spPr>
          <a:xfrm>
            <a:off x="7907790" y="2826339"/>
            <a:ext cx="3228521" cy="2861187"/>
          </a:xfrm>
          <a:prstGeom prst="roundRect">
            <a:avLst>
              <a:gd name="adj" fmla="val 5016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334A7B-C07A-4CEB-ECBC-6885CCB51E9E}"/>
              </a:ext>
            </a:extLst>
          </p:cNvPr>
          <p:cNvSpPr txBox="1"/>
          <p:nvPr/>
        </p:nvSpPr>
        <p:spPr>
          <a:xfrm>
            <a:off x="4349368" y="509136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36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7D8EC5-E200-8D2B-CBB3-4B77647CD11E}"/>
              </a:ext>
            </a:extLst>
          </p:cNvPr>
          <p:cNvSpPr txBox="1"/>
          <p:nvPr/>
        </p:nvSpPr>
        <p:spPr>
          <a:xfrm>
            <a:off x="2389024" y="991489"/>
            <a:ext cx="7413952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8F19F3-9566-74FC-B6B3-33451B89B111}"/>
              </a:ext>
            </a:extLst>
          </p:cNvPr>
          <p:cNvSpPr txBox="1"/>
          <p:nvPr/>
        </p:nvSpPr>
        <p:spPr>
          <a:xfrm>
            <a:off x="1180265" y="317902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70038E-393A-E087-1921-D6B30D563D7F}"/>
              </a:ext>
            </a:extLst>
          </p:cNvPr>
          <p:cNvSpPr txBox="1"/>
          <p:nvPr/>
        </p:nvSpPr>
        <p:spPr>
          <a:xfrm>
            <a:off x="1180265" y="4349109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9E6AD5-9E36-FC9E-92CE-09EBC2F4B9F8}"/>
              </a:ext>
            </a:extLst>
          </p:cNvPr>
          <p:cNvSpPr txBox="1"/>
          <p:nvPr/>
        </p:nvSpPr>
        <p:spPr>
          <a:xfrm>
            <a:off x="4606317" y="4349109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C343A5-4B0C-27F4-849C-A25222DD3FD9}"/>
              </a:ext>
            </a:extLst>
          </p:cNvPr>
          <p:cNvSpPr txBox="1"/>
          <p:nvPr/>
        </p:nvSpPr>
        <p:spPr>
          <a:xfrm>
            <a:off x="8032369" y="317902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47A47-AEE8-9985-2D4B-4B7344D005A2}"/>
              </a:ext>
            </a:extLst>
          </p:cNvPr>
          <p:cNvSpPr txBox="1"/>
          <p:nvPr/>
        </p:nvSpPr>
        <p:spPr>
          <a:xfrm>
            <a:off x="8032369" y="4349109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F801C6-7A61-7C30-D497-05D1B012099B}"/>
              </a:ext>
            </a:extLst>
          </p:cNvPr>
          <p:cNvSpPr txBox="1"/>
          <p:nvPr/>
        </p:nvSpPr>
        <p:spPr>
          <a:xfrm>
            <a:off x="3087856" y="1461789"/>
            <a:ext cx="6016285" cy="79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BAAD24-50EB-6D95-6F39-8F3BD3E8CA47}"/>
              </a:ext>
            </a:extLst>
          </p:cNvPr>
          <p:cNvSpPr txBox="1"/>
          <p:nvPr/>
        </p:nvSpPr>
        <p:spPr>
          <a:xfrm>
            <a:off x="4606317" y="3179020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342233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1FD0C7-9A1E-407C-A842-5AA93C36C880}"/>
              </a:ext>
            </a:extLst>
          </p:cNvPr>
          <p:cNvSpPr/>
          <p:nvPr/>
        </p:nvSpPr>
        <p:spPr>
          <a:xfrm>
            <a:off x="1391444" y="1590298"/>
            <a:ext cx="3790156" cy="3830279"/>
          </a:xfrm>
          <a:prstGeom prst="roundRect">
            <a:avLst>
              <a:gd name="adj" fmla="val 7423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4F5580-97AE-415D-9D17-F85366682D94}"/>
              </a:ext>
            </a:extLst>
          </p:cNvPr>
          <p:cNvSpPr/>
          <p:nvPr/>
        </p:nvSpPr>
        <p:spPr>
          <a:xfrm>
            <a:off x="830388" y="2783544"/>
            <a:ext cx="4125912" cy="2162629"/>
          </a:xfrm>
          <a:prstGeom prst="rect">
            <a:avLst/>
          </a:prstGeom>
          <a:solidFill>
            <a:schemeClr val="bg1"/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5F1973-B60E-4AC7-B49D-0DFC4580DA16}"/>
              </a:ext>
            </a:extLst>
          </p:cNvPr>
          <p:cNvGrpSpPr/>
          <p:nvPr/>
        </p:nvGrpSpPr>
        <p:grpSpPr>
          <a:xfrm>
            <a:off x="2765822" y="1437424"/>
            <a:ext cx="792718" cy="305747"/>
            <a:chOff x="4952999" y="2069085"/>
            <a:chExt cx="792718" cy="30574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699FE0-D7A2-4F19-A6F6-D5F80FF792F2}"/>
                </a:ext>
              </a:extLst>
            </p:cNvPr>
            <p:cNvSpPr/>
            <p:nvPr/>
          </p:nvSpPr>
          <p:spPr>
            <a:xfrm>
              <a:off x="4952999" y="2069085"/>
              <a:ext cx="792718" cy="305747"/>
            </a:xfrm>
            <a:prstGeom prst="roundRect">
              <a:avLst/>
            </a:prstGeom>
            <a:solidFill>
              <a:schemeClr val="accent1"/>
            </a:solidFill>
            <a:ln w="1016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4FAD0F-CE32-4A74-91C8-8EC34B1D9216}"/>
                </a:ext>
              </a:extLst>
            </p:cNvPr>
            <p:cNvSpPr txBox="1"/>
            <p:nvPr/>
          </p:nvSpPr>
          <p:spPr>
            <a:xfrm>
              <a:off x="5013324" y="2083459"/>
              <a:ext cx="671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Gallery</a:t>
              </a: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71DECC-CD5B-0B08-4693-7BEB7BDA3D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1" r="2395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658E2F5-6BF9-EB2B-E0EB-6C2315C07E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6851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2962581-6442-7165-84A5-64C2A3EB64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385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F49E286-CC68-5D19-05CC-36FAF38760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r="2378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740530D-CB48-F20C-5AE3-844CD8CDE3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0547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EF686B-1727-AEBE-D6CD-AE9F1B5DE16C}"/>
              </a:ext>
            </a:extLst>
          </p:cNvPr>
          <p:cNvSpPr txBox="1"/>
          <p:nvPr/>
        </p:nvSpPr>
        <p:spPr>
          <a:xfrm>
            <a:off x="1784290" y="2003512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C38932-4D79-AFF4-4AAF-EBAEB4A8CCC7}"/>
              </a:ext>
            </a:extLst>
          </p:cNvPr>
          <p:cNvSpPr txBox="1"/>
          <p:nvPr/>
        </p:nvSpPr>
        <p:spPr>
          <a:xfrm>
            <a:off x="1784290" y="4186388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866DE2-BBFE-8701-78EE-1AA2C309EEC9}"/>
              </a:ext>
            </a:extLst>
          </p:cNvPr>
          <p:cNvSpPr txBox="1"/>
          <p:nvPr/>
        </p:nvSpPr>
        <p:spPr>
          <a:xfrm>
            <a:off x="1784290" y="3057008"/>
            <a:ext cx="2979366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129870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AAA6E1-0BB4-D8D4-B838-A37FA9501B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58A7E4-E553-4C6A-964C-4839D5DBEB66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5557E-393F-4535-9D7F-E229E4B1401E}"/>
              </a:ext>
            </a:extLst>
          </p:cNvPr>
          <p:cNvSpPr txBox="1">
            <a:spLocks/>
          </p:cNvSpPr>
          <p:nvPr/>
        </p:nvSpPr>
        <p:spPr>
          <a:xfrm>
            <a:off x="8645321" y="1885316"/>
            <a:ext cx="2905605" cy="12003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spc="100" dirty="0">
                <a:solidFill>
                  <a:schemeClr val="bg1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Get </a:t>
            </a:r>
          </a:p>
          <a:p>
            <a:pPr algn="l">
              <a:spcBef>
                <a:spcPts val="0"/>
              </a:spcBef>
            </a:pPr>
            <a:r>
              <a:rPr lang="en-US" b="1" spc="100" dirty="0">
                <a:solidFill>
                  <a:schemeClr val="bg1"/>
                </a:solidFill>
                <a:ea typeface="Open Sans" panose="020B0606030504020204" pitchFamily="34" charset="0"/>
                <a:cs typeface="Segoe UI" panose="020B0502040204020203" pitchFamily="34" charset="0"/>
              </a:rPr>
              <a:t>in Touch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5552BC-F4B3-4761-AB38-CBE12A34DC18}"/>
              </a:ext>
            </a:extLst>
          </p:cNvPr>
          <p:cNvGrpSpPr/>
          <p:nvPr/>
        </p:nvGrpSpPr>
        <p:grpSpPr>
          <a:xfrm>
            <a:off x="8703299" y="3459810"/>
            <a:ext cx="2424151" cy="570171"/>
            <a:chOff x="1614448" y="5767540"/>
            <a:chExt cx="2424151" cy="570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2113-2FDD-4A91-AC71-ADD53814616A}"/>
                </a:ext>
              </a:extLst>
            </p:cNvPr>
            <p:cNvSpPr txBox="1"/>
            <p:nvPr/>
          </p:nvSpPr>
          <p:spPr>
            <a:xfrm>
              <a:off x="1614448" y="6025580"/>
              <a:ext cx="2424151" cy="312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600"/>
                </a:spcAft>
                <a:defRPr sz="120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256 Street view, Los Angeles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23529D-A3A6-4569-A930-B8045408FF84}"/>
                </a:ext>
              </a:extLst>
            </p:cNvPr>
            <p:cNvSpPr txBox="1"/>
            <p:nvPr/>
          </p:nvSpPr>
          <p:spPr>
            <a:xfrm>
              <a:off x="1664624" y="5767540"/>
              <a:ext cx="2335875" cy="31835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defPPr>
                <a:defRPr lang="en-US"/>
              </a:defPPr>
              <a:lvl1pPr algn="ctr">
                <a:defRPr sz="1600" b="1" cap="none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Address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0046D1-0360-4287-98A4-A28B1E9F5499}"/>
              </a:ext>
            </a:extLst>
          </p:cNvPr>
          <p:cNvGrpSpPr/>
          <p:nvPr/>
        </p:nvGrpSpPr>
        <p:grpSpPr>
          <a:xfrm>
            <a:off x="8703299" y="4283343"/>
            <a:ext cx="2424151" cy="570171"/>
            <a:chOff x="1614448" y="5767540"/>
            <a:chExt cx="2424151" cy="5701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AB8547-52CB-45C1-915A-F86911D214BA}"/>
                </a:ext>
              </a:extLst>
            </p:cNvPr>
            <p:cNvSpPr txBox="1"/>
            <p:nvPr/>
          </p:nvSpPr>
          <p:spPr>
            <a:xfrm>
              <a:off x="1614448" y="6025580"/>
              <a:ext cx="2424151" cy="312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600"/>
                </a:spcAft>
                <a:defRPr sz="120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mail@company.com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78AD48-D3C2-41DB-8681-C974E1F86AE9}"/>
                </a:ext>
              </a:extLst>
            </p:cNvPr>
            <p:cNvSpPr txBox="1"/>
            <p:nvPr/>
          </p:nvSpPr>
          <p:spPr>
            <a:xfrm>
              <a:off x="1664624" y="5767540"/>
              <a:ext cx="2335875" cy="31835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defPPr>
                <a:defRPr lang="en-US"/>
              </a:defPPr>
              <a:lvl1pPr algn="ctr">
                <a:defRPr sz="1600" b="1" cap="none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Email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E20B5A-B4EF-44CB-85B4-B8C7E6AB23E2}"/>
              </a:ext>
            </a:extLst>
          </p:cNvPr>
          <p:cNvGrpSpPr/>
          <p:nvPr/>
        </p:nvGrpSpPr>
        <p:grpSpPr>
          <a:xfrm>
            <a:off x="8703299" y="5106876"/>
            <a:ext cx="2424151" cy="570171"/>
            <a:chOff x="1614448" y="5767540"/>
            <a:chExt cx="2424151" cy="5701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89DC24-72F3-4F09-B15A-AE7C35048F5A}"/>
                </a:ext>
              </a:extLst>
            </p:cNvPr>
            <p:cNvSpPr txBox="1"/>
            <p:nvPr/>
          </p:nvSpPr>
          <p:spPr>
            <a:xfrm>
              <a:off x="1614448" y="6025580"/>
              <a:ext cx="2424151" cy="312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600"/>
                </a:spcAft>
                <a:defRPr sz="120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+88 1234 5678 90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6C094-05B3-4C41-8A3C-A863A9A0E9DE}"/>
                </a:ext>
              </a:extLst>
            </p:cNvPr>
            <p:cNvSpPr txBox="1"/>
            <p:nvPr/>
          </p:nvSpPr>
          <p:spPr>
            <a:xfrm>
              <a:off x="1664624" y="5767540"/>
              <a:ext cx="2335875" cy="31835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defPPr>
                <a:defRPr lang="en-US"/>
              </a:defPPr>
              <a:lvl1pPr algn="ctr">
                <a:defRPr sz="1600" b="1" cap="none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GB" dirty="0">
                  <a:solidFill>
                    <a:schemeClr val="bg1"/>
                  </a:solidFill>
                  <a:latin typeface="+mn-lt"/>
                  <a:cs typeface="Segoe UI" panose="020B0502040204020203" pitchFamily="34" charset="0"/>
                </a:rPr>
                <a:t>Phone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CFE8EE8-3899-4E9D-8C4F-7420065FE91B}"/>
              </a:ext>
            </a:extLst>
          </p:cNvPr>
          <p:cNvSpPr/>
          <p:nvPr/>
        </p:nvSpPr>
        <p:spPr>
          <a:xfrm>
            <a:off x="7924800" y="0"/>
            <a:ext cx="2288357" cy="1200329"/>
          </a:xfrm>
          <a:custGeom>
            <a:avLst/>
            <a:gdLst>
              <a:gd name="connsiteX0" fmla="*/ 29277 w 2350888"/>
              <a:gd name="connsiteY0" fmla="*/ 0 h 1233129"/>
              <a:gd name="connsiteX1" fmla="*/ 2350888 w 2350888"/>
              <a:gd name="connsiteY1" fmla="*/ 0 h 1233129"/>
              <a:gd name="connsiteX2" fmla="*/ 2346697 w 2350888"/>
              <a:gd name="connsiteY2" fmla="*/ 8905 h 1233129"/>
              <a:gd name="connsiteX3" fmla="*/ 2338715 w 2350888"/>
              <a:gd name="connsiteY3" fmla="*/ 25456 h 1233129"/>
              <a:gd name="connsiteX4" fmla="*/ 2330329 w 2350888"/>
              <a:gd name="connsiteY4" fmla="*/ 42816 h 1233129"/>
              <a:gd name="connsiteX5" fmla="*/ 2321723 w 2350888"/>
              <a:gd name="connsiteY5" fmla="*/ 60168 h 1233129"/>
              <a:gd name="connsiteX6" fmla="*/ 2313363 w 2350888"/>
              <a:gd name="connsiteY6" fmla="*/ 77229 h 1233129"/>
              <a:gd name="connsiteX7" fmla="*/ 2304965 w 2350888"/>
              <a:gd name="connsiteY7" fmla="*/ 93465 h 1233129"/>
              <a:gd name="connsiteX8" fmla="*/ 2297111 w 2350888"/>
              <a:gd name="connsiteY8" fmla="*/ 108522 h 1233129"/>
              <a:gd name="connsiteX9" fmla="*/ 2289947 w 2350888"/>
              <a:gd name="connsiteY9" fmla="*/ 122033 h 1233129"/>
              <a:gd name="connsiteX10" fmla="*/ 2283757 w 2350888"/>
              <a:gd name="connsiteY10" fmla="*/ 133258 h 1233129"/>
              <a:gd name="connsiteX11" fmla="*/ 2281117 w 2350888"/>
              <a:gd name="connsiteY11" fmla="*/ 138101 h 1233129"/>
              <a:gd name="connsiteX12" fmla="*/ 2278671 w 2350888"/>
              <a:gd name="connsiteY12" fmla="*/ 141978 h 1233129"/>
              <a:gd name="connsiteX13" fmla="*/ 2276604 w 2350888"/>
              <a:gd name="connsiteY13" fmla="*/ 145344 h 1233129"/>
              <a:gd name="connsiteX14" fmla="*/ 2274835 w 2350888"/>
              <a:gd name="connsiteY14" fmla="*/ 147823 h 1233129"/>
              <a:gd name="connsiteX15" fmla="*/ 2272911 w 2350888"/>
              <a:gd name="connsiteY15" fmla="*/ 152096 h 1233129"/>
              <a:gd name="connsiteX16" fmla="*/ 2270987 w 2350888"/>
              <a:gd name="connsiteY16" fmla="*/ 156367 h 1233129"/>
              <a:gd name="connsiteX17" fmla="*/ 2268608 w 2350888"/>
              <a:gd name="connsiteY17" fmla="*/ 160771 h 1233129"/>
              <a:gd name="connsiteX18" fmla="*/ 2266215 w 2350888"/>
              <a:gd name="connsiteY18" fmla="*/ 165325 h 1233129"/>
              <a:gd name="connsiteX19" fmla="*/ 2260648 w 2350888"/>
              <a:gd name="connsiteY19" fmla="*/ 174476 h 1233129"/>
              <a:gd name="connsiteX20" fmla="*/ 2254729 w 2350888"/>
              <a:gd name="connsiteY20" fmla="*/ 183838 h 1233129"/>
              <a:gd name="connsiteX21" fmla="*/ 2248812 w 2350888"/>
              <a:gd name="connsiteY21" fmla="*/ 193200 h 1233129"/>
              <a:gd name="connsiteX22" fmla="*/ 2242789 w 2350888"/>
              <a:gd name="connsiteY22" fmla="*/ 202483 h 1233129"/>
              <a:gd name="connsiteX23" fmla="*/ 2237026 w 2350888"/>
              <a:gd name="connsiteY23" fmla="*/ 211326 h 1233129"/>
              <a:gd name="connsiteX24" fmla="*/ 2231837 w 2350888"/>
              <a:gd name="connsiteY24" fmla="*/ 219967 h 1233129"/>
              <a:gd name="connsiteX25" fmla="*/ 2229223 w 2350888"/>
              <a:gd name="connsiteY25" fmla="*/ 224512 h 1233129"/>
              <a:gd name="connsiteX26" fmla="*/ 2226283 w 2350888"/>
              <a:gd name="connsiteY26" fmla="*/ 228969 h 1233129"/>
              <a:gd name="connsiteX27" fmla="*/ 2223448 w 2350888"/>
              <a:gd name="connsiteY27" fmla="*/ 233505 h 1233129"/>
              <a:gd name="connsiteX28" fmla="*/ 2220403 w 2350888"/>
              <a:gd name="connsiteY28" fmla="*/ 237883 h 1233129"/>
              <a:gd name="connsiteX29" fmla="*/ 2217685 w 2350888"/>
              <a:gd name="connsiteY29" fmla="*/ 242348 h 1233129"/>
              <a:gd name="connsiteX30" fmla="*/ 2214523 w 2350888"/>
              <a:gd name="connsiteY30" fmla="*/ 246796 h 1233129"/>
              <a:gd name="connsiteX31" fmla="*/ 2211479 w 2350888"/>
              <a:gd name="connsiteY31" fmla="*/ 251174 h 1233129"/>
              <a:gd name="connsiteX32" fmla="*/ 2208761 w 2350888"/>
              <a:gd name="connsiteY32" fmla="*/ 255640 h 1233129"/>
              <a:gd name="connsiteX33" fmla="*/ 2206199 w 2350888"/>
              <a:gd name="connsiteY33" fmla="*/ 259587 h 1233129"/>
              <a:gd name="connsiteX34" fmla="*/ 2203480 w 2350888"/>
              <a:gd name="connsiteY34" fmla="*/ 264053 h 1233129"/>
              <a:gd name="connsiteX35" fmla="*/ 2200279 w 2350888"/>
              <a:gd name="connsiteY35" fmla="*/ 268949 h 1233129"/>
              <a:gd name="connsiteX36" fmla="*/ 2196950 w 2350888"/>
              <a:gd name="connsiteY36" fmla="*/ 274065 h 1233129"/>
              <a:gd name="connsiteX37" fmla="*/ 2193737 w 2350888"/>
              <a:gd name="connsiteY37" fmla="*/ 279111 h 1233129"/>
              <a:gd name="connsiteX38" fmla="*/ 2190224 w 2350888"/>
              <a:gd name="connsiteY38" fmla="*/ 283770 h 1233129"/>
              <a:gd name="connsiteX39" fmla="*/ 2186854 w 2350888"/>
              <a:gd name="connsiteY39" fmla="*/ 288061 h 1233129"/>
              <a:gd name="connsiteX40" fmla="*/ 2183769 w 2350888"/>
              <a:gd name="connsiteY40" fmla="*/ 291613 h 1233129"/>
              <a:gd name="connsiteX41" fmla="*/ 2180753 w 2350888"/>
              <a:gd name="connsiteY41" fmla="*/ 296966 h 1233129"/>
              <a:gd name="connsiteX42" fmla="*/ 2176928 w 2350888"/>
              <a:gd name="connsiteY42" fmla="*/ 302662 h 1233129"/>
              <a:gd name="connsiteX43" fmla="*/ 2172856 w 2350888"/>
              <a:gd name="connsiteY43" fmla="*/ 308649 h 1233129"/>
              <a:gd name="connsiteX44" fmla="*/ 2168445 w 2350888"/>
              <a:gd name="connsiteY44" fmla="*/ 314697 h 1233129"/>
              <a:gd name="connsiteX45" fmla="*/ 2163801 w 2350888"/>
              <a:gd name="connsiteY45" fmla="*/ 320886 h 1233129"/>
              <a:gd name="connsiteX46" fmla="*/ 2159286 w 2350888"/>
              <a:gd name="connsiteY46" fmla="*/ 326855 h 1233129"/>
              <a:gd name="connsiteX47" fmla="*/ 2154679 w 2350888"/>
              <a:gd name="connsiteY47" fmla="*/ 332596 h 1233129"/>
              <a:gd name="connsiteX48" fmla="*/ 2150881 w 2350888"/>
              <a:gd name="connsiteY48" fmla="*/ 337994 h 1233129"/>
              <a:gd name="connsiteX49" fmla="*/ 2147225 w 2350888"/>
              <a:gd name="connsiteY49" fmla="*/ 343023 h 1233129"/>
              <a:gd name="connsiteX50" fmla="*/ 2142085 w 2350888"/>
              <a:gd name="connsiteY50" fmla="*/ 349792 h 1233129"/>
              <a:gd name="connsiteX51" fmla="*/ 2136048 w 2350888"/>
              <a:gd name="connsiteY51" fmla="*/ 357950 h 1233129"/>
              <a:gd name="connsiteX52" fmla="*/ 2129348 w 2350888"/>
              <a:gd name="connsiteY52" fmla="*/ 367356 h 1233129"/>
              <a:gd name="connsiteX53" fmla="*/ 2121567 w 2350888"/>
              <a:gd name="connsiteY53" fmla="*/ 377695 h 1233129"/>
              <a:gd name="connsiteX54" fmla="*/ 2113383 w 2350888"/>
              <a:gd name="connsiteY54" fmla="*/ 388842 h 1233129"/>
              <a:gd name="connsiteX55" fmla="*/ 2104952 w 2350888"/>
              <a:gd name="connsiteY55" fmla="*/ 400279 h 1233129"/>
              <a:gd name="connsiteX56" fmla="*/ 2096508 w 2350888"/>
              <a:gd name="connsiteY56" fmla="*/ 411866 h 1233129"/>
              <a:gd name="connsiteX57" fmla="*/ 2087739 w 2350888"/>
              <a:gd name="connsiteY57" fmla="*/ 423365 h 1233129"/>
              <a:gd name="connsiteX58" fmla="*/ 2079438 w 2350888"/>
              <a:gd name="connsiteY58" fmla="*/ 434582 h 1233129"/>
              <a:gd name="connsiteX59" fmla="*/ 2071540 w 2350888"/>
              <a:gd name="connsiteY59" fmla="*/ 444991 h 1233129"/>
              <a:gd name="connsiteX60" fmla="*/ 2064384 w 2350888"/>
              <a:gd name="connsiteY60" fmla="*/ 454530 h 1233129"/>
              <a:gd name="connsiteX61" fmla="*/ 2057774 w 2350888"/>
              <a:gd name="connsiteY61" fmla="*/ 462890 h 1233129"/>
              <a:gd name="connsiteX62" fmla="*/ 2052179 w 2350888"/>
              <a:gd name="connsiteY62" fmla="*/ 469792 h 1233129"/>
              <a:gd name="connsiteX63" fmla="*/ 2047962 w 2350888"/>
              <a:gd name="connsiteY63" fmla="*/ 474873 h 1233129"/>
              <a:gd name="connsiteX64" fmla="*/ 2044903 w 2350888"/>
              <a:gd name="connsiteY64" fmla="*/ 478126 h 1233129"/>
              <a:gd name="connsiteX65" fmla="*/ 2043864 w 2350888"/>
              <a:gd name="connsiteY65" fmla="*/ 479884 h 1233129"/>
              <a:gd name="connsiteX66" fmla="*/ 2042173 w 2350888"/>
              <a:gd name="connsiteY66" fmla="*/ 482741 h 1233129"/>
              <a:gd name="connsiteX67" fmla="*/ 2039623 w 2350888"/>
              <a:gd name="connsiteY67" fmla="*/ 486539 h 1233129"/>
              <a:gd name="connsiteX68" fmla="*/ 2036239 w 2350888"/>
              <a:gd name="connsiteY68" fmla="*/ 490978 h 1233129"/>
              <a:gd name="connsiteX69" fmla="*/ 2027860 w 2350888"/>
              <a:gd name="connsiteY69" fmla="*/ 501818 h 1233129"/>
              <a:gd name="connsiteX70" fmla="*/ 2018374 w 2350888"/>
              <a:gd name="connsiteY70" fmla="*/ 513889 h 1233129"/>
              <a:gd name="connsiteX71" fmla="*/ 2008212 w 2350888"/>
              <a:gd name="connsiteY71" fmla="*/ 526082 h 1233129"/>
              <a:gd name="connsiteX72" fmla="*/ 1999116 w 2350888"/>
              <a:gd name="connsiteY72" fmla="*/ 537494 h 1233129"/>
              <a:gd name="connsiteX73" fmla="*/ 1991426 w 2350888"/>
              <a:gd name="connsiteY73" fmla="*/ 546786 h 1233129"/>
              <a:gd name="connsiteX74" fmla="*/ 1986246 w 2350888"/>
              <a:gd name="connsiteY74" fmla="*/ 552730 h 1233129"/>
              <a:gd name="connsiteX75" fmla="*/ 1973506 w 2350888"/>
              <a:gd name="connsiteY75" fmla="*/ 567746 h 1233129"/>
              <a:gd name="connsiteX76" fmla="*/ 1960908 w 2350888"/>
              <a:gd name="connsiteY76" fmla="*/ 582393 h 1233129"/>
              <a:gd name="connsiteX77" fmla="*/ 1948220 w 2350888"/>
              <a:gd name="connsiteY77" fmla="*/ 596812 h 1233129"/>
              <a:gd name="connsiteX78" fmla="*/ 1935544 w 2350888"/>
              <a:gd name="connsiteY78" fmla="*/ 611081 h 1233129"/>
              <a:gd name="connsiteX79" fmla="*/ 1922998 w 2350888"/>
              <a:gd name="connsiteY79" fmla="*/ 625130 h 1233129"/>
              <a:gd name="connsiteX80" fmla="*/ 1910114 w 2350888"/>
              <a:gd name="connsiteY80" fmla="*/ 639241 h 1233129"/>
              <a:gd name="connsiteX81" fmla="*/ 1897033 w 2350888"/>
              <a:gd name="connsiteY81" fmla="*/ 653045 h 1233129"/>
              <a:gd name="connsiteX82" fmla="*/ 1883626 w 2350888"/>
              <a:gd name="connsiteY82" fmla="*/ 666761 h 1233129"/>
              <a:gd name="connsiteX83" fmla="*/ 1876819 w 2350888"/>
              <a:gd name="connsiteY83" fmla="*/ 673539 h 1233129"/>
              <a:gd name="connsiteX84" fmla="*/ 1869999 w 2350888"/>
              <a:gd name="connsiteY84" fmla="*/ 680468 h 1233129"/>
              <a:gd name="connsiteX85" fmla="*/ 1862970 w 2350888"/>
              <a:gd name="connsiteY85" fmla="*/ 687238 h 1233129"/>
              <a:gd name="connsiteX86" fmla="*/ 1855954 w 2350888"/>
              <a:gd name="connsiteY86" fmla="*/ 693859 h 1233129"/>
              <a:gd name="connsiteX87" fmla="*/ 1848807 w 2350888"/>
              <a:gd name="connsiteY87" fmla="*/ 700700 h 1233129"/>
              <a:gd name="connsiteX88" fmla="*/ 1841440 w 2350888"/>
              <a:gd name="connsiteY88" fmla="*/ 707532 h 1233129"/>
              <a:gd name="connsiteX89" fmla="*/ 1834202 w 2350888"/>
              <a:gd name="connsiteY89" fmla="*/ 714144 h 1233129"/>
              <a:gd name="connsiteX90" fmla="*/ 1826730 w 2350888"/>
              <a:gd name="connsiteY90" fmla="*/ 720897 h 1233129"/>
              <a:gd name="connsiteX91" fmla="*/ 1819036 w 2350888"/>
              <a:gd name="connsiteY91" fmla="*/ 727641 h 1233129"/>
              <a:gd name="connsiteX92" fmla="*/ 1811016 w 2350888"/>
              <a:gd name="connsiteY92" fmla="*/ 734298 h 1233129"/>
              <a:gd name="connsiteX93" fmla="*/ 1803219 w 2350888"/>
              <a:gd name="connsiteY93" fmla="*/ 740963 h 1233129"/>
              <a:gd name="connsiteX94" fmla="*/ 1795186 w 2350888"/>
              <a:gd name="connsiteY94" fmla="*/ 747769 h 1233129"/>
              <a:gd name="connsiteX95" fmla="*/ 1786945 w 2350888"/>
              <a:gd name="connsiteY95" fmla="*/ 754417 h 1233129"/>
              <a:gd name="connsiteX96" fmla="*/ 1778469 w 2350888"/>
              <a:gd name="connsiteY96" fmla="*/ 761205 h 1233129"/>
              <a:gd name="connsiteX97" fmla="*/ 1769785 w 2350888"/>
              <a:gd name="connsiteY97" fmla="*/ 767836 h 1233129"/>
              <a:gd name="connsiteX98" fmla="*/ 1760984 w 2350888"/>
              <a:gd name="connsiteY98" fmla="*/ 774536 h 1233129"/>
              <a:gd name="connsiteX99" fmla="*/ 1754799 w 2350888"/>
              <a:gd name="connsiteY99" fmla="*/ 779242 h 1233129"/>
              <a:gd name="connsiteX100" fmla="*/ 1748380 w 2350888"/>
              <a:gd name="connsiteY100" fmla="*/ 784087 h 1233129"/>
              <a:gd name="connsiteX101" fmla="*/ 1742079 w 2350888"/>
              <a:gd name="connsiteY101" fmla="*/ 788862 h 1233129"/>
              <a:gd name="connsiteX102" fmla="*/ 1735673 w 2350888"/>
              <a:gd name="connsiteY102" fmla="*/ 793558 h 1233129"/>
              <a:gd name="connsiteX103" fmla="*/ 1729150 w 2350888"/>
              <a:gd name="connsiteY103" fmla="*/ 798324 h 1233129"/>
              <a:gd name="connsiteX104" fmla="*/ 1722535 w 2350888"/>
              <a:gd name="connsiteY104" fmla="*/ 802862 h 1233129"/>
              <a:gd name="connsiteX105" fmla="*/ 1715908 w 2350888"/>
              <a:gd name="connsiteY105" fmla="*/ 807550 h 1233129"/>
              <a:gd name="connsiteX106" fmla="*/ 1709176 w 2350888"/>
              <a:gd name="connsiteY106" fmla="*/ 812158 h 1233129"/>
              <a:gd name="connsiteX107" fmla="*/ 1702327 w 2350888"/>
              <a:gd name="connsiteY107" fmla="*/ 816836 h 1233129"/>
              <a:gd name="connsiteX108" fmla="*/ 1695608 w 2350888"/>
              <a:gd name="connsiteY108" fmla="*/ 821295 h 1233129"/>
              <a:gd name="connsiteX109" fmla="*/ 1692304 w 2350888"/>
              <a:gd name="connsiteY109" fmla="*/ 823414 h 1233129"/>
              <a:gd name="connsiteX110" fmla="*/ 1690633 w 2350888"/>
              <a:gd name="connsiteY110" fmla="*/ 824566 h 1233129"/>
              <a:gd name="connsiteX111" fmla="*/ 1687547 w 2350888"/>
              <a:gd name="connsiteY111" fmla="*/ 826843 h 1233129"/>
              <a:gd name="connsiteX112" fmla="*/ 1684252 w 2350888"/>
              <a:gd name="connsiteY112" fmla="*/ 828963 h 1233129"/>
              <a:gd name="connsiteX113" fmla="*/ 1680619 w 2350888"/>
              <a:gd name="connsiteY113" fmla="*/ 831144 h 1233129"/>
              <a:gd name="connsiteX114" fmla="*/ 1673809 w 2350888"/>
              <a:gd name="connsiteY114" fmla="*/ 835375 h 1233129"/>
              <a:gd name="connsiteX115" fmla="*/ 1667741 w 2350888"/>
              <a:gd name="connsiteY115" fmla="*/ 839018 h 1233129"/>
              <a:gd name="connsiteX116" fmla="*/ 1666659 w 2350888"/>
              <a:gd name="connsiteY116" fmla="*/ 839667 h 1233129"/>
              <a:gd name="connsiteX117" fmla="*/ 1660592 w 2350888"/>
              <a:gd name="connsiteY117" fmla="*/ 843309 h 1233129"/>
              <a:gd name="connsiteX118" fmla="*/ 1653574 w 2350888"/>
              <a:gd name="connsiteY118" fmla="*/ 847382 h 1233129"/>
              <a:gd name="connsiteX119" fmla="*/ 1649940 w 2350888"/>
              <a:gd name="connsiteY119" fmla="*/ 849563 h 1233129"/>
              <a:gd name="connsiteX120" fmla="*/ 1646437 w 2350888"/>
              <a:gd name="connsiteY120" fmla="*/ 851525 h 1233129"/>
              <a:gd name="connsiteX121" fmla="*/ 1642725 w 2350888"/>
              <a:gd name="connsiteY121" fmla="*/ 853328 h 1233129"/>
              <a:gd name="connsiteX122" fmla="*/ 1640836 w 2350888"/>
              <a:gd name="connsiteY122" fmla="*/ 854314 h 1233129"/>
              <a:gd name="connsiteX123" fmla="*/ 1637332 w 2350888"/>
              <a:gd name="connsiteY123" fmla="*/ 856283 h 1233129"/>
              <a:gd name="connsiteX124" fmla="*/ 1629987 w 2350888"/>
              <a:gd name="connsiteY124" fmla="*/ 860267 h 1233129"/>
              <a:gd name="connsiteX125" fmla="*/ 1622303 w 2350888"/>
              <a:gd name="connsiteY125" fmla="*/ 864314 h 1233129"/>
              <a:gd name="connsiteX126" fmla="*/ 1614737 w 2350888"/>
              <a:gd name="connsiteY126" fmla="*/ 868290 h 1233129"/>
              <a:gd name="connsiteX127" fmla="*/ 1607066 w 2350888"/>
              <a:gd name="connsiteY127" fmla="*/ 872187 h 1233129"/>
              <a:gd name="connsiteX128" fmla="*/ 1599616 w 2350888"/>
              <a:gd name="connsiteY128" fmla="*/ 876093 h 1233129"/>
              <a:gd name="connsiteX129" fmla="*/ 1591841 w 2350888"/>
              <a:gd name="connsiteY129" fmla="*/ 879910 h 1233129"/>
              <a:gd name="connsiteX130" fmla="*/ 1584184 w 2350888"/>
              <a:gd name="connsiteY130" fmla="*/ 883658 h 1233129"/>
              <a:gd name="connsiteX131" fmla="*/ 1576421 w 2350888"/>
              <a:gd name="connsiteY131" fmla="*/ 887327 h 1233129"/>
              <a:gd name="connsiteX132" fmla="*/ 1568541 w 2350888"/>
              <a:gd name="connsiteY132" fmla="*/ 891065 h 1233129"/>
              <a:gd name="connsiteX133" fmla="*/ 1560897 w 2350888"/>
              <a:gd name="connsiteY133" fmla="*/ 894664 h 1233129"/>
              <a:gd name="connsiteX134" fmla="*/ 1550008 w 2350888"/>
              <a:gd name="connsiteY134" fmla="*/ 899784 h 1233129"/>
              <a:gd name="connsiteX135" fmla="*/ 1539237 w 2350888"/>
              <a:gd name="connsiteY135" fmla="*/ 904834 h 1233129"/>
              <a:gd name="connsiteX136" fmla="*/ 1528258 w 2350888"/>
              <a:gd name="connsiteY136" fmla="*/ 909725 h 1233129"/>
              <a:gd name="connsiteX137" fmla="*/ 1517512 w 2350888"/>
              <a:gd name="connsiteY137" fmla="*/ 914477 h 1233129"/>
              <a:gd name="connsiteX138" fmla="*/ 1506558 w 2350888"/>
              <a:gd name="connsiteY138" fmla="*/ 919069 h 1233129"/>
              <a:gd name="connsiteX139" fmla="*/ 1495838 w 2350888"/>
              <a:gd name="connsiteY139" fmla="*/ 923522 h 1233129"/>
              <a:gd name="connsiteX140" fmla="*/ 1485106 w 2350888"/>
              <a:gd name="connsiteY140" fmla="*/ 928123 h 1233129"/>
              <a:gd name="connsiteX141" fmla="*/ 1474282 w 2350888"/>
              <a:gd name="connsiteY141" fmla="*/ 932496 h 1233129"/>
              <a:gd name="connsiteX142" fmla="*/ 1463471 w 2350888"/>
              <a:gd name="connsiteY142" fmla="*/ 936720 h 1233129"/>
              <a:gd name="connsiteX143" fmla="*/ 1452894 w 2350888"/>
              <a:gd name="connsiteY143" fmla="*/ 940803 h 1233129"/>
              <a:gd name="connsiteX144" fmla="*/ 1441979 w 2350888"/>
              <a:gd name="connsiteY144" fmla="*/ 944948 h 1233129"/>
              <a:gd name="connsiteX145" fmla="*/ 1431076 w 2350888"/>
              <a:gd name="connsiteY145" fmla="*/ 948944 h 1233129"/>
              <a:gd name="connsiteX146" fmla="*/ 1420513 w 2350888"/>
              <a:gd name="connsiteY146" fmla="*/ 952877 h 1233129"/>
              <a:gd name="connsiteX147" fmla="*/ 1409727 w 2350888"/>
              <a:gd name="connsiteY147" fmla="*/ 956803 h 1233129"/>
              <a:gd name="connsiteX148" fmla="*/ 1398733 w 2350888"/>
              <a:gd name="connsiteY148" fmla="*/ 960569 h 1233129"/>
              <a:gd name="connsiteX149" fmla="*/ 1387961 w 2350888"/>
              <a:gd name="connsiteY149" fmla="*/ 964345 h 1233129"/>
              <a:gd name="connsiteX150" fmla="*/ 1366207 w 2350888"/>
              <a:gd name="connsiteY150" fmla="*/ 971738 h 1233129"/>
              <a:gd name="connsiteX151" fmla="*/ 1344362 w 2350888"/>
              <a:gd name="connsiteY151" fmla="*/ 978903 h 1233129"/>
              <a:gd name="connsiteX152" fmla="*/ 1322087 w 2350888"/>
              <a:gd name="connsiteY152" fmla="*/ 985901 h 1233129"/>
              <a:gd name="connsiteX153" fmla="*/ 1299941 w 2350888"/>
              <a:gd name="connsiteY153" fmla="*/ 992679 h 1233129"/>
              <a:gd name="connsiteX154" fmla="*/ 1277457 w 2350888"/>
              <a:gd name="connsiteY154" fmla="*/ 999519 h 1233129"/>
              <a:gd name="connsiteX155" fmla="*/ 1254751 w 2350888"/>
              <a:gd name="connsiteY155" fmla="*/ 1006350 h 1233129"/>
              <a:gd name="connsiteX156" fmla="*/ 1231719 w 2350888"/>
              <a:gd name="connsiteY156" fmla="*/ 1013094 h 1233129"/>
              <a:gd name="connsiteX157" fmla="*/ 1208128 w 2350888"/>
              <a:gd name="connsiteY157" fmla="*/ 1019890 h 1233129"/>
              <a:gd name="connsiteX158" fmla="*/ 1198775 w 2350888"/>
              <a:gd name="connsiteY158" fmla="*/ 1022672 h 1233129"/>
              <a:gd name="connsiteX159" fmla="*/ 1184197 w 2350888"/>
              <a:gd name="connsiteY159" fmla="*/ 1026748 h 1233129"/>
              <a:gd name="connsiteX160" fmla="*/ 1166337 w 2350888"/>
              <a:gd name="connsiteY160" fmla="*/ 1031521 h 1233129"/>
              <a:gd name="connsiteX161" fmla="*/ 1147201 w 2350888"/>
              <a:gd name="connsiteY161" fmla="*/ 1036917 h 1233129"/>
              <a:gd name="connsiteX162" fmla="*/ 1128324 w 2350888"/>
              <a:gd name="connsiteY162" fmla="*/ 1041875 h 1233129"/>
              <a:gd name="connsiteX163" fmla="*/ 1111388 w 2350888"/>
              <a:gd name="connsiteY163" fmla="*/ 1046234 h 1233129"/>
              <a:gd name="connsiteX164" fmla="*/ 1104457 w 2350888"/>
              <a:gd name="connsiteY164" fmla="*/ 1047986 h 1233129"/>
              <a:gd name="connsiteX165" fmla="*/ 1098568 w 2350888"/>
              <a:gd name="connsiteY165" fmla="*/ 1049255 h 1233129"/>
              <a:gd name="connsiteX166" fmla="*/ 1094165 w 2350888"/>
              <a:gd name="connsiteY166" fmla="*/ 1050057 h 1233129"/>
              <a:gd name="connsiteX167" fmla="*/ 1091455 w 2350888"/>
              <a:gd name="connsiteY167" fmla="*/ 1050550 h 1233129"/>
              <a:gd name="connsiteX168" fmla="*/ 1086310 w 2350888"/>
              <a:gd name="connsiteY168" fmla="*/ 1052222 h 1233129"/>
              <a:gd name="connsiteX169" fmla="*/ 1078337 w 2350888"/>
              <a:gd name="connsiteY169" fmla="*/ 1054459 h 1233129"/>
              <a:gd name="connsiteX170" fmla="*/ 1067525 w 2350888"/>
              <a:gd name="connsiteY170" fmla="*/ 1057408 h 1233129"/>
              <a:gd name="connsiteX171" fmla="*/ 1054446 w 2350888"/>
              <a:gd name="connsiteY171" fmla="*/ 1060869 h 1233129"/>
              <a:gd name="connsiteX172" fmla="*/ 1039567 w 2350888"/>
              <a:gd name="connsiteY172" fmla="*/ 1064559 h 1233129"/>
              <a:gd name="connsiteX173" fmla="*/ 1023323 w 2350888"/>
              <a:gd name="connsiteY173" fmla="*/ 1068645 h 1233129"/>
              <a:gd name="connsiteX174" fmla="*/ 1005840 w 2350888"/>
              <a:gd name="connsiteY174" fmla="*/ 1072907 h 1233129"/>
              <a:gd name="connsiteX175" fmla="*/ 987887 w 2350888"/>
              <a:gd name="connsiteY175" fmla="*/ 1077451 h 1233129"/>
              <a:gd name="connsiteX176" fmla="*/ 969844 w 2350888"/>
              <a:gd name="connsiteY176" fmla="*/ 1081767 h 1233129"/>
              <a:gd name="connsiteX177" fmla="*/ 952022 w 2350888"/>
              <a:gd name="connsiteY177" fmla="*/ 1086091 h 1233129"/>
              <a:gd name="connsiteX178" fmla="*/ 934657 w 2350888"/>
              <a:gd name="connsiteY178" fmla="*/ 1090283 h 1233129"/>
              <a:gd name="connsiteX179" fmla="*/ 918528 w 2350888"/>
              <a:gd name="connsiteY179" fmla="*/ 1094299 h 1233129"/>
              <a:gd name="connsiteX180" fmla="*/ 903899 w 2350888"/>
              <a:gd name="connsiteY180" fmla="*/ 1097698 h 1233129"/>
              <a:gd name="connsiteX181" fmla="*/ 891183 w 2350888"/>
              <a:gd name="connsiteY181" fmla="*/ 1100799 h 1233129"/>
              <a:gd name="connsiteX182" fmla="*/ 880618 w 2350888"/>
              <a:gd name="connsiteY182" fmla="*/ 1103458 h 1233129"/>
              <a:gd name="connsiteX183" fmla="*/ 872788 w 2350888"/>
              <a:gd name="connsiteY183" fmla="*/ 1105325 h 1233129"/>
              <a:gd name="connsiteX184" fmla="*/ 864398 w 2350888"/>
              <a:gd name="connsiteY184" fmla="*/ 1107245 h 1233129"/>
              <a:gd name="connsiteX185" fmla="*/ 855409 w 2350888"/>
              <a:gd name="connsiteY185" fmla="*/ 1109666 h 1233129"/>
              <a:gd name="connsiteX186" fmla="*/ 846095 w 2350888"/>
              <a:gd name="connsiteY186" fmla="*/ 1112000 h 1233129"/>
              <a:gd name="connsiteX187" fmla="*/ 836441 w 2350888"/>
              <a:gd name="connsiteY187" fmla="*/ 1114395 h 1233129"/>
              <a:gd name="connsiteX188" fmla="*/ 827023 w 2350888"/>
              <a:gd name="connsiteY188" fmla="*/ 1116650 h 1233129"/>
              <a:gd name="connsiteX189" fmla="*/ 817733 w 2350888"/>
              <a:gd name="connsiteY189" fmla="*/ 1118685 h 1233129"/>
              <a:gd name="connsiteX190" fmla="*/ 808901 w 2350888"/>
              <a:gd name="connsiteY190" fmla="*/ 1120588 h 1233129"/>
              <a:gd name="connsiteX191" fmla="*/ 800666 w 2350888"/>
              <a:gd name="connsiteY191" fmla="*/ 1121989 h 1233129"/>
              <a:gd name="connsiteX192" fmla="*/ 795077 w 2350888"/>
              <a:gd name="connsiteY192" fmla="*/ 1123644 h 1233129"/>
              <a:gd name="connsiteX193" fmla="*/ 788369 w 2350888"/>
              <a:gd name="connsiteY193" fmla="*/ 1125405 h 1233129"/>
              <a:gd name="connsiteX194" fmla="*/ 781099 w 2350888"/>
              <a:gd name="connsiteY194" fmla="*/ 1127219 h 1233129"/>
              <a:gd name="connsiteX195" fmla="*/ 773296 w 2350888"/>
              <a:gd name="connsiteY195" fmla="*/ 1128788 h 1233129"/>
              <a:gd name="connsiteX196" fmla="*/ 765374 w 2350888"/>
              <a:gd name="connsiteY196" fmla="*/ 1130427 h 1233129"/>
              <a:gd name="connsiteX197" fmla="*/ 757792 w 2350888"/>
              <a:gd name="connsiteY197" fmla="*/ 1132003 h 1233129"/>
              <a:gd name="connsiteX198" fmla="*/ 750900 w 2350888"/>
              <a:gd name="connsiteY198" fmla="*/ 1133308 h 1233129"/>
              <a:gd name="connsiteX199" fmla="*/ 744790 w 2350888"/>
              <a:gd name="connsiteY199" fmla="*/ 1134567 h 1233129"/>
              <a:gd name="connsiteX200" fmla="*/ 737897 w 2350888"/>
              <a:gd name="connsiteY200" fmla="*/ 1135872 h 1233129"/>
              <a:gd name="connsiteX201" fmla="*/ 731097 w 2350888"/>
              <a:gd name="connsiteY201" fmla="*/ 1137405 h 1233129"/>
              <a:gd name="connsiteX202" fmla="*/ 724179 w 2350888"/>
              <a:gd name="connsiteY202" fmla="*/ 1139007 h 1233129"/>
              <a:gd name="connsiteX203" fmla="*/ 717287 w 2350888"/>
              <a:gd name="connsiteY203" fmla="*/ 1140312 h 1233129"/>
              <a:gd name="connsiteX204" fmla="*/ 710487 w 2350888"/>
              <a:gd name="connsiteY204" fmla="*/ 1141844 h 1233129"/>
              <a:gd name="connsiteX205" fmla="*/ 703478 w 2350888"/>
              <a:gd name="connsiteY205" fmla="*/ 1143219 h 1233129"/>
              <a:gd name="connsiteX206" fmla="*/ 696572 w 2350888"/>
              <a:gd name="connsiteY206" fmla="*/ 1144673 h 1233129"/>
              <a:gd name="connsiteX207" fmla="*/ 689576 w 2350888"/>
              <a:gd name="connsiteY207" fmla="*/ 1145898 h 1233129"/>
              <a:gd name="connsiteX208" fmla="*/ 676248 w 2350888"/>
              <a:gd name="connsiteY208" fmla="*/ 1148374 h 1233129"/>
              <a:gd name="connsiteX209" fmla="*/ 662555 w 2350888"/>
              <a:gd name="connsiteY209" fmla="*/ 1151211 h 1233129"/>
              <a:gd name="connsiteX210" fmla="*/ 648186 w 2350888"/>
              <a:gd name="connsiteY210" fmla="*/ 1154171 h 1233129"/>
              <a:gd name="connsiteX211" fmla="*/ 633710 w 2350888"/>
              <a:gd name="connsiteY211" fmla="*/ 1157052 h 1233129"/>
              <a:gd name="connsiteX212" fmla="*/ 619236 w 2350888"/>
              <a:gd name="connsiteY212" fmla="*/ 1159933 h 1233129"/>
              <a:gd name="connsiteX213" fmla="*/ 605114 w 2350888"/>
              <a:gd name="connsiteY213" fmla="*/ 1162603 h 1233129"/>
              <a:gd name="connsiteX214" fmla="*/ 598130 w 2350888"/>
              <a:gd name="connsiteY214" fmla="*/ 1163680 h 1233129"/>
              <a:gd name="connsiteX215" fmla="*/ 591368 w 2350888"/>
              <a:gd name="connsiteY215" fmla="*/ 1164764 h 1233129"/>
              <a:gd name="connsiteX216" fmla="*/ 584854 w 2350888"/>
              <a:gd name="connsiteY216" fmla="*/ 1165558 h 1233129"/>
              <a:gd name="connsiteX217" fmla="*/ 578338 w 2350888"/>
              <a:gd name="connsiteY217" fmla="*/ 1166352 h 1233129"/>
              <a:gd name="connsiteX218" fmla="*/ 574482 w 2350888"/>
              <a:gd name="connsiteY218" fmla="*/ 1167251 h 1233129"/>
              <a:gd name="connsiteX219" fmla="*/ 569284 w 2350888"/>
              <a:gd name="connsiteY219" fmla="*/ 1168246 h 1233129"/>
              <a:gd name="connsiteX220" fmla="*/ 563291 w 2350888"/>
              <a:gd name="connsiteY220" fmla="*/ 1169436 h 1233129"/>
              <a:gd name="connsiteX221" fmla="*/ 555851 w 2350888"/>
              <a:gd name="connsiteY221" fmla="*/ 1170644 h 1233129"/>
              <a:gd name="connsiteX222" fmla="*/ 538602 w 2350888"/>
              <a:gd name="connsiteY222" fmla="*/ 1173491 h 1233129"/>
              <a:gd name="connsiteX223" fmla="*/ 517872 w 2350888"/>
              <a:gd name="connsiteY223" fmla="*/ 1176728 h 1233129"/>
              <a:gd name="connsiteX224" fmla="*/ 494785 w 2350888"/>
              <a:gd name="connsiteY224" fmla="*/ 1180246 h 1233129"/>
              <a:gd name="connsiteX225" fmla="*/ 469899 w 2350888"/>
              <a:gd name="connsiteY225" fmla="*/ 1183993 h 1233129"/>
              <a:gd name="connsiteX226" fmla="*/ 443802 w 2350888"/>
              <a:gd name="connsiteY226" fmla="*/ 1187619 h 1233129"/>
              <a:gd name="connsiteX227" fmla="*/ 417248 w 2350888"/>
              <a:gd name="connsiteY227" fmla="*/ 1191377 h 1233129"/>
              <a:gd name="connsiteX228" fmla="*/ 390708 w 2350888"/>
              <a:gd name="connsiteY228" fmla="*/ 1194985 h 1233129"/>
              <a:gd name="connsiteX229" fmla="*/ 365405 w 2350888"/>
              <a:gd name="connsiteY229" fmla="*/ 1198417 h 1233129"/>
              <a:gd name="connsiteX230" fmla="*/ 341574 w 2350888"/>
              <a:gd name="connsiteY230" fmla="*/ 1201532 h 1233129"/>
              <a:gd name="connsiteX231" fmla="*/ 319893 w 2350888"/>
              <a:gd name="connsiteY231" fmla="*/ 1204206 h 1233129"/>
              <a:gd name="connsiteX232" fmla="*/ 301040 w 2350888"/>
              <a:gd name="connsiteY232" fmla="*/ 1206316 h 1233129"/>
              <a:gd name="connsiteX233" fmla="*/ 286225 w 2350888"/>
              <a:gd name="connsiteY233" fmla="*/ 1207984 h 1233129"/>
              <a:gd name="connsiteX234" fmla="*/ 280178 w 2350888"/>
              <a:gd name="connsiteY234" fmla="*/ 1208497 h 1233129"/>
              <a:gd name="connsiteX235" fmla="*/ 275475 w 2350888"/>
              <a:gd name="connsiteY235" fmla="*/ 1208913 h 1233129"/>
              <a:gd name="connsiteX236" fmla="*/ 271787 w 2350888"/>
              <a:gd name="connsiteY236" fmla="*/ 1209143 h 1233129"/>
              <a:gd name="connsiteX237" fmla="*/ 269572 w 2350888"/>
              <a:gd name="connsiteY237" fmla="*/ 1209057 h 1233129"/>
              <a:gd name="connsiteX238" fmla="*/ 267539 w 2350888"/>
              <a:gd name="connsiteY238" fmla="*/ 1209426 h 1233129"/>
              <a:gd name="connsiteX239" fmla="*/ 264374 w 2350888"/>
              <a:gd name="connsiteY239" fmla="*/ 1210052 h 1233129"/>
              <a:gd name="connsiteX240" fmla="*/ 260660 w 2350888"/>
              <a:gd name="connsiteY240" fmla="*/ 1210581 h 1233129"/>
              <a:gd name="connsiteX241" fmla="*/ 255710 w 2350888"/>
              <a:gd name="connsiteY241" fmla="*/ 1211287 h 1233129"/>
              <a:gd name="connsiteX242" fmla="*/ 243813 w 2350888"/>
              <a:gd name="connsiteY242" fmla="*/ 1212620 h 1233129"/>
              <a:gd name="connsiteX243" fmla="*/ 229559 w 2350888"/>
              <a:gd name="connsiteY243" fmla="*/ 1214236 h 1233129"/>
              <a:gd name="connsiteX244" fmla="*/ 213076 w 2350888"/>
              <a:gd name="connsiteY244" fmla="*/ 1215914 h 1233129"/>
              <a:gd name="connsiteX245" fmla="*/ 194925 w 2350888"/>
              <a:gd name="connsiteY245" fmla="*/ 1217602 h 1233129"/>
              <a:gd name="connsiteX246" fmla="*/ 175655 w 2350888"/>
              <a:gd name="connsiteY246" fmla="*/ 1219396 h 1233129"/>
              <a:gd name="connsiteX247" fmla="*/ 155718 w 2350888"/>
              <a:gd name="connsiteY247" fmla="*/ 1221164 h 1233129"/>
              <a:gd name="connsiteX248" fmla="*/ 135900 w 2350888"/>
              <a:gd name="connsiteY248" fmla="*/ 1222862 h 1233129"/>
              <a:gd name="connsiteX249" fmla="*/ 116303 w 2350888"/>
              <a:gd name="connsiteY249" fmla="*/ 1224568 h 1233129"/>
              <a:gd name="connsiteX250" fmla="*/ 97734 w 2350888"/>
              <a:gd name="connsiteY250" fmla="*/ 1225940 h 1233129"/>
              <a:gd name="connsiteX251" fmla="*/ 80274 w 2350888"/>
              <a:gd name="connsiteY251" fmla="*/ 1227356 h 1233129"/>
              <a:gd name="connsiteX252" fmla="*/ 64951 w 2350888"/>
              <a:gd name="connsiteY252" fmla="*/ 1228479 h 1233129"/>
              <a:gd name="connsiteX253" fmla="*/ 51868 w 2350888"/>
              <a:gd name="connsiteY253" fmla="*/ 1229392 h 1233129"/>
              <a:gd name="connsiteX254" fmla="*/ 41705 w 2350888"/>
              <a:gd name="connsiteY254" fmla="*/ 1229968 h 1233129"/>
              <a:gd name="connsiteX255" fmla="*/ 35020 w 2350888"/>
              <a:gd name="connsiteY255" fmla="*/ 1230156 h 1233129"/>
              <a:gd name="connsiteX256" fmla="*/ 32322 w 2350888"/>
              <a:gd name="connsiteY256" fmla="*/ 1230500 h 1233129"/>
              <a:gd name="connsiteX257" fmla="*/ 28609 w 2350888"/>
              <a:gd name="connsiteY257" fmla="*/ 1231029 h 1233129"/>
              <a:gd name="connsiteX258" fmla="*/ 23463 w 2350888"/>
              <a:gd name="connsiteY258" fmla="*/ 1231427 h 1233129"/>
              <a:gd name="connsiteX259" fmla="*/ 17091 w 2350888"/>
              <a:gd name="connsiteY259" fmla="*/ 1231853 h 1233129"/>
              <a:gd name="connsiteX260" fmla="*/ 1428 w 2350888"/>
              <a:gd name="connsiteY260" fmla="*/ 1233039 h 1233129"/>
              <a:gd name="connsiteX261" fmla="*/ 0 w 2350888"/>
              <a:gd name="connsiteY261" fmla="*/ 1233129 h 1233129"/>
              <a:gd name="connsiteX262" fmla="*/ 0 w 2350888"/>
              <a:gd name="connsiteY262" fmla="*/ 29277 h 1233129"/>
              <a:gd name="connsiteX263" fmla="*/ 29277 w 2350888"/>
              <a:gd name="connsiteY263" fmla="*/ 0 h 12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2350888" h="1233129">
                <a:moveTo>
                  <a:pt x="29277" y="0"/>
                </a:moveTo>
                <a:lnTo>
                  <a:pt x="2350888" y="0"/>
                </a:lnTo>
                <a:lnTo>
                  <a:pt x="2346697" y="8905"/>
                </a:lnTo>
                <a:lnTo>
                  <a:pt x="2338715" y="25456"/>
                </a:lnTo>
                <a:lnTo>
                  <a:pt x="2330329" y="42816"/>
                </a:lnTo>
                <a:lnTo>
                  <a:pt x="2321723" y="60168"/>
                </a:lnTo>
                <a:lnTo>
                  <a:pt x="2313363" y="77229"/>
                </a:lnTo>
                <a:lnTo>
                  <a:pt x="2304965" y="93465"/>
                </a:lnTo>
                <a:lnTo>
                  <a:pt x="2297111" y="108522"/>
                </a:lnTo>
                <a:lnTo>
                  <a:pt x="2289947" y="122033"/>
                </a:lnTo>
                <a:lnTo>
                  <a:pt x="2283757" y="133258"/>
                </a:lnTo>
                <a:lnTo>
                  <a:pt x="2281117" y="138101"/>
                </a:lnTo>
                <a:lnTo>
                  <a:pt x="2278671" y="141978"/>
                </a:lnTo>
                <a:lnTo>
                  <a:pt x="2276604" y="145344"/>
                </a:lnTo>
                <a:lnTo>
                  <a:pt x="2274835" y="147823"/>
                </a:lnTo>
                <a:lnTo>
                  <a:pt x="2272911" y="152096"/>
                </a:lnTo>
                <a:lnTo>
                  <a:pt x="2270987" y="156367"/>
                </a:lnTo>
                <a:lnTo>
                  <a:pt x="2268608" y="160771"/>
                </a:lnTo>
                <a:lnTo>
                  <a:pt x="2266215" y="165325"/>
                </a:lnTo>
                <a:lnTo>
                  <a:pt x="2260648" y="174476"/>
                </a:lnTo>
                <a:lnTo>
                  <a:pt x="2254729" y="183838"/>
                </a:lnTo>
                <a:lnTo>
                  <a:pt x="2248812" y="193200"/>
                </a:lnTo>
                <a:lnTo>
                  <a:pt x="2242789" y="202483"/>
                </a:lnTo>
                <a:lnTo>
                  <a:pt x="2237026" y="211326"/>
                </a:lnTo>
                <a:lnTo>
                  <a:pt x="2231837" y="219967"/>
                </a:lnTo>
                <a:lnTo>
                  <a:pt x="2229223" y="224512"/>
                </a:lnTo>
                <a:lnTo>
                  <a:pt x="2226283" y="228969"/>
                </a:lnTo>
                <a:lnTo>
                  <a:pt x="2223448" y="233505"/>
                </a:lnTo>
                <a:lnTo>
                  <a:pt x="2220403" y="237883"/>
                </a:lnTo>
                <a:lnTo>
                  <a:pt x="2217685" y="242348"/>
                </a:lnTo>
                <a:lnTo>
                  <a:pt x="2214523" y="246796"/>
                </a:lnTo>
                <a:lnTo>
                  <a:pt x="2211479" y="251174"/>
                </a:lnTo>
                <a:lnTo>
                  <a:pt x="2208761" y="255640"/>
                </a:lnTo>
                <a:lnTo>
                  <a:pt x="2206199" y="259587"/>
                </a:lnTo>
                <a:lnTo>
                  <a:pt x="2203480" y="264053"/>
                </a:lnTo>
                <a:lnTo>
                  <a:pt x="2200279" y="268949"/>
                </a:lnTo>
                <a:lnTo>
                  <a:pt x="2196950" y="274065"/>
                </a:lnTo>
                <a:lnTo>
                  <a:pt x="2193737" y="279111"/>
                </a:lnTo>
                <a:lnTo>
                  <a:pt x="2190224" y="283770"/>
                </a:lnTo>
                <a:lnTo>
                  <a:pt x="2186854" y="288061"/>
                </a:lnTo>
                <a:lnTo>
                  <a:pt x="2183769" y="291613"/>
                </a:lnTo>
                <a:lnTo>
                  <a:pt x="2180753" y="296966"/>
                </a:lnTo>
                <a:lnTo>
                  <a:pt x="2176928" y="302662"/>
                </a:lnTo>
                <a:lnTo>
                  <a:pt x="2172856" y="308649"/>
                </a:lnTo>
                <a:lnTo>
                  <a:pt x="2168445" y="314697"/>
                </a:lnTo>
                <a:lnTo>
                  <a:pt x="2163801" y="320886"/>
                </a:lnTo>
                <a:lnTo>
                  <a:pt x="2159286" y="326855"/>
                </a:lnTo>
                <a:lnTo>
                  <a:pt x="2154679" y="332596"/>
                </a:lnTo>
                <a:lnTo>
                  <a:pt x="2150881" y="337994"/>
                </a:lnTo>
                <a:lnTo>
                  <a:pt x="2147225" y="343023"/>
                </a:lnTo>
                <a:lnTo>
                  <a:pt x="2142085" y="349792"/>
                </a:lnTo>
                <a:lnTo>
                  <a:pt x="2136048" y="357950"/>
                </a:lnTo>
                <a:lnTo>
                  <a:pt x="2129348" y="367356"/>
                </a:lnTo>
                <a:lnTo>
                  <a:pt x="2121567" y="377695"/>
                </a:lnTo>
                <a:lnTo>
                  <a:pt x="2113383" y="388842"/>
                </a:lnTo>
                <a:lnTo>
                  <a:pt x="2104952" y="400279"/>
                </a:lnTo>
                <a:lnTo>
                  <a:pt x="2096508" y="411866"/>
                </a:lnTo>
                <a:lnTo>
                  <a:pt x="2087739" y="423365"/>
                </a:lnTo>
                <a:lnTo>
                  <a:pt x="2079438" y="434582"/>
                </a:lnTo>
                <a:lnTo>
                  <a:pt x="2071540" y="444991"/>
                </a:lnTo>
                <a:lnTo>
                  <a:pt x="2064384" y="454530"/>
                </a:lnTo>
                <a:lnTo>
                  <a:pt x="2057774" y="462890"/>
                </a:lnTo>
                <a:lnTo>
                  <a:pt x="2052179" y="469792"/>
                </a:lnTo>
                <a:lnTo>
                  <a:pt x="2047962" y="474873"/>
                </a:lnTo>
                <a:lnTo>
                  <a:pt x="2044903" y="478126"/>
                </a:lnTo>
                <a:lnTo>
                  <a:pt x="2043864" y="479884"/>
                </a:lnTo>
                <a:lnTo>
                  <a:pt x="2042173" y="482741"/>
                </a:lnTo>
                <a:lnTo>
                  <a:pt x="2039623" y="486539"/>
                </a:lnTo>
                <a:lnTo>
                  <a:pt x="2036239" y="490978"/>
                </a:lnTo>
                <a:lnTo>
                  <a:pt x="2027860" y="501818"/>
                </a:lnTo>
                <a:lnTo>
                  <a:pt x="2018374" y="513889"/>
                </a:lnTo>
                <a:lnTo>
                  <a:pt x="2008212" y="526082"/>
                </a:lnTo>
                <a:lnTo>
                  <a:pt x="1999116" y="537494"/>
                </a:lnTo>
                <a:lnTo>
                  <a:pt x="1991426" y="546786"/>
                </a:lnTo>
                <a:lnTo>
                  <a:pt x="1986246" y="552730"/>
                </a:lnTo>
                <a:lnTo>
                  <a:pt x="1973506" y="567746"/>
                </a:lnTo>
                <a:lnTo>
                  <a:pt x="1960908" y="582393"/>
                </a:lnTo>
                <a:lnTo>
                  <a:pt x="1948220" y="596812"/>
                </a:lnTo>
                <a:lnTo>
                  <a:pt x="1935544" y="611081"/>
                </a:lnTo>
                <a:lnTo>
                  <a:pt x="1922998" y="625130"/>
                </a:lnTo>
                <a:lnTo>
                  <a:pt x="1910114" y="639241"/>
                </a:lnTo>
                <a:lnTo>
                  <a:pt x="1897033" y="653045"/>
                </a:lnTo>
                <a:lnTo>
                  <a:pt x="1883626" y="666761"/>
                </a:lnTo>
                <a:lnTo>
                  <a:pt x="1876819" y="673539"/>
                </a:lnTo>
                <a:lnTo>
                  <a:pt x="1869999" y="680468"/>
                </a:lnTo>
                <a:lnTo>
                  <a:pt x="1862970" y="687238"/>
                </a:lnTo>
                <a:lnTo>
                  <a:pt x="1855954" y="693859"/>
                </a:lnTo>
                <a:lnTo>
                  <a:pt x="1848807" y="700700"/>
                </a:lnTo>
                <a:lnTo>
                  <a:pt x="1841440" y="707532"/>
                </a:lnTo>
                <a:lnTo>
                  <a:pt x="1834202" y="714144"/>
                </a:lnTo>
                <a:lnTo>
                  <a:pt x="1826730" y="720897"/>
                </a:lnTo>
                <a:lnTo>
                  <a:pt x="1819036" y="727641"/>
                </a:lnTo>
                <a:lnTo>
                  <a:pt x="1811016" y="734298"/>
                </a:lnTo>
                <a:lnTo>
                  <a:pt x="1803219" y="740963"/>
                </a:lnTo>
                <a:lnTo>
                  <a:pt x="1795186" y="747769"/>
                </a:lnTo>
                <a:lnTo>
                  <a:pt x="1786945" y="754417"/>
                </a:lnTo>
                <a:lnTo>
                  <a:pt x="1778469" y="761205"/>
                </a:lnTo>
                <a:lnTo>
                  <a:pt x="1769785" y="767836"/>
                </a:lnTo>
                <a:lnTo>
                  <a:pt x="1760984" y="774536"/>
                </a:lnTo>
                <a:lnTo>
                  <a:pt x="1754799" y="779242"/>
                </a:lnTo>
                <a:lnTo>
                  <a:pt x="1748380" y="784087"/>
                </a:lnTo>
                <a:lnTo>
                  <a:pt x="1742079" y="788862"/>
                </a:lnTo>
                <a:lnTo>
                  <a:pt x="1735673" y="793558"/>
                </a:lnTo>
                <a:lnTo>
                  <a:pt x="1729150" y="798324"/>
                </a:lnTo>
                <a:lnTo>
                  <a:pt x="1722535" y="802862"/>
                </a:lnTo>
                <a:lnTo>
                  <a:pt x="1715908" y="807550"/>
                </a:lnTo>
                <a:lnTo>
                  <a:pt x="1709176" y="812158"/>
                </a:lnTo>
                <a:lnTo>
                  <a:pt x="1702327" y="816836"/>
                </a:lnTo>
                <a:lnTo>
                  <a:pt x="1695608" y="821295"/>
                </a:lnTo>
                <a:lnTo>
                  <a:pt x="1692304" y="823414"/>
                </a:lnTo>
                <a:lnTo>
                  <a:pt x="1690633" y="824566"/>
                </a:lnTo>
                <a:lnTo>
                  <a:pt x="1687547" y="826843"/>
                </a:lnTo>
                <a:lnTo>
                  <a:pt x="1684252" y="828963"/>
                </a:lnTo>
                <a:lnTo>
                  <a:pt x="1680619" y="831144"/>
                </a:lnTo>
                <a:lnTo>
                  <a:pt x="1673809" y="835375"/>
                </a:lnTo>
                <a:lnTo>
                  <a:pt x="1667741" y="839018"/>
                </a:lnTo>
                <a:lnTo>
                  <a:pt x="1666659" y="839667"/>
                </a:lnTo>
                <a:lnTo>
                  <a:pt x="1660592" y="843309"/>
                </a:lnTo>
                <a:lnTo>
                  <a:pt x="1653574" y="847382"/>
                </a:lnTo>
                <a:lnTo>
                  <a:pt x="1649940" y="849563"/>
                </a:lnTo>
                <a:lnTo>
                  <a:pt x="1646437" y="851525"/>
                </a:lnTo>
                <a:lnTo>
                  <a:pt x="1642725" y="853328"/>
                </a:lnTo>
                <a:lnTo>
                  <a:pt x="1640836" y="854314"/>
                </a:lnTo>
                <a:lnTo>
                  <a:pt x="1637332" y="856283"/>
                </a:lnTo>
                <a:lnTo>
                  <a:pt x="1629987" y="860267"/>
                </a:lnTo>
                <a:lnTo>
                  <a:pt x="1622303" y="864314"/>
                </a:lnTo>
                <a:lnTo>
                  <a:pt x="1614737" y="868290"/>
                </a:lnTo>
                <a:lnTo>
                  <a:pt x="1607066" y="872187"/>
                </a:lnTo>
                <a:lnTo>
                  <a:pt x="1599616" y="876093"/>
                </a:lnTo>
                <a:lnTo>
                  <a:pt x="1591841" y="879910"/>
                </a:lnTo>
                <a:lnTo>
                  <a:pt x="1584184" y="883658"/>
                </a:lnTo>
                <a:lnTo>
                  <a:pt x="1576421" y="887327"/>
                </a:lnTo>
                <a:lnTo>
                  <a:pt x="1568541" y="891065"/>
                </a:lnTo>
                <a:lnTo>
                  <a:pt x="1560897" y="894664"/>
                </a:lnTo>
                <a:lnTo>
                  <a:pt x="1550008" y="899784"/>
                </a:lnTo>
                <a:lnTo>
                  <a:pt x="1539237" y="904834"/>
                </a:lnTo>
                <a:lnTo>
                  <a:pt x="1528258" y="909725"/>
                </a:lnTo>
                <a:lnTo>
                  <a:pt x="1517512" y="914477"/>
                </a:lnTo>
                <a:lnTo>
                  <a:pt x="1506558" y="919069"/>
                </a:lnTo>
                <a:lnTo>
                  <a:pt x="1495838" y="923522"/>
                </a:lnTo>
                <a:lnTo>
                  <a:pt x="1485106" y="928123"/>
                </a:lnTo>
                <a:lnTo>
                  <a:pt x="1474282" y="932496"/>
                </a:lnTo>
                <a:lnTo>
                  <a:pt x="1463471" y="936720"/>
                </a:lnTo>
                <a:lnTo>
                  <a:pt x="1452894" y="940803"/>
                </a:lnTo>
                <a:lnTo>
                  <a:pt x="1441979" y="944948"/>
                </a:lnTo>
                <a:lnTo>
                  <a:pt x="1431076" y="948944"/>
                </a:lnTo>
                <a:lnTo>
                  <a:pt x="1420513" y="952877"/>
                </a:lnTo>
                <a:lnTo>
                  <a:pt x="1409727" y="956803"/>
                </a:lnTo>
                <a:lnTo>
                  <a:pt x="1398733" y="960569"/>
                </a:lnTo>
                <a:lnTo>
                  <a:pt x="1387961" y="964345"/>
                </a:lnTo>
                <a:lnTo>
                  <a:pt x="1366207" y="971738"/>
                </a:lnTo>
                <a:lnTo>
                  <a:pt x="1344362" y="978903"/>
                </a:lnTo>
                <a:lnTo>
                  <a:pt x="1322087" y="985901"/>
                </a:lnTo>
                <a:lnTo>
                  <a:pt x="1299941" y="992679"/>
                </a:lnTo>
                <a:lnTo>
                  <a:pt x="1277457" y="999519"/>
                </a:lnTo>
                <a:lnTo>
                  <a:pt x="1254751" y="1006350"/>
                </a:lnTo>
                <a:lnTo>
                  <a:pt x="1231719" y="1013094"/>
                </a:lnTo>
                <a:lnTo>
                  <a:pt x="1208128" y="1019890"/>
                </a:lnTo>
                <a:lnTo>
                  <a:pt x="1198775" y="1022672"/>
                </a:lnTo>
                <a:lnTo>
                  <a:pt x="1184197" y="1026748"/>
                </a:lnTo>
                <a:lnTo>
                  <a:pt x="1166337" y="1031521"/>
                </a:lnTo>
                <a:lnTo>
                  <a:pt x="1147201" y="1036917"/>
                </a:lnTo>
                <a:lnTo>
                  <a:pt x="1128324" y="1041875"/>
                </a:lnTo>
                <a:lnTo>
                  <a:pt x="1111388" y="1046234"/>
                </a:lnTo>
                <a:lnTo>
                  <a:pt x="1104457" y="1047986"/>
                </a:lnTo>
                <a:lnTo>
                  <a:pt x="1098568" y="1049255"/>
                </a:lnTo>
                <a:lnTo>
                  <a:pt x="1094165" y="1050057"/>
                </a:lnTo>
                <a:lnTo>
                  <a:pt x="1091455" y="1050550"/>
                </a:lnTo>
                <a:lnTo>
                  <a:pt x="1086310" y="1052222"/>
                </a:lnTo>
                <a:lnTo>
                  <a:pt x="1078337" y="1054459"/>
                </a:lnTo>
                <a:lnTo>
                  <a:pt x="1067525" y="1057408"/>
                </a:lnTo>
                <a:lnTo>
                  <a:pt x="1054446" y="1060869"/>
                </a:lnTo>
                <a:lnTo>
                  <a:pt x="1039567" y="1064559"/>
                </a:lnTo>
                <a:lnTo>
                  <a:pt x="1023323" y="1068645"/>
                </a:lnTo>
                <a:lnTo>
                  <a:pt x="1005840" y="1072907"/>
                </a:lnTo>
                <a:lnTo>
                  <a:pt x="987887" y="1077451"/>
                </a:lnTo>
                <a:lnTo>
                  <a:pt x="969844" y="1081767"/>
                </a:lnTo>
                <a:lnTo>
                  <a:pt x="952022" y="1086091"/>
                </a:lnTo>
                <a:lnTo>
                  <a:pt x="934657" y="1090283"/>
                </a:lnTo>
                <a:lnTo>
                  <a:pt x="918528" y="1094299"/>
                </a:lnTo>
                <a:lnTo>
                  <a:pt x="903899" y="1097698"/>
                </a:lnTo>
                <a:lnTo>
                  <a:pt x="891183" y="1100799"/>
                </a:lnTo>
                <a:lnTo>
                  <a:pt x="880618" y="1103458"/>
                </a:lnTo>
                <a:lnTo>
                  <a:pt x="872788" y="1105325"/>
                </a:lnTo>
                <a:lnTo>
                  <a:pt x="864398" y="1107245"/>
                </a:lnTo>
                <a:lnTo>
                  <a:pt x="855409" y="1109666"/>
                </a:lnTo>
                <a:lnTo>
                  <a:pt x="846095" y="1112000"/>
                </a:lnTo>
                <a:lnTo>
                  <a:pt x="836441" y="1114395"/>
                </a:lnTo>
                <a:lnTo>
                  <a:pt x="827023" y="1116650"/>
                </a:lnTo>
                <a:lnTo>
                  <a:pt x="817733" y="1118685"/>
                </a:lnTo>
                <a:lnTo>
                  <a:pt x="808901" y="1120588"/>
                </a:lnTo>
                <a:lnTo>
                  <a:pt x="800666" y="1121989"/>
                </a:lnTo>
                <a:lnTo>
                  <a:pt x="795077" y="1123644"/>
                </a:lnTo>
                <a:lnTo>
                  <a:pt x="788369" y="1125405"/>
                </a:lnTo>
                <a:lnTo>
                  <a:pt x="781099" y="1127219"/>
                </a:lnTo>
                <a:lnTo>
                  <a:pt x="773296" y="1128788"/>
                </a:lnTo>
                <a:lnTo>
                  <a:pt x="765374" y="1130427"/>
                </a:lnTo>
                <a:lnTo>
                  <a:pt x="757792" y="1132003"/>
                </a:lnTo>
                <a:lnTo>
                  <a:pt x="750900" y="1133308"/>
                </a:lnTo>
                <a:lnTo>
                  <a:pt x="744790" y="1134567"/>
                </a:lnTo>
                <a:lnTo>
                  <a:pt x="737897" y="1135872"/>
                </a:lnTo>
                <a:lnTo>
                  <a:pt x="731097" y="1137405"/>
                </a:lnTo>
                <a:lnTo>
                  <a:pt x="724179" y="1139007"/>
                </a:lnTo>
                <a:lnTo>
                  <a:pt x="717287" y="1140312"/>
                </a:lnTo>
                <a:lnTo>
                  <a:pt x="710487" y="1141844"/>
                </a:lnTo>
                <a:lnTo>
                  <a:pt x="703478" y="1143219"/>
                </a:lnTo>
                <a:lnTo>
                  <a:pt x="696572" y="1144673"/>
                </a:lnTo>
                <a:lnTo>
                  <a:pt x="689576" y="1145898"/>
                </a:lnTo>
                <a:lnTo>
                  <a:pt x="676248" y="1148374"/>
                </a:lnTo>
                <a:lnTo>
                  <a:pt x="662555" y="1151211"/>
                </a:lnTo>
                <a:lnTo>
                  <a:pt x="648186" y="1154171"/>
                </a:lnTo>
                <a:lnTo>
                  <a:pt x="633710" y="1157052"/>
                </a:lnTo>
                <a:lnTo>
                  <a:pt x="619236" y="1159933"/>
                </a:lnTo>
                <a:lnTo>
                  <a:pt x="605114" y="1162603"/>
                </a:lnTo>
                <a:lnTo>
                  <a:pt x="598130" y="1163680"/>
                </a:lnTo>
                <a:lnTo>
                  <a:pt x="591368" y="1164764"/>
                </a:lnTo>
                <a:lnTo>
                  <a:pt x="584854" y="1165558"/>
                </a:lnTo>
                <a:lnTo>
                  <a:pt x="578338" y="1166352"/>
                </a:lnTo>
                <a:lnTo>
                  <a:pt x="574482" y="1167251"/>
                </a:lnTo>
                <a:lnTo>
                  <a:pt x="569284" y="1168246"/>
                </a:lnTo>
                <a:lnTo>
                  <a:pt x="563291" y="1169436"/>
                </a:lnTo>
                <a:lnTo>
                  <a:pt x="555851" y="1170644"/>
                </a:lnTo>
                <a:lnTo>
                  <a:pt x="538602" y="1173491"/>
                </a:lnTo>
                <a:lnTo>
                  <a:pt x="517872" y="1176728"/>
                </a:lnTo>
                <a:lnTo>
                  <a:pt x="494785" y="1180246"/>
                </a:lnTo>
                <a:lnTo>
                  <a:pt x="469899" y="1183993"/>
                </a:lnTo>
                <a:lnTo>
                  <a:pt x="443802" y="1187619"/>
                </a:lnTo>
                <a:lnTo>
                  <a:pt x="417248" y="1191377"/>
                </a:lnTo>
                <a:lnTo>
                  <a:pt x="390708" y="1194985"/>
                </a:lnTo>
                <a:lnTo>
                  <a:pt x="365405" y="1198417"/>
                </a:lnTo>
                <a:lnTo>
                  <a:pt x="341574" y="1201532"/>
                </a:lnTo>
                <a:lnTo>
                  <a:pt x="319893" y="1204206"/>
                </a:lnTo>
                <a:lnTo>
                  <a:pt x="301040" y="1206316"/>
                </a:lnTo>
                <a:lnTo>
                  <a:pt x="286225" y="1207984"/>
                </a:lnTo>
                <a:lnTo>
                  <a:pt x="280178" y="1208497"/>
                </a:lnTo>
                <a:lnTo>
                  <a:pt x="275475" y="1208913"/>
                </a:lnTo>
                <a:lnTo>
                  <a:pt x="271787" y="1209143"/>
                </a:lnTo>
                <a:lnTo>
                  <a:pt x="269572" y="1209057"/>
                </a:lnTo>
                <a:lnTo>
                  <a:pt x="267539" y="1209426"/>
                </a:lnTo>
                <a:lnTo>
                  <a:pt x="264374" y="1210052"/>
                </a:lnTo>
                <a:lnTo>
                  <a:pt x="260660" y="1210581"/>
                </a:lnTo>
                <a:lnTo>
                  <a:pt x="255710" y="1211287"/>
                </a:lnTo>
                <a:lnTo>
                  <a:pt x="243813" y="1212620"/>
                </a:lnTo>
                <a:lnTo>
                  <a:pt x="229559" y="1214236"/>
                </a:lnTo>
                <a:lnTo>
                  <a:pt x="213076" y="1215914"/>
                </a:lnTo>
                <a:lnTo>
                  <a:pt x="194925" y="1217602"/>
                </a:lnTo>
                <a:lnTo>
                  <a:pt x="175655" y="1219396"/>
                </a:lnTo>
                <a:lnTo>
                  <a:pt x="155718" y="1221164"/>
                </a:lnTo>
                <a:lnTo>
                  <a:pt x="135900" y="1222862"/>
                </a:lnTo>
                <a:lnTo>
                  <a:pt x="116303" y="1224568"/>
                </a:lnTo>
                <a:lnTo>
                  <a:pt x="97734" y="1225940"/>
                </a:lnTo>
                <a:lnTo>
                  <a:pt x="80274" y="1227356"/>
                </a:lnTo>
                <a:lnTo>
                  <a:pt x="64951" y="1228479"/>
                </a:lnTo>
                <a:lnTo>
                  <a:pt x="51868" y="1229392"/>
                </a:lnTo>
                <a:lnTo>
                  <a:pt x="41705" y="1229968"/>
                </a:lnTo>
                <a:lnTo>
                  <a:pt x="35020" y="1230156"/>
                </a:lnTo>
                <a:lnTo>
                  <a:pt x="32322" y="1230500"/>
                </a:lnTo>
                <a:lnTo>
                  <a:pt x="28609" y="1231029"/>
                </a:lnTo>
                <a:lnTo>
                  <a:pt x="23463" y="1231427"/>
                </a:lnTo>
                <a:lnTo>
                  <a:pt x="17091" y="1231853"/>
                </a:lnTo>
                <a:lnTo>
                  <a:pt x="1428" y="1233039"/>
                </a:lnTo>
                <a:lnTo>
                  <a:pt x="0" y="1233129"/>
                </a:lnTo>
                <a:lnTo>
                  <a:pt x="0" y="29277"/>
                </a:lnTo>
                <a:cubicBezTo>
                  <a:pt x="0" y="13108"/>
                  <a:pt x="13108" y="0"/>
                  <a:pt x="292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F938A1-654C-3C7F-813A-DF315128C8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24197"/>
          <a:stretch/>
        </p:blipFill>
        <p:spPr>
          <a:xfrm>
            <a:off x="6096002" y="0"/>
            <a:ext cx="6095998" cy="602138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44C702-8BCB-3444-9404-8024466AE9FE}"/>
              </a:ext>
            </a:extLst>
          </p:cNvPr>
          <p:cNvSpPr txBox="1"/>
          <p:nvPr/>
        </p:nvSpPr>
        <p:spPr>
          <a:xfrm>
            <a:off x="792206" y="205334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E3147-2C1D-9B8C-6492-D283E7E953E0}"/>
              </a:ext>
            </a:extLst>
          </p:cNvPr>
          <p:cNvSpPr txBox="1"/>
          <p:nvPr/>
        </p:nvSpPr>
        <p:spPr>
          <a:xfrm>
            <a:off x="792207" y="1468851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E5EA76-5E04-1487-2719-B7DA13B77F2C}"/>
              </a:ext>
            </a:extLst>
          </p:cNvPr>
          <p:cNvSpPr txBox="1"/>
          <p:nvPr/>
        </p:nvSpPr>
        <p:spPr>
          <a:xfrm>
            <a:off x="792205" y="3889107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6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84D676-CC9E-A68C-72ED-2B5C320B07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 b="16695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967B22-DAC9-41F2-B867-39EBD77A4E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5B041F-6434-4B49-85AD-3AF563FD8C27}"/>
              </a:ext>
            </a:extLst>
          </p:cNvPr>
          <p:cNvSpPr/>
          <p:nvPr/>
        </p:nvSpPr>
        <p:spPr>
          <a:xfrm rot="4910471">
            <a:off x="2146956" y="-3009619"/>
            <a:ext cx="7196300" cy="11641789"/>
          </a:xfrm>
          <a:custGeom>
            <a:avLst/>
            <a:gdLst>
              <a:gd name="connsiteX0" fmla="*/ 0 w 7196300"/>
              <a:gd name="connsiteY0" fmla="*/ 11108880 h 11641789"/>
              <a:gd name="connsiteX1" fmla="*/ 1592664 w 7196300"/>
              <a:gd name="connsiteY1" fmla="*/ 0 h 11641789"/>
              <a:gd name="connsiteX2" fmla="*/ 1785669 w 7196300"/>
              <a:gd name="connsiteY2" fmla="*/ 103447 h 11641789"/>
              <a:gd name="connsiteX3" fmla="*/ 5465732 w 7196300"/>
              <a:gd name="connsiteY3" fmla="*/ 2228133 h 11641789"/>
              <a:gd name="connsiteX4" fmla="*/ 6732174 w 7196300"/>
              <a:gd name="connsiteY4" fmla="*/ 6954560 h 11641789"/>
              <a:gd name="connsiteX5" fmla="*/ 4616214 w 7196300"/>
              <a:gd name="connsiteY5" fmla="*/ 10619510 h 11641789"/>
              <a:gd name="connsiteX6" fmla="*/ 3967054 w 7196300"/>
              <a:gd name="connsiteY6" fmla="*/ 11432781 h 11641789"/>
              <a:gd name="connsiteX7" fmla="*/ 3717056 w 7196300"/>
              <a:gd name="connsiteY7" fmla="*/ 11641789 h 1164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6300" h="11641789">
                <a:moveTo>
                  <a:pt x="0" y="11108880"/>
                </a:moveTo>
                <a:lnTo>
                  <a:pt x="1592664" y="0"/>
                </a:lnTo>
                <a:lnTo>
                  <a:pt x="1785669" y="103447"/>
                </a:lnTo>
                <a:lnTo>
                  <a:pt x="5465732" y="2228133"/>
                </a:lnTo>
                <a:cubicBezTo>
                  <a:pt x="7120615" y="3183580"/>
                  <a:pt x="7687621" y="5299675"/>
                  <a:pt x="6732174" y="6954560"/>
                </a:cubicBezTo>
                <a:lnTo>
                  <a:pt x="4616214" y="10619510"/>
                </a:lnTo>
                <a:cubicBezTo>
                  <a:pt x="4437068" y="10929801"/>
                  <a:pt x="4217117" y="11201846"/>
                  <a:pt x="3967054" y="11432781"/>
                </a:cubicBezTo>
                <a:lnTo>
                  <a:pt x="3717056" y="1164178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176AA-BA50-03C4-A628-0A1EB70963EC}"/>
              </a:ext>
            </a:extLst>
          </p:cNvPr>
          <p:cNvSpPr txBox="1"/>
          <p:nvPr/>
        </p:nvSpPr>
        <p:spPr>
          <a:xfrm>
            <a:off x="468649" y="2039278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D731E-0F8A-34F1-ABF1-7176F315E063}"/>
              </a:ext>
            </a:extLst>
          </p:cNvPr>
          <p:cNvSpPr txBox="1"/>
          <p:nvPr/>
        </p:nvSpPr>
        <p:spPr>
          <a:xfrm>
            <a:off x="468650" y="145478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848EC-0244-BF55-CEF1-32EDCC3F1221}"/>
              </a:ext>
            </a:extLst>
          </p:cNvPr>
          <p:cNvSpPr txBox="1"/>
          <p:nvPr/>
        </p:nvSpPr>
        <p:spPr>
          <a:xfrm>
            <a:off x="5188499" y="204548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6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CC6BDAC-16C6-BAF7-4CFB-9793FC72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F40D5-4BBC-49D9-92EB-8D0DCBC0F6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 w="1016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F828851-F395-4180-B436-AC359E0D32AC}"/>
              </a:ext>
            </a:extLst>
          </p:cNvPr>
          <p:cNvSpPr/>
          <p:nvPr/>
        </p:nvSpPr>
        <p:spPr>
          <a:xfrm>
            <a:off x="731520" y="831963"/>
            <a:ext cx="10686145" cy="5104603"/>
          </a:xfrm>
          <a:custGeom>
            <a:avLst/>
            <a:gdLst>
              <a:gd name="connsiteX0" fmla="*/ 0 w 9332914"/>
              <a:gd name="connsiteY0" fmla="*/ 198050 h 5194073"/>
              <a:gd name="connsiteX1" fmla="*/ 198050 w 9332914"/>
              <a:gd name="connsiteY1" fmla="*/ 0 h 5194073"/>
              <a:gd name="connsiteX2" fmla="*/ 9134864 w 9332914"/>
              <a:gd name="connsiteY2" fmla="*/ 0 h 5194073"/>
              <a:gd name="connsiteX3" fmla="*/ 9332914 w 9332914"/>
              <a:gd name="connsiteY3" fmla="*/ 198050 h 5194073"/>
              <a:gd name="connsiteX4" fmla="*/ 9332914 w 9332914"/>
              <a:gd name="connsiteY4" fmla="*/ 4996023 h 5194073"/>
              <a:gd name="connsiteX5" fmla="*/ 9134864 w 9332914"/>
              <a:gd name="connsiteY5" fmla="*/ 5194073 h 5194073"/>
              <a:gd name="connsiteX6" fmla="*/ 198050 w 9332914"/>
              <a:gd name="connsiteY6" fmla="*/ 5194073 h 5194073"/>
              <a:gd name="connsiteX7" fmla="*/ 0 w 9332914"/>
              <a:gd name="connsiteY7" fmla="*/ 4996023 h 5194073"/>
              <a:gd name="connsiteX8" fmla="*/ 0 w 9332914"/>
              <a:gd name="connsiteY8" fmla="*/ 198050 h 5194073"/>
              <a:gd name="connsiteX0" fmla="*/ 21658 w 9354572"/>
              <a:gd name="connsiteY0" fmla="*/ 198050 h 5194073"/>
              <a:gd name="connsiteX1" fmla="*/ 219708 w 9354572"/>
              <a:gd name="connsiteY1" fmla="*/ 0 h 5194073"/>
              <a:gd name="connsiteX2" fmla="*/ 9156522 w 9354572"/>
              <a:gd name="connsiteY2" fmla="*/ 0 h 5194073"/>
              <a:gd name="connsiteX3" fmla="*/ 9354572 w 9354572"/>
              <a:gd name="connsiteY3" fmla="*/ 198050 h 5194073"/>
              <a:gd name="connsiteX4" fmla="*/ 9354572 w 9354572"/>
              <a:gd name="connsiteY4" fmla="*/ 4996023 h 5194073"/>
              <a:gd name="connsiteX5" fmla="*/ 9156522 w 9354572"/>
              <a:gd name="connsiteY5" fmla="*/ 5194073 h 5194073"/>
              <a:gd name="connsiteX6" fmla="*/ 219708 w 9354572"/>
              <a:gd name="connsiteY6" fmla="*/ 5194073 h 5194073"/>
              <a:gd name="connsiteX7" fmla="*/ 21658 w 9354572"/>
              <a:gd name="connsiteY7" fmla="*/ 4996023 h 5194073"/>
              <a:gd name="connsiteX8" fmla="*/ 0 w 9354572"/>
              <a:gd name="connsiteY8" fmla="*/ 856344 h 5194073"/>
              <a:gd name="connsiteX9" fmla="*/ 21658 w 9354572"/>
              <a:gd name="connsiteY9" fmla="*/ 198050 h 5194073"/>
              <a:gd name="connsiteX0" fmla="*/ 21658 w 9354572"/>
              <a:gd name="connsiteY0" fmla="*/ 198050 h 5194073"/>
              <a:gd name="connsiteX1" fmla="*/ 219708 w 9354572"/>
              <a:gd name="connsiteY1" fmla="*/ 0 h 5194073"/>
              <a:gd name="connsiteX2" fmla="*/ 9156522 w 9354572"/>
              <a:gd name="connsiteY2" fmla="*/ 0 h 5194073"/>
              <a:gd name="connsiteX3" fmla="*/ 9354572 w 9354572"/>
              <a:gd name="connsiteY3" fmla="*/ 198050 h 5194073"/>
              <a:gd name="connsiteX4" fmla="*/ 9354572 w 9354572"/>
              <a:gd name="connsiteY4" fmla="*/ 4996023 h 5194073"/>
              <a:gd name="connsiteX5" fmla="*/ 9156522 w 9354572"/>
              <a:gd name="connsiteY5" fmla="*/ 5194073 h 5194073"/>
              <a:gd name="connsiteX6" fmla="*/ 219708 w 9354572"/>
              <a:gd name="connsiteY6" fmla="*/ 5194073 h 5194073"/>
              <a:gd name="connsiteX7" fmla="*/ 21658 w 9354572"/>
              <a:gd name="connsiteY7" fmla="*/ 4996023 h 5194073"/>
              <a:gd name="connsiteX8" fmla="*/ 0 w 9354572"/>
              <a:gd name="connsiteY8" fmla="*/ 4441373 h 5194073"/>
              <a:gd name="connsiteX9" fmla="*/ 0 w 9354572"/>
              <a:gd name="connsiteY9" fmla="*/ 856344 h 5194073"/>
              <a:gd name="connsiteX10" fmla="*/ 21658 w 9354572"/>
              <a:gd name="connsiteY10" fmla="*/ 198050 h 5194073"/>
              <a:gd name="connsiteX0" fmla="*/ 21658 w 9354572"/>
              <a:gd name="connsiteY0" fmla="*/ 198050 h 5194073"/>
              <a:gd name="connsiteX1" fmla="*/ 219708 w 9354572"/>
              <a:gd name="connsiteY1" fmla="*/ 0 h 5194073"/>
              <a:gd name="connsiteX2" fmla="*/ 9156522 w 9354572"/>
              <a:gd name="connsiteY2" fmla="*/ 0 h 5194073"/>
              <a:gd name="connsiteX3" fmla="*/ 9354572 w 9354572"/>
              <a:gd name="connsiteY3" fmla="*/ 198050 h 5194073"/>
              <a:gd name="connsiteX4" fmla="*/ 9354572 w 9354572"/>
              <a:gd name="connsiteY4" fmla="*/ 4996023 h 5194073"/>
              <a:gd name="connsiteX5" fmla="*/ 9156522 w 9354572"/>
              <a:gd name="connsiteY5" fmla="*/ 5194073 h 5194073"/>
              <a:gd name="connsiteX6" fmla="*/ 219708 w 9354572"/>
              <a:gd name="connsiteY6" fmla="*/ 5194073 h 5194073"/>
              <a:gd name="connsiteX7" fmla="*/ 21658 w 9354572"/>
              <a:gd name="connsiteY7" fmla="*/ 4996023 h 5194073"/>
              <a:gd name="connsiteX8" fmla="*/ 0 w 9354572"/>
              <a:gd name="connsiteY8" fmla="*/ 4441373 h 5194073"/>
              <a:gd name="connsiteX9" fmla="*/ 0 w 9354572"/>
              <a:gd name="connsiteY9" fmla="*/ 2569030 h 5194073"/>
              <a:gd name="connsiteX10" fmla="*/ 0 w 9354572"/>
              <a:gd name="connsiteY10" fmla="*/ 856344 h 5194073"/>
              <a:gd name="connsiteX11" fmla="*/ 21658 w 9354572"/>
              <a:gd name="connsiteY11" fmla="*/ 198050 h 5194073"/>
              <a:gd name="connsiteX0" fmla="*/ 0 w 9354572"/>
              <a:gd name="connsiteY0" fmla="*/ 2569030 h 5194073"/>
              <a:gd name="connsiteX1" fmla="*/ 0 w 9354572"/>
              <a:gd name="connsiteY1" fmla="*/ 856344 h 5194073"/>
              <a:gd name="connsiteX2" fmla="*/ 21658 w 9354572"/>
              <a:gd name="connsiteY2" fmla="*/ 198050 h 5194073"/>
              <a:gd name="connsiteX3" fmla="*/ 219708 w 9354572"/>
              <a:gd name="connsiteY3" fmla="*/ 0 h 5194073"/>
              <a:gd name="connsiteX4" fmla="*/ 9156522 w 9354572"/>
              <a:gd name="connsiteY4" fmla="*/ 0 h 5194073"/>
              <a:gd name="connsiteX5" fmla="*/ 9354572 w 9354572"/>
              <a:gd name="connsiteY5" fmla="*/ 198050 h 5194073"/>
              <a:gd name="connsiteX6" fmla="*/ 9354572 w 9354572"/>
              <a:gd name="connsiteY6" fmla="*/ 4996023 h 5194073"/>
              <a:gd name="connsiteX7" fmla="*/ 9156522 w 9354572"/>
              <a:gd name="connsiteY7" fmla="*/ 5194073 h 5194073"/>
              <a:gd name="connsiteX8" fmla="*/ 219708 w 9354572"/>
              <a:gd name="connsiteY8" fmla="*/ 5194073 h 5194073"/>
              <a:gd name="connsiteX9" fmla="*/ 21658 w 9354572"/>
              <a:gd name="connsiteY9" fmla="*/ 4996023 h 5194073"/>
              <a:gd name="connsiteX10" fmla="*/ 0 w 9354572"/>
              <a:gd name="connsiteY10" fmla="*/ 4441373 h 5194073"/>
              <a:gd name="connsiteX11" fmla="*/ 91440 w 9354572"/>
              <a:gd name="connsiteY11" fmla="*/ 2660470 h 5194073"/>
              <a:gd name="connsiteX0" fmla="*/ 0 w 9354572"/>
              <a:gd name="connsiteY0" fmla="*/ 2569030 h 5194073"/>
              <a:gd name="connsiteX1" fmla="*/ 0 w 9354572"/>
              <a:gd name="connsiteY1" fmla="*/ 856344 h 5194073"/>
              <a:gd name="connsiteX2" fmla="*/ 21658 w 9354572"/>
              <a:gd name="connsiteY2" fmla="*/ 198050 h 5194073"/>
              <a:gd name="connsiteX3" fmla="*/ 219708 w 9354572"/>
              <a:gd name="connsiteY3" fmla="*/ 0 h 5194073"/>
              <a:gd name="connsiteX4" fmla="*/ 9156522 w 9354572"/>
              <a:gd name="connsiteY4" fmla="*/ 0 h 5194073"/>
              <a:gd name="connsiteX5" fmla="*/ 9354572 w 9354572"/>
              <a:gd name="connsiteY5" fmla="*/ 198050 h 5194073"/>
              <a:gd name="connsiteX6" fmla="*/ 9354572 w 9354572"/>
              <a:gd name="connsiteY6" fmla="*/ 4996023 h 5194073"/>
              <a:gd name="connsiteX7" fmla="*/ 9156522 w 9354572"/>
              <a:gd name="connsiteY7" fmla="*/ 5194073 h 5194073"/>
              <a:gd name="connsiteX8" fmla="*/ 219708 w 9354572"/>
              <a:gd name="connsiteY8" fmla="*/ 5194073 h 5194073"/>
              <a:gd name="connsiteX9" fmla="*/ 21658 w 9354572"/>
              <a:gd name="connsiteY9" fmla="*/ 4996023 h 5194073"/>
              <a:gd name="connsiteX10" fmla="*/ 0 w 9354572"/>
              <a:gd name="connsiteY10" fmla="*/ 4441373 h 5194073"/>
              <a:gd name="connsiteX0" fmla="*/ 0 w 9354572"/>
              <a:gd name="connsiteY0" fmla="*/ 856344 h 5194073"/>
              <a:gd name="connsiteX1" fmla="*/ 21658 w 9354572"/>
              <a:gd name="connsiteY1" fmla="*/ 198050 h 5194073"/>
              <a:gd name="connsiteX2" fmla="*/ 219708 w 9354572"/>
              <a:gd name="connsiteY2" fmla="*/ 0 h 5194073"/>
              <a:gd name="connsiteX3" fmla="*/ 9156522 w 9354572"/>
              <a:gd name="connsiteY3" fmla="*/ 0 h 5194073"/>
              <a:gd name="connsiteX4" fmla="*/ 9354572 w 9354572"/>
              <a:gd name="connsiteY4" fmla="*/ 198050 h 5194073"/>
              <a:gd name="connsiteX5" fmla="*/ 9354572 w 9354572"/>
              <a:gd name="connsiteY5" fmla="*/ 4996023 h 5194073"/>
              <a:gd name="connsiteX6" fmla="*/ 9156522 w 9354572"/>
              <a:gd name="connsiteY6" fmla="*/ 5194073 h 5194073"/>
              <a:gd name="connsiteX7" fmla="*/ 219708 w 9354572"/>
              <a:gd name="connsiteY7" fmla="*/ 5194073 h 5194073"/>
              <a:gd name="connsiteX8" fmla="*/ 21658 w 9354572"/>
              <a:gd name="connsiteY8" fmla="*/ 4996023 h 5194073"/>
              <a:gd name="connsiteX9" fmla="*/ 0 w 9354572"/>
              <a:gd name="connsiteY9" fmla="*/ 4441373 h 5194073"/>
              <a:gd name="connsiteX0" fmla="*/ 0 w 9354572"/>
              <a:gd name="connsiteY0" fmla="*/ 856344 h 5194073"/>
              <a:gd name="connsiteX1" fmla="*/ 21658 w 9354572"/>
              <a:gd name="connsiteY1" fmla="*/ 198050 h 5194073"/>
              <a:gd name="connsiteX2" fmla="*/ 219708 w 9354572"/>
              <a:gd name="connsiteY2" fmla="*/ 0 h 5194073"/>
              <a:gd name="connsiteX3" fmla="*/ 9156522 w 9354572"/>
              <a:gd name="connsiteY3" fmla="*/ 0 h 5194073"/>
              <a:gd name="connsiteX4" fmla="*/ 9354572 w 9354572"/>
              <a:gd name="connsiteY4" fmla="*/ 198050 h 5194073"/>
              <a:gd name="connsiteX5" fmla="*/ 9354572 w 9354572"/>
              <a:gd name="connsiteY5" fmla="*/ 4996023 h 5194073"/>
              <a:gd name="connsiteX6" fmla="*/ 9156522 w 9354572"/>
              <a:gd name="connsiteY6" fmla="*/ 5194073 h 5194073"/>
              <a:gd name="connsiteX7" fmla="*/ 219708 w 9354572"/>
              <a:gd name="connsiteY7" fmla="*/ 5194073 h 5194073"/>
              <a:gd name="connsiteX8" fmla="*/ 21658 w 9354572"/>
              <a:gd name="connsiteY8" fmla="*/ 4996023 h 5194073"/>
              <a:gd name="connsiteX9" fmla="*/ 28575 w 9354572"/>
              <a:gd name="connsiteY9" fmla="*/ 4508048 h 5194073"/>
              <a:gd name="connsiteX0" fmla="*/ 6917 w 9332914"/>
              <a:gd name="connsiteY0" fmla="*/ 865869 h 5194073"/>
              <a:gd name="connsiteX1" fmla="*/ 0 w 9332914"/>
              <a:gd name="connsiteY1" fmla="*/ 198050 h 5194073"/>
              <a:gd name="connsiteX2" fmla="*/ 198050 w 9332914"/>
              <a:gd name="connsiteY2" fmla="*/ 0 h 5194073"/>
              <a:gd name="connsiteX3" fmla="*/ 9134864 w 9332914"/>
              <a:gd name="connsiteY3" fmla="*/ 0 h 5194073"/>
              <a:gd name="connsiteX4" fmla="*/ 9332914 w 9332914"/>
              <a:gd name="connsiteY4" fmla="*/ 198050 h 5194073"/>
              <a:gd name="connsiteX5" fmla="*/ 9332914 w 9332914"/>
              <a:gd name="connsiteY5" fmla="*/ 4996023 h 5194073"/>
              <a:gd name="connsiteX6" fmla="*/ 9134864 w 9332914"/>
              <a:gd name="connsiteY6" fmla="*/ 5194073 h 5194073"/>
              <a:gd name="connsiteX7" fmla="*/ 198050 w 9332914"/>
              <a:gd name="connsiteY7" fmla="*/ 5194073 h 5194073"/>
              <a:gd name="connsiteX8" fmla="*/ 0 w 9332914"/>
              <a:gd name="connsiteY8" fmla="*/ 4996023 h 5194073"/>
              <a:gd name="connsiteX9" fmla="*/ 6917 w 9332914"/>
              <a:gd name="connsiteY9" fmla="*/ 4508048 h 5194073"/>
              <a:gd name="connsiteX0" fmla="*/ 6917 w 9332914"/>
              <a:gd name="connsiteY0" fmla="*/ 865869 h 5194073"/>
              <a:gd name="connsiteX1" fmla="*/ 0 w 9332914"/>
              <a:gd name="connsiteY1" fmla="*/ 198050 h 5194073"/>
              <a:gd name="connsiteX2" fmla="*/ 198050 w 9332914"/>
              <a:gd name="connsiteY2" fmla="*/ 0 h 5194073"/>
              <a:gd name="connsiteX3" fmla="*/ 9134864 w 9332914"/>
              <a:gd name="connsiteY3" fmla="*/ 0 h 5194073"/>
              <a:gd name="connsiteX4" fmla="*/ 9332914 w 9332914"/>
              <a:gd name="connsiteY4" fmla="*/ 198050 h 5194073"/>
              <a:gd name="connsiteX5" fmla="*/ 9332914 w 9332914"/>
              <a:gd name="connsiteY5" fmla="*/ 4996023 h 5194073"/>
              <a:gd name="connsiteX6" fmla="*/ 9134864 w 9332914"/>
              <a:gd name="connsiteY6" fmla="*/ 5194073 h 5194073"/>
              <a:gd name="connsiteX7" fmla="*/ 198050 w 9332914"/>
              <a:gd name="connsiteY7" fmla="*/ 5194073 h 5194073"/>
              <a:gd name="connsiteX8" fmla="*/ 0 w 9332914"/>
              <a:gd name="connsiteY8" fmla="*/ 4996023 h 5194073"/>
              <a:gd name="connsiteX9" fmla="*/ 851467 w 9332914"/>
              <a:gd name="connsiteY9" fmla="*/ 4450898 h 5194073"/>
              <a:gd name="connsiteX0" fmla="*/ 7088 w 9333085"/>
              <a:gd name="connsiteY0" fmla="*/ 8658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738 w 9333085"/>
              <a:gd name="connsiteY9" fmla="*/ 4628698 h 5194073"/>
              <a:gd name="connsiteX0" fmla="*/ 242038 w 9333085"/>
              <a:gd name="connsiteY0" fmla="*/ 8531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738 w 9333085"/>
              <a:gd name="connsiteY9" fmla="*/ 4628698 h 5194073"/>
              <a:gd name="connsiteX0" fmla="*/ 738 w 9333085"/>
              <a:gd name="connsiteY0" fmla="*/ 8912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738 w 9333085"/>
              <a:gd name="connsiteY9" fmla="*/ 4628698 h 5194073"/>
              <a:gd name="connsiteX0" fmla="*/ 738 w 9333085"/>
              <a:gd name="connsiteY0" fmla="*/ 8912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7088 w 9333085"/>
              <a:gd name="connsiteY9" fmla="*/ 4412798 h 5194073"/>
              <a:gd name="connsiteX0" fmla="*/ 738 w 9333085"/>
              <a:gd name="connsiteY0" fmla="*/ 8912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19788 w 9333085"/>
              <a:gd name="connsiteY9" fmla="*/ 4120698 h 5194073"/>
              <a:gd name="connsiteX0" fmla="*/ 738 w 9333085"/>
              <a:gd name="connsiteY0" fmla="*/ 891269 h 5194073"/>
              <a:gd name="connsiteX1" fmla="*/ 171 w 9333085"/>
              <a:gd name="connsiteY1" fmla="*/ 198050 h 5194073"/>
              <a:gd name="connsiteX2" fmla="*/ 198221 w 9333085"/>
              <a:gd name="connsiteY2" fmla="*/ 0 h 5194073"/>
              <a:gd name="connsiteX3" fmla="*/ 9135035 w 9333085"/>
              <a:gd name="connsiteY3" fmla="*/ 0 h 5194073"/>
              <a:gd name="connsiteX4" fmla="*/ 9333085 w 9333085"/>
              <a:gd name="connsiteY4" fmla="*/ 198050 h 5194073"/>
              <a:gd name="connsiteX5" fmla="*/ 9333085 w 9333085"/>
              <a:gd name="connsiteY5" fmla="*/ 4996023 h 5194073"/>
              <a:gd name="connsiteX6" fmla="*/ 9135035 w 9333085"/>
              <a:gd name="connsiteY6" fmla="*/ 5194073 h 5194073"/>
              <a:gd name="connsiteX7" fmla="*/ 198221 w 9333085"/>
              <a:gd name="connsiteY7" fmla="*/ 5194073 h 5194073"/>
              <a:gd name="connsiteX8" fmla="*/ 171 w 9333085"/>
              <a:gd name="connsiteY8" fmla="*/ 4996023 h 5194073"/>
              <a:gd name="connsiteX9" fmla="*/ 19788 w 9333085"/>
              <a:gd name="connsiteY9" fmla="*/ 4107998 h 5194073"/>
              <a:gd name="connsiteX0" fmla="*/ 6686 w 9339033"/>
              <a:gd name="connsiteY0" fmla="*/ 891269 h 5194073"/>
              <a:gd name="connsiteX1" fmla="*/ 6119 w 9339033"/>
              <a:gd name="connsiteY1" fmla="*/ 198050 h 5194073"/>
              <a:gd name="connsiteX2" fmla="*/ 204169 w 9339033"/>
              <a:gd name="connsiteY2" fmla="*/ 0 h 5194073"/>
              <a:gd name="connsiteX3" fmla="*/ 9140983 w 9339033"/>
              <a:gd name="connsiteY3" fmla="*/ 0 h 5194073"/>
              <a:gd name="connsiteX4" fmla="*/ 9339033 w 9339033"/>
              <a:gd name="connsiteY4" fmla="*/ 198050 h 5194073"/>
              <a:gd name="connsiteX5" fmla="*/ 9339033 w 9339033"/>
              <a:gd name="connsiteY5" fmla="*/ 4996023 h 5194073"/>
              <a:gd name="connsiteX6" fmla="*/ 9140983 w 9339033"/>
              <a:gd name="connsiteY6" fmla="*/ 5194073 h 5194073"/>
              <a:gd name="connsiteX7" fmla="*/ 204169 w 9339033"/>
              <a:gd name="connsiteY7" fmla="*/ 5194073 h 5194073"/>
              <a:gd name="connsiteX8" fmla="*/ 6119 w 9339033"/>
              <a:gd name="connsiteY8" fmla="*/ 4996023 h 5194073"/>
              <a:gd name="connsiteX9" fmla="*/ 336 w 9339033"/>
              <a:gd name="connsiteY9" fmla="*/ 4107998 h 51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9033" h="5194073">
                <a:moveTo>
                  <a:pt x="6686" y="891269"/>
                </a:moveTo>
                <a:cubicBezTo>
                  <a:pt x="4380" y="668663"/>
                  <a:pt x="8425" y="420656"/>
                  <a:pt x="6119" y="198050"/>
                </a:cubicBezTo>
                <a:cubicBezTo>
                  <a:pt x="6119" y="88670"/>
                  <a:pt x="94789" y="0"/>
                  <a:pt x="204169" y="0"/>
                </a:cubicBezTo>
                <a:lnTo>
                  <a:pt x="9140983" y="0"/>
                </a:lnTo>
                <a:cubicBezTo>
                  <a:pt x="9250363" y="0"/>
                  <a:pt x="9339033" y="88670"/>
                  <a:pt x="9339033" y="198050"/>
                </a:cubicBezTo>
                <a:lnTo>
                  <a:pt x="9339033" y="4996023"/>
                </a:lnTo>
                <a:cubicBezTo>
                  <a:pt x="9339033" y="5105403"/>
                  <a:pt x="9250363" y="5194073"/>
                  <a:pt x="9140983" y="5194073"/>
                </a:cubicBezTo>
                <a:lnTo>
                  <a:pt x="204169" y="5194073"/>
                </a:lnTo>
                <a:cubicBezTo>
                  <a:pt x="94789" y="5194073"/>
                  <a:pt x="6119" y="5105403"/>
                  <a:pt x="6119" y="4996023"/>
                </a:cubicBezTo>
                <a:cubicBezTo>
                  <a:pt x="8425" y="4833365"/>
                  <a:pt x="-1970" y="4270656"/>
                  <a:pt x="336" y="4107998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44690-77F5-7695-98D4-4EC1DDE5BFFA}"/>
              </a:ext>
            </a:extLst>
          </p:cNvPr>
          <p:cNvSpPr txBox="1"/>
          <p:nvPr/>
        </p:nvSpPr>
        <p:spPr>
          <a:xfrm>
            <a:off x="1310882" y="205334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2D191-D3FE-2593-F3B4-4099819B6109}"/>
              </a:ext>
            </a:extLst>
          </p:cNvPr>
          <p:cNvSpPr txBox="1"/>
          <p:nvPr/>
        </p:nvSpPr>
        <p:spPr>
          <a:xfrm>
            <a:off x="1310883" y="146885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113D6-E8A6-7695-C4AC-23F33230473E}"/>
              </a:ext>
            </a:extLst>
          </p:cNvPr>
          <p:cNvSpPr txBox="1"/>
          <p:nvPr/>
        </p:nvSpPr>
        <p:spPr>
          <a:xfrm>
            <a:off x="1310881" y="388910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77050-FBEB-1821-51B1-3A9948D94A07}"/>
              </a:ext>
            </a:extLst>
          </p:cNvPr>
          <p:cNvSpPr txBox="1"/>
          <p:nvPr/>
        </p:nvSpPr>
        <p:spPr>
          <a:xfrm>
            <a:off x="6720108" y="205334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1BDC2C-1B3A-111D-9435-847B68F7C425}"/>
              </a:ext>
            </a:extLst>
          </p:cNvPr>
          <p:cNvSpPr txBox="1"/>
          <p:nvPr/>
        </p:nvSpPr>
        <p:spPr>
          <a:xfrm>
            <a:off x="6720109" y="146885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A9F0A-C53D-722C-7ACE-4F7A76B72C20}"/>
              </a:ext>
            </a:extLst>
          </p:cNvPr>
          <p:cNvSpPr txBox="1"/>
          <p:nvPr/>
        </p:nvSpPr>
        <p:spPr>
          <a:xfrm>
            <a:off x="6720107" y="388910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0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C26F06-3FF7-4294-B3FB-7934A82BF26C}"/>
              </a:ext>
            </a:extLst>
          </p:cNvPr>
          <p:cNvSpPr/>
          <p:nvPr/>
        </p:nvSpPr>
        <p:spPr>
          <a:xfrm rot="21394174">
            <a:off x="5501117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33D40E-DBDA-4F00-B501-2CEE066AD2C4}"/>
              </a:ext>
            </a:extLst>
          </p:cNvPr>
          <p:cNvSpPr/>
          <p:nvPr/>
        </p:nvSpPr>
        <p:spPr>
          <a:xfrm rot="537141">
            <a:off x="5501117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D41FE9-B7E1-4028-8290-87399159CF39}"/>
              </a:ext>
            </a:extLst>
          </p:cNvPr>
          <p:cNvSpPr/>
          <p:nvPr/>
        </p:nvSpPr>
        <p:spPr>
          <a:xfrm rot="197406">
            <a:off x="5444451" y="2119385"/>
            <a:ext cx="6034889" cy="3754067"/>
          </a:xfrm>
          <a:custGeom>
            <a:avLst/>
            <a:gdLst>
              <a:gd name="connsiteX0" fmla="*/ 4621049 w 5441657"/>
              <a:gd name="connsiteY0" fmla="*/ 0 h 5019679"/>
              <a:gd name="connsiteX1" fmla="*/ 4631554 w 5441657"/>
              <a:gd name="connsiteY1" fmla="*/ 443 h 5019679"/>
              <a:gd name="connsiteX2" fmla="*/ 4642040 w 5441657"/>
              <a:gd name="connsiteY2" fmla="*/ 1218 h 5019679"/>
              <a:gd name="connsiteX3" fmla="*/ 4652173 w 5441657"/>
              <a:gd name="connsiteY3" fmla="*/ 2308 h 5019679"/>
              <a:gd name="connsiteX4" fmla="*/ 4662131 w 5441657"/>
              <a:gd name="connsiteY4" fmla="*/ 3555 h 5019679"/>
              <a:gd name="connsiteX5" fmla="*/ 4672088 w 5441657"/>
              <a:gd name="connsiteY5" fmla="*/ 4802 h 5019679"/>
              <a:gd name="connsiteX6" fmla="*/ 4681536 w 5441657"/>
              <a:gd name="connsiteY6" fmla="*/ 6186 h 5019679"/>
              <a:gd name="connsiteX7" fmla="*/ 4690827 w 5441657"/>
              <a:gd name="connsiteY7" fmla="*/ 7394 h 5019679"/>
              <a:gd name="connsiteX8" fmla="*/ 4699999 w 5441657"/>
              <a:gd name="connsiteY8" fmla="*/ 7759 h 5019679"/>
              <a:gd name="connsiteX9" fmla="*/ 4726499 w 5441657"/>
              <a:gd name="connsiteY9" fmla="*/ 9130 h 5019679"/>
              <a:gd name="connsiteX10" fmla="*/ 4755312 w 5441657"/>
              <a:gd name="connsiteY10" fmla="*/ 10968 h 5019679"/>
              <a:gd name="connsiteX11" fmla="*/ 4785437 w 5441657"/>
              <a:gd name="connsiteY11" fmla="*/ 13219 h 5019679"/>
              <a:gd name="connsiteX12" fmla="*/ 4816191 w 5441657"/>
              <a:gd name="connsiteY12" fmla="*/ 16175 h 5019679"/>
              <a:gd name="connsiteX13" fmla="*/ 4847277 w 5441657"/>
              <a:gd name="connsiteY13" fmla="*/ 19148 h 5019679"/>
              <a:gd name="connsiteX14" fmla="*/ 4877149 w 5441657"/>
              <a:gd name="connsiteY14" fmla="*/ 22889 h 5019679"/>
              <a:gd name="connsiteX15" fmla="*/ 4891753 w 5441657"/>
              <a:gd name="connsiteY15" fmla="*/ 24738 h 5019679"/>
              <a:gd name="connsiteX16" fmla="*/ 4906003 w 5441657"/>
              <a:gd name="connsiteY16" fmla="*/ 26903 h 5019679"/>
              <a:gd name="connsiteX17" fmla="*/ 4919763 w 5441657"/>
              <a:gd name="connsiteY17" fmla="*/ 28872 h 5019679"/>
              <a:gd name="connsiteX18" fmla="*/ 4932347 w 5441657"/>
              <a:gd name="connsiteY18" fmla="*/ 30940 h 5019679"/>
              <a:gd name="connsiteX19" fmla="*/ 4962318 w 5441657"/>
              <a:gd name="connsiteY19" fmla="*/ 35856 h 5019679"/>
              <a:gd name="connsiteX20" fmla="*/ 4988800 w 5441657"/>
              <a:gd name="connsiteY20" fmla="*/ 40401 h 5019679"/>
              <a:gd name="connsiteX21" fmla="*/ 5001208 w 5441657"/>
              <a:gd name="connsiteY21" fmla="*/ 42626 h 5019679"/>
              <a:gd name="connsiteX22" fmla="*/ 5013264 w 5441657"/>
              <a:gd name="connsiteY22" fmla="*/ 45165 h 5019679"/>
              <a:gd name="connsiteX23" fmla="*/ 5024986 w 5441657"/>
              <a:gd name="connsiteY23" fmla="*/ 47684 h 5019679"/>
              <a:gd name="connsiteX24" fmla="*/ 5036551 w 5441657"/>
              <a:gd name="connsiteY24" fmla="*/ 50027 h 5019679"/>
              <a:gd name="connsiteX25" fmla="*/ 5048254 w 5441657"/>
              <a:gd name="connsiteY25" fmla="*/ 52878 h 5019679"/>
              <a:gd name="connsiteX26" fmla="*/ 5059938 w 5441657"/>
              <a:gd name="connsiteY26" fmla="*/ 56064 h 5019679"/>
              <a:gd name="connsiteX27" fmla="*/ 5071798 w 5441657"/>
              <a:gd name="connsiteY27" fmla="*/ 59093 h 5019679"/>
              <a:gd name="connsiteX28" fmla="*/ 5084128 w 5441657"/>
              <a:gd name="connsiteY28" fmla="*/ 62650 h 5019679"/>
              <a:gd name="connsiteX29" fmla="*/ 5096773 w 5441657"/>
              <a:gd name="connsiteY29" fmla="*/ 66561 h 5019679"/>
              <a:gd name="connsiteX30" fmla="*/ 5110241 w 5441657"/>
              <a:gd name="connsiteY30" fmla="*/ 70686 h 5019679"/>
              <a:gd name="connsiteX31" fmla="*/ 5124669 w 5441657"/>
              <a:gd name="connsiteY31" fmla="*/ 75535 h 5019679"/>
              <a:gd name="connsiteX32" fmla="*/ 5139922 w 5441657"/>
              <a:gd name="connsiteY32" fmla="*/ 80600 h 5019679"/>
              <a:gd name="connsiteX33" fmla="*/ 5149744 w 5441657"/>
              <a:gd name="connsiteY33" fmla="*/ 84178 h 5019679"/>
              <a:gd name="connsiteX34" fmla="*/ 5160998 w 5441657"/>
              <a:gd name="connsiteY34" fmla="*/ 89010 h 5019679"/>
              <a:gd name="connsiteX35" fmla="*/ 5173408 w 5441657"/>
              <a:gd name="connsiteY35" fmla="*/ 94077 h 5019679"/>
              <a:gd name="connsiteX36" fmla="*/ 5186760 w 5441657"/>
              <a:gd name="connsiteY36" fmla="*/ 100201 h 5019679"/>
              <a:gd name="connsiteX37" fmla="*/ 5200916 w 5441657"/>
              <a:gd name="connsiteY37" fmla="*/ 106873 h 5019679"/>
              <a:gd name="connsiteX38" fmla="*/ 5215699 w 5441657"/>
              <a:gd name="connsiteY38" fmla="*/ 114251 h 5019679"/>
              <a:gd name="connsiteX39" fmla="*/ 5230602 w 5441657"/>
              <a:gd name="connsiteY39" fmla="*/ 122470 h 5019679"/>
              <a:gd name="connsiteX40" fmla="*/ 5245504 w 5441657"/>
              <a:gd name="connsiteY40" fmla="*/ 130691 h 5019679"/>
              <a:gd name="connsiteX41" fmla="*/ 5260367 w 5441657"/>
              <a:gd name="connsiteY41" fmla="*/ 139577 h 5019679"/>
              <a:gd name="connsiteX42" fmla="*/ 5274877 w 5441657"/>
              <a:gd name="connsiteY42" fmla="*/ 148777 h 5019679"/>
              <a:gd name="connsiteX43" fmla="*/ 5281623 w 5441657"/>
              <a:gd name="connsiteY43" fmla="*/ 153515 h 5019679"/>
              <a:gd name="connsiteX44" fmla="*/ 5288526 w 5441657"/>
              <a:gd name="connsiteY44" fmla="*/ 158429 h 5019679"/>
              <a:gd name="connsiteX45" fmla="*/ 5295271 w 5441657"/>
              <a:gd name="connsiteY45" fmla="*/ 163167 h 5019679"/>
              <a:gd name="connsiteX46" fmla="*/ 5301508 w 5441657"/>
              <a:gd name="connsiteY46" fmla="*/ 168042 h 5019679"/>
              <a:gd name="connsiteX47" fmla="*/ 5307587 w 5441657"/>
              <a:gd name="connsiteY47" fmla="*/ 172741 h 5019679"/>
              <a:gd name="connsiteX48" fmla="*/ 5313314 w 5441657"/>
              <a:gd name="connsiteY48" fmla="*/ 177754 h 5019679"/>
              <a:gd name="connsiteX49" fmla="*/ 5318708 w 5441657"/>
              <a:gd name="connsiteY49" fmla="*/ 182748 h 5019679"/>
              <a:gd name="connsiteX50" fmla="*/ 5323768 w 5441657"/>
              <a:gd name="connsiteY50" fmla="*/ 187722 h 5019679"/>
              <a:gd name="connsiteX51" fmla="*/ 5328496 w 5441657"/>
              <a:gd name="connsiteY51" fmla="*/ 192677 h 5019679"/>
              <a:gd name="connsiteX52" fmla="*/ 5332890 w 5441657"/>
              <a:gd name="connsiteY52" fmla="*/ 197612 h 5019679"/>
              <a:gd name="connsiteX53" fmla="*/ 5336618 w 5441657"/>
              <a:gd name="connsiteY53" fmla="*/ 202510 h 5019679"/>
              <a:gd name="connsiteX54" fmla="*/ 5339836 w 5441657"/>
              <a:gd name="connsiteY54" fmla="*/ 207544 h 5019679"/>
              <a:gd name="connsiteX55" fmla="*/ 5347018 w 5441657"/>
              <a:gd name="connsiteY55" fmla="*/ 219161 h 5019679"/>
              <a:gd name="connsiteX56" fmla="*/ 5353710 w 5441657"/>
              <a:gd name="connsiteY56" fmla="*/ 230581 h 5019679"/>
              <a:gd name="connsiteX57" fmla="*/ 5360227 w 5441657"/>
              <a:gd name="connsiteY57" fmla="*/ 242160 h 5019679"/>
              <a:gd name="connsiteX58" fmla="*/ 5365919 w 5441657"/>
              <a:gd name="connsiteY58" fmla="*/ 253523 h 5019679"/>
              <a:gd name="connsiteX59" fmla="*/ 5371946 w 5441657"/>
              <a:gd name="connsiteY59" fmla="*/ 264906 h 5019679"/>
              <a:gd name="connsiteX60" fmla="*/ 5377305 w 5441657"/>
              <a:gd name="connsiteY60" fmla="*/ 276249 h 5019679"/>
              <a:gd name="connsiteX61" fmla="*/ 5382488 w 5441657"/>
              <a:gd name="connsiteY61" fmla="*/ 287749 h 5019679"/>
              <a:gd name="connsiteX62" fmla="*/ 5387181 w 5441657"/>
              <a:gd name="connsiteY62" fmla="*/ 299054 h 5019679"/>
              <a:gd name="connsiteX63" fmla="*/ 5391541 w 5441657"/>
              <a:gd name="connsiteY63" fmla="*/ 310341 h 5019679"/>
              <a:gd name="connsiteX64" fmla="*/ 5395724 w 5441657"/>
              <a:gd name="connsiteY64" fmla="*/ 321783 h 5019679"/>
              <a:gd name="connsiteX65" fmla="*/ 5399751 w 5441657"/>
              <a:gd name="connsiteY65" fmla="*/ 333050 h 5019679"/>
              <a:gd name="connsiteX66" fmla="*/ 5403445 w 5441657"/>
              <a:gd name="connsiteY66" fmla="*/ 344297 h 5019679"/>
              <a:gd name="connsiteX67" fmla="*/ 5406786 w 5441657"/>
              <a:gd name="connsiteY67" fmla="*/ 355858 h 5019679"/>
              <a:gd name="connsiteX68" fmla="*/ 5410146 w 5441657"/>
              <a:gd name="connsiteY68" fmla="*/ 367085 h 5019679"/>
              <a:gd name="connsiteX69" fmla="*/ 5412997 w 5441657"/>
              <a:gd name="connsiteY69" fmla="*/ 378451 h 5019679"/>
              <a:gd name="connsiteX70" fmla="*/ 5415847 w 5441657"/>
              <a:gd name="connsiteY70" fmla="*/ 389817 h 5019679"/>
              <a:gd name="connsiteX71" fmla="*/ 5418522 w 5441657"/>
              <a:gd name="connsiteY71" fmla="*/ 401339 h 5019679"/>
              <a:gd name="connsiteX72" fmla="*/ 5420706 w 5441657"/>
              <a:gd name="connsiteY72" fmla="*/ 412665 h 5019679"/>
              <a:gd name="connsiteX73" fmla="*/ 5422872 w 5441657"/>
              <a:gd name="connsiteY73" fmla="*/ 424325 h 5019679"/>
              <a:gd name="connsiteX74" fmla="*/ 5424880 w 5441657"/>
              <a:gd name="connsiteY74" fmla="*/ 435809 h 5019679"/>
              <a:gd name="connsiteX75" fmla="*/ 5426731 w 5441657"/>
              <a:gd name="connsiteY75" fmla="*/ 447116 h 5019679"/>
              <a:gd name="connsiteX76" fmla="*/ 5428386 w 5441657"/>
              <a:gd name="connsiteY76" fmla="*/ 458913 h 5019679"/>
              <a:gd name="connsiteX77" fmla="*/ 5430219 w 5441657"/>
              <a:gd name="connsiteY77" fmla="*/ 470554 h 5019679"/>
              <a:gd name="connsiteX78" fmla="*/ 5431541 w 5441657"/>
              <a:gd name="connsiteY78" fmla="*/ 482332 h 5019679"/>
              <a:gd name="connsiteX79" fmla="*/ 5434204 w 5441657"/>
              <a:gd name="connsiteY79" fmla="*/ 505555 h 5019679"/>
              <a:gd name="connsiteX80" fmla="*/ 5436478 w 5441657"/>
              <a:gd name="connsiteY80" fmla="*/ 529758 h 5019679"/>
              <a:gd name="connsiteX81" fmla="*/ 5438437 w 5441657"/>
              <a:gd name="connsiteY81" fmla="*/ 553609 h 5019679"/>
              <a:gd name="connsiteX82" fmla="*/ 5440200 w 5441657"/>
              <a:gd name="connsiteY82" fmla="*/ 577950 h 5019679"/>
              <a:gd name="connsiteX83" fmla="*/ 5440936 w 5441657"/>
              <a:gd name="connsiteY83" fmla="*/ 591198 h 5019679"/>
              <a:gd name="connsiteX84" fmla="*/ 5441534 w 5441657"/>
              <a:gd name="connsiteY84" fmla="*/ 603938 h 5019679"/>
              <a:gd name="connsiteX85" fmla="*/ 5441657 w 5441657"/>
              <a:gd name="connsiteY85" fmla="*/ 610464 h 5019679"/>
              <a:gd name="connsiteX86" fmla="*/ 5441289 w 5441657"/>
              <a:gd name="connsiteY86" fmla="*/ 616795 h 5019679"/>
              <a:gd name="connsiteX87" fmla="*/ 5441079 w 5441657"/>
              <a:gd name="connsiteY87" fmla="*/ 623301 h 5019679"/>
              <a:gd name="connsiteX88" fmla="*/ 5440202 w 5441657"/>
              <a:gd name="connsiteY88" fmla="*/ 629770 h 5019679"/>
              <a:gd name="connsiteX89" fmla="*/ 5440774 w 5441657"/>
              <a:gd name="connsiteY89" fmla="*/ 634316 h 5019679"/>
              <a:gd name="connsiteX90" fmla="*/ 5440761 w 5441657"/>
              <a:gd name="connsiteY90" fmla="*/ 643175 h 5019679"/>
              <a:gd name="connsiteX91" fmla="*/ 5440712 w 5441657"/>
              <a:gd name="connsiteY91" fmla="*/ 655543 h 5019679"/>
              <a:gd name="connsiteX92" fmla="*/ 5440313 w 5441657"/>
              <a:gd name="connsiteY92" fmla="*/ 671066 h 5019679"/>
              <a:gd name="connsiteX93" fmla="*/ 5439935 w 5441657"/>
              <a:gd name="connsiteY93" fmla="*/ 689097 h 5019679"/>
              <a:gd name="connsiteX94" fmla="*/ 5439441 w 5441657"/>
              <a:gd name="connsiteY94" fmla="*/ 709128 h 5019679"/>
              <a:gd name="connsiteX95" fmla="*/ 5438693 w 5441657"/>
              <a:gd name="connsiteY95" fmla="*/ 730648 h 5019679"/>
              <a:gd name="connsiteX96" fmla="*/ 5437751 w 5441657"/>
              <a:gd name="connsiteY96" fmla="*/ 752659 h 5019679"/>
              <a:gd name="connsiteX97" fmla="*/ 5436789 w 5441657"/>
              <a:gd name="connsiteY97" fmla="*/ 775003 h 5019679"/>
              <a:gd name="connsiteX98" fmla="*/ 5435668 w 5441657"/>
              <a:gd name="connsiteY98" fmla="*/ 797170 h 5019679"/>
              <a:gd name="connsiteX99" fmla="*/ 5434765 w 5441657"/>
              <a:gd name="connsiteY99" fmla="*/ 818515 h 5019679"/>
              <a:gd name="connsiteX100" fmla="*/ 5433956 w 5441657"/>
              <a:gd name="connsiteY100" fmla="*/ 838193 h 5019679"/>
              <a:gd name="connsiteX101" fmla="*/ 5432913 w 5441657"/>
              <a:gd name="connsiteY101" fmla="*/ 856186 h 5019679"/>
              <a:gd name="connsiteX102" fmla="*/ 5432004 w 5441657"/>
              <a:gd name="connsiteY102" fmla="*/ 871847 h 5019679"/>
              <a:gd name="connsiteX103" fmla="*/ 5431288 w 5441657"/>
              <a:gd name="connsiteY103" fmla="*/ 884175 h 5019679"/>
              <a:gd name="connsiteX104" fmla="*/ 5430452 w 5441657"/>
              <a:gd name="connsiteY104" fmla="*/ 892818 h 5019679"/>
              <a:gd name="connsiteX105" fmla="*/ 5429657 w 5441657"/>
              <a:gd name="connsiteY105" fmla="*/ 903638 h 5019679"/>
              <a:gd name="connsiteX106" fmla="*/ 5429019 w 5441657"/>
              <a:gd name="connsiteY106" fmla="*/ 914634 h 5019679"/>
              <a:gd name="connsiteX107" fmla="*/ 5428086 w 5441657"/>
              <a:gd name="connsiteY107" fmla="*/ 924944 h 5019679"/>
              <a:gd name="connsiteX108" fmla="*/ 5427311 w 5441657"/>
              <a:gd name="connsiteY108" fmla="*/ 935430 h 5019679"/>
              <a:gd name="connsiteX109" fmla="*/ 5426535 w 5441657"/>
              <a:gd name="connsiteY109" fmla="*/ 945916 h 5019679"/>
              <a:gd name="connsiteX110" fmla="*/ 5425740 w 5441657"/>
              <a:gd name="connsiteY110" fmla="*/ 956735 h 5019679"/>
              <a:gd name="connsiteX111" fmla="*/ 5425121 w 5441657"/>
              <a:gd name="connsiteY111" fmla="*/ 967399 h 5019679"/>
              <a:gd name="connsiteX112" fmla="*/ 5424640 w 5441657"/>
              <a:gd name="connsiteY112" fmla="*/ 978570 h 5019679"/>
              <a:gd name="connsiteX113" fmla="*/ 5416969 w 5441657"/>
              <a:gd name="connsiteY113" fmla="*/ 1044488 h 5019679"/>
              <a:gd name="connsiteX114" fmla="*/ 5416406 w 5441657"/>
              <a:gd name="connsiteY114" fmla="*/ 1051309 h 5019679"/>
              <a:gd name="connsiteX115" fmla="*/ 5415979 w 5441657"/>
              <a:gd name="connsiteY115" fmla="*/ 1055798 h 5019679"/>
              <a:gd name="connsiteX116" fmla="*/ 5415746 w 5441657"/>
              <a:gd name="connsiteY116" fmla="*/ 1059796 h 5019679"/>
              <a:gd name="connsiteX117" fmla="*/ 5414556 w 5441657"/>
              <a:gd name="connsiteY117" fmla="*/ 1065912 h 5019679"/>
              <a:gd name="connsiteX118" fmla="*/ 5412919 w 5441657"/>
              <a:gd name="connsiteY118" fmla="*/ 1076850 h 5019679"/>
              <a:gd name="connsiteX119" fmla="*/ 5410616 w 5441657"/>
              <a:gd name="connsiteY119" fmla="*/ 1090591 h 5019679"/>
              <a:gd name="connsiteX120" fmla="*/ 5408531 w 5441657"/>
              <a:gd name="connsiteY120" fmla="*/ 1106350 h 5019679"/>
              <a:gd name="connsiteX121" fmla="*/ 5406350 w 5441657"/>
              <a:gd name="connsiteY121" fmla="*/ 1123775 h 5019679"/>
              <a:gd name="connsiteX122" fmla="*/ 5404249 w 5441657"/>
              <a:gd name="connsiteY122" fmla="*/ 1142710 h 5019679"/>
              <a:gd name="connsiteX123" fmla="*/ 5401775 w 5441657"/>
              <a:gd name="connsiteY123" fmla="*/ 1162291 h 5019679"/>
              <a:gd name="connsiteX124" fmla="*/ 5399263 w 5441657"/>
              <a:gd name="connsiteY124" fmla="*/ 1182540 h 5019679"/>
              <a:gd name="connsiteX125" fmla="*/ 5396731 w 5441657"/>
              <a:gd name="connsiteY125" fmla="*/ 1203120 h 5019679"/>
              <a:gd name="connsiteX126" fmla="*/ 5394061 w 5441657"/>
              <a:gd name="connsiteY126" fmla="*/ 1223192 h 5019679"/>
              <a:gd name="connsiteX127" fmla="*/ 5391764 w 5441657"/>
              <a:gd name="connsiteY127" fmla="*/ 1242617 h 5019679"/>
              <a:gd name="connsiteX128" fmla="*/ 5389191 w 5441657"/>
              <a:gd name="connsiteY128" fmla="*/ 1261022 h 5019679"/>
              <a:gd name="connsiteX129" fmla="*/ 5386872 w 5441657"/>
              <a:gd name="connsiteY129" fmla="*/ 1277938 h 5019679"/>
              <a:gd name="connsiteX130" fmla="*/ 5384317 w 5441657"/>
              <a:gd name="connsiteY130" fmla="*/ 1293169 h 5019679"/>
              <a:gd name="connsiteX131" fmla="*/ 5381916 w 5441657"/>
              <a:gd name="connsiteY131" fmla="*/ 1305734 h 5019679"/>
              <a:gd name="connsiteX132" fmla="*/ 5380940 w 5441657"/>
              <a:gd name="connsiteY132" fmla="*/ 1311026 h 5019679"/>
              <a:gd name="connsiteX133" fmla="*/ 5379827 w 5441657"/>
              <a:gd name="connsiteY133" fmla="*/ 1315810 h 5019679"/>
              <a:gd name="connsiteX134" fmla="*/ 5378595 w 5441657"/>
              <a:gd name="connsiteY134" fmla="*/ 1319750 h 5019679"/>
              <a:gd name="connsiteX135" fmla="*/ 5377402 w 5441657"/>
              <a:gd name="connsiteY135" fmla="*/ 1323024 h 5019679"/>
              <a:gd name="connsiteX136" fmla="*/ 5377346 w 5441657"/>
              <a:gd name="connsiteY136" fmla="*/ 1326865 h 5019679"/>
              <a:gd name="connsiteX137" fmla="*/ 5376821 w 5441657"/>
              <a:gd name="connsiteY137" fmla="*/ 1333020 h 5019679"/>
              <a:gd name="connsiteX138" fmla="*/ 5375867 w 5441657"/>
              <a:gd name="connsiteY138" fmla="*/ 1340821 h 5019679"/>
              <a:gd name="connsiteX139" fmla="*/ 5374484 w 5441657"/>
              <a:gd name="connsiteY139" fmla="*/ 1350270 h 5019679"/>
              <a:gd name="connsiteX140" fmla="*/ 5370778 w 5441657"/>
              <a:gd name="connsiteY140" fmla="*/ 1373791 h 5019679"/>
              <a:gd name="connsiteX141" fmla="*/ 5366097 w 5441657"/>
              <a:gd name="connsiteY141" fmla="*/ 1402605 h 5019679"/>
              <a:gd name="connsiteX142" fmla="*/ 5360341 w 5441657"/>
              <a:gd name="connsiteY142" fmla="*/ 1435537 h 5019679"/>
              <a:gd name="connsiteX143" fmla="*/ 5354078 w 5441657"/>
              <a:gd name="connsiteY143" fmla="*/ 1471448 h 5019679"/>
              <a:gd name="connsiteX144" fmla="*/ 5347189 w 5441657"/>
              <a:gd name="connsiteY144" fmla="*/ 1509494 h 5019679"/>
              <a:gd name="connsiteX145" fmla="*/ 5339910 w 5441657"/>
              <a:gd name="connsiteY145" fmla="*/ 1548523 h 5019679"/>
              <a:gd name="connsiteX146" fmla="*/ 5332473 w 5441657"/>
              <a:gd name="connsiteY146" fmla="*/ 1587375 h 5019679"/>
              <a:gd name="connsiteX147" fmla="*/ 5325094 w 5441657"/>
              <a:gd name="connsiteY147" fmla="*/ 1625225 h 5019679"/>
              <a:gd name="connsiteX148" fmla="*/ 5318165 w 5441657"/>
              <a:gd name="connsiteY148" fmla="*/ 1661098 h 5019679"/>
              <a:gd name="connsiteX149" fmla="*/ 5311585 w 5441657"/>
              <a:gd name="connsiteY149" fmla="*/ 1693814 h 5019679"/>
              <a:gd name="connsiteX150" fmla="*/ 5305610 w 5441657"/>
              <a:gd name="connsiteY150" fmla="*/ 1721885 h 5019679"/>
              <a:gd name="connsiteX151" fmla="*/ 5300258 w 5441657"/>
              <a:gd name="connsiteY151" fmla="*/ 1744976 h 5019679"/>
              <a:gd name="connsiteX152" fmla="*/ 5298207 w 5441657"/>
              <a:gd name="connsiteY152" fmla="*/ 1754386 h 5019679"/>
              <a:gd name="connsiteX153" fmla="*/ 5296429 w 5441657"/>
              <a:gd name="connsiteY153" fmla="*/ 1761972 h 5019679"/>
              <a:gd name="connsiteX154" fmla="*/ 5294611 w 5441657"/>
              <a:gd name="connsiteY154" fmla="*/ 1767383 h 5019679"/>
              <a:gd name="connsiteX155" fmla="*/ 5293380 w 5441657"/>
              <a:gd name="connsiteY155" fmla="*/ 1771324 h 5019679"/>
              <a:gd name="connsiteX156" fmla="*/ 5291800 w 5441657"/>
              <a:gd name="connsiteY156" fmla="*/ 1781262 h 5019679"/>
              <a:gd name="connsiteX157" fmla="*/ 5288754 w 5441657"/>
              <a:gd name="connsiteY157" fmla="*/ 1796297 h 5019679"/>
              <a:gd name="connsiteX158" fmla="*/ 5284457 w 5441657"/>
              <a:gd name="connsiteY158" fmla="*/ 1815605 h 5019679"/>
              <a:gd name="connsiteX159" fmla="*/ 5279302 w 5441657"/>
              <a:gd name="connsiteY159" fmla="*/ 1838207 h 5019679"/>
              <a:gd name="connsiteX160" fmla="*/ 5273128 w 5441657"/>
              <a:gd name="connsiteY160" fmla="*/ 1863926 h 5019679"/>
              <a:gd name="connsiteX161" fmla="*/ 5266859 w 5441657"/>
              <a:gd name="connsiteY161" fmla="*/ 1891311 h 5019679"/>
              <a:gd name="connsiteX162" fmla="*/ 5259668 w 5441657"/>
              <a:gd name="connsiteY162" fmla="*/ 1920147 h 5019679"/>
              <a:gd name="connsiteX163" fmla="*/ 5252459 w 5441657"/>
              <a:gd name="connsiteY163" fmla="*/ 1949316 h 5019679"/>
              <a:gd name="connsiteX164" fmla="*/ 5245074 w 5441657"/>
              <a:gd name="connsiteY164" fmla="*/ 1978643 h 5019679"/>
              <a:gd name="connsiteX165" fmla="*/ 5237746 w 5441657"/>
              <a:gd name="connsiteY165" fmla="*/ 2006969 h 5019679"/>
              <a:gd name="connsiteX166" fmla="*/ 5230849 w 5441657"/>
              <a:gd name="connsiteY166" fmla="*/ 2033650 h 5019679"/>
              <a:gd name="connsiteX167" fmla="*/ 5224263 w 5441657"/>
              <a:gd name="connsiteY167" fmla="*/ 2057840 h 5019679"/>
              <a:gd name="connsiteX168" fmla="*/ 5218204 w 5441657"/>
              <a:gd name="connsiteY168" fmla="*/ 2078717 h 5019679"/>
              <a:gd name="connsiteX169" fmla="*/ 5213180 w 5441657"/>
              <a:gd name="connsiteY169" fmla="*/ 2096146 h 5019679"/>
              <a:gd name="connsiteX170" fmla="*/ 5210756 w 5441657"/>
              <a:gd name="connsiteY170" fmla="*/ 2103360 h 5019679"/>
              <a:gd name="connsiteX171" fmla="*/ 5208937 w 5441657"/>
              <a:gd name="connsiteY171" fmla="*/ 2108770 h 5019679"/>
              <a:gd name="connsiteX172" fmla="*/ 5207001 w 5441657"/>
              <a:gd name="connsiteY172" fmla="*/ 2113338 h 5019679"/>
              <a:gd name="connsiteX173" fmla="*/ 5205827 w 5441657"/>
              <a:gd name="connsiteY173" fmla="*/ 2116279 h 5019679"/>
              <a:gd name="connsiteX174" fmla="*/ 5205634 w 5441657"/>
              <a:gd name="connsiteY174" fmla="*/ 2119611 h 5019679"/>
              <a:gd name="connsiteX175" fmla="*/ 5204481 w 5441657"/>
              <a:gd name="connsiteY175" fmla="*/ 2125061 h 5019679"/>
              <a:gd name="connsiteX176" fmla="*/ 5202742 w 5441657"/>
              <a:gd name="connsiteY176" fmla="*/ 2131981 h 5019679"/>
              <a:gd name="connsiteX177" fmla="*/ 5200554 w 5441657"/>
              <a:gd name="connsiteY177" fmla="*/ 2140880 h 5019679"/>
              <a:gd name="connsiteX178" fmla="*/ 5194280 w 5441657"/>
              <a:gd name="connsiteY178" fmla="*/ 2162582 h 5019679"/>
              <a:gd name="connsiteX179" fmla="*/ 5186325 w 5441657"/>
              <a:gd name="connsiteY179" fmla="*/ 2190203 h 5019679"/>
              <a:gd name="connsiteX180" fmla="*/ 5176629 w 5441657"/>
              <a:gd name="connsiteY180" fmla="*/ 2221903 h 5019679"/>
              <a:gd name="connsiteX181" fmla="*/ 5165582 w 5441657"/>
              <a:gd name="connsiteY181" fmla="*/ 2256700 h 5019679"/>
              <a:gd name="connsiteX182" fmla="*/ 5153578 w 5441657"/>
              <a:gd name="connsiteY182" fmla="*/ 2293615 h 5019679"/>
              <a:gd name="connsiteX183" fmla="*/ 5140966 w 5441657"/>
              <a:gd name="connsiteY183" fmla="*/ 2332333 h 5019679"/>
              <a:gd name="connsiteX184" fmla="*/ 5128022 w 5441657"/>
              <a:gd name="connsiteY184" fmla="*/ 2371032 h 5019679"/>
              <a:gd name="connsiteX185" fmla="*/ 5115449 w 5441657"/>
              <a:gd name="connsiteY185" fmla="*/ 2409084 h 5019679"/>
              <a:gd name="connsiteX186" fmla="*/ 5102817 w 5441657"/>
              <a:gd name="connsiteY186" fmla="*/ 2445294 h 5019679"/>
              <a:gd name="connsiteX187" fmla="*/ 5091006 w 5441657"/>
              <a:gd name="connsiteY187" fmla="*/ 2478876 h 5019679"/>
              <a:gd name="connsiteX188" fmla="*/ 5080230 w 5441657"/>
              <a:gd name="connsiteY188" fmla="*/ 2509009 h 5019679"/>
              <a:gd name="connsiteX189" fmla="*/ 5070921 w 5441657"/>
              <a:gd name="connsiteY189" fmla="*/ 2534044 h 5019679"/>
              <a:gd name="connsiteX190" fmla="*/ 5066950 w 5441657"/>
              <a:gd name="connsiteY190" fmla="*/ 2544847 h 5019679"/>
              <a:gd name="connsiteX191" fmla="*/ 5063272 w 5441657"/>
              <a:gd name="connsiteY191" fmla="*/ 2553492 h 5019679"/>
              <a:gd name="connsiteX192" fmla="*/ 5060162 w 5441657"/>
              <a:gd name="connsiteY192" fmla="*/ 2561001 h 5019679"/>
              <a:gd name="connsiteX193" fmla="*/ 5057501 w 5441657"/>
              <a:gd name="connsiteY193" fmla="*/ 2566530 h 5019679"/>
              <a:gd name="connsiteX194" fmla="*/ 5054608 w 5441657"/>
              <a:gd name="connsiteY194" fmla="*/ 2576058 h 5019679"/>
              <a:gd name="connsiteX195" fmla="*/ 5051715 w 5441657"/>
              <a:gd name="connsiteY195" fmla="*/ 2585585 h 5019679"/>
              <a:gd name="connsiteX196" fmla="*/ 5048136 w 5441657"/>
              <a:gd name="connsiteY196" fmla="*/ 2595407 h 5019679"/>
              <a:gd name="connsiteX197" fmla="*/ 5044537 w 5441657"/>
              <a:gd name="connsiteY197" fmla="*/ 2605563 h 5019679"/>
              <a:gd name="connsiteX198" fmla="*/ 5036165 w 5441657"/>
              <a:gd name="connsiteY198" fmla="*/ 2625972 h 5019679"/>
              <a:gd name="connsiteX199" fmla="*/ 5027263 w 5441657"/>
              <a:gd name="connsiteY199" fmla="*/ 2646852 h 5019679"/>
              <a:gd name="connsiteX200" fmla="*/ 5018363 w 5441657"/>
              <a:gd name="connsiteY200" fmla="*/ 2667732 h 5019679"/>
              <a:gd name="connsiteX201" fmla="*/ 5009305 w 5441657"/>
              <a:gd name="connsiteY201" fmla="*/ 2688436 h 5019679"/>
              <a:gd name="connsiteX202" fmla="*/ 5000637 w 5441657"/>
              <a:gd name="connsiteY202" fmla="*/ 2708160 h 5019679"/>
              <a:gd name="connsiteX203" fmla="*/ 4992832 w 5441657"/>
              <a:gd name="connsiteY203" fmla="*/ 2727431 h 5019679"/>
              <a:gd name="connsiteX204" fmla="*/ 4988901 w 5441657"/>
              <a:gd name="connsiteY204" fmla="*/ 2737568 h 5019679"/>
              <a:gd name="connsiteX205" fmla="*/ 4984479 w 5441657"/>
              <a:gd name="connsiteY205" fmla="*/ 2747508 h 5019679"/>
              <a:gd name="connsiteX206" fmla="*/ 4980215 w 5441657"/>
              <a:gd name="connsiteY206" fmla="*/ 2757624 h 5019679"/>
              <a:gd name="connsiteX207" fmla="*/ 4975636 w 5441657"/>
              <a:gd name="connsiteY207" fmla="*/ 2767388 h 5019679"/>
              <a:gd name="connsiteX208" fmla="*/ 4971548 w 5441657"/>
              <a:gd name="connsiteY208" fmla="*/ 2777348 h 5019679"/>
              <a:gd name="connsiteX209" fmla="*/ 4966793 w 5441657"/>
              <a:gd name="connsiteY209" fmla="*/ 2787268 h 5019679"/>
              <a:gd name="connsiteX210" fmla="*/ 4962214 w 5441657"/>
              <a:gd name="connsiteY210" fmla="*/ 2797033 h 5019679"/>
              <a:gd name="connsiteX211" fmla="*/ 4958126 w 5441657"/>
              <a:gd name="connsiteY211" fmla="*/ 2806992 h 5019679"/>
              <a:gd name="connsiteX212" fmla="*/ 4954272 w 5441657"/>
              <a:gd name="connsiteY212" fmla="*/ 2815796 h 5019679"/>
              <a:gd name="connsiteX213" fmla="*/ 4950183 w 5441657"/>
              <a:gd name="connsiteY213" fmla="*/ 2825756 h 5019679"/>
              <a:gd name="connsiteX214" fmla="*/ 4945370 w 5441657"/>
              <a:gd name="connsiteY214" fmla="*/ 2836676 h 5019679"/>
              <a:gd name="connsiteX215" fmla="*/ 4940362 w 5441657"/>
              <a:gd name="connsiteY215" fmla="*/ 2848086 h 5019679"/>
              <a:gd name="connsiteX216" fmla="*/ 4935530 w 5441657"/>
              <a:gd name="connsiteY216" fmla="*/ 2859340 h 5019679"/>
              <a:gd name="connsiteX217" fmla="*/ 4930246 w 5441657"/>
              <a:gd name="connsiteY217" fmla="*/ 2869731 h 5019679"/>
              <a:gd name="connsiteX218" fmla="*/ 4925178 w 5441657"/>
              <a:gd name="connsiteY218" fmla="*/ 2879300 h 5019679"/>
              <a:gd name="connsiteX219" fmla="*/ 4920538 w 5441657"/>
              <a:gd name="connsiteY219" fmla="*/ 2887222 h 5019679"/>
              <a:gd name="connsiteX220" fmla="*/ 4916002 w 5441657"/>
              <a:gd name="connsiteY220" fmla="*/ 2899161 h 5019679"/>
              <a:gd name="connsiteX221" fmla="*/ 4910249 w 5441657"/>
              <a:gd name="connsiteY221" fmla="*/ 2911866 h 5019679"/>
              <a:gd name="connsiteX222" fmla="*/ 4904125 w 5441657"/>
              <a:gd name="connsiteY222" fmla="*/ 2925218 h 5019679"/>
              <a:gd name="connsiteX223" fmla="*/ 4897491 w 5441657"/>
              <a:gd name="connsiteY223" fmla="*/ 2938707 h 5019679"/>
              <a:gd name="connsiteX224" fmla="*/ 4890505 w 5441657"/>
              <a:gd name="connsiteY224" fmla="*/ 2952510 h 5019679"/>
              <a:gd name="connsiteX225" fmla="*/ 4883715 w 5441657"/>
              <a:gd name="connsiteY225" fmla="*/ 2965823 h 5019679"/>
              <a:gd name="connsiteX226" fmla="*/ 4876786 w 5441657"/>
              <a:gd name="connsiteY226" fmla="*/ 2978627 h 5019679"/>
              <a:gd name="connsiteX227" fmla="*/ 4871074 w 5441657"/>
              <a:gd name="connsiteY227" fmla="*/ 2990666 h 5019679"/>
              <a:gd name="connsiteX228" fmla="*/ 4865575 w 5441657"/>
              <a:gd name="connsiteY228" fmla="*/ 3001881 h 5019679"/>
              <a:gd name="connsiteX229" fmla="*/ 4857845 w 5441657"/>
              <a:gd name="connsiteY229" fmla="*/ 3016979 h 5019679"/>
              <a:gd name="connsiteX230" fmla="*/ 4848765 w 5441657"/>
              <a:gd name="connsiteY230" fmla="*/ 3035173 h 5019679"/>
              <a:gd name="connsiteX231" fmla="*/ 4838688 w 5441657"/>
              <a:gd name="connsiteY231" fmla="*/ 3056152 h 5019679"/>
              <a:gd name="connsiteX232" fmla="*/ 4826986 w 5441657"/>
              <a:gd name="connsiteY232" fmla="*/ 3079211 h 5019679"/>
              <a:gd name="connsiteX233" fmla="*/ 4814677 w 5441657"/>
              <a:gd name="connsiteY233" fmla="*/ 3104072 h 5019679"/>
              <a:gd name="connsiteX234" fmla="*/ 4801997 w 5441657"/>
              <a:gd name="connsiteY234" fmla="*/ 3129580 h 5019679"/>
              <a:gd name="connsiteX235" fmla="*/ 4789297 w 5441657"/>
              <a:gd name="connsiteY235" fmla="*/ 3155422 h 5019679"/>
              <a:gd name="connsiteX236" fmla="*/ 4776108 w 5441657"/>
              <a:gd name="connsiteY236" fmla="*/ 3181068 h 5019679"/>
              <a:gd name="connsiteX237" fmla="*/ 4763623 w 5441657"/>
              <a:gd name="connsiteY237" fmla="*/ 3206086 h 5019679"/>
              <a:gd name="connsiteX238" fmla="*/ 4751745 w 5441657"/>
              <a:gd name="connsiteY238" fmla="*/ 3229301 h 5019679"/>
              <a:gd name="connsiteX239" fmla="*/ 4740982 w 5441657"/>
              <a:gd name="connsiteY239" fmla="*/ 3250575 h 5019679"/>
              <a:gd name="connsiteX240" fmla="*/ 4731041 w 5441657"/>
              <a:gd name="connsiteY240" fmla="*/ 3269221 h 5019679"/>
              <a:gd name="connsiteX241" fmla="*/ 4722625 w 5441657"/>
              <a:gd name="connsiteY241" fmla="*/ 3284613 h 5019679"/>
              <a:gd name="connsiteX242" fmla="*/ 4716283 w 5441657"/>
              <a:gd name="connsiteY242" fmla="*/ 3295946 h 5019679"/>
              <a:gd name="connsiteX243" fmla="*/ 4711683 w 5441657"/>
              <a:gd name="connsiteY243" fmla="*/ 3303202 h 5019679"/>
              <a:gd name="connsiteX244" fmla="*/ 4710119 w 5441657"/>
              <a:gd name="connsiteY244" fmla="*/ 3307123 h 5019679"/>
              <a:gd name="connsiteX245" fmla="*/ 4707576 w 5441657"/>
              <a:gd name="connsiteY245" fmla="*/ 3313494 h 5019679"/>
              <a:gd name="connsiteX246" fmla="*/ 4703741 w 5441657"/>
              <a:gd name="connsiteY246" fmla="*/ 3321964 h 5019679"/>
              <a:gd name="connsiteX247" fmla="*/ 4698652 w 5441657"/>
              <a:gd name="connsiteY247" fmla="*/ 3331866 h 5019679"/>
              <a:gd name="connsiteX248" fmla="*/ 4686050 w 5441657"/>
              <a:gd name="connsiteY248" fmla="*/ 3356042 h 5019679"/>
              <a:gd name="connsiteX249" fmla="*/ 4671783 w 5441657"/>
              <a:gd name="connsiteY249" fmla="*/ 3382963 h 5019679"/>
              <a:gd name="connsiteX250" fmla="*/ 4656498 w 5441657"/>
              <a:gd name="connsiteY250" fmla="*/ 3410158 h 5019679"/>
              <a:gd name="connsiteX251" fmla="*/ 4642818 w 5441657"/>
              <a:gd name="connsiteY251" fmla="*/ 3435609 h 5019679"/>
              <a:gd name="connsiteX252" fmla="*/ 4631252 w 5441657"/>
              <a:gd name="connsiteY252" fmla="*/ 3456334 h 5019679"/>
              <a:gd name="connsiteX253" fmla="*/ 4623461 w 5441657"/>
              <a:gd name="connsiteY253" fmla="*/ 3469590 h 5019679"/>
              <a:gd name="connsiteX254" fmla="*/ 4604300 w 5441657"/>
              <a:gd name="connsiteY254" fmla="*/ 3503079 h 5019679"/>
              <a:gd name="connsiteX255" fmla="*/ 4585353 w 5441657"/>
              <a:gd name="connsiteY255" fmla="*/ 3535746 h 5019679"/>
              <a:gd name="connsiteX256" fmla="*/ 4566270 w 5441657"/>
              <a:gd name="connsiteY256" fmla="*/ 3567905 h 5019679"/>
              <a:gd name="connsiteX257" fmla="*/ 4547205 w 5441657"/>
              <a:gd name="connsiteY257" fmla="*/ 3599729 h 5019679"/>
              <a:gd name="connsiteX258" fmla="*/ 4528336 w 5441657"/>
              <a:gd name="connsiteY258" fmla="*/ 3631064 h 5019679"/>
              <a:gd name="connsiteX259" fmla="*/ 4508958 w 5441657"/>
              <a:gd name="connsiteY259" fmla="*/ 3662535 h 5019679"/>
              <a:gd name="connsiteX260" fmla="*/ 4489284 w 5441657"/>
              <a:gd name="connsiteY260" fmla="*/ 3693321 h 5019679"/>
              <a:gd name="connsiteX261" fmla="*/ 4469121 w 5441657"/>
              <a:gd name="connsiteY261" fmla="*/ 3723912 h 5019679"/>
              <a:gd name="connsiteX262" fmla="*/ 4458882 w 5441657"/>
              <a:gd name="connsiteY262" fmla="*/ 3739030 h 5019679"/>
              <a:gd name="connsiteX263" fmla="*/ 4448626 w 5441657"/>
              <a:gd name="connsiteY263" fmla="*/ 3754483 h 5019679"/>
              <a:gd name="connsiteX264" fmla="*/ 4438053 w 5441657"/>
              <a:gd name="connsiteY264" fmla="*/ 3769583 h 5019679"/>
              <a:gd name="connsiteX265" fmla="*/ 4427501 w 5441657"/>
              <a:gd name="connsiteY265" fmla="*/ 3784349 h 5019679"/>
              <a:gd name="connsiteX266" fmla="*/ 4416753 w 5441657"/>
              <a:gd name="connsiteY266" fmla="*/ 3799606 h 5019679"/>
              <a:gd name="connsiteX267" fmla="*/ 4405672 w 5441657"/>
              <a:gd name="connsiteY267" fmla="*/ 3814843 h 5019679"/>
              <a:gd name="connsiteX268" fmla="*/ 4394786 w 5441657"/>
              <a:gd name="connsiteY268" fmla="*/ 3829590 h 5019679"/>
              <a:gd name="connsiteX269" fmla="*/ 4383548 w 5441657"/>
              <a:gd name="connsiteY269" fmla="*/ 3844651 h 5019679"/>
              <a:gd name="connsiteX270" fmla="*/ 4371977 w 5441657"/>
              <a:gd name="connsiteY270" fmla="*/ 3859692 h 5019679"/>
              <a:gd name="connsiteX271" fmla="*/ 4359915 w 5441657"/>
              <a:gd name="connsiteY271" fmla="*/ 3874539 h 5019679"/>
              <a:gd name="connsiteX272" fmla="*/ 4348187 w 5441657"/>
              <a:gd name="connsiteY272" fmla="*/ 3889404 h 5019679"/>
              <a:gd name="connsiteX273" fmla="*/ 4336106 w 5441657"/>
              <a:gd name="connsiteY273" fmla="*/ 3904584 h 5019679"/>
              <a:gd name="connsiteX274" fmla="*/ 4323712 w 5441657"/>
              <a:gd name="connsiteY274" fmla="*/ 3919410 h 5019679"/>
              <a:gd name="connsiteX275" fmla="*/ 4310964 w 5441657"/>
              <a:gd name="connsiteY275" fmla="*/ 3934551 h 5019679"/>
              <a:gd name="connsiteX276" fmla="*/ 4297903 w 5441657"/>
              <a:gd name="connsiteY276" fmla="*/ 3949339 h 5019679"/>
              <a:gd name="connsiteX277" fmla="*/ 4284666 w 5441657"/>
              <a:gd name="connsiteY277" fmla="*/ 3964283 h 5019679"/>
              <a:gd name="connsiteX278" fmla="*/ 4275364 w 5441657"/>
              <a:gd name="connsiteY278" fmla="*/ 3974777 h 5019679"/>
              <a:gd name="connsiteX279" fmla="*/ 4265710 w 5441657"/>
              <a:gd name="connsiteY279" fmla="*/ 3985583 h 5019679"/>
              <a:gd name="connsiteX280" fmla="*/ 4256233 w 5441657"/>
              <a:gd name="connsiteY280" fmla="*/ 3996233 h 5019679"/>
              <a:gd name="connsiteX281" fmla="*/ 4246598 w 5441657"/>
              <a:gd name="connsiteY281" fmla="*/ 4006707 h 5019679"/>
              <a:gd name="connsiteX282" fmla="*/ 4236787 w 5441657"/>
              <a:gd name="connsiteY282" fmla="*/ 4017337 h 5019679"/>
              <a:gd name="connsiteX283" fmla="*/ 4226839 w 5441657"/>
              <a:gd name="connsiteY283" fmla="*/ 4027458 h 5019679"/>
              <a:gd name="connsiteX284" fmla="*/ 4216871 w 5441657"/>
              <a:gd name="connsiteY284" fmla="*/ 4037912 h 5019679"/>
              <a:gd name="connsiteX285" fmla="*/ 4206746 w 5441657"/>
              <a:gd name="connsiteY285" fmla="*/ 4048190 h 5019679"/>
              <a:gd name="connsiteX286" fmla="*/ 4196445 w 5441657"/>
              <a:gd name="connsiteY286" fmla="*/ 4058624 h 5019679"/>
              <a:gd name="connsiteX287" fmla="*/ 4186340 w 5441657"/>
              <a:gd name="connsiteY287" fmla="*/ 4068569 h 5019679"/>
              <a:gd name="connsiteX288" fmla="*/ 4181371 w 5441657"/>
              <a:gd name="connsiteY288" fmla="*/ 4073295 h 5019679"/>
              <a:gd name="connsiteX289" fmla="*/ 4178857 w 5441657"/>
              <a:gd name="connsiteY289" fmla="*/ 4075864 h 5019679"/>
              <a:gd name="connsiteX290" fmla="*/ 4174216 w 5441657"/>
              <a:gd name="connsiteY290" fmla="*/ 4080943 h 5019679"/>
              <a:gd name="connsiteX291" fmla="*/ 4169261 w 5441657"/>
              <a:gd name="connsiteY291" fmla="*/ 4085670 h 5019679"/>
              <a:gd name="connsiteX292" fmla="*/ 4163797 w 5441657"/>
              <a:gd name="connsiteY292" fmla="*/ 4090535 h 5019679"/>
              <a:gd name="connsiteX293" fmla="*/ 4153554 w 5441657"/>
              <a:gd name="connsiteY293" fmla="*/ 4099970 h 5019679"/>
              <a:gd name="connsiteX294" fmla="*/ 4144428 w 5441657"/>
              <a:gd name="connsiteY294" fmla="*/ 4108095 h 5019679"/>
              <a:gd name="connsiteX295" fmla="*/ 4142801 w 5441657"/>
              <a:gd name="connsiteY295" fmla="*/ 4109543 h 5019679"/>
              <a:gd name="connsiteX296" fmla="*/ 4133676 w 5441657"/>
              <a:gd name="connsiteY296" fmla="*/ 4117667 h 5019679"/>
              <a:gd name="connsiteX297" fmla="*/ 4123120 w 5441657"/>
              <a:gd name="connsiteY297" fmla="*/ 4126750 h 5019679"/>
              <a:gd name="connsiteX298" fmla="*/ 4117655 w 5441657"/>
              <a:gd name="connsiteY298" fmla="*/ 4131614 h 5019679"/>
              <a:gd name="connsiteX299" fmla="*/ 4112386 w 5441657"/>
              <a:gd name="connsiteY299" fmla="*/ 4135990 h 5019679"/>
              <a:gd name="connsiteX300" fmla="*/ 4106803 w 5441657"/>
              <a:gd name="connsiteY300" fmla="*/ 4140012 h 5019679"/>
              <a:gd name="connsiteX301" fmla="*/ 4103962 w 5441657"/>
              <a:gd name="connsiteY301" fmla="*/ 4142211 h 5019679"/>
              <a:gd name="connsiteX302" fmla="*/ 4098693 w 5441657"/>
              <a:gd name="connsiteY302" fmla="*/ 4146601 h 5019679"/>
              <a:gd name="connsiteX303" fmla="*/ 4087646 w 5441657"/>
              <a:gd name="connsiteY303" fmla="*/ 4155488 h 5019679"/>
              <a:gd name="connsiteX304" fmla="*/ 4076089 w 5441657"/>
              <a:gd name="connsiteY304" fmla="*/ 4164513 h 5019679"/>
              <a:gd name="connsiteX305" fmla="*/ 4064709 w 5441657"/>
              <a:gd name="connsiteY305" fmla="*/ 4173380 h 5019679"/>
              <a:gd name="connsiteX306" fmla="*/ 4053172 w 5441657"/>
              <a:gd name="connsiteY306" fmla="*/ 4182072 h 5019679"/>
              <a:gd name="connsiteX307" fmla="*/ 4041968 w 5441657"/>
              <a:gd name="connsiteY307" fmla="*/ 4190783 h 5019679"/>
              <a:gd name="connsiteX308" fmla="*/ 4030274 w 5441657"/>
              <a:gd name="connsiteY308" fmla="*/ 4199298 h 5019679"/>
              <a:gd name="connsiteX309" fmla="*/ 4018757 w 5441657"/>
              <a:gd name="connsiteY309" fmla="*/ 4207656 h 5019679"/>
              <a:gd name="connsiteX310" fmla="*/ 4007082 w 5441657"/>
              <a:gd name="connsiteY310" fmla="*/ 4215838 h 5019679"/>
              <a:gd name="connsiteX311" fmla="*/ 3995231 w 5441657"/>
              <a:gd name="connsiteY311" fmla="*/ 4224177 h 5019679"/>
              <a:gd name="connsiteX312" fmla="*/ 3983733 w 5441657"/>
              <a:gd name="connsiteY312" fmla="*/ 4232202 h 5019679"/>
              <a:gd name="connsiteX313" fmla="*/ 3967357 w 5441657"/>
              <a:gd name="connsiteY313" fmla="*/ 4243621 h 5019679"/>
              <a:gd name="connsiteX314" fmla="*/ 3951157 w 5441657"/>
              <a:gd name="connsiteY314" fmla="*/ 4254884 h 5019679"/>
              <a:gd name="connsiteX315" fmla="*/ 3934644 w 5441657"/>
              <a:gd name="connsiteY315" fmla="*/ 4265794 h 5019679"/>
              <a:gd name="connsiteX316" fmla="*/ 3918482 w 5441657"/>
              <a:gd name="connsiteY316" fmla="*/ 4276391 h 5019679"/>
              <a:gd name="connsiteX317" fmla="*/ 3902007 w 5441657"/>
              <a:gd name="connsiteY317" fmla="*/ 4286633 h 5019679"/>
              <a:gd name="connsiteX318" fmla="*/ 3885884 w 5441657"/>
              <a:gd name="connsiteY318" fmla="*/ 4296564 h 5019679"/>
              <a:gd name="connsiteX319" fmla="*/ 3869743 w 5441657"/>
              <a:gd name="connsiteY319" fmla="*/ 4306827 h 5019679"/>
              <a:gd name="connsiteX320" fmla="*/ 3853464 w 5441657"/>
              <a:gd name="connsiteY320" fmla="*/ 4316580 h 5019679"/>
              <a:gd name="connsiteX321" fmla="*/ 3837204 w 5441657"/>
              <a:gd name="connsiteY321" fmla="*/ 4326001 h 5019679"/>
              <a:gd name="connsiteX322" fmla="*/ 3821297 w 5441657"/>
              <a:gd name="connsiteY322" fmla="*/ 4335107 h 5019679"/>
              <a:gd name="connsiteX323" fmla="*/ 3804880 w 5441657"/>
              <a:gd name="connsiteY323" fmla="*/ 4344351 h 5019679"/>
              <a:gd name="connsiteX324" fmla="*/ 3788482 w 5441657"/>
              <a:gd name="connsiteY324" fmla="*/ 4353262 h 5019679"/>
              <a:gd name="connsiteX325" fmla="*/ 3772595 w 5441657"/>
              <a:gd name="connsiteY325" fmla="*/ 4362035 h 5019679"/>
              <a:gd name="connsiteX326" fmla="*/ 3756373 w 5441657"/>
              <a:gd name="connsiteY326" fmla="*/ 4370790 h 5019679"/>
              <a:gd name="connsiteX327" fmla="*/ 3739838 w 5441657"/>
              <a:gd name="connsiteY327" fmla="*/ 4379190 h 5019679"/>
              <a:gd name="connsiteX328" fmla="*/ 3723636 w 5441657"/>
              <a:gd name="connsiteY328" fmla="*/ 4387611 h 5019679"/>
              <a:gd name="connsiteX329" fmla="*/ 3690918 w 5441657"/>
              <a:gd name="connsiteY329" fmla="*/ 4404100 h 5019679"/>
              <a:gd name="connsiteX330" fmla="*/ 3658063 w 5441657"/>
              <a:gd name="connsiteY330" fmla="*/ 4420080 h 5019679"/>
              <a:gd name="connsiteX331" fmla="*/ 3624561 w 5441657"/>
              <a:gd name="connsiteY331" fmla="*/ 4435687 h 5019679"/>
              <a:gd name="connsiteX332" fmla="*/ 3591254 w 5441657"/>
              <a:gd name="connsiteY332" fmla="*/ 4450804 h 5019679"/>
              <a:gd name="connsiteX333" fmla="*/ 3557438 w 5441657"/>
              <a:gd name="connsiteY333" fmla="*/ 4466059 h 5019679"/>
              <a:gd name="connsiteX334" fmla="*/ 3523288 w 5441657"/>
              <a:gd name="connsiteY334" fmla="*/ 4481294 h 5019679"/>
              <a:gd name="connsiteX335" fmla="*/ 3488648 w 5441657"/>
              <a:gd name="connsiteY335" fmla="*/ 4496335 h 5019679"/>
              <a:gd name="connsiteX336" fmla="*/ 3453167 w 5441657"/>
              <a:gd name="connsiteY336" fmla="*/ 4511493 h 5019679"/>
              <a:gd name="connsiteX337" fmla="*/ 3439099 w 5441657"/>
              <a:gd name="connsiteY337" fmla="*/ 4517698 h 5019679"/>
              <a:gd name="connsiteX338" fmla="*/ 3417174 w 5441657"/>
              <a:gd name="connsiteY338" fmla="*/ 4526788 h 5019679"/>
              <a:gd name="connsiteX339" fmla="*/ 3390312 w 5441657"/>
              <a:gd name="connsiteY339" fmla="*/ 4537433 h 5019679"/>
              <a:gd name="connsiteX340" fmla="*/ 3361531 w 5441657"/>
              <a:gd name="connsiteY340" fmla="*/ 4549469 h 5019679"/>
              <a:gd name="connsiteX341" fmla="*/ 3333140 w 5441657"/>
              <a:gd name="connsiteY341" fmla="*/ 4560526 h 5019679"/>
              <a:gd name="connsiteX342" fmla="*/ 3307668 w 5441657"/>
              <a:gd name="connsiteY342" fmla="*/ 4570247 h 5019679"/>
              <a:gd name="connsiteX343" fmla="*/ 3297245 w 5441657"/>
              <a:gd name="connsiteY343" fmla="*/ 4574156 h 5019679"/>
              <a:gd name="connsiteX344" fmla="*/ 3288388 w 5441657"/>
              <a:gd name="connsiteY344" fmla="*/ 4576985 h 5019679"/>
              <a:gd name="connsiteX345" fmla="*/ 3281765 w 5441657"/>
              <a:gd name="connsiteY345" fmla="*/ 4578774 h 5019679"/>
              <a:gd name="connsiteX346" fmla="*/ 3277690 w 5441657"/>
              <a:gd name="connsiteY346" fmla="*/ 4579874 h 5019679"/>
              <a:gd name="connsiteX347" fmla="*/ 3269951 w 5441657"/>
              <a:gd name="connsiteY347" fmla="*/ 4583604 h 5019679"/>
              <a:gd name="connsiteX348" fmla="*/ 3257960 w 5441657"/>
              <a:gd name="connsiteY348" fmla="*/ 4588592 h 5019679"/>
              <a:gd name="connsiteX349" fmla="*/ 3241698 w 5441657"/>
              <a:gd name="connsiteY349" fmla="*/ 4595170 h 5019679"/>
              <a:gd name="connsiteX350" fmla="*/ 3222027 w 5441657"/>
              <a:gd name="connsiteY350" fmla="*/ 4602888 h 5019679"/>
              <a:gd name="connsiteX351" fmla="*/ 3199650 w 5441657"/>
              <a:gd name="connsiteY351" fmla="*/ 4611118 h 5019679"/>
              <a:gd name="connsiteX352" fmla="*/ 3175218 w 5441657"/>
              <a:gd name="connsiteY352" fmla="*/ 4620230 h 5019679"/>
              <a:gd name="connsiteX353" fmla="*/ 3148923 w 5441657"/>
              <a:gd name="connsiteY353" fmla="*/ 4629737 h 5019679"/>
              <a:gd name="connsiteX354" fmla="*/ 3121922 w 5441657"/>
              <a:gd name="connsiteY354" fmla="*/ 4639872 h 5019679"/>
              <a:gd name="connsiteX355" fmla="*/ 3094785 w 5441657"/>
              <a:gd name="connsiteY355" fmla="*/ 4649496 h 5019679"/>
              <a:gd name="connsiteX356" fmla="*/ 3067981 w 5441657"/>
              <a:gd name="connsiteY356" fmla="*/ 4659141 h 5019679"/>
              <a:gd name="connsiteX357" fmla="*/ 3041864 w 5441657"/>
              <a:gd name="connsiteY357" fmla="*/ 4668490 h 5019679"/>
              <a:gd name="connsiteX358" fmla="*/ 3017606 w 5441657"/>
              <a:gd name="connsiteY358" fmla="*/ 4677446 h 5019679"/>
              <a:gd name="connsiteX359" fmla="*/ 2995603 w 5441657"/>
              <a:gd name="connsiteY359" fmla="*/ 4685028 h 5019679"/>
              <a:gd name="connsiteX360" fmla="*/ 2976479 w 5441657"/>
              <a:gd name="connsiteY360" fmla="*/ 4691943 h 5019679"/>
              <a:gd name="connsiteX361" fmla="*/ 2960589 w 5441657"/>
              <a:gd name="connsiteY361" fmla="*/ 4697874 h 5019679"/>
              <a:gd name="connsiteX362" fmla="*/ 2948813 w 5441657"/>
              <a:gd name="connsiteY362" fmla="*/ 4702038 h 5019679"/>
              <a:gd name="connsiteX363" fmla="*/ 2936194 w 5441657"/>
              <a:gd name="connsiteY363" fmla="*/ 4706320 h 5019679"/>
              <a:gd name="connsiteX364" fmla="*/ 2922675 w 5441657"/>
              <a:gd name="connsiteY364" fmla="*/ 4711721 h 5019679"/>
              <a:gd name="connsiteX365" fmla="*/ 2908666 w 5441657"/>
              <a:gd name="connsiteY365" fmla="*/ 4716925 h 5019679"/>
              <a:gd name="connsiteX366" fmla="*/ 2894147 w 5441657"/>
              <a:gd name="connsiteY366" fmla="*/ 4722268 h 5019679"/>
              <a:gd name="connsiteX367" fmla="*/ 2879981 w 5441657"/>
              <a:gd name="connsiteY367" fmla="*/ 4727297 h 5019679"/>
              <a:gd name="connsiteX368" fmla="*/ 2866010 w 5441657"/>
              <a:gd name="connsiteY368" fmla="*/ 4731835 h 5019679"/>
              <a:gd name="connsiteX369" fmla="*/ 2852726 w 5441657"/>
              <a:gd name="connsiteY369" fmla="*/ 4736079 h 5019679"/>
              <a:gd name="connsiteX370" fmla="*/ 2840341 w 5441657"/>
              <a:gd name="connsiteY370" fmla="*/ 4739204 h 5019679"/>
              <a:gd name="connsiteX371" fmla="*/ 2831935 w 5441657"/>
              <a:gd name="connsiteY371" fmla="*/ 4742896 h 5019679"/>
              <a:gd name="connsiteX372" fmla="*/ 2821845 w 5441657"/>
              <a:gd name="connsiteY372" fmla="*/ 4746823 h 5019679"/>
              <a:gd name="connsiteX373" fmla="*/ 2810912 w 5441657"/>
              <a:gd name="connsiteY373" fmla="*/ 4750869 h 5019679"/>
              <a:gd name="connsiteX374" fmla="*/ 2799175 w 5441657"/>
              <a:gd name="connsiteY374" fmla="*/ 4754367 h 5019679"/>
              <a:gd name="connsiteX375" fmla="*/ 2787261 w 5441657"/>
              <a:gd name="connsiteY375" fmla="*/ 4758022 h 5019679"/>
              <a:gd name="connsiteX376" fmla="*/ 2775858 w 5441657"/>
              <a:gd name="connsiteY376" fmla="*/ 4761539 h 5019679"/>
              <a:gd name="connsiteX377" fmla="*/ 2765492 w 5441657"/>
              <a:gd name="connsiteY377" fmla="*/ 4764448 h 5019679"/>
              <a:gd name="connsiteX378" fmla="*/ 2756302 w 5441657"/>
              <a:gd name="connsiteY378" fmla="*/ 4767257 h 5019679"/>
              <a:gd name="connsiteX379" fmla="*/ 2745936 w 5441657"/>
              <a:gd name="connsiteY379" fmla="*/ 4770166 h 5019679"/>
              <a:gd name="connsiteX380" fmla="*/ 2735708 w 5441657"/>
              <a:gd name="connsiteY380" fmla="*/ 4773585 h 5019679"/>
              <a:gd name="connsiteX381" fmla="*/ 2725304 w 5441657"/>
              <a:gd name="connsiteY381" fmla="*/ 4777160 h 5019679"/>
              <a:gd name="connsiteX382" fmla="*/ 2714938 w 5441657"/>
              <a:gd name="connsiteY382" fmla="*/ 4780069 h 5019679"/>
              <a:gd name="connsiteX383" fmla="*/ 2704710 w 5441657"/>
              <a:gd name="connsiteY383" fmla="*/ 4783487 h 5019679"/>
              <a:gd name="connsiteX384" fmla="*/ 2694169 w 5441657"/>
              <a:gd name="connsiteY384" fmla="*/ 4786553 h 5019679"/>
              <a:gd name="connsiteX385" fmla="*/ 2683783 w 5441657"/>
              <a:gd name="connsiteY385" fmla="*/ 4789795 h 5019679"/>
              <a:gd name="connsiteX386" fmla="*/ 2673260 w 5441657"/>
              <a:gd name="connsiteY386" fmla="*/ 4792527 h 5019679"/>
              <a:gd name="connsiteX387" fmla="*/ 2653215 w 5441657"/>
              <a:gd name="connsiteY387" fmla="*/ 4798050 h 5019679"/>
              <a:gd name="connsiteX388" fmla="*/ 2632621 w 5441657"/>
              <a:gd name="connsiteY388" fmla="*/ 4804377 h 5019679"/>
              <a:gd name="connsiteX389" fmla="*/ 2611009 w 5441657"/>
              <a:gd name="connsiteY389" fmla="*/ 4810979 h 5019679"/>
              <a:gd name="connsiteX390" fmla="*/ 2589238 w 5441657"/>
              <a:gd name="connsiteY390" fmla="*/ 4817405 h 5019679"/>
              <a:gd name="connsiteX391" fmla="*/ 2567469 w 5441657"/>
              <a:gd name="connsiteY391" fmla="*/ 4823831 h 5019679"/>
              <a:gd name="connsiteX392" fmla="*/ 2546228 w 5441657"/>
              <a:gd name="connsiteY392" fmla="*/ 4829786 h 5019679"/>
              <a:gd name="connsiteX393" fmla="*/ 2535725 w 5441657"/>
              <a:gd name="connsiteY393" fmla="*/ 4832186 h 5019679"/>
              <a:gd name="connsiteX394" fmla="*/ 2525555 w 5441657"/>
              <a:gd name="connsiteY394" fmla="*/ 4834605 h 5019679"/>
              <a:gd name="connsiteX395" fmla="*/ 2515757 w 5441657"/>
              <a:gd name="connsiteY395" fmla="*/ 4836376 h 5019679"/>
              <a:gd name="connsiteX396" fmla="*/ 2505958 w 5441657"/>
              <a:gd name="connsiteY396" fmla="*/ 4838147 h 5019679"/>
              <a:gd name="connsiteX397" fmla="*/ 2500158 w 5441657"/>
              <a:gd name="connsiteY397" fmla="*/ 4840151 h 5019679"/>
              <a:gd name="connsiteX398" fmla="*/ 2492340 w 5441657"/>
              <a:gd name="connsiteY398" fmla="*/ 4842371 h 5019679"/>
              <a:gd name="connsiteX399" fmla="*/ 2483326 w 5441657"/>
              <a:gd name="connsiteY399" fmla="*/ 4845025 h 5019679"/>
              <a:gd name="connsiteX400" fmla="*/ 2472137 w 5441657"/>
              <a:gd name="connsiteY400" fmla="*/ 4847719 h 5019679"/>
              <a:gd name="connsiteX401" fmla="*/ 2446194 w 5441657"/>
              <a:gd name="connsiteY401" fmla="*/ 4854069 h 5019679"/>
              <a:gd name="connsiteX402" fmla="*/ 2415016 w 5441657"/>
              <a:gd name="connsiteY402" fmla="*/ 4861287 h 5019679"/>
              <a:gd name="connsiteX403" fmla="*/ 2380293 w 5441657"/>
              <a:gd name="connsiteY403" fmla="*/ 4869134 h 5019679"/>
              <a:gd name="connsiteX404" fmla="*/ 2342865 w 5441657"/>
              <a:gd name="connsiteY404" fmla="*/ 4877492 h 5019679"/>
              <a:gd name="connsiteX405" fmla="*/ 2303614 w 5441657"/>
              <a:gd name="connsiteY405" fmla="*/ 4885579 h 5019679"/>
              <a:gd name="connsiteX406" fmla="*/ 2263677 w 5441657"/>
              <a:gd name="connsiteY406" fmla="*/ 4893959 h 5019679"/>
              <a:gd name="connsiteX407" fmla="*/ 2223760 w 5441657"/>
              <a:gd name="connsiteY407" fmla="*/ 4902007 h 5019679"/>
              <a:gd name="connsiteX408" fmla="*/ 2185705 w 5441657"/>
              <a:gd name="connsiteY408" fmla="*/ 4909660 h 5019679"/>
              <a:gd name="connsiteX409" fmla="*/ 2149863 w 5441657"/>
              <a:gd name="connsiteY409" fmla="*/ 4916607 h 5019679"/>
              <a:gd name="connsiteX410" fmla="*/ 2117254 w 5441657"/>
              <a:gd name="connsiteY410" fmla="*/ 4922571 h 5019679"/>
              <a:gd name="connsiteX411" fmla="*/ 2088899 w 5441657"/>
              <a:gd name="connsiteY411" fmla="*/ 4927277 h 5019679"/>
              <a:gd name="connsiteX412" fmla="*/ 2066617 w 5441657"/>
              <a:gd name="connsiteY412" fmla="*/ 4930998 h 5019679"/>
              <a:gd name="connsiteX413" fmla="*/ 2057523 w 5441657"/>
              <a:gd name="connsiteY413" fmla="*/ 4932142 h 5019679"/>
              <a:gd name="connsiteX414" fmla="*/ 2050449 w 5441657"/>
              <a:gd name="connsiteY414" fmla="*/ 4933069 h 5019679"/>
              <a:gd name="connsiteX415" fmla="*/ 2044903 w 5441657"/>
              <a:gd name="connsiteY415" fmla="*/ 4933583 h 5019679"/>
              <a:gd name="connsiteX416" fmla="*/ 2041571 w 5441657"/>
              <a:gd name="connsiteY416" fmla="*/ 4933390 h 5019679"/>
              <a:gd name="connsiteX417" fmla="*/ 2038514 w 5441657"/>
              <a:gd name="connsiteY417" fmla="*/ 4934215 h 5019679"/>
              <a:gd name="connsiteX418" fmla="*/ 2033753 w 5441657"/>
              <a:gd name="connsiteY418" fmla="*/ 4935610 h 5019679"/>
              <a:gd name="connsiteX419" fmla="*/ 2028168 w 5441657"/>
              <a:gd name="connsiteY419" fmla="*/ 4936791 h 5019679"/>
              <a:gd name="connsiteX420" fmla="*/ 2020722 w 5441657"/>
              <a:gd name="connsiteY420" fmla="*/ 4938364 h 5019679"/>
              <a:gd name="connsiteX421" fmla="*/ 2002829 w 5441657"/>
              <a:gd name="connsiteY421" fmla="*/ 4941338 h 5019679"/>
              <a:gd name="connsiteX422" fmla="*/ 1981391 w 5441657"/>
              <a:gd name="connsiteY422" fmla="*/ 4944941 h 5019679"/>
              <a:gd name="connsiteX423" fmla="*/ 1956601 w 5441657"/>
              <a:gd name="connsiteY423" fmla="*/ 4948684 h 5019679"/>
              <a:gd name="connsiteX424" fmla="*/ 1929302 w 5441657"/>
              <a:gd name="connsiteY424" fmla="*/ 4952449 h 5019679"/>
              <a:gd name="connsiteX425" fmla="*/ 1900319 w 5441657"/>
              <a:gd name="connsiteY425" fmla="*/ 4956450 h 5019679"/>
              <a:gd name="connsiteX426" fmla="*/ 1870334 w 5441657"/>
              <a:gd name="connsiteY426" fmla="*/ 4960393 h 5019679"/>
              <a:gd name="connsiteX427" fmla="*/ 1840527 w 5441657"/>
              <a:gd name="connsiteY427" fmla="*/ 4964180 h 5019679"/>
              <a:gd name="connsiteX428" fmla="*/ 1811053 w 5441657"/>
              <a:gd name="connsiteY428" fmla="*/ 4967986 h 5019679"/>
              <a:gd name="connsiteX429" fmla="*/ 1783126 w 5441657"/>
              <a:gd name="connsiteY429" fmla="*/ 4971045 h 5019679"/>
              <a:gd name="connsiteX430" fmla="*/ 1756866 w 5441657"/>
              <a:gd name="connsiteY430" fmla="*/ 4974202 h 5019679"/>
              <a:gd name="connsiteX431" fmla="*/ 1733819 w 5441657"/>
              <a:gd name="connsiteY431" fmla="*/ 4976708 h 5019679"/>
              <a:gd name="connsiteX432" fmla="*/ 1714143 w 5441657"/>
              <a:gd name="connsiteY432" fmla="*/ 4978743 h 5019679"/>
              <a:gd name="connsiteX433" fmla="*/ 1698857 w 5441657"/>
              <a:gd name="connsiteY433" fmla="*/ 4980029 h 5019679"/>
              <a:gd name="connsiteX434" fmla="*/ 1688803 w 5441657"/>
              <a:gd name="connsiteY434" fmla="*/ 4980448 h 5019679"/>
              <a:gd name="connsiteX435" fmla="*/ 1684746 w 5441657"/>
              <a:gd name="connsiteY435" fmla="*/ 4981215 h 5019679"/>
              <a:gd name="connsiteX436" fmla="*/ 1679161 w 5441657"/>
              <a:gd name="connsiteY436" fmla="*/ 4982395 h 5019679"/>
              <a:gd name="connsiteX437" fmla="*/ 1671421 w 5441657"/>
              <a:gd name="connsiteY437" fmla="*/ 4983283 h 5019679"/>
              <a:gd name="connsiteX438" fmla="*/ 1661837 w 5441657"/>
              <a:gd name="connsiteY438" fmla="*/ 4984232 h 5019679"/>
              <a:gd name="connsiteX439" fmla="*/ 1638281 w 5441657"/>
              <a:gd name="connsiteY439" fmla="*/ 4986877 h 5019679"/>
              <a:gd name="connsiteX440" fmla="*/ 1609707 w 5441657"/>
              <a:gd name="connsiteY440" fmla="*/ 4989565 h 5019679"/>
              <a:gd name="connsiteX441" fmla="*/ 1576450 w 5441657"/>
              <a:gd name="connsiteY441" fmla="*/ 4992315 h 5019679"/>
              <a:gd name="connsiteX442" fmla="*/ 1540017 w 5441657"/>
              <a:gd name="connsiteY442" fmla="*/ 4995048 h 5019679"/>
              <a:gd name="connsiteX443" fmla="*/ 1501566 w 5441657"/>
              <a:gd name="connsiteY443" fmla="*/ 4997998 h 5019679"/>
              <a:gd name="connsiteX444" fmla="*/ 1462115 w 5441657"/>
              <a:gd name="connsiteY444" fmla="*/ 5000890 h 5019679"/>
              <a:gd name="connsiteX445" fmla="*/ 1422507 w 5441657"/>
              <a:gd name="connsiteY445" fmla="*/ 5003606 h 5019679"/>
              <a:gd name="connsiteX446" fmla="*/ 1383919 w 5441657"/>
              <a:gd name="connsiteY446" fmla="*/ 5006047 h 5019679"/>
              <a:gd name="connsiteX447" fmla="*/ 1347524 w 5441657"/>
              <a:gd name="connsiteY447" fmla="*/ 5008114 h 5019679"/>
              <a:gd name="connsiteX448" fmla="*/ 1314147 w 5441657"/>
              <a:gd name="connsiteY448" fmla="*/ 5010022 h 5019679"/>
              <a:gd name="connsiteX449" fmla="*/ 1284985 w 5441657"/>
              <a:gd name="connsiteY449" fmla="*/ 5011338 h 5019679"/>
              <a:gd name="connsiteX450" fmla="*/ 1261193 w 5441657"/>
              <a:gd name="connsiteY450" fmla="*/ 5012297 h 5019679"/>
              <a:gd name="connsiteX451" fmla="*/ 1251648 w 5441657"/>
              <a:gd name="connsiteY451" fmla="*/ 5012579 h 5019679"/>
              <a:gd name="connsiteX452" fmla="*/ 1243789 w 5441657"/>
              <a:gd name="connsiteY452" fmla="*/ 5012624 h 5019679"/>
              <a:gd name="connsiteX453" fmla="*/ 1237615 w 5441657"/>
              <a:gd name="connsiteY453" fmla="*/ 5012433 h 5019679"/>
              <a:gd name="connsiteX454" fmla="*/ 1233793 w 5441657"/>
              <a:gd name="connsiteY454" fmla="*/ 5012044 h 5019679"/>
              <a:gd name="connsiteX455" fmla="*/ 1230403 w 5441657"/>
              <a:gd name="connsiteY455" fmla="*/ 5012850 h 5019679"/>
              <a:gd name="connsiteX456" fmla="*/ 1226346 w 5441657"/>
              <a:gd name="connsiteY456" fmla="*/ 5013618 h 5019679"/>
              <a:gd name="connsiteX457" fmla="*/ 1221467 w 5441657"/>
              <a:gd name="connsiteY457" fmla="*/ 5014171 h 5019679"/>
              <a:gd name="connsiteX458" fmla="*/ 1216097 w 5441657"/>
              <a:gd name="connsiteY458" fmla="*/ 5014528 h 5019679"/>
              <a:gd name="connsiteX459" fmla="*/ 1203339 w 5441657"/>
              <a:gd name="connsiteY459" fmla="*/ 5015459 h 5019679"/>
              <a:gd name="connsiteX460" fmla="*/ 1187914 w 5441657"/>
              <a:gd name="connsiteY460" fmla="*/ 5016235 h 5019679"/>
              <a:gd name="connsiteX461" fmla="*/ 1170844 w 5441657"/>
              <a:gd name="connsiteY461" fmla="*/ 5016582 h 5019679"/>
              <a:gd name="connsiteX462" fmla="*/ 1152264 w 5441657"/>
              <a:gd name="connsiteY462" fmla="*/ 5017008 h 5019679"/>
              <a:gd name="connsiteX463" fmla="*/ 1132703 w 5441657"/>
              <a:gd name="connsiteY463" fmla="*/ 5017042 h 5019679"/>
              <a:gd name="connsiteX464" fmla="*/ 1112458 w 5441657"/>
              <a:gd name="connsiteY464" fmla="*/ 5017372 h 5019679"/>
              <a:gd name="connsiteX465" fmla="*/ 1091723 w 5441657"/>
              <a:gd name="connsiteY465" fmla="*/ 5017506 h 5019679"/>
              <a:gd name="connsiteX466" fmla="*/ 1071319 w 5441657"/>
              <a:gd name="connsiteY466" fmla="*/ 5017659 h 5019679"/>
              <a:gd name="connsiteX467" fmla="*/ 1051584 w 5441657"/>
              <a:gd name="connsiteY467" fmla="*/ 5017851 h 5019679"/>
              <a:gd name="connsiteX468" fmla="*/ 1032533 w 5441657"/>
              <a:gd name="connsiteY468" fmla="*/ 5017747 h 5019679"/>
              <a:gd name="connsiteX469" fmla="*/ 1014972 w 5441657"/>
              <a:gd name="connsiteY469" fmla="*/ 5017898 h 5019679"/>
              <a:gd name="connsiteX470" fmla="*/ 999077 w 5441657"/>
              <a:gd name="connsiteY470" fmla="*/ 5018146 h 5019679"/>
              <a:gd name="connsiteX471" fmla="*/ 985163 w 5441657"/>
              <a:gd name="connsiteY471" fmla="*/ 5018843 h 5019679"/>
              <a:gd name="connsiteX472" fmla="*/ 974109 w 5441657"/>
              <a:gd name="connsiteY472" fmla="*/ 5019204 h 5019679"/>
              <a:gd name="connsiteX473" fmla="*/ 967896 w 5441657"/>
              <a:gd name="connsiteY473" fmla="*/ 5019679 h 5019679"/>
              <a:gd name="connsiteX474" fmla="*/ 963898 w 5441657"/>
              <a:gd name="connsiteY474" fmla="*/ 5019447 h 5019679"/>
              <a:gd name="connsiteX475" fmla="*/ 959390 w 5441657"/>
              <a:gd name="connsiteY475" fmla="*/ 5019353 h 5019679"/>
              <a:gd name="connsiteX476" fmla="*/ 952550 w 5441657"/>
              <a:gd name="connsiteY476" fmla="*/ 5019123 h 5019679"/>
              <a:gd name="connsiteX477" fmla="*/ 886187 w 5441657"/>
              <a:gd name="connsiteY477" fmla="*/ 5019117 h 5019679"/>
              <a:gd name="connsiteX478" fmla="*/ 875034 w 5441657"/>
              <a:gd name="connsiteY478" fmla="*/ 5018302 h 5019679"/>
              <a:gd name="connsiteX479" fmla="*/ 864371 w 5441657"/>
              <a:gd name="connsiteY479" fmla="*/ 5017683 h 5019679"/>
              <a:gd name="connsiteX480" fmla="*/ 853533 w 5441657"/>
              <a:gd name="connsiteY480" fmla="*/ 5017221 h 5019679"/>
              <a:gd name="connsiteX481" fmla="*/ 843028 w 5441657"/>
              <a:gd name="connsiteY481" fmla="*/ 5016778 h 5019679"/>
              <a:gd name="connsiteX482" fmla="*/ 832522 w 5441657"/>
              <a:gd name="connsiteY482" fmla="*/ 5016336 h 5019679"/>
              <a:gd name="connsiteX483" fmla="*/ 822174 w 5441657"/>
              <a:gd name="connsiteY483" fmla="*/ 5016069 h 5019679"/>
              <a:gd name="connsiteX484" fmla="*/ 811177 w 5441657"/>
              <a:gd name="connsiteY484" fmla="*/ 5015431 h 5019679"/>
              <a:gd name="connsiteX485" fmla="*/ 800339 w 5441657"/>
              <a:gd name="connsiteY485" fmla="*/ 5014969 h 5019679"/>
              <a:gd name="connsiteX486" fmla="*/ 791656 w 5441657"/>
              <a:gd name="connsiteY486" fmla="*/ 5014800 h 5019679"/>
              <a:gd name="connsiteX487" fmla="*/ 779328 w 5441657"/>
              <a:gd name="connsiteY487" fmla="*/ 5014084 h 5019679"/>
              <a:gd name="connsiteX488" fmla="*/ 763668 w 5441657"/>
              <a:gd name="connsiteY488" fmla="*/ 5013175 h 5019679"/>
              <a:gd name="connsiteX489" fmla="*/ 745674 w 5441657"/>
              <a:gd name="connsiteY489" fmla="*/ 5012131 h 5019679"/>
              <a:gd name="connsiteX490" fmla="*/ 726035 w 5441657"/>
              <a:gd name="connsiteY490" fmla="*/ 5010657 h 5019679"/>
              <a:gd name="connsiteX491" fmla="*/ 704729 w 5441657"/>
              <a:gd name="connsiteY491" fmla="*/ 5009085 h 5019679"/>
              <a:gd name="connsiteX492" fmla="*/ 682581 w 5441657"/>
              <a:gd name="connsiteY492" fmla="*/ 5007633 h 5019679"/>
              <a:gd name="connsiteX493" fmla="*/ 660276 w 5441657"/>
              <a:gd name="connsiteY493" fmla="*/ 5006005 h 5019679"/>
              <a:gd name="connsiteX494" fmla="*/ 638304 w 5441657"/>
              <a:gd name="connsiteY494" fmla="*/ 5004394 h 5019679"/>
              <a:gd name="connsiteX495" fmla="*/ 616841 w 5441657"/>
              <a:gd name="connsiteY495" fmla="*/ 5002648 h 5019679"/>
              <a:gd name="connsiteX496" fmla="*/ 596888 w 5441657"/>
              <a:gd name="connsiteY496" fmla="*/ 5000821 h 5019679"/>
              <a:gd name="connsiteX497" fmla="*/ 578934 w 5441657"/>
              <a:gd name="connsiteY497" fmla="*/ 4999110 h 5019679"/>
              <a:gd name="connsiteX498" fmla="*/ 563470 w 5441657"/>
              <a:gd name="connsiteY498" fmla="*/ 4997711 h 5019679"/>
              <a:gd name="connsiteX499" fmla="*/ 551179 w 5441657"/>
              <a:gd name="connsiteY499" fmla="*/ 4996329 h 5019679"/>
              <a:gd name="connsiteX500" fmla="*/ 542378 w 5441657"/>
              <a:gd name="connsiteY500" fmla="*/ 4995317 h 5019679"/>
              <a:gd name="connsiteX501" fmla="*/ 537928 w 5441657"/>
              <a:gd name="connsiteY501" fmla="*/ 4994223 h 5019679"/>
              <a:gd name="connsiteX502" fmla="*/ 531402 w 5441657"/>
              <a:gd name="connsiteY502" fmla="*/ 4994345 h 5019679"/>
              <a:gd name="connsiteX503" fmla="*/ 524914 w 5441657"/>
              <a:gd name="connsiteY503" fmla="*/ 4993802 h 5019679"/>
              <a:gd name="connsiteX504" fmla="*/ 518584 w 5441657"/>
              <a:gd name="connsiteY504" fmla="*/ 4993434 h 5019679"/>
              <a:gd name="connsiteX505" fmla="*/ 512115 w 5441657"/>
              <a:gd name="connsiteY505" fmla="*/ 4992557 h 5019679"/>
              <a:gd name="connsiteX506" fmla="*/ 499531 w 5441657"/>
              <a:gd name="connsiteY506" fmla="*/ 4990489 h 5019679"/>
              <a:gd name="connsiteX507" fmla="*/ 486457 w 5441657"/>
              <a:gd name="connsiteY507" fmla="*/ 4988226 h 5019679"/>
              <a:gd name="connsiteX508" fmla="*/ 462483 w 5441657"/>
              <a:gd name="connsiteY508" fmla="*/ 4983659 h 5019679"/>
              <a:gd name="connsiteX509" fmla="*/ 439019 w 5441657"/>
              <a:gd name="connsiteY509" fmla="*/ 4978953 h 5019679"/>
              <a:gd name="connsiteX510" fmla="*/ 415241 w 5441657"/>
              <a:gd name="connsiteY510" fmla="*/ 4973895 h 5019679"/>
              <a:gd name="connsiteX511" fmla="*/ 392482 w 5441657"/>
              <a:gd name="connsiteY511" fmla="*/ 4968563 h 5019679"/>
              <a:gd name="connsiteX512" fmla="*/ 380936 w 5441657"/>
              <a:gd name="connsiteY512" fmla="*/ 4965887 h 5019679"/>
              <a:gd name="connsiteX513" fmla="*/ 369585 w 5441657"/>
              <a:gd name="connsiteY513" fmla="*/ 4962720 h 5019679"/>
              <a:gd name="connsiteX514" fmla="*/ 358059 w 5441657"/>
              <a:gd name="connsiteY514" fmla="*/ 4959711 h 5019679"/>
              <a:gd name="connsiteX515" fmla="*/ 347042 w 5441657"/>
              <a:gd name="connsiteY515" fmla="*/ 4956564 h 5019679"/>
              <a:gd name="connsiteX516" fmla="*/ 335868 w 5441657"/>
              <a:gd name="connsiteY516" fmla="*/ 4953241 h 5019679"/>
              <a:gd name="connsiteX517" fmla="*/ 324537 w 5441657"/>
              <a:gd name="connsiteY517" fmla="*/ 4949741 h 5019679"/>
              <a:gd name="connsiteX518" fmla="*/ 313538 w 5441657"/>
              <a:gd name="connsiteY518" fmla="*/ 4946262 h 5019679"/>
              <a:gd name="connsiteX519" fmla="*/ 302403 w 5441657"/>
              <a:gd name="connsiteY519" fmla="*/ 4942273 h 5019679"/>
              <a:gd name="connsiteX520" fmla="*/ 291444 w 5441657"/>
              <a:gd name="connsiteY520" fmla="*/ 4938126 h 5019679"/>
              <a:gd name="connsiteX521" fmla="*/ 280485 w 5441657"/>
              <a:gd name="connsiteY521" fmla="*/ 4933979 h 5019679"/>
              <a:gd name="connsiteX522" fmla="*/ 269721 w 5441657"/>
              <a:gd name="connsiteY522" fmla="*/ 4929343 h 5019679"/>
              <a:gd name="connsiteX523" fmla="*/ 258625 w 5441657"/>
              <a:gd name="connsiteY523" fmla="*/ 4924687 h 5019679"/>
              <a:gd name="connsiteX524" fmla="*/ 247880 w 5441657"/>
              <a:gd name="connsiteY524" fmla="*/ 4919717 h 5019679"/>
              <a:gd name="connsiteX525" fmla="*/ 237155 w 5441657"/>
              <a:gd name="connsiteY525" fmla="*/ 4914414 h 5019679"/>
              <a:gd name="connsiteX526" fmla="*/ 226274 w 5441657"/>
              <a:gd name="connsiteY526" fmla="*/ 4908935 h 5019679"/>
              <a:gd name="connsiteX527" fmla="*/ 215567 w 5441657"/>
              <a:gd name="connsiteY527" fmla="*/ 4903298 h 5019679"/>
              <a:gd name="connsiteX528" fmla="*/ 204881 w 5441657"/>
              <a:gd name="connsiteY528" fmla="*/ 4897329 h 5019679"/>
              <a:gd name="connsiteX529" fmla="*/ 194058 w 5441657"/>
              <a:gd name="connsiteY529" fmla="*/ 4890850 h 5019679"/>
              <a:gd name="connsiteX530" fmla="*/ 183410 w 5441657"/>
              <a:gd name="connsiteY530" fmla="*/ 4884215 h 5019679"/>
              <a:gd name="connsiteX531" fmla="*/ 172801 w 5441657"/>
              <a:gd name="connsiteY531" fmla="*/ 4876912 h 5019679"/>
              <a:gd name="connsiteX532" fmla="*/ 162173 w 5441657"/>
              <a:gd name="connsiteY532" fmla="*/ 4869943 h 5019679"/>
              <a:gd name="connsiteX533" fmla="*/ 151426 w 5441657"/>
              <a:gd name="connsiteY533" fmla="*/ 4862131 h 5019679"/>
              <a:gd name="connsiteX534" fmla="*/ 140856 w 5441657"/>
              <a:gd name="connsiteY534" fmla="*/ 4854163 h 5019679"/>
              <a:gd name="connsiteX535" fmla="*/ 130149 w 5441657"/>
              <a:gd name="connsiteY535" fmla="*/ 4845685 h 5019679"/>
              <a:gd name="connsiteX536" fmla="*/ 125520 w 5441657"/>
              <a:gd name="connsiteY536" fmla="*/ 4841906 h 5019679"/>
              <a:gd name="connsiteX537" fmla="*/ 121087 w 5441657"/>
              <a:gd name="connsiteY537" fmla="*/ 4837636 h 5019679"/>
              <a:gd name="connsiteX538" fmla="*/ 116693 w 5441657"/>
              <a:gd name="connsiteY538" fmla="*/ 4832700 h 5019679"/>
              <a:gd name="connsiteX539" fmla="*/ 112318 w 5441657"/>
              <a:gd name="connsiteY539" fmla="*/ 4827432 h 5019679"/>
              <a:gd name="connsiteX540" fmla="*/ 107963 w 5441657"/>
              <a:gd name="connsiteY540" fmla="*/ 4821830 h 5019679"/>
              <a:gd name="connsiteX541" fmla="*/ 103627 w 5441657"/>
              <a:gd name="connsiteY541" fmla="*/ 4815895 h 5019679"/>
              <a:gd name="connsiteX542" fmla="*/ 99310 w 5441657"/>
              <a:gd name="connsiteY542" fmla="*/ 4809626 h 5019679"/>
              <a:gd name="connsiteX543" fmla="*/ 95346 w 5441657"/>
              <a:gd name="connsiteY543" fmla="*/ 4803044 h 5019679"/>
              <a:gd name="connsiteX544" fmla="*/ 91225 w 5441657"/>
              <a:gd name="connsiteY544" fmla="*/ 4796286 h 5019679"/>
              <a:gd name="connsiteX545" fmla="*/ 87299 w 5441657"/>
              <a:gd name="connsiteY545" fmla="*/ 4789037 h 5019679"/>
              <a:gd name="connsiteX546" fmla="*/ 83217 w 5441657"/>
              <a:gd name="connsiteY546" fmla="*/ 4781612 h 5019679"/>
              <a:gd name="connsiteX547" fmla="*/ 79291 w 5441657"/>
              <a:gd name="connsiteY547" fmla="*/ 4774363 h 5019679"/>
              <a:gd name="connsiteX548" fmla="*/ 71831 w 5441657"/>
              <a:gd name="connsiteY548" fmla="*/ 4758886 h 5019679"/>
              <a:gd name="connsiteX549" fmla="*/ 64724 w 5441657"/>
              <a:gd name="connsiteY549" fmla="*/ 4743095 h 5019679"/>
              <a:gd name="connsiteX550" fmla="*/ 58283 w 5441657"/>
              <a:gd name="connsiteY550" fmla="*/ 4727342 h 5019679"/>
              <a:gd name="connsiteX551" fmla="*/ 51843 w 5441657"/>
              <a:gd name="connsiteY551" fmla="*/ 4711589 h 5019679"/>
              <a:gd name="connsiteX552" fmla="*/ 46225 w 5441657"/>
              <a:gd name="connsiteY552" fmla="*/ 4696051 h 5019679"/>
              <a:gd name="connsiteX553" fmla="*/ 41235 w 5441657"/>
              <a:gd name="connsiteY553" fmla="*/ 4681218 h 5019679"/>
              <a:gd name="connsiteX554" fmla="*/ 36697 w 5441657"/>
              <a:gd name="connsiteY554" fmla="*/ 4667248 h 5019679"/>
              <a:gd name="connsiteX555" fmla="*/ 33099 w 5441657"/>
              <a:gd name="connsiteY555" fmla="*/ 4654335 h 5019679"/>
              <a:gd name="connsiteX556" fmla="*/ 29602 w 5441657"/>
              <a:gd name="connsiteY556" fmla="*/ 4642598 h 5019679"/>
              <a:gd name="connsiteX557" fmla="*/ 27183 w 5441657"/>
              <a:gd name="connsiteY557" fmla="*/ 4632428 h 5019679"/>
              <a:gd name="connsiteX558" fmla="*/ 23917 w 5441657"/>
              <a:gd name="connsiteY558" fmla="*/ 4616692 h 5019679"/>
              <a:gd name="connsiteX559" fmla="*/ 20770 w 5441657"/>
              <a:gd name="connsiteY559" fmla="*/ 4601799 h 5019679"/>
              <a:gd name="connsiteX560" fmla="*/ 18231 w 5441657"/>
              <a:gd name="connsiteY560" fmla="*/ 4587944 h 5019679"/>
              <a:gd name="connsiteX561" fmla="*/ 15809 w 5441657"/>
              <a:gd name="connsiteY561" fmla="*/ 4574932 h 5019679"/>
              <a:gd name="connsiteX562" fmla="*/ 13702 w 5441657"/>
              <a:gd name="connsiteY562" fmla="*/ 4562273 h 5019679"/>
              <a:gd name="connsiteX563" fmla="*/ 12066 w 5441657"/>
              <a:gd name="connsiteY563" fmla="*/ 4550142 h 5019679"/>
              <a:gd name="connsiteX564" fmla="*/ 10253 w 5441657"/>
              <a:gd name="connsiteY564" fmla="*/ 4538168 h 5019679"/>
              <a:gd name="connsiteX565" fmla="*/ 8774 w 5441657"/>
              <a:gd name="connsiteY565" fmla="*/ 4526214 h 5019679"/>
              <a:gd name="connsiteX566" fmla="*/ 7785 w 5441657"/>
              <a:gd name="connsiteY566" fmla="*/ 4514455 h 5019679"/>
              <a:gd name="connsiteX567" fmla="*/ 6639 w 5441657"/>
              <a:gd name="connsiteY567" fmla="*/ 4502520 h 5019679"/>
              <a:gd name="connsiteX568" fmla="*/ 5512 w 5441657"/>
              <a:gd name="connsiteY568" fmla="*/ 4490252 h 5019679"/>
              <a:gd name="connsiteX569" fmla="*/ 4738 w 5441657"/>
              <a:gd name="connsiteY569" fmla="*/ 4477670 h 5019679"/>
              <a:gd name="connsiteX570" fmla="*/ 3286 w 5441657"/>
              <a:gd name="connsiteY570" fmla="*/ 4450840 h 5019679"/>
              <a:gd name="connsiteX571" fmla="*/ 1871 w 5441657"/>
              <a:gd name="connsiteY571" fmla="*/ 4420501 h 5019679"/>
              <a:gd name="connsiteX572" fmla="*/ 1273 w 5441657"/>
              <a:gd name="connsiteY572" fmla="*/ 4407762 h 5019679"/>
              <a:gd name="connsiteX573" fmla="*/ 908 w 5441657"/>
              <a:gd name="connsiteY573" fmla="*/ 4393867 h 5019679"/>
              <a:gd name="connsiteX574" fmla="*/ 407 w 5441657"/>
              <a:gd name="connsiteY574" fmla="*/ 4379462 h 5019679"/>
              <a:gd name="connsiteX575" fmla="*/ 259 w 5441657"/>
              <a:gd name="connsiteY575" fmla="*/ 4364743 h 5019679"/>
              <a:gd name="connsiteX576" fmla="*/ 0 w 5441657"/>
              <a:gd name="connsiteY576" fmla="*/ 4334638 h 5019679"/>
              <a:gd name="connsiteX577" fmla="*/ 643 w 5441657"/>
              <a:gd name="connsiteY577" fmla="*/ 4303416 h 5019679"/>
              <a:gd name="connsiteX578" fmla="*/ 1264 w 5441657"/>
              <a:gd name="connsiteY578" fmla="*/ 4272528 h 5019679"/>
              <a:gd name="connsiteX579" fmla="*/ 2514 w 5441657"/>
              <a:gd name="connsiteY579" fmla="*/ 4242344 h 5019679"/>
              <a:gd name="connsiteX580" fmla="*/ 4021 w 5441657"/>
              <a:gd name="connsiteY580" fmla="*/ 4213512 h 5019679"/>
              <a:gd name="connsiteX581" fmla="*/ 5724 w 5441657"/>
              <a:gd name="connsiteY581" fmla="*/ 4187032 h 5019679"/>
              <a:gd name="connsiteX582" fmla="*/ 6423 w 5441657"/>
              <a:gd name="connsiteY582" fmla="*/ 4177879 h 5019679"/>
              <a:gd name="connsiteX583" fmla="*/ 6298 w 5441657"/>
              <a:gd name="connsiteY583" fmla="*/ 4168510 h 5019679"/>
              <a:gd name="connsiteX584" fmla="*/ 6017 w 5441657"/>
              <a:gd name="connsiteY584" fmla="*/ 4158966 h 5019679"/>
              <a:gd name="connsiteX585" fmla="*/ 5930 w 5441657"/>
              <a:gd name="connsiteY585" fmla="*/ 4148931 h 5019679"/>
              <a:gd name="connsiteX586" fmla="*/ 5843 w 5441657"/>
              <a:gd name="connsiteY586" fmla="*/ 4138896 h 5019679"/>
              <a:gd name="connsiteX587" fmla="*/ 5933 w 5441657"/>
              <a:gd name="connsiteY587" fmla="*/ 4128705 h 5019679"/>
              <a:gd name="connsiteX588" fmla="*/ 6376 w 5441657"/>
              <a:gd name="connsiteY588" fmla="*/ 4118200 h 5019679"/>
              <a:gd name="connsiteX589" fmla="*/ 7152 w 5441657"/>
              <a:gd name="connsiteY589" fmla="*/ 4107714 h 5019679"/>
              <a:gd name="connsiteX590" fmla="*/ 70754 w 5441657"/>
              <a:gd name="connsiteY590" fmla="*/ 3587853 h 5019679"/>
              <a:gd name="connsiteX591" fmla="*/ 75184 w 5441657"/>
              <a:gd name="connsiteY591" fmla="*/ 3563370 h 5019679"/>
              <a:gd name="connsiteX592" fmla="*/ 79515 w 5441657"/>
              <a:gd name="connsiteY592" fmla="*/ 3537711 h 5019679"/>
              <a:gd name="connsiteX593" fmla="*/ 83532 w 5441657"/>
              <a:gd name="connsiteY593" fmla="*/ 3511700 h 5019679"/>
              <a:gd name="connsiteX594" fmla="*/ 87707 w 5441657"/>
              <a:gd name="connsiteY594" fmla="*/ 3485865 h 5019679"/>
              <a:gd name="connsiteX595" fmla="*/ 91899 w 5441657"/>
              <a:gd name="connsiteY595" fmla="*/ 3459697 h 5019679"/>
              <a:gd name="connsiteX596" fmla="*/ 96269 w 5441657"/>
              <a:gd name="connsiteY596" fmla="*/ 3433372 h 5019679"/>
              <a:gd name="connsiteX597" fmla="*/ 100952 w 5441657"/>
              <a:gd name="connsiteY597" fmla="*/ 3407399 h 5019679"/>
              <a:gd name="connsiteX598" fmla="*/ 105930 w 5441657"/>
              <a:gd name="connsiteY598" fmla="*/ 3382112 h 5019679"/>
              <a:gd name="connsiteX599" fmla="*/ 111671 w 5441657"/>
              <a:gd name="connsiteY599" fmla="*/ 3355197 h 5019679"/>
              <a:gd name="connsiteX600" fmla="*/ 116883 w 5441657"/>
              <a:gd name="connsiteY600" fmla="*/ 3328755 h 5019679"/>
              <a:gd name="connsiteX601" fmla="*/ 122214 w 5441657"/>
              <a:gd name="connsiteY601" fmla="*/ 3303153 h 5019679"/>
              <a:gd name="connsiteX602" fmla="*/ 127544 w 5441657"/>
              <a:gd name="connsiteY602" fmla="*/ 3277553 h 5019679"/>
              <a:gd name="connsiteX603" fmla="*/ 132680 w 5441657"/>
              <a:gd name="connsiteY603" fmla="*/ 3252442 h 5019679"/>
              <a:gd name="connsiteX604" fmla="*/ 137814 w 5441657"/>
              <a:gd name="connsiteY604" fmla="*/ 3227332 h 5019679"/>
              <a:gd name="connsiteX605" fmla="*/ 142929 w 5441657"/>
              <a:gd name="connsiteY605" fmla="*/ 3202555 h 5019679"/>
              <a:gd name="connsiteX606" fmla="*/ 148202 w 5441657"/>
              <a:gd name="connsiteY606" fmla="*/ 3177953 h 5019679"/>
              <a:gd name="connsiteX607" fmla="*/ 153493 w 5441657"/>
              <a:gd name="connsiteY607" fmla="*/ 3153019 h 5019679"/>
              <a:gd name="connsiteX608" fmla="*/ 159119 w 5441657"/>
              <a:gd name="connsiteY608" fmla="*/ 3128104 h 5019679"/>
              <a:gd name="connsiteX609" fmla="*/ 164586 w 5441657"/>
              <a:gd name="connsiteY609" fmla="*/ 3103013 h 5019679"/>
              <a:gd name="connsiteX610" fmla="*/ 170584 w 5441657"/>
              <a:gd name="connsiteY610" fmla="*/ 3077450 h 5019679"/>
              <a:gd name="connsiteX611" fmla="*/ 176423 w 5441657"/>
              <a:gd name="connsiteY611" fmla="*/ 3051712 h 5019679"/>
              <a:gd name="connsiteX612" fmla="*/ 182969 w 5441657"/>
              <a:gd name="connsiteY612" fmla="*/ 3025346 h 5019679"/>
              <a:gd name="connsiteX613" fmla="*/ 189552 w 5441657"/>
              <a:gd name="connsiteY613" fmla="*/ 2998314 h 5019679"/>
              <a:gd name="connsiteX614" fmla="*/ 196646 w 5441657"/>
              <a:gd name="connsiteY614" fmla="*/ 2971143 h 5019679"/>
              <a:gd name="connsiteX615" fmla="*/ 203171 w 5441657"/>
              <a:gd name="connsiteY615" fmla="*/ 2945111 h 5019679"/>
              <a:gd name="connsiteX616" fmla="*/ 210187 w 5441657"/>
              <a:gd name="connsiteY616" fmla="*/ 2919273 h 5019679"/>
              <a:gd name="connsiteX617" fmla="*/ 217360 w 5441657"/>
              <a:gd name="connsiteY617" fmla="*/ 2893613 h 5019679"/>
              <a:gd name="connsiteX618" fmla="*/ 224375 w 5441657"/>
              <a:gd name="connsiteY618" fmla="*/ 2867775 h 5019679"/>
              <a:gd name="connsiteX619" fmla="*/ 231881 w 5441657"/>
              <a:gd name="connsiteY619" fmla="*/ 2842133 h 5019679"/>
              <a:gd name="connsiteX620" fmla="*/ 239230 w 5441657"/>
              <a:gd name="connsiteY620" fmla="*/ 2816316 h 5019679"/>
              <a:gd name="connsiteX621" fmla="*/ 246755 w 5441657"/>
              <a:gd name="connsiteY621" fmla="*/ 2790341 h 5019679"/>
              <a:gd name="connsiteX622" fmla="*/ 254457 w 5441657"/>
              <a:gd name="connsiteY622" fmla="*/ 2764209 h 5019679"/>
              <a:gd name="connsiteX623" fmla="*/ 261435 w 5441657"/>
              <a:gd name="connsiteY623" fmla="*/ 2739039 h 5019679"/>
              <a:gd name="connsiteX624" fmla="*/ 269254 w 5441657"/>
              <a:gd name="connsiteY624" fmla="*/ 2713750 h 5019679"/>
              <a:gd name="connsiteX625" fmla="*/ 277094 w 5441657"/>
              <a:gd name="connsiteY625" fmla="*/ 2688127 h 5019679"/>
              <a:gd name="connsiteX626" fmla="*/ 285246 w 5441657"/>
              <a:gd name="connsiteY626" fmla="*/ 2662857 h 5019679"/>
              <a:gd name="connsiteX627" fmla="*/ 293576 w 5441657"/>
              <a:gd name="connsiteY627" fmla="*/ 2637430 h 5019679"/>
              <a:gd name="connsiteX628" fmla="*/ 302081 w 5441657"/>
              <a:gd name="connsiteY628" fmla="*/ 2611847 h 5019679"/>
              <a:gd name="connsiteX629" fmla="*/ 310587 w 5441657"/>
              <a:gd name="connsiteY629" fmla="*/ 2586263 h 5019679"/>
              <a:gd name="connsiteX630" fmla="*/ 319445 w 5441657"/>
              <a:gd name="connsiteY630" fmla="*/ 2560366 h 5019679"/>
              <a:gd name="connsiteX631" fmla="*/ 328636 w 5441657"/>
              <a:gd name="connsiteY631" fmla="*/ 2534488 h 5019679"/>
              <a:gd name="connsiteX632" fmla="*/ 337827 w 5441657"/>
              <a:gd name="connsiteY632" fmla="*/ 2508609 h 5019679"/>
              <a:gd name="connsiteX633" fmla="*/ 346999 w 5441657"/>
              <a:gd name="connsiteY633" fmla="*/ 2483065 h 5019679"/>
              <a:gd name="connsiteX634" fmla="*/ 356524 w 5441657"/>
              <a:gd name="connsiteY634" fmla="*/ 2457206 h 5019679"/>
              <a:gd name="connsiteX635" fmla="*/ 366205 w 5441657"/>
              <a:gd name="connsiteY635" fmla="*/ 2431523 h 5019679"/>
              <a:gd name="connsiteX636" fmla="*/ 376239 w 5441657"/>
              <a:gd name="connsiteY636" fmla="*/ 2405527 h 5019679"/>
              <a:gd name="connsiteX637" fmla="*/ 386097 w 5441657"/>
              <a:gd name="connsiteY637" fmla="*/ 2379687 h 5019679"/>
              <a:gd name="connsiteX638" fmla="*/ 396111 w 5441657"/>
              <a:gd name="connsiteY638" fmla="*/ 2354024 h 5019679"/>
              <a:gd name="connsiteX639" fmla="*/ 403153 w 5441657"/>
              <a:gd name="connsiteY639" fmla="*/ 2336379 h 5019679"/>
              <a:gd name="connsiteX640" fmla="*/ 410410 w 5441657"/>
              <a:gd name="connsiteY640" fmla="*/ 2317912 h 5019679"/>
              <a:gd name="connsiteX641" fmla="*/ 418020 w 5441657"/>
              <a:gd name="connsiteY641" fmla="*/ 2299129 h 5019679"/>
              <a:gd name="connsiteX642" fmla="*/ 425824 w 5441657"/>
              <a:gd name="connsiteY642" fmla="*/ 2279857 h 5019679"/>
              <a:gd name="connsiteX643" fmla="*/ 434295 w 5441657"/>
              <a:gd name="connsiteY643" fmla="*/ 2260624 h 5019679"/>
              <a:gd name="connsiteX644" fmla="*/ 442806 w 5441657"/>
              <a:gd name="connsiteY644" fmla="*/ 2240724 h 5019679"/>
              <a:gd name="connsiteX645" fmla="*/ 451140 w 5441657"/>
              <a:gd name="connsiteY645" fmla="*/ 2220981 h 5019679"/>
              <a:gd name="connsiteX646" fmla="*/ 459826 w 5441657"/>
              <a:gd name="connsiteY646" fmla="*/ 2200924 h 5019679"/>
              <a:gd name="connsiteX647" fmla="*/ 468493 w 5441657"/>
              <a:gd name="connsiteY647" fmla="*/ 2181201 h 5019679"/>
              <a:gd name="connsiteX648" fmla="*/ 477356 w 5441657"/>
              <a:gd name="connsiteY648" fmla="*/ 2160987 h 5019679"/>
              <a:gd name="connsiteX649" fmla="*/ 486336 w 5441657"/>
              <a:gd name="connsiteY649" fmla="*/ 2141616 h 5019679"/>
              <a:gd name="connsiteX650" fmla="*/ 495160 w 5441657"/>
              <a:gd name="connsiteY650" fmla="*/ 2122068 h 5019679"/>
              <a:gd name="connsiteX651" fmla="*/ 503788 w 5441657"/>
              <a:gd name="connsiteY651" fmla="*/ 2103011 h 5019679"/>
              <a:gd name="connsiteX652" fmla="*/ 512554 w 5441657"/>
              <a:gd name="connsiteY652" fmla="*/ 2084464 h 5019679"/>
              <a:gd name="connsiteX653" fmla="*/ 521301 w 5441657"/>
              <a:gd name="connsiteY653" fmla="*/ 2066249 h 5019679"/>
              <a:gd name="connsiteX654" fmla="*/ 529851 w 5441657"/>
              <a:gd name="connsiteY654" fmla="*/ 2048525 h 5019679"/>
              <a:gd name="connsiteX655" fmla="*/ 535545 w 5441657"/>
              <a:gd name="connsiteY655" fmla="*/ 2036819 h 5019679"/>
              <a:gd name="connsiteX656" fmla="*/ 541317 w 5441657"/>
              <a:gd name="connsiteY656" fmla="*/ 2023782 h 5019679"/>
              <a:gd name="connsiteX657" fmla="*/ 547442 w 5441657"/>
              <a:gd name="connsiteY657" fmla="*/ 2010430 h 5019679"/>
              <a:gd name="connsiteX658" fmla="*/ 553937 w 5441657"/>
              <a:gd name="connsiteY658" fmla="*/ 1996431 h 5019679"/>
              <a:gd name="connsiteX659" fmla="*/ 560081 w 5441657"/>
              <a:gd name="connsiteY659" fmla="*/ 1982746 h 5019679"/>
              <a:gd name="connsiteX660" fmla="*/ 566539 w 5441657"/>
              <a:gd name="connsiteY660" fmla="*/ 1969413 h 5019679"/>
              <a:gd name="connsiteX661" fmla="*/ 569904 w 5441657"/>
              <a:gd name="connsiteY661" fmla="*/ 1963256 h 5019679"/>
              <a:gd name="connsiteX662" fmla="*/ 573251 w 5441657"/>
              <a:gd name="connsiteY662" fmla="*/ 1957433 h 5019679"/>
              <a:gd name="connsiteX663" fmla="*/ 576598 w 5441657"/>
              <a:gd name="connsiteY663" fmla="*/ 1951609 h 5019679"/>
              <a:gd name="connsiteX664" fmla="*/ 579730 w 5441657"/>
              <a:gd name="connsiteY664" fmla="*/ 1946609 h 5019679"/>
              <a:gd name="connsiteX665" fmla="*/ 582526 w 5441657"/>
              <a:gd name="connsiteY665" fmla="*/ 1938748 h 5019679"/>
              <a:gd name="connsiteX666" fmla="*/ 585675 w 5441657"/>
              <a:gd name="connsiteY666" fmla="*/ 1930573 h 5019679"/>
              <a:gd name="connsiteX667" fmla="*/ 589511 w 5441657"/>
              <a:gd name="connsiteY667" fmla="*/ 1922102 h 5019679"/>
              <a:gd name="connsiteX668" fmla="*/ 593698 w 5441657"/>
              <a:gd name="connsiteY668" fmla="*/ 1913319 h 5019679"/>
              <a:gd name="connsiteX669" fmla="*/ 598218 w 5441657"/>
              <a:gd name="connsiteY669" fmla="*/ 1904555 h 5019679"/>
              <a:gd name="connsiteX670" fmla="*/ 602739 w 5441657"/>
              <a:gd name="connsiteY670" fmla="*/ 1895790 h 5019679"/>
              <a:gd name="connsiteX671" fmla="*/ 606906 w 5441657"/>
              <a:gd name="connsiteY671" fmla="*/ 1887339 h 5019679"/>
              <a:gd name="connsiteX672" fmla="*/ 610703 w 5441657"/>
              <a:gd name="connsiteY672" fmla="*/ 1879536 h 5019679"/>
              <a:gd name="connsiteX673" fmla="*/ 633557 w 5441657"/>
              <a:gd name="connsiteY673" fmla="*/ 1831383 h 5019679"/>
              <a:gd name="connsiteX674" fmla="*/ 657116 w 5441657"/>
              <a:gd name="connsiteY674" fmla="*/ 1782601 h 5019679"/>
              <a:gd name="connsiteX675" fmla="*/ 681008 w 5441657"/>
              <a:gd name="connsiteY675" fmla="*/ 1733839 h 5019679"/>
              <a:gd name="connsiteX676" fmla="*/ 705567 w 5441657"/>
              <a:gd name="connsiteY676" fmla="*/ 1685116 h 5019679"/>
              <a:gd name="connsiteX677" fmla="*/ 717836 w 5441657"/>
              <a:gd name="connsiteY677" fmla="*/ 1660921 h 5019679"/>
              <a:gd name="connsiteX678" fmla="*/ 730459 w 5441657"/>
              <a:gd name="connsiteY678" fmla="*/ 1636412 h 5019679"/>
              <a:gd name="connsiteX679" fmla="*/ 743080 w 5441657"/>
              <a:gd name="connsiteY679" fmla="*/ 1611903 h 5019679"/>
              <a:gd name="connsiteX680" fmla="*/ 756193 w 5441657"/>
              <a:gd name="connsiteY680" fmla="*/ 1587590 h 5019679"/>
              <a:gd name="connsiteX681" fmla="*/ 768954 w 5441657"/>
              <a:gd name="connsiteY681" fmla="*/ 1563590 h 5019679"/>
              <a:gd name="connsiteX682" fmla="*/ 782066 w 5441657"/>
              <a:gd name="connsiteY682" fmla="*/ 1539278 h 5019679"/>
              <a:gd name="connsiteX683" fmla="*/ 795335 w 5441657"/>
              <a:gd name="connsiteY683" fmla="*/ 1515140 h 5019679"/>
              <a:gd name="connsiteX684" fmla="*/ 808918 w 5441657"/>
              <a:gd name="connsiteY684" fmla="*/ 1491356 h 5019679"/>
              <a:gd name="connsiteX685" fmla="*/ 822521 w 5441657"/>
              <a:gd name="connsiteY685" fmla="*/ 1467238 h 5019679"/>
              <a:gd name="connsiteX686" fmla="*/ 836280 w 5441657"/>
              <a:gd name="connsiteY686" fmla="*/ 1443298 h 5019679"/>
              <a:gd name="connsiteX687" fmla="*/ 850354 w 5441657"/>
              <a:gd name="connsiteY687" fmla="*/ 1419709 h 5019679"/>
              <a:gd name="connsiteX688" fmla="*/ 864269 w 5441657"/>
              <a:gd name="connsiteY688" fmla="*/ 1395943 h 5019679"/>
              <a:gd name="connsiteX689" fmla="*/ 878500 w 5441657"/>
              <a:gd name="connsiteY689" fmla="*/ 1372531 h 5019679"/>
              <a:gd name="connsiteX690" fmla="*/ 892887 w 5441657"/>
              <a:gd name="connsiteY690" fmla="*/ 1349294 h 5019679"/>
              <a:gd name="connsiteX691" fmla="*/ 907607 w 5441657"/>
              <a:gd name="connsiteY691" fmla="*/ 1326078 h 5019679"/>
              <a:gd name="connsiteX692" fmla="*/ 922308 w 5441657"/>
              <a:gd name="connsiteY692" fmla="*/ 1303193 h 5019679"/>
              <a:gd name="connsiteX693" fmla="*/ 937185 w 5441657"/>
              <a:gd name="connsiteY693" fmla="*/ 1280153 h 5019679"/>
              <a:gd name="connsiteX694" fmla="*/ 952201 w 5441657"/>
              <a:gd name="connsiteY694" fmla="*/ 1257621 h 5019679"/>
              <a:gd name="connsiteX695" fmla="*/ 967548 w 5441657"/>
              <a:gd name="connsiteY695" fmla="*/ 1235110 h 5019679"/>
              <a:gd name="connsiteX696" fmla="*/ 982878 w 5441657"/>
              <a:gd name="connsiteY696" fmla="*/ 1212931 h 5019679"/>
              <a:gd name="connsiteX697" fmla="*/ 998696 w 5441657"/>
              <a:gd name="connsiteY697" fmla="*/ 1190947 h 5019679"/>
              <a:gd name="connsiteX698" fmla="*/ 1014672 w 5441657"/>
              <a:gd name="connsiteY698" fmla="*/ 1169141 h 5019679"/>
              <a:gd name="connsiteX699" fmla="*/ 1030629 w 5441657"/>
              <a:gd name="connsiteY699" fmla="*/ 1147667 h 5019679"/>
              <a:gd name="connsiteX700" fmla="*/ 1047094 w 5441657"/>
              <a:gd name="connsiteY700" fmla="*/ 1126056 h 5019679"/>
              <a:gd name="connsiteX701" fmla="*/ 1054867 w 5441657"/>
              <a:gd name="connsiteY701" fmla="*/ 1115977 h 5019679"/>
              <a:gd name="connsiteX702" fmla="*/ 1065833 w 5441657"/>
              <a:gd name="connsiteY702" fmla="*/ 1102738 h 5019679"/>
              <a:gd name="connsiteX703" fmla="*/ 1079128 w 5441657"/>
              <a:gd name="connsiteY703" fmla="*/ 1086794 h 5019679"/>
              <a:gd name="connsiteX704" fmla="*/ 1094558 w 5441657"/>
              <a:gd name="connsiteY704" fmla="*/ 1068633 h 5019679"/>
              <a:gd name="connsiteX705" fmla="*/ 1111750 w 5441657"/>
              <a:gd name="connsiteY705" fmla="*/ 1048903 h 5019679"/>
              <a:gd name="connsiteX706" fmla="*/ 1129844 w 5441657"/>
              <a:gd name="connsiteY706" fmla="*/ 1028055 h 5019679"/>
              <a:gd name="connsiteX707" fmla="*/ 1148995 w 5441657"/>
              <a:gd name="connsiteY707" fmla="*/ 1006264 h 5019679"/>
              <a:gd name="connsiteX708" fmla="*/ 1168478 w 5441657"/>
              <a:gd name="connsiteY708" fmla="*/ 984494 h 5019679"/>
              <a:gd name="connsiteX709" fmla="*/ 1188120 w 5441657"/>
              <a:gd name="connsiteY709" fmla="*/ 962900 h 5019679"/>
              <a:gd name="connsiteX710" fmla="*/ 1207526 w 5441657"/>
              <a:gd name="connsiteY710" fmla="*/ 942463 h 5019679"/>
              <a:gd name="connsiteX711" fmla="*/ 1226209 w 5441657"/>
              <a:gd name="connsiteY711" fmla="*/ 922986 h 5019679"/>
              <a:gd name="connsiteX712" fmla="*/ 1243775 w 5441657"/>
              <a:gd name="connsiteY712" fmla="*/ 905451 h 5019679"/>
              <a:gd name="connsiteX713" fmla="*/ 1252256 w 5441657"/>
              <a:gd name="connsiteY713" fmla="*/ 897585 h 5019679"/>
              <a:gd name="connsiteX714" fmla="*/ 1260031 w 5441657"/>
              <a:gd name="connsiteY714" fmla="*/ 890347 h 5019679"/>
              <a:gd name="connsiteX715" fmla="*/ 1267258 w 5441657"/>
              <a:gd name="connsiteY715" fmla="*/ 883913 h 5019679"/>
              <a:gd name="connsiteX716" fmla="*/ 1270254 w 5441657"/>
              <a:gd name="connsiteY716" fmla="*/ 881380 h 5019679"/>
              <a:gd name="connsiteX717" fmla="*/ 1273116 w 5441657"/>
              <a:gd name="connsiteY717" fmla="*/ 878697 h 5019679"/>
              <a:gd name="connsiteX718" fmla="*/ 1280343 w 5441657"/>
              <a:gd name="connsiteY718" fmla="*/ 872263 h 5019679"/>
              <a:gd name="connsiteX719" fmla="*/ 1288432 w 5441657"/>
              <a:gd name="connsiteY719" fmla="*/ 865377 h 5019679"/>
              <a:gd name="connsiteX720" fmla="*/ 1297226 w 5441657"/>
              <a:gd name="connsiteY720" fmla="*/ 857864 h 5019679"/>
              <a:gd name="connsiteX721" fmla="*/ 1316676 w 5441657"/>
              <a:gd name="connsiteY721" fmla="*/ 842443 h 5019679"/>
              <a:gd name="connsiteX722" fmla="*/ 1338183 w 5441657"/>
              <a:gd name="connsiteY722" fmla="*/ 826140 h 5019679"/>
              <a:gd name="connsiteX723" fmla="*/ 1360729 w 5441657"/>
              <a:gd name="connsiteY723" fmla="*/ 809228 h 5019679"/>
              <a:gd name="connsiteX724" fmla="*/ 1384450 w 5441657"/>
              <a:gd name="connsiteY724" fmla="*/ 792217 h 5019679"/>
              <a:gd name="connsiteX725" fmla="*/ 1408328 w 5441657"/>
              <a:gd name="connsiteY725" fmla="*/ 775382 h 5019679"/>
              <a:gd name="connsiteX726" fmla="*/ 1432188 w 5441657"/>
              <a:gd name="connsiteY726" fmla="*/ 758881 h 5019679"/>
              <a:gd name="connsiteX727" fmla="*/ 1454988 w 5441657"/>
              <a:gd name="connsiteY727" fmla="*/ 743321 h 5019679"/>
              <a:gd name="connsiteX728" fmla="*/ 1476575 w 5441657"/>
              <a:gd name="connsiteY728" fmla="*/ 728526 h 5019679"/>
              <a:gd name="connsiteX729" fmla="*/ 1496399 w 5441657"/>
              <a:gd name="connsiteY729" fmla="*/ 715301 h 5019679"/>
              <a:gd name="connsiteX730" fmla="*/ 1513775 w 5441657"/>
              <a:gd name="connsiteY730" fmla="*/ 703939 h 5019679"/>
              <a:gd name="connsiteX731" fmla="*/ 1528192 w 5441657"/>
              <a:gd name="connsiteY731" fmla="*/ 694579 h 5019679"/>
              <a:gd name="connsiteX732" fmla="*/ 1539104 w 5441657"/>
              <a:gd name="connsiteY732" fmla="*/ 688025 h 5019679"/>
              <a:gd name="connsiteX733" fmla="*/ 1562475 w 5441657"/>
              <a:gd name="connsiteY733" fmla="*/ 674169 h 5019679"/>
              <a:gd name="connsiteX734" fmla="*/ 1585650 w 5441657"/>
              <a:gd name="connsiteY734" fmla="*/ 660803 h 5019679"/>
              <a:gd name="connsiteX735" fmla="*/ 1609158 w 5441657"/>
              <a:gd name="connsiteY735" fmla="*/ 647458 h 5019679"/>
              <a:gd name="connsiteX736" fmla="*/ 1632825 w 5441657"/>
              <a:gd name="connsiteY736" fmla="*/ 634289 h 5019679"/>
              <a:gd name="connsiteX737" fmla="*/ 1656627 w 5441657"/>
              <a:gd name="connsiteY737" fmla="*/ 621629 h 5019679"/>
              <a:gd name="connsiteX738" fmla="*/ 1680764 w 5441657"/>
              <a:gd name="connsiteY738" fmla="*/ 608988 h 5019679"/>
              <a:gd name="connsiteX739" fmla="*/ 1704880 w 5441657"/>
              <a:gd name="connsiteY739" fmla="*/ 596681 h 5019679"/>
              <a:gd name="connsiteX740" fmla="*/ 1729488 w 5441657"/>
              <a:gd name="connsiteY740" fmla="*/ 584568 h 5019679"/>
              <a:gd name="connsiteX741" fmla="*/ 1753919 w 5441657"/>
              <a:gd name="connsiteY741" fmla="*/ 572613 h 5019679"/>
              <a:gd name="connsiteX742" fmla="*/ 1778683 w 5441657"/>
              <a:gd name="connsiteY742" fmla="*/ 560678 h 5019679"/>
              <a:gd name="connsiteX743" fmla="*/ 1803428 w 5441657"/>
              <a:gd name="connsiteY743" fmla="*/ 549075 h 5019679"/>
              <a:gd name="connsiteX744" fmla="*/ 1828329 w 5441657"/>
              <a:gd name="connsiteY744" fmla="*/ 537649 h 5019679"/>
              <a:gd name="connsiteX745" fmla="*/ 1853545 w 5441657"/>
              <a:gd name="connsiteY745" fmla="*/ 526576 h 5019679"/>
              <a:gd name="connsiteX746" fmla="*/ 1878603 w 5441657"/>
              <a:gd name="connsiteY746" fmla="*/ 515326 h 5019679"/>
              <a:gd name="connsiteX747" fmla="*/ 1903976 w 5441657"/>
              <a:gd name="connsiteY747" fmla="*/ 504428 h 5019679"/>
              <a:gd name="connsiteX748" fmla="*/ 1929505 w 5441657"/>
              <a:gd name="connsiteY748" fmla="*/ 493707 h 5019679"/>
              <a:gd name="connsiteX749" fmla="*/ 1954701 w 5441657"/>
              <a:gd name="connsiteY749" fmla="*/ 482967 h 5019679"/>
              <a:gd name="connsiteX750" fmla="*/ 1980211 w 5441657"/>
              <a:gd name="connsiteY750" fmla="*/ 472579 h 5019679"/>
              <a:gd name="connsiteX751" fmla="*/ 2005878 w 5441657"/>
              <a:gd name="connsiteY751" fmla="*/ 462367 h 5019679"/>
              <a:gd name="connsiteX752" fmla="*/ 2031192 w 5441657"/>
              <a:gd name="connsiteY752" fmla="*/ 452469 h 5019679"/>
              <a:gd name="connsiteX753" fmla="*/ 2056859 w 5441657"/>
              <a:gd name="connsiteY753" fmla="*/ 442258 h 5019679"/>
              <a:gd name="connsiteX754" fmla="*/ 2082664 w 5441657"/>
              <a:gd name="connsiteY754" fmla="*/ 432556 h 5019679"/>
              <a:gd name="connsiteX755" fmla="*/ 2108468 w 5441657"/>
              <a:gd name="connsiteY755" fmla="*/ 422854 h 5019679"/>
              <a:gd name="connsiteX756" fmla="*/ 2133920 w 5441657"/>
              <a:gd name="connsiteY756" fmla="*/ 413465 h 5019679"/>
              <a:gd name="connsiteX757" fmla="*/ 2185158 w 5441657"/>
              <a:gd name="connsiteY757" fmla="*/ 394708 h 5019679"/>
              <a:gd name="connsiteX758" fmla="*/ 2236356 w 5441657"/>
              <a:gd name="connsiteY758" fmla="*/ 376617 h 5019679"/>
              <a:gd name="connsiteX759" fmla="*/ 2287535 w 5441657"/>
              <a:gd name="connsiteY759" fmla="*/ 358860 h 5019679"/>
              <a:gd name="connsiteX760" fmla="*/ 2338009 w 5441657"/>
              <a:gd name="connsiteY760" fmla="*/ 341729 h 5019679"/>
              <a:gd name="connsiteX761" fmla="*/ 2346199 w 5441657"/>
              <a:gd name="connsiteY761" fmla="*/ 338862 h 5019679"/>
              <a:gd name="connsiteX762" fmla="*/ 2355076 w 5441657"/>
              <a:gd name="connsiteY762" fmla="*/ 335699 h 5019679"/>
              <a:gd name="connsiteX763" fmla="*/ 2364304 w 5441657"/>
              <a:gd name="connsiteY763" fmla="*/ 332223 h 5019679"/>
              <a:gd name="connsiteX764" fmla="*/ 2373533 w 5441657"/>
              <a:gd name="connsiteY764" fmla="*/ 328747 h 5019679"/>
              <a:gd name="connsiteX765" fmla="*/ 2382742 w 5441657"/>
              <a:gd name="connsiteY765" fmla="*/ 325604 h 5019679"/>
              <a:gd name="connsiteX766" fmla="*/ 2391598 w 5441657"/>
              <a:gd name="connsiteY766" fmla="*/ 322775 h 5019679"/>
              <a:gd name="connsiteX767" fmla="*/ 2400083 w 5441657"/>
              <a:gd name="connsiteY767" fmla="*/ 320592 h 5019679"/>
              <a:gd name="connsiteX768" fmla="*/ 2408215 w 5441657"/>
              <a:gd name="connsiteY768" fmla="*/ 318724 h 5019679"/>
              <a:gd name="connsiteX769" fmla="*/ 2413544 w 5441657"/>
              <a:gd name="connsiteY769" fmla="*/ 316191 h 5019679"/>
              <a:gd name="connsiteX770" fmla="*/ 2419716 w 5441657"/>
              <a:gd name="connsiteY770" fmla="*/ 313541 h 5019679"/>
              <a:gd name="connsiteX771" fmla="*/ 2425887 w 5441657"/>
              <a:gd name="connsiteY771" fmla="*/ 310890 h 5019679"/>
              <a:gd name="connsiteX772" fmla="*/ 2432393 w 5441657"/>
              <a:gd name="connsiteY772" fmla="*/ 308259 h 5019679"/>
              <a:gd name="connsiteX773" fmla="*/ 2446382 w 5441657"/>
              <a:gd name="connsiteY773" fmla="*/ 303388 h 5019679"/>
              <a:gd name="connsiteX774" fmla="*/ 2460687 w 5441657"/>
              <a:gd name="connsiteY774" fmla="*/ 298869 h 5019679"/>
              <a:gd name="connsiteX775" fmla="*/ 2475343 w 5441657"/>
              <a:gd name="connsiteY775" fmla="*/ 294036 h 5019679"/>
              <a:gd name="connsiteX776" fmla="*/ 2489313 w 5441657"/>
              <a:gd name="connsiteY776" fmla="*/ 289498 h 5019679"/>
              <a:gd name="connsiteX777" fmla="*/ 2502932 w 5441657"/>
              <a:gd name="connsiteY777" fmla="*/ 285272 h 5019679"/>
              <a:gd name="connsiteX778" fmla="*/ 2515217 w 5441657"/>
              <a:gd name="connsiteY778" fmla="*/ 280971 h 5019679"/>
              <a:gd name="connsiteX779" fmla="*/ 2533811 w 5441657"/>
              <a:gd name="connsiteY779" fmla="*/ 274529 h 5019679"/>
              <a:gd name="connsiteX780" fmla="*/ 2552916 w 5441657"/>
              <a:gd name="connsiteY780" fmla="*/ 267947 h 5019679"/>
              <a:gd name="connsiteX781" fmla="*/ 2572353 w 5441657"/>
              <a:gd name="connsiteY781" fmla="*/ 261386 h 5019679"/>
              <a:gd name="connsiteX782" fmla="*/ 2592280 w 5441657"/>
              <a:gd name="connsiteY782" fmla="*/ 255020 h 5019679"/>
              <a:gd name="connsiteX783" fmla="*/ 2612717 w 5441657"/>
              <a:gd name="connsiteY783" fmla="*/ 248517 h 5019679"/>
              <a:gd name="connsiteX784" fmla="*/ 2632997 w 5441657"/>
              <a:gd name="connsiteY784" fmla="*/ 241838 h 5019679"/>
              <a:gd name="connsiteX785" fmla="*/ 2654100 w 5441657"/>
              <a:gd name="connsiteY785" fmla="*/ 235373 h 5019679"/>
              <a:gd name="connsiteX786" fmla="*/ 2674694 w 5441657"/>
              <a:gd name="connsiteY786" fmla="*/ 229046 h 5019679"/>
              <a:gd name="connsiteX787" fmla="*/ 2695622 w 5441657"/>
              <a:gd name="connsiteY787" fmla="*/ 222738 h 5019679"/>
              <a:gd name="connsiteX788" fmla="*/ 2716196 w 5441657"/>
              <a:gd name="connsiteY788" fmla="*/ 216745 h 5019679"/>
              <a:gd name="connsiteX789" fmla="*/ 2736946 w 5441657"/>
              <a:gd name="connsiteY789" fmla="*/ 210594 h 5019679"/>
              <a:gd name="connsiteX790" fmla="*/ 2757030 w 5441657"/>
              <a:gd name="connsiteY790" fmla="*/ 204404 h 5019679"/>
              <a:gd name="connsiteX791" fmla="*/ 2777076 w 5441657"/>
              <a:gd name="connsiteY791" fmla="*/ 198882 h 5019679"/>
              <a:gd name="connsiteX792" fmla="*/ 2796613 w 5441657"/>
              <a:gd name="connsiteY792" fmla="*/ 193496 h 5019679"/>
              <a:gd name="connsiteX793" fmla="*/ 2815796 w 5441657"/>
              <a:gd name="connsiteY793" fmla="*/ 188424 h 5019679"/>
              <a:gd name="connsiteX794" fmla="*/ 2834136 w 5441657"/>
              <a:gd name="connsiteY794" fmla="*/ 183471 h 5019679"/>
              <a:gd name="connsiteX795" fmla="*/ 2860786 w 5441657"/>
              <a:gd name="connsiteY795" fmla="*/ 176492 h 5019679"/>
              <a:gd name="connsiteX796" fmla="*/ 2887593 w 5441657"/>
              <a:gd name="connsiteY796" fmla="*/ 169690 h 5019679"/>
              <a:gd name="connsiteX797" fmla="*/ 2914575 w 5441657"/>
              <a:gd name="connsiteY797" fmla="*/ 162731 h 5019679"/>
              <a:gd name="connsiteX798" fmla="*/ 2941205 w 5441657"/>
              <a:gd name="connsiteY798" fmla="*/ 156086 h 5019679"/>
              <a:gd name="connsiteX799" fmla="*/ 2967992 w 5441657"/>
              <a:gd name="connsiteY799" fmla="*/ 149617 h 5019679"/>
              <a:gd name="connsiteX800" fmla="*/ 2994427 w 5441657"/>
              <a:gd name="connsiteY800" fmla="*/ 143461 h 5019679"/>
              <a:gd name="connsiteX801" fmla="*/ 3021195 w 5441657"/>
              <a:gd name="connsiteY801" fmla="*/ 137326 h 5019679"/>
              <a:gd name="connsiteX802" fmla="*/ 3047962 w 5441657"/>
              <a:gd name="connsiteY802" fmla="*/ 131190 h 5019679"/>
              <a:gd name="connsiteX803" fmla="*/ 3074710 w 5441657"/>
              <a:gd name="connsiteY803" fmla="*/ 125387 h 5019679"/>
              <a:gd name="connsiteX804" fmla="*/ 3101107 w 5441657"/>
              <a:gd name="connsiteY804" fmla="*/ 119898 h 5019679"/>
              <a:gd name="connsiteX805" fmla="*/ 3127502 w 5441657"/>
              <a:gd name="connsiteY805" fmla="*/ 114410 h 5019679"/>
              <a:gd name="connsiteX806" fmla="*/ 3153721 w 5441657"/>
              <a:gd name="connsiteY806" fmla="*/ 109078 h 5019679"/>
              <a:gd name="connsiteX807" fmla="*/ 3179765 w 5441657"/>
              <a:gd name="connsiteY807" fmla="*/ 103903 h 5019679"/>
              <a:gd name="connsiteX808" fmla="*/ 3206122 w 5441657"/>
              <a:gd name="connsiteY808" fmla="*/ 99080 h 5019679"/>
              <a:gd name="connsiteX809" fmla="*/ 3232146 w 5441657"/>
              <a:gd name="connsiteY809" fmla="*/ 94239 h 5019679"/>
              <a:gd name="connsiteX810" fmla="*/ 3257955 w 5441657"/>
              <a:gd name="connsiteY810" fmla="*/ 90221 h 5019679"/>
              <a:gd name="connsiteX811" fmla="*/ 3284802 w 5441657"/>
              <a:gd name="connsiteY811" fmla="*/ 85593 h 5019679"/>
              <a:gd name="connsiteX812" fmla="*/ 3311474 w 5441657"/>
              <a:gd name="connsiteY812" fmla="*/ 81124 h 5019679"/>
              <a:gd name="connsiteX813" fmla="*/ 3337968 w 5441657"/>
              <a:gd name="connsiteY813" fmla="*/ 76811 h 5019679"/>
              <a:gd name="connsiteX814" fmla="*/ 3364305 w 5441657"/>
              <a:gd name="connsiteY814" fmla="*/ 72322 h 5019679"/>
              <a:gd name="connsiteX815" fmla="*/ 3390781 w 5441657"/>
              <a:gd name="connsiteY815" fmla="*/ 68342 h 5019679"/>
              <a:gd name="connsiteX816" fmla="*/ 3417099 w 5441657"/>
              <a:gd name="connsiteY816" fmla="*/ 64186 h 5019679"/>
              <a:gd name="connsiteX817" fmla="*/ 3443575 w 5441657"/>
              <a:gd name="connsiteY817" fmla="*/ 60206 h 5019679"/>
              <a:gd name="connsiteX818" fmla="*/ 3470188 w 5441657"/>
              <a:gd name="connsiteY818" fmla="*/ 56736 h 5019679"/>
              <a:gd name="connsiteX819" fmla="*/ 3497997 w 5441657"/>
              <a:gd name="connsiteY819" fmla="*/ 52834 h 5019679"/>
              <a:gd name="connsiteX820" fmla="*/ 3525609 w 5441657"/>
              <a:gd name="connsiteY820" fmla="*/ 49422 h 5019679"/>
              <a:gd name="connsiteX821" fmla="*/ 3552555 w 5441657"/>
              <a:gd name="connsiteY821" fmla="*/ 45970 h 5019679"/>
              <a:gd name="connsiteX822" fmla="*/ 3578796 w 5441657"/>
              <a:gd name="connsiteY822" fmla="*/ 43148 h 5019679"/>
              <a:gd name="connsiteX823" fmla="*/ 3604880 w 5441657"/>
              <a:gd name="connsiteY823" fmla="*/ 40148 h 5019679"/>
              <a:gd name="connsiteX824" fmla="*/ 3630436 w 5441657"/>
              <a:gd name="connsiteY824" fmla="*/ 37620 h 5019679"/>
              <a:gd name="connsiteX825" fmla="*/ 3655835 w 5441657"/>
              <a:gd name="connsiteY825" fmla="*/ 34914 h 5019679"/>
              <a:gd name="connsiteX826" fmla="*/ 3681213 w 5441657"/>
              <a:gd name="connsiteY826" fmla="*/ 32543 h 5019679"/>
              <a:gd name="connsiteX827" fmla="*/ 3706259 w 5441657"/>
              <a:gd name="connsiteY827" fmla="*/ 30152 h 5019679"/>
              <a:gd name="connsiteX828" fmla="*/ 3731462 w 5441657"/>
              <a:gd name="connsiteY828" fmla="*/ 27937 h 5019679"/>
              <a:gd name="connsiteX829" fmla="*/ 3756998 w 5441657"/>
              <a:gd name="connsiteY829" fmla="*/ 25742 h 5019679"/>
              <a:gd name="connsiteX830" fmla="*/ 3782534 w 5441657"/>
              <a:gd name="connsiteY830" fmla="*/ 23546 h 5019679"/>
              <a:gd name="connsiteX831" fmla="*/ 3808579 w 5441657"/>
              <a:gd name="connsiteY831" fmla="*/ 21213 h 5019679"/>
              <a:gd name="connsiteX832" fmla="*/ 3834626 w 5441657"/>
              <a:gd name="connsiteY832" fmla="*/ 18880 h 5019679"/>
              <a:gd name="connsiteX833" fmla="*/ 3861494 w 5441657"/>
              <a:gd name="connsiteY833" fmla="*/ 16762 h 5019679"/>
              <a:gd name="connsiteX834" fmla="*/ 3888892 w 5441657"/>
              <a:gd name="connsiteY834" fmla="*/ 14173 h 5019679"/>
              <a:gd name="connsiteX835" fmla="*/ 3914585 w 5441657"/>
              <a:gd name="connsiteY835" fmla="*/ 12154 h 5019679"/>
              <a:gd name="connsiteX836" fmla="*/ 3940925 w 5441657"/>
              <a:gd name="connsiteY836" fmla="*/ 10507 h 5019679"/>
              <a:gd name="connsiteX837" fmla="*/ 3967579 w 5441657"/>
              <a:gd name="connsiteY837" fmla="*/ 9212 h 5019679"/>
              <a:gd name="connsiteX838" fmla="*/ 3994056 w 5441657"/>
              <a:gd name="connsiteY838" fmla="*/ 8075 h 5019679"/>
              <a:gd name="connsiteX839" fmla="*/ 4020201 w 5441657"/>
              <a:gd name="connsiteY839" fmla="*/ 6917 h 5019679"/>
              <a:gd name="connsiteX840" fmla="*/ 4046502 w 5441657"/>
              <a:gd name="connsiteY840" fmla="*/ 5936 h 5019679"/>
              <a:gd name="connsiteX841" fmla="*/ 4072490 w 5441657"/>
              <a:gd name="connsiteY841" fmla="*/ 4603 h 5019679"/>
              <a:gd name="connsiteX842" fmla="*/ 4097320 w 5441657"/>
              <a:gd name="connsiteY842" fmla="*/ 3035 h 50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5441657" h="5019679">
                <a:moveTo>
                  <a:pt x="4621049" y="0"/>
                </a:moveTo>
                <a:lnTo>
                  <a:pt x="4631554" y="443"/>
                </a:lnTo>
                <a:lnTo>
                  <a:pt x="4642040" y="1218"/>
                </a:lnTo>
                <a:lnTo>
                  <a:pt x="4652173" y="2308"/>
                </a:lnTo>
                <a:lnTo>
                  <a:pt x="4662131" y="3555"/>
                </a:lnTo>
                <a:lnTo>
                  <a:pt x="4672088" y="4802"/>
                </a:lnTo>
                <a:lnTo>
                  <a:pt x="4681536" y="6186"/>
                </a:lnTo>
                <a:lnTo>
                  <a:pt x="4690827" y="7394"/>
                </a:lnTo>
                <a:lnTo>
                  <a:pt x="4699999" y="7759"/>
                </a:lnTo>
                <a:lnTo>
                  <a:pt x="4726499" y="9130"/>
                </a:lnTo>
                <a:lnTo>
                  <a:pt x="4755312" y="10968"/>
                </a:lnTo>
                <a:lnTo>
                  <a:pt x="4785437" y="13219"/>
                </a:lnTo>
                <a:lnTo>
                  <a:pt x="4816191" y="16175"/>
                </a:lnTo>
                <a:lnTo>
                  <a:pt x="4847277" y="19148"/>
                </a:lnTo>
                <a:lnTo>
                  <a:pt x="4877149" y="22889"/>
                </a:lnTo>
                <a:lnTo>
                  <a:pt x="4891753" y="24738"/>
                </a:lnTo>
                <a:lnTo>
                  <a:pt x="4906003" y="26903"/>
                </a:lnTo>
                <a:lnTo>
                  <a:pt x="4919763" y="28872"/>
                </a:lnTo>
                <a:lnTo>
                  <a:pt x="4932347" y="30940"/>
                </a:lnTo>
                <a:lnTo>
                  <a:pt x="4962318" y="35856"/>
                </a:lnTo>
                <a:lnTo>
                  <a:pt x="4988800" y="40401"/>
                </a:lnTo>
                <a:lnTo>
                  <a:pt x="5001208" y="42626"/>
                </a:lnTo>
                <a:lnTo>
                  <a:pt x="5013264" y="45165"/>
                </a:lnTo>
                <a:lnTo>
                  <a:pt x="5024986" y="47684"/>
                </a:lnTo>
                <a:lnTo>
                  <a:pt x="5036551" y="50027"/>
                </a:lnTo>
                <a:lnTo>
                  <a:pt x="5048254" y="52878"/>
                </a:lnTo>
                <a:lnTo>
                  <a:pt x="5059938" y="56064"/>
                </a:lnTo>
                <a:lnTo>
                  <a:pt x="5071798" y="59093"/>
                </a:lnTo>
                <a:lnTo>
                  <a:pt x="5084128" y="62650"/>
                </a:lnTo>
                <a:lnTo>
                  <a:pt x="5096773" y="66561"/>
                </a:lnTo>
                <a:lnTo>
                  <a:pt x="5110241" y="70686"/>
                </a:lnTo>
                <a:lnTo>
                  <a:pt x="5124669" y="75535"/>
                </a:lnTo>
                <a:lnTo>
                  <a:pt x="5139922" y="80600"/>
                </a:lnTo>
                <a:lnTo>
                  <a:pt x="5149744" y="84178"/>
                </a:lnTo>
                <a:lnTo>
                  <a:pt x="5160998" y="89010"/>
                </a:lnTo>
                <a:lnTo>
                  <a:pt x="5173408" y="94077"/>
                </a:lnTo>
                <a:lnTo>
                  <a:pt x="5186760" y="100201"/>
                </a:lnTo>
                <a:lnTo>
                  <a:pt x="5200916" y="106873"/>
                </a:lnTo>
                <a:lnTo>
                  <a:pt x="5215699" y="114251"/>
                </a:lnTo>
                <a:lnTo>
                  <a:pt x="5230602" y="122470"/>
                </a:lnTo>
                <a:lnTo>
                  <a:pt x="5245504" y="130691"/>
                </a:lnTo>
                <a:lnTo>
                  <a:pt x="5260367" y="139577"/>
                </a:lnTo>
                <a:lnTo>
                  <a:pt x="5274877" y="148777"/>
                </a:lnTo>
                <a:lnTo>
                  <a:pt x="5281623" y="153515"/>
                </a:lnTo>
                <a:lnTo>
                  <a:pt x="5288526" y="158429"/>
                </a:lnTo>
                <a:lnTo>
                  <a:pt x="5295271" y="163167"/>
                </a:lnTo>
                <a:lnTo>
                  <a:pt x="5301508" y="168042"/>
                </a:lnTo>
                <a:lnTo>
                  <a:pt x="5307587" y="172741"/>
                </a:lnTo>
                <a:lnTo>
                  <a:pt x="5313314" y="177754"/>
                </a:lnTo>
                <a:lnTo>
                  <a:pt x="5318708" y="182748"/>
                </a:lnTo>
                <a:lnTo>
                  <a:pt x="5323768" y="187722"/>
                </a:lnTo>
                <a:lnTo>
                  <a:pt x="5328496" y="192677"/>
                </a:lnTo>
                <a:lnTo>
                  <a:pt x="5332890" y="197612"/>
                </a:lnTo>
                <a:lnTo>
                  <a:pt x="5336618" y="202510"/>
                </a:lnTo>
                <a:lnTo>
                  <a:pt x="5339836" y="207544"/>
                </a:lnTo>
                <a:lnTo>
                  <a:pt x="5347018" y="219161"/>
                </a:lnTo>
                <a:lnTo>
                  <a:pt x="5353710" y="230581"/>
                </a:lnTo>
                <a:lnTo>
                  <a:pt x="5360227" y="242160"/>
                </a:lnTo>
                <a:lnTo>
                  <a:pt x="5365919" y="253523"/>
                </a:lnTo>
                <a:lnTo>
                  <a:pt x="5371946" y="264906"/>
                </a:lnTo>
                <a:lnTo>
                  <a:pt x="5377305" y="276249"/>
                </a:lnTo>
                <a:lnTo>
                  <a:pt x="5382488" y="287749"/>
                </a:lnTo>
                <a:lnTo>
                  <a:pt x="5387181" y="299054"/>
                </a:lnTo>
                <a:lnTo>
                  <a:pt x="5391541" y="310341"/>
                </a:lnTo>
                <a:lnTo>
                  <a:pt x="5395724" y="321783"/>
                </a:lnTo>
                <a:lnTo>
                  <a:pt x="5399751" y="333050"/>
                </a:lnTo>
                <a:lnTo>
                  <a:pt x="5403445" y="344297"/>
                </a:lnTo>
                <a:lnTo>
                  <a:pt x="5406786" y="355858"/>
                </a:lnTo>
                <a:lnTo>
                  <a:pt x="5410146" y="367085"/>
                </a:lnTo>
                <a:lnTo>
                  <a:pt x="5412997" y="378451"/>
                </a:lnTo>
                <a:lnTo>
                  <a:pt x="5415847" y="389817"/>
                </a:lnTo>
                <a:lnTo>
                  <a:pt x="5418522" y="401339"/>
                </a:lnTo>
                <a:lnTo>
                  <a:pt x="5420706" y="412665"/>
                </a:lnTo>
                <a:lnTo>
                  <a:pt x="5422872" y="424325"/>
                </a:lnTo>
                <a:lnTo>
                  <a:pt x="5424880" y="435809"/>
                </a:lnTo>
                <a:lnTo>
                  <a:pt x="5426731" y="447116"/>
                </a:lnTo>
                <a:lnTo>
                  <a:pt x="5428386" y="458913"/>
                </a:lnTo>
                <a:lnTo>
                  <a:pt x="5430219" y="470554"/>
                </a:lnTo>
                <a:lnTo>
                  <a:pt x="5431541" y="482332"/>
                </a:lnTo>
                <a:lnTo>
                  <a:pt x="5434204" y="505555"/>
                </a:lnTo>
                <a:lnTo>
                  <a:pt x="5436478" y="529758"/>
                </a:lnTo>
                <a:lnTo>
                  <a:pt x="5438437" y="553609"/>
                </a:lnTo>
                <a:lnTo>
                  <a:pt x="5440200" y="577950"/>
                </a:lnTo>
                <a:lnTo>
                  <a:pt x="5440936" y="591198"/>
                </a:lnTo>
                <a:lnTo>
                  <a:pt x="5441534" y="603938"/>
                </a:lnTo>
                <a:lnTo>
                  <a:pt x="5441657" y="610464"/>
                </a:lnTo>
                <a:lnTo>
                  <a:pt x="5441289" y="616795"/>
                </a:lnTo>
                <a:lnTo>
                  <a:pt x="5441079" y="623301"/>
                </a:lnTo>
                <a:lnTo>
                  <a:pt x="5440202" y="629770"/>
                </a:lnTo>
                <a:lnTo>
                  <a:pt x="5440774" y="634316"/>
                </a:lnTo>
                <a:lnTo>
                  <a:pt x="5440761" y="643175"/>
                </a:lnTo>
                <a:lnTo>
                  <a:pt x="5440712" y="655543"/>
                </a:lnTo>
                <a:lnTo>
                  <a:pt x="5440313" y="671066"/>
                </a:lnTo>
                <a:lnTo>
                  <a:pt x="5439935" y="689097"/>
                </a:lnTo>
                <a:lnTo>
                  <a:pt x="5439441" y="709128"/>
                </a:lnTo>
                <a:lnTo>
                  <a:pt x="5438693" y="730648"/>
                </a:lnTo>
                <a:lnTo>
                  <a:pt x="5437751" y="752659"/>
                </a:lnTo>
                <a:lnTo>
                  <a:pt x="5436789" y="775003"/>
                </a:lnTo>
                <a:lnTo>
                  <a:pt x="5435668" y="797170"/>
                </a:lnTo>
                <a:lnTo>
                  <a:pt x="5434765" y="818515"/>
                </a:lnTo>
                <a:lnTo>
                  <a:pt x="5433956" y="838193"/>
                </a:lnTo>
                <a:lnTo>
                  <a:pt x="5432913" y="856186"/>
                </a:lnTo>
                <a:lnTo>
                  <a:pt x="5432004" y="871847"/>
                </a:lnTo>
                <a:lnTo>
                  <a:pt x="5431288" y="884175"/>
                </a:lnTo>
                <a:lnTo>
                  <a:pt x="5430452" y="892818"/>
                </a:lnTo>
                <a:lnTo>
                  <a:pt x="5429657" y="903638"/>
                </a:lnTo>
                <a:lnTo>
                  <a:pt x="5429019" y="914634"/>
                </a:lnTo>
                <a:lnTo>
                  <a:pt x="5428086" y="924944"/>
                </a:lnTo>
                <a:lnTo>
                  <a:pt x="5427311" y="935430"/>
                </a:lnTo>
                <a:lnTo>
                  <a:pt x="5426535" y="945916"/>
                </a:lnTo>
                <a:lnTo>
                  <a:pt x="5425740" y="956735"/>
                </a:lnTo>
                <a:lnTo>
                  <a:pt x="5425121" y="967399"/>
                </a:lnTo>
                <a:lnTo>
                  <a:pt x="5424640" y="978570"/>
                </a:lnTo>
                <a:lnTo>
                  <a:pt x="5416969" y="1044488"/>
                </a:lnTo>
                <a:lnTo>
                  <a:pt x="5416406" y="1051309"/>
                </a:lnTo>
                <a:lnTo>
                  <a:pt x="5415979" y="1055798"/>
                </a:lnTo>
                <a:lnTo>
                  <a:pt x="5415746" y="1059796"/>
                </a:lnTo>
                <a:lnTo>
                  <a:pt x="5414556" y="1065912"/>
                </a:lnTo>
                <a:lnTo>
                  <a:pt x="5412919" y="1076850"/>
                </a:lnTo>
                <a:lnTo>
                  <a:pt x="5410616" y="1090591"/>
                </a:lnTo>
                <a:lnTo>
                  <a:pt x="5408531" y="1106350"/>
                </a:lnTo>
                <a:lnTo>
                  <a:pt x="5406350" y="1123775"/>
                </a:lnTo>
                <a:lnTo>
                  <a:pt x="5404249" y="1142710"/>
                </a:lnTo>
                <a:lnTo>
                  <a:pt x="5401775" y="1162291"/>
                </a:lnTo>
                <a:lnTo>
                  <a:pt x="5399263" y="1182540"/>
                </a:lnTo>
                <a:lnTo>
                  <a:pt x="5396731" y="1203120"/>
                </a:lnTo>
                <a:lnTo>
                  <a:pt x="5394061" y="1223192"/>
                </a:lnTo>
                <a:lnTo>
                  <a:pt x="5391764" y="1242617"/>
                </a:lnTo>
                <a:lnTo>
                  <a:pt x="5389191" y="1261022"/>
                </a:lnTo>
                <a:lnTo>
                  <a:pt x="5386872" y="1277938"/>
                </a:lnTo>
                <a:lnTo>
                  <a:pt x="5384317" y="1293169"/>
                </a:lnTo>
                <a:lnTo>
                  <a:pt x="5381916" y="1305734"/>
                </a:lnTo>
                <a:lnTo>
                  <a:pt x="5380940" y="1311026"/>
                </a:lnTo>
                <a:lnTo>
                  <a:pt x="5379827" y="1315810"/>
                </a:lnTo>
                <a:lnTo>
                  <a:pt x="5378595" y="1319750"/>
                </a:lnTo>
                <a:lnTo>
                  <a:pt x="5377402" y="1323024"/>
                </a:lnTo>
                <a:lnTo>
                  <a:pt x="5377346" y="1326865"/>
                </a:lnTo>
                <a:lnTo>
                  <a:pt x="5376821" y="1333020"/>
                </a:lnTo>
                <a:lnTo>
                  <a:pt x="5375867" y="1340821"/>
                </a:lnTo>
                <a:lnTo>
                  <a:pt x="5374484" y="1350270"/>
                </a:lnTo>
                <a:lnTo>
                  <a:pt x="5370778" y="1373791"/>
                </a:lnTo>
                <a:lnTo>
                  <a:pt x="5366097" y="1402605"/>
                </a:lnTo>
                <a:lnTo>
                  <a:pt x="5360341" y="1435537"/>
                </a:lnTo>
                <a:lnTo>
                  <a:pt x="5354078" y="1471448"/>
                </a:lnTo>
                <a:lnTo>
                  <a:pt x="5347189" y="1509494"/>
                </a:lnTo>
                <a:lnTo>
                  <a:pt x="5339910" y="1548523"/>
                </a:lnTo>
                <a:lnTo>
                  <a:pt x="5332473" y="1587375"/>
                </a:lnTo>
                <a:lnTo>
                  <a:pt x="5325094" y="1625225"/>
                </a:lnTo>
                <a:lnTo>
                  <a:pt x="5318165" y="1661098"/>
                </a:lnTo>
                <a:lnTo>
                  <a:pt x="5311585" y="1693814"/>
                </a:lnTo>
                <a:lnTo>
                  <a:pt x="5305610" y="1721885"/>
                </a:lnTo>
                <a:lnTo>
                  <a:pt x="5300258" y="1744976"/>
                </a:lnTo>
                <a:lnTo>
                  <a:pt x="5298207" y="1754386"/>
                </a:lnTo>
                <a:lnTo>
                  <a:pt x="5296429" y="1761972"/>
                </a:lnTo>
                <a:lnTo>
                  <a:pt x="5294611" y="1767383"/>
                </a:lnTo>
                <a:lnTo>
                  <a:pt x="5293380" y="1771324"/>
                </a:lnTo>
                <a:lnTo>
                  <a:pt x="5291800" y="1781262"/>
                </a:lnTo>
                <a:lnTo>
                  <a:pt x="5288754" y="1796297"/>
                </a:lnTo>
                <a:lnTo>
                  <a:pt x="5284457" y="1815605"/>
                </a:lnTo>
                <a:lnTo>
                  <a:pt x="5279302" y="1838207"/>
                </a:lnTo>
                <a:lnTo>
                  <a:pt x="5273128" y="1863926"/>
                </a:lnTo>
                <a:lnTo>
                  <a:pt x="5266859" y="1891311"/>
                </a:lnTo>
                <a:lnTo>
                  <a:pt x="5259668" y="1920147"/>
                </a:lnTo>
                <a:lnTo>
                  <a:pt x="5252459" y="1949316"/>
                </a:lnTo>
                <a:lnTo>
                  <a:pt x="5245074" y="1978643"/>
                </a:lnTo>
                <a:lnTo>
                  <a:pt x="5237746" y="2006969"/>
                </a:lnTo>
                <a:lnTo>
                  <a:pt x="5230849" y="2033650"/>
                </a:lnTo>
                <a:lnTo>
                  <a:pt x="5224263" y="2057840"/>
                </a:lnTo>
                <a:lnTo>
                  <a:pt x="5218204" y="2078717"/>
                </a:lnTo>
                <a:lnTo>
                  <a:pt x="5213180" y="2096146"/>
                </a:lnTo>
                <a:lnTo>
                  <a:pt x="5210756" y="2103360"/>
                </a:lnTo>
                <a:lnTo>
                  <a:pt x="5208937" y="2108770"/>
                </a:lnTo>
                <a:lnTo>
                  <a:pt x="5207001" y="2113338"/>
                </a:lnTo>
                <a:lnTo>
                  <a:pt x="5205827" y="2116279"/>
                </a:lnTo>
                <a:lnTo>
                  <a:pt x="5205634" y="2119611"/>
                </a:lnTo>
                <a:lnTo>
                  <a:pt x="5204481" y="2125061"/>
                </a:lnTo>
                <a:lnTo>
                  <a:pt x="5202742" y="2131981"/>
                </a:lnTo>
                <a:lnTo>
                  <a:pt x="5200554" y="2140880"/>
                </a:lnTo>
                <a:lnTo>
                  <a:pt x="5194280" y="2162582"/>
                </a:lnTo>
                <a:lnTo>
                  <a:pt x="5186325" y="2190203"/>
                </a:lnTo>
                <a:lnTo>
                  <a:pt x="5176629" y="2221903"/>
                </a:lnTo>
                <a:lnTo>
                  <a:pt x="5165582" y="2256700"/>
                </a:lnTo>
                <a:lnTo>
                  <a:pt x="5153578" y="2293615"/>
                </a:lnTo>
                <a:lnTo>
                  <a:pt x="5140966" y="2332333"/>
                </a:lnTo>
                <a:lnTo>
                  <a:pt x="5128022" y="2371032"/>
                </a:lnTo>
                <a:lnTo>
                  <a:pt x="5115449" y="2409084"/>
                </a:lnTo>
                <a:lnTo>
                  <a:pt x="5102817" y="2445294"/>
                </a:lnTo>
                <a:lnTo>
                  <a:pt x="5091006" y="2478876"/>
                </a:lnTo>
                <a:lnTo>
                  <a:pt x="5080230" y="2509009"/>
                </a:lnTo>
                <a:lnTo>
                  <a:pt x="5070921" y="2534044"/>
                </a:lnTo>
                <a:lnTo>
                  <a:pt x="5066950" y="2544847"/>
                </a:lnTo>
                <a:lnTo>
                  <a:pt x="5063272" y="2553492"/>
                </a:lnTo>
                <a:lnTo>
                  <a:pt x="5060162" y="2561001"/>
                </a:lnTo>
                <a:lnTo>
                  <a:pt x="5057501" y="2566530"/>
                </a:lnTo>
                <a:lnTo>
                  <a:pt x="5054608" y="2576058"/>
                </a:lnTo>
                <a:lnTo>
                  <a:pt x="5051715" y="2585585"/>
                </a:lnTo>
                <a:lnTo>
                  <a:pt x="5048136" y="2595407"/>
                </a:lnTo>
                <a:lnTo>
                  <a:pt x="5044537" y="2605563"/>
                </a:lnTo>
                <a:lnTo>
                  <a:pt x="5036165" y="2625972"/>
                </a:lnTo>
                <a:lnTo>
                  <a:pt x="5027263" y="2646852"/>
                </a:lnTo>
                <a:lnTo>
                  <a:pt x="5018363" y="2667732"/>
                </a:lnTo>
                <a:lnTo>
                  <a:pt x="5009305" y="2688436"/>
                </a:lnTo>
                <a:lnTo>
                  <a:pt x="5000637" y="2708160"/>
                </a:lnTo>
                <a:lnTo>
                  <a:pt x="4992832" y="2727431"/>
                </a:lnTo>
                <a:lnTo>
                  <a:pt x="4988901" y="2737568"/>
                </a:lnTo>
                <a:lnTo>
                  <a:pt x="4984479" y="2747508"/>
                </a:lnTo>
                <a:lnTo>
                  <a:pt x="4980215" y="2757624"/>
                </a:lnTo>
                <a:lnTo>
                  <a:pt x="4975636" y="2767388"/>
                </a:lnTo>
                <a:lnTo>
                  <a:pt x="4971548" y="2777348"/>
                </a:lnTo>
                <a:lnTo>
                  <a:pt x="4966793" y="2787268"/>
                </a:lnTo>
                <a:lnTo>
                  <a:pt x="4962214" y="2797033"/>
                </a:lnTo>
                <a:lnTo>
                  <a:pt x="4958126" y="2806992"/>
                </a:lnTo>
                <a:lnTo>
                  <a:pt x="4954272" y="2815796"/>
                </a:lnTo>
                <a:lnTo>
                  <a:pt x="4950183" y="2825756"/>
                </a:lnTo>
                <a:lnTo>
                  <a:pt x="4945370" y="2836676"/>
                </a:lnTo>
                <a:lnTo>
                  <a:pt x="4940362" y="2848086"/>
                </a:lnTo>
                <a:lnTo>
                  <a:pt x="4935530" y="2859340"/>
                </a:lnTo>
                <a:lnTo>
                  <a:pt x="4930246" y="2869731"/>
                </a:lnTo>
                <a:lnTo>
                  <a:pt x="4925178" y="2879300"/>
                </a:lnTo>
                <a:lnTo>
                  <a:pt x="4920538" y="2887222"/>
                </a:lnTo>
                <a:lnTo>
                  <a:pt x="4916002" y="2899161"/>
                </a:lnTo>
                <a:lnTo>
                  <a:pt x="4910249" y="2911866"/>
                </a:lnTo>
                <a:lnTo>
                  <a:pt x="4904125" y="2925218"/>
                </a:lnTo>
                <a:lnTo>
                  <a:pt x="4897491" y="2938707"/>
                </a:lnTo>
                <a:lnTo>
                  <a:pt x="4890505" y="2952510"/>
                </a:lnTo>
                <a:lnTo>
                  <a:pt x="4883715" y="2965823"/>
                </a:lnTo>
                <a:lnTo>
                  <a:pt x="4876786" y="2978627"/>
                </a:lnTo>
                <a:lnTo>
                  <a:pt x="4871074" y="2990666"/>
                </a:lnTo>
                <a:lnTo>
                  <a:pt x="4865575" y="3001881"/>
                </a:lnTo>
                <a:lnTo>
                  <a:pt x="4857845" y="3016979"/>
                </a:lnTo>
                <a:lnTo>
                  <a:pt x="4848765" y="3035173"/>
                </a:lnTo>
                <a:lnTo>
                  <a:pt x="4838688" y="3056152"/>
                </a:lnTo>
                <a:lnTo>
                  <a:pt x="4826986" y="3079211"/>
                </a:lnTo>
                <a:lnTo>
                  <a:pt x="4814677" y="3104072"/>
                </a:lnTo>
                <a:lnTo>
                  <a:pt x="4801997" y="3129580"/>
                </a:lnTo>
                <a:lnTo>
                  <a:pt x="4789297" y="3155422"/>
                </a:lnTo>
                <a:lnTo>
                  <a:pt x="4776108" y="3181068"/>
                </a:lnTo>
                <a:lnTo>
                  <a:pt x="4763623" y="3206086"/>
                </a:lnTo>
                <a:lnTo>
                  <a:pt x="4751745" y="3229301"/>
                </a:lnTo>
                <a:lnTo>
                  <a:pt x="4740982" y="3250575"/>
                </a:lnTo>
                <a:lnTo>
                  <a:pt x="4731041" y="3269221"/>
                </a:lnTo>
                <a:lnTo>
                  <a:pt x="4722625" y="3284613"/>
                </a:lnTo>
                <a:lnTo>
                  <a:pt x="4716283" y="3295946"/>
                </a:lnTo>
                <a:lnTo>
                  <a:pt x="4711683" y="3303202"/>
                </a:lnTo>
                <a:lnTo>
                  <a:pt x="4710119" y="3307123"/>
                </a:lnTo>
                <a:lnTo>
                  <a:pt x="4707576" y="3313494"/>
                </a:lnTo>
                <a:lnTo>
                  <a:pt x="4703741" y="3321964"/>
                </a:lnTo>
                <a:lnTo>
                  <a:pt x="4698652" y="3331866"/>
                </a:lnTo>
                <a:lnTo>
                  <a:pt x="4686050" y="3356042"/>
                </a:lnTo>
                <a:lnTo>
                  <a:pt x="4671783" y="3382963"/>
                </a:lnTo>
                <a:lnTo>
                  <a:pt x="4656498" y="3410158"/>
                </a:lnTo>
                <a:lnTo>
                  <a:pt x="4642818" y="3435609"/>
                </a:lnTo>
                <a:lnTo>
                  <a:pt x="4631252" y="3456334"/>
                </a:lnTo>
                <a:lnTo>
                  <a:pt x="4623461" y="3469590"/>
                </a:lnTo>
                <a:lnTo>
                  <a:pt x="4604300" y="3503079"/>
                </a:lnTo>
                <a:lnTo>
                  <a:pt x="4585353" y="3535746"/>
                </a:lnTo>
                <a:lnTo>
                  <a:pt x="4566270" y="3567905"/>
                </a:lnTo>
                <a:lnTo>
                  <a:pt x="4547205" y="3599729"/>
                </a:lnTo>
                <a:lnTo>
                  <a:pt x="4528336" y="3631064"/>
                </a:lnTo>
                <a:lnTo>
                  <a:pt x="4508958" y="3662535"/>
                </a:lnTo>
                <a:lnTo>
                  <a:pt x="4489284" y="3693321"/>
                </a:lnTo>
                <a:lnTo>
                  <a:pt x="4469121" y="3723912"/>
                </a:lnTo>
                <a:lnTo>
                  <a:pt x="4458882" y="3739030"/>
                </a:lnTo>
                <a:lnTo>
                  <a:pt x="4448626" y="3754483"/>
                </a:lnTo>
                <a:lnTo>
                  <a:pt x="4438053" y="3769583"/>
                </a:lnTo>
                <a:lnTo>
                  <a:pt x="4427501" y="3784349"/>
                </a:lnTo>
                <a:lnTo>
                  <a:pt x="4416753" y="3799606"/>
                </a:lnTo>
                <a:lnTo>
                  <a:pt x="4405672" y="3814843"/>
                </a:lnTo>
                <a:lnTo>
                  <a:pt x="4394786" y="3829590"/>
                </a:lnTo>
                <a:lnTo>
                  <a:pt x="4383548" y="3844651"/>
                </a:lnTo>
                <a:lnTo>
                  <a:pt x="4371977" y="3859692"/>
                </a:lnTo>
                <a:lnTo>
                  <a:pt x="4359915" y="3874539"/>
                </a:lnTo>
                <a:lnTo>
                  <a:pt x="4348187" y="3889404"/>
                </a:lnTo>
                <a:lnTo>
                  <a:pt x="4336106" y="3904584"/>
                </a:lnTo>
                <a:lnTo>
                  <a:pt x="4323712" y="3919410"/>
                </a:lnTo>
                <a:lnTo>
                  <a:pt x="4310964" y="3934551"/>
                </a:lnTo>
                <a:lnTo>
                  <a:pt x="4297903" y="3949339"/>
                </a:lnTo>
                <a:lnTo>
                  <a:pt x="4284666" y="3964283"/>
                </a:lnTo>
                <a:lnTo>
                  <a:pt x="4275364" y="3974777"/>
                </a:lnTo>
                <a:lnTo>
                  <a:pt x="4265710" y="3985583"/>
                </a:lnTo>
                <a:lnTo>
                  <a:pt x="4256233" y="3996233"/>
                </a:lnTo>
                <a:lnTo>
                  <a:pt x="4246598" y="4006707"/>
                </a:lnTo>
                <a:lnTo>
                  <a:pt x="4236787" y="4017337"/>
                </a:lnTo>
                <a:lnTo>
                  <a:pt x="4226839" y="4027458"/>
                </a:lnTo>
                <a:lnTo>
                  <a:pt x="4216871" y="4037912"/>
                </a:lnTo>
                <a:lnTo>
                  <a:pt x="4206746" y="4048190"/>
                </a:lnTo>
                <a:lnTo>
                  <a:pt x="4196445" y="4058624"/>
                </a:lnTo>
                <a:lnTo>
                  <a:pt x="4186340" y="4068569"/>
                </a:lnTo>
                <a:lnTo>
                  <a:pt x="4181371" y="4073295"/>
                </a:lnTo>
                <a:lnTo>
                  <a:pt x="4178857" y="4075864"/>
                </a:lnTo>
                <a:lnTo>
                  <a:pt x="4174216" y="4080943"/>
                </a:lnTo>
                <a:lnTo>
                  <a:pt x="4169261" y="4085670"/>
                </a:lnTo>
                <a:lnTo>
                  <a:pt x="4163797" y="4090535"/>
                </a:lnTo>
                <a:lnTo>
                  <a:pt x="4153554" y="4099970"/>
                </a:lnTo>
                <a:lnTo>
                  <a:pt x="4144428" y="4108095"/>
                </a:lnTo>
                <a:lnTo>
                  <a:pt x="4142801" y="4109543"/>
                </a:lnTo>
                <a:lnTo>
                  <a:pt x="4133676" y="4117667"/>
                </a:lnTo>
                <a:lnTo>
                  <a:pt x="4123120" y="4126750"/>
                </a:lnTo>
                <a:lnTo>
                  <a:pt x="4117655" y="4131614"/>
                </a:lnTo>
                <a:lnTo>
                  <a:pt x="4112386" y="4135990"/>
                </a:lnTo>
                <a:lnTo>
                  <a:pt x="4106803" y="4140012"/>
                </a:lnTo>
                <a:lnTo>
                  <a:pt x="4103962" y="4142211"/>
                </a:lnTo>
                <a:lnTo>
                  <a:pt x="4098693" y="4146601"/>
                </a:lnTo>
                <a:lnTo>
                  <a:pt x="4087646" y="4155488"/>
                </a:lnTo>
                <a:lnTo>
                  <a:pt x="4076089" y="4164513"/>
                </a:lnTo>
                <a:lnTo>
                  <a:pt x="4064709" y="4173380"/>
                </a:lnTo>
                <a:lnTo>
                  <a:pt x="4053172" y="4182072"/>
                </a:lnTo>
                <a:lnTo>
                  <a:pt x="4041968" y="4190783"/>
                </a:lnTo>
                <a:lnTo>
                  <a:pt x="4030274" y="4199298"/>
                </a:lnTo>
                <a:lnTo>
                  <a:pt x="4018757" y="4207656"/>
                </a:lnTo>
                <a:lnTo>
                  <a:pt x="4007082" y="4215838"/>
                </a:lnTo>
                <a:lnTo>
                  <a:pt x="3995231" y="4224177"/>
                </a:lnTo>
                <a:lnTo>
                  <a:pt x="3983733" y="4232202"/>
                </a:lnTo>
                <a:lnTo>
                  <a:pt x="3967357" y="4243621"/>
                </a:lnTo>
                <a:lnTo>
                  <a:pt x="3951157" y="4254884"/>
                </a:lnTo>
                <a:lnTo>
                  <a:pt x="3934644" y="4265794"/>
                </a:lnTo>
                <a:lnTo>
                  <a:pt x="3918482" y="4276391"/>
                </a:lnTo>
                <a:lnTo>
                  <a:pt x="3902007" y="4286633"/>
                </a:lnTo>
                <a:lnTo>
                  <a:pt x="3885884" y="4296564"/>
                </a:lnTo>
                <a:lnTo>
                  <a:pt x="3869743" y="4306827"/>
                </a:lnTo>
                <a:lnTo>
                  <a:pt x="3853464" y="4316580"/>
                </a:lnTo>
                <a:lnTo>
                  <a:pt x="3837204" y="4326001"/>
                </a:lnTo>
                <a:lnTo>
                  <a:pt x="3821297" y="4335107"/>
                </a:lnTo>
                <a:lnTo>
                  <a:pt x="3804880" y="4344351"/>
                </a:lnTo>
                <a:lnTo>
                  <a:pt x="3788482" y="4353262"/>
                </a:lnTo>
                <a:lnTo>
                  <a:pt x="3772595" y="4362035"/>
                </a:lnTo>
                <a:lnTo>
                  <a:pt x="3756373" y="4370790"/>
                </a:lnTo>
                <a:lnTo>
                  <a:pt x="3739838" y="4379190"/>
                </a:lnTo>
                <a:lnTo>
                  <a:pt x="3723636" y="4387611"/>
                </a:lnTo>
                <a:lnTo>
                  <a:pt x="3690918" y="4404100"/>
                </a:lnTo>
                <a:lnTo>
                  <a:pt x="3658063" y="4420080"/>
                </a:lnTo>
                <a:lnTo>
                  <a:pt x="3624561" y="4435687"/>
                </a:lnTo>
                <a:lnTo>
                  <a:pt x="3591254" y="4450804"/>
                </a:lnTo>
                <a:lnTo>
                  <a:pt x="3557438" y="4466059"/>
                </a:lnTo>
                <a:lnTo>
                  <a:pt x="3523288" y="4481294"/>
                </a:lnTo>
                <a:lnTo>
                  <a:pt x="3488648" y="4496335"/>
                </a:lnTo>
                <a:lnTo>
                  <a:pt x="3453167" y="4511493"/>
                </a:lnTo>
                <a:lnTo>
                  <a:pt x="3439099" y="4517698"/>
                </a:lnTo>
                <a:lnTo>
                  <a:pt x="3417174" y="4526788"/>
                </a:lnTo>
                <a:lnTo>
                  <a:pt x="3390312" y="4537433"/>
                </a:lnTo>
                <a:lnTo>
                  <a:pt x="3361531" y="4549469"/>
                </a:lnTo>
                <a:lnTo>
                  <a:pt x="3333140" y="4560526"/>
                </a:lnTo>
                <a:lnTo>
                  <a:pt x="3307668" y="4570247"/>
                </a:lnTo>
                <a:lnTo>
                  <a:pt x="3297245" y="4574156"/>
                </a:lnTo>
                <a:lnTo>
                  <a:pt x="3288388" y="4576985"/>
                </a:lnTo>
                <a:lnTo>
                  <a:pt x="3281765" y="4578774"/>
                </a:lnTo>
                <a:lnTo>
                  <a:pt x="3277690" y="4579874"/>
                </a:lnTo>
                <a:lnTo>
                  <a:pt x="3269951" y="4583604"/>
                </a:lnTo>
                <a:lnTo>
                  <a:pt x="3257960" y="4588592"/>
                </a:lnTo>
                <a:lnTo>
                  <a:pt x="3241698" y="4595170"/>
                </a:lnTo>
                <a:lnTo>
                  <a:pt x="3222027" y="4602888"/>
                </a:lnTo>
                <a:lnTo>
                  <a:pt x="3199650" y="4611118"/>
                </a:lnTo>
                <a:lnTo>
                  <a:pt x="3175218" y="4620230"/>
                </a:lnTo>
                <a:lnTo>
                  <a:pt x="3148923" y="4629737"/>
                </a:lnTo>
                <a:lnTo>
                  <a:pt x="3121922" y="4639872"/>
                </a:lnTo>
                <a:lnTo>
                  <a:pt x="3094785" y="4649496"/>
                </a:lnTo>
                <a:lnTo>
                  <a:pt x="3067981" y="4659141"/>
                </a:lnTo>
                <a:lnTo>
                  <a:pt x="3041864" y="4668490"/>
                </a:lnTo>
                <a:lnTo>
                  <a:pt x="3017606" y="4677446"/>
                </a:lnTo>
                <a:lnTo>
                  <a:pt x="2995603" y="4685028"/>
                </a:lnTo>
                <a:lnTo>
                  <a:pt x="2976479" y="4691943"/>
                </a:lnTo>
                <a:lnTo>
                  <a:pt x="2960589" y="4697874"/>
                </a:lnTo>
                <a:lnTo>
                  <a:pt x="2948813" y="4702038"/>
                </a:lnTo>
                <a:lnTo>
                  <a:pt x="2936194" y="4706320"/>
                </a:lnTo>
                <a:lnTo>
                  <a:pt x="2922675" y="4711721"/>
                </a:lnTo>
                <a:lnTo>
                  <a:pt x="2908666" y="4716925"/>
                </a:lnTo>
                <a:lnTo>
                  <a:pt x="2894147" y="4722268"/>
                </a:lnTo>
                <a:lnTo>
                  <a:pt x="2879981" y="4727297"/>
                </a:lnTo>
                <a:lnTo>
                  <a:pt x="2866010" y="4731835"/>
                </a:lnTo>
                <a:lnTo>
                  <a:pt x="2852726" y="4736079"/>
                </a:lnTo>
                <a:lnTo>
                  <a:pt x="2840341" y="4739204"/>
                </a:lnTo>
                <a:lnTo>
                  <a:pt x="2831935" y="4742896"/>
                </a:lnTo>
                <a:lnTo>
                  <a:pt x="2821845" y="4746823"/>
                </a:lnTo>
                <a:lnTo>
                  <a:pt x="2810912" y="4750869"/>
                </a:lnTo>
                <a:lnTo>
                  <a:pt x="2799175" y="4754367"/>
                </a:lnTo>
                <a:lnTo>
                  <a:pt x="2787261" y="4758022"/>
                </a:lnTo>
                <a:lnTo>
                  <a:pt x="2775858" y="4761539"/>
                </a:lnTo>
                <a:lnTo>
                  <a:pt x="2765492" y="4764448"/>
                </a:lnTo>
                <a:lnTo>
                  <a:pt x="2756302" y="4767257"/>
                </a:lnTo>
                <a:lnTo>
                  <a:pt x="2745936" y="4770166"/>
                </a:lnTo>
                <a:lnTo>
                  <a:pt x="2735708" y="4773585"/>
                </a:lnTo>
                <a:lnTo>
                  <a:pt x="2725304" y="4777160"/>
                </a:lnTo>
                <a:lnTo>
                  <a:pt x="2714938" y="4780069"/>
                </a:lnTo>
                <a:lnTo>
                  <a:pt x="2704710" y="4783487"/>
                </a:lnTo>
                <a:lnTo>
                  <a:pt x="2694169" y="4786553"/>
                </a:lnTo>
                <a:lnTo>
                  <a:pt x="2683783" y="4789795"/>
                </a:lnTo>
                <a:lnTo>
                  <a:pt x="2673260" y="4792527"/>
                </a:lnTo>
                <a:lnTo>
                  <a:pt x="2653215" y="4798050"/>
                </a:lnTo>
                <a:lnTo>
                  <a:pt x="2632621" y="4804377"/>
                </a:lnTo>
                <a:lnTo>
                  <a:pt x="2611009" y="4810979"/>
                </a:lnTo>
                <a:lnTo>
                  <a:pt x="2589238" y="4817405"/>
                </a:lnTo>
                <a:lnTo>
                  <a:pt x="2567469" y="4823831"/>
                </a:lnTo>
                <a:lnTo>
                  <a:pt x="2546228" y="4829786"/>
                </a:lnTo>
                <a:lnTo>
                  <a:pt x="2535725" y="4832186"/>
                </a:lnTo>
                <a:lnTo>
                  <a:pt x="2525555" y="4834605"/>
                </a:lnTo>
                <a:lnTo>
                  <a:pt x="2515757" y="4836376"/>
                </a:lnTo>
                <a:lnTo>
                  <a:pt x="2505958" y="4838147"/>
                </a:lnTo>
                <a:lnTo>
                  <a:pt x="2500158" y="4840151"/>
                </a:lnTo>
                <a:lnTo>
                  <a:pt x="2492340" y="4842371"/>
                </a:lnTo>
                <a:lnTo>
                  <a:pt x="2483326" y="4845025"/>
                </a:lnTo>
                <a:lnTo>
                  <a:pt x="2472137" y="4847719"/>
                </a:lnTo>
                <a:lnTo>
                  <a:pt x="2446194" y="4854069"/>
                </a:lnTo>
                <a:lnTo>
                  <a:pt x="2415016" y="4861287"/>
                </a:lnTo>
                <a:lnTo>
                  <a:pt x="2380293" y="4869134"/>
                </a:lnTo>
                <a:lnTo>
                  <a:pt x="2342865" y="4877492"/>
                </a:lnTo>
                <a:lnTo>
                  <a:pt x="2303614" y="4885579"/>
                </a:lnTo>
                <a:lnTo>
                  <a:pt x="2263677" y="4893959"/>
                </a:lnTo>
                <a:lnTo>
                  <a:pt x="2223760" y="4902007"/>
                </a:lnTo>
                <a:lnTo>
                  <a:pt x="2185705" y="4909660"/>
                </a:lnTo>
                <a:lnTo>
                  <a:pt x="2149863" y="4916607"/>
                </a:lnTo>
                <a:lnTo>
                  <a:pt x="2117254" y="4922571"/>
                </a:lnTo>
                <a:lnTo>
                  <a:pt x="2088899" y="4927277"/>
                </a:lnTo>
                <a:lnTo>
                  <a:pt x="2066617" y="4930998"/>
                </a:lnTo>
                <a:lnTo>
                  <a:pt x="2057523" y="4932142"/>
                </a:lnTo>
                <a:lnTo>
                  <a:pt x="2050449" y="4933069"/>
                </a:lnTo>
                <a:lnTo>
                  <a:pt x="2044903" y="4933583"/>
                </a:lnTo>
                <a:lnTo>
                  <a:pt x="2041571" y="4933390"/>
                </a:lnTo>
                <a:lnTo>
                  <a:pt x="2038514" y="4934215"/>
                </a:lnTo>
                <a:lnTo>
                  <a:pt x="2033753" y="4935610"/>
                </a:lnTo>
                <a:lnTo>
                  <a:pt x="2028168" y="4936791"/>
                </a:lnTo>
                <a:lnTo>
                  <a:pt x="2020722" y="4938364"/>
                </a:lnTo>
                <a:lnTo>
                  <a:pt x="2002829" y="4941338"/>
                </a:lnTo>
                <a:lnTo>
                  <a:pt x="1981391" y="4944941"/>
                </a:lnTo>
                <a:lnTo>
                  <a:pt x="1956601" y="4948684"/>
                </a:lnTo>
                <a:lnTo>
                  <a:pt x="1929302" y="4952449"/>
                </a:lnTo>
                <a:lnTo>
                  <a:pt x="1900319" y="4956450"/>
                </a:lnTo>
                <a:lnTo>
                  <a:pt x="1870334" y="4960393"/>
                </a:lnTo>
                <a:lnTo>
                  <a:pt x="1840527" y="4964180"/>
                </a:lnTo>
                <a:lnTo>
                  <a:pt x="1811053" y="4967986"/>
                </a:lnTo>
                <a:lnTo>
                  <a:pt x="1783126" y="4971045"/>
                </a:lnTo>
                <a:lnTo>
                  <a:pt x="1756866" y="4974202"/>
                </a:lnTo>
                <a:lnTo>
                  <a:pt x="1733819" y="4976708"/>
                </a:lnTo>
                <a:lnTo>
                  <a:pt x="1714143" y="4978743"/>
                </a:lnTo>
                <a:lnTo>
                  <a:pt x="1698857" y="4980029"/>
                </a:lnTo>
                <a:lnTo>
                  <a:pt x="1688803" y="4980448"/>
                </a:lnTo>
                <a:lnTo>
                  <a:pt x="1684746" y="4981215"/>
                </a:lnTo>
                <a:lnTo>
                  <a:pt x="1679161" y="4982395"/>
                </a:lnTo>
                <a:lnTo>
                  <a:pt x="1671421" y="4983283"/>
                </a:lnTo>
                <a:lnTo>
                  <a:pt x="1661837" y="4984232"/>
                </a:lnTo>
                <a:lnTo>
                  <a:pt x="1638281" y="4986877"/>
                </a:lnTo>
                <a:lnTo>
                  <a:pt x="1609707" y="4989565"/>
                </a:lnTo>
                <a:lnTo>
                  <a:pt x="1576450" y="4992315"/>
                </a:lnTo>
                <a:lnTo>
                  <a:pt x="1540017" y="4995048"/>
                </a:lnTo>
                <a:lnTo>
                  <a:pt x="1501566" y="4997998"/>
                </a:lnTo>
                <a:lnTo>
                  <a:pt x="1462115" y="5000890"/>
                </a:lnTo>
                <a:lnTo>
                  <a:pt x="1422507" y="5003606"/>
                </a:lnTo>
                <a:lnTo>
                  <a:pt x="1383919" y="5006047"/>
                </a:lnTo>
                <a:lnTo>
                  <a:pt x="1347524" y="5008114"/>
                </a:lnTo>
                <a:lnTo>
                  <a:pt x="1314147" y="5010022"/>
                </a:lnTo>
                <a:lnTo>
                  <a:pt x="1284985" y="5011338"/>
                </a:lnTo>
                <a:lnTo>
                  <a:pt x="1261193" y="5012297"/>
                </a:lnTo>
                <a:lnTo>
                  <a:pt x="1251648" y="5012579"/>
                </a:lnTo>
                <a:lnTo>
                  <a:pt x="1243789" y="5012624"/>
                </a:lnTo>
                <a:lnTo>
                  <a:pt x="1237615" y="5012433"/>
                </a:lnTo>
                <a:lnTo>
                  <a:pt x="1233793" y="5012044"/>
                </a:lnTo>
                <a:lnTo>
                  <a:pt x="1230403" y="5012850"/>
                </a:lnTo>
                <a:lnTo>
                  <a:pt x="1226346" y="5013618"/>
                </a:lnTo>
                <a:lnTo>
                  <a:pt x="1221467" y="5014171"/>
                </a:lnTo>
                <a:lnTo>
                  <a:pt x="1216097" y="5014528"/>
                </a:lnTo>
                <a:lnTo>
                  <a:pt x="1203339" y="5015459"/>
                </a:lnTo>
                <a:lnTo>
                  <a:pt x="1187914" y="5016235"/>
                </a:lnTo>
                <a:lnTo>
                  <a:pt x="1170844" y="5016582"/>
                </a:lnTo>
                <a:lnTo>
                  <a:pt x="1152264" y="5017008"/>
                </a:lnTo>
                <a:lnTo>
                  <a:pt x="1132703" y="5017042"/>
                </a:lnTo>
                <a:lnTo>
                  <a:pt x="1112458" y="5017372"/>
                </a:lnTo>
                <a:lnTo>
                  <a:pt x="1091723" y="5017506"/>
                </a:lnTo>
                <a:lnTo>
                  <a:pt x="1071319" y="5017659"/>
                </a:lnTo>
                <a:lnTo>
                  <a:pt x="1051584" y="5017851"/>
                </a:lnTo>
                <a:lnTo>
                  <a:pt x="1032533" y="5017747"/>
                </a:lnTo>
                <a:lnTo>
                  <a:pt x="1014972" y="5017898"/>
                </a:lnTo>
                <a:lnTo>
                  <a:pt x="999077" y="5018146"/>
                </a:lnTo>
                <a:lnTo>
                  <a:pt x="985163" y="5018843"/>
                </a:lnTo>
                <a:lnTo>
                  <a:pt x="974109" y="5019204"/>
                </a:lnTo>
                <a:lnTo>
                  <a:pt x="967896" y="5019679"/>
                </a:lnTo>
                <a:lnTo>
                  <a:pt x="963898" y="5019447"/>
                </a:lnTo>
                <a:lnTo>
                  <a:pt x="959390" y="5019353"/>
                </a:lnTo>
                <a:lnTo>
                  <a:pt x="952550" y="5019123"/>
                </a:lnTo>
                <a:lnTo>
                  <a:pt x="886187" y="5019117"/>
                </a:lnTo>
                <a:lnTo>
                  <a:pt x="875034" y="5018302"/>
                </a:lnTo>
                <a:lnTo>
                  <a:pt x="864371" y="5017683"/>
                </a:lnTo>
                <a:lnTo>
                  <a:pt x="853533" y="5017221"/>
                </a:lnTo>
                <a:lnTo>
                  <a:pt x="843028" y="5016778"/>
                </a:lnTo>
                <a:lnTo>
                  <a:pt x="832522" y="5016336"/>
                </a:lnTo>
                <a:lnTo>
                  <a:pt x="822174" y="5016069"/>
                </a:lnTo>
                <a:lnTo>
                  <a:pt x="811177" y="5015431"/>
                </a:lnTo>
                <a:lnTo>
                  <a:pt x="800339" y="5014969"/>
                </a:lnTo>
                <a:lnTo>
                  <a:pt x="791656" y="5014800"/>
                </a:lnTo>
                <a:lnTo>
                  <a:pt x="779328" y="5014084"/>
                </a:lnTo>
                <a:lnTo>
                  <a:pt x="763668" y="5013175"/>
                </a:lnTo>
                <a:lnTo>
                  <a:pt x="745674" y="5012131"/>
                </a:lnTo>
                <a:lnTo>
                  <a:pt x="726035" y="5010657"/>
                </a:lnTo>
                <a:lnTo>
                  <a:pt x="704729" y="5009085"/>
                </a:lnTo>
                <a:lnTo>
                  <a:pt x="682581" y="5007633"/>
                </a:lnTo>
                <a:lnTo>
                  <a:pt x="660276" y="5006005"/>
                </a:lnTo>
                <a:lnTo>
                  <a:pt x="638304" y="5004394"/>
                </a:lnTo>
                <a:lnTo>
                  <a:pt x="616841" y="5002648"/>
                </a:lnTo>
                <a:lnTo>
                  <a:pt x="596888" y="5000821"/>
                </a:lnTo>
                <a:lnTo>
                  <a:pt x="578934" y="4999110"/>
                </a:lnTo>
                <a:lnTo>
                  <a:pt x="563470" y="4997711"/>
                </a:lnTo>
                <a:lnTo>
                  <a:pt x="551179" y="4996329"/>
                </a:lnTo>
                <a:lnTo>
                  <a:pt x="542378" y="4995317"/>
                </a:lnTo>
                <a:lnTo>
                  <a:pt x="537928" y="4994223"/>
                </a:lnTo>
                <a:lnTo>
                  <a:pt x="531402" y="4994345"/>
                </a:lnTo>
                <a:lnTo>
                  <a:pt x="524914" y="4993802"/>
                </a:lnTo>
                <a:lnTo>
                  <a:pt x="518584" y="4993434"/>
                </a:lnTo>
                <a:lnTo>
                  <a:pt x="512115" y="4992557"/>
                </a:lnTo>
                <a:lnTo>
                  <a:pt x="499531" y="4990489"/>
                </a:lnTo>
                <a:lnTo>
                  <a:pt x="486457" y="4988226"/>
                </a:lnTo>
                <a:lnTo>
                  <a:pt x="462483" y="4983659"/>
                </a:lnTo>
                <a:lnTo>
                  <a:pt x="439019" y="4978953"/>
                </a:lnTo>
                <a:lnTo>
                  <a:pt x="415241" y="4973895"/>
                </a:lnTo>
                <a:lnTo>
                  <a:pt x="392482" y="4968563"/>
                </a:lnTo>
                <a:lnTo>
                  <a:pt x="380936" y="4965887"/>
                </a:lnTo>
                <a:lnTo>
                  <a:pt x="369585" y="4962720"/>
                </a:lnTo>
                <a:lnTo>
                  <a:pt x="358059" y="4959711"/>
                </a:lnTo>
                <a:lnTo>
                  <a:pt x="347042" y="4956564"/>
                </a:lnTo>
                <a:lnTo>
                  <a:pt x="335868" y="4953241"/>
                </a:lnTo>
                <a:lnTo>
                  <a:pt x="324537" y="4949741"/>
                </a:lnTo>
                <a:lnTo>
                  <a:pt x="313538" y="4946262"/>
                </a:lnTo>
                <a:lnTo>
                  <a:pt x="302403" y="4942273"/>
                </a:lnTo>
                <a:lnTo>
                  <a:pt x="291444" y="4938126"/>
                </a:lnTo>
                <a:lnTo>
                  <a:pt x="280485" y="4933979"/>
                </a:lnTo>
                <a:lnTo>
                  <a:pt x="269721" y="4929343"/>
                </a:lnTo>
                <a:lnTo>
                  <a:pt x="258625" y="4924687"/>
                </a:lnTo>
                <a:lnTo>
                  <a:pt x="247880" y="4919717"/>
                </a:lnTo>
                <a:lnTo>
                  <a:pt x="237155" y="4914414"/>
                </a:lnTo>
                <a:lnTo>
                  <a:pt x="226274" y="4908935"/>
                </a:lnTo>
                <a:lnTo>
                  <a:pt x="215567" y="4903298"/>
                </a:lnTo>
                <a:lnTo>
                  <a:pt x="204881" y="4897329"/>
                </a:lnTo>
                <a:lnTo>
                  <a:pt x="194058" y="4890850"/>
                </a:lnTo>
                <a:lnTo>
                  <a:pt x="183410" y="4884215"/>
                </a:lnTo>
                <a:lnTo>
                  <a:pt x="172801" y="4876912"/>
                </a:lnTo>
                <a:lnTo>
                  <a:pt x="162173" y="4869943"/>
                </a:lnTo>
                <a:lnTo>
                  <a:pt x="151426" y="4862131"/>
                </a:lnTo>
                <a:lnTo>
                  <a:pt x="140856" y="4854163"/>
                </a:lnTo>
                <a:lnTo>
                  <a:pt x="130149" y="4845685"/>
                </a:lnTo>
                <a:lnTo>
                  <a:pt x="125520" y="4841906"/>
                </a:lnTo>
                <a:lnTo>
                  <a:pt x="121087" y="4837636"/>
                </a:lnTo>
                <a:lnTo>
                  <a:pt x="116693" y="4832700"/>
                </a:lnTo>
                <a:lnTo>
                  <a:pt x="112318" y="4827432"/>
                </a:lnTo>
                <a:lnTo>
                  <a:pt x="107963" y="4821830"/>
                </a:lnTo>
                <a:lnTo>
                  <a:pt x="103627" y="4815895"/>
                </a:lnTo>
                <a:lnTo>
                  <a:pt x="99310" y="4809626"/>
                </a:lnTo>
                <a:lnTo>
                  <a:pt x="95346" y="4803044"/>
                </a:lnTo>
                <a:lnTo>
                  <a:pt x="91225" y="4796286"/>
                </a:lnTo>
                <a:lnTo>
                  <a:pt x="87299" y="4789037"/>
                </a:lnTo>
                <a:lnTo>
                  <a:pt x="83217" y="4781612"/>
                </a:lnTo>
                <a:lnTo>
                  <a:pt x="79291" y="4774363"/>
                </a:lnTo>
                <a:lnTo>
                  <a:pt x="71831" y="4758886"/>
                </a:lnTo>
                <a:lnTo>
                  <a:pt x="64724" y="4743095"/>
                </a:lnTo>
                <a:lnTo>
                  <a:pt x="58283" y="4727342"/>
                </a:lnTo>
                <a:lnTo>
                  <a:pt x="51843" y="4711589"/>
                </a:lnTo>
                <a:lnTo>
                  <a:pt x="46225" y="4696051"/>
                </a:lnTo>
                <a:lnTo>
                  <a:pt x="41235" y="4681218"/>
                </a:lnTo>
                <a:lnTo>
                  <a:pt x="36697" y="4667248"/>
                </a:lnTo>
                <a:lnTo>
                  <a:pt x="33099" y="4654335"/>
                </a:lnTo>
                <a:lnTo>
                  <a:pt x="29602" y="4642598"/>
                </a:lnTo>
                <a:lnTo>
                  <a:pt x="27183" y="4632428"/>
                </a:lnTo>
                <a:lnTo>
                  <a:pt x="23917" y="4616692"/>
                </a:lnTo>
                <a:lnTo>
                  <a:pt x="20770" y="4601799"/>
                </a:lnTo>
                <a:lnTo>
                  <a:pt x="18231" y="4587944"/>
                </a:lnTo>
                <a:lnTo>
                  <a:pt x="15809" y="4574932"/>
                </a:lnTo>
                <a:lnTo>
                  <a:pt x="13702" y="4562273"/>
                </a:lnTo>
                <a:lnTo>
                  <a:pt x="12066" y="4550142"/>
                </a:lnTo>
                <a:lnTo>
                  <a:pt x="10253" y="4538168"/>
                </a:lnTo>
                <a:lnTo>
                  <a:pt x="8774" y="4526214"/>
                </a:lnTo>
                <a:lnTo>
                  <a:pt x="7785" y="4514455"/>
                </a:lnTo>
                <a:lnTo>
                  <a:pt x="6639" y="4502520"/>
                </a:lnTo>
                <a:lnTo>
                  <a:pt x="5512" y="4490252"/>
                </a:lnTo>
                <a:lnTo>
                  <a:pt x="4738" y="4477670"/>
                </a:lnTo>
                <a:lnTo>
                  <a:pt x="3286" y="4450840"/>
                </a:lnTo>
                <a:lnTo>
                  <a:pt x="1871" y="4420501"/>
                </a:lnTo>
                <a:lnTo>
                  <a:pt x="1273" y="4407762"/>
                </a:lnTo>
                <a:lnTo>
                  <a:pt x="908" y="4393867"/>
                </a:lnTo>
                <a:lnTo>
                  <a:pt x="407" y="4379462"/>
                </a:lnTo>
                <a:lnTo>
                  <a:pt x="259" y="4364743"/>
                </a:lnTo>
                <a:lnTo>
                  <a:pt x="0" y="4334638"/>
                </a:lnTo>
                <a:lnTo>
                  <a:pt x="643" y="4303416"/>
                </a:lnTo>
                <a:lnTo>
                  <a:pt x="1264" y="4272528"/>
                </a:lnTo>
                <a:lnTo>
                  <a:pt x="2514" y="4242344"/>
                </a:lnTo>
                <a:lnTo>
                  <a:pt x="4021" y="4213512"/>
                </a:lnTo>
                <a:lnTo>
                  <a:pt x="5724" y="4187032"/>
                </a:lnTo>
                <a:lnTo>
                  <a:pt x="6423" y="4177879"/>
                </a:lnTo>
                <a:lnTo>
                  <a:pt x="6298" y="4168510"/>
                </a:lnTo>
                <a:lnTo>
                  <a:pt x="6017" y="4158966"/>
                </a:lnTo>
                <a:lnTo>
                  <a:pt x="5930" y="4148931"/>
                </a:lnTo>
                <a:lnTo>
                  <a:pt x="5843" y="4138896"/>
                </a:lnTo>
                <a:lnTo>
                  <a:pt x="5933" y="4128705"/>
                </a:lnTo>
                <a:lnTo>
                  <a:pt x="6376" y="4118200"/>
                </a:lnTo>
                <a:lnTo>
                  <a:pt x="7152" y="4107714"/>
                </a:lnTo>
                <a:lnTo>
                  <a:pt x="70754" y="3587853"/>
                </a:lnTo>
                <a:lnTo>
                  <a:pt x="75184" y="3563370"/>
                </a:lnTo>
                <a:lnTo>
                  <a:pt x="79515" y="3537711"/>
                </a:lnTo>
                <a:lnTo>
                  <a:pt x="83532" y="3511700"/>
                </a:lnTo>
                <a:lnTo>
                  <a:pt x="87707" y="3485865"/>
                </a:lnTo>
                <a:lnTo>
                  <a:pt x="91899" y="3459697"/>
                </a:lnTo>
                <a:lnTo>
                  <a:pt x="96269" y="3433372"/>
                </a:lnTo>
                <a:lnTo>
                  <a:pt x="100952" y="3407399"/>
                </a:lnTo>
                <a:lnTo>
                  <a:pt x="105930" y="3382112"/>
                </a:lnTo>
                <a:lnTo>
                  <a:pt x="111671" y="3355197"/>
                </a:lnTo>
                <a:lnTo>
                  <a:pt x="116883" y="3328755"/>
                </a:lnTo>
                <a:lnTo>
                  <a:pt x="122214" y="3303153"/>
                </a:lnTo>
                <a:lnTo>
                  <a:pt x="127544" y="3277553"/>
                </a:lnTo>
                <a:lnTo>
                  <a:pt x="132680" y="3252442"/>
                </a:lnTo>
                <a:lnTo>
                  <a:pt x="137814" y="3227332"/>
                </a:lnTo>
                <a:lnTo>
                  <a:pt x="142929" y="3202555"/>
                </a:lnTo>
                <a:lnTo>
                  <a:pt x="148202" y="3177953"/>
                </a:lnTo>
                <a:lnTo>
                  <a:pt x="153493" y="3153019"/>
                </a:lnTo>
                <a:lnTo>
                  <a:pt x="159119" y="3128104"/>
                </a:lnTo>
                <a:lnTo>
                  <a:pt x="164586" y="3103013"/>
                </a:lnTo>
                <a:lnTo>
                  <a:pt x="170584" y="3077450"/>
                </a:lnTo>
                <a:lnTo>
                  <a:pt x="176423" y="3051712"/>
                </a:lnTo>
                <a:lnTo>
                  <a:pt x="182969" y="3025346"/>
                </a:lnTo>
                <a:lnTo>
                  <a:pt x="189552" y="2998314"/>
                </a:lnTo>
                <a:lnTo>
                  <a:pt x="196646" y="2971143"/>
                </a:lnTo>
                <a:lnTo>
                  <a:pt x="203171" y="2945111"/>
                </a:lnTo>
                <a:lnTo>
                  <a:pt x="210187" y="2919273"/>
                </a:lnTo>
                <a:lnTo>
                  <a:pt x="217360" y="2893613"/>
                </a:lnTo>
                <a:lnTo>
                  <a:pt x="224375" y="2867775"/>
                </a:lnTo>
                <a:lnTo>
                  <a:pt x="231881" y="2842133"/>
                </a:lnTo>
                <a:lnTo>
                  <a:pt x="239230" y="2816316"/>
                </a:lnTo>
                <a:lnTo>
                  <a:pt x="246755" y="2790341"/>
                </a:lnTo>
                <a:lnTo>
                  <a:pt x="254457" y="2764209"/>
                </a:lnTo>
                <a:lnTo>
                  <a:pt x="261435" y="2739039"/>
                </a:lnTo>
                <a:lnTo>
                  <a:pt x="269254" y="2713750"/>
                </a:lnTo>
                <a:lnTo>
                  <a:pt x="277094" y="2688127"/>
                </a:lnTo>
                <a:lnTo>
                  <a:pt x="285246" y="2662857"/>
                </a:lnTo>
                <a:lnTo>
                  <a:pt x="293576" y="2637430"/>
                </a:lnTo>
                <a:lnTo>
                  <a:pt x="302081" y="2611847"/>
                </a:lnTo>
                <a:lnTo>
                  <a:pt x="310587" y="2586263"/>
                </a:lnTo>
                <a:lnTo>
                  <a:pt x="319445" y="2560366"/>
                </a:lnTo>
                <a:lnTo>
                  <a:pt x="328636" y="2534488"/>
                </a:lnTo>
                <a:lnTo>
                  <a:pt x="337827" y="2508609"/>
                </a:lnTo>
                <a:lnTo>
                  <a:pt x="346999" y="2483065"/>
                </a:lnTo>
                <a:lnTo>
                  <a:pt x="356524" y="2457206"/>
                </a:lnTo>
                <a:lnTo>
                  <a:pt x="366205" y="2431523"/>
                </a:lnTo>
                <a:lnTo>
                  <a:pt x="376239" y="2405527"/>
                </a:lnTo>
                <a:lnTo>
                  <a:pt x="386097" y="2379687"/>
                </a:lnTo>
                <a:lnTo>
                  <a:pt x="396111" y="2354024"/>
                </a:lnTo>
                <a:lnTo>
                  <a:pt x="403153" y="2336379"/>
                </a:lnTo>
                <a:lnTo>
                  <a:pt x="410410" y="2317912"/>
                </a:lnTo>
                <a:lnTo>
                  <a:pt x="418020" y="2299129"/>
                </a:lnTo>
                <a:lnTo>
                  <a:pt x="425824" y="2279857"/>
                </a:lnTo>
                <a:lnTo>
                  <a:pt x="434295" y="2260624"/>
                </a:lnTo>
                <a:lnTo>
                  <a:pt x="442806" y="2240724"/>
                </a:lnTo>
                <a:lnTo>
                  <a:pt x="451140" y="2220981"/>
                </a:lnTo>
                <a:lnTo>
                  <a:pt x="459826" y="2200924"/>
                </a:lnTo>
                <a:lnTo>
                  <a:pt x="468493" y="2181201"/>
                </a:lnTo>
                <a:lnTo>
                  <a:pt x="477356" y="2160987"/>
                </a:lnTo>
                <a:lnTo>
                  <a:pt x="486336" y="2141616"/>
                </a:lnTo>
                <a:lnTo>
                  <a:pt x="495160" y="2122068"/>
                </a:lnTo>
                <a:lnTo>
                  <a:pt x="503788" y="2103011"/>
                </a:lnTo>
                <a:lnTo>
                  <a:pt x="512554" y="2084464"/>
                </a:lnTo>
                <a:lnTo>
                  <a:pt x="521301" y="2066249"/>
                </a:lnTo>
                <a:lnTo>
                  <a:pt x="529851" y="2048525"/>
                </a:lnTo>
                <a:lnTo>
                  <a:pt x="535545" y="2036819"/>
                </a:lnTo>
                <a:lnTo>
                  <a:pt x="541317" y="2023782"/>
                </a:lnTo>
                <a:lnTo>
                  <a:pt x="547442" y="2010430"/>
                </a:lnTo>
                <a:lnTo>
                  <a:pt x="553937" y="1996431"/>
                </a:lnTo>
                <a:lnTo>
                  <a:pt x="560081" y="1982746"/>
                </a:lnTo>
                <a:lnTo>
                  <a:pt x="566539" y="1969413"/>
                </a:lnTo>
                <a:lnTo>
                  <a:pt x="569904" y="1963256"/>
                </a:lnTo>
                <a:lnTo>
                  <a:pt x="573251" y="1957433"/>
                </a:lnTo>
                <a:lnTo>
                  <a:pt x="576598" y="1951609"/>
                </a:lnTo>
                <a:lnTo>
                  <a:pt x="579730" y="1946609"/>
                </a:lnTo>
                <a:lnTo>
                  <a:pt x="582526" y="1938748"/>
                </a:lnTo>
                <a:lnTo>
                  <a:pt x="585675" y="1930573"/>
                </a:lnTo>
                <a:lnTo>
                  <a:pt x="589511" y="1922102"/>
                </a:lnTo>
                <a:lnTo>
                  <a:pt x="593698" y="1913319"/>
                </a:lnTo>
                <a:lnTo>
                  <a:pt x="598218" y="1904555"/>
                </a:lnTo>
                <a:lnTo>
                  <a:pt x="602739" y="1895790"/>
                </a:lnTo>
                <a:lnTo>
                  <a:pt x="606906" y="1887339"/>
                </a:lnTo>
                <a:lnTo>
                  <a:pt x="610703" y="1879536"/>
                </a:lnTo>
                <a:lnTo>
                  <a:pt x="633557" y="1831383"/>
                </a:lnTo>
                <a:lnTo>
                  <a:pt x="657116" y="1782601"/>
                </a:lnTo>
                <a:lnTo>
                  <a:pt x="681008" y="1733839"/>
                </a:lnTo>
                <a:lnTo>
                  <a:pt x="705567" y="1685116"/>
                </a:lnTo>
                <a:lnTo>
                  <a:pt x="717836" y="1660921"/>
                </a:lnTo>
                <a:lnTo>
                  <a:pt x="730459" y="1636412"/>
                </a:lnTo>
                <a:lnTo>
                  <a:pt x="743080" y="1611903"/>
                </a:lnTo>
                <a:lnTo>
                  <a:pt x="756193" y="1587590"/>
                </a:lnTo>
                <a:lnTo>
                  <a:pt x="768954" y="1563590"/>
                </a:lnTo>
                <a:lnTo>
                  <a:pt x="782066" y="1539278"/>
                </a:lnTo>
                <a:lnTo>
                  <a:pt x="795335" y="1515140"/>
                </a:lnTo>
                <a:lnTo>
                  <a:pt x="808918" y="1491356"/>
                </a:lnTo>
                <a:lnTo>
                  <a:pt x="822521" y="1467238"/>
                </a:lnTo>
                <a:lnTo>
                  <a:pt x="836280" y="1443298"/>
                </a:lnTo>
                <a:lnTo>
                  <a:pt x="850354" y="1419709"/>
                </a:lnTo>
                <a:lnTo>
                  <a:pt x="864269" y="1395943"/>
                </a:lnTo>
                <a:lnTo>
                  <a:pt x="878500" y="1372531"/>
                </a:lnTo>
                <a:lnTo>
                  <a:pt x="892887" y="1349294"/>
                </a:lnTo>
                <a:lnTo>
                  <a:pt x="907607" y="1326078"/>
                </a:lnTo>
                <a:lnTo>
                  <a:pt x="922308" y="1303193"/>
                </a:lnTo>
                <a:lnTo>
                  <a:pt x="937185" y="1280153"/>
                </a:lnTo>
                <a:lnTo>
                  <a:pt x="952201" y="1257621"/>
                </a:lnTo>
                <a:lnTo>
                  <a:pt x="967548" y="1235110"/>
                </a:lnTo>
                <a:lnTo>
                  <a:pt x="982878" y="1212931"/>
                </a:lnTo>
                <a:lnTo>
                  <a:pt x="998696" y="1190947"/>
                </a:lnTo>
                <a:lnTo>
                  <a:pt x="1014672" y="1169141"/>
                </a:lnTo>
                <a:lnTo>
                  <a:pt x="1030629" y="1147667"/>
                </a:lnTo>
                <a:lnTo>
                  <a:pt x="1047094" y="1126056"/>
                </a:lnTo>
                <a:lnTo>
                  <a:pt x="1054867" y="1115977"/>
                </a:lnTo>
                <a:lnTo>
                  <a:pt x="1065833" y="1102738"/>
                </a:lnTo>
                <a:lnTo>
                  <a:pt x="1079128" y="1086794"/>
                </a:lnTo>
                <a:lnTo>
                  <a:pt x="1094558" y="1068633"/>
                </a:lnTo>
                <a:lnTo>
                  <a:pt x="1111750" y="1048903"/>
                </a:lnTo>
                <a:lnTo>
                  <a:pt x="1129844" y="1028055"/>
                </a:lnTo>
                <a:lnTo>
                  <a:pt x="1148995" y="1006264"/>
                </a:lnTo>
                <a:lnTo>
                  <a:pt x="1168478" y="984494"/>
                </a:lnTo>
                <a:lnTo>
                  <a:pt x="1188120" y="962900"/>
                </a:lnTo>
                <a:lnTo>
                  <a:pt x="1207526" y="942463"/>
                </a:lnTo>
                <a:lnTo>
                  <a:pt x="1226209" y="922986"/>
                </a:lnTo>
                <a:lnTo>
                  <a:pt x="1243775" y="905451"/>
                </a:lnTo>
                <a:lnTo>
                  <a:pt x="1252256" y="897585"/>
                </a:lnTo>
                <a:lnTo>
                  <a:pt x="1260031" y="890347"/>
                </a:lnTo>
                <a:lnTo>
                  <a:pt x="1267258" y="883913"/>
                </a:lnTo>
                <a:lnTo>
                  <a:pt x="1270254" y="881380"/>
                </a:lnTo>
                <a:lnTo>
                  <a:pt x="1273116" y="878697"/>
                </a:lnTo>
                <a:lnTo>
                  <a:pt x="1280343" y="872263"/>
                </a:lnTo>
                <a:lnTo>
                  <a:pt x="1288432" y="865377"/>
                </a:lnTo>
                <a:lnTo>
                  <a:pt x="1297226" y="857864"/>
                </a:lnTo>
                <a:lnTo>
                  <a:pt x="1316676" y="842443"/>
                </a:lnTo>
                <a:lnTo>
                  <a:pt x="1338183" y="826140"/>
                </a:lnTo>
                <a:lnTo>
                  <a:pt x="1360729" y="809228"/>
                </a:lnTo>
                <a:lnTo>
                  <a:pt x="1384450" y="792217"/>
                </a:lnTo>
                <a:lnTo>
                  <a:pt x="1408328" y="775382"/>
                </a:lnTo>
                <a:lnTo>
                  <a:pt x="1432188" y="758881"/>
                </a:lnTo>
                <a:lnTo>
                  <a:pt x="1454988" y="743321"/>
                </a:lnTo>
                <a:lnTo>
                  <a:pt x="1476575" y="728526"/>
                </a:lnTo>
                <a:lnTo>
                  <a:pt x="1496399" y="715301"/>
                </a:lnTo>
                <a:lnTo>
                  <a:pt x="1513775" y="703939"/>
                </a:lnTo>
                <a:lnTo>
                  <a:pt x="1528192" y="694579"/>
                </a:lnTo>
                <a:lnTo>
                  <a:pt x="1539104" y="688025"/>
                </a:lnTo>
                <a:lnTo>
                  <a:pt x="1562475" y="674169"/>
                </a:lnTo>
                <a:lnTo>
                  <a:pt x="1585650" y="660803"/>
                </a:lnTo>
                <a:lnTo>
                  <a:pt x="1609158" y="647458"/>
                </a:lnTo>
                <a:lnTo>
                  <a:pt x="1632825" y="634289"/>
                </a:lnTo>
                <a:lnTo>
                  <a:pt x="1656627" y="621629"/>
                </a:lnTo>
                <a:lnTo>
                  <a:pt x="1680764" y="608988"/>
                </a:lnTo>
                <a:lnTo>
                  <a:pt x="1704880" y="596681"/>
                </a:lnTo>
                <a:lnTo>
                  <a:pt x="1729488" y="584568"/>
                </a:lnTo>
                <a:lnTo>
                  <a:pt x="1753919" y="572613"/>
                </a:lnTo>
                <a:lnTo>
                  <a:pt x="1778683" y="560678"/>
                </a:lnTo>
                <a:lnTo>
                  <a:pt x="1803428" y="549075"/>
                </a:lnTo>
                <a:lnTo>
                  <a:pt x="1828329" y="537649"/>
                </a:lnTo>
                <a:lnTo>
                  <a:pt x="1853545" y="526576"/>
                </a:lnTo>
                <a:lnTo>
                  <a:pt x="1878603" y="515326"/>
                </a:lnTo>
                <a:lnTo>
                  <a:pt x="1903976" y="504428"/>
                </a:lnTo>
                <a:lnTo>
                  <a:pt x="1929505" y="493707"/>
                </a:lnTo>
                <a:lnTo>
                  <a:pt x="1954701" y="482967"/>
                </a:lnTo>
                <a:lnTo>
                  <a:pt x="1980211" y="472579"/>
                </a:lnTo>
                <a:lnTo>
                  <a:pt x="2005878" y="462367"/>
                </a:lnTo>
                <a:lnTo>
                  <a:pt x="2031192" y="452469"/>
                </a:lnTo>
                <a:lnTo>
                  <a:pt x="2056859" y="442258"/>
                </a:lnTo>
                <a:lnTo>
                  <a:pt x="2082664" y="432556"/>
                </a:lnTo>
                <a:lnTo>
                  <a:pt x="2108468" y="422854"/>
                </a:lnTo>
                <a:lnTo>
                  <a:pt x="2133920" y="413465"/>
                </a:lnTo>
                <a:lnTo>
                  <a:pt x="2185158" y="394708"/>
                </a:lnTo>
                <a:lnTo>
                  <a:pt x="2236356" y="376617"/>
                </a:lnTo>
                <a:lnTo>
                  <a:pt x="2287535" y="358860"/>
                </a:lnTo>
                <a:lnTo>
                  <a:pt x="2338009" y="341729"/>
                </a:lnTo>
                <a:lnTo>
                  <a:pt x="2346199" y="338862"/>
                </a:lnTo>
                <a:lnTo>
                  <a:pt x="2355076" y="335699"/>
                </a:lnTo>
                <a:lnTo>
                  <a:pt x="2364304" y="332223"/>
                </a:lnTo>
                <a:lnTo>
                  <a:pt x="2373533" y="328747"/>
                </a:lnTo>
                <a:lnTo>
                  <a:pt x="2382742" y="325604"/>
                </a:lnTo>
                <a:lnTo>
                  <a:pt x="2391598" y="322775"/>
                </a:lnTo>
                <a:lnTo>
                  <a:pt x="2400083" y="320592"/>
                </a:lnTo>
                <a:lnTo>
                  <a:pt x="2408215" y="318724"/>
                </a:lnTo>
                <a:lnTo>
                  <a:pt x="2413544" y="316191"/>
                </a:lnTo>
                <a:lnTo>
                  <a:pt x="2419716" y="313541"/>
                </a:lnTo>
                <a:lnTo>
                  <a:pt x="2425887" y="310890"/>
                </a:lnTo>
                <a:lnTo>
                  <a:pt x="2432393" y="308259"/>
                </a:lnTo>
                <a:lnTo>
                  <a:pt x="2446382" y="303388"/>
                </a:lnTo>
                <a:lnTo>
                  <a:pt x="2460687" y="298869"/>
                </a:lnTo>
                <a:lnTo>
                  <a:pt x="2475343" y="294036"/>
                </a:lnTo>
                <a:lnTo>
                  <a:pt x="2489313" y="289498"/>
                </a:lnTo>
                <a:lnTo>
                  <a:pt x="2502932" y="285272"/>
                </a:lnTo>
                <a:lnTo>
                  <a:pt x="2515217" y="280971"/>
                </a:lnTo>
                <a:lnTo>
                  <a:pt x="2533811" y="274529"/>
                </a:lnTo>
                <a:lnTo>
                  <a:pt x="2552916" y="267947"/>
                </a:lnTo>
                <a:lnTo>
                  <a:pt x="2572353" y="261386"/>
                </a:lnTo>
                <a:lnTo>
                  <a:pt x="2592280" y="255020"/>
                </a:lnTo>
                <a:lnTo>
                  <a:pt x="2612717" y="248517"/>
                </a:lnTo>
                <a:lnTo>
                  <a:pt x="2632997" y="241838"/>
                </a:lnTo>
                <a:lnTo>
                  <a:pt x="2654100" y="235373"/>
                </a:lnTo>
                <a:lnTo>
                  <a:pt x="2674694" y="229046"/>
                </a:lnTo>
                <a:lnTo>
                  <a:pt x="2695622" y="222738"/>
                </a:lnTo>
                <a:lnTo>
                  <a:pt x="2716196" y="216745"/>
                </a:lnTo>
                <a:lnTo>
                  <a:pt x="2736946" y="210594"/>
                </a:lnTo>
                <a:lnTo>
                  <a:pt x="2757030" y="204404"/>
                </a:lnTo>
                <a:lnTo>
                  <a:pt x="2777076" y="198882"/>
                </a:lnTo>
                <a:lnTo>
                  <a:pt x="2796613" y="193496"/>
                </a:lnTo>
                <a:lnTo>
                  <a:pt x="2815796" y="188424"/>
                </a:lnTo>
                <a:lnTo>
                  <a:pt x="2834136" y="183471"/>
                </a:lnTo>
                <a:lnTo>
                  <a:pt x="2860786" y="176492"/>
                </a:lnTo>
                <a:lnTo>
                  <a:pt x="2887593" y="169690"/>
                </a:lnTo>
                <a:lnTo>
                  <a:pt x="2914575" y="162731"/>
                </a:lnTo>
                <a:lnTo>
                  <a:pt x="2941205" y="156086"/>
                </a:lnTo>
                <a:lnTo>
                  <a:pt x="2967992" y="149617"/>
                </a:lnTo>
                <a:lnTo>
                  <a:pt x="2994427" y="143461"/>
                </a:lnTo>
                <a:lnTo>
                  <a:pt x="3021195" y="137326"/>
                </a:lnTo>
                <a:lnTo>
                  <a:pt x="3047962" y="131190"/>
                </a:lnTo>
                <a:lnTo>
                  <a:pt x="3074710" y="125387"/>
                </a:lnTo>
                <a:lnTo>
                  <a:pt x="3101107" y="119898"/>
                </a:lnTo>
                <a:lnTo>
                  <a:pt x="3127502" y="114410"/>
                </a:lnTo>
                <a:lnTo>
                  <a:pt x="3153721" y="109078"/>
                </a:lnTo>
                <a:lnTo>
                  <a:pt x="3179765" y="103903"/>
                </a:lnTo>
                <a:lnTo>
                  <a:pt x="3206122" y="99080"/>
                </a:lnTo>
                <a:lnTo>
                  <a:pt x="3232146" y="94239"/>
                </a:lnTo>
                <a:lnTo>
                  <a:pt x="3257955" y="90221"/>
                </a:lnTo>
                <a:lnTo>
                  <a:pt x="3284802" y="85593"/>
                </a:lnTo>
                <a:lnTo>
                  <a:pt x="3311474" y="81124"/>
                </a:lnTo>
                <a:lnTo>
                  <a:pt x="3337968" y="76811"/>
                </a:lnTo>
                <a:lnTo>
                  <a:pt x="3364305" y="72322"/>
                </a:lnTo>
                <a:lnTo>
                  <a:pt x="3390781" y="68342"/>
                </a:lnTo>
                <a:lnTo>
                  <a:pt x="3417099" y="64186"/>
                </a:lnTo>
                <a:lnTo>
                  <a:pt x="3443575" y="60206"/>
                </a:lnTo>
                <a:lnTo>
                  <a:pt x="3470188" y="56736"/>
                </a:lnTo>
                <a:lnTo>
                  <a:pt x="3497997" y="52834"/>
                </a:lnTo>
                <a:lnTo>
                  <a:pt x="3525609" y="49422"/>
                </a:lnTo>
                <a:lnTo>
                  <a:pt x="3552555" y="45970"/>
                </a:lnTo>
                <a:lnTo>
                  <a:pt x="3578796" y="43148"/>
                </a:lnTo>
                <a:lnTo>
                  <a:pt x="3604880" y="40148"/>
                </a:lnTo>
                <a:lnTo>
                  <a:pt x="3630436" y="37620"/>
                </a:lnTo>
                <a:lnTo>
                  <a:pt x="3655835" y="34914"/>
                </a:lnTo>
                <a:lnTo>
                  <a:pt x="3681213" y="32543"/>
                </a:lnTo>
                <a:lnTo>
                  <a:pt x="3706259" y="30152"/>
                </a:lnTo>
                <a:lnTo>
                  <a:pt x="3731462" y="27937"/>
                </a:lnTo>
                <a:lnTo>
                  <a:pt x="3756998" y="25742"/>
                </a:lnTo>
                <a:lnTo>
                  <a:pt x="3782534" y="23546"/>
                </a:lnTo>
                <a:lnTo>
                  <a:pt x="3808579" y="21213"/>
                </a:lnTo>
                <a:lnTo>
                  <a:pt x="3834626" y="18880"/>
                </a:lnTo>
                <a:lnTo>
                  <a:pt x="3861494" y="16762"/>
                </a:lnTo>
                <a:lnTo>
                  <a:pt x="3888892" y="14173"/>
                </a:lnTo>
                <a:lnTo>
                  <a:pt x="3914585" y="12154"/>
                </a:lnTo>
                <a:lnTo>
                  <a:pt x="3940925" y="10507"/>
                </a:lnTo>
                <a:lnTo>
                  <a:pt x="3967579" y="9212"/>
                </a:lnTo>
                <a:lnTo>
                  <a:pt x="3994056" y="8075"/>
                </a:lnTo>
                <a:lnTo>
                  <a:pt x="4020201" y="6917"/>
                </a:lnTo>
                <a:lnTo>
                  <a:pt x="4046502" y="5936"/>
                </a:lnTo>
                <a:lnTo>
                  <a:pt x="4072490" y="4603"/>
                </a:lnTo>
                <a:lnTo>
                  <a:pt x="4097320" y="303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800100" dist="2794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67D4F0E-05E4-EA11-7CAC-C02E31A86B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6717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8E54DD-FABD-DC08-BF4E-A75C786FDF30}"/>
              </a:ext>
            </a:extLst>
          </p:cNvPr>
          <p:cNvSpPr txBox="1"/>
          <p:nvPr/>
        </p:nvSpPr>
        <p:spPr>
          <a:xfrm>
            <a:off x="740791" y="139216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2CED2-9A99-884B-846F-CBC7C2865FE3}"/>
              </a:ext>
            </a:extLst>
          </p:cNvPr>
          <p:cNvSpPr txBox="1"/>
          <p:nvPr/>
        </p:nvSpPr>
        <p:spPr>
          <a:xfrm>
            <a:off x="740792" y="80766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1A9E8-055E-5176-2328-B3805814E709}"/>
              </a:ext>
            </a:extLst>
          </p:cNvPr>
          <p:cNvSpPr txBox="1"/>
          <p:nvPr/>
        </p:nvSpPr>
        <p:spPr>
          <a:xfrm>
            <a:off x="740790" y="322792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3B18C33-599B-E200-22BE-2A62847DA2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 b="27704"/>
          <a:stretch>
            <a:fillRect/>
          </a:stretch>
        </p:blipFill>
        <p:spPr/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0676E8-0DFB-45A8-A4C0-B36BFBE42C77}"/>
              </a:ext>
            </a:extLst>
          </p:cNvPr>
          <p:cNvSpPr/>
          <p:nvPr/>
        </p:nvSpPr>
        <p:spPr>
          <a:xfrm>
            <a:off x="1055688" y="3952674"/>
            <a:ext cx="3258023" cy="1753558"/>
          </a:xfrm>
          <a:prstGeom prst="roundRect">
            <a:avLst>
              <a:gd name="adj" fmla="val 64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601E84-E64A-44E8-A6C2-FB71BC5B3C2E}"/>
              </a:ext>
            </a:extLst>
          </p:cNvPr>
          <p:cNvSpPr/>
          <p:nvPr/>
        </p:nvSpPr>
        <p:spPr>
          <a:xfrm>
            <a:off x="4466989" y="3952674"/>
            <a:ext cx="3258023" cy="1753558"/>
          </a:xfrm>
          <a:prstGeom prst="roundRect">
            <a:avLst>
              <a:gd name="adj" fmla="val 64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083F0C-B86D-4852-82E1-B21920A6F093}"/>
              </a:ext>
            </a:extLst>
          </p:cNvPr>
          <p:cNvSpPr/>
          <p:nvPr/>
        </p:nvSpPr>
        <p:spPr>
          <a:xfrm>
            <a:off x="7878290" y="3952674"/>
            <a:ext cx="3258023" cy="1753558"/>
          </a:xfrm>
          <a:prstGeom prst="roundRect">
            <a:avLst>
              <a:gd name="adj" fmla="val 64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C3D99-741A-444E-A514-94B240A7202E}"/>
              </a:ext>
            </a:extLst>
          </p:cNvPr>
          <p:cNvGrpSpPr/>
          <p:nvPr/>
        </p:nvGrpSpPr>
        <p:grpSpPr>
          <a:xfrm>
            <a:off x="2388366" y="5428722"/>
            <a:ext cx="592666" cy="592666"/>
            <a:chOff x="2388366" y="5428722"/>
            <a:chExt cx="592666" cy="59266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7D6A5D-D87D-4986-B930-EEC4E379952A}"/>
                </a:ext>
              </a:extLst>
            </p:cNvPr>
            <p:cNvSpPr/>
            <p:nvPr/>
          </p:nvSpPr>
          <p:spPr>
            <a:xfrm>
              <a:off x="2388366" y="5428722"/>
              <a:ext cx="592666" cy="592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dist="1143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8680D95-DA1A-4C59-B908-6F07572A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47561" y="5587917"/>
              <a:ext cx="274277" cy="27427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CC689D-B2E0-459D-A4D2-E768AC9DBD8F}"/>
              </a:ext>
            </a:extLst>
          </p:cNvPr>
          <p:cNvGrpSpPr/>
          <p:nvPr/>
        </p:nvGrpSpPr>
        <p:grpSpPr>
          <a:xfrm>
            <a:off x="5799667" y="5428722"/>
            <a:ext cx="592666" cy="592666"/>
            <a:chOff x="5799667" y="5428722"/>
            <a:chExt cx="592666" cy="59266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FF8147-DCB7-4165-AE74-537E76803257}"/>
                </a:ext>
              </a:extLst>
            </p:cNvPr>
            <p:cNvSpPr/>
            <p:nvPr/>
          </p:nvSpPr>
          <p:spPr>
            <a:xfrm>
              <a:off x="5799667" y="5428722"/>
              <a:ext cx="592666" cy="5926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0" dist="1143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9E90AC8-B173-4F5F-B848-9DC1B427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58862" y="5587917"/>
              <a:ext cx="274277" cy="27427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82CA24-168D-4CB6-9A25-0AEACD9CF1DC}"/>
              </a:ext>
            </a:extLst>
          </p:cNvPr>
          <p:cNvGrpSpPr/>
          <p:nvPr/>
        </p:nvGrpSpPr>
        <p:grpSpPr>
          <a:xfrm>
            <a:off x="9210968" y="5428722"/>
            <a:ext cx="592666" cy="592666"/>
            <a:chOff x="9210968" y="5428722"/>
            <a:chExt cx="592666" cy="59266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38BB42-158A-47A4-8D40-13CE10E21952}"/>
                </a:ext>
              </a:extLst>
            </p:cNvPr>
            <p:cNvSpPr/>
            <p:nvPr/>
          </p:nvSpPr>
          <p:spPr>
            <a:xfrm>
              <a:off x="9210968" y="5428722"/>
              <a:ext cx="592666" cy="592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0" dist="1143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9402B4D-1A70-4AF2-9233-075372C48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0163" y="5587917"/>
              <a:ext cx="274277" cy="27427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AC193FD-07BF-0A46-0416-D0BF62659C41}"/>
              </a:ext>
            </a:extLst>
          </p:cNvPr>
          <p:cNvSpPr txBox="1"/>
          <p:nvPr/>
        </p:nvSpPr>
        <p:spPr>
          <a:xfrm>
            <a:off x="1331649" y="4062218"/>
            <a:ext cx="27061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59E38A-0C47-1793-C7E5-D94C40237CC3}"/>
              </a:ext>
            </a:extLst>
          </p:cNvPr>
          <p:cNvSpPr txBox="1"/>
          <p:nvPr/>
        </p:nvSpPr>
        <p:spPr>
          <a:xfrm>
            <a:off x="850463" y="46897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1243EA-26F1-7996-DCAA-59B12A49C1CA}"/>
              </a:ext>
            </a:extLst>
          </p:cNvPr>
          <p:cNvSpPr txBox="1"/>
          <p:nvPr/>
        </p:nvSpPr>
        <p:spPr>
          <a:xfrm>
            <a:off x="6181192" y="797445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51372-BF6B-DC32-D7C7-D9531771CAA4}"/>
              </a:ext>
            </a:extLst>
          </p:cNvPr>
          <p:cNvSpPr txBox="1"/>
          <p:nvPr/>
        </p:nvSpPr>
        <p:spPr>
          <a:xfrm>
            <a:off x="6181192" y="498058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941B7F-1828-A9D8-1B7B-AF798E061F78}"/>
              </a:ext>
            </a:extLst>
          </p:cNvPr>
          <p:cNvSpPr txBox="1"/>
          <p:nvPr/>
        </p:nvSpPr>
        <p:spPr>
          <a:xfrm>
            <a:off x="4742950" y="4062218"/>
            <a:ext cx="27061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A18EEA-73ED-240F-AAAE-E2286FBF219E}"/>
              </a:ext>
            </a:extLst>
          </p:cNvPr>
          <p:cNvSpPr txBox="1"/>
          <p:nvPr/>
        </p:nvSpPr>
        <p:spPr>
          <a:xfrm>
            <a:off x="8154251" y="4062218"/>
            <a:ext cx="27061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D71272-023B-6E5F-BAC6-9F5F493A40DD}"/>
              </a:ext>
            </a:extLst>
          </p:cNvPr>
          <p:cNvSpPr txBox="1"/>
          <p:nvPr/>
        </p:nvSpPr>
        <p:spPr>
          <a:xfrm>
            <a:off x="850463" y="797445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8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F9C075-FD4B-4FE8-A718-9D1D74EB144D}"/>
              </a:ext>
            </a:extLst>
          </p:cNvPr>
          <p:cNvSpPr/>
          <p:nvPr/>
        </p:nvSpPr>
        <p:spPr>
          <a:xfrm>
            <a:off x="1406191" y="3924996"/>
            <a:ext cx="4215412" cy="2096391"/>
          </a:xfrm>
          <a:prstGeom prst="roundRect">
            <a:avLst>
              <a:gd name="adj" fmla="val 64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8FE738-700F-42AD-BC02-8842C0B28D27}"/>
              </a:ext>
            </a:extLst>
          </p:cNvPr>
          <p:cNvSpPr/>
          <p:nvPr/>
        </p:nvSpPr>
        <p:spPr>
          <a:xfrm>
            <a:off x="6570395" y="3924996"/>
            <a:ext cx="4215412" cy="2096391"/>
          </a:xfrm>
          <a:prstGeom prst="roundRect">
            <a:avLst>
              <a:gd name="adj" fmla="val 6456"/>
            </a:avLst>
          </a:prstGeom>
          <a:solidFill>
            <a:schemeClr val="bg1"/>
          </a:solidFill>
          <a:ln>
            <a:noFill/>
          </a:ln>
          <a:effectLst>
            <a:outerShdw blurRad="635000" dist="1143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F5FE583-56F4-FC21-4565-BC68E7DD9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b="14401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C131A4F-5F0F-B3D8-1A0C-5D8111AF01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19760" r="40" b="9164"/>
          <a:stretch/>
        </p:blipFill>
        <p:spPr>
          <a:xfrm>
            <a:off x="6217913" y="1839504"/>
            <a:ext cx="4916421" cy="2334290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7FD43B5-18E2-3989-F1D1-433B44F99EEB}"/>
              </a:ext>
            </a:extLst>
          </p:cNvPr>
          <p:cNvSpPr txBox="1"/>
          <p:nvPr/>
        </p:nvSpPr>
        <p:spPr>
          <a:xfrm>
            <a:off x="4799812" y="714698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3DC78-212F-10A7-1D69-7E5CBF2C0ED1}"/>
              </a:ext>
            </a:extLst>
          </p:cNvPr>
          <p:cNvSpPr txBox="1"/>
          <p:nvPr/>
        </p:nvSpPr>
        <p:spPr>
          <a:xfrm>
            <a:off x="1816799" y="4560481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FA433D-D4EA-201C-C026-8CE5047D5807}"/>
              </a:ext>
            </a:extLst>
          </p:cNvPr>
          <p:cNvSpPr txBox="1"/>
          <p:nvPr/>
        </p:nvSpPr>
        <p:spPr>
          <a:xfrm>
            <a:off x="6979025" y="4560481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77BC27-DF4A-8CEF-59F7-EDE08BCB737D}"/>
              </a:ext>
            </a:extLst>
          </p:cNvPr>
          <p:cNvSpPr txBox="1"/>
          <p:nvPr/>
        </p:nvSpPr>
        <p:spPr>
          <a:xfrm>
            <a:off x="2389024" y="991489"/>
            <a:ext cx="7413952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3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24BBBD7-0E4E-F992-8589-EB5F460E6A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r="25545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1956CE-758F-1BCB-5C6C-11072732E87C}"/>
              </a:ext>
            </a:extLst>
          </p:cNvPr>
          <p:cNvSpPr txBox="1"/>
          <p:nvPr/>
        </p:nvSpPr>
        <p:spPr>
          <a:xfrm>
            <a:off x="7673294" y="66990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F1B587-79BA-2179-8664-8170DB62C873}"/>
              </a:ext>
            </a:extLst>
          </p:cNvPr>
          <p:cNvSpPr txBox="1"/>
          <p:nvPr/>
        </p:nvSpPr>
        <p:spPr>
          <a:xfrm>
            <a:off x="7673294" y="100846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50FCD-8542-26E5-F02B-BFE902EE3693}"/>
              </a:ext>
            </a:extLst>
          </p:cNvPr>
          <p:cNvSpPr txBox="1"/>
          <p:nvPr/>
        </p:nvSpPr>
        <p:spPr>
          <a:xfrm>
            <a:off x="7673294" y="267773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ACBF50-B2E8-92D3-AC8A-0E29BAEFE111}"/>
              </a:ext>
            </a:extLst>
          </p:cNvPr>
          <p:cNvSpPr txBox="1"/>
          <p:nvPr/>
        </p:nvSpPr>
        <p:spPr>
          <a:xfrm>
            <a:off x="7673294" y="3016290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5AB5B-C34D-E862-AC3C-C73758076E42}"/>
              </a:ext>
            </a:extLst>
          </p:cNvPr>
          <p:cNvSpPr txBox="1"/>
          <p:nvPr/>
        </p:nvSpPr>
        <p:spPr>
          <a:xfrm>
            <a:off x="7673294" y="468556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6ABBD0-71A2-F16C-6C1D-960AA1C2D572}"/>
              </a:ext>
            </a:extLst>
          </p:cNvPr>
          <p:cNvSpPr txBox="1"/>
          <p:nvPr/>
        </p:nvSpPr>
        <p:spPr>
          <a:xfrm>
            <a:off x="7673294" y="5024121"/>
            <a:ext cx="33941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AF3592-E724-3E17-DE87-9C64D5B38ABC}"/>
              </a:ext>
            </a:extLst>
          </p:cNvPr>
          <p:cNvSpPr/>
          <p:nvPr/>
        </p:nvSpPr>
        <p:spPr>
          <a:xfrm>
            <a:off x="0" y="0"/>
            <a:ext cx="618978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5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E09980"/>
      </a:accent1>
      <a:accent2>
        <a:srgbClr val="3C717A"/>
      </a:accent2>
      <a:accent3>
        <a:srgbClr val="EBBC67"/>
      </a:accent3>
      <a:accent4>
        <a:srgbClr val="DC933A"/>
      </a:accent4>
      <a:accent5>
        <a:srgbClr val="B6644A"/>
      </a:accent5>
      <a:accent6>
        <a:srgbClr val="A08070"/>
      </a:accent6>
      <a:hlink>
        <a:srgbClr val="0563C1"/>
      </a:hlink>
      <a:folHlink>
        <a:srgbClr val="954F72"/>
      </a:folHlink>
    </a:clrScheme>
    <a:fontScheme name="Custom 13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3537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Montserrat</vt:lpstr>
      <vt:lpstr>Open Sans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15</cp:revision>
  <dcterms:created xsi:type="dcterms:W3CDTF">2021-08-19T01:40:34Z</dcterms:created>
  <dcterms:modified xsi:type="dcterms:W3CDTF">2022-05-30T22:14:59Z</dcterms:modified>
</cp:coreProperties>
</file>