
<file path=[Content_Types].xml><?xml version="1.0" encoding="utf-8"?>
<Types xmlns="http://schemas.openxmlformats.org/package/2006/content-types">
  <Default Extension="jpeg" ContentType="image/jpeg"/>
  <Default Extension="jpg" ContentType="image/unknown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61" r:id="rId3"/>
    <p:sldId id="293" r:id="rId4"/>
    <p:sldId id="302" r:id="rId5"/>
    <p:sldId id="298" r:id="rId6"/>
    <p:sldId id="304" r:id="rId7"/>
    <p:sldId id="305" r:id="rId8"/>
    <p:sldId id="306" r:id="rId9"/>
    <p:sldId id="295" r:id="rId10"/>
    <p:sldId id="279" r:id="rId11"/>
    <p:sldId id="294" r:id="rId12"/>
    <p:sldId id="264" r:id="rId13"/>
    <p:sldId id="288" r:id="rId14"/>
    <p:sldId id="263" r:id="rId15"/>
    <p:sldId id="289" r:id="rId16"/>
    <p:sldId id="284" r:id="rId17"/>
    <p:sldId id="265" r:id="rId18"/>
    <p:sldId id="276" r:id="rId19"/>
    <p:sldId id="308" r:id="rId20"/>
    <p:sldId id="309" r:id="rId21"/>
    <p:sldId id="310" r:id="rId22"/>
    <p:sldId id="272" r:id="rId23"/>
    <p:sldId id="324" r:id="rId24"/>
    <p:sldId id="315" r:id="rId25"/>
    <p:sldId id="3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62B"/>
    <a:srgbClr val="1A1E36"/>
    <a:srgbClr val="190A37"/>
    <a:srgbClr val="1E1831"/>
    <a:srgbClr val="EBE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8" autoAdjust="0"/>
    <p:restoredTop sz="93969" autoAdjust="0"/>
  </p:normalViewPr>
  <p:slideViewPr>
    <p:cSldViewPr snapToGrid="0">
      <p:cViewPr varScale="1">
        <p:scale>
          <a:sx n="68" d="100"/>
          <a:sy n="68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62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5B7EE84-5B02-4B9E-9C39-8DFE7B12EE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828B71-3B5C-4631-A24F-4109469EB4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20640" y="728509"/>
            <a:ext cx="4352925" cy="5316511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739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3A4FBA-F63C-4B49-9CD9-0D06A70C86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4165" y="2479546"/>
            <a:ext cx="2924574" cy="1740309"/>
          </a:xfrm>
          <a:custGeom>
            <a:avLst/>
            <a:gdLst>
              <a:gd name="connsiteX0" fmla="*/ 0 w 2394857"/>
              <a:gd name="connsiteY0" fmla="*/ 0 h 1740309"/>
              <a:gd name="connsiteX1" fmla="*/ 2394857 w 2394857"/>
              <a:gd name="connsiteY1" fmla="*/ 0 h 1740309"/>
              <a:gd name="connsiteX2" fmla="*/ 2394857 w 2394857"/>
              <a:gd name="connsiteY2" fmla="*/ 1740309 h 1740309"/>
              <a:gd name="connsiteX3" fmla="*/ 0 w 2394857"/>
              <a:gd name="connsiteY3" fmla="*/ 1740309 h 174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4857" h="1740309">
                <a:moveTo>
                  <a:pt x="0" y="0"/>
                </a:moveTo>
                <a:lnTo>
                  <a:pt x="2394857" y="0"/>
                </a:lnTo>
                <a:lnTo>
                  <a:pt x="2394857" y="1740309"/>
                </a:lnTo>
                <a:lnTo>
                  <a:pt x="0" y="1740309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D457D94-18C9-4570-806E-2A96F450A00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33712" y="2479546"/>
            <a:ext cx="2924574" cy="1740309"/>
          </a:xfrm>
          <a:custGeom>
            <a:avLst/>
            <a:gdLst>
              <a:gd name="connsiteX0" fmla="*/ 0 w 2394857"/>
              <a:gd name="connsiteY0" fmla="*/ 0 h 1740309"/>
              <a:gd name="connsiteX1" fmla="*/ 2394857 w 2394857"/>
              <a:gd name="connsiteY1" fmla="*/ 0 h 1740309"/>
              <a:gd name="connsiteX2" fmla="*/ 2394857 w 2394857"/>
              <a:gd name="connsiteY2" fmla="*/ 1740309 h 1740309"/>
              <a:gd name="connsiteX3" fmla="*/ 0 w 2394857"/>
              <a:gd name="connsiteY3" fmla="*/ 1740309 h 174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4857" h="1740309">
                <a:moveTo>
                  <a:pt x="0" y="0"/>
                </a:moveTo>
                <a:lnTo>
                  <a:pt x="2394857" y="0"/>
                </a:lnTo>
                <a:lnTo>
                  <a:pt x="2394857" y="1740309"/>
                </a:lnTo>
                <a:lnTo>
                  <a:pt x="0" y="1740309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D8AF926-4380-4052-AD52-FE1CF9A011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53258" y="2479546"/>
            <a:ext cx="2924574" cy="1740309"/>
          </a:xfrm>
          <a:custGeom>
            <a:avLst/>
            <a:gdLst>
              <a:gd name="connsiteX0" fmla="*/ 0 w 2394857"/>
              <a:gd name="connsiteY0" fmla="*/ 0 h 1740309"/>
              <a:gd name="connsiteX1" fmla="*/ 2394857 w 2394857"/>
              <a:gd name="connsiteY1" fmla="*/ 0 h 1740309"/>
              <a:gd name="connsiteX2" fmla="*/ 2394857 w 2394857"/>
              <a:gd name="connsiteY2" fmla="*/ 1740309 h 1740309"/>
              <a:gd name="connsiteX3" fmla="*/ 0 w 2394857"/>
              <a:gd name="connsiteY3" fmla="*/ 1740309 h 174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4857" h="1740309">
                <a:moveTo>
                  <a:pt x="0" y="0"/>
                </a:moveTo>
                <a:lnTo>
                  <a:pt x="2394857" y="0"/>
                </a:lnTo>
                <a:lnTo>
                  <a:pt x="2394857" y="1740309"/>
                </a:lnTo>
                <a:lnTo>
                  <a:pt x="0" y="1740309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B7A12A-3B7D-40AD-9F7F-53B55D483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2174" y="1637072"/>
            <a:ext cx="2160735" cy="4458062"/>
          </a:xfrm>
          <a:custGeom>
            <a:avLst/>
            <a:gdLst>
              <a:gd name="connsiteX0" fmla="*/ 0 w 2160735"/>
              <a:gd name="connsiteY0" fmla="*/ 0 h 4458062"/>
              <a:gd name="connsiteX1" fmla="*/ 2160735 w 2160735"/>
              <a:gd name="connsiteY1" fmla="*/ 0 h 4458062"/>
              <a:gd name="connsiteX2" fmla="*/ 2160735 w 2160735"/>
              <a:gd name="connsiteY2" fmla="*/ 4458062 h 4458062"/>
              <a:gd name="connsiteX3" fmla="*/ 0 w 2160735"/>
              <a:gd name="connsiteY3" fmla="*/ 4458062 h 445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735" h="4458062">
                <a:moveTo>
                  <a:pt x="0" y="0"/>
                </a:moveTo>
                <a:lnTo>
                  <a:pt x="2160735" y="0"/>
                </a:lnTo>
                <a:lnTo>
                  <a:pt x="2160735" y="4458062"/>
                </a:lnTo>
                <a:lnTo>
                  <a:pt x="0" y="4458062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56B089-B42C-42CF-98D6-B0088F1009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96099" y="3934398"/>
            <a:ext cx="4799803" cy="2160736"/>
          </a:xfrm>
          <a:custGeom>
            <a:avLst/>
            <a:gdLst>
              <a:gd name="connsiteX0" fmla="*/ 0 w 4799803"/>
              <a:gd name="connsiteY0" fmla="*/ 0 h 2160736"/>
              <a:gd name="connsiteX1" fmla="*/ 4799803 w 4799803"/>
              <a:gd name="connsiteY1" fmla="*/ 0 h 2160736"/>
              <a:gd name="connsiteX2" fmla="*/ 4799803 w 4799803"/>
              <a:gd name="connsiteY2" fmla="*/ 2160736 h 2160736"/>
              <a:gd name="connsiteX3" fmla="*/ 0 w 4799803"/>
              <a:gd name="connsiteY3" fmla="*/ 2160736 h 216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03" h="2160736">
                <a:moveTo>
                  <a:pt x="0" y="0"/>
                </a:moveTo>
                <a:lnTo>
                  <a:pt x="4799803" y="0"/>
                </a:lnTo>
                <a:lnTo>
                  <a:pt x="4799803" y="2160736"/>
                </a:lnTo>
                <a:lnTo>
                  <a:pt x="0" y="2160736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A71681-D739-453C-A756-61F797882B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96099" y="1637072"/>
            <a:ext cx="4799803" cy="2160736"/>
          </a:xfrm>
          <a:custGeom>
            <a:avLst/>
            <a:gdLst>
              <a:gd name="connsiteX0" fmla="*/ 0 w 4799803"/>
              <a:gd name="connsiteY0" fmla="*/ 0 h 2160736"/>
              <a:gd name="connsiteX1" fmla="*/ 4799803 w 4799803"/>
              <a:gd name="connsiteY1" fmla="*/ 0 h 2160736"/>
              <a:gd name="connsiteX2" fmla="*/ 4799803 w 4799803"/>
              <a:gd name="connsiteY2" fmla="*/ 2160736 h 2160736"/>
              <a:gd name="connsiteX3" fmla="*/ 0 w 4799803"/>
              <a:gd name="connsiteY3" fmla="*/ 2160736 h 216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9803" h="2160736">
                <a:moveTo>
                  <a:pt x="0" y="0"/>
                </a:moveTo>
                <a:lnTo>
                  <a:pt x="4799803" y="0"/>
                </a:lnTo>
                <a:lnTo>
                  <a:pt x="4799803" y="2160736"/>
                </a:lnTo>
                <a:lnTo>
                  <a:pt x="0" y="2160736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2B2D14A-B84A-433A-9ADF-BD294029DB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89092" y="1637072"/>
            <a:ext cx="2160735" cy="2160735"/>
          </a:xfrm>
          <a:custGeom>
            <a:avLst/>
            <a:gdLst>
              <a:gd name="connsiteX0" fmla="*/ 0 w 2160735"/>
              <a:gd name="connsiteY0" fmla="*/ 0 h 2160735"/>
              <a:gd name="connsiteX1" fmla="*/ 2160735 w 2160735"/>
              <a:gd name="connsiteY1" fmla="*/ 0 h 2160735"/>
              <a:gd name="connsiteX2" fmla="*/ 2160735 w 2160735"/>
              <a:gd name="connsiteY2" fmla="*/ 2160735 h 2160735"/>
              <a:gd name="connsiteX3" fmla="*/ 0 w 2160735"/>
              <a:gd name="connsiteY3" fmla="*/ 2160735 h 216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735" h="2160735">
                <a:moveTo>
                  <a:pt x="0" y="0"/>
                </a:moveTo>
                <a:lnTo>
                  <a:pt x="2160735" y="0"/>
                </a:lnTo>
                <a:lnTo>
                  <a:pt x="2160735" y="2160735"/>
                </a:lnTo>
                <a:lnTo>
                  <a:pt x="0" y="2160735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C83C7A-9349-4F1A-8256-13429F0328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89092" y="3934398"/>
            <a:ext cx="2160735" cy="2160735"/>
          </a:xfrm>
          <a:custGeom>
            <a:avLst/>
            <a:gdLst>
              <a:gd name="connsiteX0" fmla="*/ 0 w 2160735"/>
              <a:gd name="connsiteY0" fmla="*/ 0 h 2160735"/>
              <a:gd name="connsiteX1" fmla="*/ 2160735 w 2160735"/>
              <a:gd name="connsiteY1" fmla="*/ 0 h 2160735"/>
              <a:gd name="connsiteX2" fmla="*/ 2160735 w 2160735"/>
              <a:gd name="connsiteY2" fmla="*/ 2160735 h 2160735"/>
              <a:gd name="connsiteX3" fmla="*/ 0 w 2160735"/>
              <a:gd name="connsiteY3" fmla="*/ 2160735 h 216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735" h="2160735">
                <a:moveTo>
                  <a:pt x="0" y="0"/>
                </a:moveTo>
                <a:lnTo>
                  <a:pt x="2160735" y="0"/>
                </a:lnTo>
                <a:lnTo>
                  <a:pt x="2160735" y="2160735"/>
                </a:lnTo>
                <a:lnTo>
                  <a:pt x="0" y="2160735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7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8156C39-6D70-4517-AAF6-1123F4C39A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6633" y="2976383"/>
            <a:ext cx="2372523" cy="2875935"/>
          </a:xfrm>
          <a:custGeom>
            <a:avLst/>
            <a:gdLst>
              <a:gd name="connsiteX0" fmla="*/ 26715 w 2372523"/>
              <a:gd name="connsiteY0" fmla="*/ 0 h 2875935"/>
              <a:gd name="connsiteX1" fmla="*/ 2345808 w 2372523"/>
              <a:gd name="connsiteY1" fmla="*/ 0 h 2875935"/>
              <a:gd name="connsiteX2" fmla="*/ 2372523 w 2372523"/>
              <a:gd name="connsiteY2" fmla="*/ 26715 h 2875935"/>
              <a:gd name="connsiteX3" fmla="*/ 2372523 w 2372523"/>
              <a:gd name="connsiteY3" fmla="*/ 2849220 h 2875935"/>
              <a:gd name="connsiteX4" fmla="*/ 2345808 w 2372523"/>
              <a:gd name="connsiteY4" fmla="*/ 2875935 h 2875935"/>
              <a:gd name="connsiteX5" fmla="*/ 26715 w 2372523"/>
              <a:gd name="connsiteY5" fmla="*/ 2875935 h 2875935"/>
              <a:gd name="connsiteX6" fmla="*/ 0 w 2372523"/>
              <a:gd name="connsiteY6" fmla="*/ 2849220 h 2875935"/>
              <a:gd name="connsiteX7" fmla="*/ 0 w 2372523"/>
              <a:gd name="connsiteY7" fmla="*/ 26715 h 2875935"/>
              <a:gd name="connsiteX8" fmla="*/ 26715 w 2372523"/>
              <a:gd name="connsiteY8" fmla="*/ 0 h 28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2523" h="2875935">
                <a:moveTo>
                  <a:pt x="26715" y="0"/>
                </a:moveTo>
                <a:lnTo>
                  <a:pt x="2345808" y="0"/>
                </a:lnTo>
                <a:cubicBezTo>
                  <a:pt x="2360562" y="0"/>
                  <a:pt x="2372523" y="11961"/>
                  <a:pt x="2372523" y="26715"/>
                </a:cubicBezTo>
                <a:lnTo>
                  <a:pt x="2372523" y="2849220"/>
                </a:lnTo>
                <a:cubicBezTo>
                  <a:pt x="2372523" y="2863974"/>
                  <a:pt x="2360562" y="2875935"/>
                  <a:pt x="2345808" y="2875935"/>
                </a:cubicBezTo>
                <a:lnTo>
                  <a:pt x="26715" y="2875935"/>
                </a:lnTo>
                <a:cubicBezTo>
                  <a:pt x="11961" y="2875935"/>
                  <a:pt x="0" y="2863974"/>
                  <a:pt x="0" y="2849220"/>
                </a:cubicBezTo>
                <a:lnTo>
                  <a:pt x="0" y="26715"/>
                </a:lnTo>
                <a:cubicBezTo>
                  <a:pt x="0" y="11961"/>
                  <a:pt x="11961" y="0"/>
                  <a:pt x="26715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3EEC589-31A1-470D-9C09-B4EA04D004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2038" y="2976383"/>
            <a:ext cx="2372523" cy="2875935"/>
          </a:xfrm>
          <a:custGeom>
            <a:avLst/>
            <a:gdLst>
              <a:gd name="connsiteX0" fmla="*/ 26715 w 2372523"/>
              <a:gd name="connsiteY0" fmla="*/ 0 h 2875935"/>
              <a:gd name="connsiteX1" fmla="*/ 2345808 w 2372523"/>
              <a:gd name="connsiteY1" fmla="*/ 0 h 2875935"/>
              <a:gd name="connsiteX2" fmla="*/ 2372523 w 2372523"/>
              <a:gd name="connsiteY2" fmla="*/ 26715 h 2875935"/>
              <a:gd name="connsiteX3" fmla="*/ 2372523 w 2372523"/>
              <a:gd name="connsiteY3" fmla="*/ 2849220 h 2875935"/>
              <a:gd name="connsiteX4" fmla="*/ 2345808 w 2372523"/>
              <a:gd name="connsiteY4" fmla="*/ 2875935 h 2875935"/>
              <a:gd name="connsiteX5" fmla="*/ 26715 w 2372523"/>
              <a:gd name="connsiteY5" fmla="*/ 2875935 h 2875935"/>
              <a:gd name="connsiteX6" fmla="*/ 0 w 2372523"/>
              <a:gd name="connsiteY6" fmla="*/ 2849220 h 2875935"/>
              <a:gd name="connsiteX7" fmla="*/ 0 w 2372523"/>
              <a:gd name="connsiteY7" fmla="*/ 26715 h 2875935"/>
              <a:gd name="connsiteX8" fmla="*/ 26715 w 2372523"/>
              <a:gd name="connsiteY8" fmla="*/ 0 h 28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2523" h="2875935">
                <a:moveTo>
                  <a:pt x="26715" y="0"/>
                </a:moveTo>
                <a:lnTo>
                  <a:pt x="2345808" y="0"/>
                </a:lnTo>
                <a:cubicBezTo>
                  <a:pt x="2360562" y="0"/>
                  <a:pt x="2372523" y="11961"/>
                  <a:pt x="2372523" y="26715"/>
                </a:cubicBezTo>
                <a:lnTo>
                  <a:pt x="2372523" y="2849220"/>
                </a:lnTo>
                <a:cubicBezTo>
                  <a:pt x="2372523" y="2863974"/>
                  <a:pt x="2360562" y="2875935"/>
                  <a:pt x="2345808" y="2875935"/>
                </a:cubicBezTo>
                <a:lnTo>
                  <a:pt x="26715" y="2875935"/>
                </a:lnTo>
                <a:cubicBezTo>
                  <a:pt x="11961" y="2875935"/>
                  <a:pt x="0" y="2863974"/>
                  <a:pt x="0" y="2849220"/>
                </a:cubicBezTo>
                <a:lnTo>
                  <a:pt x="0" y="26715"/>
                </a:lnTo>
                <a:cubicBezTo>
                  <a:pt x="0" y="11961"/>
                  <a:pt x="11961" y="0"/>
                  <a:pt x="26715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BE591E5-578A-4185-9913-2AC134CD0E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7443" y="2976383"/>
            <a:ext cx="2372523" cy="2875935"/>
          </a:xfrm>
          <a:custGeom>
            <a:avLst/>
            <a:gdLst>
              <a:gd name="connsiteX0" fmla="*/ 26715 w 2372523"/>
              <a:gd name="connsiteY0" fmla="*/ 0 h 2875935"/>
              <a:gd name="connsiteX1" fmla="*/ 2345808 w 2372523"/>
              <a:gd name="connsiteY1" fmla="*/ 0 h 2875935"/>
              <a:gd name="connsiteX2" fmla="*/ 2372523 w 2372523"/>
              <a:gd name="connsiteY2" fmla="*/ 26715 h 2875935"/>
              <a:gd name="connsiteX3" fmla="*/ 2372523 w 2372523"/>
              <a:gd name="connsiteY3" fmla="*/ 2849220 h 2875935"/>
              <a:gd name="connsiteX4" fmla="*/ 2345808 w 2372523"/>
              <a:gd name="connsiteY4" fmla="*/ 2875935 h 2875935"/>
              <a:gd name="connsiteX5" fmla="*/ 26715 w 2372523"/>
              <a:gd name="connsiteY5" fmla="*/ 2875935 h 2875935"/>
              <a:gd name="connsiteX6" fmla="*/ 0 w 2372523"/>
              <a:gd name="connsiteY6" fmla="*/ 2849220 h 2875935"/>
              <a:gd name="connsiteX7" fmla="*/ 0 w 2372523"/>
              <a:gd name="connsiteY7" fmla="*/ 26715 h 2875935"/>
              <a:gd name="connsiteX8" fmla="*/ 26715 w 2372523"/>
              <a:gd name="connsiteY8" fmla="*/ 0 h 28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2523" h="2875935">
                <a:moveTo>
                  <a:pt x="26715" y="0"/>
                </a:moveTo>
                <a:lnTo>
                  <a:pt x="2345808" y="0"/>
                </a:lnTo>
                <a:cubicBezTo>
                  <a:pt x="2360562" y="0"/>
                  <a:pt x="2372523" y="11961"/>
                  <a:pt x="2372523" y="26715"/>
                </a:cubicBezTo>
                <a:lnTo>
                  <a:pt x="2372523" y="2849220"/>
                </a:lnTo>
                <a:cubicBezTo>
                  <a:pt x="2372523" y="2863974"/>
                  <a:pt x="2360562" y="2875935"/>
                  <a:pt x="2345808" y="2875935"/>
                </a:cubicBezTo>
                <a:lnTo>
                  <a:pt x="26715" y="2875935"/>
                </a:lnTo>
                <a:cubicBezTo>
                  <a:pt x="11961" y="2875935"/>
                  <a:pt x="0" y="2863974"/>
                  <a:pt x="0" y="2849220"/>
                </a:cubicBezTo>
                <a:lnTo>
                  <a:pt x="0" y="26715"/>
                </a:lnTo>
                <a:cubicBezTo>
                  <a:pt x="0" y="11961"/>
                  <a:pt x="11961" y="0"/>
                  <a:pt x="26715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A004F44-4866-4C68-BFCC-43ED19702B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2848" y="2976383"/>
            <a:ext cx="2372523" cy="2875935"/>
          </a:xfrm>
          <a:custGeom>
            <a:avLst/>
            <a:gdLst>
              <a:gd name="connsiteX0" fmla="*/ 26715 w 2372523"/>
              <a:gd name="connsiteY0" fmla="*/ 0 h 2875935"/>
              <a:gd name="connsiteX1" fmla="*/ 2345808 w 2372523"/>
              <a:gd name="connsiteY1" fmla="*/ 0 h 2875935"/>
              <a:gd name="connsiteX2" fmla="*/ 2372523 w 2372523"/>
              <a:gd name="connsiteY2" fmla="*/ 26715 h 2875935"/>
              <a:gd name="connsiteX3" fmla="*/ 2372523 w 2372523"/>
              <a:gd name="connsiteY3" fmla="*/ 2849220 h 2875935"/>
              <a:gd name="connsiteX4" fmla="*/ 2345808 w 2372523"/>
              <a:gd name="connsiteY4" fmla="*/ 2875935 h 2875935"/>
              <a:gd name="connsiteX5" fmla="*/ 26715 w 2372523"/>
              <a:gd name="connsiteY5" fmla="*/ 2875935 h 2875935"/>
              <a:gd name="connsiteX6" fmla="*/ 0 w 2372523"/>
              <a:gd name="connsiteY6" fmla="*/ 2849220 h 2875935"/>
              <a:gd name="connsiteX7" fmla="*/ 0 w 2372523"/>
              <a:gd name="connsiteY7" fmla="*/ 26715 h 2875935"/>
              <a:gd name="connsiteX8" fmla="*/ 26715 w 2372523"/>
              <a:gd name="connsiteY8" fmla="*/ 0 h 28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2523" h="2875935">
                <a:moveTo>
                  <a:pt x="26715" y="0"/>
                </a:moveTo>
                <a:lnTo>
                  <a:pt x="2345808" y="0"/>
                </a:lnTo>
                <a:cubicBezTo>
                  <a:pt x="2360562" y="0"/>
                  <a:pt x="2372523" y="11961"/>
                  <a:pt x="2372523" y="26715"/>
                </a:cubicBezTo>
                <a:lnTo>
                  <a:pt x="2372523" y="2849220"/>
                </a:lnTo>
                <a:cubicBezTo>
                  <a:pt x="2372523" y="2863974"/>
                  <a:pt x="2360562" y="2875935"/>
                  <a:pt x="2345808" y="2875935"/>
                </a:cubicBezTo>
                <a:lnTo>
                  <a:pt x="26715" y="2875935"/>
                </a:lnTo>
                <a:cubicBezTo>
                  <a:pt x="11961" y="2875935"/>
                  <a:pt x="0" y="2863974"/>
                  <a:pt x="0" y="2849220"/>
                </a:cubicBezTo>
                <a:lnTo>
                  <a:pt x="0" y="26715"/>
                </a:lnTo>
                <a:cubicBezTo>
                  <a:pt x="0" y="11961"/>
                  <a:pt x="11961" y="0"/>
                  <a:pt x="26715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9AAE7E-EEAF-426E-887A-F594D3006B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6632" y="2964427"/>
            <a:ext cx="7300452" cy="3229897"/>
          </a:xfrm>
          <a:custGeom>
            <a:avLst/>
            <a:gdLst>
              <a:gd name="connsiteX0" fmla="*/ 0 w 7300452"/>
              <a:gd name="connsiteY0" fmla="*/ 0 h 3229897"/>
              <a:gd name="connsiteX1" fmla="*/ 7300452 w 7300452"/>
              <a:gd name="connsiteY1" fmla="*/ 0 h 3229897"/>
              <a:gd name="connsiteX2" fmla="*/ 7300452 w 7300452"/>
              <a:gd name="connsiteY2" fmla="*/ 3229897 h 3229897"/>
              <a:gd name="connsiteX3" fmla="*/ 0 w 7300452"/>
              <a:gd name="connsiteY3" fmla="*/ 3229897 h 322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0452" h="3229897">
                <a:moveTo>
                  <a:pt x="0" y="0"/>
                </a:moveTo>
                <a:lnTo>
                  <a:pt x="7300452" y="0"/>
                </a:lnTo>
                <a:lnTo>
                  <a:pt x="7300452" y="3229897"/>
                </a:lnTo>
                <a:lnTo>
                  <a:pt x="0" y="3229897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52400" dist="114300" dir="2700000" sx="98000" sy="98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8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Pr>
        <a:gradFill flip="none" rotWithShape="1">
          <a:gsLst>
            <a:gs pos="0">
              <a:schemeClr val="accent1"/>
            </a:gs>
            <a:gs pos="90000">
              <a:schemeClr val="accen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0AC472F-5F4A-4F43-96C7-D33413550D60}"/>
              </a:ext>
            </a:extLst>
          </p:cNvPr>
          <p:cNvSpPr/>
          <p:nvPr userDrawn="1"/>
        </p:nvSpPr>
        <p:spPr>
          <a:xfrm>
            <a:off x="7060722" y="0"/>
            <a:ext cx="5131278" cy="6858000"/>
          </a:xfrm>
          <a:custGeom>
            <a:avLst/>
            <a:gdLst>
              <a:gd name="connsiteX0" fmla="*/ 3226417 w 5131278"/>
              <a:gd name="connsiteY0" fmla="*/ 0 h 6858000"/>
              <a:gd name="connsiteX1" fmla="*/ 5131278 w 5131278"/>
              <a:gd name="connsiteY1" fmla="*/ 0 h 6858000"/>
              <a:gd name="connsiteX2" fmla="*/ 5131278 w 5131278"/>
              <a:gd name="connsiteY2" fmla="*/ 6858000 h 6858000"/>
              <a:gd name="connsiteX3" fmla="*/ 3226418 w 5131278"/>
              <a:gd name="connsiteY3" fmla="*/ 6858000 h 6858000"/>
              <a:gd name="connsiteX4" fmla="*/ 143248 w 5131278"/>
              <a:gd name="connsiteY4" fmla="*/ 3774830 h 6858000"/>
              <a:gd name="connsiteX5" fmla="*/ 143248 w 5131278"/>
              <a:gd name="connsiteY5" fmla="*/ 3083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1278" h="6858000">
                <a:moveTo>
                  <a:pt x="3226417" y="0"/>
                </a:moveTo>
                <a:lnTo>
                  <a:pt x="5131278" y="0"/>
                </a:lnTo>
                <a:lnTo>
                  <a:pt x="5131278" y="6858000"/>
                </a:lnTo>
                <a:lnTo>
                  <a:pt x="3226418" y="6858000"/>
                </a:lnTo>
                <a:lnTo>
                  <a:pt x="143248" y="3774830"/>
                </a:lnTo>
                <a:cubicBezTo>
                  <a:pt x="-47749" y="3583833"/>
                  <a:pt x="-47749" y="3274166"/>
                  <a:pt x="143248" y="3083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sted-image.tiff">
            <a:extLst>
              <a:ext uri="{FF2B5EF4-FFF2-40B4-BE49-F238E27FC236}">
                <a16:creationId xmlns:a16="http://schemas.microsoft.com/office/drawing/2014/main" id="{4175C118-979B-46C2-9465-D2C8FB299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93" y="1356853"/>
            <a:ext cx="7583988" cy="4144296"/>
          </a:xfrm>
          <a:prstGeom prst="rect">
            <a:avLst/>
          </a:prstGeom>
          <a:ln w="12700">
            <a:miter lim="400000"/>
          </a:ln>
          <a:effectLst>
            <a:outerShdw blurRad="1079500" dist="482600" dir="5400000" sx="95000" sy="95000" algn="t" rotWithShape="0">
              <a:prstClr val="black">
                <a:alpha val="19000"/>
              </a:prstClr>
            </a:outerShdw>
          </a:effec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87EB74B-B199-4093-A2E6-19F72EB338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9588" y="1614487"/>
            <a:ext cx="5460206" cy="340995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3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AC8FB4-C280-4E4F-B1F3-FEFF29AD21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135627"/>
            <a:ext cx="3684638" cy="4586748"/>
          </a:xfrm>
          <a:prstGeom prst="roundRect">
            <a:avLst>
              <a:gd name="adj" fmla="val 1304"/>
            </a:avLst>
          </a:prstGeom>
          <a:solidFill>
            <a:schemeClr val="bg1">
              <a:lumMod val="95000"/>
              <a:alpha val="30000"/>
            </a:schemeClr>
          </a:solidFill>
          <a:effectLst>
            <a:outerShdw blurRad="901700" dist="508000" dir="5400000" sx="94000" sy="94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28257A-2AC0-4368-ADBF-FF6B763C3D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8571" y="1589314"/>
            <a:ext cx="6400800" cy="3679372"/>
          </a:xfrm>
          <a:prstGeom prst="roundRect">
            <a:avLst>
              <a:gd name="adj" fmla="val 1083"/>
            </a:avLst>
          </a:prstGeom>
          <a:solidFill>
            <a:schemeClr val="bg1">
              <a:lumMod val="95000"/>
              <a:alpha val="30000"/>
            </a:schemeClr>
          </a:solidFill>
          <a:effectLst>
            <a:outerShdw blurRad="76200" dist="38100" dir="5400000" algn="t" rotWithShape="0">
              <a:prstClr val="black">
                <a:alpha val="1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C21D3F7-4DD2-40D8-942B-0AE6B91A62E1}"/>
              </a:ext>
            </a:extLst>
          </p:cNvPr>
          <p:cNvSpPr/>
          <p:nvPr userDrawn="1"/>
        </p:nvSpPr>
        <p:spPr>
          <a:xfrm rot="16200000" flipH="1">
            <a:off x="3590334" y="-3590330"/>
            <a:ext cx="5011332" cy="12191993"/>
          </a:xfrm>
          <a:custGeom>
            <a:avLst/>
            <a:gdLst>
              <a:gd name="connsiteX0" fmla="*/ 0 w 5011332"/>
              <a:gd name="connsiteY0" fmla="*/ 0 h 12191993"/>
              <a:gd name="connsiteX1" fmla="*/ 0 w 5011332"/>
              <a:gd name="connsiteY1" fmla="*/ 12191993 h 12191993"/>
              <a:gd name="connsiteX2" fmla="*/ 3700692 w 5011332"/>
              <a:gd name="connsiteY2" fmla="*/ 12191993 h 12191993"/>
              <a:gd name="connsiteX3" fmla="*/ 5011332 w 5011332"/>
              <a:gd name="connsiteY3" fmla="*/ 0 h 1219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1332" h="12191993">
                <a:moveTo>
                  <a:pt x="0" y="0"/>
                </a:moveTo>
                <a:lnTo>
                  <a:pt x="0" y="12191993"/>
                </a:lnTo>
                <a:lnTo>
                  <a:pt x="3700692" y="12191993"/>
                </a:lnTo>
                <a:lnTo>
                  <a:pt x="5011332" y="0"/>
                </a:lnTo>
                <a:close/>
              </a:path>
            </a:pathLst>
          </a:custGeom>
          <a:solidFill>
            <a:schemeClr val="bg1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59D2-374B-4040-9EFA-B6F27D3FC1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773" y="1154506"/>
            <a:ext cx="2518466" cy="3666489"/>
          </a:xfrm>
          <a:custGeom>
            <a:avLst/>
            <a:gdLst>
              <a:gd name="connsiteX0" fmla="*/ 20940 w 2518466"/>
              <a:gd name="connsiteY0" fmla="*/ 0 h 3666489"/>
              <a:gd name="connsiteX1" fmla="*/ 2497526 w 2518466"/>
              <a:gd name="connsiteY1" fmla="*/ 0 h 3666489"/>
              <a:gd name="connsiteX2" fmla="*/ 2518466 w 2518466"/>
              <a:gd name="connsiteY2" fmla="*/ 42789 h 3666489"/>
              <a:gd name="connsiteX3" fmla="*/ 2518466 w 2518466"/>
              <a:gd name="connsiteY3" fmla="*/ 3623701 h 3666489"/>
              <a:gd name="connsiteX4" fmla="*/ 2497526 w 2518466"/>
              <a:gd name="connsiteY4" fmla="*/ 3666489 h 3666489"/>
              <a:gd name="connsiteX5" fmla="*/ 20940 w 2518466"/>
              <a:gd name="connsiteY5" fmla="*/ 3666489 h 3666489"/>
              <a:gd name="connsiteX6" fmla="*/ 0 w 2518466"/>
              <a:gd name="connsiteY6" fmla="*/ 3623701 h 3666489"/>
              <a:gd name="connsiteX7" fmla="*/ 0 w 2518466"/>
              <a:gd name="connsiteY7" fmla="*/ 42789 h 3666489"/>
              <a:gd name="connsiteX8" fmla="*/ 20940 w 2518466"/>
              <a:gd name="connsiteY8" fmla="*/ 0 h 36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466" h="3666489">
                <a:moveTo>
                  <a:pt x="20940" y="0"/>
                </a:moveTo>
                <a:lnTo>
                  <a:pt x="2497526" y="0"/>
                </a:lnTo>
                <a:cubicBezTo>
                  <a:pt x="2509090" y="0"/>
                  <a:pt x="2518466" y="19158"/>
                  <a:pt x="2518466" y="42789"/>
                </a:cubicBezTo>
                <a:lnTo>
                  <a:pt x="2518466" y="3623701"/>
                </a:lnTo>
                <a:cubicBezTo>
                  <a:pt x="2518466" y="3647331"/>
                  <a:pt x="2509090" y="3666489"/>
                  <a:pt x="2497526" y="3666489"/>
                </a:cubicBezTo>
                <a:lnTo>
                  <a:pt x="20940" y="3666489"/>
                </a:lnTo>
                <a:cubicBezTo>
                  <a:pt x="9376" y="3666489"/>
                  <a:pt x="0" y="3647331"/>
                  <a:pt x="0" y="3623701"/>
                </a:cubicBezTo>
                <a:lnTo>
                  <a:pt x="0" y="42789"/>
                </a:lnTo>
                <a:cubicBezTo>
                  <a:pt x="0" y="19158"/>
                  <a:pt x="9376" y="0"/>
                  <a:pt x="2094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12700">
            <a:noFill/>
          </a:ln>
          <a:effectLst>
            <a:outerShdw blurRad="698500" dist="4953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59378F-4C4D-4C27-BF64-0C2EAE5621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64386" y="2964427"/>
            <a:ext cx="2518466" cy="3083133"/>
          </a:xfrm>
          <a:custGeom>
            <a:avLst/>
            <a:gdLst>
              <a:gd name="connsiteX0" fmla="*/ 20940 w 2518466"/>
              <a:gd name="connsiteY0" fmla="*/ 0 h 3083133"/>
              <a:gd name="connsiteX1" fmla="*/ 2497526 w 2518466"/>
              <a:gd name="connsiteY1" fmla="*/ 0 h 3083133"/>
              <a:gd name="connsiteX2" fmla="*/ 2518466 w 2518466"/>
              <a:gd name="connsiteY2" fmla="*/ 35981 h 3083133"/>
              <a:gd name="connsiteX3" fmla="*/ 2518466 w 2518466"/>
              <a:gd name="connsiteY3" fmla="*/ 3047153 h 3083133"/>
              <a:gd name="connsiteX4" fmla="*/ 2497526 w 2518466"/>
              <a:gd name="connsiteY4" fmla="*/ 3083133 h 3083133"/>
              <a:gd name="connsiteX5" fmla="*/ 20940 w 2518466"/>
              <a:gd name="connsiteY5" fmla="*/ 3083133 h 3083133"/>
              <a:gd name="connsiteX6" fmla="*/ 0 w 2518466"/>
              <a:gd name="connsiteY6" fmla="*/ 3047153 h 3083133"/>
              <a:gd name="connsiteX7" fmla="*/ 0 w 2518466"/>
              <a:gd name="connsiteY7" fmla="*/ 35981 h 3083133"/>
              <a:gd name="connsiteX8" fmla="*/ 20940 w 2518466"/>
              <a:gd name="connsiteY8" fmla="*/ 0 h 30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466" h="3083133">
                <a:moveTo>
                  <a:pt x="20940" y="0"/>
                </a:moveTo>
                <a:lnTo>
                  <a:pt x="2497526" y="0"/>
                </a:lnTo>
                <a:cubicBezTo>
                  <a:pt x="2509090" y="0"/>
                  <a:pt x="2518466" y="16110"/>
                  <a:pt x="2518466" y="35981"/>
                </a:cubicBezTo>
                <a:lnTo>
                  <a:pt x="2518466" y="3047153"/>
                </a:lnTo>
                <a:cubicBezTo>
                  <a:pt x="2518466" y="3067023"/>
                  <a:pt x="2509090" y="3083133"/>
                  <a:pt x="2497526" y="3083133"/>
                </a:cubicBezTo>
                <a:lnTo>
                  <a:pt x="20940" y="3083133"/>
                </a:lnTo>
                <a:cubicBezTo>
                  <a:pt x="9376" y="3083133"/>
                  <a:pt x="0" y="3067023"/>
                  <a:pt x="0" y="3047153"/>
                </a:cubicBezTo>
                <a:lnTo>
                  <a:pt x="0" y="35981"/>
                </a:lnTo>
                <a:cubicBezTo>
                  <a:pt x="0" y="16110"/>
                  <a:pt x="9376" y="0"/>
                  <a:pt x="2094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12700">
            <a:noFill/>
          </a:ln>
          <a:effectLst>
            <a:outerShdw blurRad="698500" dist="4953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0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F13D41-2694-4308-8299-4AFB85D9FF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316746"/>
            <a:ext cx="5032011" cy="3719711"/>
          </a:xfrm>
          <a:custGeom>
            <a:avLst/>
            <a:gdLst>
              <a:gd name="connsiteX0" fmla="*/ 37234 w 5032011"/>
              <a:gd name="connsiteY0" fmla="*/ 0 h 3719711"/>
              <a:gd name="connsiteX1" fmla="*/ 4994777 w 5032011"/>
              <a:gd name="connsiteY1" fmla="*/ 0 h 3719711"/>
              <a:gd name="connsiteX2" fmla="*/ 5032011 w 5032011"/>
              <a:gd name="connsiteY2" fmla="*/ 37234 h 3719711"/>
              <a:gd name="connsiteX3" fmla="*/ 5032011 w 5032011"/>
              <a:gd name="connsiteY3" fmla="*/ 3682477 h 3719711"/>
              <a:gd name="connsiteX4" fmla="*/ 4994777 w 5032011"/>
              <a:gd name="connsiteY4" fmla="*/ 3719711 h 3719711"/>
              <a:gd name="connsiteX5" fmla="*/ 37234 w 5032011"/>
              <a:gd name="connsiteY5" fmla="*/ 3719711 h 3719711"/>
              <a:gd name="connsiteX6" fmla="*/ 0 w 5032011"/>
              <a:gd name="connsiteY6" fmla="*/ 3682477 h 3719711"/>
              <a:gd name="connsiteX7" fmla="*/ 0 w 5032011"/>
              <a:gd name="connsiteY7" fmla="*/ 37234 h 3719711"/>
              <a:gd name="connsiteX8" fmla="*/ 37234 w 5032011"/>
              <a:gd name="connsiteY8" fmla="*/ 0 h 371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2011" h="3719711">
                <a:moveTo>
                  <a:pt x="37234" y="0"/>
                </a:moveTo>
                <a:lnTo>
                  <a:pt x="4994777" y="0"/>
                </a:lnTo>
                <a:cubicBezTo>
                  <a:pt x="5015341" y="0"/>
                  <a:pt x="5032011" y="16670"/>
                  <a:pt x="5032011" y="37234"/>
                </a:cubicBezTo>
                <a:lnTo>
                  <a:pt x="5032011" y="3682477"/>
                </a:lnTo>
                <a:cubicBezTo>
                  <a:pt x="5032011" y="3703041"/>
                  <a:pt x="5015341" y="3719711"/>
                  <a:pt x="4994777" y="3719711"/>
                </a:cubicBezTo>
                <a:lnTo>
                  <a:pt x="37234" y="3719711"/>
                </a:lnTo>
                <a:cubicBezTo>
                  <a:pt x="16670" y="3719711"/>
                  <a:pt x="0" y="3703041"/>
                  <a:pt x="0" y="3682477"/>
                </a:cubicBezTo>
                <a:lnTo>
                  <a:pt x="0" y="37234"/>
                </a:lnTo>
                <a:cubicBezTo>
                  <a:pt x="0" y="16670"/>
                  <a:pt x="16670" y="0"/>
                  <a:pt x="37234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7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5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209D085-BC06-4A85-BF48-549439B4DD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59007" y="1430994"/>
            <a:ext cx="1677120" cy="1820206"/>
          </a:xfrm>
          <a:custGeom>
            <a:avLst/>
            <a:gdLst>
              <a:gd name="connsiteX0" fmla="*/ 1070540 w 2138414"/>
              <a:gd name="connsiteY0" fmla="*/ 0 h 2320856"/>
              <a:gd name="connsiteX1" fmla="*/ 1083987 w 2138414"/>
              <a:gd name="connsiteY1" fmla="*/ 243 h 2320856"/>
              <a:gd name="connsiteX2" fmla="*/ 1097555 w 2138414"/>
              <a:gd name="connsiteY2" fmla="*/ 849 h 2320856"/>
              <a:gd name="connsiteX3" fmla="*/ 1111002 w 2138414"/>
              <a:gd name="connsiteY3" fmla="*/ 1939 h 2320856"/>
              <a:gd name="connsiteX4" fmla="*/ 1124327 w 2138414"/>
              <a:gd name="connsiteY4" fmla="*/ 3392 h 2320856"/>
              <a:gd name="connsiteX5" fmla="*/ 1137895 w 2138414"/>
              <a:gd name="connsiteY5" fmla="*/ 5210 h 2320856"/>
              <a:gd name="connsiteX6" fmla="*/ 1151221 w 2138414"/>
              <a:gd name="connsiteY6" fmla="*/ 7390 h 2320856"/>
              <a:gd name="connsiteX7" fmla="*/ 1164426 w 2138414"/>
              <a:gd name="connsiteY7" fmla="*/ 10055 h 2320856"/>
              <a:gd name="connsiteX8" fmla="*/ 1177751 w 2138414"/>
              <a:gd name="connsiteY8" fmla="*/ 12963 h 2320856"/>
              <a:gd name="connsiteX9" fmla="*/ 1190956 w 2138414"/>
              <a:gd name="connsiteY9" fmla="*/ 16233 h 2320856"/>
              <a:gd name="connsiteX10" fmla="*/ 1204039 w 2138414"/>
              <a:gd name="connsiteY10" fmla="*/ 19989 h 2320856"/>
              <a:gd name="connsiteX11" fmla="*/ 1217123 w 2138414"/>
              <a:gd name="connsiteY11" fmla="*/ 24229 h 2320856"/>
              <a:gd name="connsiteX12" fmla="*/ 1230085 w 2138414"/>
              <a:gd name="connsiteY12" fmla="*/ 28711 h 2320856"/>
              <a:gd name="connsiteX13" fmla="*/ 1242805 w 2138414"/>
              <a:gd name="connsiteY13" fmla="*/ 33678 h 2320856"/>
              <a:gd name="connsiteX14" fmla="*/ 1255525 w 2138414"/>
              <a:gd name="connsiteY14" fmla="*/ 38888 h 2320856"/>
              <a:gd name="connsiteX15" fmla="*/ 1268245 w 2138414"/>
              <a:gd name="connsiteY15" fmla="*/ 44581 h 2320856"/>
              <a:gd name="connsiteX16" fmla="*/ 1280601 w 2138414"/>
              <a:gd name="connsiteY16" fmla="*/ 50638 h 2320856"/>
              <a:gd name="connsiteX17" fmla="*/ 1720956 w 2138414"/>
              <a:gd name="connsiteY17" fmla="*/ 304553 h 2320856"/>
              <a:gd name="connsiteX18" fmla="*/ 1725680 w 2138414"/>
              <a:gd name="connsiteY18" fmla="*/ 307340 h 2320856"/>
              <a:gd name="connsiteX19" fmla="*/ 1730405 w 2138414"/>
              <a:gd name="connsiteY19" fmla="*/ 310005 h 2320856"/>
              <a:gd name="connsiteX20" fmla="*/ 1735130 w 2138414"/>
              <a:gd name="connsiteY20" fmla="*/ 312791 h 2320856"/>
              <a:gd name="connsiteX21" fmla="*/ 1739975 w 2138414"/>
              <a:gd name="connsiteY21" fmla="*/ 315336 h 2320856"/>
              <a:gd name="connsiteX22" fmla="*/ 1744579 w 2138414"/>
              <a:gd name="connsiteY22" fmla="*/ 318001 h 2320856"/>
              <a:gd name="connsiteX23" fmla="*/ 1749424 w 2138414"/>
              <a:gd name="connsiteY23" fmla="*/ 320423 h 2320856"/>
              <a:gd name="connsiteX24" fmla="*/ 1753907 w 2138414"/>
              <a:gd name="connsiteY24" fmla="*/ 323088 h 2320856"/>
              <a:gd name="connsiteX25" fmla="*/ 1758389 w 2138414"/>
              <a:gd name="connsiteY25" fmla="*/ 325511 h 2320856"/>
              <a:gd name="connsiteX26" fmla="*/ 1942405 w 2138414"/>
              <a:gd name="connsiteY26" fmla="*/ 433814 h 2320856"/>
              <a:gd name="connsiteX27" fmla="*/ 1947372 w 2138414"/>
              <a:gd name="connsiteY27" fmla="*/ 437205 h 2320856"/>
              <a:gd name="connsiteX28" fmla="*/ 1951733 w 2138414"/>
              <a:gd name="connsiteY28" fmla="*/ 440476 h 2320856"/>
              <a:gd name="connsiteX29" fmla="*/ 1955610 w 2138414"/>
              <a:gd name="connsiteY29" fmla="*/ 443625 h 2320856"/>
              <a:gd name="connsiteX30" fmla="*/ 1959244 w 2138414"/>
              <a:gd name="connsiteY30" fmla="*/ 446533 h 2320856"/>
              <a:gd name="connsiteX31" fmla="*/ 1965543 w 2138414"/>
              <a:gd name="connsiteY31" fmla="*/ 451743 h 2320856"/>
              <a:gd name="connsiteX32" fmla="*/ 1970752 w 2138414"/>
              <a:gd name="connsiteY32" fmla="*/ 456588 h 2320856"/>
              <a:gd name="connsiteX33" fmla="*/ 1975598 w 2138414"/>
              <a:gd name="connsiteY33" fmla="*/ 461070 h 2320856"/>
              <a:gd name="connsiteX34" fmla="*/ 1980081 w 2138414"/>
              <a:gd name="connsiteY34" fmla="*/ 465432 h 2320856"/>
              <a:gd name="connsiteX35" fmla="*/ 1982382 w 2138414"/>
              <a:gd name="connsiteY35" fmla="*/ 467491 h 2320856"/>
              <a:gd name="connsiteX36" fmla="*/ 1984805 w 2138414"/>
              <a:gd name="connsiteY36" fmla="*/ 469671 h 2320856"/>
              <a:gd name="connsiteX37" fmla="*/ 1987349 w 2138414"/>
              <a:gd name="connsiteY37" fmla="*/ 471852 h 2320856"/>
              <a:gd name="connsiteX38" fmla="*/ 1990014 w 2138414"/>
              <a:gd name="connsiteY38" fmla="*/ 474033 h 2320856"/>
              <a:gd name="connsiteX39" fmla="*/ 1994376 w 2138414"/>
              <a:gd name="connsiteY39" fmla="*/ 477061 h 2320856"/>
              <a:gd name="connsiteX40" fmla="*/ 1997283 w 2138414"/>
              <a:gd name="connsiteY40" fmla="*/ 479120 h 2320856"/>
              <a:gd name="connsiteX41" fmla="*/ 1998737 w 2138414"/>
              <a:gd name="connsiteY41" fmla="*/ 480332 h 2320856"/>
              <a:gd name="connsiteX42" fmla="*/ 2000191 w 2138414"/>
              <a:gd name="connsiteY42" fmla="*/ 481544 h 2320856"/>
              <a:gd name="connsiteX43" fmla="*/ 2002007 w 2138414"/>
              <a:gd name="connsiteY43" fmla="*/ 483118 h 2320856"/>
              <a:gd name="connsiteX44" fmla="*/ 2004187 w 2138414"/>
              <a:gd name="connsiteY44" fmla="*/ 485541 h 2320856"/>
              <a:gd name="connsiteX45" fmla="*/ 2011699 w 2138414"/>
              <a:gd name="connsiteY45" fmla="*/ 493900 h 2320856"/>
              <a:gd name="connsiteX46" fmla="*/ 2019089 w 2138414"/>
              <a:gd name="connsiteY46" fmla="*/ 502501 h 2320856"/>
              <a:gd name="connsiteX47" fmla="*/ 2026236 w 2138414"/>
              <a:gd name="connsiteY47" fmla="*/ 510981 h 2320856"/>
              <a:gd name="connsiteX48" fmla="*/ 2033262 w 2138414"/>
              <a:gd name="connsiteY48" fmla="*/ 519704 h 2320856"/>
              <a:gd name="connsiteX49" fmla="*/ 2040167 w 2138414"/>
              <a:gd name="connsiteY49" fmla="*/ 528547 h 2320856"/>
              <a:gd name="connsiteX50" fmla="*/ 2046830 w 2138414"/>
              <a:gd name="connsiteY50" fmla="*/ 537512 h 2320856"/>
              <a:gd name="connsiteX51" fmla="*/ 2053251 w 2138414"/>
              <a:gd name="connsiteY51" fmla="*/ 546597 h 2320856"/>
              <a:gd name="connsiteX52" fmla="*/ 2059429 w 2138414"/>
              <a:gd name="connsiteY52" fmla="*/ 555804 h 2320856"/>
              <a:gd name="connsiteX53" fmla="*/ 2065486 w 2138414"/>
              <a:gd name="connsiteY53" fmla="*/ 565132 h 2320856"/>
              <a:gd name="connsiteX54" fmla="*/ 2071301 w 2138414"/>
              <a:gd name="connsiteY54" fmla="*/ 574460 h 2320856"/>
              <a:gd name="connsiteX55" fmla="*/ 2076995 w 2138414"/>
              <a:gd name="connsiteY55" fmla="*/ 584030 h 2320856"/>
              <a:gd name="connsiteX56" fmla="*/ 2082325 w 2138414"/>
              <a:gd name="connsiteY56" fmla="*/ 593601 h 2320856"/>
              <a:gd name="connsiteX57" fmla="*/ 2087655 w 2138414"/>
              <a:gd name="connsiteY57" fmla="*/ 603413 h 2320856"/>
              <a:gd name="connsiteX58" fmla="*/ 2092501 w 2138414"/>
              <a:gd name="connsiteY58" fmla="*/ 613346 h 2320856"/>
              <a:gd name="connsiteX59" fmla="*/ 2097346 w 2138414"/>
              <a:gd name="connsiteY59" fmla="*/ 623280 h 2320856"/>
              <a:gd name="connsiteX60" fmla="*/ 2101829 w 2138414"/>
              <a:gd name="connsiteY60" fmla="*/ 633336 h 2320856"/>
              <a:gd name="connsiteX61" fmla="*/ 2106070 w 2138414"/>
              <a:gd name="connsiteY61" fmla="*/ 643633 h 2320856"/>
              <a:gd name="connsiteX62" fmla="*/ 2110067 w 2138414"/>
              <a:gd name="connsiteY62" fmla="*/ 653930 h 2320856"/>
              <a:gd name="connsiteX63" fmla="*/ 2113944 w 2138414"/>
              <a:gd name="connsiteY63" fmla="*/ 664348 h 2320856"/>
              <a:gd name="connsiteX64" fmla="*/ 2117335 w 2138414"/>
              <a:gd name="connsiteY64" fmla="*/ 674887 h 2320856"/>
              <a:gd name="connsiteX65" fmla="*/ 2120728 w 2138414"/>
              <a:gd name="connsiteY65" fmla="*/ 685670 h 2320856"/>
              <a:gd name="connsiteX66" fmla="*/ 2123635 w 2138414"/>
              <a:gd name="connsiteY66" fmla="*/ 696572 h 2320856"/>
              <a:gd name="connsiteX67" fmla="*/ 2126421 w 2138414"/>
              <a:gd name="connsiteY67" fmla="*/ 707475 h 2320856"/>
              <a:gd name="connsiteX68" fmla="*/ 2128844 w 2138414"/>
              <a:gd name="connsiteY68" fmla="*/ 718499 h 2320856"/>
              <a:gd name="connsiteX69" fmla="*/ 2131025 w 2138414"/>
              <a:gd name="connsiteY69" fmla="*/ 729765 h 2320856"/>
              <a:gd name="connsiteX70" fmla="*/ 2133084 w 2138414"/>
              <a:gd name="connsiteY70" fmla="*/ 741032 h 2320856"/>
              <a:gd name="connsiteX71" fmla="*/ 2134659 w 2138414"/>
              <a:gd name="connsiteY71" fmla="*/ 752540 h 2320856"/>
              <a:gd name="connsiteX72" fmla="*/ 2135992 w 2138414"/>
              <a:gd name="connsiteY72" fmla="*/ 764048 h 2320856"/>
              <a:gd name="connsiteX73" fmla="*/ 2137082 w 2138414"/>
              <a:gd name="connsiteY73" fmla="*/ 775799 h 2320856"/>
              <a:gd name="connsiteX74" fmla="*/ 2137808 w 2138414"/>
              <a:gd name="connsiteY74" fmla="*/ 787551 h 2320856"/>
              <a:gd name="connsiteX75" fmla="*/ 2138294 w 2138414"/>
              <a:gd name="connsiteY75" fmla="*/ 799544 h 2320856"/>
              <a:gd name="connsiteX76" fmla="*/ 2138414 w 2138414"/>
              <a:gd name="connsiteY76" fmla="*/ 811536 h 2320856"/>
              <a:gd name="connsiteX77" fmla="*/ 2138414 w 2138414"/>
              <a:gd name="connsiteY77" fmla="*/ 1509320 h 2320856"/>
              <a:gd name="connsiteX78" fmla="*/ 2138294 w 2138414"/>
              <a:gd name="connsiteY78" fmla="*/ 1518890 h 2320856"/>
              <a:gd name="connsiteX79" fmla="*/ 2137808 w 2138414"/>
              <a:gd name="connsiteY79" fmla="*/ 1528582 h 2320856"/>
              <a:gd name="connsiteX80" fmla="*/ 2137203 w 2138414"/>
              <a:gd name="connsiteY80" fmla="*/ 1538394 h 2320856"/>
              <a:gd name="connsiteX81" fmla="*/ 2136355 w 2138414"/>
              <a:gd name="connsiteY81" fmla="*/ 1548328 h 2320856"/>
              <a:gd name="connsiteX82" fmla="*/ 2135264 w 2138414"/>
              <a:gd name="connsiteY82" fmla="*/ 1558504 h 2320856"/>
              <a:gd name="connsiteX83" fmla="*/ 2133810 w 2138414"/>
              <a:gd name="connsiteY83" fmla="*/ 1568438 h 2320856"/>
              <a:gd name="connsiteX84" fmla="*/ 2132115 w 2138414"/>
              <a:gd name="connsiteY84" fmla="*/ 1578735 h 2320856"/>
              <a:gd name="connsiteX85" fmla="*/ 2130298 w 2138414"/>
              <a:gd name="connsiteY85" fmla="*/ 1588911 h 2320856"/>
              <a:gd name="connsiteX86" fmla="*/ 2128117 w 2138414"/>
              <a:gd name="connsiteY86" fmla="*/ 1599208 h 2320856"/>
              <a:gd name="connsiteX87" fmla="*/ 2125815 w 2138414"/>
              <a:gd name="connsiteY87" fmla="*/ 1609505 h 2320856"/>
              <a:gd name="connsiteX88" fmla="*/ 2123271 w 2138414"/>
              <a:gd name="connsiteY88" fmla="*/ 1619803 h 2320856"/>
              <a:gd name="connsiteX89" fmla="*/ 2120606 w 2138414"/>
              <a:gd name="connsiteY89" fmla="*/ 1630100 h 2320856"/>
              <a:gd name="connsiteX90" fmla="*/ 2117457 w 2138414"/>
              <a:gd name="connsiteY90" fmla="*/ 1640397 h 2320856"/>
              <a:gd name="connsiteX91" fmla="*/ 2114306 w 2138414"/>
              <a:gd name="connsiteY91" fmla="*/ 1650573 h 2320856"/>
              <a:gd name="connsiteX92" fmla="*/ 2111036 w 2138414"/>
              <a:gd name="connsiteY92" fmla="*/ 1660748 h 2320856"/>
              <a:gd name="connsiteX93" fmla="*/ 2107523 w 2138414"/>
              <a:gd name="connsiteY93" fmla="*/ 1670682 h 2320856"/>
              <a:gd name="connsiteX94" fmla="*/ 2103767 w 2138414"/>
              <a:gd name="connsiteY94" fmla="*/ 1680737 h 2320856"/>
              <a:gd name="connsiteX95" fmla="*/ 2099770 w 2138414"/>
              <a:gd name="connsiteY95" fmla="*/ 1690550 h 2320856"/>
              <a:gd name="connsiteX96" fmla="*/ 2095650 w 2138414"/>
              <a:gd name="connsiteY96" fmla="*/ 1700362 h 2320856"/>
              <a:gd name="connsiteX97" fmla="*/ 2091411 w 2138414"/>
              <a:gd name="connsiteY97" fmla="*/ 1709933 h 2320856"/>
              <a:gd name="connsiteX98" fmla="*/ 2086929 w 2138414"/>
              <a:gd name="connsiteY98" fmla="*/ 1719260 h 2320856"/>
              <a:gd name="connsiteX99" fmla="*/ 2082204 w 2138414"/>
              <a:gd name="connsiteY99" fmla="*/ 1728589 h 2320856"/>
              <a:gd name="connsiteX100" fmla="*/ 2077479 w 2138414"/>
              <a:gd name="connsiteY100" fmla="*/ 1737553 h 2320856"/>
              <a:gd name="connsiteX101" fmla="*/ 2072512 w 2138414"/>
              <a:gd name="connsiteY101" fmla="*/ 1746397 h 2320856"/>
              <a:gd name="connsiteX102" fmla="*/ 2067424 w 2138414"/>
              <a:gd name="connsiteY102" fmla="*/ 1755118 h 2320856"/>
              <a:gd name="connsiteX103" fmla="*/ 2062215 w 2138414"/>
              <a:gd name="connsiteY103" fmla="*/ 1763598 h 2320856"/>
              <a:gd name="connsiteX104" fmla="*/ 2056643 w 2138414"/>
              <a:gd name="connsiteY104" fmla="*/ 1771716 h 2320856"/>
              <a:gd name="connsiteX105" fmla="*/ 2051192 w 2138414"/>
              <a:gd name="connsiteY105" fmla="*/ 1779469 h 2320856"/>
              <a:gd name="connsiteX106" fmla="*/ 2045497 w 2138414"/>
              <a:gd name="connsiteY106" fmla="*/ 1787100 h 2320856"/>
              <a:gd name="connsiteX107" fmla="*/ 2039804 w 2138414"/>
              <a:gd name="connsiteY107" fmla="*/ 1794369 h 2320856"/>
              <a:gd name="connsiteX108" fmla="*/ 2033868 w 2138414"/>
              <a:gd name="connsiteY108" fmla="*/ 1801275 h 2320856"/>
              <a:gd name="connsiteX109" fmla="*/ 2027811 w 2138414"/>
              <a:gd name="connsiteY109" fmla="*/ 1807937 h 2320856"/>
              <a:gd name="connsiteX110" fmla="*/ 2023935 w 2138414"/>
              <a:gd name="connsiteY110" fmla="*/ 1811814 h 2320856"/>
              <a:gd name="connsiteX111" fmla="*/ 2020542 w 2138414"/>
              <a:gd name="connsiteY111" fmla="*/ 1815205 h 2320856"/>
              <a:gd name="connsiteX112" fmla="*/ 2018846 w 2138414"/>
              <a:gd name="connsiteY112" fmla="*/ 1816902 h 2320856"/>
              <a:gd name="connsiteX113" fmla="*/ 2017150 w 2138414"/>
              <a:gd name="connsiteY113" fmla="*/ 1818719 h 2320856"/>
              <a:gd name="connsiteX114" fmla="*/ 2015455 w 2138414"/>
              <a:gd name="connsiteY114" fmla="*/ 1820536 h 2320856"/>
              <a:gd name="connsiteX115" fmla="*/ 2013637 w 2138414"/>
              <a:gd name="connsiteY115" fmla="*/ 1822838 h 2320856"/>
              <a:gd name="connsiteX116" fmla="*/ 2007095 w 2138414"/>
              <a:gd name="connsiteY116" fmla="*/ 1830954 h 2320856"/>
              <a:gd name="connsiteX117" fmla="*/ 2002856 w 2138414"/>
              <a:gd name="connsiteY117" fmla="*/ 1836042 h 2320856"/>
              <a:gd name="connsiteX118" fmla="*/ 2001280 w 2138414"/>
              <a:gd name="connsiteY118" fmla="*/ 1837738 h 2320856"/>
              <a:gd name="connsiteX119" fmla="*/ 2000069 w 2138414"/>
              <a:gd name="connsiteY119" fmla="*/ 1838829 h 2320856"/>
              <a:gd name="connsiteX120" fmla="*/ 1999100 w 2138414"/>
              <a:gd name="connsiteY120" fmla="*/ 1839677 h 2320856"/>
              <a:gd name="connsiteX121" fmla="*/ 1998252 w 2138414"/>
              <a:gd name="connsiteY121" fmla="*/ 1840283 h 2320856"/>
              <a:gd name="connsiteX122" fmla="*/ 1996556 w 2138414"/>
              <a:gd name="connsiteY122" fmla="*/ 1841252 h 2320856"/>
              <a:gd name="connsiteX123" fmla="*/ 1994376 w 2138414"/>
              <a:gd name="connsiteY123" fmla="*/ 1842584 h 2320856"/>
              <a:gd name="connsiteX124" fmla="*/ 1992922 w 2138414"/>
              <a:gd name="connsiteY124" fmla="*/ 1843796 h 2320856"/>
              <a:gd name="connsiteX125" fmla="*/ 1991105 w 2138414"/>
              <a:gd name="connsiteY125" fmla="*/ 1845249 h 2320856"/>
              <a:gd name="connsiteX126" fmla="*/ 1988561 w 2138414"/>
              <a:gd name="connsiteY126" fmla="*/ 1847309 h 2320856"/>
              <a:gd name="connsiteX127" fmla="*/ 1985653 w 2138414"/>
              <a:gd name="connsiteY127" fmla="*/ 1849852 h 2320856"/>
              <a:gd name="connsiteX128" fmla="*/ 1980202 w 2138414"/>
              <a:gd name="connsiteY128" fmla="*/ 1854941 h 2320856"/>
              <a:gd name="connsiteX129" fmla="*/ 1974629 w 2138414"/>
              <a:gd name="connsiteY129" fmla="*/ 1859908 h 2320856"/>
              <a:gd name="connsiteX130" fmla="*/ 1969178 w 2138414"/>
              <a:gd name="connsiteY130" fmla="*/ 1864632 h 2320856"/>
              <a:gd name="connsiteX131" fmla="*/ 1963484 w 2138414"/>
              <a:gd name="connsiteY131" fmla="*/ 1869477 h 2320856"/>
              <a:gd name="connsiteX132" fmla="*/ 1957790 w 2138414"/>
              <a:gd name="connsiteY132" fmla="*/ 1874081 h 2320856"/>
              <a:gd name="connsiteX133" fmla="*/ 1952218 w 2138414"/>
              <a:gd name="connsiteY133" fmla="*/ 1878563 h 2320856"/>
              <a:gd name="connsiteX134" fmla="*/ 1946524 w 2138414"/>
              <a:gd name="connsiteY134" fmla="*/ 1883046 h 2320856"/>
              <a:gd name="connsiteX135" fmla="*/ 1940709 w 2138414"/>
              <a:gd name="connsiteY135" fmla="*/ 1887407 h 2320856"/>
              <a:gd name="connsiteX136" fmla="*/ 1934895 w 2138414"/>
              <a:gd name="connsiteY136" fmla="*/ 1891647 h 2320856"/>
              <a:gd name="connsiteX137" fmla="*/ 1929079 w 2138414"/>
              <a:gd name="connsiteY137" fmla="*/ 1895887 h 2320856"/>
              <a:gd name="connsiteX138" fmla="*/ 1923265 w 2138414"/>
              <a:gd name="connsiteY138" fmla="*/ 1900006 h 2320856"/>
              <a:gd name="connsiteX139" fmla="*/ 1917450 w 2138414"/>
              <a:gd name="connsiteY139" fmla="*/ 1904125 h 2320856"/>
              <a:gd name="connsiteX140" fmla="*/ 1905577 w 2138414"/>
              <a:gd name="connsiteY140" fmla="*/ 1912120 h 2320856"/>
              <a:gd name="connsiteX141" fmla="*/ 1893584 w 2138414"/>
              <a:gd name="connsiteY141" fmla="*/ 1919752 h 2320856"/>
              <a:gd name="connsiteX142" fmla="*/ 1881349 w 2138414"/>
              <a:gd name="connsiteY142" fmla="*/ 1927384 h 2320856"/>
              <a:gd name="connsiteX143" fmla="*/ 1868992 w 2138414"/>
              <a:gd name="connsiteY143" fmla="*/ 1934531 h 2320856"/>
              <a:gd name="connsiteX144" fmla="*/ 1856515 w 2138414"/>
              <a:gd name="connsiteY144" fmla="*/ 1941800 h 2320856"/>
              <a:gd name="connsiteX145" fmla="*/ 1843794 w 2138414"/>
              <a:gd name="connsiteY145" fmla="*/ 1948947 h 2320856"/>
              <a:gd name="connsiteX146" fmla="*/ 1830832 w 2138414"/>
              <a:gd name="connsiteY146" fmla="*/ 1955852 h 2320856"/>
              <a:gd name="connsiteX147" fmla="*/ 1817749 w 2138414"/>
              <a:gd name="connsiteY147" fmla="*/ 1962879 h 2320856"/>
              <a:gd name="connsiteX148" fmla="*/ 1804544 w 2138414"/>
              <a:gd name="connsiteY148" fmla="*/ 1969784 h 2320856"/>
              <a:gd name="connsiteX149" fmla="*/ 1791098 w 2138414"/>
              <a:gd name="connsiteY149" fmla="*/ 1976810 h 2320856"/>
              <a:gd name="connsiteX150" fmla="*/ 1570254 w 2138414"/>
              <a:gd name="connsiteY150" fmla="*/ 2103162 h 2320856"/>
              <a:gd name="connsiteX151" fmla="*/ 1561047 w 2138414"/>
              <a:gd name="connsiteY151" fmla="*/ 2108614 h 2320856"/>
              <a:gd name="connsiteX152" fmla="*/ 1551719 w 2138414"/>
              <a:gd name="connsiteY152" fmla="*/ 2114066 h 2320856"/>
              <a:gd name="connsiteX153" fmla="*/ 1542513 w 2138414"/>
              <a:gd name="connsiteY153" fmla="*/ 2119396 h 2320856"/>
              <a:gd name="connsiteX154" fmla="*/ 1533427 w 2138414"/>
              <a:gd name="connsiteY154" fmla="*/ 2124605 h 2320856"/>
              <a:gd name="connsiteX155" fmla="*/ 1524220 w 2138414"/>
              <a:gd name="connsiteY155" fmla="*/ 2129814 h 2320856"/>
              <a:gd name="connsiteX156" fmla="*/ 1515256 w 2138414"/>
              <a:gd name="connsiteY156" fmla="*/ 2135023 h 2320856"/>
              <a:gd name="connsiteX157" fmla="*/ 1506291 w 2138414"/>
              <a:gd name="connsiteY157" fmla="*/ 2140232 h 2320856"/>
              <a:gd name="connsiteX158" fmla="*/ 1497326 w 2138414"/>
              <a:gd name="connsiteY158" fmla="*/ 2145442 h 2320856"/>
              <a:gd name="connsiteX159" fmla="*/ 1488240 w 2138414"/>
              <a:gd name="connsiteY159" fmla="*/ 2150650 h 2320856"/>
              <a:gd name="connsiteX160" fmla="*/ 1479276 w 2138414"/>
              <a:gd name="connsiteY160" fmla="*/ 2155981 h 2320856"/>
              <a:gd name="connsiteX161" fmla="*/ 1470311 w 2138414"/>
              <a:gd name="connsiteY161" fmla="*/ 2161190 h 2320856"/>
              <a:gd name="connsiteX162" fmla="*/ 1461225 w 2138414"/>
              <a:gd name="connsiteY162" fmla="*/ 2166399 h 2320856"/>
              <a:gd name="connsiteX163" fmla="*/ 1452261 w 2138414"/>
              <a:gd name="connsiteY163" fmla="*/ 2171729 h 2320856"/>
              <a:gd name="connsiteX164" fmla="*/ 1443175 w 2138414"/>
              <a:gd name="connsiteY164" fmla="*/ 2177060 h 2320856"/>
              <a:gd name="connsiteX165" fmla="*/ 1434090 w 2138414"/>
              <a:gd name="connsiteY165" fmla="*/ 2182511 h 2320856"/>
              <a:gd name="connsiteX166" fmla="*/ 1425004 w 2138414"/>
              <a:gd name="connsiteY166" fmla="*/ 2187963 h 2320856"/>
              <a:gd name="connsiteX167" fmla="*/ 1415676 w 2138414"/>
              <a:gd name="connsiteY167" fmla="*/ 2193656 h 2320856"/>
              <a:gd name="connsiteX168" fmla="*/ 1406590 w 2138414"/>
              <a:gd name="connsiteY168" fmla="*/ 2199108 h 2320856"/>
              <a:gd name="connsiteX169" fmla="*/ 1397505 w 2138414"/>
              <a:gd name="connsiteY169" fmla="*/ 2204559 h 2320856"/>
              <a:gd name="connsiteX170" fmla="*/ 1388540 w 2138414"/>
              <a:gd name="connsiteY170" fmla="*/ 2209889 h 2320856"/>
              <a:gd name="connsiteX171" fmla="*/ 1379696 w 2138414"/>
              <a:gd name="connsiteY171" fmla="*/ 2215220 h 2320856"/>
              <a:gd name="connsiteX172" fmla="*/ 1370853 w 2138414"/>
              <a:gd name="connsiteY172" fmla="*/ 2220429 h 2320856"/>
              <a:gd name="connsiteX173" fmla="*/ 1362009 w 2138414"/>
              <a:gd name="connsiteY173" fmla="*/ 2225760 h 2320856"/>
              <a:gd name="connsiteX174" fmla="*/ 1352924 w 2138414"/>
              <a:gd name="connsiteY174" fmla="*/ 2230968 h 2320856"/>
              <a:gd name="connsiteX175" fmla="*/ 1344080 w 2138414"/>
              <a:gd name="connsiteY175" fmla="*/ 2236056 h 2320856"/>
              <a:gd name="connsiteX176" fmla="*/ 1335116 w 2138414"/>
              <a:gd name="connsiteY176" fmla="*/ 2241024 h 2320856"/>
              <a:gd name="connsiteX177" fmla="*/ 1326030 w 2138414"/>
              <a:gd name="connsiteY177" fmla="*/ 2246354 h 2320856"/>
              <a:gd name="connsiteX178" fmla="*/ 1316702 w 2138414"/>
              <a:gd name="connsiteY178" fmla="*/ 2251199 h 2320856"/>
              <a:gd name="connsiteX179" fmla="*/ 1307374 w 2138414"/>
              <a:gd name="connsiteY179" fmla="*/ 2256288 h 2320856"/>
              <a:gd name="connsiteX180" fmla="*/ 1297804 w 2138414"/>
              <a:gd name="connsiteY180" fmla="*/ 2261375 h 2320856"/>
              <a:gd name="connsiteX181" fmla="*/ 1288112 w 2138414"/>
              <a:gd name="connsiteY181" fmla="*/ 2266463 h 2320856"/>
              <a:gd name="connsiteX182" fmla="*/ 1278178 w 2138414"/>
              <a:gd name="connsiteY182" fmla="*/ 2271552 h 2320856"/>
              <a:gd name="connsiteX183" fmla="*/ 1265701 w 2138414"/>
              <a:gd name="connsiteY183" fmla="*/ 2277608 h 2320856"/>
              <a:gd name="connsiteX184" fmla="*/ 1253102 w 2138414"/>
              <a:gd name="connsiteY184" fmla="*/ 2283302 h 2320856"/>
              <a:gd name="connsiteX185" fmla="*/ 1240382 w 2138414"/>
              <a:gd name="connsiteY185" fmla="*/ 2288512 h 2320856"/>
              <a:gd name="connsiteX186" fmla="*/ 1227541 w 2138414"/>
              <a:gd name="connsiteY186" fmla="*/ 2293236 h 2320856"/>
              <a:gd name="connsiteX187" fmla="*/ 1214458 w 2138414"/>
              <a:gd name="connsiteY187" fmla="*/ 2297839 h 2320856"/>
              <a:gd name="connsiteX188" fmla="*/ 1201617 w 2138414"/>
              <a:gd name="connsiteY188" fmla="*/ 2301837 h 2320856"/>
              <a:gd name="connsiteX189" fmla="*/ 1188412 w 2138414"/>
              <a:gd name="connsiteY189" fmla="*/ 2305471 h 2320856"/>
              <a:gd name="connsiteX190" fmla="*/ 1175208 w 2138414"/>
              <a:gd name="connsiteY190" fmla="*/ 2308863 h 2320856"/>
              <a:gd name="connsiteX191" fmla="*/ 1162003 w 2138414"/>
              <a:gd name="connsiteY191" fmla="*/ 2311771 h 2320856"/>
              <a:gd name="connsiteX192" fmla="*/ 1148556 w 2138414"/>
              <a:gd name="connsiteY192" fmla="*/ 2314193 h 2320856"/>
              <a:gd name="connsiteX193" fmla="*/ 1135230 w 2138414"/>
              <a:gd name="connsiteY193" fmla="*/ 2316253 h 2320856"/>
              <a:gd name="connsiteX194" fmla="*/ 1121905 w 2138414"/>
              <a:gd name="connsiteY194" fmla="*/ 2317949 h 2320856"/>
              <a:gd name="connsiteX195" fmla="*/ 1108458 w 2138414"/>
              <a:gd name="connsiteY195" fmla="*/ 2319282 h 2320856"/>
              <a:gd name="connsiteX196" fmla="*/ 1094890 w 2138414"/>
              <a:gd name="connsiteY196" fmla="*/ 2320130 h 2320856"/>
              <a:gd name="connsiteX197" fmla="*/ 1081443 w 2138414"/>
              <a:gd name="connsiteY197" fmla="*/ 2320736 h 2320856"/>
              <a:gd name="connsiteX198" fmla="*/ 1067875 w 2138414"/>
              <a:gd name="connsiteY198" fmla="*/ 2320856 h 2320856"/>
              <a:gd name="connsiteX199" fmla="*/ 1054429 w 2138414"/>
              <a:gd name="connsiteY199" fmla="*/ 2320614 h 2320856"/>
              <a:gd name="connsiteX200" fmla="*/ 1040860 w 2138414"/>
              <a:gd name="connsiteY200" fmla="*/ 2320008 h 2320856"/>
              <a:gd name="connsiteX201" fmla="*/ 1027413 w 2138414"/>
              <a:gd name="connsiteY201" fmla="*/ 2318918 h 2320856"/>
              <a:gd name="connsiteX202" fmla="*/ 1014087 w 2138414"/>
              <a:gd name="connsiteY202" fmla="*/ 2317464 h 2320856"/>
              <a:gd name="connsiteX203" fmla="*/ 1000519 w 2138414"/>
              <a:gd name="connsiteY203" fmla="*/ 2315647 h 2320856"/>
              <a:gd name="connsiteX204" fmla="*/ 987193 w 2138414"/>
              <a:gd name="connsiteY204" fmla="*/ 2313467 h 2320856"/>
              <a:gd name="connsiteX205" fmla="*/ 973989 w 2138414"/>
              <a:gd name="connsiteY205" fmla="*/ 2310802 h 2320856"/>
              <a:gd name="connsiteX206" fmla="*/ 960664 w 2138414"/>
              <a:gd name="connsiteY206" fmla="*/ 2307894 h 2320856"/>
              <a:gd name="connsiteX207" fmla="*/ 947459 w 2138414"/>
              <a:gd name="connsiteY207" fmla="*/ 2304623 h 2320856"/>
              <a:gd name="connsiteX208" fmla="*/ 934375 w 2138414"/>
              <a:gd name="connsiteY208" fmla="*/ 2300868 h 2320856"/>
              <a:gd name="connsiteX209" fmla="*/ 921292 w 2138414"/>
              <a:gd name="connsiteY209" fmla="*/ 2296627 h 2320856"/>
              <a:gd name="connsiteX210" fmla="*/ 908329 w 2138414"/>
              <a:gd name="connsiteY210" fmla="*/ 2292146 h 2320856"/>
              <a:gd name="connsiteX211" fmla="*/ 895610 w 2138414"/>
              <a:gd name="connsiteY211" fmla="*/ 2287178 h 2320856"/>
              <a:gd name="connsiteX212" fmla="*/ 882890 w 2138414"/>
              <a:gd name="connsiteY212" fmla="*/ 2281969 h 2320856"/>
              <a:gd name="connsiteX213" fmla="*/ 870170 w 2138414"/>
              <a:gd name="connsiteY213" fmla="*/ 2276276 h 2320856"/>
              <a:gd name="connsiteX214" fmla="*/ 857813 w 2138414"/>
              <a:gd name="connsiteY214" fmla="*/ 2270218 h 2320856"/>
              <a:gd name="connsiteX215" fmla="*/ 844851 w 2138414"/>
              <a:gd name="connsiteY215" fmla="*/ 2263556 h 2320856"/>
              <a:gd name="connsiteX216" fmla="*/ 829708 w 2138414"/>
              <a:gd name="connsiteY216" fmla="*/ 2255439 h 2320856"/>
              <a:gd name="connsiteX217" fmla="*/ 812748 w 2138414"/>
              <a:gd name="connsiteY217" fmla="*/ 2246111 h 2320856"/>
              <a:gd name="connsiteX218" fmla="*/ 794455 w 2138414"/>
              <a:gd name="connsiteY218" fmla="*/ 2236056 h 2320856"/>
              <a:gd name="connsiteX219" fmla="*/ 774951 w 2138414"/>
              <a:gd name="connsiteY219" fmla="*/ 2224790 h 2320856"/>
              <a:gd name="connsiteX220" fmla="*/ 754478 w 2138414"/>
              <a:gd name="connsiteY220" fmla="*/ 2213281 h 2320856"/>
              <a:gd name="connsiteX221" fmla="*/ 733521 w 2138414"/>
              <a:gd name="connsiteY221" fmla="*/ 2201046 h 2320856"/>
              <a:gd name="connsiteX222" fmla="*/ 712078 w 2138414"/>
              <a:gd name="connsiteY222" fmla="*/ 2188568 h 2320856"/>
              <a:gd name="connsiteX223" fmla="*/ 690757 w 2138414"/>
              <a:gd name="connsiteY223" fmla="*/ 2175969 h 2320856"/>
              <a:gd name="connsiteX224" fmla="*/ 669557 w 2138414"/>
              <a:gd name="connsiteY224" fmla="*/ 2163491 h 2320856"/>
              <a:gd name="connsiteX225" fmla="*/ 648963 w 2138414"/>
              <a:gd name="connsiteY225" fmla="*/ 2151256 h 2320856"/>
              <a:gd name="connsiteX226" fmla="*/ 629095 w 2138414"/>
              <a:gd name="connsiteY226" fmla="*/ 2139505 h 2320856"/>
              <a:gd name="connsiteX227" fmla="*/ 610319 w 2138414"/>
              <a:gd name="connsiteY227" fmla="*/ 2128360 h 2320856"/>
              <a:gd name="connsiteX228" fmla="*/ 593116 w 2138414"/>
              <a:gd name="connsiteY228" fmla="*/ 2117942 h 2320856"/>
              <a:gd name="connsiteX229" fmla="*/ 577367 w 2138414"/>
              <a:gd name="connsiteY229" fmla="*/ 2108614 h 2320856"/>
              <a:gd name="connsiteX230" fmla="*/ 563678 w 2138414"/>
              <a:gd name="connsiteY230" fmla="*/ 2100376 h 2320856"/>
              <a:gd name="connsiteX231" fmla="*/ 342471 w 2138414"/>
              <a:gd name="connsiteY231" fmla="*/ 1974509 h 2320856"/>
              <a:gd name="connsiteX232" fmla="*/ 337141 w 2138414"/>
              <a:gd name="connsiteY232" fmla="*/ 1971722 h 2320856"/>
              <a:gd name="connsiteX233" fmla="*/ 332537 w 2138414"/>
              <a:gd name="connsiteY233" fmla="*/ 1969300 h 2320856"/>
              <a:gd name="connsiteX234" fmla="*/ 328055 w 2138414"/>
              <a:gd name="connsiteY234" fmla="*/ 1966755 h 2320856"/>
              <a:gd name="connsiteX235" fmla="*/ 323694 w 2138414"/>
              <a:gd name="connsiteY235" fmla="*/ 1964332 h 2320856"/>
              <a:gd name="connsiteX236" fmla="*/ 319212 w 2138414"/>
              <a:gd name="connsiteY236" fmla="*/ 1961789 h 2320856"/>
              <a:gd name="connsiteX237" fmla="*/ 314730 w 2138414"/>
              <a:gd name="connsiteY237" fmla="*/ 1959245 h 2320856"/>
              <a:gd name="connsiteX238" fmla="*/ 309884 w 2138414"/>
              <a:gd name="connsiteY238" fmla="*/ 1956580 h 2320856"/>
              <a:gd name="connsiteX239" fmla="*/ 304674 w 2138414"/>
              <a:gd name="connsiteY239" fmla="*/ 1953672 h 2320856"/>
              <a:gd name="connsiteX240" fmla="*/ 196010 w 2138414"/>
              <a:gd name="connsiteY240" fmla="*/ 1887043 h 2320856"/>
              <a:gd name="connsiteX241" fmla="*/ 191043 w 2138414"/>
              <a:gd name="connsiteY241" fmla="*/ 1883652 h 2320856"/>
              <a:gd name="connsiteX242" fmla="*/ 186682 w 2138414"/>
              <a:gd name="connsiteY242" fmla="*/ 1880381 h 2320856"/>
              <a:gd name="connsiteX243" fmla="*/ 182805 w 2138414"/>
              <a:gd name="connsiteY243" fmla="*/ 1877231 h 2320856"/>
              <a:gd name="connsiteX244" fmla="*/ 179170 w 2138414"/>
              <a:gd name="connsiteY244" fmla="*/ 1874324 h 2320856"/>
              <a:gd name="connsiteX245" fmla="*/ 172871 w 2138414"/>
              <a:gd name="connsiteY245" fmla="*/ 1869114 h 2320856"/>
              <a:gd name="connsiteX246" fmla="*/ 167662 w 2138414"/>
              <a:gd name="connsiteY246" fmla="*/ 1864269 h 2320856"/>
              <a:gd name="connsiteX247" fmla="*/ 162817 w 2138414"/>
              <a:gd name="connsiteY247" fmla="*/ 1859786 h 2320856"/>
              <a:gd name="connsiteX248" fmla="*/ 158334 w 2138414"/>
              <a:gd name="connsiteY248" fmla="*/ 1855425 h 2320856"/>
              <a:gd name="connsiteX249" fmla="*/ 156032 w 2138414"/>
              <a:gd name="connsiteY249" fmla="*/ 1853366 h 2320856"/>
              <a:gd name="connsiteX250" fmla="*/ 153610 w 2138414"/>
              <a:gd name="connsiteY250" fmla="*/ 1851186 h 2320856"/>
              <a:gd name="connsiteX251" fmla="*/ 151065 w 2138414"/>
              <a:gd name="connsiteY251" fmla="*/ 1849005 h 2320856"/>
              <a:gd name="connsiteX252" fmla="*/ 148400 w 2138414"/>
              <a:gd name="connsiteY252" fmla="*/ 1846824 h 2320856"/>
              <a:gd name="connsiteX253" fmla="*/ 144523 w 2138414"/>
              <a:gd name="connsiteY253" fmla="*/ 1843917 h 2320856"/>
              <a:gd name="connsiteX254" fmla="*/ 140768 w 2138414"/>
              <a:gd name="connsiteY254" fmla="*/ 1840767 h 2320856"/>
              <a:gd name="connsiteX255" fmla="*/ 137013 w 2138414"/>
              <a:gd name="connsiteY255" fmla="*/ 1837254 h 2320856"/>
              <a:gd name="connsiteX256" fmla="*/ 133258 w 2138414"/>
              <a:gd name="connsiteY256" fmla="*/ 1833619 h 2320856"/>
              <a:gd name="connsiteX257" fmla="*/ 129381 w 2138414"/>
              <a:gd name="connsiteY257" fmla="*/ 1829743 h 2320856"/>
              <a:gd name="connsiteX258" fmla="*/ 125504 w 2138414"/>
              <a:gd name="connsiteY258" fmla="*/ 1825745 h 2320856"/>
              <a:gd name="connsiteX259" fmla="*/ 121628 w 2138414"/>
              <a:gd name="connsiteY259" fmla="*/ 1821384 h 2320856"/>
              <a:gd name="connsiteX260" fmla="*/ 117872 w 2138414"/>
              <a:gd name="connsiteY260" fmla="*/ 1817144 h 2320856"/>
              <a:gd name="connsiteX261" fmla="*/ 113996 w 2138414"/>
              <a:gd name="connsiteY261" fmla="*/ 1812540 h 2320856"/>
              <a:gd name="connsiteX262" fmla="*/ 110119 w 2138414"/>
              <a:gd name="connsiteY262" fmla="*/ 1807937 h 2320856"/>
              <a:gd name="connsiteX263" fmla="*/ 106364 w 2138414"/>
              <a:gd name="connsiteY263" fmla="*/ 1803213 h 2320856"/>
              <a:gd name="connsiteX264" fmla="*/ 102608 w 2138414"/>
              <a:gd name="connsiteY264" fmla="*/ 1798245 h 2320856"/>
              <a:gd name="connsiteX265" fmla="*/ 98853 w 2138414"/>
              <a:gd name="connsiteY265" fmla="*/ 1793279 h 2320856"/>
              <a:gd name="connsiteX266" fmla="*/ 95098 w 2138414"/>
              <a:gd name="connsiteY266" fmla="*/ 1788191 h 2320856"/>
              <a:gd name="connsiteX267" fmla="*/ 91463 w 2138414"/>
              <a:gd name="connsiteY267" fmla="*/ 1783103 h 2320856"/>
              <a:gd name="connsiteX268" fmla="*/ 87829 w 2138414"/>
              <a:gd name="connsiteY268" fmla="*/ 1777894 h 2320856"/>
              <a:gd name="connsiteX269" fmla="*/ 80681 w 2138414"/>
              <a:gd name="connsiteY269" fmla="*/ 1767355 h 2320856"/>
              <a:gd name="connsiteX270" fmla="*/ 74019 w 2138414"/>
              <a:gd name="connsiteY270" fmla="*/ 1756694 h 2320856"/>
              <a:gd name="connsiteX271" fmla="*/ 67477 w 2138414"/>
              <a:gd name="connsiteY271" fmla="*/ 1746276 h 2320856"/>
              <a:gd name="connsiteX272" fmla="*/ 61420 w 2138414"/>
              <a:gd name="connsiteY272" fmla="*/ 1735857 h 2320856"/>
              <a:gd name="connsiteX273" fmla="*/ 55605 w 2138414"/>
              <a:gd name="connsiteY273" fmla="*/ 1725802 h 2320856"/>
              <a:gd name="connsiteX274" fmla="*/ 50396 w 2138414"/>
              <a:gd name="connsiteY274" fmla="*/ 1715990 h 2320856"/>
              <a:gd name="connsiteX275" fmla="*/ 45550 w 2138414"/>
              <a:gd name="connsiteY275" fmla="*/ 1706662 h 2320856"/>
              <a:gd name="connsiteX276" fmla="*/ 41310 w 2138414"/>
              <a:gd name="connsiteY276" fmla="*/ 1697939 h 2320856"/>
              <a:gd name="connsiteX277" fmla="*/ 39372 w 2138414"/>
              <a:gd name="connsiteY277" fmla="*/ 1693700 h 2320856"/>
              <a:gd name="connsiteX278" fmla="*/ 37434 w 2138414"/>
              <a:gd name="connsiteY278" fmla="*/ 1688975 h 2320856"/>
              <a:gd name="connsiteX279" fmla="*/ 35374 w 2138414"/>
              <a:gd name="connsiteY279" fmla="*/ 1684371 h 2320856"/>
              <a:gd name="connsiteX280" fmla="*/ 33557 w 2138414"/>
              <a:gd name="connsiteY280" fmla="*/ 1679405 h 2320856"/>
              <a:gd name="connsiteX281" fmla="*/ 31498 w 2138414"/>
              <a:gd name="connsiteY281" fmla="*/ 1674317 h 2320856"/>
              <a:gd name="connsiteX282" fmla="*/ 29559 w 2138414"/>
              <a:gd name="connsiteY282" fmla="*/ 1669108 h 2320856"/>
              <a:gd name="connsiteX283" fmla="*/ 27743 w 2138414"/>
              <a:gd name="connsiteY283" fmla="*/ 1663778 h 2320856"/>
              <a:gd name="connsiteX284" fmla="*/ 25804 w 2138414"/>
              <a:gd name="connsiteY284" fmla="*/ 1658447 h 2320856"/>
              <a:gd name="connsiteX285" fmla="*/ 22412 w 2138414"/>
              <a:gd name="connsiteY285" fmla="*/ 1647060 h 2320856"/>
              <a:gd name="connsiteX286" fmla="*/ 18899 w 2138414"/>
              <a:gd name="connsiteY286" fmla="*/ 1635430 h 2320856"/>
              <a:gd name="connsiteX287" fmla="*/ 17324 w 2138414"/>
              <a:gd name="connsiteY287" fmla="*/ 1629372 h 2320856"/>
              <a:gd name="connsiteX288" fmla="*/ 15628 w 2138414"/>
              <a:gd name="connsiteY288" fmla="*/ 1623436 h 2320856"/>
              <a:gd name="connsiteX289" fmla="*/ 14053 w 2138414"/>
              <a:gd name="connsiteY289" fmla="*/ 1617259 h 2320856"/>
              <a:gd name="connsiteX290" fmla="*/ 12599 w 2138414"/>
              <a:gd name="connsiteY290" fmla="*/ 1611080 h 2320856"/>
              <a:gd name="connsiteX291" fmla="*/ 11267 w 2138414"/>
              <a:gd name="connsiteY291" fmla="*/ 1604902 h 2320856"/>
              <a:gd name="connsiteX292" fmla="*/ 9813 w 2138414"/>
              <a:gd name="connsiteY292" fmla="*/ 1598481 h 2320856"/>
              <a:gd name="connsiteX293" fmla="*/ 8723 w 2138414"/>
              <a:gd name="connsiteY293" fmla="*/ 1592061 h 2320856"/>
              <a:gd name="connsiteX294" fmla="*/ 7390 w 2138414"/>
              <a:gd name="connsiteY294" fmla="*/ 1585761 h 2320856"/>
              <a:gd name="connsiteX295" fmla="*/ 6421 w 2138414"/>
              <a:gd name="connsiteY295" fmla="*/ 1579341 h 2320856"/>
              <a:gd name="connsiteX296" fmla="*/ 5210 w 2138414"/>
              <a:gd name="connsiteY296" fmla="*/ 1572921 h 2320856"/>
              <a:gd name="connsiteX297" fmla="*/ 4361 w 2138414"/>
              <a:gd name="connsiteY297" fmla="*/ 1566378 h 2320856"/>
              <a:gd name="connsiteX298" fmla="*/ 3514 w 2138414"/>
              <a:gd name="connsiteY298" fmla="*/ 1560079 h 2320856"/>
              <a:gd name="connsiteX299" fmla="*/ 2665 w 2138414"/>
              <a:gd name="connsiteY299" fmla="*/ 1553658 h 2320856"/>
              <a:gd name="connsiteX300" fmla="*/ 2060 w 2138414"/>
              <a:gd name="connsiteY300" fmla="*/ 1547117 h 2320856"/>
              <a:gd name="connsiteX301" fmla="*/ 1454 w 2138414"/>
              <a:gd name="connsiteY301" fmla="*/ 1540817 h 2320856"/>
              <a:gd name="connsiteX302" fmla="*/ 849 w 2138414"/>
              <a:gd name="connsiteY302" fmla="*/ 1534396 h 2320856"/>
              <a:gd name="connsiteX303" fmla="*/ 606 w 2138414"/>
              <a:gd name="connsiteY303" fmla="*/ 1527976 h 2320856"/>
              <a:gd name="connsiteX304" fmla="*/ 243 w 2138414"/>
              <a:gd name="connsiteY304" fmla="*/ 1521798 h 2320856"/>
              <a:gd name="connsiteX305" fmla="*/ 0 w 2138414"/>
              <a:gd name="connsiteY305" fmla="*/ 1515499 h 2320856"/>
              <a:gd name="connsiteX306" fmla="*/ 0 w 2138414"/>
              <a:gd name="connsiteY306" fmla="*/ 1509320 h 2320856"/>
              <a:gd name="connsiteX307" fmla="*/ 0 w 2138414"/>
              <a:gd name="connsiteY307" fmla="*/ 811536 h 2320856"/>
              <a:gd name="connsiteX308" fmla="*/ 0 w 2138414"/>
              <a:gd name="connsiteY308" fmla="*/ 805358 h 2320856"/>
              <a:gd name="connsiteX309" fmla="*/ 243 w 2138414"/>
              <a:gd name="connsiteY309" fmla="*/ 798938 h 2320856"/>
              <a:gd name="connsiteX310" fmla="*/ 606 w 2138414"/>
              <a:gd name="connsiteY310" fmla="*/ 792517 h 2320856"/>
              <a:gd name="connsiteX311" fmla="*/ 849 w 2138414"/>
              <a:gd name="connsiteY311" fmla="*/ 786218 h 2320856"/>
              <a:gd name="connsiteX312" fmla="*/ 1454 w 2138414"/>
              <a:gd name="connsiteY312" fmla="*/ 779676 h 2320856"/>
              <a:gd name="connsiteX313" fmla="*/ 2060 w 2138414"/>
              <a:gd name="connsiteY313" fmla="*/ 773256 h 2320856"/>
              <a:gd name="connsiteX314" fmla="*/ 2787 w 2138414"/>
              <a:gd name="connsiteY314" fmla="*/ 766714 h 2320856"/>
              <a:gd name="connsiteX315" fmla="*/ 3514 w 2138414"/>
              <a:gd name="connsiteY315" fmla="*/ 760172 h 2320856"/>
              <a:gd name="connsiteX316" fmla="*/ 4483 w 2138414"/>
              <a:gd name="connsiteY316" fmla="*/ 753509 h 2320856"/>
              <a:gd name="connsiteX317" fmla="*/ 5330 w 2138414"/>
              <a:gd name="connsiteY317" fmla="*/ 746967 h 2320856"/>
              <a:gd name="connsiteX318" fmla="*/ 6542 w 2138414"/>
              <a:gd name="connsiteY318" fmla="*/ 740547 h 2320856"/>
              <a:gd name="connsiteX319" fmla="*/ 7754 w 2138414"/>
              <a:gd name="connsiteY319" fmla="*/ 734005 h 2320856"/>
              <a:gd name="connsiteX320" fmla="*/ 8844 w 2138414"/>
              <a:gd name="connsiteY320" fmla="*/ 727585 h 2320856"/>
              <a:gd name="connsiteX321" fmla="*/ 10177 w 2138414"/>
              <a:gd name="connsiteY321" fmla="*/ 721043 h 2320856"/>
              <a:gd name="connsiteX322" fmla="*/ 11630 w 2138414"/>
              <a:gd name="connsiteY322" fmla="*/ 714623 h 2320856"/>
              <a:gd name="connsiteX323" fmla="*/ 13084 w 2138414"/>
              <a:gd name="connsiteY323" fmla="*/ 708323 h 2320856"/>
              <a:gd name="connsiteX324" fmla="*/ 14538 w 2138414"/>
              <a:gd name="connsiteY324" fmla="*/ 702024 h 2320856"/>
              <a:gd name="connsiteX325" fmla="*/ 16113 w 2138414"/>
              <a:gd name="connsiteY325" fmla="*/ 695846 h 2320856"/>
              <a:gd name="connsiteX326" fmla="*/ 17687 w 2138414"/>
              <a:gd name="connsiteY326" fmla="*/ 689546 h 2320856"/>
              <a:gd name="connsiteX327" fmla="*/ 19505 w 2138414"/>
              <a:gd name="connsiteY327" fmla="*/ 683489 h 2320856"/>
              <a:gd name="connsiteX328" fmla="*/ 21200 w 2138414"/>
              <a:gd name="connsiteY328" fmla="*/ 677552 h 2320856"/>
              <a:gd name="connsiteX329" fmla="*/ 22897 w 2138414"/>
              <a:gd name="connsiteY329" fmla="*/ 671738 h 2320856"/>
              <a:gd name="connsiteX330" fmla="*/ 24714 w 2138414"/>
              <a:gd name="connsiteY330" fmla="*/ 665923 h 2320856"/>
              <a:gd name="connsiteX331" fmla="*/ 26531 w 2138414"/>
              <a:gd name="connsiteY331" fmla="*/ 660229 h 2320856"/>
              <a:gd name="connsiteX332" fmla="*/ 28469 w 2138414"/>
              <a:gd name="connsiteY332" fmla="*/ 654778 h 2320856"/>
              <a:gd name="connsiteX333" fmla="*/ 30528 w 2138414"/>
              <a:gd name="connsiteY333" fmla="*/ 649447 h 2320856"/>
              <a:gd name="connsiteX334" fmla="*/ 32346 w 2138414"/>
              <a:gd name="connsiteY334" fmla="*/ 644239 h 2320856"/>
              <a:gd name="connsiteX335" fmla="*/ 34405 w 2138414"/>
              <a:gd name="connsiteY335" fmla="*/ 638908 h 2320856"/>
              <a:gd name="connsiteX336" fmla="*/ 36465 w 2138414"/>
              <a:gd name="connsiteY336" fmla="*/ 634183 h 2320856"/>
              <a:gd name="connsiteX337" fmla="*/ 38524 w 2138414"/>
              <a:gd name="connsiteY337" fmla="*/ 629338 h 2320856"/>
              <a:gd name="connsiteX338" fmla="*/ 40462 w 2138414"/>
              <a:gd name="connsiteY338" fmla="*/ 624734 h 2320856"/>
              <a:gd name="connsiteX339" fmla="*/ 42522 w 2138414"/>
              <a:gd name="connsiteY339" fmla="*/ 620373 h 2320856"/>
              <a:gd name="connsiteX340" fmla="*/ 47488 w 2138414"/>
              <a:gd name="connsiteY340" fmla="*/ 610561 h 2320856"/>
              <a:gd name="connsiteX341" fmla="*/ 52213 w 2138414"/>
              <a:gd name="connsiteY341" fmla="*/ 600627 h 2320856"/>
              <a:gd name="connsiteX342" fmla="*/ 57180 w 2138414"/>
              <a:gd name="connsiteY342" fmla="*/ 591056 h 2320856"/>
              <a:gd name="connsiteX343" fmla="*/ 62389 w 2138414"/>
              <a:gd name="connsiteY343" fmla="*/ 581487 h 2320856"/>
              <a:gd name="connsiteX344" fmla="*/ 65054 w 2138414"/>
              <a:gd name="connsiteY344" fmla="*/ 576883 h 2320856"/>
              <a:gd name="connsiteX345" fmla="*/ 67598 w 2138414"/>
              <a:gd name="connsiteY345" fmla="*/ 572279 h 2320856"/>
              <a:gd name="connsiteX346" fmla="*/ 70384 w 2138414"/>
              <a:gd name="connsiteY346" fmla="*/ 567797 h 2320856"/>
              <a:gd name="connsiteX347" fmla="*/ 73171 w 2138414"/>
              <a:gd name="connsiteY347" fmla="*/ 563193 h 2320856"/>
              <a:gd name="connsiteX348" fmla="*/ 76079 w 2138414"/>
              <a:gd name="connsiteY348" fmla="*/ 558712 h 2320856"/>
              <a:gd name="connsiteX349" fmla="*/ 78986 w 2138414"/>
              <a:gd name="connsiteY349" fmla="*/ 554350 h 2320856"/>
              <a:gd name="connsiteX350" fmla="*/ 82014 w 2138414"/>
              <a:gd name="connsiteY350" fmla="*/ 549989 h 2320856"/>
              <a:gd name="connsiteX351" fmla="*/ 85042 w 2138414"/>
              <a:gd name="connsiteY351" fmla="*/ 545992 h 2320856"/>
              <a:gd name="connsiteX352" fmla="*/ 88313 w 2138414"/>
              <a:gd name="connsiteY352" fmla="*/ 541630 h 2320856"/>
              <a:gd name="connsiteX353" fmla="*/ 91342 w 2138414"/>
              <a:gd name="connsiteY353" fmla="*/ 537390 h 2320856"/>
              <a:gd name="connsiteX354" fmla="*/ 94371 w 2138414"/>
              <a:gd name="connsiteY354" fmla="*/ 533029 h 2320856"/>
              <a:gd name="connsiteX355" fmla="*/ 97521 w 2138414"/>
              <a:gd name="connsiteY355" fmla="*/ 528910 h 2320856"/>
              <a:gd name="connsiteX356" fmla="*/ 100549 w 2138414"/>
              <a:gd name="connsiteY356" fmla="*/ 524670 h 2320856"/>
              <a:gd name="connsiteX357" fmla="*/ 103820 w 2138414"/>
              <a:gd name="connsiteY357" fmla="*/ 520552 h 2320856"/>
              <a:gd name="connsiteX358" fmla="*/ 107091 w 2138414"/>
              <a:gd name="connsiteY358" fmla="*/ 516675 h 2320856"/>
              <a:gd name="connsiteX359" fmla="*/ 110604 w 2138414"/>
              <a:gd name="connsiteY359" fmla="*/ 512920 h 2320856"/>
              <a:gd name="connsiteX360" fmla="*/ 119083 w 2138414"/>
              <a:gd name="connsiteY360" fmla="*/ 503712 h 2320856"/>
              <a:gd name="connsiteX361" fmla="*/ 124414 w 2138414"/>
              <a:gd name="connsiteY361" fmla="*/ 497656 h 2320856"/>
              <a:gd name="connsiteX362" fmla="*/ 127685 w 2138414"/>
              <a:gd name="connsiteY362" fmla="*/ 493415 h 2320856"/>
              <a:gd name="connsiteX363" fmla="*/ 130229 w 2138414"/>
              <a:gd name="connsiteY363" fmla="*/ 490629 h 2320856"/>
              <a:gd name="connsiteX364" fmla="*/ 131562 w 2138414"/>
              <a:gd name="connsiteY364" fmla="*/ 489176 h 2320856"/>
              <a:gd name="connsiteX365" fmla="*/ 133016 w 2138414"/>
              <a:gd name="connsiteY365" fmla="*/ 487843 h 2320856"/>
              <a:gd name="connsiteX366" fmla="*/ 134590 w 2138414"/>
              <a:gd name="connsiteY366" fmla="*/ 486026 h 2320856"/>
              <a:gd name="connsiteX367" fmla="*/ 136771 w 2138414"/>
              <a:gd name="connsiteY367" fmla="*/ 484209 h 2320856"/>
              <a:gd name="connsiteX368" fmla="*/ 142950 w 2138414"/>
              <a:gd name="connsiteY368" fmla="*/ 478878 h 2320856"/>
              <a:gd name="connsiteX369" fmla="*/ 152398 w 2138414"/>
              <a:gd name="connsiteY369" fmla="*/ 470883 h 2320856"/>
              <a:gd name="connsiteX370" fmla="*/ 154579 w 2138414"/>
              <a:gd name="connsiteY370" fmla="*/ 468823 h 2320856"/>
              <a:gd name="connsiteX371" fmla="*/ 156638 w 2138414"/>
              <a:gd name="connsiteY371" fmla="*/ 467127 h 2320856"/>
              <a:gd name="connsiteX372" fmla="*/ 158334 w 2138414"/>
              <a:gd name="connsiteY372" fmla="*/ 465310 h 2320856"/>
              <a:gd name="connsiteX373" fmla="*/ 159909 w 2138414"/>
              <a:gd name="connsiteY373" fmla="*/ 463614 h 2320856"/>
              <a:gd name="connsiteX374" fmla="*/ 163301 w 2138414"/>
              <a:gd name="connsiteY374" fmla="*/ 460101 h 2320856"/>
              <a:gd name="connsiteX375" fmla="*/ 167177 w 2138414"/>
              <a:gd name="connsiteY375" fmla="*/ 456346 h 2320856"/>
              <a:gd name="connsiteX376" fmla="*/ 217331 w 2138414"/>
              <a:gd name="connsiteY376" fmla="*/ 418670 h 2320856"/>
              <a:gd name="connsiteX377" fmla="*/ 228597 w 2138414"/>
              <a:gd name="connsiteY377" fmla="*/ 411281 h 2320856"/>
              <a:gd name="connsiteX378" fmla="*/ 240469 w 2138414"/>
              <a:gd name="connsiteY378" fmla="*/ 404012 h 2320856"/>
              <a:gd name="connsiteX379" fmla="*/ 252705 w 2138414"/>
              <a:gd name="connsiteY379" fmla="*/ 396622 h 2320856"/>
              <a:gd name="connsiteX380" fmla="*/ 265182 w 2138414"/>
              <a:gd name="connsiteY380" fmla="*/ 389233 h 2320856"/>
              <a:gd name="connsiteX381" fmla="*/ 278145 w 2138414"/>
              <a:gd name="connsiteY381" fmla="*/ 381964 h 2320856"/>
              <a:gd name="connsiteX382" fmla="*/ 290986 w 2138414"/>
              <a:gd name="connsiteY382" fmla="*/ 374695 h 2320856"/>
              <a:gd name="connsiteX383" fmla="*/ 304191 w 2138414"/>
              <a:gd name="connsiteY383" fmla="*/ 367427 h 2320856"/>
              <a:gd name="connsiteX384" fmla="*/ 317395 w 2138414"/>
              <a:gd name="connsiteY384" fmla="*/ 360158 h 2320856"/>
              <a:gd name="connsiteX385" fmla="*/ 330842 w 2138414"/>
              <a:gd name="connsiteY385" fmla="*/ 352890 h 2320856"/>
              <a:gd name="connsiteX386" fmla="*/ 344046 w 2138414"/>
              <a:gd name="connsiteY386" fmla="*/ 345621 h 2320856"/>
              <a:gd name="connsiteX387" fmla="*/ 357251 w 2138414"/>
              <a:gd name="connsiteY387" fmla="*/ 338595 h 2320856"/>
              <a:gd name="connsiteX388" fmla="*/ 370334 w 2138414"/>
              <a:gd name="connsiteY388" fmla="*/ 331447 h 2320856"/>
              <a:gd name="connsiteX389" fmla="*/ 383054 w 2138414"/>
              <a:gd name="connsiteY389" fmla="*/ 324300 h 2320856"/>
              <a:gd name="connsiteX390" fmla="*/ 395532 w 2138414"/>
              <a:gd name="connsiteY390" fmla="*/ 317273 h 2320856"/>
              <a:gd name="connsiteX391" fmla="*/ 407888 w 2138414"/>
              <a:gd name="connsiteY391" fmla="*/ 310126 h 2320856"/>
              <a:gd name="connsiteX392" fmla="*/ 419639 w 2138414"/>
              <a:gd name="connsiteY392" fmla="*/ 303221 h 2320856"/>
              <a:gd name="connsiteX393" fmla="*/ 429089 w 2138414"/>
              <a:gd name="connsiteY393" fmla="*/ 297527 h 2320856"/>
              <a:gd name="connsiteX394" fmla="*/ 438417 w 2138414"/>
              <a:gd name="connsiteY394" fmla="*/ 292318 h 2320856"/>
              <a:gd name="connsiteX395" fmla="*/ 447624 w 2138414"/>
              <a:gd name="connsiteY395" fmla="*/ 287109 h 2320856"/>
              <a:gd name="connsiteX396" fmla="*/ 456952 w 2138414"/>
              <a:gd name="connsiteY396" fmla="*/ 281778 h 2320856"/>
              <a:gd name="connsiteX397" fmla="*/ 466038 w 2138414"/>
              <a:gd name="connsiteY397" fmla="*/ 276812 h 2320856"/>
              <a:gd name="connsiteX398" fmla="*/ 475365 w 2138414"/>
              <a:gd name="connsiteY398" fmla="*/ 271481 h 2320856"/>
              <a:gd name="connsiteX399" fmla="*/ 484814 w 2138414"/>
              <a:gd name="connsiteY399" fmla="*/ 266272 h 2320856"/>
              <a:gd name="connsiteX400" fmla="*/ 494263 w 2138414"/>
              <a:gd name="connsiteY400" fmla="*/ 260700 h 2320856"/>
              <a:gd name="connsiteX401" fmla="*/ 511102 w 2138414"/>
              <a:gd name="connsiteY401" fmla="*/ 250524 h 2320856"/>
              <a:gd name="connsiteX402" fmla="*/ 530727 w 2138414"/>
              <a:gd name="connsiteY402" fmla="*/ 238773 h 2320856"/>
              <a:gd name="connsiteX403" fmla="*/ 552654 w 2138414"/>
              <a:gd name="connsiteY403" fmla="*/ 225811 h 2320856"/>
              <a:gd name="connsiteX404" fmla="*/ 576156 w 2138414"/>
              <a:gd name="connsiteY404" fmla="*/ 211758 h 2320856"/>
              <a:gd name="connsiteX405" fmla="*/ 601232 w 2138414"/>
              <a:gd name="connsiteY405" fmla="*/ 196979 h 2320856"/>
              <a:gd name="connsiteX406" fmla="*/ 627399 w 2138414"/>
              <a:gd name="connsiteY406" fmla="*/ 181593 h 2320856"/>
              <a:gd name="connsiteX407" fmla="*/ 654172 w 2138414"/>
              <a:gd name="connsiteY407" fmla="*/ 165845 h 2320856"/>
              <a:gd name="connsiteX408" fmla="*/ 681187 w 2138414"/>
              <a:gd name="connsiteY408" fmla="*/ 149975 h 2320856"/>
              <a:gd name="connsiteX409" fmla="*/ 708202 w 2138414"/>
              <a:gd name="connsiteY409" fmla="*/ 134348 h 2320856"/>
              <a:gd name="connsiteX410" fmla="*/ 734611 w 2138414"/>
              <a:gd name="connsiteY410" fmla="*/ 119083 h 2320856"/>
              <a:gd name="connsiteX411" fmla="*/ 760051 w 2138414"/>
              <a:gd name="connsiteY411" fmla="*/ 104425 h 2320856"/>
              <a:gd name="connsiteX412" fmla="*/ 784279 w 2138414"/>
              <a:gd name="connsiteY412" fmla="*/ 90615 h 2320856"/>
              <a:gd name="connsiteX413" fmla="*/ 806812 w 2138414"/>
              <a:gd name="connsiteY413" fmla="*/ 78016 h 2320856"/>
              <a:gd name="connsiteX414" fmla="*/ 827285 w 2138414"/>
              <a:gd name="connsiteY414" fmla="*/ 66871 h 2320856"/>
              <a:gd name="connsiteX415" fmla="*/ 836492 w 2138414"/>
              <a:gd name="connsiteY415" fmla="*/ 61783 h 2320856"/>
              <a:gd name="connsiteX416" fmla="*/ 845093 w 2138414"/>
              <a:gd name="connsiteY416" fmla="*/ 57180 h 2320856"/>
              <a:gd name="connsiteX417" fmla="*/ 853088 w 2138414"/>
              <a:gd name="connsiteY417" fmla="*/ 52940 h 2320856"/>
              <a:gd name="connsiteX418" fmla="*/ 860236 w 2138414"/>
              <a:gd name="connsiteY418" fmla="*/ 49305 h 2320856"/>
              <a:gd name="connsiteX419" fmla="*/ 872714 w 2138414"/>
              <a:gd name="connsiteY419" fmla="*/ 43248 h 2320856"/>
              <a:gd name="connsiteX420" fmla="*/ 885313 w 2138414"/>
              <a:gd name="connsiteY420" fmla="*/ 37554 h 2320856"/>
              <a:gd name="connsiteX421" fmla="*/ 898032 w 2138414"/>
              <a:gd name="connsiteY421" fmla="*/ 32345 h 2320856"/>
              <a:gd name="connsiteX422" fmla="*/ 910874 w 2138414"/>
              <a:gd name="connsiteY422" fmla="*/ 27621 h 2320856"/>
              <a:gd name="connsiteX423" fmla="*/ 923957 w 2138414"/>
              <a:gd name="connsiteY423" fmla="*/ 23017 h 2320856"/>
              <a:gd name="connsiteX424" fmla="*/ 936798 w 2138414"/>
              <a:gd name="connsiteY424" fmla="*/ 19020 h 2320856"/>
              <a:gd name="connsiteX425" fmla="*/ 950003 w 2138414"/>
              <a:gd name="connsiteY425" fmla="*/ 15386 h 2320856"/>
              <a:gd name="connsiteX426" fmla="*/ 963208 w 2138414"/>
              <a:gd name="connsiteY426" fmla="*/ 11994 h 2320856"/>
              <a:gd name="connsiteX427" fmla="*/ 976412 w 2138414"/>
              <a:gd name="connsiteY427" fmla="*/ 9086 h 2320856"/>
              <a:gd name="connsiteX428" fmla="*/ 989859 w 2138414"/>
              <a:gd name="connsiteY428" fmla="*/ 6663 h 2320856"/>
              <a:gd name="connsiteX429" fmla="*/ 1003184 w 2138414"/>
              <a:gd name="connsiteY429" fmla="*/ 4604 h 2320856"/>
              <a:gd name="connsiteX430" fmla="*/ 1016510 w 2138414"/>
              <a:gd name="connsiteY430" fmla="*/ 2908 h 2320856"/>
              <a:gd name="connsiteX431" fmla="*/ 1029957 w 2138414"/>
              <a:gd name="connsiteY431" fmla="*/ 1575 h 2320856"/>
              <a:gd name="connsiteX432" fmla="*/ 1043525 w 2138414"/>
              <a:gd name="connsiteY432" fmla="*/ 727 h 2320856"/>
              <a:gd name="connsiteX433" fmla="*/ 1056972 w 2138414"/>
              <a:gd name="connsiteY433" fmla="*/ 121 h 232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2138414" h="2320856">
                <a:moveTo>
                  <a:pt x="1070540" y="0"/>
                </a:moveTo>
                <a:lnTo>
                  <a:pt x="1083987" y="243"/>
                </a:lnTo>
                <a:lnTo>
                  <a:pt x="1097555" y="849"/>
                </a:lnTo>
                <a:lnTo>
                  <a:pt x="1111002" y="1939"/>
                </a:lnTo>
                <a:lnTo>
                  <a:pt x="1124327" y="3392"/>
                </a:lnTo>
                <a:lnTo>
                  <a:pt x="1137895" y="5210"/>
                </a:lnTo>
                <a:lnTo>
                  <a:pt x="1151221" y="7390"/>
                </a:lnTo>
                <a:lnTo>
                  <a:pt x="1164426" y="10055"/>
                </a:lnTo>
                <a:lnTo>
                  <a:pt x="1177751" y="12963"/>
                </a:lnTo>
                <a:lnTo>
                  <a:pt x="1190956" y="16233"/>
                </a:lnTo>
                <a:lnTo>
                  <a:pt x="1204039" y="19989"/>
                </a:lnTo>
                <a:lnTo>
                  <a:pt x="1217123" y="24229"/>
                </a:lnTo>
                <a:lnTo>
                  <a:pt x="1230085" y="28711"/>
                </a:lnTo>
                <a:lnTo>
                  <a:pt x="1242805" y="33678"/>
                </a:lnTo>
                <a:lnTo>
                  <a:pt x="1255525" y="38888"/>
                </a:lnTo>
                <a:lnTo>
                  <a:pt x="1268245" y="44581"/>
                </a:lnTo>
                <a:lnTo>
                  <a:pt x="1280601" y="50638"/>
                </a:lnTo>
                <a:lnTo>
                  <a:pt x="1720956" y="304553"/>
                </a:lnTo>
                <a:lnTo>
                  <a:pt x="1725680" y="307340"/>
                </a:lnTo>
                <a:lnTo>
                  <a:pt x="1730405" y="310005"/>
                </a:lnTo>
                <a:lnTo>
                  <a:pt x="1735130" y="312791"/>
                </a:lnTo>
                <a:lnTo>
                  <a:pt x="1739975" y="315336"/>
                </a:lnTo>
                <a:lnTo>
                  <a:pt x="1744579" y="318001"/>
                </a:lnTo>
                <a:lnTo>
                  <a:pt x="1749424" y="320423"/>
                </a:lnTo>
                <a:lnTo>
                  <a:pt x="1753907" y="323088"/>
                </a:lnTo>
                <a:lnTo>
                  <a:pt x="1758389" y="325511"/>
                </a:lnTo>
                <a:lnTo>
                  <a:pt x="1942405" y="433814"/>
                </a:lnTo>
                <a:lnTo>
                  <a:pt x="1947372" y="437205"/>
                </a:lnTo>
                <a:lnTo>
                  <a:pt x="1951733" y="440476"/>
                </a:lnTo>
                <a:lnTo>
                  <a:pt x="1955610" y="443625"/>
                </a:lnTo>
                <a:lnTo>
                  <a:pt x="1959244" y="446533"/>
                </a:lnTo>
                <a:lnTo>
                  <a:pt x="1965543" y="451743"/>
                </a:lnTo>
                <a:lnTo>
                  <a:pt x="1970752" y="456588"/>
                </a:lnTo>
                <a:lnTo>
                  <a:pt x="1975598" y="461070"/>
                </a:lnTo>
                <a:lnTo>
                  <a:pt x="1980081" y="465432"/>
                </a:lnTo>
                <a:lnTo>
                  <a:pt x="1982382" y="467491"/>
                </a:lnTo>
                <a:lnTo>
                  <a:pt x="1984805" y="469671"/>
                </a:lnTo>
                <a:lnTo>
                  <a:pt x="1987349" y="471852"/>
                </a:lnTo>
                <a:lnTo>
                  <a:pt x="1990014" y="474033"/>
                </a:lnTo>
                <a:lnTo>
                  <a:pt x="1994376" y="477061"/>
                </a:lnTo>
                <a:lnTo>
                  <a:pt x="1997283" y="479120"/>
                </a:lnTo>
                <a:lnTo>
                  <a:pt x="1998737" y="480332"/>
                </a:lnTo>
                <a:lnTo>
                  <a:pt x="2000191" y="481544"/>
                </a:lnTo>
                <a:lnTo>
                  <a:pt x="2002007" y="483118"/>
                </a:lnTo>
                <a:lnTo>
                  <a:pt x="2004187" y="485541"/>
                </a:lnTo>
                <a:lnTo>
                  <a:pt x="2011699" y="493900"/>
                </a:lnTo>
                <a:lnTo>
                  <a:pt x="2019089" y="502501"/>
                </a:lnTo>
                <a:lnTo>
                  <a:pt x="2026236" y="510981"/>
                </a:lnTo>
                <a:lnTo>
                  <a:pt x="2033262" y="519704"/>
                </a:lnTo>
                <a:lnTo>
                  <a:pt x="2040167" y="528547"/>
                </a:lnTo>
                <a:lnTo>
                  <a:pt x="2046830" y="537512"/>
                </a:lnTo>
                <a:lnTo>
                  <a:pt x="2053251" y="546597"/>
                </a:lnTo>
                <a:lnTo>
                  <a:pt x="2059429" y="555804"/>
                </a:lnTo>
                <a:lnTo>
                  <a:pt x="2065486" y="565132"/>
                </a:lnTo>
                <a:lnTo>
                  <a:pt x="2071301" y="574460"/>
                </a:lnTo>
                <a:lnTo>
                  <a:pt x="2076995" y="584030"/>
                </a:lnTo>
                <a:lnTo>
                  <a:pt x="2082325" y="593601"/>
                </a:lnTo>
                <a:lnTo>
                  <a:pt x="2087655" y="603413"/>
                </a:lnTo>
                <a:lnTo>
                  <a:pt x="2092501" y="613346"/>
                </a:lnTo>
                <a:lnTo>
                  <a:pt x="2097346" y="623280"/>
                </a:lnTo>
                <a:lnTo>
                  <a:pt x="2101829" y="633336"/>
                </a:lnTo>
                <a:lnTo>
                  <a:pt x="2106070" y="643633"/>
                </a:lnTo>
                <a:lnTo>
                  <a:pt x="2110067" y="653930"/>
                </a:lnTo>
                <a:lnTo>
                  <a:pt x="2113944" y="664348"/>
                </a:lnTo>
                <a:lnTo>
                  <a:pt x="2117335" y="674887"/>
                </a:lnTo>
                <a:lnTo>
                  <a:pt x="2120728" y="685670"/>
                </a:lnTo>
                <a:lnTo>
                  <a:pt x="2123635" y="696572"/>
                </a:lnTo>
                <a:lnTo>
                  <a:pt x="2126421" y="707475"/>
                </a:lnTo>
                <a:lnTo>
                  <a:pt x="2128844" y="718499"/>
                </a:lnTo>
                <a:lnTo>
                  <a:pt x="2131025" y="729765"/>
                </a:lnTo>
                <a:lnTo>
                  <a:pt x="2133084" y="741032"/>
                </a:lnTo>
                <a:lnTo>
                  <a:pt x="2134659" y="752540"/>
                </a:lnTo>
                <a:lnTo>
                  <a:pt x="2135992" y="764048"/>
                </a:lnTo>
                <a:lnTo>
                  <a:pt x="2137082" y="775799"/>
                </a:lnTo>
                <a:lnTo>
                  <a:pt x="2137808" y="787551"/>
                </a:lnTo>
                <a:lnTo>
                  <a:pt x="2138294" y="799544"/>
                </a:lnTo>
                <a:lnTo>
                  <a:pt x="2138414" y="811536"/>
                </a:lnTo>
                <a:lnTo>
                  <a:pt x="2138414" y="1509320"/>
                </a:lnTo>
                <a:lnTo>
                  <a:pt x="2138294" y="1518890"/>
                </a:lnTo>
                <a:lnTo>
                  <a:pt x="2137808" y="1528582"/>
                </a:lnTo>
                <a:lnTo>
                  <a:pt x="2137203" y="1538394"/>
                </a:lnTo>
                <a:lnTo>
                  <a:pt x="2136355" y="1548328"/>
                </a:lnTo>
                <a:lnTo>
                  <a:pt x="2135264" y="1558504"/>
                </a:lnTo>
                <a:lnTo>
                  <a:pt x="2133810" y="1568438"/>
                </a:lnTo>
                <a:lnTo>
                  <a:pt x="2132115" y="1578735"/>
                </a:lnTo>
                <a:lnTo>
                  <a:pt x="2130298" y="1588911"/>
                </a:lnTo>
                <a:lnTo>
                  <a:pt x="2128117" y="1599208"/>
                </a:lnTo>
                <a:lnTo>
                  <a:pt x="2125815" y="1609505"/>
                </a:lnTo>
                <a:lnTo>
                  <a:pt x="2123271" y="1619803"/>
                </a:lnTo>
                <a:lnTo>
                  <a:pt x="2120606" y="1630100"/>
                </a:lnTo>
                <a:lnTo>
                  <a:pt x="2117457" y="1640397"/>
                </a:lnTo>
                <a:lnTo>
                  <a:pt x="2114306" y="1650573"/>
                </a:lnTo>
                <a:lnTo>
                  <a:pt x="2111036" y="1660748"/>
                </a:lnTo>
                <a:lnTo>
                  <a:pt x="2107523" y="1670682"/>
                </a:lnTo>
                <a:lnTo>
                  <a:pt x="2103767" y="1680737"/>
                </a:lnTo>
                <a:lnTo>
                  <a:pt x="2099770" y="1690550"/>
                </a:lnTo>
                <a:lnTo>
                  <a:pt x="2095650" y="1700362"/>
                </a:lnTo>
                <a:lnTo>
                  <a:pt x="2091411" y="1709933"/>
                </a:lnTo>
                <a:lnTo>
                  <a:pt x="2086929" y="1719260"/>
                </a:lnTo>
                <a:lnTo>
                  <a:pt x="2082204" y="1728589"/>
                </a:lnTo>
                <a:lnTo>
                  <a:pt x="2077479" y="1737553"/>
                </a:lnTo>
                <a:lnTo>
                  <a:pt x="2072512" y="1746397"/>
                </a:lnTo>
                <a:lnTo>
                  <a:pt x="2067424" y="1755118"/>
                </a:lnTo>
                <a:lnTo>
                  <a:pt x="2062215" y="1763598"/>
                </a:lnTo>
                <a:lnTo>
                  <a:pt x="2056643" y="1771716"/>
                </a:lnTo>
                <a:lnTo>
                  <a:pt x="2051192" y="1779469"/>
                </a:lnTo>
                <a:lnTo>
                  <a:pt x="2045497" y="1787100"/>
                </a:lnTo>
                <a:lnTo>
                  <a:pt x="2039804" y="1794369"/>
                </a:lnTo>
                <a:lnTo>
                  <a:pt x="2033868" y="1801275"/>
                </a:lnTo>
                <a:lnTo>
                  <a:pt x="2027811" y="1807937"/>
                </a:lnTo>
                <a:lnTo>
                  <a:pt x="2023935" y="1811814"/>
                </a:lnTo>
                <a:lnTo>
                  <a:pt x="2020542" y="1815205"/>
                </a:lnTo>
                <a:lnTo>
                  <a:pt x="2018846" y="1816902"/>
                </a:lnTo>
                <a:lnTo>
                  <a:pt x="2017150" y="1818719"/>
                </a:lnTo>
                <a:lnTo>
                  <a:pt x="2015455" y="1820536"/>
                </a:lnTo>
                <a:lnTo>
                  <a:pt x="2013637" y="1822838"/>
                </a:lnTo>
                <a:lnTo>
                  <a:pt x="2007095" y="1830954"/>
                </a:lnTo>
                <a:lnTo>
                  <a:pt x="2002856" y="1836042"/>
                </a:lnTo>
                <a:lnTo>
                  <a:pt x="2001280" y="1837738"/>
                </a:lnTo>
                <a:lnTo>
                  <a:pt x="2000069" y="1838829"/>
                </a:lnTo>
                <a:lnTo>
                  <a:pt x="1999100" y="1839677"/>
                </a:lnTo>
                <a:lnTo>
                  <a:pt x="1998252" y="1840283"/>
                </a:lnTo>
                <a:lnTo>
                  <a:pt x="1996556" y="1841252"/>
                </a:lnTo>
                <a:lnTo>
                  <a:pt x="1994376" y="1842584"/>
                </a:lnTo>
                <a:lnTo>
                  <a:pt x="1992922" y="1843796"/>
                </a:lnTo>
                <a:lnTo>
                  <a:pt x="1991105" y="1845249"/>
                </a:lnTo>
                <a:lnTo>
                  <a:pt x="1988561" y="1847309"/>
                </a:lnTo>
                <a:lnTo>
                  <a:pt x="1985653" y="1849852"/>
                </a:lnTo>
                <a:lnTo>
                  <a:pt x="1980202" y="1854941"/>
                </a:lnTo>
                <a:lnTo>
                  <a:pt x="1974629" y="1859908"/>
                </a:lnTo>
                <a:lnTo>
                  <a:pt x="1969178" y="1864632"/>
                </a:lnTo>
                <a:lnTo>
                  <a:pt x="1963484" y="1869477"/>
                </a:lnTo>
                <a:lnTo>
                  <a:pt x="1957790" y="1874081"/>
                </a:lnTo>
                <a:lnTo>
                  <a:pt x="1952218" y="1878563"/>
                </a:lnTo>
                <a:lnTo>
                  <a:pt x="1946524" y="1883046"/>
                </a:lnTo>
                <a:lnTo>
                  <a:pt x="1940709" y="1887407"/>
                </a:lnTo>
                <a:lnTo>
                  <a:pt x="1934895" y="1891647"/>
                </a:lnTo>
                <a:lnTo>
                  <a:pt x="1929079" y="1895887"/>
                </a:lnTo>
                <a:lnTo>
                  <a:pt x="1923265" y="1900006"/>
                </a:lnTo>
                <a:lnTo>
                  <a:pt x="1917450" y="1904125"/>
                </a:lnTo>
                <a:lnTo>
                  <a:pt x="1905577" y="1912120"/>
                </a:lnTo>
                <a:lnTo>
                  <a:pt x="1893584" y="1919752"/>
                </a:lnTo>
                <a:lnTo>
                  <a:pt x="1881349" y="1927384"/>
                </a:lnTo>
                <a:lnTo>
                  <a:pt x="1868992" y="1934531"/>
                </a:lnTo>
                <a:lnTo>
                  <a:pt x="1856515" y="1941800"/>
                </a:lnTo>
                <a:lnTo>
                  <a:pt x="1843794" y="1948947"/>
                </a:lnTo>
                <a:lnTo>
                  <a:pt x="1830832" y="1955852"/>
                </a:lnTo>
                <a:lnTo>
                  <a:pt x="1817749" y="1962879"/>
                </a:lnTo>
                <a:lnTo>
                  <a:pt x="1804544" y="1969784"/>
                </a:lnTo>
                <a:lnTo>
                  <a:pt x="1791098" y="1976810"/>
                </a:lnTo>
                <a:lnTo>
                  <a:pt x="1570254" y="2103162"/>
                </a:lnTo>
                <a:lnTo>
                  <a:pt x="1561047" y="2108614"/>
                </a:lnTo>
                <a:lnTo>
                  <a:pt x="1551719" y="2114066"/>
                </a:lnTo>
                <a:lnTo>
                  <a:pt x="1542513" y="2119396"/>
                </a:lnTo>
                <a:lnTo>
                  <a:pt x="1533427" y="2124605"/>
                </a:lnTo>
                <a:lnTo>
                  <a:pt x="1524220" y="2129814"/>
                </a:lnTo>
                <a:lnTo>
                  <a:pt x="1515256" y="2135023"/>
                </a:lnTo>
                <a:lnTo>
                  <a:pt x="1506291" y="2140232"/>
                </a:lnTo>
                <a:lnTo>
                  <a:pt x="1497326" y="2145442"/>
                </a:lnTo>
                <a:lnTo>
                  <a:pt x="1488240" y="2150650"/>
                </a:lnTo>
                <a:lnTo>
                  <a:pt x="1479276" y="2155981"/>
                </a:lnTo>
                <a:lnTo>
                  <a:pt x="1470311" y="2161190"/>
                </a:lnTo>
                <a:lnTo>
                  <a:pt x="1461225" y="2166399"/>
                </a:lnTo>
                <a:lnTo>
                  <a:pt x="1452261" y="2171729"/>
                </a:lnTo>
                <a:lnTo>
                  <a:pt x="1443175" y="2177060"/>
                </a:lnTo>
                <a:lnTo>
                  <a:pt x="1434090" y="2182511"/>
                </a:lnTo>
                <a:lnTo>
                  <a:pt x="1425004" y="2187963"/>
                </a:lnTo>
                <a:lnTo>
                  <a:pt x="1415676" y="2193656"/>
                </a:lnTo>
                <a:lnTo>
                  <a:pt x="1406590" y="2199108"/>
                </a:lnTo>
                <a:lnTo>
                  <a:pt x="1397505" y="2204559"/>
                </a:lnTo>
                <a:lnTo>
                  <a:pt x="1388540" y="2209889"/>
                </a:lnTo>
                <a:lnTo>
                  <a:pt x="1379696" y="2215220"/>
                </a:lnTo>
                <a:lnTo>
                  <a:pt x="1370853" y="2220429"/>
                </a:lnTo>
                <a:lnTo>
                  <a:pt x="1362009" y="2225760"/>
                </a:lnTo>
                <a:lnTo>
                  <a:pt x="1352924" y="2230968"/>
                </a:lnTo>
                <a:lnTo>
                  <a:pt x="1344080" y="2236056"/>
                </a:lnTo>
                <a:lnTo>
                  <a:pt x="1335116" y="2241024"/>
                </a:lnTo>
                <a:lnTo>
                  <a:pt x="1326030" y="2246354"/>
                </a:lnTo>
                <a:lnTo>
                  <a:pt x="1316702" y="2251199"/>
                </a:lnTo>
                <a:lnTo>
                  <a:pt x="1307374" y="2256288"/>
                </a:lnTo>
                <a:lnTo>
                  <a:pt x="1297804" y="2261375"/>
                </a:lnTo>
                <a:lnTo>
                  <a:pt x="1288112" y="2266463"/>
                </a:lnTo>
                <a:lnTo>
                  <a:pt x="1278178" y="2271552"/>
                </a:lnTo>
                <a:lnTo>
                  <a:pt x="1265701" y="2277608"/>
                </a:lnTo>
                <a:lnTo>
                  <a:pt x="1253102" y="2283302"/>
                </a:lnTo>
                <a:lnTo>
                  <a:pt x="1240382" y="2288512"/>
                </a:lnTo>
                <a:lnTo>
                  <a:pt x="1227541" y="2293236"/>
                </a:lnTo>
                <a:lnTo>
                  <a:pt x="1214458" y="2297839"/>
                </a:lnTo>
                <a:lnTo>
                  <a:pt x="1201617" y="2301837"/>
                </a:lnTo>
                <a:lnTo>
                  <a:pt x="1188412" y="2305471"/>
                </a:lnTo>
                <a:lnTo>
                  <a:pt x="1175208" y="2308863"/>
                </a:lnTo>
                <a:lnTo>
                  <a:pt x="1162003" y="2311771"/>
                </a:lnTo>
                <a:lnTo>
                  <a:pt x="1148556" y="2314193"/>
                </a:lnTo>
                <a:lnTo>
                  <a:pt x="1135230" y="2316253"/>
                </a:lnTo>
                <a:lnTo>
                  <a:pt x="1121905" y="2317949"/>
                </a:lnTo>
                <a:lnTo>
                  <a:pt x="1108458" y="2319282"/>
                </a:lnTo>
                <a:lnTo>
                  <a:pt x="1094890" y="2320130"/>
                </a:lnTo>
                <a:lnTo>
                  <a:pt x="1081443" y="2320736"/>
                </a:lnTo>
                <a:lnTo>
                  <a:pt x="1067875" y="2320856"/>
                </a:lnTo>
                <a:lnTo>
                  <a:pt x="1054429" y="2320614"/>
                </a:lnTo>
                <a:lnTo>
                  <a:pt x="1040860" y="2320008"/>
                </a:lnTo>
                <a:lnTo>
                  <a:pt x="1027413" y="2318918"/>
                </a:lnTo>
                <a:lnTo>
                  <a:pt x="1014087" y="2317464"/>
                </a:lnTo>
                <a:lnTo>
                  <a:pt x="1000519" y="2315647"/>
                </a:lnTo>
                <a:lnTo>
                  <a:pt x="987193" y="2313467"/>
                </a:lnTo>
                <a:lnTo>
                  <a:pt x="973989" y="2310802"/>
                </a:lnTo>
                <a:lnTo>
                  <a:pt x="960664" y="2307894"/>
                </a:lnTo>
                <a:lnTo>
                  <a:pt x="947459" y="2304623"/>
                </a:lnTo>
                <a:lnTo>
                  <a:pt x="934375" y="2300868"/>
                </a:lnTo>
                <a:lnTo>
                  <a:pt x="921292" y="2296627"/>
                </a:lnTo>
                <a:lnTo>
                  <a:pt x="908329" y="2292146"/>
                </a:lnTo>
                <a:lnTo>
                  <a:pt x="895610" y="2287178"/>
                </a:lnTo>
                <a:lnTo>
                  <a:pt x="882890" y="2281969"/>
                </a:lnTo>
                <a:lnTo>
                  <a:pt x="870170" y="2276276"/>
                </a:lnTo>
                <a:lnTo>
                  <a:pt x="857813" y="2270218"/>
                </a:lnTo>
                <a:lnTo>
                  <a:pt x="844851" y="2263556"/>
                </a:lnTo>
                <a:lnTo>
                  <a:pt x="829708" y="2255439"/>
                </a:lnTo>
                <a:lnTo>
                  <a:pt x="812748" y="2246111"/>
                </a:lnTo>
                <a:lnTo>
                  <a:pt x="794455" y="2236056"/>
                </a:lnTo>
                <a:lnTo>
                  <a:pt x="774951" y="2224790"/>
                </a:lnTo>
                <a:lnTo>
                  <a:pt x="754478" y="2213281"/>
                </a:lnTo>
                <a:lnTo>
                  <a:pt x="733521" y="2201046"/>
                </a:lnTo>
                <a:lnTo>
                  <a:pt x="712078" y="2188568"/>
                </a:lnTo>
                <a:lnTo>
                  <a:pt x="690757" y="2175969"/>
                </a:lnTo>
                <a:lnTo>
                  <a:pt x="669557" y="2163491"/>
                </a:lnTo>
                <a:lnTo>
                  <a:pt x="648963" y="2151256"/>
                </a:lnTo>
                <a:lnTo>
                  <a:pt x="629095" y="2139505"/>
                </a:lnTo>
                <a:lnTo>
                  <a:pt x="610319" y="2128360"/>
                </a:lnTo>
                <a:lnTo>
                  <a:pt x="593116" y="2117942"/>
                </a:lnTo>
                <a:lnTo>
                  <a:pt x="577367" y="2108614"/>
                </a:lnTo>
                <a:lnTo>
                  <a:pt x="563678" y="2100376"/>
                </a:lnTo>
                <a:lnTo>
                  <a:pt x="342471" y="1974509"/>
                </a:lnTo>
                <a:lnTo>
                  <a:pt x="337141" y="1971722"/>
                </a:lnTo>
                <a:lnTo>
                  <a:pt x="332537" y="1969300"/>
                </a:lnTo>
                <a:lnTo>
                  <a:pt x="328055" y="1966755"/>
                </a:lnTo>
                <a:lnTo>
                  <a:pt x="323694" y="1964332"/>
                </a:lnTo>
                <a:lnTo>
                  <a:pt x="319212" y="1961789"/>
                </a:lnTo>
                <a:lnTo>
                  <a:pt x="314730" y="1959245"/>
                </a:lnTo>
                <a:lnTo>
                  <a:pt x="309884" y="1956580"/>
                </a:lnTo>
                <a:lnTo>
                  <a:pt x="304674" y="1953672"/>
                </a:lnTo>
                <a:lnTo>
                  <a:pt x="196010" y="1887043"/>
                </a:lnTo>
                <a:lnTo>
                  <a:pt x="191043" y="1883652"/>
                </a:lnTo>
                <a:lnTo>
                  <a:pt x="186682" y="1880381"/>
                </a:lnTo>
                <a:lnTo>
                  <a:pt x="182805" y="1877231"/>
                </a:lnTo>
                <a:lnTo>
                  <a:pt x="179170" y="1874324"/>
                </a:lnTo>
                <a:lnTo>
                  <a:pt x="172871" y="1869114"/>
                </a:lnTo>
                <a:lnTo>
                  <a:pt x="167662" y="1864269"/>
                </a:lnTo>
                <a:lnTo>
                  <a:pt x="162817" y="1859786"/>
                </a:lnTo>
                <a:lnTo>
                  <a:pt x="158334" y="1855425"/>
                </a:lnTo>
                <a:lnTo>
                  <a:pt x="156032" y="1853366"/>
                </a:lnTo>
                <a:lnTo>
                  <a:pt x="153610" y="1851186"/>
                </a:lnTo>
                <a:lnTo>
                  <a:pt x="151065" y="1849005"/>
                </a:lnTo>
                <a:lnTo>
                  <a:pt x="148400" y="1846824"/>
                </a:lnTo>
                <a:lnTo>
                  <a:pt x="144523" y="1843917"/>
                </a:lnTo>
                <a:lnTo>
                  <a:pt x="140768" y="1840767"/>
                </a:lnTo>
                <a:lnTo>
                  <a:pt x="137013" y="1837254"/>
                </a:lnTo>
                <a:lnTo>
                  <a:pt x="133258" y="1833619"/>
                </a:lnTo>
                <a:lnTo>
                  <a:pt x="129381" y="1829743"/>
                </a:lnTo>
                <a:lnTo>
                  <a:pt x="125504" y="1825745"/>
                </a:lnTo>
                <a:lnTo>
                  <a:pt x="121628" y="1821384"/>
                </a:lnTo>
                <a:lnTo>
                  <a:pt x="117872" y="1817144"/>
                </a:lnTo>
                <a:lnTo>
                  <a:pt x="113996" y="1812540"/>
                </a:lnTo>
                <a:lnTo>
                  <a:pt x="110119" y="1807937"/>
                </a:lnTo>
                <a:lnTo>
                  <a:pt x="106364" y="1803213"/>
                </a:lnTo>
                <a:lnTo>
                  <a:pt x="102608" y="1798245"/>
                </a:lnTo>
                <a:lnTo>
                  <a:pt x="98853" y="1793279"/>
                </a:lnTo>
                <a:lnTo>
                  <a:pt x="95098" y="1788191"/>
                </a:lnTo>
                <a:lnTo>
                  <a:pt x="91463" y="1783103"/>
                </a:lnTo>
                <a:lnTo>
                  <a:pt x="87829" y="1777894"/>
                </a:lnTo>
                <a:lnTo>
                  <a:pt x="80681" y="1767355"/>
                </a:lnTo>
                <a:lnTo>
                  <a:pt x="74019" y="1756694"/>
                </a:lnTo>
                <a:lnTo>
                  <a:pt x="67477" y="1746276"/>
                </a:lnTo>
                <a:lnTo>
                  <a:pt x="61420" y="1735857"/>
                </a:lnTo>
                <a:lnTo>
                  <a:pt x="55605" y="1725802"/>
                </a:lnTo>
                <a:lnTo>
                  <a:pt x="50396" y="1715990"/>
                </a:lnTo>
                <a:lnTo>
                  <a:pt x="45550" y="1706662"/>
                </a:lnTo>
                <a:lnTo>
                  <a:pt x="41310" y="1697939"/>
                </a:lnTo>
                <a:lnTo>
                  <a:pt x="39372" y="1693700"/>
                </a:lnTo>
                <a:lnTo>
                  <a:pt x="37434" y="1688975"/>
                </a:lnTo>
                <a:lnTo>
                  <a:pt x="35374" y="1684371"/>
                </a:lnTo>
                <a:lnTo>
                  <a:pt x="33557" y="1679405"/>
                </a:lnTo>
                <a:lnTo>
                  <a:pt x="31498" y="1674317"/>
                </a:lnTo>
                <a:lnTo>
                  <a:pt x="29559" y="1669108"/>
                </a:lnTo>
                <a:lnTo>
                  <a:pt x="27743" y="1663778"/>
                </a:lnTo>
                <a:lnTo>
                  <a:pt x="25804" y="1658447"/>
                </a:lnTo>
                <a:lnTo>
                  <a:pt x="22412" y="1647060"/>
                </a:lnTo>
                <a:lnTo>
                  <a:pt x="18899" y="1635430"/>
                </a:lnTo>
                <a:lnTo>
                  <a:pt x="17324" y="1629372"/>
                </a:lnTo>
                <a:lnTo>
                  <a:pt x="15628" y="1623436"/>
                </a:lnTo>
                <a:lnTo>
                  <a:pt x="14053" y="1617259"/>
                </a:lnTo>
                <a:lnTo>
                  <a:pt x="12599" y="1611080"/>
                </a:lnTo>
                <a:lnTo>
                  <a:pt x="11267" y="1604902"/>
                </a:lnTo>
                <a:lnTo>
                  <a:pt x="9813" y="1598481"/>
                </a:lnTo>
                <a:lnTo>
                  <a:pt x="8723" y="1592061"/>
                </a:lnTo>
                <a:lnTo>
                  <a:pt x="7390" y="1585761"/>
                </a:lnTo>
                <a:lnTo>
                  <a:pt x="6421" y="1579341"/>
                </a:lnTo>
                <a:lnTo>
                  <a:pt x="5210" y="1572921"/>
                </a:lnTo>
                <a:lnTo>
                  <a:pt x="4361" y="1566378"/>
                </a:lnTo>
                <a:lnTo>
                  <a:pt x="3514" y="1560079"/>
                </a:lnTo>
                <a:lnTo>
                  <a:pt x="2665" y="1553658"/>
                </a:lnTo>
                <a:lnTo>
                  <a:pt x="2060" y="1547117"/>
                </a:lnTo>
                <a:lnTo>
                  <a:pt x="1454" y="1540817"/>
                </a:lnTo>
                <a:lnTo>
                  <a:pt x="849" y="1534396"/>
                </a:lnTo>
                <a:lnTo>
                  <a:pt x="606" y="1527976"/>
                </a:lnTo>
                <a:lnTo>
                  <a:pt x="243" y="1521798"/>
                </a:lnTo>
                <a:lnTo>
                  <a:pt x="0" y="1515499"/>
                </a:lnTo>
                <a:lnTo>
                  <a:pt x="0" y="1509320"/>
                </a:lnTo>
                <a:lnTo>
                  <a:pt x="0" y="811536"/>
                </a:lnTo>
                <a:lnTo>
                  <a:pt x="0" y="805358"/>
                </a:lnTo>
                <a:lnTo>
                  <a:pt x="243" y="798938"/>
                </a:lnTo>
                <a:lnTo>
                  <a:pt x="606" y="792517"/>
                </a:lnTo>
                <a:lnTo>
                  <a:pt x="849" y="786218"/>
                </a:lnTo>
                <a:lnTo>
                  <a:pt x="1454" y="779676"/>
                </a:lnTo>
                <a:lnTo>
                  <a:pt x="2060" y="773256"/>
                </a:lnTo>
                <a:lnTo>
                  <a:pt x="2787" y="766714"/>
                </a:lnTo>
                <a:lnTo>
                  <a:pt x="3514" y="760172"/>
                </a:lnTo>
                <a:lnTo>
                  <a:pt x="4483" y="753509"/>
                </a:lnTo>
                <a:lnTo>
                  <a:pt x="5330" y="746967"/>
                </a:lnTo>
                <a:lnTo>
                  <a:pt x="6542" y="740547"/>
                </a:lnTo>
                <a:lnTo>
                  <a:pt x="7754" y="734005"/>
                </a:lnTo>
                <a:lnTo>
                  <a:pt x="8844" y="727585"/>
                </a:lnTo>
                <a:lnTo>
                  <a:pt x="10177" y="721043"/>
                </a:lnTo>
                <a:lnTo>
                  <a:pt x="11630" y="714623"/>
                </a:lnTo>
                <a:lnTo>
                  <a:pt x="13084" y="708323"/>
                </a:lnTo>
                <a:lnTo>
                  <a:pt x="14538" y="702024"/>
                </a:lnTo>
                <a:lnTo>
                  <a:pt x="16113" y="695846"/>
                </a:lnTo>
                <a:lnTo>
                  <a:pt x="17687" y="689546"/>
                </a:lnTo>
                <a:lnTo>
                  <a:pt x="19505" y="683489"/>
                </a:lnTo>
                <a:lnTo>
                  <a:pt x="21200" y="677552"/>
                </a:lnTo>
                <a:lnTo>
                  <a:pt x="22897" y="671738"/>
                </a:lnTo>
                <a:lnTo>
                  <a:pt x="24714" y="665923"/>
                </a:lnTo>
                <a:lnTo>
                  <a:pt x="26531" y="660229"/>
                </a:lnTo>
                <a:lnTo>
                  <a:pt x="28469" y="654778"/>
                </a:lnTo>
                <a:lnTo>
                  <a:pt x="30528" y="649447"/>
                </a:lnTo>
                <a:lnTo>
                  <a:pt x="32346" y="644239"/>
                </a:lnTo>
                <a:lnTo>
                  <a:pt x="34405" y="638908"/>
                </a:lnTo>
                <a:lnTo>
                  <a:pt x="36465" y="634183"/>
                </a:lnTo>
                <a:lnTo>
                  <a:pt x="38524" y="629338"/>
                </a:lnTo>
                <a:lnTo>
                  <a:pt x="40462" y="624734"/>
                </a:lnTo>
                <a:lnTo>
                  <a:pt x="42522" y="620373"/>
                </a:lnTo>
                <a:lnTo>
                  <a:pt x="47488" y="610561"/>
                </a:lnTo>
                <a:lnTo>
                  <a:pt x="52213" y="600627"/>
                </a:lnTo>
                <a:lnTo>
                  <a:pt x="57180" y="591056"/>
                </a:lnTo>
                <a:lnTo>
                  <a:pt x="62389" y="581487"/>
                </a:lnTo>
                <a:lnTo>
                  <a:pt x="65054" y="576883"/>
                </a:lnTo>
                <a:lnTo>
                  <a:pt x="67598" y="572279"/>
                </a:lnTo>
                <a:lnTo>
                  <a:pt x="70384" y="567797"/>
                </a:lnTo>
                <a:lnTo>
                  <a:pt x="73171" y="563193"/>
                </a:lnTo>
                <a:lnTo>
                  <a:pt x="76079" y="558712"/>
                </a:lnTo>
                <a:lnTo>
                  <a:pt x="78986" y="554350"/>
                </a:lnTo>
                <a:lnTo>
                  <a:pt x="82014" y="549989"/>
                </a:lnTo>
                <a:lnTo>
                  <a:pt x="85042" y="545992"/>
                </a:lnTo>
                <a:lnTo>
                  <a:pt x="88313" y="541630"/>
                </a:lnTo>
                <a:lnTo>
                  <a:pt x="91342" y="537390"/>
                </a:lnTo>
                <a:lnTo>
                  <a:pt x="94371" y="533029"/>
                </a:lnTo>
                <a:lnTo>
                  <a:pt x="97521" y="528910"/>
                </a:lnTo>
                <a:lnTo>
                  <a:pt x="100549" y="524670"/>
                </a:lnTo>
                <a:lnTo>
                  <a:pt x="103820" y="520552"/>
                </a:lnTo>
                <a:lnTo>
                  <a:pt x="107091" y="516675"/>
                </a:lnTo>
                <a:lnTo>
                  <a:pt x="110604" y="512920"/>
                </a:lnTo>
                <a:lnTo>
                  <a:pt x="119083" y="503712"/>
                </a:lnTo>
                <a:lnTo>
                  <a:pt x="124414" y="497656"/>
                </a:lnTo>
                <a:lnTo>
                  <a:pt x="127685" y="493415"/>
                </a:lnTo>
                <a:lnTo>
                  <a:pt x="130229" y="490629"/>
                </a:lnTo>
                <a:lnTo>
                  <a:pt x="131562" y="489176"/>
                </a:lnTo>
                <a:lnTo>
                  <a:pt x="133016" y="487843"/>
                </a:lnTo>
                <a:lnTo>
                  <a:pt x="134590" y="486026"/>
                </a:lnTo>
                <a:lnTo>
                  <a:pt x="136771" y="484209"/>
                </a:lnTo>
                <a:lnTo>
                  <a:pt x="142950" y="478878"/>
                </a:lnTo>
                <a:lnTo>
                  <a:pt x="152398" y="470883"/>
                </a:lnTo>
                <a:lnTo>
                  <a:pt x="154579" y="468823"/>
                </a:lnTo>
                <a:lnTo>
                  <a:pt x="156638" y="467127"/>
                </a:lnTo>
                <a:lnTo>
                  <a:pt x="158334" y="465310"/>
                </a:lnTo>
                <a:lnTo>
                  <a:pt x="159909" y="463614"/>
                </a:lnTo>
                <a:lnTo>
                  <a:pt x="163301" y="460101"/>
                </a:lnTo>
                <a:lnTo>
                  <a:pt x="167177" y="456346"/>
                </a:lnTo>
                <a:lnTo>
                  <a:pt x="217331" y="418670"/>
                </a:lnTo>
                <a:lnTo>
                  <a:pt x="228597" y="411281"/>
                </a:lnTo>
                <a:lnTo>
                  <a:pt x="240469" y="404012"/>
                </a:lnTo>
                <a:lnTo>
                  <a:pt x="252705" y="396622"/>
                </a:lnTo>
                <a:lnTo>
                  <a:pt x="265182" y="389233"/>
                </a:lnTo>
                <a:lnTo>
                  <a:pt x="278145" y="381964"/>
                </a:lnTo>
                <a:lnTo>
                  <a:pt x="290986" y="374695"/>
                </a:lnTo>
                <a:lnTo>
                  <a:pt x="304191" y="367427"/>
                </a:lnTo>
                <a:lnTo>
                  <a:pt x="317395" y="360158"/>
                </a:lnTo>
                <a:lnTo>
                  <a:pt x="330842" y="352890"/>
                </a:lnTo>
                <a:lnTo>
                  <a:pt x="344046" y="345621"/>
                </a:lnTo>
                <a:lnTo>
                  <a:pt x="357251" y="338595"/>
                </a:lnTo>
                <a:lnTo>
                  <a:pt x="370334" y="331447"/>
                </a:lnTo>
                <a:lnTo>
                  <a:pt x="383054" y="324300"/>
                </a:lnTo>
                <a:lnTo>
                  <a:pt x="395532" y="317273"/>
                </a:lnTo>
                <a:lnTo>
                  <a:pt x="407888" y="310126"/>
                </a:lnTo>
                <a:lnTo>
                  <a:pt x="419639" y="303221"/>
                </a:lnTo>
                <a:lnTo>
                  <a:pt x="429089" y="297527"/>
                </a:lnTo>
                <a:lnTo>
                  <a:pt x="438417" y="292318"/>
                </a:lnTo>
                <a:lnTo>
                  <a:pt x="447624" y="287109"/>
                </a:lnTo>
                <a:lnTo>
                  <a:pt x="456952" y="281778"/>
                </a:lnTo>
                <a:lnTo>
                  <a:pt x="466038" y="276812"/>
                </a:lnTo>
                <a:lnTo>
                  <a:pt x="475365" y="271481"/>
                </a:lnTo>
                <a:lnTo>
                  <a:pt x="484814" y="266272"/>
                </a:lnTo>
                <a:lnTo>
                  <a:pt x="494263" y="260700"/>
                </a:lnTo>
                <a:lnTo>
                  <a:pt x="511102" y="250524"/>
                </a:lnTo>
                <a:lnTo>
                  <a:pt x="530727" y="238773"/>
                </a:lnTo>
                <a:lnTo>
                  <a:pt x="552654" y="225811"/>
                </a:lnTo>
                <a:lnTo>
                  <a:pt x="576156" y="211758"/>
                </a:lnTo>
                <a:lnTo>
                  <a:pt x="601232" y="196979"/>
                </a:lnTo>
                <a:lnTo>
                  <a:pt x="627399" y="181593"/>
                </a:lnTo>
                <a:lnTo>
                  <a:pt x="654172" y="165845"/>
                </a:lnTo>
                <a:lnTo>
                  <a:pt x="681187" y="149975"/>
                </a:lnTo>
                <a:lnTo>
                  <a:pt x="708202" y="134348"/>
                </a:lnTo>
                <a:lnTo>
                  <a:pt x="734611" y="119083"/>
                </a:lnTo>
                <a:lnTo>
                  <a:pt x="760051" y="104425"/>
                </a:lnTo>
                <a:lnTo>
                  <a:pt x="784279" y="90615"/>
                </a:lnTo>
                <a:lnTo>
                  <a:pt x="806812" y="78016"/>
                </a:lnTo>
                <a:lnTo>
                  <a:pt x="827285" y="66871"/>
                </a:lnTo>
                <a:lnTo>
                  <a:pt x="836492" y="61783"/>
                </a:lnTo>
                <a:lnTo>
                  <a:pt x="845093" y="57180"/>
                </a:lnTo>
                <a:lnTo>
                  <a:pt x="853088" y="52940"/>
                </a:lnTo>
                <a:lnTo>
                  <a:pt x="860236" y="49305"/>
                </a:lnTo>
                <a:lnTo>
                  <a:pt x="872714" y="43248"/>
                </a:lnTo>
                <a:lnTo>
                  <a:pt x="885313" y="37554"/>
                </a:lnTo>
                <a:lnTo>
                  <a:pt x="898032" y="32345"/>
                </a:lnTo>
                <a:lnTo>
                  <a:pt x="910874" y="27621"/>
                </a:lnTo>
                <a:lnTo>
                  <a:pt x="923957" y="23017"/>
                </a:lnTo>
                <a:lnTo>
                  <a:pt x="936798" y="19020"/>
                </a:lnTo>
                <a:lnTo>
                  <a:pt x="950003" y="15386"/>
                </a:lnTo>
                <a:lnTo>
                  <a:pt x="963208" y="11994"/>
                </a:lnTo>
                <a:lnTo>
                  <a:pt x="976412" y="9086"/>
                </a:lnTo>
                <a:lnTo>
                  <a:pt x="989859" y="6663"/>
                </a:lnTo>
                <a:lnTo>
                  <a:pt x="1003184" y="4604"/>
                </a:lnTo>
                <a:lnTo>
                  <a:pt x="1016510" y="2908"/>
                </a:lnTo>
                <a:lnTo>
                  <a:pt x="1029957" y="1575"/>
                </a:lnTo>
                <a:lnTo>
                  <a:pt x="1043525" y="727"/>
                </a:lnTo>
                <a:lnTo>
                  <a:pt x="1056972" y="121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3BF375-CA55-4D46-84B8-7B9377848B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63153" y="1430994"/>
            <a:ext cx="1677120" cy="1820206"/>
          </a:xfrm>
          <a:custGeom>
            <a:avLst/>
            <a:gdLst>
              <a:gd name="connsiteX0" fmla="*/ 1070540 w 2138414"/>
              <a:gd name="connsiteY0" fmla="*/ 0 h 2320856"/>
              <a:gd name="connsiteX1" fmla="*/ 1083987 w 2138414"/>
              <a:gd name="connsiteY1" fmla="*/ 243 h 2320856"/>
              <a:gd name="connsiteX2" fmla="*/ 1097555 w 2138414"/>
              <a:gd name="connsiteY2" fmla="*/ 849 h 2320856"/>
              <a:gd name="connsiteX3" fmla="*/ 1111002 w 2138414"/>
              <a:gd name="connsiteY3" fmla="*/ 1939 h 2320856"/>
              <a:gd name="connsiteX4" fmla="*/ 1124327 w 2138414"/>
              <a:gd name="connsiteY4" fmla="*/ 3392 h 2320856"/>
              <a:gd name="connsiteX5" fmla="*/ 1137895 w 2138414"/>
              <a:gd name="connsiteY5" fmla="*/ 5210 h 2320856"/>
              <a:gd name="connsiteX6" fmla="*/ 1151221 w 2138414"/>
              <a:gd name="connsiteY6" fmla="*/ 7390 h 2320856"/>
              <a:gd name="connsiteX7" fmla="*/ 1164426 w 2138414"/>
              <a:gd name="connsiteY7" fmla="*/ 10055 h 2320856"/>
              <a:gd name="connsiteX8" fmla="*/ 1177751 w 2138414"/>
              <a:gd name="connsiteY8" fmla="*/ 12963 h 2320856"/>
              <a:gd name="connsiteX9" fmla="*/ 1190956 w 2138414"/>
              <a:gd name="connsiteY9" fmla="*/ 16233 h 2320856"/>
              <a:gd name="connsiteX10" fmla="*/ 1204039 w 2138414"/>
              <a:gd name="connsiteY10" fmla="*/ 19989 h 2320856"/>
              <a:gd name="connsiteX11" fmla="*/ 1217122 w 2138414"/>
              <a:gd name="connsiteY11" fmla="*/ 24229 h 2320856"/>
              <a:gd name="connsiteX12" fmla="*/ 1230085 w 2138414"/>
              <a:gd name="connsiteY12" fmla="*/ 28711 h 2320856"/>
              <a:gd name="connsiteX13" fmla="*/ 1242805 w 2138414"/>
              <a:gd name="connsiteY13" fmla="*/ 33678 h 2320856"/>
              <a:gd name="connsiteX14" fmla="*/ 1255525 w 2138414"/>
              <a:gd name="connsiteY14" fmla="*/ 38888 h 2320856"/>
              <a:gd name="connsiteX15" fmla="*/ 1268245 w 2138414"/>
              <a:gd name="connsiteY15" fmla="*/ 44581 h 2320856"/>
              <a:gd name="connsiteX16" fmla="*/ 1280601 w 2138414"/>
              <a:gd name="connsiteY16" fmla="*/ 50638 h 2320856"/>
              <a:gd name="connsiteX17" fmla="*/ 1720956 w 2138414"/>
              <a:gd name="connsiteY17" fmla="*/ 304553 h 2320856"/>
              <a:gd name="connsiteX18" fmla="*/ 1725680 w 2138414"/>
              <a:gd name="connsiteY18" fmla="*/ 307340 h 2320856"/>
              <a:gd name="connsiteX19" fmla="*/ 1730405 w 2138414"/>
              <a:gd name="connsiteY19" fmla="*/ 310005 h 2320856"/>
              <a:gd name="connsiteX20" fmla="*/ 1735129 w 2138414"/>
              <a:gd name="connsiteY20" fmla="*/ 312791 h 2320856"/>
              <a:gd name="connsiteX21" fmla="*/ 1739975 w 2138414"/>
              <a:gd name="connsiteY21" fmla="*/ 315336 h 2320856"/>
              <a:gd name="connsiteX22" fmla="*/ 1744579 w 2138414"/>
              <a:gd name="connsiteY22" fmla="*/ 318001 h 2320856"/>
              <a:gd name="connsiteX23" fmla="*/ 1749424 w 2138414"/>
              <a:gd name="connsiteY23" fmla="*/ 320423 h 2320856"/>
              <a:gd name="connsiteX24" fmla="*/ 1753906 w 2138414"/>
              <a:gd name="connsiteY24" fmla="*/ 323088 h 2320856"/>
              <a:gd name="connsiteX25" fmla="*/ 1758389 w 2138414"/>
              <a:gd name="connsiteY25" fmla="*/ 325511 h 2320856"/>
              <a:gd name="connsiteX26" fmla="*/ 1942404 w 2138414"/>
              <a:gd name="connsiteY26" fmla="*/ 433814 h 2320856"/>
              <a:gd name="connsiteX27" fmla="*/ 1947372 w 2138414"/>
              <a:gd name="connsiteY27" fmla="*/ 437205 h 2320856"/>
              <a:gd name="connsiteX28" fmla="*/ 1951733 w 2138414"/>
              <a:gd name="connsiteY28" fmla="*/ 440476 h 2320856"/>
              <a:gd name="connsiteX29" fmla="*/ 1955610 w 2138414"/>
              <a:gd name="connsiteY29" fmla="*/ 443625 h 2320856"/>
              <a:gd name="connsiteX30" fmla="*/ 1959244 w 2138414"/>
              <a:gd name="connsiteY30" fmla="*/ 446533 h 2320856"/>
              <a:gd name="connsiteX31" fmla="*/ 1965543 w 2138414"/>
              <a:gd name="connsiteY31" fmla="*/ 451743 h 2320856"/>
              <a:gd name="connsiteX32" fmla="*/ 1970752 w 2138414"/>
              <a:gd name="connsiteY32" fmla="*/ 456588 h 2320856"/>
              <a:gd name="connsiteX33" fmla="*/ 1975598 w 2138414"/>
              <a:gd name="connsiteY33" fmla="*/ 461070 h 2320856"/>
              <a:gd name="connsiteX34" fmla="*/ 1980081 w 2138414"/>
              <a:gd name="connsiteY34" fmla="*/ 465432 h 2320856"/>
              <a:gd name="connsiteX35" fmla="*/ 1982382 w 2138414"/>
              <a:gd name="connsiteY35" fmla="*/ 467491 h 2320856"/>
              <a:gd name="connsiteX36" fmla="*/ 1984805 w 2138414"/>
              <a:gd name="connsiteY36" fmla="*/ 469671 h 2320856"/>
              <a:gd name="connsiteX37" fmla="*/ 1987349 w 2138414"/>
              <a:gd name="connsiteY37" fmla="*/ 471852 h 2320856"/>
              <a:gd name="connsiteX38" fmla="*/ 1990014 w 2138414"/>
              <a:gd name="connsiteY38" fmla="*/ 474033 h 2320856"/>
              <a:gd name="connsiteX39" fmla="*/ 1994376 w 2138414"/>
              <a:gd name="connsiteY39" fmla="*/ 477061 h 2320856"/>
              <a:gd name="connsiteX40" fmla="*/ 1997283 w 2138414"/>
              <a:gd name="connsiteY40" fmla="*/ 479120 h 2320856"/>
              <a:gd name="connsiteX41" fmla="*/ 1998736 w 2138414"/>
              <a:gd name="connsiteY41" fmla="*/ 480332 h 2320856"/>
              <a:gd name="connsiteX42" fmla="*/ 2000190 w 2138414"/>
              <a:gd name="connsiteY42" fmla="*/ 481544 h 2320856"/>
              <a:gd name="connsiteX43" fmla="*/ 2002007 w 2138414"/>
              <a:gd name="connsiteY43" fmla="*/ 483118 h 2320856"/>
              <a:gd name="connsiteX44" fmla="*/ 2004187 w 2138414"/>
              <a:gd name="connsiteY44" fmla="*/ 485541 h 2320856"/>
              <a:gd name="connsiteX45" fmla="*/ 2011699 w 2138414"/>
              <a:gd name="connsiteY45" fmla="*/ 493900 h 2320856"/>
              <a:gd name="connsiteX46" fmla="*/ 2019089 w 2138414"/>
              <a:gd name="connsiteY46" fmla="*/ 502501 h 2320856"/>
              <a:gd name="connsiteX47" fmla="*/ 2026236 w 2138414"/>
              <a:gd name="connsiteY47" fmla="*/ 510981 h 2320856"/>
              <a:gd name="connsiteX48" fmla="*/ 2033262 w 2138414"/>
              <a:gd name="connsiteY48" fmla="*/ 519704 h 2320856"/>
              <a:gd name="connsiteX49" fmla="*/ 2040167 w 2138414"/>
              <a:gd name="connsiteY49" fmla="*/ 528547 h 2320856"/>
              <a:gd name="connsiteX50" fmla="*/ 2046830 w 2138414"/>
              <a:gd name="connsiteY50" fmla="*/ 537512 h 2320856"/>
              <a:gd name="connsiteX51" fmla="*/ 2053250 w 2138414"/>
              <a:gd name="connsiteY51" fmla="*/ 546597 h 2320856"/>
              <a:gd name="connsiteX52" fmla="*/ 2059429 w 2138414"/>
              <a:gd name="connsiteY52" fmla="*/ 555804 h 2320856"/>
              <a:gd name="connsiteX53" fmla="*/ 2065486 w 2138414"/>
              <a:gd name="connsiteY53" fmla="*/ 565132 h 2320856"/>
              <a:gd name="connsiteX54" fmla="*/ 2071301 w 2138414"/>
              <a:gd name="connsiteY54" fmla="*/ 574460 h 2320856"/>
              <a:gd name="connsiteX55" fmla="*/ 2076994 w 2138414"/>
              <a:gd name="connsiteY55" fmla="*/ 584030 h 2320856"/>
              <a:gd name="connsiteX56" fmla="*/ 2082325 w 2138414"/>
              <a:gd name="connsiteY56" fmla="*/ 593601 h 2320856"/>
              <a:gd name="connsiteX57" fmla="*/ 2087655 w 2138414"/>
              <a:gd name="connsiteY57" fmla="*/ 603413 h 2320856"/>
              <a:gd name="connsiteX58" fmla="*/ 2092501 w 2138414"/>
              <a:gd name="connsiteY58" fmla="*/ 613346 h 2320856"/>
              <a:gd name="connsiteX59" fmla="*/ 2097346 w 2138414"/>
              <a:gd name="connsiteY59" fmla="*/ 623280 h 2320856"/>
              <a:gd name="connsiteX60" fmla="*/ 2101829 w 2138414"/>
              <a:gd name="connsiteY60" fmla="*/ 633336 h 2320856"/>
              <a:gd name="connsiteX61" fmla="*/ 2106070 w 2138414"/>
              <a:gd name="connsiteY61" fmla="*/ 643633 h 2320856"/>
              <a:gd name="connsiteX62" fmla="*/ 2110066 w 2138414"/>
              <a:gd name="connsiteY62" fmla="*/ 653930 h 2320856"/>
              <a:gd name="connsiteX63" fmla="*/ 2113944 w 2138414"/>
              <a:gd name="connsiteY63" fmla="*/ 664348 h 2320856"/>
              <a:gd name="connsiteX64" fmla="*/ 2117335 w 2138414"/>
              <a:gd name="connsiteY64" fmla="*/ 674887 h 2320856"/>
              <a:gd name="connsiteX65" fmla="*/ 2120728 w 2138414"/>
              <a:gd name="connsiteY65" fmla="*/ 685670 h 2320856"/>
              <a:gd name="connsiteX66" fmla="*/ 2123634 w 2138414"/>
              <a:gd name="connsiteY66" fmla="*/ 696572 h 2320856"/>
              <a:gd name="connsiteX67" fmla="*/ 2126421 w 2138414"/>
              <a:gd name="connsiteY67" fmla="*/ 707475 h 2320856"/>
              <a:gd name="connsiteX68" fmla="*/ 2128844 w 2138414"/>
              <a:gd name="connsiteY68" fmla="*/ 718499 h 2320856"/>
              <a:gd name="connsiteX69" fmla="*/ 2131025 w 2138414"/>
              <a:gd name="connsiteY69" fmla="*/ 729765 h 2320856"/>
              <a:gd name="connsiteX70" fmla="*/ 2133084 w 2138414"/>
              <a:gd name="connsiteY70" fmla="*/ 741032 h 2320856"/>
              <a:gd name="connsiteX71" fmla="*/ 2134659 w 2138414"/>
              <a:gd name="connsiteY71" fmla="*/ 752540 h 2320856"/>
              <a:gd name="connsiteX72" fmla="*/ 2135992 w 2138414"/>
              <a:gd name="connsiteY72" fmla="*/ 764048 h 2320856"/>
              <a:gd name="connsiteX73" fmla="*/ 2137082 w 2138414"/>
              <a:gd name="connsiteY73" fmla="*/ 775799 h 2320856"/>
              <a:gd name="connsiteX74" fmla="*/ 2137808 w 2138414"/>
              <a:gd name="connsiteY74" fmla="*/ 787551 h 2320856"/>
              <a:gd name="connsiteX75" fmla="*/ 2138294 w 2138414"/>
              <a:gd name="connsiteY75" fmla="*/ 799544 h 2320856"/>
              <a:gd name="connsiteX76" fmla="*/ 2138414 w 2138414"/>
              <a:gd name="connsiteY76" fmla="*/ 811536 h 2320856"/>
              <a:gd name="connsiteX77" fmla="*/ 2138414 w 2138414"/>
              <a:gd name="connsiteY77" fmla="*/ 1509320 h 2320856"/>
              <a:gd name="connsiteX78" fmla="*/ 2138294 w 2138414"/>
              <a:gd name="connsiteY78" fmla="*/ 1518890 h 2320856"/>
              <a:gd name="connsiteX79" fmla="*/ 2137808 w 2138414"/>
              <a:gd name="connsiteY79" fmla="*/ 1528582 h 2320856"/>
              <a:gd name="connsiteX80" fmla="*/ 2137203 w 2138414"/>
              <a:gd name="connsiteY80" fmla="*/ 1538394 h 2320856"/>
              <a:gd name="connsiteX81" fmla="*/ 2136355 w 2138414"/>
              <a:gd name="connsiteY81" fmla="*/ 1548328 h 2320856"/>
              <a:gd name="connsiteX82" fmla="*/ 2135264 w 2138414"/>
              <a:gd name="connsiteY82" fmla="*/ 1558504 h 2320856"/>
              <a:gd name="connsiteX83" fmla="*/ 2133810 w 2138414"/>
              <a:gd name="connsiteY83" fmla="*/ 1568438 h 2320856"/>
              <a:gd name="connsiteX84" fmla="*/ 2132114 w 2138414"/>
              <a:gd name="connsiteY84" fmla="*/ 1578735 h 2320856"/>
              <a:gd name="connsiteX85" fmla="*/ 2130298 w 2138414"/>
              <a:gd name="connsiteY85" fmla="*/ 1588911 h 2320856"/>
              <a:gd name="connsiteX86" fmla="*/ 2128117 w 2138414"/>
              <a:gd name="connsiteY86" fmla="*/ 1599208 h 2320856"/>
              <a:gd name="connsiteX87" fmla="*/ 2125815 w 2138414"/>
              <a:gd name="connsiteY87" fmla="*/ 1609505 h 2320856"/>
              <a:gd name="connsiteX88" fmla="*/ 2123270 w 2138414"/>
              <a:gd name="connsiteY88" fmla="*/ 1619803 h 2320856"/>
              <a:gd name="connsiteX89" fmla="*/ 2120606 w 2138414"/>
              <a:gd name="connsiteY89" fmla="*/ 1630100 h 2320856"/>
              <a:gd name="connsiteX90" fmla="*/ 2117456 w 2138414"/>
              <a:gd name="connsiteY90" fmla="*/ 1640397 h 2320856"/>
              <a:gd name="connsiteX91" fmla="*/ 2114306 w 2138414"/>
              <a:gd name="connsiteY91" fmla="*/ 1650573 h 2320856"/>
              <a:gd name="connsiteX92" fmla="*/ 2111036 w 2138414"/>
              <a:gd name="connsiteY92" fmla="*/ 1660748 h 2320856"/>
              <a:gd name="connsiteX93" fmla="*/ 2107522 w 2138414"/>
              <a:gd name="connsiteY93" fmla="*/ 1670682 h 2320856"/>
              <a:gd name="connsiteX94" fmla="*/ 2103767 w 2138414"/>
              <a:gd name="connsiteY94" fmla="*/ 1680737 h 2320856"/>
              <a:gd name="connsiteX95" fmla="*/ 2099770 w 2138414"/>
              <a:gd name="connsiteY95" fmla="*/ 1690550 h 2320856"/>
              <a:gd name="connsiteX96" fmla="*/ 2095650 w 2138414"/>
              <a:gd name="connsiteY96" fmla="*/ 1700362 h 2320856"/>
              <a:gd name="connsiteX97" fmla="*/ 2091411 w 2138414"/>
              <a:gd name="connsiteY97" fmla="*/ 1709933 h 2320856"/>
              <a:gd name="connsiteX98" fmla="*/ 2086928 w 2138414"/>
              <a:gd name="connsiteY98" fmla="*/ 1719260 h 2320856"/>
              <a:gd name="connsiteX99" fmla="*/ 2082203 w 2138414"/>
              <a:gd name="connsiteY99" fmla="*/ 1728589 h 2320856"/>
              <a:gd name="connsiteX100" fmla="*/ 2077479 w 2138414"/>
              <a:gd name="connsiteY100" fmla="*/ 1737553 h 2320856"/>
              <a:gd name="connsiteX101" fmla="*/ 2072512 w 2138414"/>
              <a:gd name="connsiteY101" fmla="*/ 1746397 h 2320856"/>
              <a:gd name="connsiteX102" fmla="*/ 2067424 w 2138414"/>
              <a:gd name="connsiteY102" fmla="*/ 1755118 h 2320856"/>
              <a:gd name="connsiteX103" fmla="*/ 2062215 w 2138414"/>
              <a:gd name="connsiteY103" fmla="*/ 1763598 h 2320856"/>
              <a:gd name="connsiteX104" fmla="*/ 2056643 w 2138414"/>
              <a:gd name="connsiteY104" fmla="*/ 1771716 h 2320856"/>
              <a:gd name="connsiteX105" fmla="*/ 2051191 w 2138414"/>
              <a:gd name="connsiteY105" fmla="*/ 1779469 h 2320856"/>
              <a:gd name="connsiteX106" fmla="*/ 2045497 w 2138414"/>
              <a:gd name="connsiteY106" fmla="*/ 1787100 h 2320856"/>
              <a:gd name="connsiteX107" fmla="*/ 2039804 w 2138414"/>
              <a:gd name="connsiteY107" fmla="*/ 1794369 h 2320856"/>
              <a:gd name="connsiteX108" fmla="*/ 2033868 w 2138414"/>
              <a:gd name="connsiteY108" fmla="*/ 1801275 h 2320856"/>
              <a:gd name="connsiteX109" fmla="*/ 2027811 w 2138414"/>
              <a:gd name="connsiteY109" fmla="*/ 1807937 h 2320856"/>
              <a:gd name="connsiteX110" fmla="*/ 2023934 w 2138414"/>
              <a:gd name="connsiteY110" fmla="*/ 1811814 h 2320856"/>
              <a:gd name="connsiteX111" fmla="*/ 2020542 w 2138414"/>
              <a:gd name="connsiteY111" fmla="*/ 1815205 h 2320856"/>
              <a:gd name="connsiteX112" fmla="*/ 2018846 w 2138414"/>
              <a:gd name="connsiteY112" fmla="*/ 1816902 h 2320856"/>
              <a:gd name="connsiteX113" fmla="*/ 2017150 w 2138414"/>
              <a:gd name="connsiteY113" fmla="*/ 1818719 h 2320856"/>
              <a:gd name="connsiteX114" fmla="*/ 2015454 w 2138414"/>
              <a:gd name="connsiteY114" fmla="*/ 1820536 h 2320856"/>
              <a:gd name="connsiteX115" fmla="*/ 2013636 w 2138414"/>
              <a:gd name="connsiteY115" fmla="*/ 1822838 h 2320856"/>
              <a:gd name="connsiteX116" fmla="*/ 2007095 w 2138414"/>
              <a:gd name="connsiteY116" fmla="*/ 1830954 h 2320856"/>
              <a:gd name="connsiteX117" fmla="*/ 2002856 w 2138414"/>
              <a:gd name="connsiteY117" fmla="*/ 1836042 h 2320856"/>
              <a:gd name="connsiteX118" fmla="*/ 2001280 w 2138414"/>
              <a:gd name="connsiteY118" fmla="*/ 1837738 h 2320856"/>
              <a:gd name="connsiteX119" fmla="*/ 2000069 w 2138414"/>
              <a:gd name="connsiteY119" fmla="*/ 1838829 h 2320856"/>
              <a:gd name="connsiteX120" fmla="*/ 1999100 w 2138414"/>
              <a:gd name="connsiteY120" fmla="*/ 1839677 h 2320856"/>
              <a:gd name="connsiteX121" fmla="*/ 1998252 w 2138414"/>
              <a:gd name="connsiteY121" fmla="*/ 1840283 h 2320856"/>
              <a:gd name="connsiteX122" fmla="*/ 1996556 w 2138414"/>
              <a:gd name="connsiteY122" fmla="*/ 1841252 h 2320856"/>
              <a:gd name="connsiteX123" fmla="*/ 1994376 w 2138414"/>
              <a:gd name="connsiteY123" fmla="*/ 1842584 h 2320856"/>
              <a:gd name="connsiteX124" fmla="*/ 1992922 w 2138414"/>
              <a:gd name="connsiteY124" fmla="*/ 1843796 h 2320856"/>
              <a:gd name="connsiteX125" fmla="*/ 1991104 w 2138414"/>
              <a:gd name="connsiteY125" fmla="*/ 1845249 h 2320856"/>
              <a:gd name="connsiteX126" fmla="*/ 1988561 w 2138414"/>
              <a:gd name="connsiteY126" fmla="*/ 1847309 h 2320856"/>
              <a:gd name="connsiteX127" fmla="*/ 1985653 w 2138414"/>
              <a:gd name="connsiteY127" fmla="*/ 1849852 h 2320856"/>
              <a:gd name="connsiteX128" fmla="*/ 1980201 w 2138414"/>
              <a:gd name="connsiteY128" fmla="*/ 1854941 h 2320856"/>
              <a:gd name="connsiteX129" fmla="*/ 1974628 w 2138414"/>
              <a:gd name="connsiteY129" fmla="*/ 1859908 h 2320856"/>
              <a:gd name="connsiteX130" fmla="*/ 1969178 w 2138414"/>
              <a:gd name="connsiteY130" fmla="*/ 1864632 h 2320856"/>
              <a:gd name="connsiteX131" fmla="*/ 1963484 w 2138414"/>
              <a:gd name="connsiteY131" fmla="*/ 1869477 h 2320856"/>
              <a:gd name="connsiteX132" fmla="*/ 1957790 w 2138414"/>
              <a:gd name="connsiteY132" fmla="*/ 1874081 h 2320856"/>
              <a:gd name="connsiteX133" fmla="*/ 1952218 w 2138414"/>
              <a:gd name="connsiteY133" fmla="*/ 1878563 h 2320856"/>
              <a:gd name="connsiteX134" fmla="*/ 1946524 w 2138414"/>
              <a:gd name="connsiteY134" fmla="*/ 1883046 h 2320856"/>
              <a:gd name="connsiteX135" fmla="*/ 1940709 w 2138414"/>
              <a:gd name="connsiteY135" fmla="*/ 1887407 h 2320856"/>
              <a:gd name="connsiteX136" fmla="*/ 1934895 w 2138414"/>
              <a:gd name="connsiteY136" fmla="*/ 1891647 h 2320856"/>
              <a:gd name="connsiteX137" fmla="*/ 1929079 w 2138414"/>
              <a:gd name="connsiteY137" fmla="*/ 1895887 h 2320856"/>
              <a:gd name="connsiteX138" fmla="*/ 1923265 w 2138414"/>
              <a:gd name="connsiteY138" fmla="*/ 1900006 h 2320856"/>
              <a:gd name="connsiteX139" fmla="*/ 1917449 w 2138414"/>
              <a:gd name="connsiteY139" fmla="*/ 1904125 h 2320856"/>
              <a:gd name="connsiteX140" fmla="*/ 1905577 w 2138414"/>
              <a:gd name="connsiteY140" fmla="*/ 1912120 h 2320856"/>
              <a:gd name="connsiteX141" fmla="*/ 1893584 w 2138414"/>
              <a:gd name="connsiteY141" fmla="*/ 1919752 h 2320856"/>
              <a:gd name="connsiteX142" fmla="*/ 1881348 w 2138414"/>
              <a:gd name="connsiteY142" fmla="*/ 1927384 h 2320856"/>
              <a:gd name="connsiteX143" fmla="*/ 1868992 w 2138414"/>
              <a:gd name="connsiteY143" fmla="*/ 1934531 h 2320856"/>
              <a:gd name="connsiteX144" fmla="*/ 1856514 w 2138414"/>
              <a:gd name="connsiteY144" fmla="*/ 1941800 h 2320856"/>
              <a:gd name="connsiteX145" fmla="*/ 1843794 w 2138414"/>
              <a:gd name="connsiteY145" fmla="*/ 1948947 h 2320856"/>
              <a:gd name="connsiteX146" fmla="*/ 1830832 w 2138414"/>
              <a:gd name="connsiteY146" fmla="*/ 1955852 h 2320856"/>
              <a:gd name="connsiteX147" fmla="*/ 1817748 w 2138414"/>
              <a:gd name="connsiteY147" fmla="*/ 1962879 h 2320856"/>
              <a:gd name="connsiteX148" fmla="*/ 1804544 w 2138414"/>
              <a:gd name="connsiteY148" fmla="*/ 1969784 h 2320856"/>
              <a:gd name="connsiteX149" fmla="*/ 1791097 w 2138414"/>
              <a:gd name="connsiteY149" fmla="*/ 1976810 h 2320856"/>
              <a:gd name="connsiteX150" fmla="*/ 1570254 w 2138414"/>
              <a:gd name="connsiteY150" fmla="*/ 2103162 h 2320856"/>
              <a:gd name="connsiteX151" fmla="*/ 1561047 w 2138414"/>
              <a:gd name="connsiteY151" fmla="*/ 2108614 h 2320856"/>
              <a:gd name="connsiteX152" fmla="*/ 1551719 w 2138414"/>
              <a:gd name="connsiteY152" fmla="*/ 2114066 h 2320856"/>
              <a:gd name="connsiteX153" fmla="*/ 1542512 w 2138414"/>
              <a:gd name="connsiteY153" fmla="*/ 2119396 h 2320856"/>
              <a:gd name="connsiteX154" fmla="*/ 1533426 w 2138414"/>
              <a:gd name="connsiteY154" fmla="*/ 2124605 h 2320856"/>
              <a:gd name="connsiteX155" fmla="*/ 1524220 w 2138414"/>
              <a:gd name="connsiteY155" fmla="*/ 2129814 h 2320856"/>
              <a:gd name="connsiteX156" fmla="*/ 1515255 w 2138414"/>
              <a:gd name="connsiteY156" fmla="*/ 2135023 h 2320856"/>
              <a:gd name="connsiteX157" fmla="*/ 1506291 w 2138414"/>
              <a:gd name="connsiteY157" fmla="*/ 2140232 h 2320856"/>
              <a:gd name="connsiteX158" fmla="*/ 1497326 w 2138414"/>
              <a:gd name="connsiteY158" fmla="*/ 2145442 h 2320856"/>
              <a:gd name="connsiteX159" fmla="*/ 1488240 w 2138414"/>
              <a:gd name="connsiteY159" fmla="*/ 2150650 h 2320856"/>
              <a:gd name="connsiteX160" fmla="*/ 1479276 w 2138414"/>
              <a:gd name="connsiteY160" fmla="*/ 2155981 h 2320856"/>
              <a:gd name="connsiteX161" fmla="*/ 1470311 w 2138414"/>
              <a:gd name="connsiteY161" fmla="*/ 2161190 h 2320856"/>
              <a:gd name="connsiteX162" fmla="*/ 1461225 w 2138414"/>
              <a:gd name="connsiteY162" fmla="*/ 2166399 h 2320856"/>
              <a:gd name="connsiteX163" fmla="*/ 1452261 w 2138414"/>
              <a:gd name="connsiteY163" fmla="*/ 2171729 h 2320856"/>
              <a:gd name="connsiteX164" fmla="*/ 1443175 w 2138414"/>
              <a:gd name="connsiteY164" fmla="*/ 2177060 h 2320856"/>
              <a:gd name="connsiteX165" fmla="*/ 1434090 w 2138414"/>
              <a:gd name="connsiteY165" fmla="*/ 2182511 h 2320856"/>
              <a:gd name="connsiteX166" fmla="*/ 1425004 w 2138414"/>
              <a:gd name="connsiteY166" fmla="*/ 2187963 h 2320856"/>
              <a:gd name="connsiteX167" fmla="*/ 1415676 w 2138414"/>
              <a:gd name="connsiteY167" fmla="*/ 2193656 h 2320856"/>
              <a:gd name="connsiteX168" fmla="*/ 1406590 w 2138414"/>
              <a:gd name="connsiteY168" fmla="*/ 2199108 h 2320856"/>
              <a:gd name="connsiteX169" fmla="*/ 1397505 w 2138414"/>
              <a:gd name="connsiteY169" fmla="*/ 2204559 h 2320856"/>
              <a:gd name="connsiteX170" fmla="*/ 1388540 w 2138414"/>
              <a:gd name="connsiteY170" fmla="*/ 2209889 h 2320856"/>
              <a:gd name="connsiteX171" fmla="*/ 1379696 w 2138414"/>
              <a:gd name="connsiteY171" fmla="*/ 2215220 h 2320856"/>
              <a:gd name="connsiteX172" fmla="*/ 1370853 w 2138414"/>
              <a:gd name="connsiteY172" fmla="*/ 2220429 h 2320856"/>
              <a:gd name="connsiteX173" fmla="*/ 1362009 w 2138414"/>
              <a:gd name="connsiteY173" fmla="*/ 2225760 h 2320856"/>
              <a:gd name="connsiteX174" fmla="*/ 1352924 w 2138414"/>
              <a:gd name="connsiteY174" fmla="*/ 2230968 h 2320856"/>
              <a:gd name="connsiteX175" fmla="*/ 1344080 w 2138414"/>
              <a:gd name="connsiteY175" fmla="*/ 2236056 h 2320856"/>
              <a:gd name="connsiteX176" fmla="*/ 1335116 w 2138414"/>
              <a:gd name="connsiteY176" fmla="*/ 2241024 h 2320856"/>
              <a:gd name="connsiteX177" fmla="*/ 1326030 w 2138414"/>
              <a:gd name="connsiteY177" fmla="*/ 2246354 h 2320856"/>
              <a:gd name="connsiteX178" fmla="*/ 1316701 w 2138414"/>
              <a:gd name="connsiteY178" fmla="*/ 2251199 h 2320856"/>
              <a:gd name="connsiteX179" fmla="*/ 1307374 w 2138414"/>
              <a:gd name="connsiteY179" fmla="*/ 2256288 h 2320856"/>
              <a:gd name="connsiteX180" fmla="*/ 1297804 w 2138414"/>
              <a:gd name="connsiteY180" fmla="*/ 2261375 h 2320856"/>
              <a:gd name="connsiteX181" fmla="*/ 1288112 w 2138414"/>
              <a:gd name="connsiteY181" fmla="*/ 2266463 h 2320856"/>
              <a:gd name="connsiteX182" fmla="*/ 1278178 w 2138414"/>
              <a:gd name="connsiteY182" fmla="*/ 2271552 h 2320856"/>
              <a:gd name="connsiteX183" fmla="*/ 1265701 w 2138414"/>
              <a:gd name="connsiteY183" fmla="*/ 2277608 h 2320856"/>
              <a:gd name="connsiteX184" fmla="*/ 1253102 w 2138414"/>
              <a:gd name="connsiteY184" fmla="*/ 2283302 h 2320856"/>
              <a:gd name="connsiteX185" fmla="*/ 1240382 w 2138414"/>
              <a:gd name="connsiteY185" fmla="*/ 2288512 h 2320856"/>
              <a:gd name="connsiteX186" fmla="*/ 1227541 w 2138414"/>
              <a:gd name="connsiteY186" fmla="*/ 2293236 h 2320856"/>
              <a:gd name="connsiteX187" fmla="*/ 1214457 w 2138414"/>
              <a:gd name="connsiteY187" fmla="*/ 2297839 h 2320856"/>
              <a:gd name="connsiteX188" fmla="*/ 1201616 w 2138414"/>
              <a:gd name="connsiteY188" fmla="*/ 2301837 h 2320856"/>
              <a:gd name="connsiteX189" fmla="*/ 1188412 w 2138414"/>
              <a:gd name="connsiteY189" fmla="*/ 2305471 h 2320856"/>
              <a:gd name="connsiteX190" fmla="*/ 1175207 w 2138414"/>
              <a:gd name="connsiteY190" fmla="*/ 2308863 h 2320856"/>
              <a:gd name="connsiteX191" fmla="*/ 1162002 w 2138414"/>
              <a:gd name="connsiteY191" fmla="*/ 2311771 h 2320856"/>
              <a:gd name="connsiteX192" fmla="*/ 1148556 w 2138414"/>
              <a:gd name="connsiteY192" fmla="*/ 2314193 h 2320856"/>
              <a:gd name="connsiteX193" fmla="*/ 1135230 w 2138414"/>
              <a:gd name="connsiteY193" fmla="*/ 2316253 h 2320856"/>
              <a:gd name="connsiteX194" fmla="*/ 1121905 w 2138414"/>
              <a:gd name="connsiteY194" fmla="*/ 2317949 h 2320856"/>
              <a:gd name="connsiteX195" fmla="*/ 1108458 w 2138414"/>
              <a:gd name="connsiteY195" fmla="*/ 2319282 h 2320856"/>
              <a:gd name="connsiteX196" fmla="*/ 1094890 w 2138414"/>
              <a:gd name="connsiteY196" fmla="*/ 2320130 h 2320856"/>
              <a:gd name="connsiteX197" fmla="*/ 1081443 w 2138414"/>
              <a:gd name="connsiteY197" fmla="*/ 2320736 h 2320856"/>
              <a:gd name="connsiteX198" fmla="*/ 1067874 w 2138414"/>
              <a:gd name="connsiteY198" fmla="*/ 2320856 h 2320856"/>
              <a:gd name="connsiteX199" fmla="*/ 1054428 w 2138414"/>
              <a:gd name="connsiteY199" fmla="*/ 2320614 h 2320856"/>
              <a:gd name="connsiteX200" fmla="*/ 1040860 w 2138414"/>
              <a:gd name="connsiteY200" fmla="*/ 2320008 h 2320856"/>
              <a:gd name="connsiteX201" fmla="*/ 1027412 w 2138414"/>
              <a:gd name="connsiteY201" fmla="*/ 2318918 h 2320856"/>
              <a:gd name="connsiteX202" fmla="*/ 1014087 w 2138414"/>
              <a:gd name="connsiteY202" fmla="*/ 2317464 h 2320856"/>
              <a:gd name="connsiteX203" fmla="*/ 1000519 w 2138414"/>
              <a:gd name="connsiteY203" fmla="*/ 2315647 h 2320856"/>
              <a:gd name="connsiteX204" fmla="*/ 987193 w 2138414"/>
              <a:gd name="connsiteY204" fmla="*/ 2313467 h 2320856"/>
              <a:gd name="connsiteX205" fmla="*/ 973989 w 2138414"/>
              <a:gd name="connsiteY205" fmla="*/ 2310802 h 2320856"/>
              <a:gd name="connsiteX206" fmla="*/ 960664 w 2138414"/>
              <a:gd name="connsiteY206" fmla="*/ 2307894 h 2320856"/>
              <a:gd name="connsiteX207" fmla="*/ 947459 w 2138414"/>
              <a:gd name="connsiteY207" fmla="*/ 2304623 h 2320856"/>
              <a:gd name="connsiteX208" fmla="*/ 934375 w 2138414"/>
              <a:gd name="connsiteY208" fmla="*/ 2300868 h 2320856"/>
              <a:gd name="connsiteX209" fmla="*/ 921292 w 2138414"/>
              <a:gd name="connsiteY209" fmla="*/ 2296627 h 2320856"/>
              <a:gd name="connsiteX210" fmla="*/ 908329 w 2138414"/>
              <a:gd name="connsiteY210" fmla="*/ 2292146 h 2320856"/>
              <a:gd name="connsiteX211" fmla="*/ 895610 w 2138414"/>
              <a:gd name="connsiteY211" fmla="*/ 2287178 h 2320856"/>
              <a:gd name="connsiteX212" fmla="*/ 882889 w 2138414"/>
              <a:gd name="connsiteY212" fmla="*/ 2281969 h 2320856"/>
              <a:gd name="connsiteX213" fmla="*/ 870170 w 2138414"/>
              <a:gd name="connsiteY213" fmla="*/ 2276276 h 2320856"/>
              <a:gd name="connsiteX214" fmla="*/ 857813 w 2138414"/>
              <a:gd name="connsiteY214" fmla="*/ 2270218 h 2320856"/>
              <a:gd name="connsiteX215" fmla="*/ 844851 w 2138414"/>
              <a:gd name="connsiteY215" fmla="*/ 2263556 h 2320856"/>
              <a:gd name="connsiteX216" fmla="*/ 829708 w 2138414"/>
              <a:gd name="connsiteY216" fmla="*/ 2255439 h 2320856"/>
              <a:gd name="connsiteX217" fmla="*/ 812748 w 2138414"/>
              <a:gd name="connsiteY217" fmla="*/ 2246111 h 2320856"/>
              <a:gd name="connsiteX218" fmla="*/ 794455 w 2138414"/>
              <a:gd name="connsiteY218" fmla="*/ 2236056 h 2320856"/>
              <a:gd name="connsiteX219" fmla="*/ 774951 w 2138414"/>
              <a:gd name="connsiteY219" fmla="*/ 2224790 h 2320856"/>
              <a:gd name="connsiteX220" fmla="*/ 754478 w 2138414"/>
              <a:gd name="connsiteY220" fmla="*/ 2213281 h 2320856"/>
              <a:gd name="connsiteX221" fmla="*/ 733521 w 2138414"/>
              <a:gd name="connsiteY221" fmla="*/ 2201046 h 2320856"/>
              <a:gd name="connsiteX222" fmla="*/ 712078 w 2138414"/>
              <a:gd name="connsiteY222" fmla="*/ 2188568 h 2320856"/>
              <a:gd name="connsiteX223" fmla="*/ 690757 w 2138414"/>
              <a:gd name="connsiteY223" fmla="*/ 2175969 h 2320856"/>
              <a:gd name="connsiteX224" fmla="*/ 669557 w 2138414"/>
              <a:gd name="connsiteY224" fmla="*/ 2163491 h 2320856"/>
              <a:gd name="connsiteX225" fmla="*/ 648962 w 2138414"/>
              <a:gd name="connsiteY225" fmla="*/ 2151256 h 2320856"/>
              <a:gd name="connsiteX226" fmla="*/ 629095 w 2138414"/>
              <a:gd name="connsiteY226" fmla="*/ 2139505 h 2320856"/>
              <a:gd name="connsiteX227" fmla="*/ 610318 w 2138414"/>
              <a:gd name="connsiteY227" fmla="*/ 2128360 h 2320856"/>
              <a:gd name="connsiteX228" fmla="*/ 593116 w 2138414"/>
              <a:gd name="connsiteY228" fmla="*/ 2117942 h 2320856"/>
              <a:gd name="connsiteX229" fmla="*/ 577367 w 2138414"/>
              <a:gd name="connsiteY229" fmla="*/ 2108614 h 2320856"/>
              <a:gd name="connsiteX230" fmla="*/ 563678 w 2138414"/>
              <a:gd name="connsiteY230" fmla="*/ 2100376 h 2320856"/>
              <a:gd name="connsiteX231" fmla="*/ 342471 w 2138414"/>
              <a:gd name="connsiteY231" fmla="*/ 1974509 h 2320856"/>
              <a:gd name="connsiteX232" fmla="*/ 337141 w 2138414"/>
              <a:gd name="connsiteY232" fmla="*/ 1971722 h 2320856"/>
              <a:gd name="connsiteX233" fmla="*/ 332537 w 2138414"/>
              <a:gd name="connsiteY233" fmla="*/ 1969300 h 2320856"/>
              <a:gd name="connsiteX234" fmla="*/ 328055 w 2138414"/>
              <a:gd name="connsiteY234" fmla="*/ 1966755 h 2320856"/>
              <a:gd name="connsiteX235" fmla="*/ 323694 w 2138414"/>
              <a:gd name="connsiteY235" fmla="*/ 1964332 h 2320856"/>
              <a:gd name="connsiteX236" fmla="*/ 319212 w 2138414"/>
              <a:gd name="connsiteY236" fmla="*/ 1961789 h 2320856"/>
              <a:gd name="connsiteX237" fmla="*/ 314729 w 2138414"/>
              <a:gd name="connsiteY237" fmla="*/ 1959245 h 2320856"/>
              <a:gd name="connsiteX238" fmla="*/ 309884 w 2138414"/>
              <a:gd name="connsiteY238" fmla="*/ 1956580 h 2320856"/>
              <a:gd name="connsiteX239" fmla="*/ 304674 w 2138414"/>
              <a:gd name="connsiteY239" fmla="*/ 1953672 h 2320856"/>
              <a:gd name="connsiteX240" fmla="*/ 196009 w 2138414"/>
              <a:gd name="connsiteY240" fmla="*/ 1887043 h 2320856"/>
              <a:gd name="connsiteX241" fmla="*/ 191043 w 2138414"/>
              <a:gd name="connsiteY241" fmla="*/ 1883652 h 2320856"/>
              <a:gd name="connsiteX242" fmla="*/ 186682 w 2138414"/>
              <a:gd name="connsiteY242" fmla="*/ 1880381 h 2320856"/>
              <a:gd name="connsiteX243" fmla="*/ 182805 w 2138414"/>
              <a:gd name="connsiteY243" fmla="*/ 1877231 h 2320856"/>
              <a:gd name="connsiteX244" fmla="*/ 179170 w 2138414"/>
              <a:gd name="connsiteY244" fmla="*/ 1874324 h 2320856"/>
              <a:gd name="connsiteX245" fmla="*/ 172871 w 2138414"/>
              <a:gd name="connsiteY245" fmla="*/ 1869114 h 2320856"/>
              <a:gd name="connsiteX246" fmla="*/ 167662 w 2138414"/>
              <a:gd name="connsiteY246" fmla="*/ 1864269 h 2320856"/>
              <a:gd name="connsiteX247" fmla="*/ 162816 w 2138414"/>
              <a:gd name="connsiteY247" fmla="*/ 1859786 h 2320856"/>
              <a:gd name="connsiteX248" fmla="*/ 158334 w 2138414"/>
              <a:gd name="connsiteY248" fmla="*/ 1855425 h 2320856"/>
              <a:gd name="connsiteX249" fmla="*/ 156032 w 2138414"/>
              <a:gd name="connsiteY249" fmla="*/ 1853366 h 2320856"/>
              <a:gd name="connsiteX250" fmla="*/ 153610 w 2138414"/>
              <a:gd name="connsiteY250" fmla="*/ 1851186 h 2320856"/>
              <a:gd name="connsiteX251" fmla="*/ 151065 w 2138414"/>
              <a:gd name="connsiteY251" fmla="*/ 1849005 h 2320856"/>
              <a:gd name="connsiteX252" fmla="*/ 148400 w 2138414"/>
              <a:gd name="connsiteY252" fmla="*/ 1846824 h 2320856"/>
              <a:gd name="connsiteX253" fmla="*/ 144523 w 2138414"/>
              <a:gd name="connsiteY253" fmla="*/ 1843917 h 2320856"/>
              <a:gd name="connsiteX254" fmla="*/ 140768 w 2138414"/>
              <a:gd name="connsiteY254" fmla="*/ 1840767 h 2320856"/>
              <a:gd name="connsiteX255" fmla="*/ 137012 w 2138414"/>
              <a:gd name="connsiteY255" fmla="*/ 1837254 h 2320856"/>
              <a:gd name="connsiteX256" fmla="*/ 133257 w 2138414"/>
              <a:gd name="connsiteY256" fmla="*/ 1833619 h 2320856"/>
              <a:gd name="connsiteX257" fmla="*/ 129381 w 2138414"/>
              <a:gd name="connsiteY257" fmla="*/ 1829743 h 2320856"/>
              <a:gd name="connsiteX258" fmla="*/ 125504 w 2138414"/>
              <a:gd name="connsiteY258" fmla="*/ 1825745 h 2320856"/>
              <a:gd name="connsiteX259" fmla="*/ 121628 w 2138414"/>
              <a:gd name="connsiteY259" fmla="*/ 1821384 h 2320856"/>
              <a:gd name="connsiteX260" fmla="*/ 117872 w 2138414"/>
              <a:gd name="connsiteY260" fmla="*/ 1817144 h 2320856"/>
              <a:gd name="connsiteX261" fmla="*/ 113996 w 2138414"/>
              <a:gd name="connsiteY261" fmla="*/ 1812540 h 2320856"/>
              <a:gd name="connsiteX262" fmla="*/ 110119 w 2138414"/>
              <a:gd name="connsiteY262" fmla="*/ 1807937 h 2320856"/>
              <a:gd name="connsiteX263" fmla="*/ 106364 w 2138414"/>
              <a:gd name="connsiteY263" fmla="*/ 1803213 h 2320856"/>
              <a:gd name="connsiteX264" fmla="*/ 102608 w 2138414"/>
              <a:gd name="connsiteY264" fmla="*/ 1798245 h 2320856"/>
              <a:gd name="connsiteX265" fmla="*/ 98853 w 2138414"/>
              <a:gd name="connsiteY265" fmla="*/ 1793279 h 2320856"/>
              <a:gd name="connsiteX266" fmla="*/ 95097 w 2138414"/>
              <a:gd name="connsiteY266" fmla="*/ 1788191 h 2320856"/>
              <a:gd name="connsiteX267" fmla="*/ 91463 w 2138414"/>
              <a:gd name="connsiteY267" fmla="*/ 1783103 h 2320856"/>
              <a:gd name="connsiteX268" fmla="*/ 87829 w 2138414"/>
              <a:gd name="connsiteY268" fmla="*/ 1777894 h 2320856"/>
              <a:gd name="connsiteX269" fmla="*/ 80681 w 2138414"/>
              <a:gd name="connsiteY269" fmla="*/ 1767355 h 2320856"/>
              <a:gd name="connsiteX270" fmla="*/ 74018 w 2138414"/>
              <a:gd name="connsiteY270" fmla="*/ 1756694 h 2320856"/>
              <a:gd name="connsiteX271" fmla="*/ 67477 w 2138414"/>
              <a:gd name="connsiteY271" fmla="*/ 1746276 h 2320856"/>
              <a:gd name="connsiteX272" fmla="*/ 61419 w 2138414"/>
              <a:gd name="connsiteY272" fmla="*/ 1735857 h 2320856"/>
              <a:gd name="connsiteX273" fmla="*/ 55605 w 2138414"/>
              <a:gd name="connsiteY273" fmla="*/ 1725802 h 2320856"/>
              <a:gd name="connsiteX274" fmla="*/ 50396 w 2138414"/>
              <a:gd name="connsiteY274" fmla="*/ 1715990 h 2320856"/>
              <a:gd name="connsiteX275" fmla="*/ 45550 w 2138414"/>
              <a:gd name="connsiteY275" fmla="*/ 1706662 h 2320856"/>
              <a:gd name="connsiteX276" fmla="*/ 41310 w 2138414"/>
              <a:gd name="connsiteY276" fmla="*/ 1697939 h 2320856"/>
              <a:gd name="connsiteX277" fmla="*/ 39372 w 2138414"/>
              <a:gd name="connsiteY277" fmla="*/ 1693700 h 2320856"/>
              <a:gd name="connsiteX278" fmla="*/ 37434 w 2138414"/>
              <a:gd name="connsiteY278" fmla="*/ 1688975 h 2320856"/>
              <a:gd name="connsiteX279" fmla="*/ 35374 w 2138414"/>
              <a:gd name="connsiteY279" fmla="*/ 1684371 h 2320856"/>
              <a:gd name="connsiteX280" fmla="*/ 33557 w 2138414"/>
              <a:gd name="connsiteY280" fmla="*/ 1679405 h 2320856"/>
              <a:gd name="connsiteX281" fmla="*/ 31497 w 2138414"/>
              <a:gd name="connsiteY281" fmla="*/ 1674317 h 2320856"/>
              <a:gd name="connsiteX282" fmla="*/ 29559 w 2138414"/>
              <a:gd name="connsiteY282" fmla="*/ 1669108 h 2320856"/>
              <a:gd name="connsiteX283" fmla="*/ 27742 w 2138414"/>
              <a:gd name="connsiteY283" fmla="*/ 1663778 h 2320856"/>
              <a:gd name="connsiteX284" fmla="*/ 25804 w 2138414"/>
              <a:gd name="connsiteY284" fmla="*/ 1658447 h 2320856"/>
              <a:gd name="connsiteX285" fmla="*/ 22412 w 2138414"/>
              <a:gd name="connsiteY285" fmla="*/ 1647060 h 2320856"/>
              <a:gd name="connsiteX286" fmla="*/ 18898 w 2138414"/>
              <a:gd name="connsiteY286" fmla="*/ 1635430 h 2320856"/>
              <a:gd name="connsiteX287" fmla="*/ 17324 w 2138414"/>
              <a:gd name="connsiteY287" fmla="*/ 1629372 h 2320856"/>
              <a:gd name="connsiteX288" fmla="*/ 15628 w 2138414"/>
              <a:gd name="connsiteY288" fmla="*/ 1623436 h 2320856"/>
              <a:gd name="connsiteX289" fmla="*/ 14053 w 2138414"/>
              <a:gd name="connsiteY289" fmla="*/ 1617259 h 2320856"/>
              <a:gd name="connsiteX290" fmla="*/ 12599 w 2138414"/>
              <a:gd name="connsiteY290" fmla="*/ 1611080 h 2320856"/>
              <a:gd name="connsiteX291" fmla="*/ 11267 w 2138414"/>
              <a:gd name="connsiteY291" fmla="*/ 1604902 h 2320856"/>
              <a:gd name="connsiteX292" fmla="*/ 9813 w 2138414"/>
              <a:gd name="connsiteY292" fmla="*/ 1598481 h 2320856"/>
              <a:gd name="connsiteX293" fmla="*/ 8723 w 2138414"/>
              <a:gd name="connsiteY293" fmla="*/ 1592061 h 2320856"/>
              <a:gd name="connsiteX294" fmla="*/ 7390 w 2138414"/>
              <a:gd name="connsiteY294" fmla="*/ 1585761 h 2320856"/>
              <a:gd name="connsiteX295" fmla="*/ 6421 w 2138414"/>
              <a:gd name="connsiteY295" fmla="*/ 1579341 h 2320856"/>
              <a:gd name="connsiteX296" fmla="*/ 5210 w 2138414"/>
              <a:gd name="connsiteY296" fmla="*/ 1572921 h 2320856"/>
              <a:gd name="connsiteX297" fmla="*/ 4361 w 2138414"/>
              <a:gd name="connsiteY297" fmla="*/ 1566378 h 2320856"/>
              <a:gd name="connsiteX298" fmla="*/ 3514 w 2138414"/>
              <a:gd name="connsiteY298" fmla="*/ 1560079 h 2320856"/>
              <a:gd name="connsiteX299" fmla="*/ 2665 w 2138414"/>
              <a:gd name="connsiteY299" fmla="*/ 1553658 h 2320856"/>
              <a:gd name="connsiteX300" fmla="*/ 2060 w 2138414"/>
              <a:gd name="connsiteY300" fmla="*/ 1547117 h 2320856"/>
              <a:gd name="connsiteX301" fmla="*/ 1454 w 2138414"/>
              <a:gd name="connsiteY301" fmla="*/ 1540817 h 2320856"/>
              <a:gd name="connsiteX302" fmla="*/ 849 w 2138414"/>
              <a:gd name="connsiteY302" fmla="*/ 1534396 h 2320856"/>
              <a:gd name="connsiteX303" fmla="*/ 606 w 2138414"/>
              <a:gd name="connsiteY303" fmla="*/ 1527976 h 2320856"/>
              <a:gd name="connsiteX304" fmla="*/ 243 w 2138414"/>
              <a:gd name="connsiteY304" fmla="*/ 1521798 h 2320856"/>
              <a:gd name="connsiteX305" fmla="*/ 0 w 2138414"/>
              <a:gd name="connsiteY305" fmla="*/ 1515499 h 2320856"/>
              <a:gd name="connsiteX306" fmla="*/ 0 w 2138414"/>
              <a:gd name="connsiteY306" fmla="*/ 1509320 h 2320856"/>
              <a:gd name="connsiteX307" fmla="*/ 0 w 2138414"/>
              <a:gd name="connsiteY307" fmla="*/ 811536 h 2320856"/>
              <a:gd name="connsiteX308" fmla="*/ 0 w 2138414"/>
              <a:gd name="connsiteY308" fmla="*/ 805358 h 2320856"/>
              <a:gd name="connsiteX309" fmla="*/ 243 w 2138414"/>
              <a:gd name="connsiteY309" fmla="*/ 798938 h 2320856"/>
              <a:gd name="connsiteX310" fmla="*/ 606 w 2138414"/>
              <a:gd name="connsiteY310" fmla="*/ 792517 h 2320856"/>
              <a:gd name="connsiteX311" fmla="*/ 849 w 2138414"/>
              <a:gd name="connsiteY311" fmla="*/ 786218 h 2320856"/>
              <a:gd name="connsiteX312" fmla="*/ 1454 w 2138414"/>
              <a:gd name="connsiteY312" fmla="*/ 779676 h 2320856"/>
              <a:gd name="connsiteX313" fmla="*/ 2060 w 2138414"/>
              <a:gd name="connsiteY313" fmla="*/ 773256 h 2320856"/>
              <a:gd name="connsiteX314" fmla="*/ 2786 w 2138414"/>
              <a:gd name="connsiteY314" fmla="*/ 766714 h 2320856"/>
              <a:gd name="connsiteX315" fmla="*/ 3514 w 2138414"/>
              <a:gd name="connsiteY315" fmla="*/ 760172 h 2320856"/>
              <a:gd name="connsiteX316" fmla="*/ 4483 w 2138414"/>
              <a:gd name="connsiteY316" fmla="*/ 753509 h 2320856"/>
              <a:gd name="connsiteX317" fmla="*/ 5330 w 2138414"/>
              <a:gd name="connsiteY317" fmla="*/ 746967 h 2320856"/>
              <a:gd name="connsiteX318" fmla="*/ 6542 w 2138414"/>
              <a:gd name="connsiteY318" fmla="*/ 740547 h 2320856"/>
              <a:gd name="connsiteX319" fmla="*/ 7753 w 2138414"/>
              <a:gd name="connsiteY319" fmla="*/ 734005 h 2320856"/>
              <a:gd name="connsiteX320" fmla="*/ 8844 w 2138414"/>
              <a:gd name="connsiteY320" fmla="*/ 727585 h 2320856"/>
              <a:gd name="connsiteX321" fmla="*/ 10177 w 2138414"/>
              <a:gd name="connsiteY321" fmla="*/ 721043 h 2320856"/>
              <a:gd name="connsiteX322" fmla="*/ 11630 w 2138414"/>
              <a:gd name="connsiteY322" fmla="*/ 714623 h 2320856"/>
              <a:gd name="connsiteX323" fmla="*/ 13084 w 2138414"/>
              <a:gd name="connsiteY323" fmla="*/ 708323 h 2320856"/>
              <a:gd name="connsiteX324" fmla="*/ 14537 w 2138414"/>
              <a:gd name="connsiteY324" fmla="*/ 702024 h 2320856"/>
              <a:gd name="connsiteX325" fmla="*/ 16113 w 2138414"/>
              <a:gd name="connsiteY325" fmla="*/ 695846 h 2320856"/>
              <a:gd name="connsiteX326" fmla="*/ 17687 w 2138414"/>
              <a:gd name="connsiteY326" fmla="*/ 689546 h 2320856"/>
              <a:gd name="connsiteX327" fmla="*/ 19504 w 2138414"/>
              <a:gd name="connsiteY327" fmla="*/ 683489 h 2320856"/>
              <a:gd name="connsiteX328" fmla="*/ 21200 w 2138414"/>
              <a:gd name="connsiteY328" fmla="*/ 677552 h 2320856"/>
              <a:gd name="connsiteX329" fmla="*/ 22897 w 2138414"/>
              <a:gd name="connsiteY329" fmla="*/ 671738 h 2320856"/>
              <a:gd name="connsiteX330" fmla="*/ 24713 w 2138414"/>
              <a:gd name="connsiteY330" fmla="*/ 665923 h 2320856"/>
              <a:gd name="connsiteX331" fmla="*/ 26530 w 2138414"/>
              <a:gd name="connsiteY331" fmla="*/ 660229 h 2320856"/>
              <a:gd name="connsiteX332" fmla="*/ 28469 w 2138414"/>
              <a:gd name="connsiteY332" fmla="*/ 654778 h 2320856"/>
              <a:gd name="connsiteX333" fmla="*/ 30528 w 2138414"/>
              <a:gd name="connsiteY333" fmla="*/ 649447 h 2320856"/>
              <a:gd name="connsiteX334" fmla="*/ 32346 w 2138414"/>
              <a:gd name="connsiteY334" fmla="*/ 644239 h 2320856"/>
              <a:gd name="connsiteX335" fmla="*/ 34404 w 2138414"/>
              <a:gd name="connsiteY335" fmla="*/ 638908 h 2320856"/>
              <a:gd name="connsiteX336" fmla="*/ 36464 w 2138414"/>
              <a:gd name="connsiteY336" fmla="*/ 634183 h 2320856"/>
              <a:gd name="connsiteX337" fmla="*/ 38523 w 2138414"/>
              <a:gd name="connsiteY337" fmla="*/ 629338 h 2320856"/>
              <a:gd name="connsiteX338" fmla="*/ 40462 w 2138414"/>
              <a:gd name="connsiteY338" fmla="*/ 624734 h 2320856"/>
              <a:gd name="connsiteX339" fmla="*/ 42522 w 2138414"/>
              <a:gd name="connsiteY339" fmla="*/ 620373 h 2320856"/>
              <a:gd name="connsiteX340" fmla="*/ 47488 w 2138414"/>
              <a:gd name="connsiteY340" fmla="*/ 610561 h 2320856"/>
              <a:gd name="connsiteX341" fmla="*/ 52213 w 2138414"/>
              <a:gd name="connsiteY341" fmla="*/ 600627 h 2320856"/>
              <a:gd name="connsiteX342" fmla="*/ 57180 w 2138414"/>
              <a:gd name="connsiteY342" fmla="*/ 591056 h 2320856"/>
              <a:gd name="connsiteX343" fmla="*/ 62389 w 2138414"/>
              <a:gd name="connsiteY343" fmla="*/ 581487 h 2320856"/>
              <a:gd name="connsiteX344" fmla="*/ 65054 w 2138414"/>
              <a:gd name="connsiteY344" fmla="*/ 576883 h 2320856"/>
              <a:gd name="connsiteX345" fmla="*/ 67598 w 2138414"/>
              <a:gd name="connsiteY345" fmla="*/ 572279 h 2320856"/>
              <a:gd name="connsiteX346" fmla="*/ 70384 w 2138414"/>
              <a:gd name="connsiteY346" fmla="*/ 567797 h 2320856"/>
              <a:gd name="connsiteX347" fmla="*/ 73171 w 2138414"/>
              <a:gd name="connsiteY347" fmla="*/ 563193 h 2320856"/>
              <a:gd name="connsiteX348" fmla="*/ 76078 w 2138414"/>
              <a:gd name="connsiteY348" fmla="*/ 558712 h 2320856"/>
              <a:gd name="connsiteX349" fmla="*/ 78985 w 2138414"/>
              <a:gd name="connsiteY349" fmla="*/ 554350 h 2320856"/>
              <a:gd name="connsiteX350" fmla="*/ 82014 w 2138414"/>
              <a:gd name="connsiteY350" fmla="*/ 549989 h 2320856"/>
              <a:gd name="connsiteX351" fmla="*/ 85042 w 2138414"/>
              <a:gd name="connsiteY351" fmla="*/ 545992 h 2320856"/>
              <a:gd name="connsiteX352" fmla="*/ 88313 w 2138414"/>
              <a:gd name="connsiteY352" fmla="*/ 541630 h 2320856"/>
              <a:gd name="connsiteX353" fmla="*/ 91342 w 2138414"/>
              <a:gd name="connsiteY353" fmla="*/ 537390 h 2320856"/>
              <a:gd name="connsiteX354" fmla="*/ 94371 w 2138414"/>
              <a:gd name="connsiteY354" fmla="*/ 533029 h 2320856"/>
              <a:gd name="connsiteX355" fmla="*/ 97520 w 2138414"/>
              <a:gd name="connsiteY355" fmla="*/ 528910 h 2320856"/>
              <a:gd name="connsiteX356" fmla="*/ 100549 w 2138414"/>
              <a:gd name="connsiteY356" fmla="*/ 524670 h 2320856"/>
              <a:gd name="connsiteX357" fmla="*/ 103820 w 2138414"/>
              <a:gd name="connsiteY357" fmla="*/ 520552 h 2320856"/>
              <a:gd name="connsiteX358" fmla="*/ 107090 w 2138414"/>
              <a:gd name="connsiteY358" fmla="*/ 516675 h 2320856"/>
              <a:gd name="connsiteX359" fmla="*/ 110603 w 2138414"/>
              <a:gd name="connsiteY359" fmla="*/ 512920 h 2320856"/>
              <a:gd name="connsiteX360" fmla="*/ 119083 w 2138414"/>
              <a:gd name="connsiteY360" fmla="*/ 503712 h 2320856"/>
              <a:gd name="connsiteX361" fmla="*/ 124413 w 2138414"/>
              <a:gd name="connsiteY361" fmla="*/ 497656 h 2320856"/>
              <a:gd name="connsiteX362" fmla="*/ 127685 w 2138414"/>
              <a:gd name="connsiteY362" fmla="*/ 493415 h 2320856"/>
              <a:gd name="connsiteX363" fmla="*/ 130228 w 2138414"/>
              <a:gd name="connsiteY363" fmla="*/ 490629 h 2320856"/>
              <a:gd name="connsiteX364" fmla="*/ 131562 w 2138414"/>
              <a:gd name="connsiteY364" fmla="*/ 489176 h 2320856"/>
              <a:gd name="connsiteX365" fmla="*/ 133015 w 2138414"/>
              <a:gd name="connsiteY365" fmla="*/ 487843 h 2320856"/>
              <a:gd name="connsiteX366" fmla="*/ 134590 w 2138414"/>
              <a:gd name="connsiteY366" fmla="*/ 486026 h 2320856"/>
              <a:gd name="connsiteX367" fmla="*/ 136770 w 2138414"/>
              <a:gd name="connsiteY367" fmla="*/ 484209 h 2320856"/>
              <a:gd name="connsiteX368" fmla="*/ 142949 w 2138414"/>
              <a:gd name="connsiteY368" fmla="*/ 478878 h 2320856"/>
              <a:gd name="connsiteX369" fmla="*/ 152398 w 2138414"/>
              <a:gd name="connsiteY369" fmla="*/ 470883 h 2320856"/>
              <a:gd name="connsiteX370" fmla="*/ 154578 w 2138414"/>
              <a:gd name="connsiteY370" fmla="*/ 468823 h 2320856"/>
              <a:gd name="connsiteX371" fmla="*/ 156637 w 2138414"/>
              <a:gd name="connsiteY371" fmla="*/ 467127 h 2320856"/>
              <a:gd name="connsiteX372" fmla="*/ 158334 w 2138414"/>
              <a:gd name="connsiteY372" fmla="*/ 465310 h 2320856"/>
              <a:gd name="connsiteX373" fmla="*/ 159909 w 2138414"/>
              <a:gd name="connsiteY373" fmla="*/ 463614 h 2320856"/>
              <a:gd name="connsiteX374" fmla="*/ 163301 w 2138414"/>
              <a:gd name="connsiteY374" fmla="*/ 460101 h 2320856"/>
              <a:gd name="connsiteX375" fmla="*/ 167177 w 2138414"/>
              <a:gd name="connsiteY375" fmla="*/ 456346 h 2320856"/>
              <a:gd name="connsiteX376" fmla="*/ 217331 w 2138414"/>
              <a:gd name="connsiteY376" fmla="*/ 418670 h 2320856"/>
              <a:gd name="connsiteX377" fmla="*/ 228597 w 2138414"/>
              <a:gd name="connsiteY377" fmla="*/ 411281 h 2320856"/>
              <a:gd name="connsiteX378" fmla="*/ 240469 w 2138414"/>
              <a:gd name="connsiteY378" fmla="*/ 404012 h 2320856"/>
              <a:gd name="connsiteX379" fmla="*/ 252705 w 2138414"/>
              <a:gd name="connsiteY379" fmla="*/ 396622 h 2320856"/>
              <a:gd name="connsiteX380" fmla="*/ 265182 w 2138414"/>
              <a:gd name="connsiteY380" fmla="*/ 389233 h 2320856"/>
              <a:gd name="connsiteX381" fmla="*/ 278145 w 2138414"/>
              <a:gd name="connsiteY381" fmla="*/ 381964 h 2320856"/>
              <a:gd name="connsiteX382" fmla="*/ 290985 w 2138414"/>
              <a:gd name="connsiteY382" fmla="*/ 374695 h 2320856"/>
              <a:gd name="connsiteX383" fmla="*/ 304190 w 2138414"/>
              <a:gd name="connsiteY383" fmla="*/ 367427 h 2320856"/>
              <a:gd name="connsiteX384" fmla="*/ 317395 w 2138414"/>
              <a:gd name="connsiteY384" fmla="*/ 360158 h 2320856"/>
              <a:gd name="connsiteX385" fmla="*/ 330841 w 2138414"/>
              <a:gd name="connsiteY385" fmla="*/ 352890 h 2320856"/>
              <a:gd name="connsiteX386" fmla="*/ 344046 w 2138414"/>
              <a:gd name="connsiteY386" fmla="*/ 345621 h 2320856"/>
              <a:gd name="connsiteX387" fmla="*/ 357250 w 2138414"/>
              <a:gd name="connsiteY387" fmla="*/ 338595 h 2320856"/>
              <a:gd name="connsiteX388" fmla="*/ 370334 w 2138414"/>
              <a:gd name="connsiteY388" fmla="*/ 331447 h 2320856"/>
              <a:gd name="connsiteX389" fmla="*/ 383054 w 2138414"/>
              <a:gd name="connsiteY389" fmla="*/ 324300 h 2320856"/>
              <a:gd name="connsiteX390" fmla="*/ 395532 w 2138414"/>
              <a:gd name="connsiteY390" fmla="*/ 317273 h 2320856"/>
              <a:gd name="connsiteX391" fmla="*/ 407888 w 2138414"/>
              <a:gd name="connsiteY391" fmla="*/ 310126 h 2320856"/>
              <a:gd name="connsiteX392" fmla="*/ 419639 w 2138414"/>
              <a:gd name="connsiteY392" fmla="*/ 303221 h 2320856"/>
              <a:gd name="connsiteX393" fmla="*/ 429088 w 2138414"/>
              <a:gd name="connsiteY393" fmla="*/ 297527 h 2320856"/>
              <a:gd name="connsiteX394" fmla="*/ 438416 w 2138414"/>
              <a:gd name="connsiteY394" fmla="*/ 292318 h 2320856"/>
              <a:gd name="connsiteX395" fmla="*/ 447624 w 2138414"/>
              <a:gd name="connsiteY395" fmla="*/ 287109 h 2320856"/>
              <a:gd name="connsiteX396" fmla="*/ 456951 w 2138414"/>
              <a:gd name="connsiteY396" fmla="*/ 281778 h 2320856"/>
              <a:gd name="connsiteX397" fmla="*/ 466037 w 2138414"/>
              <a:gd name="connsiteY397" fmla="*/ 276812 h 2320856"/>
              <a:gd name="connsiteX398" fmla="*/ 475364 w 2138414"/>
              <a:gd name="connsiteY398" fmla="*/ 271481 h 2320856"/>
              <a:gd name="connsiteX399" fmla="*/ 484814 w 2138414"/>
              <a:gd name="connsiteY399" fmla="*/ 266272 h 2320856"/>
              <a:gd name="connsiteX400" fmla="*/ 494263 w 2138414"/>
              <a:gd name="connsiteY400" fmla="*/ 260700 h 2320856"/>
              <a:gd name="connsiteX401" fmla="*/ 511102 w 2138414"/>
              <a:gd name="connsiteY401" fmla="*/ 250524 h 2320856"/>
              <a:gd name="connsiteX402" fmla="*/ 530727 w 2138414"/>
              <a:gd name="connsiteY402" fmla="*/ 238773 h 2320856"/>
              <a:gd name="connsiteX403" fmla="*/ 552654 w 2138414"/>
              <a:gd name="connsiteY403" fmla="*/ 225811 h 2320856"/>
              <a:gd name="connsiteX404" fmla="*/ 576156 w 2138414"/>
              <a:gd name="connsiteY404" fmla="*/ 211758 h 2320856"/>
              <a:gd name="connsiteX405" fmla="*/ 601232 w 2138414"/>
              <a:gd name="connsiteY405" fmla="*/ 196979 h 2320856"/>
              <a:gd name="connsiteX406" fmla="*/ 627399 w 2138414"/>
              <a:gd name="connsiteY406" fmla="*/ 181593 h 2320856"/>
              <a:gd name="connsiteX407" fmla="*/ 654172 w 2138414"/>
              <a:gd name="connsiteY407" fmla="*/ 165845 h 2320856"/>
              <a:gd name="connsiteX408" fmla="*/ 681186 w 2138414"/>
              <a:gd name="connsiteY408" fmla="*/ 149975 h 2320856"/>
              <a:gd name="connsiteX409" fmla="*/ 708202 w 2138414"/>
              <a:gd name="connsiteY409" fmla="*/ 134348 h 2320856"/>
              <a:gd name="connsiteX410" fmla="*/ 734611 w 2138414"/>
              <a:gd name="connsiteY410" fmla="*/ 119083 h 2320856"/>
              <a:gd name="connsiteX411" fmla="*/ 760050 w 2138414"/>
              <a:gd name="connsiteY411" fmla="*/ 104425 h 2320856"/>
              <a:gd name="connsiteX412" fmla="*/ 784279 w 2138414"/>
              <a:gd name="connsiteY412" fmla="*/ 90615 h 2320856"/>
              <a:gd name="connsiteX413" fmla="*/ 806812 w 2138414"/>
              <a:gd name="connsiteY413" fmla="*/ 78016 h 2320856"/>
              <a:gd name="connsiteX414" fmla="*/ 827285 w 2138414"/>
              <a:gd name="connsiteY414" fmla="*/ 66871 h 2320856"/>
              <a:gd name="connsiteX415" fmla="*/ 836492 w 2138414"/>
              <a:gd name="connsiteY415" fmla="*/ 61783 h 2320856"/>
              <a:gd name="connsiteX416" fmla="*/ 845093 w 2138414"/>
              <a:gd name="connsiteY416" fmla="*/ 57180 h 2320856"/>
              <a:gd name="connsiteX417" fmla="*/ 853088 w 2138414"/>
              <a:gd name="connsiteY417" fmla="*/ 52940 h 2320856"/>
              <a:gd name="connsiteX418" fmla="*/ 860236 w 2138414"/>
              <a:gd name="connsiteY418" fmla="*/ 49305 h 2320856"/>
              <a:gd name="connsiteX419" fmla="*/ 872714 w 2138414"/>
              <a:gd name="connsiteY419" fmla="*/ 43248 h 2320856"/>
              <a:gd name="connsiteX420" fmla="*/ 885313 w 2138414"/>
              <a:gd name="connsiteY420" fmla="*/ 37554 h 2320856"/>
              <a:gd name="connsiteX421" fmla="*/ 898032 w 2138414"/>
              <a:gd name="connsiteY421" fmla="*/ 32345 h 2320856"/>
              <a:gd name="connsiteX422" fmla="*/ 910874 w 2138414"/>
              <a:gd name="connsiteY422" fmla="*/ 27621 h 2320856"/>
              <a:gd name="connsiteX423" fmla="*/ 923957 w 2138414"/>
              <a:gd name="connsiteY423" fmla="*/ 23017 h 2320856"/>
              <a:gd name="connsiteX424" fmla="*/ 936798 w 2138414"/>
              <a:gd name="connsiteY424" fmla="*/ 19020 h 2320856"/>
              <a:gd name="connsiteX425" fmla="*/ 950002 w 2138414"/>
              <a:gd name="connsiteY425" fmla="*/ 15386 h 2320856"/>
              <a:gd name="connsiteX426" fmla="*/ 963207 w 2138414"/>
              <a:gd name="connsiteY426" fmla="*/ 11994 h 2320856"/>
              <a:gd name="connsiteX427" fmla="*/ 976412 w 2138414"/>
              <a:gd name="connsiteY427" fmla="*/ 9086 h 2320856"/>
              <a:gd name="connsiteX428" fmla="*/ 989858 w 2138414"/>
              <a:gd name="connsiteY428" fmla="*/ 6663 h 2320856"/>
              <a:gd name="connsiteX429" fmla="*/ 1003184 w 2138414"/>
              <a:gd name="connsiteY429" fmla="*/ 4604 h 2320856"/>
              <a:gd name="connsiteX430" fmla="*/ 1016510 w 2138414"/>
              <a:gd name="connsiteY430" fmla="*/ 2908 h 2320856"/>
              <a:gd name="connsiteX431" fmla="*/ 1029957 w 2138414"/>
              <a:gd name="connsiteY431" fmla="*/ 1575 h 2320856"/>
              <a:gd name="connsiteX432" fmla="*/ 1043525 w 2138414"/>
              <a:gd name="connsiteY432" fmla="*/ 727 h 2320856"/>
              <a:gd name="connsiteX433" fmla="*/ 1056971 w 2138414"/>
              <a:gd name="connsiteY433" fmla="*/ 121 h 232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2138414" h="2320856">
                <a:moveTo>
                  <a:pt x="1070540" y="0"/>
                </a:moveTo>
                <a:lnTo>
                  <a:pt x="1083987" y="243"/>
                </a:lnTo>
                <a:lnTo>
                  <a:pt x="1097555" y="849"/>
                </a:lnTo>
                <a:lnTo>
                  <a:pt x="1111002" y="1939"/>
                </a:lnTo>
                <a:lnTo>
                  <a:pt x="1124327" y="3392"/>
                </a:lnTo>
                <a:lnTo>
                  <a:pt x="1137895" y="5210"/>
                </a:lnTo>
                <a:lnTo>
                  <a:pt x="1151221" y="7390"/>
                </a:lnTo>
                <a:lnTo>
                  <a:pt x="1164426" y="10055"/>
                </a:lnTo>
                <a:lnTo>
                  <a:pt x="1177751" y="12963"/>
                </a:lnTo>
                <a:lnTo>
                  <a:pt x="1190956" y="16233"/>
                </a:lnTo>
                <a:lnTo>
                  <a:pt x="1204039" y="19989"/>
                </a:lnTo>
                <a:lnTo>
                  <a:pt x="1217122" y="24229"/>
                </a:lnTo>
                <a:lnTo>
                  <a:pt x="1230085" y="28711"/>
                </a:lnTo>
                <a:lnTo>
                  <a:pt x="1242805" y="33678"/>
                </a:lnTo>
                <a:lnTo>
                  <a:pt x="1255525" y="38888"/>
                </a:lnTo>
                <a:lnTo>
                  <a:pt x="1268245" y="44581"/>
                </a:lnTo>
                <a:lnTo>
                  <a:pt x="1280601" y="50638"/>
                </a:lnTo>
                <a:lnTo>
                  <a:pt x="1720956" y="304553"/>
                </a:lnTo>
                <a:lnTo>
                  <a:pt x="1725680" y="307340"/>
                </a:lnTo>
                <a:lnTo>
                  <a:pt x="1730405" y="310005"/>
                </a:lnTo>
                <a:lnTo>
                  <a:pt x="1735129" y="312791"/>
                </a:lnTo>
                <a:lnTo>
                  <a:pt x="1739975" y="315336"/>
                </a:lnTo>
                <a:lnTo>
                  <a:pt x="1744579" y="318001"/>
                </a:lnTo>
                <a:lnTo>
                  <a:pt x="1749424" y="320423"/>
                </a:lnTo>
                <a:lnTo>
                  <a:pt x="1753906" y="323088"/>
                </a:lnTo>
                <a:lnTo>
                  <a:pt x="1758389" y="325511"/>
                </a:lnTo>
                <a:lnTo>
                  <a:pt x="1942404" y="433814"/>
                </a:lnTo>
                <a:lnTo>
                  <a:pt x="1947372" y="437205"/>
                </a:lnTo>
                <a:lnTo>
                  <a:pt x="1951733" y="440476"/>
                </a:lnTo>
                <a:lnTo>
                  <a:pt x="1955610" y="443625"/>
                </a:lnTo>
                <a:lnTo>
                  <a:pt x="1959244" y="446533"/>
                </a:lnTo>
                <a:lnTo>
                  <a:pt x="1965543" y="451743"/>
                </a:lnTo>
                <a:lnTo>
                  <a:pt x="1970752" y="456588"/>
                </a:lnTo>
                <a:lnTo>
                  <a:pt x="1975598" y="461070"/>
                </a:lnTo>
                <a:lnTo>
                  <a:pt x="1980081" y="465432"/>
                </a:lnTo>
                <a:lnTo>
                  <a:pt x="1982382" y="467491"/>
                </a:lnTo>
                <a:lnTo>
                  <a:pt x="1984805" y="469671"/>
                </a:lnTo>
                <a:lnTo>
                  <a:pt x="1987349" y="471852"/>
                </a:lnTo>
                <a:lnTo>
                  <a:pt x="1990014" y="474033"/>
                </a:lnTo>
                <a:lnTo>
                  <a:pt x="1994376" y="477061"/>
                </a:lnTo>
                <a:lnTo>
                  <a:pt x="1997283" y="479120"/>
                </a:lnTo>
                <a:lnTo>
                  <a:pt x="1998736" y="480332"/>
                </a:lnTo>
                <a:lnTo>
                  <a:pt x="2000190" y="481544"/>
                </a:lnTo>
                <a:lnTo>
                  <a:pt x="2002007" y="483118"/>
                </a:lnTo>
                <a:lnTo>
                  <a:pt x="2004187" y="485541"/>
                </a:lnTo>
                <a:lnTo>
                  <a:pt x="2011699" y="493900"/>
                </a:lnTo>
                <a:lnTo>
                  <a:pt x="2019089" y="502501"/>
                </a:lnTo>
                <a:lnTo>
                  <a:pt x="2026236" y="510981"/>
                </a:lnTo>
                <a:lnTo>
                  <a:pt x="2033262" y="519704"/>
                </a:lnTo>
                <a:lnTo>
                  <a:pt x="2040167" y="528547"/>
                </a:lnTo>
                <a:lnTo>
                  <a:pt x="2046830" y="537512"/>
                </a:lnTo>
                <a:lnTo>
                  <a:pt x="2053250" y="546597"/>
                </a:lnTo>
                <a:lnTo>
                  <a:pt x="2059429" y="555804"/>
                </a:lnTo>
                <a:lnTo>
                  <a:pt x="2065486" y="565132"/>
                </a:lnTo>
                <a:lnTo>
                  <a:pt x="2071301" y="574460"/>
                </a:lnTo>
                <a:lnTo>
                  <a:pt x="2076994" y="584030"/>
                </a:lnTo>
                <a:lnTo>
                  <a:pt x="2082325" y="593601"/>
                </a:lnTo>
                <a:lnTo>
                  <a:pt x="2087655" y="603413"/>
                </a:lnTo>
                <a:lnTo>
                  <a:pt x="2092501" y="613346"/>
                </a:lnTo>
                <a:lnTo>
                  <a:pt x="2097346" y="623280"/>
                </a:lnTo>
                <a:lnTo>
                  <a:pt x="2101829" y="633336"/>
                </a:lnTo>
                <a:lnTo>
                  <a:pt x="2106070" y="643633"/>
                </a:lnTo>
                <a:lnTo>
                  <a:pt x="2110066" y="653930"/>
                </a:lnTo>
                <a:lnTo>
                  <a:pt x="2113944" y="664348"/>
                </a:lnTo>
                <a:lnTo>
                  <a:pt x="2117335" y="674887"/>
                </a:lnTo>
                <a:lnTo>
                  <a:pt x="2120728" y="685670"/>
                </a:lnTo>
                <a:lnTo>
                  <a:pt x="2123634" y="696572"/>
                </a:lnTo>
                <a:lnTo>
                  <a:pt x="2126421" y="707475"/>
                </a:lnTo>
                <a:lnTo>
                  <a:pt x="2128844" y="718499"/>
                </a:lnTo>
                <a:lnTo>
                  <a:pt x="2131025" y="729765"/>
                </a:lnTo>
                <a:lnTo>
                  <a:pt x="2133084" y="741032"/>
                </a:lnTo>
                <a:lnTo>
                  <a:pt x="2134659" y="752540"/>
                </a:lnTo>
                <a:lnTo>
                  <a:pt x="2135992" y="764048"/>
                </a:lnTo>
                <a:lnTo>
                  <a:pt x="2137082" y="775799"/>
                </a:lnTo>
                <a:lnTo>
                  <a:pt x="2137808" y="787551"/>
                </a:lnTo>
                <a:lnTo>
                  <a:pt x="2138294" y="799544"/>
                </a:lnTo>
                <a:lnTo>
                  <a:pt x="2138414" y="811536"/>
                </a:lnTo>
                <a:lnTo>
                  <a:pt x="2138414" y="1509320"/>
                </a:lnTo>
                <a:lnTo>
                  <a:pt x="2138294" y="1518890"/>
                </a:lnTo>
                <a:lnTo>
                  <a:pt x="2137808" y="1528582"/>
                </a:lnTo>
                <a:lnTo>
                  <a:pt x="2137203" y="1538394"/>
                </a:lnTo>
                <a:lnTo>
                  <a:pt x="2136355" y="1548328"/>
                </a:lnTo>
                <a:lnTo>
                  <a:pt x="2135264" y="1558504"/>
                </a:lnTo>
                <a:lnTo>
                  <a:pt x="2133810" y="1568438"/>
                </a:lnTo>
                <a:lnTo>
                  <a:pt x="2132114" y="1578735"/>
                </a:lnTo>
                <a:lnTo>
                  <a:pt x="2130298" y="1588911"/>
                </a:lnTo>
                <a:lnTo>
                  <a:pt x="2128117" y="1599208"/>
                </a:lnTo>
                <a:lnTo>
                  <a:pt x="2125815" y="1609505"/>
                </a:lnTo>
                <a:lnTo>
                  <a:pt x="2123270" y="1619803"/>
                </a:lnTo>
                <a:lnTo>
                  <a:pt x="2120606" y="1630100"/>
                </a:lnTo>
                <a:lnTo>
                  <a:pt x="2117456" y="1640397"/>
                </a:lnTo>
                <a:lnTo>
                  <a:pt x="2114306" y="1650573"/>
                </a:lnTo>
                <a:lnTo>
                  <a:pt x="2111036" y="1660748"/>
                </a:lnTo>
                <a:lnTo>
                  <a:pt x="2107522" y="1670682"/>
                </a:lnTo>
                <a:lnTo>
                  <a:pt x="2103767" y="1680737"/>
                </a:lnTo>
                <a:lnTo>
                  <a:pt x="2099770" y="1690550"/>
                </a:lnTo>
                <a:lnTo>
                  <a:pt x="2095650" y="1700362"/>
                </a:lnTo>
                <a:lnTo>
                  <a:pt x="2091411" y="1709933"/>
                </a:lnTo>
                <a:lnTo>
                  <a:pt x="2086928" y="1719260"/>
                </a:lnTo>
                <a:lnTo>
                  <a:pt x="2082203" y="1728589"/>
                </a:lnTo>
                <a:lnTo>
                  <a:pt x="2077479" y="1737553"/>
                </a:lnTo>
                <a:lnTo>
                  <a:pt x="2072512" y="1746397"/>
                </a:lnTo>
                <a:lnTo>
                  <a:pt x="2067424" y="1755118"/>
                </a:lnTo>
                <a:lnTo>
                  <a:pt x="2062215" y="1763598"/>
                </a:lnTo>
                <a:lnTo>
                  <a:pt x="2056643" y="1771716"/>
                </a:lnTo>
                <a:lnTo>
                  <a:pt x="2051191" y="1779469"/>
                </a:lnTo>
                <a:lnTo>
                  <a:pt x="2045497" y="1787100"/>
                </a:lnTo>
                <a:lnTo>
                  <a:pt x="2039804" y="1794369"/>
                </a:lnTo>
                <a:lnTo>
                  <a:pt x="2033868" y="1801275"/>
                </a:lnTo>
                <a:lnTo>
                  <a:pt x="2027811" y="1807937"/>
                </a:lnTo>
                <a:lnTo>
                  <a:pt x="2023934" y="1811814"/>
                </a:lnTo>
                <a:lnTo>
                  <a:pt x="2020542" y="1815205"/>
                </a:lnTo>
                <a:lnTo>
                  <a:pt x="2018846" y="1816902"/>
                </a:lnTo>
                <a:lnTo>
                  <a:pt x="2017150" y="1818719"/>
                </a:lnTo>
                <a:lnTo>
                  <a:pt x="2015454" y="1820536"/>
                </a:lnTo>
                <a:lnTo>
                  <a:pt x="2013636" y="1822838"/>
                </a:lnTo>
                <a:lnTo>
                  <a:pt x="2007095" y="1830954"/>
                </a:lnTo>
                <a:lnTo>
                  <a:pt x="2002856" y="1836042"/>
                </a:lnTo>
                <a:lnTo>
                  <a:pt x="2001280" y="1837738"/>
                </a:lnTo>
                <a:lnTo>
                  <a:pt x="2000069" y="1838829"/>
                </a:lnTo>
                <a:lnTo>
                  <a:pt x="1999100" y="1839677"/>
                </a:lnTo>
                <a:lnTo>
                  <a:pt x="1998252" y="1840283"/>
                </a:lnTo>
                <a:lnTo>
                  <a:pt x="1996556" y="1841252"/>
                </a:lnTo>
                <a:lnTo>
                  <a:pt x="1994376" y="1842584"/>
                </a:lnTo>
                <a:lnTo>
                  <a:pt x="1992922" y="1843796"/>
                </a:lnTo>
                <a:lnTo>
                  <a:pt x="1991104" y="1845249"/>
                </a:lnTo>
                <a:lnTo>
                  <a:pt x="1988561" y="1847309"/>
                </a:lnTo>
                <a:lnTo>
                  <a:pt x="1985653" y="1849852"/>
                </a:lnTo>
                <a:lnTo>
                  <a:pt x="1980201" y="1854941"/>
                </a:lnTo>
                <a:lnTo>
                  <a:pt x="1974628" y="1859908"/>
                </a:lnTo>
                <a:lnTo>
                  <a:pt x="1969178" y="1864632"/>
                </a:lnTo>
                <a:lnTo>
                  <a:pt x="1963484" y="1869477"/>
                </a:lnTo>
                <a:lnTo>
                  <a:pt x="1957790" y="1874081"/>
                </a:lnTo>
                <a:lnTo>
                  <a:pt x="1952218" y="1878563"/>
                </a:lnTo>
                <a:lnTo>
                  <a:pt x="1946524" y="1883046"/>
                </a:lnTo>
                <a:lnTo>
                  <a:pt x="1940709" y="1887407"/>
                </a:lnTo>
                <a:lnTo>
                  <a:pt x="1934895" y="1891647"/>
                </a:lnTo>
                <a:lnTo>
                  <a:pt x="1929079" y="1895887"/>
                </a:lnTo>
                <a:lnTo>
                  <a:pt x="1923265" y="1900006"/>
                </a:lnTo>
                <a:lnTo>
                  <a:pt x="1917449" y="1904125"/>
                </a:lnTo>
                <a:lnTo>
                  <a:pt x="1905577" y="1912120"/>
                </a:lnTo>
                <a:lnTo>
                  <a:pt x="1893584" y="1919752"/>
                </a:lnTo>
                <a:lnTo>
                  <a:pt x="1881348" y="1927384"/>
                </a:lnTo>
                <a:lnTo>
                  <a:pt x="1868992" y="1934531"/>
                </a:lnTo>
                <a:lnTo>
                  <a:pt x="1856514" y="1941800"/>
                </a:lnTo>
                <a:lnTo>
                  <a:pt x="1843794" y="1948947"/>
                </a:lnTo>
                <a:lnTo>
                  <a:pt x="1830832" y="1955852"/>
                </a:lnTo>
                <a:lnTo>
                  <a:pt x="1817748" y="1962879"/>
                </a:lnTo>
                <a:lnTo>
                  <a:pt x="1804544" y="1969784"/>
                </a:lnTo>
                <a:lnTo>
                  <a:pt x="1791097" y="1976810"/>
                </a:lnTo>
                <a:lnTo>
                  <a:pt x="1570254" y="2103162"/>
                </a:lnTo>
                <a:lnTo>
                  <a:pt x="1561047" y="2108614"/>
                </a:lnTo>
                <a:lnTo>
                  <a:pt x="1551719" y="2114066"/>
                </a:lnTo>
                <a:lnTo>
                  <a:pt x="1542512" y="2119396"/>
                </a:lnTo>
                <a:lnTo>
                  <a:pt x="1533426" y="2124605"/>
                </a:lnTo>
                <a:lnTo>
                  <a:pt x="1524220" y="2129814"/>
                </a:lnTo>
                <a:lnTo>
                  <a:pt x="1515255" y="2135023"/>
                </a:lnTo>
                <a:lnTo>
                  <a:pt x="1506291" y="2140232"/>
                </a:lnTo>
                <a:lnTo>
                  <a:pt x="1497326" y="2145442"/>
                </a:lnTo>
                <a:lnTo>
                  <a:pt x="1488240" y="2150650"/>
                </a:lnTo>
                <a:lnTo>
                  <a:pt x="1479276" y="2155981"/>
                </a:lnTo>
                <a:lnTo>
                  <a:pt x="1470311" y="2161190"/>
                </a:lnTo>
                <a:lnTo>
                  <a:pt x="1461225" y="2166399"/>
                </a:lnTo>
                <a:lnTo>
                  <a:pt x="1452261" y="2171729"/>
                </a:lnTo>
                <a:lnTo>
                  <a:pt x="1443175" y="2177060"/>
                </a:lnTo>
                <a:lnTo>
                  <a:pt x="1434090" y="2182511"/>
                </a:lnTo>
                <a:lnTo>
                  <a:pt x="1425004" y="2187963"/>
                </a:lnTo>
                <a:lnTo>
                  <a:pt x="1415676" y="2193656"/>
                </a:lnTo>
                <a:lnTo>
                  <a:pt x="1406590" y="2199108"/>
                </a:lnTo>
                <a:lnTo>
                  <a:pt x="1397505" y="2204559"/>
                </a:lnTo>
                <a:lnTo>
                  <a:pt x="1388540" y="2209889"/>
                </a:lnTo>
                <a:lnTo>
                  <a:pt x="1379696" y="2215220"/>
                </a:lnTo>
                <a:lnTo>
                  <a:pt x="1370853" y="2220429"/>
                </a:lnTo>
                <a:lnTo>
                  <a:pt x="1362009" y="2225760"/>
                </a:lnTo>
                <a:lnTo>
                  <a:pt x="1352924" y="2230968"/>
                </a:lnTo>
                <a:lnTo>
                  <a:pt x="1344080" y="2236056"/>
                </a:lnTo>
                <a:lnTo>
                  <a:pt x="1335116" y="2241024"/>
                </a:lnTo>
                <a:lnTo>
                  <a:pt x="1326030" y="2246354"/>
                </a:lnTo>
                <a:lnTo>
                  <a:pt x="1316701" y="2251199"/>
                </a:lnTo>
                <a:lnTo>
                  <a:pt x="1307374" y="2256288"/>
                </a:lnTo>
                <a:lnTo>
                  <a:pt x="1297804" y="2261375"/>
                </a:lnTo>
                <a:lnTo>
                  <a:pt x="1288112" y="2266463"/>
                </a:lnTo>
                <a:lnTo>
                  <a:pt x="1278178" y="2271552"/>
                </a:lnTo>
                <a:lnTo>
                  <a:pt x="1265701" y="2277608"/>
                </a:lnTo>
                <a:lnTo>
                  <a:pt x="1253102" y="2283302"/>
                </a:lnTo>
                <a:lnTo>
                  <a:pt x="1240382" y="2288512"/>
                </a:lnTo>
                <a:lnTo>
                  <a:pt x="1227541" y="2293236"/>
                </a:lnTo>
                <a:lnTo>
                  <a:pt x="1214457" y="2297839"/>
                </a:lnTo>
                <a:lnTo>
                  <a:pt x="1201616" y="2301837"/>
                </a:lnTo>
                <a:lnTo>
                  <a:pt x="1188412" y="2305471"/>
                </a:lnTo>
                <a:lnTo>
                  <a:pt x="1175207" y="2308863"/>
                </a:lnTo>
                <a:lnTo>
                  <a:pt x="1162002" y="2311771"/>
                </a:lnTo>
                <a:lnTo>
                  <a:pt x="1148556" y="2314193"/>
                </a:lnTo>
                <a:lnTo>
                  <a:pt x="1135230" y="2316253"/>
                </a:lnTo>
                <a:lnTo>
                  <a:pt x="1121905" y="2317949"/>
                </a:lnTo>
                <a:lnTo>
                  <a:pt x="1108458" y="2319282"/>
                </a:lnTo>
                <a:lnTo>
                  <a:pt x="1094890" y="2320130"/>
                </a:lnTo>
                <a:lnTo>
                  <a:pt x="1081443" y="2320736"/>
                </a:lnTo>
                <a:lnTo>
                  <a:pt x="1067874" y="2320856"/>
                </a:lnTo>
                <a:lnTo>
                  <a:pt x="1054428" y="2320614"/>
                </a:lnTo>
                <a:lnTo>
                  <a:pt x="1040860" y="2320008"/>
                </a:lnTo>
                <a:lnTo>
                  <a:pt x="1027412" y="2318918"/>
                </a:lnTo>
                <a:lnTo>
                  <a:pt x="1014087" y="2317464"/>
                </a:lnTo>
                <a:lnTo>
                  <a:pt x="1000519" y="2315647"/>
                </a:lnTo>
                <a:lnTo>
                  <a:pt x="987193" y="2313467"/>
                </a:lnTo>
                <a:lnTo>
                  <a:pt x="973989" y="2310802"/>
                </a:lnTo>
                <a:lnTo>
                  <a:pt x="960664" y="2307894"/>
                </a:lnTo>
                <a:lnTo>
                  <a:pt x="947459" y="2304623"/>
                </a:lnTo>
                <a:lnTo>
                  <a:pt x="934375" y="2300868"/>
                </a:lnTo>
                <a:lnTo>
                  <a:pt x="921292" y="2296627"/>
                </a:lnTo>
                <a:lnTo>
                  <a:pt x="908329" y="2292146"/>
                </a:lnTo>
                <a:lnTo>
                  <a:pt x="895610" y="2287178"/>
                </a:lnTo>
                <a:lnTo>
                  <a:pt x="882889" y="2281969"/>
                </a:lnTo>
                <a:lnTo>
                  <a:pt x="870170" y="2276276"/>
                </a:lnTo>
                <a:lnTo>
                  <a:pt x="857813" y="2270218"/>
                </a:lnTo>
                <a:lnTo>
                  <a:pt x="844851" y="2263556"/>
                </a:lnTo>
                <a:lnTo>
                  <a:pt x="829708" y="2255439"/>
                </a:lnTo>
                <a:lnTo>
                  <a:pt x="812748" y="2246111"/>
                </a:lnTo>
                <a:lnTo>
                  <a:pt x="794455" y="2236056"/>
                </a:lnTo>
                <a:lnTo>
                  <a:pt x="774951" y="2224790"/>
                </a:lnTo>
                <a:lnTo>
                  <a:pt x="754478" y="2213281"/>
                </a:lnTo>
                <a:lnTo>
                  <a:pt x="733521" y="2201046"/>
                </a:lnTo>
                <a:lnTo>
                  <a:pt x="712078" y="2188568"/>
                </a:lnTo>
                <a:lnTo>
                  <a:pt x="690757" y="2175969"/>
                </a:lnTo>
                <a:lnTo>
                  <a:pt x="669557" y="2163491"/>
                </a:lnTo>
                <a:lnTo>
                  <a:pt x="648962" y="2151256"/>
                </a:lnTo>
                <a:lnTo>
                  <a:pt x="629095" y="2139505"/>
                </a:lnTo>
                <a:lnTo>
                  <a:pt x="610318" y="2128360"/>
                </a:lnTo>
                <a:lnTo>
                  <a:pt x="593116" y="2117942"/>
                </a:lnTo>
                <a:lnTo>
                  <a:pt x="577367" y="2108614"/>
                </a:lnTo>
                <a:lnTo>
                  <a:pt x="563678" y="2100376"/>
                </a:lnTo>
                <a:lnTo>
                  <a:pt x="342471" y="1974509"/>
                </a:lnTo>
                <a:lnTo>
                  <a:pt x="337141" y="1971722"/>
                </a:lnTo>
                <a:lnTo>
                  <a:pt x="332537" y="1969300"/>
                </a:lnTo>
                <a:lnTo>
                  <a:pt x="328055" y="1966755"/>
                </a:lnTo>
                <a:lnTo>
                  <a:pt x="323694" y="1964332"/>
                </a:lnTo>
                <a:lnTo>
                  <a:pt x="319212" y="1961789"/>
                </a:lnTo>
                <a:lnTo>
                  <a:pt x="314729" y="1959245"/>
                </a:lnTo>
                <a:lnTo>
                  <a:pt x="309884" y="1956580"/>
                </a:lnTo>
                <a:lnTo>
                  <a:pt x="304674" y="1953672"/>
                </a:lnTo>
                <a:lnTo>
                  <a:pt x="196009" y="1887043"/>
                </a:lnTo>
                <a:lnTo>
                  <a:pt x="191043" y="1883652"/>
                </a:lnTo>
                <a:lnTo>
                  <a:pt x="186682" y="1880381"/>
                </a:lnTo>
                <a:lnTo>
                  <a:pt x="182805" y="1877231"/>
                </a:lnTo>
                <a:lnTo>
                  <a:pt x="179170" y="1874324"/>
                </a:lnTo>
                <a:lnTo>
                  <a:pt x="172871" y="1869114"/>
                </a:lnTo>
                <a:lnTo>
                  <a:pt x="167662" y="1864269"/>
                </a:lnTo>
                <a:lnTo>
                  <a:pt x="162816" y="1859786"/>
                </a:lnTo>
                <a:lnTo>
                  <a:pt x="158334" y="1855425"/>
                </a:lnTo>
                <a:lnTo>
                  <a:pt x="156032" y="1853366"/>
                </a:lnTo>
                <a:lnTo>
                  <a:pt x="153610" y="1851186"/>
                </a:lnTo>
                <a:lnTo>
                  <a:pt x="151065" y="1849005"/>
                </a:lnTo>
                <a:lnTo>
                  <a:pt x="148400" y="1846824"/>
                </a:lnTo>
                <a:lnTo>
                  <a:pt x="144523" y="1843917"/>
                </a:lnTo>
                <a:lnTo>
                  <a:pt x="140768" y="1840767"/>
                </a:lnTo>
                <a:lnTo>
                  <a:pt x="137012" y="1837254"/>
                </a:lnTo>
                <a:lnTo>
                  <a:pt x="133257" y="1833619"/>
                </a:lnTo>
                <a:lnTo>
                  <a:pt x="129381" y="1829743"/>
                </a:lnTo>
                <a:lnTo>
                  <a:pt x="125504" y="1825745"/>
                </a:lnTo>
                <a:lnTo>
                  <a:pt x="121628" y="1821384"/>
                </a:lnTo>
                <a:lnTo>
                  <a:pt x="117872" y="1817144"/>
                </a:lnTo>
                <a:lnTo>
                  <a:pt x="113996" y="1812540"/>
                </a:lnTo>
                <a:lnTo>
                  <a:pt x="110119" y="1807937"/>
                </a:lnTo>
                <a:lnTo>
                  <a:pt x="106364" y="1803213"/>
                </a:lnTo>
                <a:lnTo>
                  <a:pt x="102608" y="1798245"/>
                </a:lnTo>
                <a:lnTo>
                  <a:pt x="98853" y="1793279"/>
                </a:lnTo>
                <a:lnTo>
                  <a:pt x="95097" y="1788191"/>
                </a:lnTo>
                <a:lnTo>
                  <a:pt x="91463" y="1783103"/>
                </a:lnTo>
                <a:lnTo>
                  <a:pt x="87829" y="1777894"/>
                </a:lnTo>
                <a:lnTo>
                  <a:pt x="80681" y="1767355"/>
                </a:lnTo>
                <a:lnTo>
                  <a:pt x="74018" y="1756694"/>
                </a:lnTo>
                <a:lnTo>
                  <a:pt x="67477" y="1746276"/>
                </a:lnTo>
                <a:lnTo>
                  <a:pt x="61419" y="1735857"/>
                </a:lnTo>
                <a:lnTo>
                  <a:pt x="55605" y="1725802"/>
                </a:lnTo>
                <a:lnTo>
                  <a:pt x="50396" y="1715990"/>
                </a:lnTo>
                <a:lnTo>
                  <a:pt x="45550" y="1706662"/>
                </a:lnTo>
                <a:lnTo>
                  <a:pt x="41310" y="1697939"/>
                </a:lnTo>
                <a:lnTo>
                  <a:pt x="39372" y="1693700"/>
                </a:lnTo>
                <a:lnTo>
                  <a:pt x="37434" y="1688975"/>
                </a:lnTo>
                <a:lnTo>
                  <a:pt x="35374" y="1684371"/>
                </a:lnTo>
                <a:lnTo>
                  <a:pt x="33557" y="1679405"/>
                </a:lnTo>
                <a:lnTo>
                  <a:pt x="31497" y="1674317"/>
                </a:lnTo>
                <a:lnTo>
                  <a:pt x="29559" y="1669108"/>
                </a:lnTo>
                <a:lnTo>
                  <a:pt x="27742" y="1663778"/>
                </a:lnTo>
                <a:lnTo>
                  <a:pt x="25804" y="1658447"/>
                </a:lnTo>
                <a:lnTo>
                  <a:pt x="22412" y="1647060"/>
                </a:lnTo>
                <a:lnTo>
                  <a:pt x="18898" y="1635430"/>
                </a:lnTo>
                <a:lnTo>
                  <a:pt x="17324" y="1629372"/>
                </a:lnTo>
                <a:lnTo>
                  <a:pt x="15628" y="1623436"/>
                </a:lnTo>
                <a:lnTo>
                  <a:pt x="14053" y="1617259"/>
                </a:lnTo>
                <a:lnTo>
                  <a:pt x="12599" y="1611080"/>
                </a:lnTo>
                <a:lnTo>
                  <a:pt x="11267" y="1604902"/>
                </a:lnTo>
                <a:lnTo>
                  <a:pt x="9813" y="1598481"/>
                </a:lnTo>
                <a:lnTo>
                  <a:pt x="8723" y="1592061"/>
                </a:lnTo>
                <a:lnTo>
                  <a:pt x="7390" y="1585761"/>
                </a:lnTo>
                <a:lnTo>
                  <a:pt x="6421" y="1579341"/>
                </a:lnTo>
                <a:lnTo>
                  <a:pt x="5210" y="1572921"/>
                </a:lnTo>
                <a:lnTo>
                  <a:pt x="4361" y="1566378"/>
                </a:lnTo>
                <a:lnTo>
                  <a:pt x="3514" y="1560079"/>
                </a:lnTo>
                <a:lnTo>
                  <a:pt x="2665" y="1553658"/>
                </a:lnTo>
                <a:lnTo>
                  <a:pt x="2060" y="1547117"/>
                </a:lnTo>
                <a:lnTo>
                  <a:pt x="1454" y="1540817"/>
                </a:lnTo>
                <a:lnTo>
                  <a:pt x="849" y="1534396"/>
                </a:lnTo>
                <a:lnTo>
                  <a:pt x="606" y="1527976"/>
                </a:lnTo>
                <a:lnTo>
                  <a:pt x="243" y="1521798"/>
                </a:lnTo>
                <a:lnTo>
                  <a:pt x="0" y="1515499"/>
                </a:lnTo>
                <a:lnTo>
                  <a:pt x="0" y="1509320"/>
                </a:lnTo>
                <a:lnTo>
                  <a:pt x="0" y="811536"/>
                </a:lnTo>
                <a:lnTo>
                  <a:pt x="0" y="805358"/>
                </a:lnTo>
                <a:lnTo>
                  <a:pt x="243" y="798938"/>
                </a:lnTo>
                <a:lnTo>
                  <a:pt x="606" y="792517"/>
                </a:lnTo>
                <a:lnTo>
                  <a:pt x="849" y="786218"/>
                </a:lnTo>
                <a:lnTo>
                  <a:pt x="1454" y="779676"/>
                </a:lnTo>
                <a:lnTo>
                  <a:pt x="2060" y="773256"/>
                </a:lnTo>
                <a:lnTo>
                  <a:pt x="2786" y="766714"/>
                </a:lnTo>
                <a:lnTo>
                  <a:pt x="3514" y="760172"/>
                </a:lnTo>
                <a:lnTo>
                  <a:pt x="4483" y="753509"/>
                </a:lnTo>
                <a:lnTo>
                  <a:pt x="5330" y="746967"/>
                </a:lnTo>
                <a:lnTo>
                  <a:pt x="6542" y="740547"/>
                </a:lnTo>
                <a:lnTo>
                  <a:pt x="7753" y="734005"/>
                </a:lnTo>
                <a:lnTo>
                  <a:pt x="8844" y="727585"/>
                </a:lnTo>
                <a:lnTo>
                  <a:pt x="10177" y="721043"/>
                </a:lnTo>
                <a:lnTo>
                  <a:pt x="11630" y="714623"/>
                </a:lnTo>
                <a:lnTo>
                  <a:pt x="13084" y="708323"/>
                </a:lnTo>
                <a:lnTo>
                  <a:pt x="14537" y="702024"/>
                </a:lnTo>
                <a:lnTo>
                  <a:pt x="16113" y="695846"/>
                </a:lnTo>
                <a:lnTo>
                  <a:pt x="17687" y="689546"/>
                </a:lnTo>
                <a:lnTo>
                  <a:pt x="19504" y="683489"/>
                </a:lnTo>
                <a:lnTo>
                  <a:pt x="21200" y="677552"/>
                </a:lnTo>
                <a:lnTo>
                  <a:pt x="22897" y="671738"/>
                </a:lnTo>
                <a:lnTo>
                  <a:pt x="24713" y="665923"/>
                </a:lnTo>
                <a:lnTo>
                  <a:pt x="26530" y="660229"/>
                </a:lnTo>
                <a:lnTo>
                  <a:pt x="28469" y="654778"/>
                </a:lnTo>
                <a:lnTo>
                  <a:pt x="30528" y="649447"/>
                </a:lnTo>
                <a:lnTo>
                  <a:pt x="32346" y="644239"/>
                </a:lnTo>
                <a:lnTo>
                  <a:pt x="34404" y="638908"/>
                </a:lnTo>
                <a:lnTo>
                  <a:pt x="36464" y="634183"/>
                </a:lnTo>
                <a:lnTo>
                  <a:pt x="38523" y="629338"/>
                </a:lnTo>
                <a:lnTo>
                  <a:pt x="40462" y="624734"/>
                </a:lnTo>
                <a:lnTo>
                  <a:pt x="42522" y="620373"/>
                </a:lnTo>
                <a:lnTo>
                  <a:pt x="47488" y="610561"/>
                </a:lnTo>
                <a:lnTo>
                  <a:pt x="52213" y="600627"/>
                </a:lnTo>
                <a:lnTo>
                  <a:pt x="57180" y="591056"/>
                </a:lnTo>
                <a:lnTo>
                  <a:pt x="62389" y="581487"/>
                </a:lnTo>
                <a:lnTo>
                  <a:pt x="65054" y="576883"/>
                </a:lnTo>
                <a:lnTo>
                  <a:pt x="67598" y="572279"/>
                </a:lnTo>
                <a:lnTo>
                  <a:pt x="70384" y="567797"/>
                </a:lnTo>
                <a:lnTo>
                  <a:pt x="73171" y="563193"/>
                </a:lnTo>
                <a:lnTo>
                  <a:pt x="76078" y="558712"/>
                </a:lnTo>
                <a:lnTo>
                  <a:pt x="78985" y="554350"/>
                </a:lnTo>
                <a:lnTo>
                  <a:pt x="82014" y="549989"/>
                </a:lnTo>
                <a:lnTo>
                  <a:pt x="85042" y="545992"/>
                </a:lnTo>
                <a:lnTo>
                  <a:pt x="88313" y="541630"/>
                </a:lnTo>
                <a:lnTo>
                  <a:pt x="91342" y="537390"/>
                </a:lnTo>
                <a:lnTo>
                  <a:pt x="94371" y="533029"/>
                </a:lnTo>
                <a:lnTo>
                  <a:pt x="97520" y="528910"/>
                </a:lnTo>
                <a:lnTo>
                  <a:pt x="100549" y="524670"/>
                </a:lnTo>
                <a:lnTo>
                  <a:pt x="103820" y="520552"/>
                </a:lnTo>
                <a:lnTo>
                  <a:pt x="107090" y="516675"/>
                </a:lnTo>
                <a:lnTo>
                  <a:pt x="110603" y="512920"/>
                </a:lnTo>
                <a:lnTo>
                  <a:pt x="119083" y="503712"/>
                </a:lnTo>
                <a:lnTo>
                  <a:pt x="124413" y="497656"/>
                </a:lnTo>
                <a:lnTo>
                  <a:pt x="127685" y="493415"/>
                </a:lnTo>
                <a:lnTo>
                  <a:pt x="130228" y="490629"/>
                </a:lnTo>
                <a:lnTo>
                  <a:pt x="131562" y="489176"/>
                </a:lnTo>
                <a:lnTo>
                  <a:pt x="133015" y="487843"/>
                </a:lnTo>
                <a:lnTo>
                  <a:pt x="134590" y="486026"/>
                </a:lnTo>
                <a:lnTo>
                  <a:pt x="136770" y="484209"/>
                </a:lnTo>
                <a:lnTo>
                  <a:pt x="142949" y="478878"/>
                </a:lnTo>
                <a:lnTo>
                  <a:pt x="152398" y="470883"/>
                </a:lnTo>
                <a:lnTo>
                  <a:pt x="154578" y="468823"/>
                </a:lnTo>
                <a:lnTo>
                  <a:pt x="156637" y="467127"/>
                </a:lnTo>
                <a:lnTo>
                  <a:pt x="158334" y="465310"/>
                </a:lnTo>
                <a:lnTo>
                  <a:pt x="159909" y="463614"/>
                </a:lnTo>
                <a:lnTo>
                  <a:pt x="163301" y="460101"/>
                </a:lnTo>
                <a:lnTo>
                  <a:pt x="167177" y="456346"/>
                </a:lnTo>
                <a:lnTo>
                  <a:pt x="217331" y="418670"/>
                </a:lnTo>
                <a:lnTo>
                  <a:pt x="228597" y="411281"/>
                </a:lnTo>
                <a:lnTo>
                  <a:pt x="240469" y="404012"/>
                </a:lnTo>
                <a:lnTo>
                  <a:pt x="252705" y="396622"/>
                </a:lnTo>
                <a:lnTo>
                  <a:pt x="265182" y="389233"/>
                </a:lnTo>
                <a:lnTo>
                  <a:pt x="278145" y="381964"/>
                </a:lnTo>
                <a:lnTo>
                  <a:pt x="290985" y="374695"/>
                </a:lnTo>
                <a:lnTo>
                  <a:pt x="304190" y="367427"/>
                </a:lnTo>
                <a:lnTo>
                  <a:pt x="317395" y="360158"/>
                </a:lnTo>
                <a:lnTo>
                  <a:pt x="330841" y="352890"/>
                </a:lnTo>
                <a:lnTo>
                  <a:pt x="344046" y="345621"/>
                </a:lnTo>
                <a:lnTo>
                  <a:pt x="357250" y="338595"/>
                </a:lnTo>
                <a:lnTo>
                  <a:pt x="370334" y="331447"/>
                </a:lnTo>
                <a:lnTo>
                  <a:pt x="383054" y="324300"/>
                </a:lnTo>
                <a:lnTo>
                  <a:pt x="395532" y="317273"/>
                </a:lnTo>
                <a:lnTo>
                  <a:pt x="407888" y="310126"/>
                </a:lnTo>
                <a:lnTo>
                  <a:pt x="419639" y="303221"/>
                </a:lnTo>
                <a:lnTo>
                  <a:pt x="429088" y="297527"/>
                </a:lnTo>
                <a:lnTo>
                  <a:pt x="438416" y="292318"/>
                </a:lnTo>
                <a:lnTo>
                  <a:pt x="447624" y="287109"/>
                </a:lnTo>
                <a:lnTo>
                  <a:pt x="456951" y="281778"/>
                </a:lnTo>
                <a:lnTo>
                  <a:pt x="466037" y="276812"/>
                </a:lnTo>
                <a:lnTo>
                  <a:pt x="475364" y="271481"/>
                </a:lnTo>
                <a:lnTo>
                  <a:pt x="484814" y="266272"/>
                </a:lnTo>
                <a:lnTo>
                  <a:pt x="494263" y="260700"/>
                </a:lnTo>
                <a:lnTo>
                  <a:pt x="511102" y="250524"/>
                </a:lnTo>
                <a:lnTo>
                  <a:pt x="530727" y="238773"/>
                </a:lnTo>
                <a:lnTo>
                  <a:pt x="552654" y="225811"/>
                </a:lnTo>
                <a:lnTo>
                  <a:pt x="576156" y="211758"/>
                </a:lnTo>
                <a:lnTo>
                  <a:pt x="601232" y="196979"/>
                </a:lnTo>
                <a:lnTo>
                  <a:pt x="627399" y="181593"/>
                </a:lnTo>
                <a:lnTo>
                  <a:pt x="654172" y="165845"/>
                </a:lnTo>
                <a:lnTo>
                  <a:pt x="681186" y="149975"/>
                </a:lnTo>
                <a:lnTo>
                  <a:pt x="708202" y="134348"/>
                </a:lnTo>
                <a:lnTo>
                  <a:pt x="734611" y="119083"/>
                </a:lnTo>
                <a:lnTo>
                  <a:pt x="760050" y="104425"/>
                </a:lnTo>
                <a:lnTo>
                  <a:pt x="784279" y="90615"/>
                </a:lnTo>
                <a:lnTo>
                  <a:pt x="806812" y="78016"/>
                </a:lnTo>
                <a:lnTo>
                  <a:pt x="827285" y="66871"/>
                </a:lnTo>
                <a:lnTo>
                  <a:pt x="836492" y="61783"/>
                </a:lnTo>
                <a:lnTo>
                  <a:pt x="845093" y="57180"/>
                </a:lnTo>
                <a:lnTo>
                  <a:pt x="853088" y="52940"/>
                </a:lnTo>
                <a:lnTo>
                  <a:pt x="860236" y="49305"/>
                </a:lnTo>
                <a:lnTo>
                  <a:pt x="872714" y="43248"/>
                </a:lnTo>
                <a:lnTo>
                  <a:pt x="885313" y="37554"/>
                </a:lnTo>
                <a:lnTo>
                  <a:pt x="898032" y="32345"/>
                </a:lnTo>
                <a:lnTo>
                  <a:pt x="910874" y="27621"/>
                </a:lnTo>
                <a:lnTo>
                  <a:pt x="923957" y="23017"/>
                </a:lnTo>
                <a:lnTo>
                  <a:pt x="936798" y="19020"/>
                </a:lnTo>
                <a:lnTo>
                  <a:pt x="950002" y="15386"/>
                </a:lnTo>
                <a:lnTo>
                  <a:pt x="963207" y="11994"/>
                </a:lnTo>
                <a:lnTo>
                  <a:pt x="976412" y="9086"/>
                </a:lnTo>
                <a:lnTo>
                  <a:pt x="989858" y="6663"/>
                </a:lnTo>
                <a:lnTo>
                  <a:pt x="1003184" y="4604"/>
                </a:lnTo>
                <a:lnTo>
                  <a:pt x="1016510" y="2908"/>
                </a:lnTo>
                <a:lnTo>
                  <a:pt x="1029957" y="1575"/>
                </a:lnTo>
                <a:lnTo>
                  <a:pt x="1043525" y="727"/>
                </a:lnTo>
                <a:lnTo>
                  <a:pt x="1056971" y="121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1284F6-B8A7-45D2-8602-3BA29E257C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71385" y="2005683"/>
            <a:ext cx="2756510" cy="2991684"/>
          </a:xfrm>
          <a:custGeom>
            <a:avLst/>
            <a:gdLst>
              <a:gd name="connsiteX0" fmla="*/ 1379973 w 2756510"/>
              <a:gd name="connsiteY0" fmla="*/ 0 h 2991684"/>
              <a:gd name="connsiteX1" fmla="*/ 1397307 w 2756510"/>
              <a:gd name="connsiteY1" fmla="*/ 313 h 2991684"/>
              <a:gd name="connsiteX2" fmla="*/ 1414796 w 2756510"/>
              <a:gd name="connsiteY2" fmla="*/ 1094 h 2991684"/>
              <a:gd name="connsiteX3" fmla="*/ 1432130 w 2756510"/>
              <a:gd name="connsiteY3" fmla="*/ 2499 h 2991684"/>
              <a:gd name="connsiteX4" fmla="*/ 1449307 w 2756510"/>
              <a:gd name="connsiteY4" fmla="*/ 4373 h 2991684"/>
              <a:gd name="connsiteX5" fmla="*/ 1466797 w 2756510"/>
              <a:gd name="connsiteY5" fmla="*/ 6715 h 2991684"/>
              <a:gd name="connsiteX6" fmla="*/ 1483974 w 2756510"/>
              <a:gd name="connsiteY6" fmla="*/ 9526 h 2991684"/>
              <a:gd name="connsiteX7" fmla="*/ 1500996 w 2756510"/>
              <a:gd name="connsiteY7" fmla="*/ 12962 h 2991684"/>
              <a:gd name="connsiteX8" fmla="*/ 1518173 w 2756510"/>
              <a:gd name="connsiteY8" fmla="*/ 16710 h 2991684"/>
              <a:gd name="connsiteX9" fmla="*/ 1535195 w 2756510"/>
              <a:gd name="connsiteY9" fmla="*/ 20926 h 2991684"/>
              <a:gd name="connsiteX10" fmla="*/ 1552059 w 2756510"/>
              <a:gd name="connsiteY10" fmla="*/ 25767 h 2991684"/>
              <a:gd name="connsiteX11" fmla="*/ 1568925 w 2756510"/>
              <a:gd name="connsiteY11" fmla="*/ 31232 h 2991684"/>
              <a:gd name="connsiteX12" fmla="*/ 1585633 w 2756510"/>
              <a:gd name="connsiteY12" fmla="*/ 37010 h 2991684"/>
              <a:gd name="connsiteX13" fmla="*/ 1602031 w 2756510"/>
              <a:gd name="connsiteY13" fmla="*/ 43412 h 2991684"/>
              <a:gd name="connsiteX14" fmla="*/ 1618427 w 2756510"/>
              <a:gd name="connsiteY14" fmla="*/ 50128 h 2991684"/>
              <a:gd name="connsiteX15" fmla="*/ 1634824 w 2756510"/>
              <a:gd name="connsiteY15" fmla="*/ 57467 h 2991684"/>
              <a:gd name="connsiteX16" fmla="*/ 1650751 w 2756510"/>
              <a:gd name="connsiteY16" fmla="*/ 65274 h 2991684"/>
              <a:gd name="connsiteX17" fmla="*/ 2218388 w 2756510"/>
              <a:gd name="connsiteY17" fmla="*/ 392582 h 2991684"/>
              <a:gd name="connsiteX18" fmla="*/ 2224478 w 2756510"/>
              <a:gd name="connsiteY18" fmla="*/ 396174 h 2991684"/>
              <a:gd name="connsiteX19" fmla="*/ 2230569 w 2756510"/>
              <a:gd name="connsiteY19" fmla="*/ 399610 h 2991684"/>
              <a:gd name="connsiteX20" fmla="*/ 2236658 w 2756510"/>
              <a:gd name="connsiteY20" fmla="*/ 403201 h 2991684"/>
              <a:gd name="connsiteX21" fmla="*/ 2242905 w 2756510"/>
              <a:gd name="connsiteY21" fmla="*/ 406481 h 2991684"/>
              <a:gd name="connsiteX22" fmla="*/ 2248839 w 2756510"/>
              <a:gd name="connsiteY22" fmla="*/ 409917 h 2991684"/>
              <a:gd name="connsiteX23" fmla="*/ 2255085 w 2756510"/>
              <a:gd name="connsiteY23" fmla="*/ 413039 h 2991684"/>
              <a:gd name="connsiteX24" fmla="*/ 2260863 w 2756510"/>
              <a:gd name="connsiteY24" fmla="*/ 416475 h 2991684"/>
              <a:gd name="connsiteX25" fmla="*/ 2266641 w 2756510"/>
              <a:gd name="connsiteY25" fmla="*/ 419598 h 2991684"/>
              <a:gd name="connsiteX26" fmla="*/ 2503845 w 2756510"/>
              <a:gd name="connsiteY26" fmla="*/ 559205 h 2991684"/>
              <a:gd name="connsiteX27" fmla="*/ 2510249 w 2756510"/>
              <a:gd name="connsiteY27" fmla="*/ 563577 h 2991684"/>
              <a:gd name="connsiteX28" fmla="*/ 2515870 w 2756510"/>
              <a:gd name="connsiteY28" fmla="*/ 567792 h 2991684"/>
              <a:gd name="connsiteX29" fmla="*/ 2520867 w 2756510"/>
              <a:gd name="connsiteY29" fmla="*/ 571852 h 2991684"/>
              <a:gd name="connsiteX30" fmla="*/ 2525552 w 2756510"/>
              <a:gd name="connsiteY30" fmla="*/ 575601 h 2991684"/>
              <a:gd name="connsiteX31" fmla="*/ 2533672 w 2756510"/>
              <a:gd name="connsiteY31" fmla="*/ 582316 h 2991684"/>
              <a:gd name="connsiteX32" fmla="*/ 2540387 w 2756510"/>
              <a:gd name="connsiteY32" fmla="*/ 588562 h 2991684"/>
              <a:gd name="connsiteX33" fmla="*/ 2546633 w 2756510"/>
              <a:gd name="connsiteY33" fmla="*/ 594339 h 2991684"/>
              <a:gd name="connsiteX34" fmla="*/ 2552411 w 2756510"/>
              <a:gd name="connsiteY34" fmla="*/ 599962 h 2991684"/>
              <a:gd name="connsiteX35" fmla="*/ 2555378 w 2756510"/>
              <a:gd name="connsiteY35" fmla="*/ 602616 h 2991684"/>
              <a:gd name="connsiteX36" fmla="*/ 2558501 w 2756510"/>
              <a:gd name="connsiteY36" fmla="*/ 605427 h 2991684"/>
              <a:gd name="connsiteX37" fmla="*/ 2561780 w 2756510"/>
              <a:gd name="connsiteY37" fmla="*/ 608238 h 2991684"/>
              <a:gd name="connsiteX38" fmla="*/ 2565216 w 2756510"/>
              <a:gd name="connsiteY38" fmla="*/ 611049 h 2991684"/>
              <a:gd name="connsiteX39" fmla="*/ 2570838 w 2756510"/>
              <a:gd name="connsiteY39" fmla="*/ 614953 h 2991684"/>
              <a:gd name="connsiteX40" fmla="*/ 2574585 w 2756510"/>
              <a:gd name="connsiteY40" fmla="*/ 617607 h 2991684"/>
              <a:gd name="connsiteX41" fmla="*/ 2576459 w 2756510"/>
              <a:gd name="connsiteY41" fmla="*/ 619169 h 2991684"/>
              <a:gd name="connsiteX42" fmla="*/ 2578334 w 2756510"/>
              <a:gd name="connsiteY42" fmla="*/ 620731 h 2991684"/>
              <a:gd name="connsiteX43" fmla="*/ 2580675 w 2756510"/>
              <a:gd name="connsiteY43" fmla="*/ 622760 h 2991684"/>
              <a:gd name="connsiteX44" fmla="*/ 2583486 w 2756510"/>
              <a:gd name="connsiteY44" fmla="*/ 625884 h 2991684"/>
              <a:gd name="connsiteX45" fmla="*/ 2593169 w 2756510"/>
              <a:gd name="connsiteY45" fmla="*/ 636658 h 2991684"/>
              <a:gd name="connsiteX46" fmla="*/ 2602695 w 2756510"/>
              <a:gd name="connsiteY46" fmla="*/ 647746 h 2991684"/>
              <a:gd name="connsiteX47" fmla="*/ 2611907 w 2756510"/>
              <a:gd name="connsiteY47" fmla="*/ 658677 h 2991684"/>
              <a:gd name="connsiteX48" fmla="*/ 2620965 w 2756510"/>
              <a:gd name="connsiteY48" fmla="*/ 669921 h 2991684"/>
              <a:gd name="connsiteX49" fmla="*/ 2629865 w 2756510"/>
              <a:gd name="connsiteY49" fmla="*/ 681320 h 2991684"/>
              <a:gd name="connsiteX50" fmla="*/ 2638454 w 2756510"/>
              <a:gd name="connsiteY50" fmla="*/ 692876 h 2991684"/>
              <a:gd name="connsiteX51" fmla="*/ 2646731 w 2756510"/>
              <a:gd name="connsiteY51" fmla="*/ 704588 h 2991684"/>
              <a:gd name="connsiteX52" fmla="*/ 2654695 w 2756510"/>
              <a:gd name="connsiteY52" fmla="*/ 716455 h 2991684"/>
              <a:gd name="connsiteX53" fmla="*/ 2662503 w 2756510"/>
              <a:gd name="connsiteY53" fmla="*/ 728480 h 2991684"/>
              <a:gd name="connsiteX54" fmla="*/ 2669999 w 2756510"/>
              <a:gd name="connsiteY54" fmla="*/ 740504 h 2991684"/>
              <a:gd name="connsiteX55" fmla="*/ 2677337 w 2756510"/>
              <a:gd name="connsiteY55" fmla="*/ 752840 h 2991684"/>
              <a:gd name="connsiteX56" fmla="*/ 2684209 w 2756510"/>
              <a:gd name="connsiteY56" fmla="*/ 765177 h 2991684"/>
              <a:gd name="connsiteX57" fmla="*/ 2691079 w 2756510"/>
              <a:gd name="connsiteY57" fmla="*/ 777825 h 2991684"/>
              <a:gd name="connsiteX58" fmla="*/ 2697327 w 2756510"/>
              <a:gd name="connsiteY58" fmla="*/ 790630 h 2991684"/>
              <a:gd name="connsiteX59" fmla="*/ 2703572 w 2756510"/>
              <a:gd name="connsiteY59" fmla="*/ 803435 h 2991684"/>
              <a:gd name="connsiteX60" fmla="*/ 2709351 w 2756510"/>
              <a:gd name="connsiteY60" fmla="*/ 816397 h 2991684"/>
              <a:gd name="connsiteX61" fmla="*/ 2714817 w 2756510"/>
              <a:gd name="connsiteY61" fmla="*/ 829670 h 2991684"/>
              <a:gd name="connsiteX62" fmla="*/ 2719969 w 2756510"/>
              <a:gd name="connsiteY62" fmla="*/ 842944 h 2991684"/>
              <a:gd name="connsiteX63" fmla="*/ 2724966 w 2756510"/>
              <a:gd name="connsiteY63" fmla="*/ 856374 h 2991684"/>
              <a:gd name="connsiteX64" fmla="*/ 2729339 w 2756510"/>
              <a:gd name="connsiteY64" fmla="*/ 869959 h 2991684"/>
              <a:gd name="connsiteX65" fmla="*/ 2733711 w 2756510"/>
              <a:gd name="connsiteY65" fmla="*/ 883858 h 2991684"/>
              <a:gd name="connsiteX66" fmla="*/ 2737459 w 2756510"/>
              <a:gd name="connsiteY66" fmla="*/ 897912 h 2991684"/>
              <a:gd name="connsiteX67" fmla="*/ 2741051 w 2756510"/>
              <a:gd name="connsiteY67" fmla="*/ 911966 h 2991684"/>
              <a:gd name="connsiteX68" fmla="*/ 2744173 w 2756510"/>
              <a:gd name="connsiteY68" fmla="*/ 926176 h 2991684"/>
              <a:gd name="connsiteX69" fmla="*/ 2746985 w 2756510"/>
              <a:gd name="connsiteY69" fmla="*/ 940699 h 2991684"/>
              <a:gd name="connsiteX70" fmla="*/ 2749639 w 2756510"/>
              <a:gd name="connsiteY70" fmla="*/ 955222 h 2991684"/>
              <a:gd name="connsiteX71" fmla="*/ 2751670 w 2756510"/>
              <a:gd name="connsiteY71" fmla="*/ 970057 h 2991684"/>
              <a:gd name="connsiteX72" fmla="*/ 2753387 w 2756510"/>
              <a:gd name="connsiteY72" fmla="*/ 984892 h 2991684"/>
              <a:gd name="connsiteX73" fmla="*/ 2754792 w 2756510"/>
              <a:gd name="connsiteY73" fmla="*/ 1000039 h 2991684"/>
              <a:gd name="connsiteX74" fmla="*/ 2755729 w 2756510"/>
              <a:gd name="connsiteY74" fmla="*/ 1015187 h 2991684"/>
              <a:gd name="connsiteX75" fmla="*/ 2756355 w 2756510"/>
              <a:gd name="connsiteY75" fmla="*/ 1030646 h 2991684"/>
              <a:gd name="connsiteX76" fmla="*/ 2756510 w 2756510"/>
              <a:gd name="connsiteY76" fmla="*/ 1046106 h 2991684"/>
              <a:gd name="connsiteX77" fmla="*/ 2756510 w 2756510"/>
              <a:gd name="connsiteY77" fmla="*/ 1945579 h 2991684"/>
              <a:gd name="connsiteX78" fmla="*/ 2756355 w 2756510"/>
              <a:gd name="connsiteY78" fmla="*/ 1957915 h 2991684"/>
              <a:gd name="connsiteX79" fmla="*/ 2755729 w 2756510"/>
              <a:gd name="connsiteY79" fmla="*/ 1970408 h 2991684"/>
              <a:gd name="connsiteX80" fmla="*/ 2754949 w 2756510"/>
              <a:gd name="connsiteY80" fmla="*/ 1983057 h 2991684"/>
              <a:gd name="connsiteX81" fmla="*/ 2753856 w 2756510"/>
              <a:gd name="connsiteY81" fmla="*/ 1995862 h 2991684"/>
              <a:gd name="connsiteX82" fmla="*/ 2752450 w 2756510"/>
              <a:gd name="connsiteY82" fmla="*/ 2008979 h 2991684"/>
              <a:gd name="connsiteX83" fmla="*/ 2750576 w 2756510"/>
              <a:gd name="connsiteY83" fmla="*/ 2021784 h 2991684"/>
              <a:gd name="connsiteX84" fmla="*/ 2748390 w 2756510"/>
              <a:gd name="connsiteY84" fmla="*/ 2035058 h 2991684"/>
              <a:gd name="connsiteX85" fmla="*/ 2746048 w 2756510"/>
              <a:gd name="connsiteY85" fmla="*/ 2048175 h 2991684"/>
              <a:gd name="connsiteX86" fmla="*/ 2743237 w 2756510"/>
              <a:gd name="connsiteY86" fmla="*/ 2061448 h 2991684"/>
              <a:gd name="connsiteX87" fmla="*/ 2740269 w 2756510"/>
              <a:gd name="connsiteY87" fmla="*/ 2074722 h 2991684"/>
              <a:gd name="connsiteX88" fmla="*/ 2736989 w 2756510"/>
              <a:gd name="connsiteY88" fmla="*/ 2087996 h 2991684"/>
              <a:gd name="connsiteX89" fmla="*/ 2733554 w 2756510"/>
              <a:gd name="connsiteY89" fmla="*/ 2101269 h 2991684"/>
              <a:gd name="connsiteX90" fmla="*/ 2729495 w 2756510"/>
              <a:gd name="connsiteY90" fmla="*/ 2114543 h 2991684"/>
              <a:gd name="connsiteX91" fmla="*/ 2725434 w 2756510"/>
              <a:gd name="connsiteY91" fmla="*/ 2127660 h 2991684"/>
              <a:gd name="connsiteX92" fmla="*/ 2721218 w 2756510"/>
              <a:gd name="connsiteY92" fmla="*/ 2140777 h 2991684"/>
              <a:gd name="connsiteX93" fmla="*/ 2716690 w 2756510"/>
              <a:gd name="connsiteY93" fmla="*/ 2153582 h 2991684"/>
              <a:gd name="connsiteX94" fmla="*/ 2711848 w 2756510"/>
              <a:gd name="connsiteY94" fmla="*/ 2166543 h 2991684"/>
              <a:gd name="connsiteX95" fmla="*/ 2706696 w 2756510"/>
              <a:gd name="connsiteY95" fmla="*/ 2179192 h 2991684"/>
              <a:gd name="connsiteX96" fmla="*/ 2701386 w 2756510"/>
              <a:gd name="connsiteY96" fmla="*/ 2191841 h 2991684"/>
              <a:gd name="connsiteX97" fmla="*/ 2695921 w 2756510"/>
              <a:gd name="connsiteY97" fmla="*/ 2204178 h 2991684"/>
              <a:gd name="connsiteX98" fmla="*/ 2690143 w 2756510"/>
              <a:gd name="connsiteY98" fmla="*/ 2216201 h 2991684"/>
              <a:gd name="connsiteX99" fmla="*/ 2684052 w 2756510"/>
              <a:gd name="connsiteY99" fmla="*/ 2228226 h 2991684"/>
              <a:gd name="connsiteX100" fmla="*/ 2677962 w 2756510"/>
              <a:gd name="connsiteY100" fmla="*/ 2239781 h 2991684"/>
              <a:gd name="connsiteX101" fmla="*/ 2671560 w 2756510"/>
              <a:gd name="connsiteY101" fmla="*/ 2251181 h 2991684"/>
              <a:gd name="connsiteX102" fmla="*/ 2665001 w 2756510"/>
              <a:gd name="connsiteY102" fmla="*/ 2262424 h 2991684"/>
              <a:gd name="connsiteX103" fmla="*/ 2658286 w 2756510"/>
              <a:gd name="connsiteY103" fmla="*/ 2273355 h 2991684"/>
              <a:gd name="connsiteX104" fmla="*/ 2651103 w 2756510"/>
              <a:gd name="connsiteY104" fmla="*/ 2283818 h 2991684"/>
              <a:gd name="connsiteX105" fmla="*/ 2644076 w 2756510"/>
              <a:gd name="connsiteY105" fmla="*/ 2293813 h 2991684"/>
              <a:gd name="connsiteX106" fmla="*/ 2636736 w 2756510"/>
              <a:gd name="connsiteY106" fmla="*/ 2303650 h 2991684"/>
              <a:gd name="connsiteX107" fmla="*/ 2629397 w 2756510"/>
              <a:gd name="connsiteY107" fmla="*/ 2313020 h 2991684"/>
              <a:gd name="connsiteX108" fmla="*/ 2621745 w 2756510"/>
              <a:gd name="connsiteY108" fmla="*/ 2321921 h 2991684"/>
              <a:gd name="connsiteX109" fmla="*/ 2613937 w 2756510"/>
              <a:gd name="connsiteY109" fmla="*/ 2330510 h 2991684"/>
              <a:gd name="connsiteX110" fmla="*/ 2608941 w 2756510"/>
              <a:gd name="connsiteY110" fmla="*/ 2335506 h 2991684"/>
              <a:gd name="connsiteX111" fmla="*/ 2604568 w 2756510"/>
              <a:gd name="connsiteY111" fmla="*/ 2339878 h 2991684"/>
              <a:gd name="connsiteX112" fmla="*/ 2602382 w 2756510"/>
              <a:gd name="connsiteY112" fmla="*/ 2342065 h 2991684"/>
              <a:gd name="connsiteX113" fmla="*/ 2600196 w 2756510"/>
              <a:gd name="connsiteY113" fmla="*/ 2344408 h 2991684"/>
              <a:gd name="connsiteX114" fmla="*/ 2598010 w 2756510"/>
              <a:gd name="connsiteY114" fmla="*/ 2346750 h 2991684"/>
              <a:gd name="connsiteX115" fmla="*/ 2595666 w 2756510"/>
              <a:gd name="connsiteY115" fmla="*/ 2349717 h 2991684"/>
              <a:gd name="connsiteX116" fmla="*/ 2587234 w 2756510"/>
              <a:gd name="connsiteY116" fmla="*/ 2360179 h 2991684"/>
              <a:gd name="connsiteX117" fmla="*/ 2581769 w 2756510"/>
              <a:gd name="connsiteY117" fmla="*/ 2366738 h 2991684"/>
              <a:gd name="connsiteX118" fmla="*/ 2579739 w 2756510"/>
              <a:gd name="connsiteY118" fmla="*/ 2368924 h 2991684"/>
              <a:gd name="connsiteX119" fmla="*/ 2578177 w 2756510"/>
              <a:gd name="connsiteY119" fmla="*/ 2370330 h 2991684"/>
              <a:gd name="connsiteX120" fmla="*/ 2576928 w 2756510"/>
              <a:gd name="connsiteY120" fmla="*/ 2371423 h 2991684"/>
              <a:gd name="connsiteX121" fmla="*/ 2575835 w 2756510"/>
              <a:gd name="connsiteY121" fmla="*/ 2372204 h 2991684"/>
              <a:gd name="connsiteX122" fmla="*/ 2573649 w 2756510"/>
              <a:gd name="connsiteY122" fmla="*/ 2373453 h 2991684"/>
              <a:gd name="connsiteX123" fmla="*/ 2570838 w 2756510"/>
              <a:gd name="connsiteY123" fmla="*/ 2375170 h 2991684"/>
              <a:gd name="connsiteX124" fmla="*/ 2568964 w 2756510"/>
              <a:gd name="connsiteY124" fmla="*/ 2376732 h 2991684"/>
              <a:gd name="connsiteX125" fmla="*/ 2566621 w 2756510"/>
              <a:gd name="connsiteY125" fmla="*/ 2378606 h 2991684"/>
              <a:gd name="connsiteX126" fmla="*/ 2563343 w 2756510"/>
              <a:gd name="connsiteY126" fmla="*/ 2381261 h 2991684"/>
              <a:gd name="connsiteX127" fmla="*/ 2559594 w 2756510"/>
              <a:gd name="connsiteY127" fmla="*/ 2384540 h 2991684"/>
              <a:gd name="connsiteX128" fmla="*/ 2552567 w 2756510"/>
              <a:gd name="connsiteY128" fmla="*/ 2391099 h 2991684"/>
              <a:gd name="connsiteX129" fmla="*/ 2545383 w 2756510"/>
              <a:gd name="connsiteY129" fmla="*/ 2397502 h 2991684"/>
              <a:gd name="connsiteX130" fmla="*/ 2538357 w 2756510"/>
              <a:gd name="connsiteY130" fmla="*/ 2403591 h 2991684"/>
              <a:gd name="connsiteX131" fmla="*/ 2531018 w 2756510"/>
              <a:gd name="connsiteY131" fmla="*/ 2409837 h 2991684"/>
              <a:gd name="connsiteX132" fmla="*/ 2523677 w 2756510"/>
              <a:gd name="connsiteY132" fmla="*/ 2415772 h 2991684"/>
              <a:gd name="connsiteX133" fmla="*/ 2516495 w 2756510"/>
              <a:gd name="connsiteY133" fmla="*/ 2421550 h 2991684"/>
              <a:gd name="connsiteX134" fmla="*/ 2509156 w 2756510"/>
              <a:gd name="connsiteY134" fmla="*/ 2427327 h 2991684"/>
              <a:gd name="connsiteX135" fmla="*/ 2501659 w 2756510"/>
              <a:gd name="connsiteY135" fmla="*/ 2432949 h 2991684"/>
              <a:gd name="connsiteX136" fmla="*/ 2494165 w 2756510"/>
              <a:gd name="connsiteY136" fmla="*/ 2438415 h 2991684"/>
              <a:gd name="connsiteX137" fmla="*/ 2486668 w 2756510"/>
              <a:gd name="connsiteY137" fmla="*/ 2443881 h 2991684"/>
              <a:gd name="connsiteX138" fmla="*/ 2479173 w 2756510"/>
              <a:gd name="connsiteY138" fmla="*/ 2449189 h 2991684"/>
              <a:gd name="connsiteX139" fmla="*/ 2471677 w 2756510"/>
              <a:gd name="connsiteY139" fmla="*/ 2454499 h 2991684"/>
              <a:gd name="connsiteX140" fmla="*/ 2456373 w 2756510"/>
              <a:gd name="connsiteY140" fmla="*/ 2464805 h 2991684"/>
              <a:gd name="connsiteX141" fmla="*/ 2440913 w 2756510"/>
              <a:gd name="connsiteY141" fmla="*/ 2474643 h 2991684"/>
              <a:gd name="connsiteX142" fmla="*/ 2425141 w 2756510"/>
              <a:gd name="connsiteY142" fmla="*/ 2484481 h 2991684"/>
              <a:gd name="connsiteX143" fmla="*/ 2409213 w 2756510"/>
              <a:gd name="connsiteY143" fmla="*/ 2493695 h 2991684"/>
              <a:gd name="connsiteX144" fmla="*/ 2393129 w 2756510"/>
              <a:gd name="connsiteY144" fmla="*/ 2503064 h 2991684"/>
              <a:gd name="connsiteX145" fmla="*/ 2376732 w 2756510"/>
              <a:gd name="connsiteY145" fmla="*/ 2512278 h 2991684"/>
              <a:gd name="connsiteX146" fmla="*/ 2360023 w 2756510"/>
              <a:gd name="connsiteY146" fmla="*/ 2521178 h 2991684"/>
              <a:gd name="connsiteX147" fmla="*/ 2343158 w 2756510"/>
              <a:gd name="connsiteY147" fmla="*/ 2530236 h 2991684"/>
              <a:gd name="connsiteX148" fmla="*/ 2326137 w 2756510"/>
              <a:gd name="connsiteY148" fmla="*/ 2539137 h 2991684"/>
              <a:gd name="connsiteX149" fmla="*/ 2308803 w 2756510"/>
              <a:gd name="connsiteY149" fmla="*/ 2548194 h 2991684"/>
              <a:gd name="connsiteX150" fmla="*/ 2024127 w 2756510"/>
              <a:gd name="connsiteY150" fmla="*/ 2711068 h 2991684"/>
              <a:gd name="connsiteX151" fmla="*/ 2012258 w 2756510"/>
              <a:gd name="connsiteY151" fmla="*/ 2718095 h 2991684"/>
              <a:gd name="connsiteX152" fmla="*/ 2000234 w 2756510"/>
              <a:gd name="connsiteY152" fmla="*/ 2725122 h 2991684"/>
              <a:gd name="connsiteX153" fmla="*/ 1988367 w 2756510"/>
              <a:gd name="connsiteY153" fmla="*/ 2731993 h 2991684"/>
              <a:gd name="connsiteX154" fmla="*/ 1976654 w 2756510"/>
              <a:gd name="connsiteY154" fmla="*/ 2738707 h 2991684"/>
              <a:gd name="connsiteX155" fmla="*/ 1964787 w 2756510"/>
              <a:gd name="connsiteY155" fmla="*/ 2745423 h 2991684"/>
              <a:gd name="connsiteX156" fmla="*/ 1953231 w 2756510"/>
              <a:gd name="connsiteY156" fmla="*/ 2752137 h 2991684"/>
              <a:gd name="connsiteX157" fmla="*/ 1941675 w 2756510"/>
              <a:gd name="connsiteY157" fmla="*/ 2758852 h 2991684"/>
              <a:gd name="connsiteX158" fmla="*/ 1930119 w 2756510"/>
              <a:gd name="connsiteY158" fmla="*/ 2765567 h 2991684"/>
              <a:gd name="connsiteX159" fmla="*/ 1918407 w 2756510"/>
              <a:gd name="connsiteY159" fmla="*/ 2772282 h 2991684"/>
              <a:gd name="connsiteX160" fmla="*/ 1906852 w 2756510"/>
              <a:gd name="connsiteY160" fmla="*/ 2779153 h 2991684"/>
              <a:gd name="connsiteX161" fmla="*/ 1895296 w 2756510"/>
              <a:gd name="connsiteY161" fmla="*/ 2785867 h 2991684"/>
              <a:gd name="connsiteX162" fmla="*/ 1883584 w 2756510"/>
              <a:gd name="connsiteY162" fmla="*/ 2792582 h 2991684"/>
              <a:gd name="connsiteX163" fmla="*/ 1872028 w 2756510"/>
              <a:gd name="connsiteY163" fmla="*/ 2799453 h 2991684"/>
              <a:gd name="connsiteX164" fmla="*/ 1860316 w 2756510"/>
              <a:gd name="connsiteY164" fmla="*/ 2806324 h 2991684"/>
              <a:gd name="connsiteX165" fmla="*/ 1848605 w 2756510"/>
              <a:gd name="connsiteY165" fmla="*/ 2813351 h 2991684"/>
              <a:gd name="connsiteX166" fmla="*/ 1836893 w 2756510"/>
              <a:gd name="connsiteY166" fmla="*/ 2820379 h 2991684"/>
              <a:gd name="connsiteX167" fmla="*/ 1824869 w 2756510"/>
              <a:gd name="connsiteY167" fmla="*/ 2827718 h 2991684"/>
              <a:gd name="connsiteX168" fmla="*/ 1813156 w 2756510"/>
              <a:gd name="connsiteY168" fmla="*/ 2834745 h 2991684"/>
              <a:gd name="connsiteX169" fmla="*/ 1801445 w 2756510"/>
              <a:gd name="connsiteY169" fmla="*/ 2841771 h 2991684"/>
              <a:gd name="connsiteX170" fmla="*/ 1789889 w 2756510"/>
              <a:gd name="connsiteY170" fmla="*/ 2848643 h 2991684"/>
              <a:gd name="connsiteX171" fmla="*/ 1778489 w 2756510"/>
              <a:gd name="connsiteY171" fmla="*/ 2855514 h 2991684"/>
              <a:gd name="connsiteX172" fmla="*/ 1767090 w 2756510"/>
              <a:gd name="connsiteY172" fmla="*/ 2862230 h 2991684"/>
              <a:gd name="connsiteX173" fmla="*/ 1755689 w 2756510"/>
              <a:gd name="connsiteY173" fmla="*/ 2869100 h 2991684"/>
              <a:gd name="connsiteX174" fmla="*/ 1743978 w 2756510"/>
              <a:gd name="connsiteY174" fmla="*/ 2875815 h 2991684"/>
              <a:gd name="connsiteX175" fmla="*/ 1732578 w 2756510"/>
              <a:gd name="connsiteY175" fmla="*/ 2882373 h 2991684"/>
              <a:gd name="connsiteX176" fmla="*/ 1721023 w 2756510"/>
              <a:gd name="connsiteY176" fmla="*/ 2888777 h 2991684"/>
              <a:gd name="connsiteX177" fmla="*/ 1709311 w 2756510"/>
              <a:gd name="connsiteY177" fmla="*/ 2895647 h 2991684"/>
              <a:gd name="connsiteX178" fmla="*/ 1697286 w 2756510"/>
              <a:gd name="connsiteY178" fmla="*/ 2901894 h 2991684"/>
              <a:gd name="connsiteX179" fmla="*/ 1685263 w 2756510"/>
              <a:gd name="connsiteY179" fmla="*/ 2908453 h 2991684"/>
              <a:gd name="connsiteX180" fmla="*/ 1672926 w 2756510"/>
              <a:gd name="connsiteY180" fmla="*/ 2915011 h 2991684"/>
              <a:gd name="connsiteX181" fmla="*/ 1660433 w 2756510"/>
              <a:gd name="connsiteY181" fmla="*/ 2921570 h 2991684"/>
              <a:gd name="connsiteX182" fmla="*/ 1647628 w 2756510"/>
              <a:gd name="connsiteY182" fmla="*/ 2928129 h 2991684"/>
              <a:gd name="connsiteX183" fmla="*/ 1631545 w 2756510"/>
              <a:gd name="connsiteY183" fmla="*/ 2935936 h 2991684"/>
              <a:gd name="connsiteX184" fmla="*/ 1615304 w 2756510"/>
              <a:gd name="connsiteY184" fmla="*/ 2943275 h 2991684"/>
              <a:gd name="connsiteX185" fmla="*/ 1598907 w 2756510"/>
              <a:gd name="connsiteY185" fmla="*/ 2949991 h 2991684"/>
              <a:gd name="connsiteX186" fmla="*/ 1582355 w 2756510"/>
              <a:gd name="connsiteY186" fmla="*/ 2956080 h 2991684"/>
              <a:gd name="connsiteX187" fmla="*/ 1565489 w 2756510"/>
              <a:gd name="connsiteY187" fmla="*/ 2962015 h 2991684"/>
              <a:gd name="connsiteX188" fmla="*/ 1548937 w 2756510"/>
              <a:gd name="connsiteY188" fmla="*/ 2967168 h 2991684"/>
              <a:gd name="connsiteX189" fmla="*/ 1531915 w 2756510"/>
              <a:gd name="connsiteY189" fmla="*/ 2971853 h 2991684"/>
              <a:gd name="connsiteX190" fmla="*/ 1514894 w 2756510"/>
              <a:gd name="connsiteY190" fmla="*/ 2976225 h 2991684"/>
              <a:gd name="connsiteX191" fmla="*/ 1497873 w 2756510"/>
              <a:gd name="connsiteY191" fmla="*/ 2979973 h 2991684"/>
              <a:gd name="connsiteX192" fmla="*/ 1480539 w 2756510"/>
              <a:gd name="connsiteY192" fmla="*/ 2983096 h 2991684"/>
              <a:gd name="connsiteX193" fmla="*/ 1463362 w 2756510"/>
              <a:gd name="connsiteY193" fmla="*/ 2985751 h 2991684"/>
              <a:gd name="connsiteX194" fmla="*/ 1446185 w 2756510"/>
              <a:gd name="connsiteY194" fmla="*/ 2987937 h 2991684"/>
              <a:gd name="connsiteX195" fmla="*/ 1428851 w 2756510"/>
              <a:gd name="connsiteY195" fmla="*/ 2989655 h 2991684"/>
              <a:gd name="connsiteX196" fmla="*/ 1411361 w 2756510"/>
              <a:gd name="connsiteY196" fmla="*/ 2990748 h 2991684"/>
              <a:gd name="connsiteX197" fmla="*/ 1394027 w 2756510"/>
              <a:gd name="connsiteY197" fmla="*/ 2991529 h 2991684"/>
              <a:gd name="connsiteX198" fmla="*/ 1376537 w 2756510"/>
              <a:gd name="connsiteY198" fmla="*/ 2991684 h 2991684"/>
              <a:gd name="connsiteX199" fmla="*/ 1359205 w 2756510"/>
              <a:gd name="connsiteY199" fmla="*/ 2991372 h 2991684"/>
              <a:gd name="connsiteX200" fmla="*/ 1341715 w 2756510"/>
              <a:gd name="connsiteY200" fmla="*/ 2990591 h 2991684"/>
              <a:gd name="connsiteX201" fmla="*/ 1324380 w 2756510"/>
              <a:gd name="connsiteY201" fmla="*/ 2989186 h 2991684"/>
              <a:gd name="connsiteX202" fmla="*/ 1307203 w 2756510"/>
              <a:gd name="connsiteY202" fmla="*/ 2987312 h 2991684"/>
              <a:gd name="connsiteX203" fmla="*/ 1289713 w 2756510"/>
              <a:gd name="connsiteY203" fmla="*/ 2984970 h 2991684"/>
              <a:gd name="connsiteX204" fmla="*/ 1272536 w 2756510"/>
              <a:gd name="connsiteY204" fmla="*/ 2982159 h 2991684"/>
              <a:gd name="connsiteX205" fmla="*/ 1255515 w 2756510"/>
              <a:gd name="connsiteY205" fmla="*/ 2978724 h 2991684"/>
              <a:gd name="connsiteX206" fmla="*/ 1238338 w 2756510"/>
              <a:gd name="connsiteY206" fmla="*/ 2974975 h 2991684"/>
              <a:gd name="connsiteX207" fmla="*/ 1221316 w 2756510"/>
              <a:gd name="connsiteY207" fmla="*/ 2970759 h 2991684"/>
              <a:gd name="connsiteX208" fmla="*/ 1204451 w 2756510"/>
              <a:gd name="connsiteY208" fmla="*/ 2965918 h 2991684"/>
              <a:gd name="connsiteX209" fmla="*/ 1187586 w 2756510"/>
              <a:gd name="connsiteY209" fmla="*/ 2960452 h 2991684"/>
              <a:gd name="connsiteX210" fmla="*/ 1170877 w 2756510"/>
              <a:gd name="connsiteY210" fmla="*/ 2954675 h 2991684"/>
              <a:gd name="connsiteX211" fmla="*/ 1154481 w 2756510"/>
              <a:gd name="connsiteY211" fmla="*/ 2948272 h 2991684"/>
              <a:gd name="connsiteX212" fmla="*/ 1138084 w 2756510"/>
              <a:gd name="connsiteY212" fmla="*/ 2941557 h 2991684"/>
              <a:gd name="connsiteX213" fmla="*/ 1121688 w 2756510"/>
              <a:gd name="connsiteY213" fmla="*/ 2934218 h 2991684"/>
              <a:gd name="connsiteX214" fmla="*/ 1105759 w 2756510"/>
              <a:gd name="connsiteY214" fmla="*/ 2926410 h 2991684"/>
              <a:gd name="connsiteX215" fmla="*/ 1089050 w 2756510"/>
              <a:gd name="connsiteY215" fmla="*/ 2917821 h 2991684"/>
              <a:gd name="connsiteX216" fmla="*/ 1069530 w 2756510"/>
              <a:gd name="connsiteY216" fmla="*/ 2907359 h 2991684"/>
              <a:gd name="connsiteX217" fmla="*/ 1047668 w 2756510"/>
              <a:gd name="connsiteY217" fmla="*/ 2895335 h 2991684"/>
              <a:gd name="connsiteX218" fmla="*/ 1024088 w 2756510"/>
              <a:gd name="connsiteY218" fmla="*/ 2882373 h 2991684"/>
              <a:gd name="connsiteX219" fmla="*/ 998947 w 2756510"/>
              <a:gd name="connsiteY219" fmla="*/ 2867851 h 2991684"/>
              <a:gd name="connsiteX220" fmla="*/ 972555 w 2756510"/>
              <a:gd name="connsiteY220" fmla="*/ 2853015 h 2991684"/>
              <a:gd name="connsiteX221" fmla="*/ 945541 w 2756510"/>
              <a:gd name="connsiteY221" fmla="*/ 2837244 h 2991684"/>
              <a:gd name="connsiteX222" fmla="*/ 917900 w 2756510"/>
              <a:gd name="connsiteY222" fmla="*/ 2821159 h 2991684"/>
              <a:gd name="connsiteX223" fmla="*/ 890416 w 2756510"/>
              <a:gd name="connsiteY223" fmla="*/ 2804918 h 2991684"/>
              <a:gd name="connsiteX224" fmla="*/ 863088 w 2756510"/>
              <a:gd name="connsiteY224" fmla="*/ 2788834 h 2991684"/>
              <a:gd name="connsiteX225" fmla="*/ 836542 w 2756510"/>
              <a:gd name="connsiteY225" fmla="*/ 2773063 h 2991684"/>
              <a:gd name="connsiteX226" fmla="*/ 810931 w 2756510"/>
              <a:gd name="connsiteY226" fmla="*/ 2757915 h 2991684"/>
              <a:gd name="connsiteX227" fmla="*/ 786728 w 2756510"/>
              <a:gd name="connsiteY227" fmla="*/ 2743549 h 2991684"/>
              <a:gd name="connsiteX228" fmla="*/ 764553 w 2756510"/>
              <a:gd name="connsiteY228" fmla="*/ 2730119 h 2991684"/>
              <a:gd name="connsiteX229" fmla="*/ 744252 w 2756510"/>
              <a:gd name="connsiteY229" fmla="*/ 2718095 h 2991684"/>
              <a:gd name="connsiteX230" fmla="*/ 726606 w 2756510"/>
              <a:gd name="connsiteY230" fmla="*/ 2707476 h 2991684"/>
              <a:gd name="connsiteX231" fmla="*/ 441461 w 2756510"/>
              <a:gd name="connsiteY231" fmla="*/ 2545227 h 2991684"/>
              <a:gd name="connsiteX232" fmla="*/ 434590 w 2756510"/>
              <a:gd name="connsiteY232" fmla="*/ 2541635 h 2991684"/>
              <a:gd name="connsiteX233" fmla="*/ 428655 w 2756510"/>
              <a:gd name="connsiteY233" fmla="*/ 2538513 h 2991684"/>
              <a:gd name="connsiteX234" fmla="*/ 422878 w 2756510"/>
              <a:gd name="connsiteY234" fmla="*/ 2535233 h 2991684"/>
              <a:gd name="connsiteX235" fmla="*/ 417256 w 2756510"/>
              <a:gd name="connsiteY235" fmla="*/ 2532109 h 2991684"/>
              <a:gd name="connsiteX236" fmla="*/ 411478 w 2756510"/>
              <a:gd name="connsiteY236" fmla="*/ 2528831 h 2991684"/>
              <a:gd name="connsiteX237" fmla="*/ 405700 w 2756510"/>
              <a:gd name="connsiteY237" fmla="*/ 2525551 h 2991684"/>
              <a:gd name="connsiteX238" fmla="*/ 399454 w 2756510"/>
              <a:gd name="connsiteY238" fmla="*/ 2522116 h 2991684"/>
              <a:gd name="connsiteX239" fmla="*/ 392739 w 2756510"/>
              <a:gd name="connsiteY239" fmla="*/ 2518367 h 2991684"/>
              <a:gd name="connsiteX240" fmla="*/ 252665 w 2756510"/>
              <a:gd name="connsiteY240" fmla="*/ 2432481 h 2991684"/>
              <a:gd name="connsiteX241" fmla="*/ 246263 w 2756510"/>
              <a:gd name="connsiteY241" fmla="*/ 2428109 h 2991684"/>
              <a:gd name="connsiteX242" fmla="*/ 240641 w 2756510"/>
              <a:gd name="connsiteY242" fmla="*/ 2423892 h 2991684"/>
              <a:gd name="connsiteX243" fmla="*/ 235643 w 2756510"/>
              <a:gd name="connsiteY243" fmla="*/ 2419832 h 2991684"/>
              <a:gd name="connsiteX244" fmla="*/ 230959 w 2756510"/>
              <a:gd name="connsiteY244" fmla="*/ 2416085 h 2991684"/>
              <a:gd name="connsiteX245" fmla="*/ 222838 w 2756510"/>
              <a:gd name="connsiteY245" fmla="*/ 2409369 h 2991684"/>
              <a:gd name="connsiteX246" fmla="*/ 216124 w 2756510"/>
              <a:gd name="connsiteY246" fmla="*/ 2403123 h 2991684"/>
              <a:gd name="connsiteX247" fmla="*/ 209878 w 2756510"/>
              <a:gd name="connsiteY247" fmla="*/ 2397345 h 2991684"/>
              <a:gd name="connsiteX248" fmla="*/ 204100 w 2756510"/>
              <a:gd name="connsiteY248" fmla="*/ 2391724 h 2991684"/>
              <a:gd name="connsiteX249" fmla="*/ 201133 w 2756510"/>
              <a:gd name="connsiteY249" fmla="*/ 2389069 h 2991684"/>
              <a:gd name="connsiteX250" fmla="*/ 198010 w 2756510"/>
              <a:gd name="connsiteY250" fmla="*/ 2386259 h 2991684"/>
              <a:gd name="connsiteX251" fmla="*/ 194730 w 2756510"/>
              <a:gd name="connsiteY251" fmla="*/ 2383447 h 2991684"/>
              <a:gd name="connsiteX252" fmla="*/ 191295 w 2756510"/>
              <a:gd name="connsiteY252" fmla="*/ 2380636 h 2991684"/>
              <a:gd name="connsiteX253" fmla="*/ 186297 w 2756510"/>
              <a:gd name="connsiteY253" fmla="*/ 2376889 h 2991684"/>
              <a:gd name="connsiteX254" fmla="*/ 181457 w 2756510"/>
              <a:gd name="connsiteY254" fmla="*/ 2372829 h 2991684"/>
              <a:gd name="connsiteX255" fmla="*/ 176615 w 2756510"/>
              <a:gd name="connsiteY255" fmla="*/ 2368299 h 2991684"/>
              <a:gd name="connsiteX256" fmla="*/ 171775 w 2756510"/>
              <a:gd name="connsiteY256" fmla="*/ 2363614 h 2991684"/>
              <a:gd name="connsiteX257" fmla="*/ 166778 w 2756510"/>
              <a:gd name="connsiteY257" fmla="*/ 2358618 h 2991684"/>
              <a:gd name="connsiteX258" fmla="*/ 161781 w 2756510"/>
              <a:gd name="connsiteY258" fmla="*/ 2353465 h 2991684"/>
              <a:gd name="connsiteX259" fmla="*/ 156784 w 2756510"/>
              <a:gd name="connsiteY259" fmla="*/ 2347843 h 2991684"/>
              <a:gd name="connsiteX260" fmla="*/ 151943 w 2756510"/>
              <a:gd name="connsiteY260" fmla="*/ 2342377 h 2991684"/>
              <a:gd name="connsiteX261" fmla="*/ 146946 w 2756510"/>
              <a:gd name="connsiteY261" fmla="*/ 2336443 h 2991684"/>
              <a:gd name="connsiteX262" fmla="*/ 141948 w 2756510"/>
              <a:gd name="connsiteY262" fmla="*/ 2330510 h 2991684"/>
              <a:gd name="connsiteX263" fmla="*/ 137108 w 2756510"/>
              <a:gd name="connsiteY263" fmla="*/ 2324420 h 2991684"/>
              <a:gd name="connsiteX264" fmla="*/ 132266 w 2756510"/>
              <a:gd name="connsiteY264" fmla="*/ 2318016 h 2991684"/>
              <a:gd name="connsiteX265" fmla="*/ 127426 w 2756510"/>
              <a:gd name="connsiteY265" fmla="*/ 2311615 h 2991684"/>
              <a:gd name="connsiteX266" fmla="*/ 122585 w 2756510"/>
              <a:gd name="connsiteY266" fmla="*/ 2305056 h 2991684"/>
              <a:gd name="connsiteX267" fmla="*/ 117900 w 2756510"/>
              <a:gd name="connsiteY267" fmla="*/ 2298497 h 2991684"/>
              <a:gd name="connsiteX268" fmla="*/ 113215 w 2756510"/>
              <a:gd name="connsiteY268" fmla="*/ 2291782 h 2991684"/>
              <a:gd name="connsiteX269" fmla="*/ 104002 w 2756510"/>
              <a:gd name="connsiteY269" fmla="*/ 2278197 h 2991684"/>
              <a:gd name="connsiteX270" fmla="*/ 95413 w 2756510"/>
              <a:gd name="connsiteY270" fmla="*/ 2264454 h 2991684"/>
              <a:gd name="connsiteX271" fmla="*/ 86981 w 2756510"/>
              <a:gd name="connsiteY271" fmla="*/ 2251025 h 2991684"/>
              <a:gd name="connsiteX272" fmla="*/ 79173 w 2756510"/>
              <a:gd name="connsiteY272" fmla="*/ 2237595 h 2991684"/>
              <a:gd name="connsiteX273" fmla="*/ 71677 w 2756510"/>
              <a:gd name="connsiteY273" fmla="*/ 2224634 h 2991684"/>
              <a:gd name="connsiteX274" fmla="*/ 64963 w 2756510"/>
              <a:gd name="connsiteY274" fmla="*/ 2211985 h 2991684"/>
              <a:gd name="connsiteX275" fmla="*/ 58716 w 2756510"/>
              <a:gd name="connsiteY275" fmla="*/ 2199961 h 2991684"/>
              <a:gd name="connsiteX276" fmla="*/ 53250 w 2756510"/>
              <a:gd name="connsiteY276" fmla="*/ 2188717 h 2991684"/>
              <a:gd name="connsiteX277" fmla="*/ 50753 w 2756510"/>
              <a:gd name="connsiteY277" fmla="*/ 2183252 h 2991684"/>
              <a:gd name="connsiteX278" fmla="*/ 48254 w 2756510"/>
              <a:gd name="connsiteY278" fmla="*/ 2177161 h 2991684"/>
              <a:gd name="connsiteX279" fmla="*/ 45598 w 2756510"/>
              <a:gd name="connsiteY279" fmla="*/ 2171227 h 2991684"/>
              <a:gd name="connsiteX280" fmla="*/ 43257 w 2756510"/>
              <a:gd name="connsiteY280" fmla="*/ 2164826 h 2991684"/>
              <a:gd name="connsiteX281" fmla="*/ 40602 w 2756510"/>
              <a:gd name="connsiteY281" fmla="*/ 2158267 h 2991684"/>
              <a:gd name="connsiteX282" fmla="*/ 38103 w 2756510"/>
              <a:gd name="connsiteY282" fmla="*/ 2151552 h 2991684"/>
              <a:gd name="connsiteX283" fmla="*/ 35761 w 2756510"/>
              <a:gd name="connsiteY283" fmla="*/ 2144681 h 2991684"/>
              <a:gd name="connsiteX284" fmla="*/ 33263 w 2756510"/>
              <a:gd name="connsiteY284" fmla="*/ 2137809 h 2991684"/>
              <a:gd name="connsiteX285" fmla="*/ 28891 w 2756510"/>
              <a:gd name="connsiteY285" fmla="*/ 2123131 h 2991684"/>
              <a:gd name="connsiteX286" fmla="*/ 24361 w 2756510"/>
              <a:gd name="connsiteY286" fmla="*/ 2108140 h 2991684"/>
              <a:gd name="connsiteX287" fmla="*/ 22332 w 2756510"/>
              <a:gd name="connsiteY287" fmla="*/ 2100332 h 2991684"/>
              <a:gd name="connsiteX288" fmla="*/ 20146 w 2756510"/>
              <a:gd name="connsiteY288" fmla="*/ 2092680 h 2991684"/>
              <a:gd name="connsiteX289" fmla="*/ 18115 w 2756510"/>
              <a:gd name="connsiteY289" fmla="*/ 2084717 h 2991684"/>
              <a:gd name="connsiteX290" fmla="*/ 16241 w 2756510"/>
              <a:gd name="connsiteY290" fmla="*/ 2076752 h 2991684"/>
              <a:gd name="connsiteX291" fmla="*/ 14524 w 2756510"/>
              <a:gd name="connsiteY291" fmla="*/ 2068788 h 2991684"/>
              <a:gd name="connsiteX292" fmla="*/ 12650 w 2756510"/>
              <a:gd name="connsiteY292" fmla="*/ 2060511 h 2991684"/>
              <a:gd name="connsiteX293" fmla="*/ 11244 w 2756510"/>
              <a:gd name="connsiteY293" fmla="*/ 2052235 h 2991684"/>
              <a:gd name="connsiteX294" fmla="*/ 9526 w 2756510"/>
              <a:gd name="connsiteY294" fmla="*/ 2044115 h 2991684"/>
              <a:gd name="connsiteX295" fmla="*/ 8277 w 2756510"/>
              <a:gd name="connsiteY295" fmla="*/ 2035838 h 2991684"/>
              <a:gd name="connsiteX296" fmla="*/ 6716 w 2756510"/>
              <a:gd name="connsiteY296" fmla="*/ 2027563 h 2991684"/>
              <a:gd name="connsiteX297" fmla="*/ 5622 w 2756510"/>
              <a:gd name="connsiteY297" fmla="*/ 2019130 h 2991684"/>
              <a:gd name="connsiteX298" fmla="*/ 4530 w 2756510"/>
              <a:gd name="connsiteY298" fmla="*/ 2011009 h 2991684"/>
              <a:gd name="connsiteX299" fmla="*/ 3436 w 2756510"/>
              <a:gd name="connsiteY299" fmla="*/ 2002733 h 2991684"/>
              <a:gd name="connsiteX300" fmla="*/ 2656 w 2756510"/>
              <a:gd name="connsiteY300" fmla="*/ 1994300 h 2991684"/>
              <a:gd name="connsiteX301" fmla="*/ 1874 w 2756510"/>
              <a:gd name="connsiteY301" fmla="*/ 1986180 h 2991684"/>
              <a:gd name="connsiteX302" fmla="*/ 1094 w 2756510"/>
              <a:gd name="connsiteY302" fmla="*/ 1977903 h 2991684"/>
              <a:gd name="connsiteX303" fmla="*/ 781 w 2756510"/>
              <a:gd name="connsiteY303" fmla="*/ 1969627 h 2991684"/>
              <a:gd name="connsiteX304" fmla="*/ 313 w 2756510"/>
              <a:gd name="connsiteY304" fmla="*/ 1961664 h 2991684"/>
              <a:gd name="connsiteX305" fmla="*/ 0 w 2756510"/>
              <a:gd name="connsiteY305" fmla="*/ 1953543 h 2991684"/>
              <a:gd name="connsiteX306" fmla="*/ 0 w 2756510"/>
              <a:gd name="connsiteY306" fmla="*/ 1945579 h 2991684"/>
              <a:gd name="connsiteX307" fmla="*/ 0 w 2756510"/>
              <a:gd name="connsiteY307" fmla="*/ 1046106 h 2991684"/>
              <a:gd name="connsiteX308" fmla="*/ 0 w 2756510"/>
              <a:gd name="connsiteY308" fmla="*/ 1038142 h 2991684"/>
              <a:gd name="connsiteX309" fmla="*/ 313 w 2756510"/>
              <a:gd name="connsiteY309" fmla="*/ 1029866 h 2991684"/>
              <a:gd name="connsiteX310" fmla="*/ 781 w 2756510"/>
              <a:gd name="connsiteY310" fmla="*/ 1021589 h 2991684"/>
              <a:gd name="connsiteX311" fmla="*/ 1094 w 2756510"/>
              <a:gd name="connsiteY311" fmla="*/ 1013469 h 2991684"/>
              <a:gd name="connsiteX312" fmla="*/ 1874 w 2756510"/>
              <a:gd name="connsiteY312" fmla="*/ 1005036 h 2991684"/>
              <a:gd name="connsiteX313" fmla="*/ 2656 w 2756510"/>
              <a:gd name="connsiteY313" fmla="*/ 996760 h 2991684"/>
              <a:gd name="connsiteX314" fmla="*/ 3592 w 2756510"/>
              <a:gd name="connsiteY314" fmla="*/ 988327 h 2991684"/>
              <a:gd name="connsiteX315" fmla="*/ 4530 w 2756510"/>
              <a:gd name="connsiteY315" fmla="*/ 979895 h 2991684"/>
              <a:gd name="connsiteX316" fmla="*/ 5779 w 2756510"/>
              <a:gd name="connsiteY316" fmla="*/ 971306 h 2991684"/>
              <a:gd name="connsiteX317" fmla="*/ 6871 w 2756510"/>
              <a:gd name="connsiteY317" fmla="*/ 962873 h 2991684"/>
              <a:gd name="connsiteX318" fmla="*/ 8433 w 2756510"/>
              <a:gd name="connsiteY318" fmla="*/ 954597 h 2991684"/>
              <a:gd name="connsiteX319" fmla="*/ 9995 w 2756510"/>
              <a:gd name="connsiteY319" fmla="*/ 946164 h 2991684"/>
              <a:gd name="connsiteX320" fmla="*/ 11401 w 2756510"/>
              <a:gd name="connsiteY320" fmla="*/ 937889 h 2991684"/>
              <a:gd name="connsiteX321" fmla="*/ 13118 w 2756510"/>
              <a:gd name="connsiteY321" fmla="*/ 929455 h 2991684"/>
              <a:gd name="connsiteX322" fmla="*/ 14991 w 2756510"/>
              <a:gd name="connsiteY322" fmla="*/ 921180 h 2991684"/>
              <a:gd name="connsiteX323" fmla="*/ 16866 w 2756510"/>
              <a:gd name="connsiteY323" fmla="*/ 913059 h 2991684"/>
              <a:gd name="connsiteX324" fmla="*/ 18740 w 2756510"/>
              <a:gd name="connsiteY324" fmla="*/ 904939 h 2991684"/>
              <a:gd name="connsiteX325" fmla="*/ 20770 w 2756510"/>
              <a:gd name="connsiteY325" fmla="*/ 896975 h 2991684"/>
              <a:gd name="connsiteX326" fmla="*/ 22800 w 2756510"/>
              <a:gd name="connsiteY326" fmla="*/ 888855 h 2991684"/>
              <a:gd name="connsiteX327" fmla="*/ 25142 w 2756510"/>
              <a:gd name="connsiteY327" fmla="*/ 881046 h 2991684"/>
              <a:gd name="connsiteX328" fmla="*/ 27328 w 2756510"/>
              <a:gd name="connsiteY328" fmla="*/ 873394 h 2991684"/>
              <a:gd name="connsiteX329" fmla="*/ 29515 w 2756510"/>
              <a:gd name="connsiteY329" fmla="*/ 865899 h 2991684"/>
              <a:gd name="connsiteX330" fmla="*/ 31857 w 2756510"/>
              <a:gd name="connsiteY330" fmla="*/ 858403 h 2991684"/>
              <a:gd name="connsiteX331" fmla="*/ 34199 w 2756510"/>
              <a:gd name="connsiteY331" fmla="*/ 851064 h 2991684"/>
              <a:gd name="connsiteX332" fmla="*/ 36698 w 2756510"/>
              <a:gd name="connsiteY332" fmla="*/ 844037 h 2991684"/>
              <a:gd name="connsiteX333" fmla="*/ 39352 w 2756510"/>
              <a:gd name="connsiteY333" fmla="*/ 837166 h 2991684"/>
              <a:gd name="connsiteX334" fmla="*/ 41696 w 2756510"/>
              <a:gd name="connsiteY334" fmla="*/ 830451 h 2991684"/>
              <a:gd name="connsiteX335" fmla="*/ 44349 w 2756510"/>
              <a:gd name="connsiteY335" fmla="*/ 823581 h 2991684"/>
              <a:gd name="connsiteX336" fmla="*/ 47004 w 2756510"/>
              <a:gd name="connsiteY336" fmla="*/ 817490 h 2991684"/>
              <a:gd name="connsiteX337" fmla="*/ 49659 w 2756510"/>
              <a:gd name="connsiteY337" fmla="*/ 811244 h 2991684"/>
              <a:gd name="connsiteX338" fmla="*/ 52157 w 2756510"/>
              <a:gd name="connsiteY338" fmla="*/ 805309 h 2991684"/>
              <a:gd name="connsiteX339" fmla="*/ 54813 w 2756510"/>
              <a:gd name="connsiteY339" fmla="*/ 799688 h 2991684"/>
              <a:gd name="connsiteX340" fmla="*/ 61214 w 2756510"/>
              <a:gd name="connsiteY340" fmla="*/ 787039 h 2991684"/>
              <a:gd name="connsiteX341" fmla="*/ 67305 w 2756510"/>
              <a:gd name="connsiteY341" fmla="*/ 774234 h 2991684"/>
              <a:gd name="connsiteX342" fmla="*/ 73708 w 2756510"/>
              <a:gd name="connsiteY342" fmla="*/ 761897 h 2991684"/>
              <a:gd name="connsiteX343" fmla="*/ 80422 w 2756510"/>
              <a:gd name="connsiteY343" fmla="*/ 749561 h 2991684"/>
              <a:gd name="connsiteX344" fmla="*/ 83858 w 2756510"/>
              <a:gd name="connsiteY344" fmla="*/ 743627 h 2991684"/>
              <a:gd name="connsiteX345" fmla="*/ 87137 w 2756510"/>
              <a:gd name="connsiteY345" fmla="*/ 737693 h 2991684"/>
              <a:gd name="connsiteX346" fmla="*/ 90728 w 2756510"/>
              <a:gd name="connsiteY346" fmla="*/ 731915 h 2991684"/>
              <a:gd name="connsiteX347" fmla="*/ 94320 w 2756510"/>
              <a:gd name="connsiteY347" fmla="*/ 725981 h 2991684"/>
              <a:gd name="connsiteX348" fmla="*/ 98069 w 2756510"/>
              <a:gd name="connsiteY348" fmla="*/ 720204 h 2991684"/>
              <a:gd name="connsiteX349" fmla="*/ 101816 w 2756510"/>
              <a:gd name="connsiteY349" fmla="*/ 714581 h 2991684"/>
              <a:gd name="connsiteX350" fmla="*/ 105720 w 2756510"/>
              <a:gd name="connsiteY350" fmla="*/ 708960 h 2991684"/>
              <a:gd name="connsiteX351" fmla="*/ 109623 w 2756510"/>
              <a:gd name="connsiteY351" fmla="*/ 703807 h 2991684"/>
              <a:gd name="connsiteX352" fmla="*/ 113840 w 2756510"/>
              <a:gd name="connsiteY352" fmla="*/ 698184 h 2991684"/>
              <a:gd name="connsiteX353" fmla="*/ 117744 w 2756510"/>
              <a:gd name="connsiteY353" fmla="*/ 692719 h 2991684"/>
              <a:gd name="connsiteX354" fmla="*/ 121648 w 2756510"/>
              <a:gd name="connsiteY354" fmla="*/ 687098 h 2991684"/>
              <a:gd name="connsiteX355" fmla="*/ 125708 w 2756510"/>
              <a:gd name="connsiteY355" fmla="*/ 681788 h 2991684"/>
              <a:gd name="connsiteX356" fmla="*/ 129612 w 2756510"/>
              <a:gd name="connsiteY356" fmla="*/ 676322 h 2991684"/>
              <a:gd name="connsiteX357" fmla="*/ 133829 w 2756510"/>
              <a:gd name="connsiteY357" fmla="*/ 671014 h 2991684"/>
              <a:gd name="connsiteX358" fmla="*/ 138044 w 2756510"/>
              <a:gd name="connsiteY358" fmla="*/ 666016 h 2991684"/>
              <a:gd name="connsiteX359" fmla="*/ 142573 w 2756510"/>
              <a:gd name="connsiteY359" fmla="*/ 661176 h 2991684"/>
              <a:gd name="connsiteX360" fmla="*/ 153504 w 2756510"/>
              <a:gd name="connsiteY360" fmla="*/ 649307 h 2991684"/>
              <a:gd name="connsiteX361" fmla="*/ 160375 w 2756510"/>
              <a:gd name="connsiteY361" fmla="*/ 641500 h 2991684"/>
              <a:gd name="connsiteX362" fmla="*/ 164591 w 2756510"/>
              <a:gd name="connsiteY362" fmla="*/ 636034 h 2991684"/>
              <a:gd name="connsiteX363" fmla="*/ 167870 w 2756510"/>
              <a:gd name="connsiteY363" fmla="*/ 632442 h 2991684"/>
              <a:gd name="connsiteX364" fmla="*/ 169589 w 2756510"/>
              <a:gd name="connsiteY364" fmla="*/ 630569 h 2991684"/>
              <a:gd name="connsiteX365" fmla="*/ 171463 w 2756510"/>
              <a:gd name="connsiteY365" fmla="*/ 628851 h 2991684"/>
              <a:gd name="connsiteX366" fmla="*/ 173493 w 2756510"/>
              <a:gd name="connsiteY366" fmla="*/ 626508 h 2991684"/>
              <a:gd name="connsiteX367" fmla="*/ 176303 w 2756510"/>
              <a:gd name="connsiteY367" fmla="*/ 624166 h 2991684"/>
              <a:gd name="connsiteX368" fmla="*/ 184268 w 2756510"/>
              <a:gd name="connsiteY368" fmla="*/ 617295 h 2991684"/>
              <a:gd name="connsiteX369" fmla="*/ 196448 w 2756510"/>
              <a:gd name="connsiteY369" fmla="*/ 606989 h 2991684"/>
              <a:gd name="connsiteX370" fmla="*/ 199258 w 2756510"/>
              <a:gd name="connsiteY370" fmla="*/ 604334 h 2991684"/>
              <a:gd name="connsiteX371" fmla="*/ 201913 w 2756510"/>
              <a:gd name="connsiteY371" fmla="*/ 602148 h 2991684"/>
              <a:gd name="connsiteX372" fmla="*/ 204100 w 2756510"/>
              <a:gd name="connsiteY372" fmla="*/ 599805 h 2991684"/>
              <a:gd name="connsiteX373" fmla="*/ 206130 w 2756510"/>
              <a:gd name="connsiteY373" fmla="*/ 597619 h 2991684"/>
              <a:gd name="connsiteX374" fmla="*/ 210502 w 2756510"/>
              <a:gd name="connsiteY374" fmla="*/ 593090 h 2991684"/>
              <a:gd name="connsiteX375" fmla="*/ 215499 w 2756510"/>
              <a:gd name="connsiteY375" fmla="*/ 588249 h 2991684"/>
              <a:gd name="connsiteX376" fmla="*/ 280150 w 2756510"/>
              <a:gd name="connsiteY376" fmla="*/ 539684 h 2991684"/>
              <a:gd name="connsiteX377" fmla="*/ 294671 w 2756510"/>
              <a:gd name="connsiteY377" fmla="*/ 530159 h 2991684"/>
              <a:gd name="connsiteX378" fmla="*/ 309975 w 2756510"/>
              <a:gd name="connsiteY378" fmla="*/ 520789 h 2991684"/>
              <a:gd name="connsiteX379" fmla="*/ 325748 w 2756510"/>
              <a:gd name="connsiteY379" fmla="*/ 511263 h 2991684"/>
              <a:gd name="connsiteX380" fmla="*/ 341831 w 2756510"/>
              <a:gd name="connsiteY380" fmla="*/ 501738 h 2991684"/>
              <a:gd name="connsiteX381" fmla="*/ 358541 w 2756510"/>
              <a:gd name="connsiteY381" fmla="*/ 492368 h 2991684"/>
              <a:gd name="connsiteX382" fmla="*/ 375093 w 2756510"/>
              <a:gd name="connsiteY382" fmla="*/ 482998 h 2991684"/>
              <a:gd name="connsiteX383" fmla="*/ 392115 w 2756510"/>
              <a:gd name="connsiteY383" fmla="*/ 473630 h 2991684"/>
              <a:gd name="connsiteX384" fmla="*/ 409136 w 2756510"/>
              <a:gd name="connsiteY384" fmla="*/ 464260 h 2991684"/>
              <a:gd name="connsiteX385" fmla="*/ 426469 w 2756510"/>
              <a:gd name="connsiteY385" fmla="*/ 454890 h 2991684"/>
              <a:gd name="connsiteX386" fmla="*/ 443490 w 2756510"/>
              <a:gd name="connsiteY386" fmla="*/ 445521 h 2991684"/>
              <a:gd name="connsiteX387" fmla="*/ 460512 w 2756510"/>
              <a:gd name="connsiteY387" fmla="*/ 436464 h 2991684"/>
              <a:gd name="connsiteX388" fmla="*/ 477377 w 2756510"/>
              <a:gd name="connsiteY388" fmla="*/ 427249 h 2991684"/>
              <a:gd name="connsiteX389" fmla="*/ 493773 w 2756510"/>
              <a:gd name="connsiteY389" fmla="*/ 418037 h 2991684"/>
              <a:gd name="connsiteX390" fmla="*/ 509858 w 2756510"/>
              <a:gd name="connsiteY390" fmla="*/ 408979 h 2991684"/>
              <a:gd name="connsiteX391" fmla="*/ 525786 w 2756510"/>
              <a:gd name="connsiteY391" fmla="*/ 399766 h 2991684"/>
              <a:gd name="connsiteX392" fmla="*/ 540934 w 2756510"/>
              <a:gd name="connsiteY392" fmla="*/ 390865 h 2991684"/>
              <a:gd name="connsiteX393" fmla="*/ 553114 w 2756510"/>
              <a:gd name="connsiteY393" fmla="*/ 383525 h 2991684"/>
              <a:gd name="connsiteX394" fmla="*/ 565138 w 2756510"/>
              <a:gd name="connsiteY394" fmla="*/ 376811 h 2991684"/>
              <a:gd name="connsiteX395" fmla="*/ 577007 w 2756510"/>
              <a:gd name="connsiteY395" fmla="*/ 370096 h 2991684"/>
              <a:gd name="connsiteX396" fmla="*/ 589031 w 2756510"/>
              <a:gd name="connsiteY396" fmla="*/ 363225 h 2991684"/>
              <a:gd name="connsiteX397" fmla="*/ 600743 w 2756510"/>
              <a:gd name="connsiteY397" fmla="*/ 356823 h 2991684"/>
              <a:gd name="connsiteX398" fmla="*/ 612766 w 2756510"/>
              <a:gd name="connsiteY398" fmla="*/ 349951 h 2991684"/>
              <a:gd name="connsiteX399" fmla="*/ 624946 w 2756510"/>
              <a:gd name="connsiteY399" fmla="*/ 343237 h 2991684"/>
              <a:gd name="connsiteX400" fmla="*/ 637127 w 2756510"/>
              <a:gd name="connsiteY400" fmla="*/ 336054 h 2991684"/>
              <a:gd name="connsiteX401" fmla="*/ 658833 w 2756510"/>
              <a:gd name="connsiteY401" fmla="*/ 322936 h 2991684"/>
              <a:gd name="connsiteX402" fmla="*/ 684131 w 2756510"/>
              <a:gd name="connsiteY402" fmla="*/ 307788 h 2991684"/>
              <a:gd name="connsiteX403" fmla="*/ 712396 w 2756510"/>
              <a:gd name="connsiteY403" fmla="*/ 291080 h 2991684"/>
              <a:gd name="connsiteX404" fmla="*/ 742691 w 2756510"/>
              <a:gd name="connsiteY404" fmla="*/ 272966 h 2991684"/>
              <a:gd name="connsiteX405" fmla="*/ 775015 w 2756510"/>
              <a:gd name="connsiteY405" fmla="*/ 253914 h 2991684"/>
              <a:gd name="connsiteX406" fmla="*/ 808745 w 2756510"/>
              <a:gd name="connsiteY406" fmla="*/ 234082 h 2991684"/>
              <a:gd name="connsiteX407" fmla="*/ 843257 w 2756510"/>
              <a:gd name="connsiteY407" fmla="*/ 213781 h 2991684"/>
              <a:gd name="connsiteX408" fmla="*/ 878080 w 2756510"/>
              <a:gd name="connsiteY408" fmla="*/ 193325 h 2991684"/>
              <a:gd name="connsiteX409" fmla="*/ 912903 w 2756510"/>
              <a:gd name="connsiteY409" fmla="*/ 173180 h 2991684"/>
              <a:gd name="connsiteX410" fmla="*/ 946946 w 2756510"/>
              <a:gd name="connsiteY410" fmla="*/ 153504 h 2991684"/>
              <a:gd name="connsiteX411" fmla="*/ 979739 w 2756510"/>
              <a:gd name="connsiteY411" fmla="*/ 134609 h 2991684"/>
              <a:gd name="connsiteX412" fmla="*/ 1010971 w 2756510"/>
              <a:gd name="connsiteY412" fmla="*/ 116807 h 2991684"/>
              <a:gd name="connsiteX413" fmla="*/ 1040016 w 2756510"/>
              <a:gd name="connsiteY413" fmla="*/ 100566 h 2991684"/>
              <a:gd name="connsiteX414" fmla="*/ 1066407 w 2756510"/>
              <a:gd name="connsiteY414" fmla="*/ 86200 h 2991684"/>
              <a:gd name="connsiteX415" fmla="*/ 1078275 w 2756510"/>
              <a:gd name="connsiteY415" fmla="*/ 79641 h 2991684"/>
              <a:gd name="connsiteX416" fmla="*/ 1089362 w 2756510"/>
              <a:gd name="connsiteY416" fmla="*/ 73707 h 2991684"/>
              <a:gd name="connsiteX417" fmla="*/ 1099668 w 2756510"/>
              <a:gd name="connsiteY417" fmla="*/ 68241 h 2991684"/>
              <a:gd name="connsiteX418" fmla="*/ 1108882 w 2756510"/>
              <a:gd name="connsiteY418" fmla="*/ 63557 h 2991684"/>
              <a:gd name="connsiteX419" fmla="*/ 1124967 w 2756510"/>
              <a:gd name="connsiteY419" fmla="*/ 55748 h 2991684"/>
              <a:gd name="connsiteX420" fmla="*/ 1141207 w 2756510"/>
              <a:gd name="connsiteY420" fmla="*/ 48409 h 2991684"/>
              <a:gd name="connsiteX421" fmla="*/ 1157603 w 2756510"/>
              <a:gd name="connsiteY421" fmla="*/ 41695 h 2991684"/>
              <a:gd name="connsiteX422" fmla="*/ 1174157 w 2756510"/>
              <a:gd name="connsiteY422" fmla="*/ 35605 h 2991684"/>
              <a:gd name="connsiteX423" fmla="*/ 1191021 w 2756510"/>
              <a:gd name="connsiteY423" fmla="*/ 29671 h 2991684"/>
              <a:gd name="connsiteX424" fmla="*/ 1207574 w 2756510"/>
              <a:gd name="connsiteY424" fmla="*/ 24517 h 2991684"/>
              <a:gd name="connsiteX425" fmla="*/ 1224595 w 2756510"/>
              <a:gd name="connsiteY425" fmla="*/ 19833 h 2991684"/>
              <a:gd name="connsiteX426" fmla="*/ 1241617 w 2756510"/>
              <a:gd name="connsiteY426" fmla="*/ 15460 h 2991684"/>
              <a:gd name="connsiteX427" fmla="*/ 1258639 w 2756510"/>
              <a:gd name="connsiteY427" fmla="*/ 11712 h 2991684"/>
              <a:gd name="connsiteX428" fmla="*/ 1275971 w 2756510"/>
              <a:gd name="connsiteY428" fmla="*/ 8589 h 2991684"/>
              <a:gd name="connsiteX429" fmla="*/ 1293148 w 2756510"/>
              <a:gd name="connsiteY429" fmla="*/ 5934 h 2991684"/>
              <a:gd name="connsiteX430" fmla="*/ 1310326 w 2756510"/>
              <a:gd name="connsiteY430" fmla="*/ 3748 h 2991684"/>
              <a:gd name="connsiteX431" fmla="*/ 1327660 w 2756510"/>
              <a:gd name="connsiteY431" fmla="*/ 2031 h 2991684"/>
              <a:gd name="connsiteX432" fmla="*/ 1345150 w 2756510"/>
              <a:gd name="connsiteY432" fmla="*/ 938 h 2991684"/>
              <a:gd name="connsiteX433" fmla="*/ 1362483 w 2756510"/>
              <a:gd name="connsiteY433" fmla="*/ 156 h 299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2756510" h="2991684">
                <a:moveTo>
                  <a:pt x="1379973" y="0"/>
                </a:moveTo>
                <a:lnTo>
                  <a:pt x="1397307" y="313"/>
                </a:lnTo>
                <a:lnTo>
                  <a:pt x="1414796" y="1094"/>
                </a:lnTo>
                <a:lnTo>
                  <a:pt x="1432130" y="2499"/>
                </a:lnTo>
                <a:lnTo>
                  <a:pt x="1449307" y="4373"/>
                </a:lnTo>
                <a:lnTo>
                  <a:pt x="1466797" y="6715"/>
                </a:lnTo>
                <a:lnTo>
                  <a:pt x="1483974" y="9526"/>
                </a:lnTo>
                <a:lnTo>
                  <a:pt x="1500996" y="12962"/>
                </a:lnTo>
                <a:lnTo>
                  <a:pt x="1518173" y="16710"/>
                </a:lnTo>
                <a:lnTo>
                  <a:pt x="1535195" y="20926"/>
                </a:lnTo>
                <a:lnTo>
                  <a:pt x="1552059" y="25767"/>
                </a:lnTo>
                <a:lnTo>
                  <a:pt x="1568925" y="31232"/>
                </a:lnTo>
                <a:lnTo>
                  <a:pt x="1585633" y="37010"/>
                </a:lnTo>
                <a:lnTo>
                  <a:pt x="1602031" y="43412"/>
                </a:lnTo>
                <a:lnTo>
                  <a:pt x="1618427" y="50128"/>
                </a:lnTo>
                <a:lnTo>
                  <a:pt x="1634824" y="57467"/>
                </a:lnTo>
                <a:lnTo>
                  <a:pt x="1650751" y="65274"/>
                </a:lnTo>
                <a:lnTo>
                  <a:pt x="2218388" y="392582"/>
                </a:lnTo>
                <a:lnTo>
                  <a:pt x="2224478" y="396174"/>
                </a:lnTo>
                <a:lnTo>
                  <a:pt x="2230569" y="399610"/>
                </a:lnTo>
                <a:lnTo>
                  <a:pt x="2236658" y="403201"/>
                </a:lnTo>
                <a:lnTo>
                  <a:pt x="2242905" y="406481"/>
                </a:lnTo>
                <a:lnTo>
                  <a:pt x="2248839" y="409917"/>
                </a:lnTo>
                <a:lnTo>
                  <a:pt x="2255085" y="413039"/>
                </a:lnTo>
                <a:lnTo>
                  <a:pt x="2260863" y="416475"/>
                </a:lnTo>
                <a:lnTo>
                  <a:pt x="2266641" y="419598"/>
                </a:lnTo>
                <a:lnTo>
                  <a:pt x="2503845" y="559205"/>
                </a:lnTo>
                <a:lnTo>
                  <a:pt x="2510249" y="563577"/>
                </a:lnTo>
                <a:lnTo>
                  <a:pt x="2515870" y="567792"/>
                </a:lnTo>
                <a:lnTo>
                  <a:pt x="2520867" y="571852"/>
                </a:lnTo>
                <a:lnTo>
                  <a:pt x="2525552" y="575601"/>
                </a:lnTo>
                <a:lnTo>
                  <a:pt x="2533672" y="582316"/>
                </a:lnTo>
                <a:lnTo>
                  <a:pt x="2540387" y="588562"/>
                </a:lnTo>
                <a:lnTo>
                  <a:pt x="2546633" y="594339"/>
                </a:lnTo>
                <a:lnTo>
                  <a:pt x="2552411" y="599962"/>
                </a:lnTo>
                <a:lnTo>
                  <a:pt x="2555378" y="602616"/>
                </a:lnTo>
                <a:lnTo>
                  <a:pt x="2558501" y="605427"/>
                </a:lnTo>
                <a:lnTo>
                  <a:pt x="2561780" y="608238"/>
                </a:lnTo>
                <a:lnTo>
                  <a:pt x="2565216" y="611049"/>
                </a:lnTo>
                <a:lnTo>
                  <a:pt x="2570838" y="614953"/>
                </a:lnTo>
                <a:lnTo>
                  <a:pt x="2574585" y="617607"/>
                </a:lnTo>
                <a:lnTo>
                  <a:pt x="2576459" y="619169"/>
                </a:lnTo>
                <a:lnTo>
                  <a:pt x="2578334" y="620731"/>
                </a:lnTo>
                <a:lnTo>
                  <a:pt x="2580675" y="622760"/>
                </a:lnTo>
                <a:lnTo>
                  <a:pt x="2583486" y="625884"/>
                </a:lnTo>
                <a:lnTo>
                  <a:pt x="2593169" y="636658"/>
                </a:lnTo>
                <a:lnTo>
                  <a:pt x="2602695" y="647746"/>
                </a:lnTo>
                <a:lnTo>
                  <a:pt x="2611907" y="658677"/>
                </a:lnTo>
                <a:lnTo>
                  <a:pt x="2620965" y="669921"/>
                </a:lnTo>
                <a:lnTo>
                  <a:pt x="2629865" y="681320"/>
                </a:lnTo>
                <a:lnTo>
                  <a:pt x="2638454" y="692876"/>
                </a:lnTo>
                <a:lnTo>
                  <a:pt x="2646731" y="704588"/>
                </a:lnTo>
                <a:lnTo>
                  <a:pt x="2654695" y="716455"/>
                </a:lnTo>
                <a:lnTo>
                  <a:pt x="2662503" y="728480"/>
                </a:lnTo>
                <a:lnTo>
                  <a:pt x="2669999" y="740504"/>
                </a:lnTo>
                <a:lnTo>
                  <a:pt x="2677337" y="752840"/>
                </a:lnTo>
                <a:lnTo>
                  <a:pt x="2684209" y="765177"/>
                </a:lnTo>
                <a:lnTo>
                  <a:pt x="2691079" y="777825"/>
                </a:lnTo>
                <a:lnTo>
                  <a:pt x="2697327" y="790630"/>
                </a:lnTo>
                <a:lnTo>
                  <a:pt x="2703572" y="803435"/>
                </a:lnTo>
                <a:lnTo>
                  <a:pt x="2709351" y="816397"/>
                </a:lnTo>
                <a:lnTo>
                  <a:pt x="2714817" y="829670"/>
                </a:lnTo>
                <a:lnTo>
                  <a:pt x="2719969" y="842944"/>
                </a:lnTo>
                <a:lnTo>
                  <a:pt x="2724966" y="856374"/>
                </a:lnTo>
                <a:lnTo>
                  <a:pt x="2729339" y="869959"/>
                </a:lnTo>
                <a:lnTo>
                  <a:pt x="2733711" y="883858"/>
                </a:lnTo>
                <a:lnTo>
                  <a:pt x="2737459" y="897912"/>
                </a:lnTo>
                <a:lnTo>
                  <a:pt x="2741051" y="911966"/>
                </a:lnTo>
                <a:lnTo>
                  <a:pt x="2744173" y="926176"/>
                </a:lnTo>
                <a:lnTo>
                  <a:pt x="2746985" y="940699"/>
                </a:lnTo>
                <a:lnTo>
                  <a:pt x="2749639" y="955222"/>
                </a:lnTo>
                <a:lnTo>
                  <a:pt x="2751670" y="970057"/>
                </a:lnTo>
                <a:lnTo>
                  <a:pt x="2753387" y="984892"/>
                </a:lnTo>
                <a:lnTo>
                  <a:pt x="2754792" y="1000039"/>
                </a:lnTo>
                <a:lnTo>
                  <a:pt x="2755729" y="1015187"/>
                </a:lnTo>
                <a:lnTo>
                  <a:pt x="2756355" y="1030646"/>
                </a:lnTo>
                <a:lnTo>
                  <a:pt x="2756510" y="1046106"/>
                </a:lnTo>
                <a:lnTo>
                  <a:pt x="2756510" y="1945579"/>
                </a:lnTo>
                <a:lnTo>
                  <a:pt x="2756355" y="1957915"/>
                </a:lnTo>
                <a:lnTo>
                  <a:pt x="2755729" y="1970408"/>
                </a:lnTo>
                <a:lnTo>
                  <a:pt x="2754949" y="1983057"/>
                </a:lnTo>
                <a:lnTo>
                  <a:pt x="2753856" y="1995862"/>
                </a:lnTo>
                <a:lnTo>
                  <a:pt x="2752450" y="2008979"/>
                </a:lnTo>
                <a:lnTo>
                  <a:pt x="2750576" y="2021784"/>
                </a:lnTo>
                <a:lnTo>
                  <a:pt x="2748390" y="2035058"/>
                </a:lnTo>
                <a:lnTo>
                  <a:pt x="2746048" y="2048175"/>
                </a:lnTo>
                <a:lnTo>
                  <a:pt x="2743237" y="2061448"/>
                </a:lnTo>
                <a:lnTo>
                  <a:pt x="2740269" y="2074722"/>
                </a:lnTo>
                <a:lnTo>
                  <a:pt x="2736989" y="2087996"/>
                </a:lnTo>
                <a:lnTo>
                  <a:pt x="2733554" y="2101269"/>
                </a:lnTo>
                <a:lnTo>
                  <a:pt x="2729495" y="2114543"/>
                </a:lnTo>
                <a:lnTo>
                  <a:pt x="2725434" y="2127660"/>
                </a:lnTo>
                <a:lnTo>
                  <a:pt x="2721218" y="2140777"/>
                </a:lnTo>
                <a:lnTo>
                  <a:pt x="2716690" y="2153582"/>
                </a:lnTo>
                <a:lnTo>
                  <a:pt x="2711848" y="2166543"/>
                </a:lnTo>
                <a:lnTo>
                  <a:pt x="2706696" y="2179192"/>
                </a:lnTo>
                <a:lnTo>
                  <a:pt x="2701386" y="2191841"/>
                </a:lnTo>
                <a:lnTo>
                  <a:pt x="2695921" y="2204178"/>
                </a:lnTo>
                <a:lnTo>
                  <a:pt x="2690143" y="2216201"/>
                </a:lnTo>
                <a:lnTo>
                  <a:pt x="2684052" y="2228226"/>
                </a:lnTo>
                <a:lnTo>
                  <a:pt x="2677962" y="2239781"/>
                </a:lnTo>
                <a:lnTo>
                  <a:pt x="2671560" y="2251181"/>
                </a:lnTo>
                <a:lnTo>
                  <a:pt x="2665001" y="2262424"/>
                </a:lnTo>
                <a:lnTo>
                  <a:pt x="2658286" y="2273355"/>
                </a:lnTo>
                <a:lnTo>
                  <a:pt x="2651103" y="2283818"/>
                </a:lnTo>
                <a:lnTo>
                  <a:pt x="2644076" y="2293813"/>
                </a:lnTo>
                <a:lnTo>
                  <a:pt x="2636736" y="2303650"/>
                </a:lnTo>
                <a:lnTo>
                  <a:pt x="2629397" y="2313020"/>
                </a:lnTo>
                <a:lnTo>
                  <a:pt x="2621745" y="2321921"/>
                </a:lnTo>
                <a:lnTo>
                  <a:pt x="2613937" y="2330510"/>
                </a:lnTo>
                <a:lnTo>
                  <a:pt x="2608941" y="2335506"/>
                </a:lnTo>
                <a:lnTo>
                  <a:pt x="2604568" y="2339878"/>
                </a:lnTo>
                <a:lnTo>
                  <a:pt x="2602382" y="2342065"/>
                </a:lnTo>
                <a:lnTo>
                  <a:pt x="2600196" y="2344408"/>
                </a:lnTo>
                <a:lnTo>
                  <a:pt x="2598010" y="2346750"/>
                </a:lnTo>
                <a:lnTo>
                  <a:pt x="2595666" y="2349717"/>
                </a:lnTo>
                <a:lnTo>
                  <a:pt x="2587234" y="2360179"/>
                </a:lnTo>
                <a:lnTo>
                  <a:pt x="2581769" y="2366738"/>
                </a:lnTo>
                <a:lnTo>
                  <a:pt x="2579739" y="2368924"/>
                </a:lnTo>
                <a:lnTo>
                  <a:pt x="2578177" y="2370330"/>
                </a:lnTo>
                <a:lnTo>
                  <a:pt x="2576928" y="2371423"/>
                </a:lnTo>
                <a:lnTo>
                  <a:pt x="2575835" y="2372204"/>
                </a:lnTo>
                <a:lnTo>
                  <a:pt x="2573649" y="2373453"/>
                </a:lnTo>
                <a:lnTo>
                  <a:pt x="2570838" y="2375170"/>
                </a:lnTo>
                <a:lnTo>
                  <a:pt x="2568964" y="2376732"/>
                </a:lnTo>
                <a:lnTo>
                  <a:pt x="2566621" y="2378606"/>
                </a:lnTo>
                <a:lnTo>
                  <a:pt x="2563343" y="2381261"/>
                </a:lnTo>
                <a:lnTo>
                  <a:pt x="2559594" y="2384540"/>
                </a:lnTo>
                <a:lnTo>
                  <a:pt x="2552567" y="2391099"/>
                </a:lnTo>
                <a:lnTo>
                  <a:pt x="2545383" y="2397502"/>
                </a:lnTo>
                <a:lnTo>
                  <a:pt x="2538357" y="2403591"/>
                </a:lnTo>
                <a:lnTo>
                  <a:pt x="2531018" y="2409837"/>
                </a:lnTo>
                <a:lnTo>
                  <a:pt x="2523677" y="2415772"/>
                </a:lnTo>
                <a:lnTo>
                  <a:pt x="2516495" y="2421550"/>
                </a:lnTo>
                <a:lnTo>
                  <a:pt x="2509156" y="2427327"/>
                </a:lnTo>
                <a:lnTo>
                  <a:pt x="2501659" y="2432949"/>
                </a:lnTo>
                <a:lnTo>
                  <a:pt x="2494165" y="2438415"/>
                </a:lnTo>
                <a:lnTo>
                  <a:pt x="2486668" y="2443881"/>
                </a:lnTo>
                <a:lnTo>
                  <a:pt x="2479173" y="2449189"/>
                </a:lnTo>
                <a:lnTo>
                  <a:pt x="2471677" y="2454499"/>
                </a:lnTo>
                <a:lnTo>
                  <a:pt x="2456373" y="2464805"/>
                </a:lnTo>
                <a:lnTo>
                  <a:pt x="2440913" y="2474643"/>
                </a:lnTo>
                <a:lnTo>
                  <a:pt x="2425141" y="2484481"/>
                </a:lnTo>
                <a:lnTo>
                  <a:pt x="2409213" y="2493695"/>
                </a:lnTo>
                <a:lnTo>
                  <a:pt x="2393129" y="2503064"/>
                </a:lnTo>
                <a:lnTo>
                  <a:pt x="2376732" y="2512278"/>
                </a:lnTo>
                <a:lnTo>
                  <a:pt x="2360023" y="2521178"/>
                </a:lnTo>
                <a:lnTo>
                  <a:pt x="2343158" y="2530236"/>
                </a:lnTo>
                <a:lnTo>
                  <a:pt x="2326137" y="2539137"/>
                </a:lnTo>
                <a:lnTo>
                  <a:pt x="2308803" y="2548194"/>
                </a:lnTo>
                <a:lnTo>
                  <a:pt x="2024127" y="2711068"/>
                </a:lnTo>
                <a:lnTo>
                  <a:pt x="2012258" y="2718095"/>
                </a:lnTo>
                <a:lnTo>
                  <a:pt x="2000234" y="2725122"/>
                </a:lnTo>
                <a:lnTo>
                  <a:pt x="1988367" y="2731993"/>
                </a:lnTo>
                <a:lnTo>
                  <a:pt x="1976654" y="2738707"/>
                </a:lnTo>
                <a:lnTo>
                  <a:pt x="1964787" y="2745423"/>
                </a:lnTo>
                <a:lnTo>
                  <a:pt x="1953231" y="2752137"/>
                </a:lnTo>
                <a:lnTo>
                  <a:pt x="1941675" y="2758852"/>
                </a:lnTo>
                <a:lnTo>
                  <a:pt x="1930119" y="2765567"/>
                </a:lnTo>
                <a:lnTo>
                  <a:pt x="1918407" y="2772282"/>
                </a:lnTo>
                <a:lnTo>
                  <a:pt x="1906852" y="2779153"/>
                </a:lnTo>
                <a:lnTo>
                  <a:pt x="1895296" y="2785867"/>
                </a:lnTo>
                <a:lnTo>
                  <a:pt x="1883584" y="2792582"/>
                </a:lnTo>
                <a:lnTo>
                  <a:pt x="1872028" y="2799453"/>
                </a:lnTo>
                <a:lnTo>
                  <a:pt x="1860316" y="2806324"/>
                </a:lnTo>
                <a:lnTo>
                  <a:pt x="1848605" y="2813351"/>
                </a:lnTo>
                <a:lnTo>
                  <a:pt x="1836893" y="2820379"/>
                </a:lnTo>
                <a:lnTo>
                  <a:pt x="1824869" y="2827718"/>
                </a:lnTo>
                <a:lnTo>
                  <a:pt x="1813156" y="2834745"/>
                </a:lnTo>
                <a:lnTo>
                  <a:pt x="1801445" y="2841771"/>
                </a:lnTo>
                <a:lnTo>
                  <a:pt x="1789889" y="2848643"/>
                </a:lnTo>
                <a:lnTo>
                  <a:pt x="1778489" y="2855514"/>
                </a:lnTo>
                <a:lnTo>
                  <a:pt x="1767090" y="2862230"/>
                </a:lnTo>
                <a:lnTo>
                  <a:pt x="1755689" y="2869100"/>
                </a:lnTo>
                <a:lnTo>
                  <a:pt x="1743978" y="2875815"/>
                </a:lnTo>
                <a:lnTo>
                  <a:pt x="1732578" y="2882373"/>
                </a:lnTo>
                <a:lnTo>
                  <a:pt x="1721023" y="2888777"/>
                </a:lnTo>
                <a:lnTo>
                  <a:pt x="1709311" y="2895647"/>
                </a:lnTo>
                <a:lnTo>
                  <a:pt x="1697286" y="2901894"/>
                </a:lnTo>
                <a:lnTo>
                  <a:pt x="1685263" y="2908453"/>
                </a:lnTo>
                <a:lnTo>
                  <a:pt x="1672926" y="2915011"/>
                </a:lnTo>
                <a:lnTo>
                  <a:pt x="1660433" y="2921570"/>
                </a:lnTo>
                <a:lnTo>
                  <a:pt x="1647628" y="2928129"/>
                </a:lnTo>
                <a:lnTo>
                  <a:pt x="1631545" y="2935936"/>
                </a:lnTo>
                <a:lnTo>
                  <a:pt x="1615304" y="2943275"/>
                </a:lnTo>
                <a:lnTo>
                  <a:pt x="1598907" y="2949991"/>
                </a:lnTo>
                <a:lnTo>
                  <a:pt x="1582355" y="2956080"/>
                </a:lnTo>
                <a:lnTo>
                  <a:pt x="1565489" y="2962015"/>
                </a:lnTo>
                <a:lnTo>
                  <a:pt x="1548937" y="2967168"/>
                </a:lnTo>
                <a:lnTo>
                  <a:pt x="1531915" y="2971853"/>
                </a:lnTo>
                <a:lnTo>
                  <a:pt x="1514894" y="2976225"/>
                </a:lnTo>
                <a:lnTo>
                  <a:pt x="1497873" y="2979973"/>
                </a:lnTo>
                <a:lnTo>
                  <a:pt x="1480539" y="2983096"/>
                </a:lnTo>
                <a:lnTo>
                  <a:pt x="1463362" y="2985751"/>
                </a:lnTo>
                <a:lnTo>
                  <a:pt x="1446185" y="2987937"/>
                </a:lnTo>
                <a:lnTo>
                  <a:pt x="1428851" y="2989655"/>
                </a:lnTo>
                <a:lnTo>
                  <a:pt x="1411361" y="2990748"/>
                </a:lnTo>
                <a:lnTo>
                  <a:pt x="1394027" y="2991529"/>
                </a:lnTo>
                <a:lnTo>
                  <a:pt x="1376537" y="2991684"/>
                </a:lnTo>
                <a:lnTo>
                  <a:pt x="1359205" y="2991372"/>
                </a:lnTo>
                <a:lnTo>
                  <a:pt x="1341715" y="2990591"/>
                </a:lnTo>
                <a:lnTo>
                  <a:pt x="1324380" y="2989186"/>
                </a:lnTo>
                <a:lnTo>
                  <a:pt x="1307203" y="2987312"/>
                </a:lnTo>
                <a:lnTo>
                  <a:pt x="1289713" y="2984970"/>
                </a:lnTo>
                <a:lnTo>
                  <a:pt x="1272536" y="2982159"/>
                </a:lnTo>
                <a:lnTo>
                  <a:pt x="1255515" y="2978724"/>
                </a:lnTo>
                <a:lnTo>
                  <a:pt x="1238338" y="2974975"/>
                </a:lnTo>
                <a:lnTo>
                  <a:pt x="1221316" y="2970759"/>
                </a:lnTo>
                <a:lnTo>
                  <a:pt x="1204451" y="2965918"/>
                </a:lnTo>
                <a:lnTo>
                  <a:pt x="1187586" y="2960452"/>
                </a:lnTo>
                <a:lnTo>
                  <a:pt x="1170877" y="2954675"/>
                </a:lnTo>
                <a:lnTo>
                  <a:pt x="1154481" y="2948272"/>
                </a:lnTo>
                <a:lnTo>
                  <a:pt x="1138084" y="2941557"/>
                </a:lnTo>
                <a:lnTo>
                  <a:pt x="1121688" y="2934218"/>
                </a:lnTo>
                <a:lnTo>
                  <a:pt x="1105759" y="2926410"/>
                </a:lnTo>
                <a:lnTo>
                  <a:pt x="1089050" y="2917821"/>
                </a:lnTo>
                <a:lnTo>
                  <a:pt x="1069530" y="2907359"/>
                </a:lnTo>
                <a:lnTo>
                  <a:pt x="1047668" y="2895335"/>
                </a:lnTo>
                <a:lnTo>
                  <a:pt x="1024088" y="2882373"/>
                </a:lnTo>
                <a:lnTo>
                  <a:pt x="998947" y="2867851"/>
                </a:lnTo>
                <a:lnTo>
                  <a:pt x="972555" y="2853015"/>
                </a:lnTo>
                <a:lnTo>
                  <a:pt x="945541" y="2837244"/>
                </a:lnTo>
                <a:lnTo>
                  <a:pt x="917900" y="2821159"/>
                </a:lnTo>
                <a:lnTo>
                  <a:pt x="890416" y="2804918"/>
                </a:lnTo>
                <a:lnTo>
                  <a:pt x="863088" y="2788834"/>
                </a:lnTo>
                <a:lnTo>
                  <a:pt x="836542" y="2773063"/>
                </a:lnTo>
                <a:lnTo>
                  <a:pt x="810931" y="2757915"/>
                </a:lnTo>
                <a:lnTo>
                  <a:pt x="786728" y="2743549"/>
                </a:lnTo>
                <a:lnTo>
                  <a:pt x="764553" y="2730119"/>
                </a:lnTo>
                <a:lnTo>
                  <a:pt x="744252" y="2718095"/>
                </a:lnTo>
                <a:lnTo>
                  <a:pt x="726606" y="2707476"/>
                </a:lnTo>
                <a:lnTo>
                  <a:pt x="441461" y="2545227"/>
                </a:lnTo>
                <a:lnTo>
                  <a:pt x="434590" y="2541635"/>
                </a:lnTo>
                <a:lnTo>
                  <a:pt x="428655" y="2538513"/>
                </a:lnTo>
                <a:lnTo>
                  <a:pt x="422878" y="2535233"/>
                </a:lnTo>
                <a:lnTo>
                  <a:pt x="417256" y="2532109"/>
                </a:lnTo>
                <a:lnTo>
                  <a:pt x="411478" y="2528831"/>
                </a:lnTo>
                <a:lnTo>
                  <a:pt x="405700" y="2525551"/>
                </a:lnTo>
                <a:lnTo>
                  <a:pt x="399454" y="2522116"/>
                </a:lnTo>
                <a:lnTo>
                  <a:pt x="392739" y="2518367"/>
                </a:lnTo>
                <a:lnTo>
                  <a:pt x="252665" y="2432481"/>
                </a:lnTo>
                <a:lnTo>
                  <a:pt x="246263" y="2428109"/>
                </a:lnTo>
                <a:lnTo>
                  <a:pt x="240641" y="2423892"/>
                </a:lnTo>
                <a:lnTo>
                  <a:pt x="235643" y="2419832"/>
                </a:lnTo>
                <a:lnTo>
                  <a:pt x="230959" y="2416085"/>
                </a:lnTo>
                <a:lnTo>
                  <a:pt x="222838" y="2409369"/>
                </a:lnTo>
                <a:lnTo>
                  <a:pt x="216124" y="2403123"/>
                </a:lnTo>
                <a:lnTo>
                  <a:pt x="209878" y="2397345"/>
                </a:lnTo>
                <a:lnTo>
                  <a:pt x="204100" y="2391724"/>
                </a:lnTo>
                <a:lnTo>
                  <a:pt x="201133" y="2389069"/>
                </a:lnTo>
                <a:lnTo>
                  <a:pt x="198010" y="2386259"/>
                </a:lnTo>
                <a:lnTo>
                  <a:pt x="194730" y="2383447"/>
                </a:lnTo>
                <a:lnTo>
                  <a:pt x="191295" y="2380636"/>
                </a:lnTo>
                <a:lnTo>
                  <a:pt x="186297" y="2376889"/>
                </a:lnTo>
                <a:lnTo>
                  <a:pt x="181457" y="2372829"/>
                </a:lnTo>
                <a:lnTo>
                  <a:pt x="176615" y="2368299"/>
                </a:lnTo>
                <a:lnTo>
                  <a:pt x="171775" y="2363614"/>
                </a:lnTo>
                <a:lnTo>
                  <a:pt x="166778" y="2358618"/>
                </a:lnTo>
                <a:lnTo>
                  <a:pt x="161781" y="2353465"/>
                </a:lnTo>
                <a:lnTo>
                  <a:pt x="156784" y="2347843"/>
                </a:lnTo>
                <a:lnTo>
                  <a:pt x="151943" y="2342377"/>
                </a:lnTo>
                <a:lnTo>
                  <a:pt x="146946" y="2336443"/>
                </a:lnTo>
                <a:lnTo>
                  <a:pt x="141948" y="2330510"/>
                </a:lnTo>
                <a:lnTo>
                  <a:pt x="137108" y="2324420"/>
                </a:lnTo>
                <a:lnTo>
                  <a:pt x="132266" y="2318016"/>
                </a:lnTo>
                <a:lnTo>
                  <a:pt x="127426" y="2311615"/>
                </a:lnTo>
                <a:lnTo>
                  <a:pt x="122585" y="2305056"/>
                </a:lnTo>
                <a:lnTo>
                  <a:pt x="117900" y="2298497"/>
                </a:lnTo>
                <a:lnTo>
                  <a:pt x="113215" y="2291782"/>
                </a:lnTo>
                <a:lnTo>
                  <a:pt x="104002" y="2278197"/>
                </a:lnTo>
                <a:lnTo>
                  <a:pt x="95413" y="2264454"/>
                </a:lnTo>
                <a:lnTo>
                  <a:pt x="86981" y="2251025"/>
                </a:lnTo>
                <a:lnTo>
                  <a:pt x="79173" y="2237595"/>
                </a:lnTo>
                <a:lnTo>
                  <a:pt x="71677" y="2224634"/>
                </a:lnTo>
                <a:lnTo>
                  <a:pt x="64963" y="2211985"/>
                </a:lnTo>
                <a:lnTo>
                  <a:pt x="58716" y="2199961"/>
                </a:lnTo>
                <a:lnTo>
                  <a:pt x="53250" y="2188717"/>
                </a:lnTo>
                <a:lnTo>
                  <a:pt x="50753" y="2183252"/>
                </a:lnTo>
                <a:lnTo>
                  <a:pt x="48254" y="2177161"/>
                </a:lnTo>
                <a:lnTo>
                  <a:pt x="45598" y="2171227"/>
                </a:lnTo>
                <a:lnTo>
                  <a:pt x="43257" y="2164826"/>
                </a:lnTo>
                <a:lnTo>
                  <a:pt x="40602" y="2158267"/>
                </a:lnTo>
                <a:lnTo>
                  <a:pt x="38103" y="2151552"/>
                </a:lnTo>
                <a:lnTo>
                  <a:pt x="35761" y="2144681"/>
                </a:lnTo>
                <a:lnTo>
                  <a:pt x="33263" y="2137809"/>
                </a:lnTo>
                <a:lnTo>
                  <a:pt x="28891" y="2123131"/>
                </a:lnTo>
                <a:lnTo>
                  <a:pt x="24361" y="2108140"/>
                </a:lnTo>
                <a:lnTo>
                  <a:pt x="22332" y="2100332"/>
                </a:lnTo>
                <a:lnTo>
                  <a:pt x="20146" y="2092680"/>
                </a:lnTo>
                <a:lnTo>
                  <a:pt x="18115" y="2084717"/>
                </a:lnTo>
                <a:lnTo>
                  <a:pt x="16241" y="2076752"/>
                </a:lnTo>
                <a:lnTo>
                  <a:pt x="14524" y="2068788"/>
                </a:lnTo>
                <a:lnTo>
                  <a:pt x="12650" y="2060511"/>
                </a:lnTo>
                <a:lnTo>
                  <a:pt x="11244" y="2052235"/>
                </a:lnTo>
                <a:lnTo>
                  <a:pt x="9526" y="2044115"/>
                </a:lnTo>
                <a:lnTo>
                  <a:pt x="8277" y="2035838"/>
                </a:lnTo>
                <a:lnTo>
                  <a:pt x="6716" y="2027563"/>
                </a:lnTo>
                <a:lnTo>
                  <a:pt x="5622" y="2019130"/>
                </a:lnTo>
                <a:lnTo>
                  <a:pt x="4530" y="2011009"/>
                </a:lnTo>
                <a:lnTo>
                  <a:pt x="3436" y="2002733"/>
                </a:lnTo>
                <a:lnTo>
                  <a:pt x="2656" y="1994300"/>
                </a:lnTo>
                <a:lnTo>
                  <a:pt x="1874" y="1986180"/>
                </a:lnTo>
                <a:lnTo>
                  <a:pt x="1094" y="1977903"/>
                </a:lnTo>
                <a:lnTo>
                  <a:pt x="781" y="1969627"/>
                </a:lnTo>
                <a:lnTo>
                  <a:pt x="313" y="1961664"/>
                </a:lnTo>
                <a:lnTo>
                  <a:pt x="0" y="1953543"/>
                </a:lnTo>
                <a:lnTo>
                  <a:pt x="0" y="1945579"/>
                </a:lnTo>
                <a:lnTo>
                  <a:pt x="0" y="1046106"/>
                </a:lnTo>
                <a:lnTo>
                  <a:pt x="0" y="1038142"/>
                </a:lnTo>
                <a:lnTo>
                  <a:pt x="313" y="1029866"/>
                </a:lnTo>
                <a:lnTo>
                  <a:pt x="781" y="1021589"/>
                </a:lnTo>
                <a:lnTo>
                  <a:pt x="1094" y="1013469"/>
                </a:lnTo>
                <a:lnTo>
                  <a:pt x="1874" y="1005036"/>
                </a:lnTo>
                <a:lnTo>
                  <a:pt x="2656" y="996760"/>
                </a:lnTo>
                <a:lnTo>
                  <a:pt x="3592" y="988327"/>
                </a:lnTo>
                <a:lnTo>
                  <a:pt x="4530" y="979895"/>
                </a:lnTo>
                <a:lnTo>
                  <a:pt x="5779" y="971306"/>
                </a:lnTo>
                <a:lnTo>
                  <a:pt x="6871" y="962873"/>
                </a:lnTo>
                <a:lnTo>
                  <a:pt x="8433" y="954597"/>
                </a:lnTo>
                <a:lnTo>
                  <a:pt x="9995" y="946164"/>
                </a:lnTo>
                <a:lnTo>
                  <a:pt x="11401" y="937889"/>
                </a:lnTo>
                <a:lnTo>
                  <a:pt x="13118" y="929455"/>
                </a:lnTo>
                <a:lnTo>
                  <a:pt x="14991" y="921180"/>
                </a:lnTo>
                <a:lnTo>
                  <a:pt x="16866" y="913059"/>
                </a:lnTo>
                <a:lnTo>
                  <a:pt x="18740" y="904939"/>
                </a:lnTo>
                <a:lnTo>
                  <a:pt x="20770" y="896975"/>
                </a:lnTo>
                <a:lnTo>
                  <a:pt x="22800" y="888855"/>
                </a:lnTo>
                <a:lnTo>
                  <a:pt x="25142" y="881046"/>
                </a:lnTo>
                <a:lnTo>
                  <a:pt x="27328" y="873394"/>
                </a:lnTo>
                <a:lnTo>
                  <a:pt x="29515" y="865899"/>
                </a:lnTo>
                <a:lnTo>
                  <a:pt x="31857" y="858403"/>
                </a:lnTo>
                <a:lnTo>
                  <a:pt x="34199" y="851064"/>
                </a:lnTo>
                <a:lnTo>
                  <a:pt x="36698" y="844037"/>
                </a:lnTo>
                <a:lnTo>
                  <a:pt x="39352" y="837166"/>
                </a:lnTo>
                <a:lnTo>
                  <a:pt x="41696" y="830451"/>
                </a:lnTo>
                <a:lnTo>
                  <a:pt x="44349" y="823581"/>
                </a:lnTo>
                <a:lnTo>
                  <a:pt x="47004" y="817490"/>
                </a:lnTo>
                <a:lnTo>
                  <a:pt x="49659" y="811244"/>
                </a:lnTo>
                <a:lnTo>
                  <a:pt x="52157" y="805309"/>
                </a:lnTo>
                <a:lnTo>
                  <a:pt x="54813" y="799688"/>
                </a:lnTo>
                <a:lnTo>
                  <a:pt x="61214" y="787039"/>
                </a:lnTo>
                <a:lnTo>
                  <a:pt x="67305" y="774234"/>
                </a:lnTo>
                <a:lnTo>
                  <a:pt x="73708" y="761897"/>
                </a:lnTo>
                <a:lnTo>
                  <a:pt x="80422" y="749561"/>
                </a:lnTo>
                <a:lnTo>
                  <a:pt x="83858" y="743627"/>
                </a:lnTo>
                <a:lnTo>
                  <a:pt x="87137" y="737693"/>
                </a:lnTo>
                <a:lnTo>
                  <a:pt x="90728" y="731915"/>
                </a:lnTo>
                <a:lnTo>
                  <a:pt x="94320" y="725981"/>
                </a:lnTo>
                <a:lnTo>
                  <a:pt x="98069" y="720204"/>
                </a:lnTo>
                <a:lnTo>
                  <a:pt x="101816" y="714581"/>
                </a:lnTo>
                <a:lnTo>
                  <a:pt x="105720" y="708960"/>
                </a:lnTo>
                <a:lnTo>
                  <a:pt x="109623" y="703807"/>
                </a:lnTo>
                <a:lnTo>
                  <a:pt x="113840" y="698184"/>
                </a:lnTo>
                <a:lnTo>
                  <a:pt x="117744" y="692719"/>
                </a:lnTo>
                <a:lnTo>
                  <a:pt x="121648" y="687098"/>
                </a:lnTo>
                <a:lnTo>
                  <a:pt x="125708" y="681788"/>
                </a:lnTo>
                <a:lnTo>
                  <a:pt x="129612" y="676322"/>
                </a:lnTo>
                <a:lnTo>
                  <a:pt x="133829" y="671014"/>
                </a:lnTo>
                <a:lnTo>
                  <a:pt x="138044" y="666016"/>
                </a:lnTo>
                <a:lnTo>
                  <a:pt x="142573" y="661176"/>
                </a:lnTo>
                <a:lnTo>
                  <a:pt x="153504" y="649307"/>
                </a:lnTo>
                <a:lnTo>
                  <a:pt x="160375" y="641500"/>
                </a:lnTo>
                <a:lnTo>
                  <a:pt x="164591" y="636034"/>
                </a:lnTo>
                <a:lnTo>
                  <a:pt x="167870" y="632442"/>
                </a:lnTo>
                <a:lnTo>
                  <a:pt x="169589" y="630569"/>
                </a:lnTo>
                <a:lnTo>
                  <a:pt x="171463" y="628851"/>
                </a:lnTo>
                <a:lnTo>
                  <a:pt x="173493" y="626508"/>
                </a:lnTo>
                <a:lnTo>
                  <a:pt x="176303" y="624166"/>
                </a:lnTo>
                <a:lnTo>
                  <a:pt x="184268" y="617295"/>
                </a:lnTo>
                <a:lnTo>
                  <a:pt x="196448" y="606989"/>
                </a:lnTo>
                <a:lnTo>
                  <a:pt x="199258" y="604334"/>
                </a:lnTo>
                <a:lnTo>
                  <a:pt x="201913" y="602148"/>
                </a:lnTo>
                <a:lnTo>
                  <a:pt x="204100" y="599805"/>
                </a:lnTo>
                <a:lnTo>
                  <a:pt x="206130" y="597619"/>
                </a:lnTo>
                <a:lnTo>
                  <a:pt x="210502" y="593090"/>
                </a:lnTo>
                <a:lnTo>
                  <a:pt x="215499" y="588249"/>
                </a:lnTo>
                <a:lnTo>
                  <a:pt x="280150" y="539684"/>
                </a:lnTo>
                <a:lnTo>
                  <a:pt x="294671" y="530159"/>
                </a:lnTo>
                <a:lnTo>
                  <a:pt x="309975" y="520789"/>
                </a:lnTo>
                <a:lnTo>
                  <a:pt x="325748" y="511263"/>
                </a:lnTo>
                <a:lnTo>
                  <a:pt x="341831" y="501738"/>
                </a:lnTo>
                <a:lnTo>
                  <a:pt x="358541" y="492368"/>
                </a:lnTo>
                <a:lnTo>
                  <a:pt x="375093" y="482998"/>
                </a:lnTo>
                <a:lnTo>
                  <a:pt x="392115" y="473630"/>
                </a:lnTo>
                <a:lnTo>
                  <a:pt x="409136" y="464260"/>
                </a:lnTo>
                <a:lnTo>
                  <a:pt x="426469" y="454890"/>
                </a:lnTo>
                <a:lnTo>
                  <a:pt x="443490" y="445521"/>
                </a:lnTo>
                <a:lnTo>
                  <a:pt x="460512" y="436464"/>
                </a:lnTo>
                <a:lnTo>
                  <a:pt x="477377" y="427249"/>
                </a:lnTo>
                <a:lnTo>
                  <a:pt x="493773" y="418037"/>
                </a:lnTo>
                <a:lnTo>
                  <a:pt x="509858" y="408979"/>
                </a:lnTo>
                <a:lnTo>
                  <a:pt x="525786" y="399766"/>
                </a:lnTo>
                <a:lnTo>
                  <a:pt x="540934" y="390865"/>
                </a:lnTo>
                <a:lnTo>
                  <a:pt x="553114" y="383525"/>
                </a:lnTo>
                <a:lnTo>
                  <a:pt x="565138" y="376811"/>
                </a:lnTo>
                <a:lnTo>
                  <a:pt x="577007" y="370096"/>
                </a:lnTo>
                <a:lnTo>
                  <a:pt x="589031" y="363225"/>
                </a:lnTo>
                <a:lnTo>
                  <a:pt x="600743" y="356823"/>
                </a:lnTo>
                <a:lnTo>
                  <a:pt x="612766" y="349951"/>
                </a:lnTo>
                <a:lnTo>
                  <a:pt x="624946" y="343237"/>
                </a:lnTo>
                <a:lnTo>
                  <a:pt x="637127" y="336054"/>
                </a:lnTo>
                <a:lnTo>
                  <a:pt x="658833" y="322936"/>
                </a:lnTo>
                <a:lnTo>
                  <a:pt x="684131" y="307788"/>
                </a:lnTo>
                <a:lnTo>
                  <a:pt x="712396" y="291080"/>
                </a:lnTo>
                <a:lnTo>
                  <a:pt x="742691" y="272966"/>
                </a:lnTo>
                <a:lnTo>
                  <a:pt x="775015" y="253914"/>
                </a:lnTo>
                <a:lnTo>
                  <a:pt x="808745" y="234082"/>
                </a:lnTo>
                <a:lnTo>
                  <a:pt x="843257" y="213781"/>
                </a:lnTo>
                <a:lnTo>
                  <a:pt x="878080" y="193325"/>
                </a:lnTo>
                <a:lnTo>
                  <a:pt x="912903" y="173180"/>
                </a:lnTo>
                <a:lnTo>
                  <a:pt x="946946" y="153504"/>
                </a:lnTo>
                <a:lnTo>
                  <a:pt x="979739" y="134609"/>
                </a:lnTo>
                <a:lnTo>
                  <a:pt x="1010971" y="116807"/>
                </a:lnTo>
                <a:lnTo>
                  <a:pt x="1040016" y="100566"/>
                </a:lnTo>
                <a:lnTo>
                  <a:pt x="1066407" y="86200"/>
                </a:lnTo>
                <a:lnTo>
                  <a:pt x="1078275" y="79641"/>
                </a:lnTo>
                <a:lnTo>
                  <a:pt x="1089362" y="73707"/>
                </a:lnTo>
                <a:lnTo>
                  <a:pt x="1099668" y="68241"/>
                </a:lnTo>
                <a:lnTo>
                  <a:pt x="1108882" y="63557"/>
                </a:lnTo>
                <a:lnTo>
                  <a:pt x="1124967" y="55748"/>
                </a:lnTo>
                <a:lnTo>
                  <a:pt x="1141207" y="48409"/>
                </a:lnTo>
                <a:lnTo>
                  <a:pt x="1157603" y="41695"/>
                </a:lnTo>
                <a:lnTo>
                  <a:pt x="1174157" y="35605"/>
                </a:lnTo>
                <a:lnTo>
                  <a:pt x="1191021" y="29671"/>
                </a:lnTo>
                <a:lnTo>
                  <a:pt x="1207574" y="24517"/>
                </a:lnTo>
                <a:lnTo>
                  <a:pt x="1224595" y="19833"/>
                </a:lnTo>
                <a:lnTo>
                  <a:pt x="1241617" y="15460"/>
                </a:lnTo>
                <a:lnTo>
                  <a:pt x="1258639" y="11712"/>
                </a:lnTo>
                <a:lnTo>
                  <a:pt x="1275971" y="8589"/>
                </a:lnTo>
                <a:lnTo>
                  <a:pt x="1293148" y="5934"/>
                </a:lnTo>
                <a:lnTo>
                  <a:pt x="1310326" y="3748"/>
                </a:lnTo>
                <a:lnTo>
                  <a:pt x="1327660" y="2031"/>
                </a:lnTo>
                <a:lnTo>
                  <a:pt x="1345150" y="938"/>
                </a:lnTo>
                <a:lnTo>
                  <a:pt x="1362483" y="156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762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1244600" dist="647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8385144-A6A1-4ABF-96BC-2FD122DC3533}"/>
              </a:ext>
            </a:extLst>
          </p:cNvPr>
          <p:cNvSpPr/>
          <p:nvPr userDrawn="1"/>
        </p:nvSpPr>
        <p:spPr>
          <a:xfrm flipV="1">
            <a:off x="0" y="0"/>
            <a:ext cx="12192000" cy="4116536"/>
          </a:xfrm>
          <a:prstGeom prst="triangle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28F2F6C-A922-4A97-B0B7-9FC049D51C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9265" y="-4116536"/>
            <a:ext cx="10933470" cy="8233072"/>
          </a:xfrm>
          <a:custGeom>
            <a:avLst/>
            <a:gdLst>
              <a:gd name="connsiteX0" fmla="*/ 5466736 w 10933470"/>
              <a:gd name="connsiteY0" fmla="*/ 0 h 8233072"/>
              <a:gd name="connsiteX1" fmla="*/ 10933470 w 10933470"/>
              <a:gd name="connsiteY1" fmla="*/ 4116536 h 8233072"/>
              <a:gd name="connsiteX2" fmla="*/ 5466735 w 10933470"/>
              <a:gd name="connsiteY2" fmla="*/ 8233072 h 8233072"/>
              <a:gd name="connsiteX3" fmla="*/ 0 w 10933470"/>
              <a:gd name="connsiteY3" fmla="*/ 4116536 h 823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3470" h="8233072">
                <a:moveTo>
                  <a:pt x="5466736" y="0"/>
                </a:moveTo>
                <a:lnTo>
                  <a:pt x="10933470" y="4116536"/>
                </a:lnTo>
                <a:lnTo>
                  <a:pt x="5466735" y="8233072"/>
                </a:lnTo>
                <a:lnTo>
                  <a:pt x="0" y="4116536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 anchor="b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07E7A-BB45-4935-A29C-EB0FF6A61957}"/>
              </a:ext>
            </a:extLst>
          </p:cNvPr>
          <p:cNvSpPr txBox="1"/>
          <p:nvPr userDrawn="1"/>
        </p:nvSpPr>
        <p:spPr>
          <a:xfrm rot="16200000">
            <a:off x="11444655" y="3029409"/>
            <a:ext cx="61912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50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050" i="0" dirty="0">
              <a:solidFill>
                <a:schemeClr val="bg1">
                  <a:lumMod val="8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301A1-00A2-400B-A327-CBD020500726}"/>
              </a:ext>
            </a:extLst>
          </p:cNvPr>
          <p:cNvSpPr txBox="1"/>
          <p:nvPr userDrawn="1"/>
        </p:nvSpPr>
        <p:spPr>
          <a:xfrm rot="16200000">
            <a:off x="11313638" y="3580015"/>
            <a:ext cx="881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</a:rPr>
              <a:t>Page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3D8BF-BECC-4113-A535-0C77AFBBD0B0}"/>
              </a:ext>
            </a:extLst>
          </p:cNvPr>
          <p:cNvSpPr txBox="1"/>
          <p:nvPr userDrawn="1"/>
        </p:nvSpPr>
        <p:spPr>
          <a:xfrm rot="5400000">
            <a:off x="-850477" y="3298195"/>
            <a:ext cx="2576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</a:rPr>
              <a:t>© Calentines. All rigts reserved</a:t>
            </a:r>
          </a:p>
        </p:txBody>
      </p:sp>
    </p:spTree>
    <p:extLst>
      <p:ext uri="{BB962C8B-B14F-4D97-AF65-F5344CB8AC3E}">
        <p14:creationId xmlns:p14="http://schemas.microsoft.com/office/powerpoint/2010/main" val="1395315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5E4551A-18CC-4F5C-A5CF-8454357593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793226"/>
          </a:xfrm>
          <a:custGeom>
            <a:avLst/>
            <a:gdLst>
              <a:gd name="connsiteX0" fmla="*/ 0 w 12192000"/>
              <a:gd name="connsiteY0" fmla="*/ 0 h 4793226"/>
              <a:gd name="connsiteX1" fmla="*/ 12192000 w 12192000"/>
              <a:gd name="connsiteY1" fmla="*/ 0 h 4793226"/>
              <a:gd name="connsiteX2" fmla="*/ 12192000 w 12192000"/>
              <a:gd name="connsiteY2" fmla="*/ 4793226 h 4793226"/>
              <a:gd name="connsiteX3" fmla="*/ 0 w 12192000"/>
              <a:gd name="connsiteY3" fmla="*/ 4793226 h 479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93226">
                <a:moveTo>
                  <a:pt x="0" y="0"/>
                </a:moveTo>
                <a:lnTo>
                  <a:pt x="12192000" y="0"/>
                </a:lnTo>
                <a:lnTo>
                  <a:pt x="12192000" y="4793226"/>
                </a:lnTo>
                <a:lnTo>
                  <a:pt x="0" y="4793226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1CEA0E-1696-45C3-A17D-31DB975F32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999" y="867800"/>
            <a:ext cx="5050971" cy="5312236"/>
          </a:xfrm>
          <a:prstGeom prst="rect">
            <a:avLst/>
          </a:prstGeom>
          <a:noFill/>
          <a:effectLst>
            <a:outerShdw blurRad="330200" dist="254000" dir="16200000" sx="94000" sy="94000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84E925-F03F-4965-9681-E51F20F45E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78718" cy="6858000"/>
          </a:xfrm>
          <a:custGeom>
            <a:avLst/>
            <a:gdLst>
              <a:gd name="connsiteX0" fmla="*/ 1511161 w 9978718"/>
              <a:gd name="connsiteY0" fmla="*/ 0 h 6858000"/>
              <a:gd name="connsiteX1" fmla="*/ 9978718 w 9978718"/>
              <a:gd name="connsiteY1" fmla="*/ 0 h 6858000"/>
              <a:gd name="connsiteX2" fmla="*/ 876643 w 9978718"/>
              <a:gd name="connsiteY2" fmla="*/ 6858000 h 6858000"/>
              <a:gd name="connsiteX3" fmla="*/ 0 w 9978718"/>
              <a:gd name="connsiteY3" fmla="*/ 6858000 h 6858000"/>
              <a:gd name="connsiteX4" fmla="*/ 0 w 9978718"/>
              <a:gd name="connsiteY4" fmla="*/ 11385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8718" h="6858000">
                <a:moveTo>
                  <a:pt x="1511161" y="0"/>
                </a:moveTo>
                <a:lnTo>
                  <a:pt x="9978718" y="0"/>
                </a:lnTo>
                <a:lnTo>
                  <a:pt x="876643" y="6858000"/>
                </a:lnTo>
                <a:lnTo>
                  <a:pt x="0" y="6858000"/>
                </a:lnTo>
                <a:lnTo>
                  <a:pt x="0" y="1138591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9D1432-69EB-43AD-BE3B-8E7BA4C25B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2" y="2742709"/>
            <a:ext cx="6845689" cy="3377381"/>
          </a:xfrm>
          <a:custGeom>
            <a:avLst/>
            <a:gdLst>
              <a:gd name="connsiteX0" fmla="*/ 0 w 6845689"/>
              <a:gd name="connsiteY0" fmla="*/ 0 h 3377381"/>
              <a:gd name="connsiteX1" fmla="*/ 6845689 w 6845689"/>
              <a:gd name="connsiteY1" fmla="*/ 0 h 3377381"/>
              <a:gd name="connsiteX2" fmla="*/ 6845689 w 6845689"/>
              <a:gd name="connsiteY2" fmla="*/ 3377381 h 3377381"/>
              <a:gd name="connsiteX3" fmla="*/ 0 w 6845689"/>
              <a:gd name="connsiteY3" fmla="*/ 3377381 h 337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5689" h="3377381">
                <a:moveTo>
                  <a:pt x="0" y="0"/>
                </a:moveTo>
                <a:lnTo>
                  <a:pt x="6845689" y="0"/>
                </a:lnTo>
                <a:lnTo>
                  <a:pt x="6845689" y="3377381"/>
                </a:lnTo>
                <a:lnTo>
                  <a:pt x="0" y="3377381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E9A332-A381-4ABF-9D85-5B338FBCF7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1375" y="1975793"/>
            <a:ext cx="4596626" cy="2964426"/>
          </a:xfrm>
          <a:custGeom>
            <a:avLst/>
            <a:gdLst>
              <a:gd name="connsiteX0" fmla="*/ 51640 w 4596626"/>
              <a:gd name="connsiteY0" fmla="*/ 0 h 2964426"/>
              <a:gd name="connsiteX1" fmla="*/ 4544986 w 4596626"/>
              <a:gd name="connsiteY1" fmla="*/ 0 h 2964426"/>
              <a:gd name="connsiteX2" fmla="*/ 4596626 w 4596626"/>
              <a:gd name="connsiteY2" fmla="*/ 51640 h 2964426"/>
              <a:gd name="connsiteX3" fmla="*/ 4596626 w 4596626"/>
              <a:gd name="connsiteY3" fmla="*/ 2912786 h 2964426"/>
              <a:gd name="connsiteX4" fmla="*/ 4544986 w 4596626"/>
              <a:gd name="connsiteY4" fmla="*/ 2964426 h 2964426"/>
              <a:gd name="connsiteX5" fmla="*/ 51640 w 4596626"/>
              <a:gd name="connsiteY5" fmla="*/ 2964426 h 2964426"/>
              <a:gd name="connsiteX6" fmla="*/ 0 w 4596626"/>
              <a:gd name="connsiteY6" fmla="*/ 2912786 h 2964426"/>
              <a:gd name="connsiteX7" fmla="*/ 0 w 4596626"/>
              <a:gd name="connsiteY7" fmla="*/ 51640 h 2964426"/>
              <a:gd name="connsiteX8" fmla="*/ 51640 w 4596626"/>
              <a:gd name="connsiteY8" fmla="*/ 0 h 29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6626" h="2964426">
                <a:moveTo>
                  <a:pt x="51640" y="0"/>
                </a:moveTo>
                <a:lnTo>
                  <a:pt x="4544986" y="0"/>
                </a:lnTo>
                <a:cubicBezTo>
                  <a:pt x="4573506" y="0"/>
                  <a:pt x="4596626" y="23120"/>
                  <a:pt x="4596626" y="51640"/>
                </a:cubicBezTo>
                <a:lnTo>
                  <a:pt x="4596626" y="2912786"/>
                </a:lnTo>
                <a:cubicBezTo>
                  <a:pt x="4596626" y="2941306"/>
                  <a:pt x="4573506" y="2964426"/>
                  <a:pt x="4544986" y="2964426"/>
                </a:cubicBezTo>
                <a:lnTo>
                  <a:pt x="51640" y="2964426"/>
                </a:lnTo>
                <a:cubicBezTo>
                  <a:pt x="23120" y="2964426"/>
                  <a:pt x="0" y="2941306"/>
                  <a:pt x="0" y="2912786"/>
                </a:cubicBezTo>
                <a:lnTo>
                  <a:pt x="0" y="51640"/>
                </a:lnTo>
                <a:cubicBezTo>
                  <a:pt x="0" y="23120"/>
                  <a:pt x="23120" y="0"/>
                  <a:pt x="5164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12700">
            <a:noFill/>
          </a:ln>
          <a:effectLst>
            <a:outerShdw blurRad="711200" dist="5334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C8EFF1-AFD3-4961-A9DF-493ED8FE9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95886" y="1"/>
            <a:ext cx="5196114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70A914-DCF3-4B2A-B03E-775CEB4998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631" y="2108199"/>
            <a:ext cx="4232518" cy="3828144"/>
          </a:xfrm>
          <a:custGeom>
            <a:avLst/>
            <a:gdLst>
              <a:gd name="connsiteX0" fmla="*/ 41303 w 4557479"/>
              <a:gd name="connsiteY0" fmla="*/ 0 h 4122058"/>
              <a:gd name="connsiteX1" fmla="*/ 4516176 w 4557479"/>
              <a:gd name="connsiteY1" fmla="*/ 0 h 4122058"/>
              <a:gd name="connsiteX2" fmla="*/ 4557479 w 4557479"/>
              <a:gd name="connsiteY2" fmla="*/ 41303 h 4122058"/>
              <a:gd name="connsiteX3" fmla="*/ 4557479 w 4557479"/>
              <a:gd name="connsiteY3" fmla="*/ 4080755 h 4122058"/>
              <a:gd name="connsiteX4" fmla="*/ 4516176 w 4557479"/>
              <a:gd name="connsiteY4" fmla="*/ 4122058 h 4122058"/>
              <a:gd name="connsiteX5" fmla="*/ 41303 w 4557479"/>
              <a:gd name="connsiteY5" fmla="*/ 4122058 h 4122058"/>
              <a:gd name="connsiteX6" fmla="*/ 0 w 4557479"/>
              <a:gd name="connsiteY6" fmla="*/ 4080755 h 4122058"/>
              <a:gd name="connsiteX7" fmla="*/ 0 w 4557479"/>
              <a:gd name="connsiteY7" fmla="*/ 41303 h 4122058"/>
              <a:gd name="connsiteX8" fmla="*/ 41303 w 4557479"/>
              <a:gd name="connsiteY8" fmla="*/ 0 h 412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7479" h="4122058">
                <a:moveTo>
                  <a:pt x="41303" y="0"/>
                </a:moveTo>
                <a:lnTo>
                  <a:pt x="4516176" y="0"/>
                </a:lnTo>
                <a:cubicBezTo>
                  <a:pt x="4538987" y="0"/>
                  <a:pt x="4557479" y="18492"/>
                  <a:pt x="4557479" y="41303"/>
                </a:cubicBezTo>
                <a:lnTo>
                  <a:pt x="4557479" y="4080755"/>
                </a:lnTo>
                <a:cubicBezTo>
                  <a:pt x="4557479" y="4103566"/>
                  <a:pt x="4538987" y="4122058"/>
                  <a:pt x="4516176" y="4122058"/>
                </a:cubicBezTo>
                <a:lnTo>
                  <a:pt x="41303" y="4122058"/>
                </a:lnTo>
                <a:cubicBezTo>
                  <a:pt x="18492" y="4122058"/>
                  <a:pt x="0" y="4103566"/>
                  <a:pt x="0" y="4080755"/>
                </a:cubicBezTo>
                <a:lnTo>
                  <a:pt x="0" y="41303"/>
                </a:lnTo>
                <a:cubicBezTo>
                  <a:pt x="0" y="18492"/>
                  <a:pt x="18492" y="0"/>
                  <a:pt x="4130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12700">
            <a:noFill/>
          </a:ln>
          <a:effectLst>
            <a:outerShdw blurRad="711200" dist="431800" dir="42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64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9AE2E7-2E9D-41D7-A3B5-3DA4D7C8A1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03433" y="1637523"/>
            <a:ext cx="1966296" cy="3398801"/>
          </a:xfrm>
          <a:custGeom>
            <a:avLst/>
            <a:gdLst>
              <a:gd name="connsiteX0" fmla="*/ 0 w 1966296"/>
              <a:gd name="connsiteY0" fmla="*/ 0 h 3398801"/>
              <a:gd name="connsiteX1" fmla="*/ 1966296 w 1966296"/>
              <a:gd name="connsiteY1" fmla="*/ 0 h 3398801"/>
              <a:gd name="connsiteX2" fmla="*/ 1966296 w 1966296"/>
              <a:gd name="connsiteY2" fmla="*/ 3398801 h 3398801"/>
              <a:gd name="connsiteX3" fmla="*/ 0 w 1966296"/>
              <a:gd name="connsiteY3" fmla="*/ 3398801 h 339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296" h="3398801">
                <a:moveTo>
                  <a:pt x="0" y="0"/>
                </a:moveTo>
                <a:lnTo>
                  <a:pt x="1966296" y="0"/>
                </a:lnTo>
                <a:lnTo>
                  <a:pt x="1966296" y="3398801"/>
                </a:lnTo>
                <a:lnTo>
                  <a:pt x="0" y="3398801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1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5C7D7B-2C9D-45F6-AC6B-E1D0BD15B9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0454" y="1135627"/>
            <a:ext cx="3170903" cy="4152510"/>
          </a:xfrm>
          <a:prstGeom prst="rect">
            <a:avLst/>
          </a:prstGeom>
          <a:noFill/>
          <a:effectLst>
            <a:outerShdw blurRad="698500" dist="647700" dir="16200000" sx="80000" sy="80000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1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909C87-43CF-4E04-801B-DDD14F9D0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9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1416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37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4577F5-DCDE-45C0-81AC-26C3F994862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70187C-D0EA-4E49-BB69-7BC5B1BB96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6969" y="929148"/>
            <a:ext cx="10078062" cy="4999704"/>
          </a:xfrm>
          <a:custGeom>
            <a:avLst/>
            <a:gdLst>
              <a:gd name="connsiteX0" fmla="*/ 0 w 10078062"/>
              <a:gd name="connsiteY0" fmla="*/ 0 h 4999704"/>
              <a:gd name="connsiteX1" fmla="*/ 10078062 w 10078062"/>
              <a:gd name="connsiteY1" fmla="*/ 0 h 4999704"/>
              <a:gd name="connsiteX2" fmla="*/ 10078062 w 10078062"/>
              <a:gd name="connsiteY2" fmla="*/ 4999704 h 4999704"/>
              <a:gd name="connsiteX3" fmla="*/ 0 w 10078062"/>
              <a:gd name="connsiteY3" fmla="*/ 4999704 h 4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062" h="4999704">
                <a:moveTo>
                  <a:pt x="0" y="0"/>
                </a:moveTo>
                <a:lnTo>
                  <a:pt x="10078062" y="0"/>
                </a:lnTo>
                <a:lnTo>
                  <a:pt x="10078062" y="4999704"/>
                </a:lnTo>
                <a:lnTo>
                  <a:pt x="0" y="4999704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270000" dist="787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F5DCEDB-488A-4CB7-9D22-E03517E1CA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919884" cy="6858000"/>
          </a:xfrm>
          <a:custGeom>
            <a:avLst/>
            <a:gdLst>
              <a:gd name="connsiteX0" fmla="*/ 0 w 4262284"/>
              <a:gd name="connsiteY0" fmla="*/ 0 h 6858000"/>
              <a:gd name="connsiteX1" fmla="*/ 4262284 w 4262284"/>
              <a:gd name="connsiteY1" fmla="*/ 0 h 6858000"/>
              <a:gd name="connsiteX2" fmla="*/ 4262284 w 4262284"/>
              <a:gd name="connsiteY2" fmla="*/ 6858000 h 6858000"/>
              <a:gd name="connsiteX3" fmla="*/ 0 w 42622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284" h="6858000">
                <a:moveTo>
                  <a:pt x="0" y="0"/>
                </a:moveTo>
                <a:lnTo>
                  <a:pt x="4262284" y="0"/>
                </a:lnTo>
                <a:lnTo>
                  <a:pt x="42622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7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433886F-2BAB-469B-AA1B-A2593E66B5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486400 h 6858000"/>
              <a:gd name="connsiteX1" fmla="*/ 12192000 w 12192000"/>
              <a:gd name="connsiteY1" fmla="*/ 548640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1371600 h 6858000"/>
              <a:gd name="connsiteX7" fmla="*/ 0 w 12192000"/>
              <a:gd name="connsiteY7" fmla="*/ 1371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5486400"/>
                </a:moveTo>
                <a:lnTo>
                  <a:pt x="12192000" y="548640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37160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C78A2-35EF-4991-BF3D-E79CAA80CC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533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11FE884-E19F-4EF1-B07B-B752731731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1998" cy="6116864"/>
          </a:xfrm>
          <a:custGeom>
            <a:avLst/>
            <a:gdLst>
              <a:gd name="connsiteX0" fmla="*/ 0 w 12191998"/>
              <a:gd name="connsiteY0" fmla="*/ 0 h 6116864"/>
              <a:gd name="connsiteX1" fmla="*/ 12191996 w 12191998"/>
              <a:gd name="connsiteY1" fmla="*/ 0 h 6116864"/>
              <a:gd name="connsiteX2" fmla="*/ 12191996 w 12191998"/>
              <a:gd name="connsiteY2" fmla="*/ 420914 h 6116864"/>
              <a:gd name="connsiteX3" fmla="*/ 12191998 w 12191998"/>
              <a:gd name="connsiteY3" fmla="*/ 420914 h 6116864"/>
              <a:gd name="connsiteX4" fmla="*/ 12191998 w 12191998"/>
              <a:gd name="connsiteY4" fmla="*/ 4807168 h 6116864"/>
              <a:gd name="connsiteX5" fmla="*/ 2 w 12191998"/>
              <a:gd name="connsiteY5" fmla="*/ 6116864 h 6116864"/>
              <a:gd name="connsiteX6" fmla="*/ 2 w 12191998"/>
              <a:gd name="connsiteY6" fmla="*/ 1450975 h 6116864"/>
              <a:gd name="connsiteX7" fmla="*/ 0 w 12191998"/>
              <a:gd name="connsiteY7" fmla="*/ 1450975 h 61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116864">
                <a:moveTo>
                  <a:pt x="0" y="0"/>
                </a:moveTo>
                <a:lnTo>
                  <a:pt x="12191996" y="0"/>
                </a:lnTo>
                <a:lnTo>
                  <a:pt x="12191996" y="420914"/>
                </a:lnTo>
                <a:lnTo>
                  <a:pt x="12191998" y="420914"/>
                </a:lnTo>
                <a:lnTo>
                  <a:pt x="12191998" y="4807168"/>
                </a:lnTo>
                <a:lnTo>
                  <a:pt x="2" y="6116864"/>
                </a:lnTo>
                <a:lnTo>
                  <a:pt x="2" y="1450975"/>
                </a:lnTo>
                <a:lnTo>
                  <a:pt x="0" y="1450975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F7DE01-F440-49D7-BF6D-A4BA8A486C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95939" y="140210"/>
            <a:ext cx="3678644" cy="5848184"/>
          </a:xfrm>
          <a:custGeom>
            <a:avLst/>
            <a:gdLst>
              <a:gd name="connsiteX0" fmla="*/ 0 w 3678644"/>
              <a:gd name="connsiteY0" fmla="*/ 0 h 5848184"/>
              <a:gd name="connsiteX1" fmla="*/ 3678644 w 3678644"/>
              <a:gd name="connsiteY1" fmla="*/ 0 h 5848184"/>
              <a:gd name="connsiteX2" fmla="*/ 3678644 w 3678644"/>
              <a:gd name="connsiteY2" fmla="*/ 5453014 h 5848184"/>
              <a:gd name="connsiteX3" fmla="*/ 0 w 3678644"/>
              <a:gd name="connsiteY3" fmla="*/ 5848184 h 584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8644" h="5848184">
                <a:moveTo>
                  <a:pt x="0" y="0"/>
                </a:moveTo>
                <a:lnTo>
                  <a:pt x="3678644" y="0"/>
                </a:lnTo>
                <a:lnTo>
                  <a:pt x="3678644" y="5453014"/>
                </a:lnTo>
                <a:lnTo>
                  <a:pt x="0" y="58481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DCEF38-F326-4132-A42E-185CE4E93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77032" y="0"/>
            <a:ext cx="7914968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46D99C4-7F6B-4EF8-A605-99A1637D2E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12192000" cy="309716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0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2AC8D9-6998-4EE3-934B-B7A5E870F6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9852" y="1601376"/>
            <a:ext cx="5162777" cy="3655249"/>
          </a:xfrm>
          <a:custGeom>
            <a:avLst/>
            <a:gdLst>
              <a:gd name="connsiteX0" fmla="*/ 42927 w 5162777"/>
              <a:gd name="connsiteY0" fmla="*/ 0 h 3655249"/>
              <a:gd name="connsiteX1" fmla="*/ 5119850 w 5162777"/>
              <a:gd name="connsiteY1" fmla="*/ 0 h 3655249"/>
              <a:gd name="connsiteX2" fmla="*/ 5162777 w 5162777"/>
              <a:gd name="connsiteY2" fmla="*/ 42657 h 3655249"/>
              <a:gd name="connsiteX3" fmla="*/ 5162777 w 5162777"/>
              <a:gd name="connsiteY3" fmla="*/ 3612592 h 3655249"/>
              <a:gd name="connsiteX4" fmla="*/ 5119850 w 5162777"/>
              <a:gd name="connsiteY4" fmla="*/ 3655249 h 3655249"/>
              <a:gd name="connsiteX5" fmla="*/ 42927 w 5162777"/>
              <a:gd name="connsiteY5" fmla="*/ 3655249 h 3655249"/>
              <a:gd name="connsiteX6" fmla="*/ 0 w 5162777"/>
              <a:gd name="connsiteY6" fmla="*/ 3612592 h 3655249"/>
              <a:gd name="connsiteX7" fmla="*/ 0 w 5162777"/>
              <a:gd name="connsiteY7" fmla="*/ 42657 h 3655249"/>
              <a:gd name="connsiteX8" fmla="*/ 42927 w 5162777"/>
              <a:gd name="connsiteY8" fmla="*/ 0 h 365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2777" h="3655249">
                <a:moveTo>
                  <a:pt x="42927" y="0"/>
                </a:moveTo>
                <a:lnTo>
                  <a:pt x="5119850" y="0"/>
                </a:lnTo>
                <a:cubicBezTo>
                  <a:pt x="5143557" y="0"/>
                  <a:pt x="5162777" y="19099"/>
                  <a:pt x="5162777" y="42657"/>
                </a:cubicBezTo>
                <a:lnTo>
                  <a:pt x="5162777" y="3612592"/>
                </a:lnTo>
                <a:cubicBezTo>
                  <a:pt x="5162777" y="3636150"/>
                  <a:pt x="5143557" y="3655249"/>
                  <a:pt x="5119850" y="3655249"/>
                </a:cubicBezTo>
                <a:lnTo>
                  <a:pt x="42927" y="3655249"/>
                </a:lnTo>
                <a:cubicBezTo>
                  <a:pt x="19220" y="3655249"/>
                  <a:pt x="0" y="3636150"/>
                  <a:pt x="0" y="3612592"/>
                </a:cubicBezTo>
                <a:lnTo>
                  <a:pt x="0" y="42657"/>
                </a:lnTo>
                <a:cubicBezTo>
                  <a:pt x="0" y="19099"/>
                  <a:pt x="19220" y="0"/>
                  <a:pt x="42927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12700">
            <a:noFill/>
          </a:ln>
          <a:effectLst>
            <a:outerShdw blurRad="711200" dist="5334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B3A87C2-6BA2-430F-BC69-FA61319B44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114800"/>
          </a:xfrm>
          <a:custGeom>
            <a:avLst/>
            <a:gdLst>
              <a:gd name="connsiteX0" fmla="*/ 0 w 12192000"/>
              <a:gd name="connsiteY0" fmla="*/ 0 h 4114800"/>
              <a:gd name="connsiteX1" fmla="*/ 12192000 w 12192000"/>
              <a:gd name="connsiteY1" fmla="*/ 0 h 4114800"/>
              <a:gd name="connsiteX2" fmla="*/ 12192000 w 12192000"/>
              <a:gd name="connsiteY2" fmla="*/ 4114800 h 4114800"/>
              <a:gd name="connsiteX3" fmla="*/ 0 w 1219200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114800">
                <a:moveTo>
                  <a:pt x="0" y="0"/>
                </a:moveTo>
                <a:lnTo>
                  <a:pt x="12192000" y="0"/>
                </a:lnTo>
                <a:lnTo>
                  <a:pt x="12192000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044206-D38A-4FC6-BD90-542B03B4FF06}"/>
              </a:ext>
            </a:extLst>
          </p:cNvPr>
          <p:cNvSpPr txBox="1"/>
          <p:nvPr/>
        </p:nvSpPr>
        <p:spPr>
          <a:xfrm rot="16200000">
            <a:off x="11444655" y="3029409"/>
            <a:ext cx="61912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1050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‹#›</a:t>
            </a:fld>
            <a:endParaRPr lang="id-ID" sz="1050" i="0" dirty="0">
              <a:solidFill>
                <a:schemeClr val="bg1">
                  <a:lumMod val="85000"/>
                  <a:alpha val="60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091BFF-1740-45DA-8481-83AA4512F2AE}"/>
              </a:ext>
            </a:extLst>
          </p:cNvPr>
          <p:cNvSpPr txBox="1"/>
          <p:nvPr/>
        </p:nvSpPr>
        <p:spPr>
          <a:xfrm rot="16200000">
            <a:off x="11313638" y="3580015"/>
            <a:ext cx="881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</a:rPr>
              <a:t>Page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DA47EE-9456-4D43-957A-EEEDEBC18E5E}"/>
              </a:ext>
            </a:extLst>
          </p:cNvPr>
          <p:cNvSpPr txBox="1"/>
          <p:nvPr userDrawn="1"/>
        </p:nvSpPr>
        <p:spPr>
          <a:xfrm rot="5400000">
            <a:off x="-850477" y="3298195"/>
            <a:ext cx="2576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85000"/>
                    <a:alpha val="60000"/>
                  </a:schemeClr>
                </a:solidFill>
                <a:latin typeface="+mj-lt"/>
              </a:rPr>
              <a:t>© Calentines. All rigts reserved</a:t>
            </a:r>
          </a:p>
        </p:txBody>
      </p:sp>
    </p:spTree>
    <p:extLst>
      <p:ext uri="{BB962C8B-B14F-4D97-AF65-F5344CB8AC3E}">
        <p14:creationId xmlns:p14="http://schemas.microsoft.com/office/powerpoint/2010/main" val="127053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  <p:sldLayoutId id="2147483659" r:id="rId6"/>
    <p:sldLayoutId id="2147483660" r:id="rId7"/>
    <p:sldLayoutId id="2147483661" r:id="rId8"/>
    <p:sldLayoutId id="2147483663" r:id="rId9"/>
    <p:sldLayoutId id="2147483665" r:id="rId10"/>
    <p:sldLayoutId id="2147483666" r:id="rId11"/>
    <p:sldLayoutId id="2147483669" r:id="rId12"/>
    <p:sldLayoutId id="2147483671" r:id="rId13"/>
    <p:sldLayoutId id="2147483673" r:id="rId14"/>
    <p:sldLayoutId id="2147483675" r:id="rId15"/>
    <p:sldLayoutId id="2147483677" r:id="rId16"/>
    <p:sldLayoutId id="2147483678" r:id="rId17"/>
    <p:sldLayoutId id="2147483682" r:id="rId18"/>
    <p:sldLayoutId id="2147483683" r:id="rId19"/>
    <p:sldLayoutId id="2147483684" r:id="rId20"/>
    <p:sldLayoutId id="2147483687" r:id="rId21"/>
    <p:sldLayoutId id="2147483690" r:id="rId22"/>
    <p:sldLayoutId id="2147483692" r:id="rId23"/>
    <p:sldLayoutId id="2147483693" r:id="rId24"/>
    <p:sldLayoutId id="2147483694" r:id="rId25"/>
    <p:sldLayoutId id="2147483696" r:id="rId26"/>
    <p:sldLayoutId id="2147483697" r:id="rId27"/>
    <p:sldLayoutId id="2147483698" r:id="rId28"/>
    <p:sldLayoutId id="2147483699" r:id="rId29"/>
    <p:sldLayoutId id="2147483701" r:id="rId30"/>
    <p:sldLayoutId id="2147483703" r:id="rId31"/>
    <p:sldLayoutId id="214748370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8C76FE9-989C-3D45-2200-1150E549F5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37C427-6B05-BC34-BA05-639DBEE8EA27}"/>
              </a:ext>
            </a:extLst>
          </p:cNvPr>
          <p:cNvSpPr/>
          <p:nvPr/>
        </p:nvSpPr>
        <p:spPr>
          <a:xfrm>
            <a:off x="5480050" y="4105217"/>
            <a:ext cx="1231900" cy="3168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Montserrat" panose="00000500000000000000" pitchFamily="2" charset="0"/>
              </a:rPr>
              <a:t>START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1A3CC-DC2C-91F7-8FFF-2C112206C292}"/>
              </a:ext>
            </a:extLst>
          </p:cNvPr>
          <p:cNvSpPr txBox="1"/>
          <p:nvPr/>
        </p:nvSpPr>
        <p:spPr>
          <a:xfrm>
            <a:off x="2964374" y="2781778"/>
            <a:ext cx="6263253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MORTGAGE</a:t>
            </a:r>
          </a:p>
        </p:txBody>
      </p:sp>
    </p:spTree>
    <p:extLst>
      <p:ext uri="{BB962C8B-B14F-4D97-AF65-F5344CB8AC3E}">
        <p14:creationId xmlns:p14="http://schemas.microsoft.com/office/powerpoint/2010/main" val="7660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521564-BFA1-97FA-380D-27858170C4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516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22CA56-427C-B869-853F-6397D79659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r="22483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3C13822-B00A-628D-7342-8D1613F885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r="9508"/>
          <a:stretch/>
        </p:blipFill>
        <p:spPr>
          <a:xfrm>
            <a:off x="6187443" y="2976383"/>
            <a:ext cx="2372523" cy="2875935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CD90646-A985-53DA-D440-B5B5470835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r="26763"/>
          <a:stretch>
            <a:fillRect/>
          </a:stretch>
        </p:blipFill>
        <p:spPr/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408E34-E41A-4755-B5CA-BF9603FF3069}"/>
              </a:ext>
            </a:extLst>
          </p:cNvPr>
          <p:cNvSpPr/>
          <p:nvPr/>
        </p:nvSpPr>
        <p:spPr>
          <a:xfrm>
            <a:off x="3632037" y="2976382"/>
            <a:ext cx="2372523" cy="2875935"/>
          </a:xfrm>
          <a:prstGeom prst="roundRect">
            <a:avLst>
              <a:gd name="adj" fmla="val 1126"/>
            </a:avLst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A621FDC8-7420-4344-B7D2-F9A45467301C}"/>
              </a:ext>
            </a:extLst>
          </p:cNvPr>
          <p:cNvSpPr/>
          <p:nvPr/>
        </p:nvSpPr>
        <p:spPr>
          <a:xfrm>
            <a:off x="1076632" y="5102941"/>
            <a:ext cx="2372523" cy="749375"/>
          </a:xfrm>
          <a:prstGeom prst="round2SameRect">
            <a:avLst>
              <a:gd name="adj1" fmla="val 0"/>
              <a:gd name="adj2" fmla="val 2769"/>
            </a:avLst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73CB7866-0D41-43F9-BF49-9AF985C6B8C2}"/>
              </a:ext>
            </a:extLst>
          </p:cNvPr>
          <p:cNvSpPr/>
          <p:nvPr/>
        </p:nvSpPr>
        <p:spPr>
          <a:xfrm>
            <a:off x="6187442" y="5102941"/>
            <a:ext cx="2372523" cy="749375"/>
          </a:xfrm>
          <a:prstGeom prst="round2SameRect">
            <a:avLst>
              <a:gd name="adj1" fmla="val 0"/>
              <a:gd name="adj2" fmla="val 2769"/>
            </a:avLst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5CAC7548-3793-4C29-8627-2B1A32447A5F}"/>
              </a:ext>
            </a:extLst>
          </p:cNvPr>
          <p:cNvSpPr/>
          <p:nvPr/>
        </p:nvSpPr>
        <p:spPr>
          <a:xfrm>
            <a:off x="8742847" y="5102941"/>
            <a:ext cx="2372523" cy="749375"/>
          </a:xfrm>
          <a:prstGeom prst="round2SameRect">
            <a:avLst>
              <a:gd name="adj1" fmla="val 0"/>
              <a:gd name="adj2" fmla="val 2769"/>
            </a:avLst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88781A-F827-C45F-2EB1-95A76E828D6E}"/>
              </a:ext>
            </a:extLst>
          </p:cNvPr>
          <p:cNvSpPr txBox="1"/>
          <p:nvPr/>
        </p:nvSpPr>
        <p:spPr>
          <a:xfrm>
            <a:off x="1076632" y="1456778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448BFC-5070-BB7F-C4CF-8D9B94B85414}"/>
              </a:ext>
            </a:extLst>
          </p:cNvPr>
          <p:cNvSpPr txBox="1"/>
          <p:nvPr/>
        </p:nvSpPr>
        <p:spPr>
          <a:xfrm>
            <a:off x="1076632" y="1005682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C9EC49-5D15-7F2E-EA85-E9063DD9ACF1}"/>
              </a:ext>
            </a:extLst>
          </p:cNvPr>
          <p:cNvSpPr txBox="1"/>
          <p:nvPr/>
        </p:nvSpPr>
        <p:spPr>
          <a:xfrm>
            <a:off x="7064781" y="1456778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D22A8B-3568-E744-A0FB-9FCA1B83049D}"/>
              </a:ext>
            </a:extLst>
          </p:cNvPr>
          <p:cNvSpPr txBox="1"/>
          <p:nvPr/>
        </p:nvSpPr>
        <p:spPr>
          <a:xfrm>
            <a:off x="7064781" y="1005682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5FF7B98-CA6C-1CDC-321E-5B5D2DBB8C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r="4920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3423AC-D531-490B-A062-C0522951A990}"/>
              </a:ext>
            </a:extLst>
          </p:cNvPr>
          <p:cNvSpPr/>
          <p:nvPr/>
        </p:nvSpPr>
        <p:spPr>
          <a:xfrm>
            <a:off x="0" y="4778477"/>
            <a:ext cx="12192000" cy="207952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406400" dist="38100" dir="16200000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44593D-7651-4F71-8ED9-C259FB2CDE9A}"/>
              </a:ext>
            </a:extLst>
          </p:cNvPr>
          <p:cNvSpPr/>
          <p:nvPr/>
        </p:nvSpPr>
        <p:spPr>
          <a:xfrm>
            <a:off x="10339261" y="1188642"/>
            <a:ext cx="927775" cy="927775"/>
          </a:xfrm>
          <a:custGeom>
            <a:avLst/>
            <a:gdLst>
              <a:gd name="connsiteX0" fmla="*/ 0 w 927775"/>
              <a:gd name="connsiteY0" fmla="*/ 0 h 927775"/>
              <a:gd name="connsiteX1" fmla="*/ 879314 w 927775"/>
              <a:gd name="connsiteY1" fmla="*/ 0 h 927775"/>
              <a:gd name="connsiteX2" fmla="*/ 927775 w 927775"/>
              <a:gd name="connsiteY2" fmla="*/ 48461 h 927775"/>
              <a:gd name="connsiteX3" fmla="*/ 927775 w 927775"/>
              <a:gd name="connsiteY3" fmla="*/ 927775 h 92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75" h="927775">
                <a:moveTo>
                  <a:pt x="0" y="0"/>
                </a:moveTo>
                <a:lnTo>
                  <a:pt x="879314" y="0"/>
                </a:lnTo>
                <a:cubicBezTo>
                  <a:pt x="906078" y="0"/>
                  <a:pt x="927775" y="21697"/>
                  <a:pt x="927775" y="48461"/>
                </a:cubicBezTo>
                <a:lnTo>
                  <a:pt x="927775" y="9277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2000">
                <a:schemeClr val="accent2"/>
              </a:gs>
            </a:gsLst>
            <a:path path="circle">
              <a:fillToRect r="100000" b="100000"/>
            </a:path>
          </a:gradFill>
          <a:ln w="12700">
            <a:noFill/>
          </a:ln>
          <a:effectLst>
            <a:outerShdw blurRad="241300" dist="1270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07A0D4-D47F-61AB-7080-7DEA911C602E}"/>
              </a:ext>
            </a:extLst>
          </p:cNvPr>
          <p:cNvSpPr txBox="1"/>
          <p:nvPr/>
        </p:nvSpPr>
        <p:spPr>
          <a:xfrm>
            <a:off x="661595" y="2567513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2D28C7-B1B5-2413-B7F0-35E48186F12B}"/>
              </a:ext>
            </a:extLst>
          </p:cNvPr>
          <p:cNvSpPr txBox="1"/>
          <p:nvPr/>
        </p:nvSpPr>
        <p:spPr>
          <a:xfrm>
            <a:off x="661595" y="2116417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8C45C-F256-C244-BF30-4749451CFB02}"/>
              </a:ext>
            </a:extLst>
          </p:cNvPr>
          <p:cNvSpPr txBox="1"/>
          <p:nvPr/>
        </p:nvSpPr>
        <p:spPr>
          <a:xfrm>
            <a:off x="661595" y="5398850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F51D1-8CB8-B2EF-6064-86F9B9B56D48}"/>
              </a:ext>
            </a:extLst>
          </p:cNvPr>
          <p:cNvSpPr txBox="1"/>
          <p:nvPr/>
        </p:nvSpPr>
        <p:spPr>
          <a:xfrm>
            <a:off x="661595" y="4947754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DBF8B-0E21-9B1E-213C-981897364DEB}"/>
              </a:ext>
            </a:extLst>
          </p:cNvPr>
          <p:cNvSpPr txBox="1"/>
          <p:nvPr/>
        </p:nvSpPr>
        <p:spPr>
          <a:xfrm>
            <a:off x="6096000" y="5393268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8E354-7B42-CBDE-D346-03EFA70ADDA4}"/>
              </a:ext>
            </a:extLst>
          </p:cNvPr>
          <p:cNvSpPr txBox="1"/>
          <p:nvPr/>
        </p:nvSpPr>
        <p:spPr>
          <a:xfrm>
            <a:off x="6096000" y="4942172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A88371C-D2C9-4548-9640-76A1D8D94087}"/>
              </a:ext>
            </a:extLst>
          </p:cNvPr>
          <p:cNvSpPr/>
          <p:nvPr/>
        </p:nvSpPr>
        <p:spPr>
          <a:xfrm>
            <a:off x="0" y="-1"/>
            <a:ext cx="12192000" cy="309716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B7EDCA-299D-EE02-A8AC-EEBAB583C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1" b="27421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BA336B-6C94-4582-BF5D-AFD86A4B92EE}"/>
              </a:ext>
            </a:extLst>
          </p:cNvPr>
          <p:cNvSpPr/>
          <p:nvPr/>
        </p:nvSpPr>
        <p:spPr>
          <a:xfrm>
            <a:off x="0" y="3097161"/>
            <a:ext cx="12192000" cy="122411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93224C-8BB5-BE11-642A-12C66741F29B}"/>
              </a:ext>
            </a:extLst>
          </p:cNvPr>
          <p:cNvSpPr txBox="1"/>
          <p:nvPr/>
        </p:nvSpPr>
        <p:spPr>
          <a:xfrm>
            <a:off x="717865" y="51402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30D164-01B0-B26A-210E-34E6D02AE93E}"/>
              </a:ext>
            </a:extLst>
          </p:cNvPr>
          <p:cNvSpPr txBox="1"/>
          <p:nvPr/>
        </p:nvSpPr>
        <p:spPr>
          <a:xfrm>
            <a:off x="717865" y="468916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0660C2-0295-88B5-3B77-B9C251349F8E}"/>
              </a:ext>
            </a:extLst>
          </p:cNvPr>
          <p:cNvSpPr txBox="1"/>
          <p:nvPr/>
        </p:nvSpPr>
        <p:spPr>
          <a:xfrm>
            <a:off x="7104597" y="51402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620B94-3DE8-4172-45AA-BBE87F0CA155}"/>
              </a:ext>
            </a:extLst>
          </p:cNvPr>
          <p:cNvSpPr txBox="1"/>
          <p:nvPr/>
        </p:nvSpPr>
        <p:spPr>
          <a:xfrm>
            <a:off x="7104597" y="468916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EAB62-D2A1-41E5-A696-648E21154523}"/>
              </a:ext>
            </a:extLst>
          </p:cNvPr>
          <p:cNvSpPr/>
          <p:nvPr/>
        </p:nvSpPr>
        <p:spPr>
          <a:xfrm>
            <a:off x="7020232" y="0"/>
            <a:ext cx="362810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02165C9-89CC-6BB1-D8FC-3CD360C842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r="23352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810F57-AD93-42A5-94C0-45C1B4238544}"/>
              </a:ext>
            </a:extLst>
          </p:cNvPr>
          <p:cNvSpPr/>
          <p:nvPr/>
        </p:nvSpPr>
        <p:spPr>
          <a:xfrm>
            <a:off x="10648335" y="0"/>
            <a:ext cx="1543665" cy="6858000"/>
          </a:xfrm>
          <a:prstGeom prst="rect">
            <a:avLst/>
          </a:prstGeom>
          <a:solidFill>
            <a:srgbClr val="1A1E3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E5AAB-7980-91A9-B985-F30261AE5C8B}"/>
              </a:ext>
            </a:extLst>
          </p:cNvPr>
          <p:cNvSpPr txBox="1"/>
          <p:nvPr/>
        </p:nvSpPr>
        <p:spPr>
          <a:xfrm>
            <a:off x="717865" y="51402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2EDCE3-4475-82F2-EB1B-F1BED7B12AB2}"/>
              </a:ext>
            </a:extLst>
          </p:cNvPr>
          <p:cNvSpPr txBox="1"/>
          <p:nvPr/>
        </p:nvSpPr>
        <p:spPr>
          <a:xfrm>
            <a:off x="717865" y="468916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9F6611-144F-DCED-5D9C-65EF0A1DEB81}"/>
              </a:ext>
            </a:extLst>
          </p:cNvPr>
          <p:cNvSpPr txBox="1"/>
          <p:nvPr/>
        </p:nvSpPr>
        <p:spPr>
          <a:xfrm>
            <a:off x="717865" y="1586723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9150BE-C86F-47DC-3333-E88E631EC72B}"/>
              </a:ext>
            </a:extLst>
          </p:cNvPr>
          <p:cNvSpPr txBox="1"/>
          <p:nvPr/>
        </p:nvSpPr>
        <p:spPr>
          <a:xfrm>
            <a:off x="717865" y="1135627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FB1727-C9CA-1F2A-B682-505F7B3549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r="6700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CF2FA2E3-600B-4E4E-AF4E-D19E9012D8EA}"/>
              </a:ext>
            </a:extLst>
          </p:cNvPr>
          <p:cNvSpPr/>
          <p:nvPr/>
        </p:nvSpPr>
        <p:spPr>
          <a:xfrm>
            <a:off x="7914966" y="0"/>
            <a:ext cx="4277033" cy="685800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856FA4-83F3-44A8-B8E3-9A282A085D14}"/>
              </a:ext>
            </a:extLst>
          </p:cNvPr>
          <p:cNvGrpSpPr/>
          <p:nvPr/>
        </p:nvGrpSpPr>
        <p:grpSpPr>
          <a:xfrm>
            <a:off x="0" y="0"/>
            <a:ext cx="4378197" cy="6858000"/>
            <a:chOff x="-1" y="0"/>
            <a:chExt cx="4378197" cy="6858000"/>
          </a:xfrm>
          <a:solidFill>
            <a:schemeClr val="bg1"/>
          </a:solidFill>
          <a:effectLst>
            <a:outerShdw blurRad="101600" dist="38100" algn="l" rotWithShape="0">
              <a:prstClr val="black">
                <a:alpha val="14000"/>
              </a:prstClr>
            </a:outerShdw>
          </a:effectLst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D1D7E45-071F-4CC8-8EEC-694FF0D9B644}"/>
                </a:ext>
              </a:extLst>
            </p:cNvPr>
            <p:cNvSpPr/>
            <p:nvPr/>
          </p:nvSpPr>
          <p:spPr>
            <a:xfrm>
              <a:off x="-1" y="0"/>
              <a:ext cx="4277033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D289FDA4-8097-4EDD-94CE-333F1E857141}"/>
                </a:ext>
              </a:extLst>
            </p:cNvPr>
            <p:cNvSpPr/>
            <p:nvPr/>
          </p:nvSpPr>
          <p:spPr>
            <a:xfrm rot="13500000">
              <a:off x="4146370" y="3313087"/>
              <a:ext cx="231826" cy="23182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6C13F6-B7B6-6CAF-1802-BCED170A6A50}"/>
              </a:ext>
            </a:extLst>
          </p:cNvPr>
          <p:cNvSpPr txBox="1"/>
          <p:nvPr/>
        </p:nvSpPr>
        <p:spPr>
          <a:xfrm>
            <a:off x="542039" y="4872971"/>
            <a:ext cx="3192953" cy="145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A6C5EC-514F-8827-8300-442E36229C14}"/>
              </a:ext>
            </a:extLst>
          </p:cNvPr>
          <p:cNvSpPr txBox="1"/>
          <p:nvPr/>
        </p:nvSpPr>
        <p:spPr>
          <a:xfrm>
            <a:off x="542039" y="4238313"/>
            <a:ext cx="23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C99A2B-8C9C-52AF-812E-AFEFE1418890}"/>
              </a:ext>
            </a:extLst>
          </p:cNvPr>
          <p:cNvSpPr txBox="1"/>
          <p:nvPr/>
        </p:nvSpPr>
        <p:spPr>
          <a:xfrm>
            <a:off x="542039" y="1496725"/>
            <a:ext cx="3192953" cy="145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BBD75C-F912-3851-6C36-E03B22068D27}"/>
              </a:ext>
            </a:extLst>
          </p:cNvPr>
          <p:cNvSpPr txBox="1"/>
          <p:nvPr/>
        </p:nvSpPr>
        <p:spPr>
          <a:xfrm>
            <a:off x="542039" y="862067"/>
            <a:ext cx="23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E6E76-BB19-5B82-946F-5CE289544728}"/>
              </a:ext>
            </a:extLst>
          </p:cNvPr>
          <p:cNvSpPr txBox="1"/>
          <p:nvPr/>
        </p:nvSpPr>
        <p:spPr>
          <a:xfrm>
            <a:off x="8375391" y="4872971"/>
            <a:ext cx="3192953" cy="145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B9BCB-11BE-CCA1-BBEA-4741A702D8F6}"/>
              </a:ext>
            </a:extLst>
          </p:cNvPr>
          <p:cNvSpPr txBox="1"/>
          <p:nvPr/>
        </p:nvSpPr>
        <p:spPr>
          <a:xfrm>
            <a:off x="8375391" y="4238313"/>
            <a:ext cx="23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63C4B-428B-FD00-E3D5-2C2E8FD8F178}"/>
              </a:ext>
            </a:extLst>
          </p:cNvPr>
          <p:cNvSpPr txBox="1"/>
          <p:nvPr/>
        </p:nvSpPr>
        <p:spPr>
          <a:xfrm>
            <a:off x="8375391" y="1496725"/>
            <a:ext cx="3192953" cy="145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F5EF7-904E-2218-627A-8A75D7E31911}"/>
              </a:ext>
            </a:extLst>
          </p:cNvPr>
          <p:cNvSpPr txBox="1"/>
          <p:nvPr/>
        </p:nvSpPr>
        <p:spPr>
          <a:xfrm>
            <a:off x="8375391" y="862067"/>
            <a:ext cx="23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37DAD69-9FA9-9AAC-D51E-C113C51D63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6882"/>
          <a:stretch>
            <a:fillRect/>
          </a:stretch>
        </p:blipFill>
        <p:spPr/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4A8C1F-4CDA-447E-91C7-2AA1A4A91FED}"/>
              </a:ext>
            </a:extLst>
          </p:cNvPr>
          <p:cNvSpPr/>
          <p:nvPr/>
        </p:nvSpPr>
        <p:spPr>
          <a:xfrm>
            <a:off x="1088571" y="4380271"/>
            <a:ext cx="6400800" cy="888416"/>
          </a:xfrm>
          <a:custGeom>
            <a:avLst/>
            <a:gdLst>
              <a:gd name="connsiteX0" fmla="*/ 0 w 5965370"/>
              <a:gd name="connsiteY0" fmla="*/ 0 h 956511"/>
              <a:gd name="connsiteX1" fmla="*/ 5965370 w 5965370"/>
              <a:gd name="connsiteY1" fmla="*/ 0 h 956511"/>
              <a:gd name="connsiteX2" fmla="*/ 5965370 w 5965370"/>
              <a:gd name="connsiteY2" fmla="*/ 916663 h 956511"/>
              <a:gd name="connsiteX3" fmla="*/ 5925522 w 5965370"/>
              <a:gd name="connsiteY3" fmla="*/ 956511 h 956511"/>
              <a:gd name="connsiteX4" fmla="*/ 39848 w 5965370"/>
              <a:gd name="connsiteY4" fmla="*/ 956511 h 956511"/>
              <a:gd name="connsiteX5" fmla="*/ 0 w 5965370"/>
              <a:gd name="connsiteY5" fmla="*/ 916663 h 95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5370" h="956511">
                <a:moveTo>
                  <a:pt x="0" y="0"/>
                </a:moveTo>
                <a:lnTo>
                  <a:pt x="5965370" y="0"/>
                </a:lnTo>
                <a:lnTo>
                  <a:pt x="5965370" y="916663"/>
                </a:lnTo>
                <a:cubicBezTo>
                  <a:pt x="5965370" y="938670"/>
                  <a:pt x="5947529" y="956511"/>
                  <a:pt x="5925522" y="956511"/>
                </a:cubicBezTo>
                <a:lnTo>
                  <a:pt x="39848" y="956511"/>
                </a:lnTo>
                <a:cubicBezTo>
                  <a:pt x="17841" y="956511"/>
                  <a:pt x="0" y="938670"/>
                  <a:pt x="0" y="91666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9685C2-7588-4F38-AD7D-EF11C4FB34F5}"/>
              </a:ext>
            </a:extLst>
          </p:cNvPr>
          <p:cNvSpPr/>
          <p:nvPr/>
        </p:nvSpPr>
        <p:spPr>
          <a:xfrm>
            <a:off x="7068456" y="0"/>
            <a:ext cx="5123543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</a:gradFill>
          <a:ln w="12700">
            <a:noFill/>
          </a:ln>
          <a:effectLst>
            <a:outerShdw blurRad="711200" dist="2159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61EE80-C90D-AA13-0C63-F7A6036BC68E}"/>
              </a:ext>
            </a:extLst>
          </p:cNvPr>
          <p:cNvSpPr txBox="1"/>
          <p:nvPr/>
        </p:nvSpPr>
        <p:spPr>
          <a:xfrm>
            <a:off x="7489371" y="14826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3A8438-339B-E407-CF5E-2388B7B038DC}"/>
              </a:ext>
            </a:extLst>
          </p:cNvPr>
          <p:cNvSpPr txBox="1"/>
          <p:nvPr/>
        </p:nvSpPr>
        <p:spPr>
          <a:xfrm>
            <a:off x="7489371" y="103156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6BB453-FEA7-3BB5-2960-5C9EC9F344BF}"/>
              </a:ext>
            </a:extLst>
          </p:cNvPr>
          <p:cNvSpPr txBox="1"/>
          <p:nvPr/>
        </p:nvSpPr>
        <p:spPr>
          <a:xfrm>
            <a:off x="7489371" y="4765112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9EE4DF-9562-22E6-1218-B97CFFCC8466}"/>
              </a:ext>
            </a:extLst>
          </p:cNvPr>
          <p:cNvSpPr txBox="1"/>
          <p:nvPr/>
        </p:nvSpPr>
        <p:spPr>
          <a:xfrm>
            <a:off x="7489371" y="4314016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6EF49-177E-4EAE-82BE-C3A0AAE629FD}"/>
              </a:ext>
            </a:extLst>
          </p:cNvPr>
          <p:cNvSpPr/>
          <p:nvPr/>
        </p:nvSpPr>
        <p:spPr>
          <a:xfrm>
            <a:off x="0" y="1592826"/>
            <a:ext cx="12192000" cy="3672348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737CE1F-C291-CDD1-8233-929A978E78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3" b="16813"/>
          <a:stretch>
            <a:fillRect/>
          </a:stretch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4A2E1-ADFE-4124-94E4-C592A2728490}"/>
              </a:ext>
            </a:extLst>
          </p:cNvPr>
          <p:cNvSpPr/>
          <p:nvPr/>
        </p:nvSpPr>
        <p:spPr>
          <a:xfrm>
            <a:off x="7444069" y="1002889"/>
            <a:ext cx="3671299" cy="4911213"/>
          </a:xfrm>
          <a:custGeom>
            <a:avLst/>
            <a:gdLst>
              <a:gd name="connsiteX0" fmla="*/ 19134 w 2301228"/>
              <a:gd name="connsiteY0" fmla="*/ 0 h 1639569"/>
              <a:gd name="connsiteX1" fmla="*/ 2282094 w 2301228"/>
              <a:gd name="connsiteY1" fmla="*/ 0 h 1639569"/>
              <a:gd name="connsiteX2" fmla="*/ 2301228 w 2301228"/>
              <a:gd name="connsiteY2" fmla="*/ 19134 h 1639569"/>
              <a:gd name="connsiteX3" fmla="*/ 2301228 w 2301228"/>
              <a:gd name="connsiteY3" fmla="*/ 1620435 h 1639569"/>
              <a:gd name="connsiteX4" fmla="*/ 2282094 w 2301228"/>
              <a:gd name="connsiteY4" fmla="*/ 1639569 h 1639569"/>
              <a:gd name="connsiteX5" fmla="*/ 19134 w 2301228"/>
              <a:gd name="connsiteY5" fmla="*/ 1639569 h 1639569"/>
              <a:gd name="connsiteX6" fmla="*/ 0 w 2301228"/>
              <a:gd name="connsiteY6" fmla="*/ 1620435 h 1639569"/>
              <a:gd name="connsiteX7" fmla="*/ 0 w 2301228"/>
              <a:gd name="connsiteY7" fmla="*/ 19134 h 1639569"/>
              <a:gd name="connsiteX8" fmla="*/ 19134 w 2301228"/>
              <a:gd name="connsiteY8" fmla="*/ 0 h 16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1228" h="1639569">
                <a:moveTo>
                  <a:pt x="19134" y="0"/>
                </a:moveTo>
                <a:lnTo>
                  <a:pt x="2282094" y="0"/>
                </a:lnTo>
                <a:cubicBezTo>
                  <a:pt x="2292661" y="0"/>
                  <a:pt x="2301228" y="8567"/>
                  <a:pt x="2301228" y="19134"/>
                </a:cubicBezTo>
                <a:lnTo>
                  <a:pt x="2301228" y="1620435"/>
                </a:lnTo>
                <a:cubicBezTo>
                  <a:pt x="2301228" y="1631002"/>
                  <a:pt x="2292661" y="1639569"/>
                  <a:pt x="2282094" y="1639569"/>
                </a:cubicBezTo>
                <a:lnTo>
                  <a:pt x="19134" y="1639569"/>
                </a:lnTo>
                <a:cubicBezTo>
                  <a:pt x="8567" y="1639569"/>
                  <a:pt x="0" y="1631002"/>
                  <a:pt x="0" y="1620435"/>
                </a:cubicBezTo>
                <a:lnTo>
                  <a:pt x="0" y="19134"/>
                </a:lnTo>
                <a:cubicBezTo>
                  <a:pt x="0" y="8567"/>
                  <a:pt x="8567" y="0"/>
                  <a:pt x="19134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>
            <a:outerShdw blurRad="698500" dist="495300" dir="5400000" sx="92000" sy="92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2B32FE-7278-9AAF-E9BB-6D8D6899C1C3}"/>
              </a:ext>
            </a:extLst>
          </p:cNvPr>
          <p:cNvSpPr txBox="1"/>
          <p:nvPr/>
        </p:nvSpPr>
        <p:spPr>
          <a:xfrm>
            <a:off x="7934100" y="2959225"/>
            <a:ext cx="2546331" cy="191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E4B6A-9F86-67CB-D6EF-FC222EDA8046}"/>
              </a:ext>
            </a:extLst>
          </p:cNvPr>
          <p:cNvSpPr txBox="1"/>
          <p:nvPr/>
        </p:nvSpPr>
        <p:spPr>
          <a:xfrm>
            <a:off x="7934100" y="2508129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EA85C18-3896-BA94-47CA-9B8919D41E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829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DFA754-0948-424B-9338-3DD7E044B827}"/>
              </a:ext>
            </a:extLst>
          </p:cNvPr>
          <p:cNvSpPr/>
          <p:nvPr/>
        </p:nvSpPr>
        <p:spPr>
          <a:xfrm>
            <a:off x="0" y="1601375"/>
            <a:ext cx="1554480" cy="36552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7A324-8B53-81A1-8098-A29E1EF00966}"/>
              </a:ext>
            </a:extLst>
          </p:cNvPr>
          <p:cNvSpPr txBox="1"/>
          <p:nvPr/>
        </p:nvSpPr>
        <p:spPr>
          <a:xfrm>
            <a:off x="2205263" y="3100442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9963C-CBC3-4FC1-F0B5-F0B0E183BDAC}"/>
              </a:ext>
            </a:extLst>
          </p:cNvPr>
          <p:cNvSpPr txBox="1"/>
          <p:nvPr/>
        </p:nvSpPr>
        <p:spPr>
          <a:xfrm>
            <a:off x="2205263" y="2649346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C3CAAAE-072F-4D42-B48A-907BD2D293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16555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5750059-A54A-8CC0-D844-90EAFD608B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20021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5156F36-585E-FA75-CA9E-BB6A33A153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7776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784D0E6-B4AE-34A8-29DA-0F456532EA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r="16590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6F4410-1CC4-4EAC-B633-EAA7B5170999}"/>
              </a:ext>
            </a:extLst>
          </p:cNvPr>
          <p:cNvSpPr/>
          <p:nvPr/>
        </p:nvSpPr>
        <p:spPr>
          <a:xfrm>
            <a:off x="3696099" y="1637072"/>
            <a:ext cx="4799803" cy="216073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95515D5-E381-5EF6-9CE5-0A69F9823C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 b="20009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4AE790-75CE-5201-85BF-CB2FC5CD7A51}"/>
              </a:ext>
            </a:extLst>
          </p:cNvPr>
          <p:cNvSpPr txBox="1"/>
          <p:nvPr/>
        </p:nvSpPr>
        <p:spPr>
          <a:xfrm>
            <a:off x="2097310" y="854285"/>
            <a:ext cx="7997380" cy="29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0E5E8-8454-0BD4-B600-9DFBDBBF7C5C}"/>
              </a:ext>
            </a:extLst>
          </p:cNvPr>
          <p:cNvSpPr txBox="1"/>
          <p:nvPr/>
        </p:nvSpPr>
        <p:spPr>
          <a:xfrm>
            <a:off x="4619099" y="506986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5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AA5EF65-2611-4E63-A998-9699E21B9EC0}"/>
              </a:ext>
            </a:extLst>
          </p:cNvPr>
          <p:cNvSpPr/>
          <p:nvPr/>
        </p:nvSpPr>
        <p:spPr>
          <a:xfrm>
            <a:off x="0" y="1596572"/>
            <a:ext cx="4060006" cy="36721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7A598D-E860-4260-B42C-1EB05B49626E}"/>
              </a:ext>
            </a:extLst>
          </p:cNvPr>
          <p:cNvCxnSpPr>
            <a:cxnSpLocks/>
          </p:cNvCxnSpPr>
          <p:nvPr/>
        </p:nvCxnSpPr>
        <p:spPr>
          <a:xfrm>
            <a:off x="6096000" y="1349653"/>
            <a:ext cx="0" cy="550834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72329184-35B0-48CC-B671-2212E83AA932}"/>
              </a:ext>
            </a:extLst>
          </p:cNvPr>
          <p:cNvSpPr/>
          <p:nvPr/>
        </p:nvSpPr>
        <p:spPr>
          <a:xfrm>
            <a:off x="6053137" y="4111851"/>
            <a:ext cx="85726" cy="8572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052695F-576A-4FA8-A728-34AEA1D46723}"/>
              </a:ext>
            </a:extLst>
          </p:cNvPr>
          <p:cNvGrpSpPr/>
          <p:nvPr/>
        </p:nvGrpSpPr>
        <p:grpSpPr>
          <a:xfrm>
            <a:off x="5875790" y="1040037"/>
            <a:ext cx="440420" cy="440420"/>
            <a:chOff x="5875790" y="1216102"/>
            <a:chExt cx="440420" cy="4404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F52701-E033-45BD-833D-D401E6E08074}"/>
                </a:ext>
              </a:extLst>
            </p:cNvPr>
            <p:cNvSpPr/>
            <p:nvPr/>
          </p:nvSpPr>
          <p:spPr>
            <a:xfrm>
              <a:off x="5875790" y="1216102"/>
              <a:ext cx="440420" cy="4404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68300" dist="101600" dir="5400000" sx="73000" sy="73000" algn="t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64796DE-C631-44D0-AE60-94DA65940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596" y="1346908"/>
              <a:ext cx="178810" cy="178810"/>
            </a:xfrm>
            <a:custGeom>
              <a:avLst/>
              <a:gdLst>
                <a:gd name="T0" fmla="*/ 179752 w 444"/>
                <a:gd name="T1" fmla="*/ 23877 h 444"/>
                <a:gd name="T2" fmla="*/ 179752 w 444"/>
                <a:gd name="T3" fmla="*/ 23877 h 444"/>
                <a:gd name="T4" fmla="*/ 167589 w 444"/>
                <a:gd name="T5" fmla="*/ 23877 h 444"/>
                <a:gd name="T6" fmla="*/ 167589 w 444"/>
                <a:gd name="T7" fmla="*/ 44150 h 444"/>
                <a:gd name="T8" fmla="*/ 131998 w 444"/>
                <a:gd name="T9" fmla="*/ 44150 h 444"/>
                <a:gd name="T10" fmla="*/ 131998 w 444"/>
                <a:gd name="T11" fmla="*/ 23877 h 444"/>
                <a:gd name="T12" fmla="*/ 68027 w 444"/>
                <a:gd name="T13" fmla="*/ 23877 h 444"/>
                <a:gd name="T14" fmla="*/ 68027 w 444"/>
                <a:gd name="T15" fmla="*/ 44150 h 444"/>
                <a:gd name="T16" fmla="*/ 31986 w 444"/>
                <a:gd name="T17" fmla="*/ 44150 h 444"/>
                <a:gd name="T18" fmla="*/ 31986 w 444"/>
                <a:gd name="T19" fmla="*/ 23877 h 444"/>
                <a:gd name="T20" fmla="*/ 20273 w 444"/>
                <a:gd name="T21" fmla="*/ 23877 h 444"/>
                <a:gd name="T22" fmla="*/ 0 w 444"/>
                <a:gd name="T23" fmla="*/ 44150 h 444"/>
                <a:gd name="T24" fmla="*/ 0 w 444"/>
                <a:gd name="T25" fmla="*/ 179752 h 444"/>
                <a:gd name="T26" fmla="*/ 20273 w 444"/>
                <a:gd name="T27" fmla="*/ 199574 h 444"/>
                <a:gd name="T28" fmla="*/ 179752 w 444"/>
                <a:gd name="T29" fmla="*/ 199574 h 444"/>
                <a:gd name="T30" fmla="*/ 199574 w 444"/>
                <a:gd name="T31" fmla="*/ 179752 h 444"/>
                <a:gd name="T32" fmla="*/ 199574 w 444"/>
                <a:gd name="T33" fmla="*/ 44150 h 444"/>
                <a:gd name="T34" fmla="*/ 179752 w 444"/>
                <a:gd name="T35" fmla="*/ 23877 h 444"/>
                <a:gd name="T36" fmla="*/ 179752 w 444"/>
                <a:gd name="T37" fmla="*/ 179752 h 444"/>
                <a:gd name="T38" fmla="*/ 179752 w 444"/>
                <a:gd name="T39" fmla="*/ 179752 h 444"/>
                <a:gd name="T40" fmla="*/ 20273 w 444"/>
                <a:gd name="T41" fmla="*/ 179752 h 444"/>
                <a:gd name="T42" fmla="*/ 20273 w 444"/>
                <a:gd name="T43" fmla="*/ 88299 h 444"/>
                <a:gd name="T44" fmla="*/ 179752 w 444"/>
                <a:gd name="T45" fmla="*/ 88299 h 444"/>
                <a:gd name="T46" fmla="*/ 179752 w 444"/>
                <a:gd name="T47" fmla="*/ 179752 h 444"/>
                <a:gd name="T48" fmla="*/ 55863 w 444"/>
                <a:gd name="T49" fmla="*/ 0 h 444"/>
                <a:gd name="T50" fmla="*/ 55863 w 444"/>
                <a:gd name="T51" fmla="*/ 0 h 444"/>
                <a:gd name="T52" fmla="*/ 40095 w 444"/>
                <a:gd name="T53" fmla="*/ 0 h 444"/>
                <a:gd name="T54" fmla="*/ 40095 w 444"/>
                <a:gd name="T55" fmla="*/ 40095 h 444"/>
                <a:gd name="T56" fmla="*/ 55863 w 444"/>
                <a:gd name="T57" fmla="*/ 40095 h 444"/>
                <a:gd name="T58" fmla="*/ 55863 w 444"/>
                <a:gd name="T59" fmla="*/ 0 h 444"/>
                <a:gd name="T60" fmla="*/ 159479 w 444"/>
                <a:gd name="T61" fmla="*/ 0 h 444"/>
                <a:gd name="T62" fmla="*/ 159479 w 444"/>
                <a:gd name="T63" fmla="*/ 0 h 444"/>
                <a:gd name="T64" fmla="*/ 143712 w 444"/>
                <a:gd name="T65" fmla="*/ 0 h 444"/>
                <a:gd name="T66" fmla="*/ 143712 w 444"/>
                <a:gd name="T67" fmla="*/ 40095 h 444"/>
                <a:gd name="T68" fmla="*/ 159479 w 444"/>
                <a:gd name="T69" fmla="*/ 40095 h 444"/>
                <a:gd name="T70" fmla="*/ 159479 w 444"/>
                <a:gd name="T71" fmla="*/ 0 h 4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44">
                  <a:moveTo>
                    <a:pt x="399" y="53"/>
                  </a:moveTo>
                  <a:lnTo>
                    <a:pt x="399" y="53"/>
                  </a:lnTo>
                  <a:cubicBezTo>
                    <a:pt x="372" y="53"/>
                    <a:pt x="372" y="53"/>
                    <a:pt x="372" y="53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3" y="53"/>
                    <a:pt x="293" y="53"/>
                    <a:pt x="29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98"/>
                    <a:pt x="151" y="98"/>
                    <a:pt x="151" y="9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18" y="53"/>
                    <a:pt x="0" y="71"/>
                    <a:pt x="0" y="98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25"/>
                    <a:pt x="18" y="443"/>
                    <a:pt x="45" y="443"/>
                  </a:cubicBezTo>
                  <a:cubicBezTo>
                    <a:pt x="399" y="443"/>
                    <a:pt x="399" y="443"/>
                    <a:pt x="399" y="443"/>
                  </a:cubicBezTo>
                  <a:cubicBezTo>
                    <a:pt x="425" y="443"/>
                    <a:pt x="443" y="425"/>
                    <a:pt x="443" y="399"/>
                  </a:cubicBezTo>
                  <a:cubicBezTo>
                    <a:pt x="443" y="98"/>
                    <a:pt x="443" y="98"/>
                    <a:pt x="443" y="98"/>
                  </a:cubicBezTo>
                  <a:cubicBezTo>
                    <a:pt x="443" y="71"/>
                    <a:pt x="425" y="53"/>
                    <a:pt x="399" y="53"/>
                  </a:cubicBezTo>
                  <a:close/>
                  <a:moveTo>
                    <a:pt x="399" y="399"/>
                  </a:moveTo>
                  <a:lnTo>
                    <a:pt x="399" y="399"/>
                  </a:lnTo>
                  <a:cubicBezTo>
                    <a:pt x="45" y="399"/>
                    <a:pt x="45" y="399"/>
                    <a:pt x="45" y="399"/>
                  </a:cubicBezTo>
                  <a:cubicBezTo>
                    <a:pt x="45" y="196"/>
                    <a:pt x="45" y="196"/>
                    <a:pt x="45" y="196"/>
                  </a:cubicBezTo>
                  <a:cubicBezTo>
                    <a:pt x="399" y="196"/>
                    <a:pt x="399" y="196"/>
                    <a:pt x="399" y="196"/>
                  </a:cubicBezTo>
                  <a:lnTo>
                    <a:pt x="399" y="399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ubicBezTo>
                    <a:pt x="89" y="0"/>
                    <a:pt x="89" y="0"/>
                    <a:pt x="89" y="0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124" y="89"/>
                    <a:pt x="124" y="89"/>
                    <a:pt x="124" y="89"/>
                  </a:cubicBezTo>
                  <a:lnTo>
                    <a:pt x="124" y="0"/>
                  </a:lnTo>
                  <a:close/>
                  <a:moveTo>
                    <a:pt x="354" y="0"/>
                  </a:moveTo>
                  <a:lnTo>
                    <a:pt x="354" y="0"/>
                  </a:lnTo>
                  <a:cubicBezTo>
                    <a:pt x="319" y="0"/>
                    <a:pt x="319" y="0"/>
                    <a:pt x="319" y="0"/>
                  </a:cubicBezTo>
                  <a:cubicBezTo>
                    <a:pt x="319" y="89"/>
                    <a:pt x="319" y="89"/>
                    <a:pt x="319" y="89"/>
                  </a:cubicBezTo>
                  <a:cubicBezTo>
                    <a:pt x="354" y="89"/>
                    <a:pt x="354" y="89"/>
                    <a:pt x="354" y="89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73CF5A-968F-479E-AAB8-E781CAE7A7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8498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F74F6C-7F3C-DD4B-0359-4659095304CD}"/>
              </a:ext>
            </a:extLst>
          </p:cNvPr>
          <p:cNvSpPr txBox="1"/>
          <p:nvPr/>
        </p:nvSpPr>
        <p:spPr>
          <a:xfrm>
            <a:off x="6791331" y="2208538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E86337-72AC-F6A9-2B57-313748FDCE48}"/>
              </a:ext>
            </a:extLst>
          </p:cNvPr>
          <p:cNvSpPr txBox="1"/>
          <p:nvPr/>
        </p:nvSpPr>
        <p:spPr>
          <a:xfrm>
            <a:off x="6791331" y="1757442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BFA999-579D-EEF1-CD3C-C52ADF030618}"/>
              </a:ext>
            </a:extLst>
          </p:cNvPr>
          <p:cNvSpPr txBox="1"/>
          <p:nvPr/>
        </p:nvSpPr>
        <p:spPr>
          <a:xfrm>
            <a:off x="6791331" y="4715881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CA4DE2-DC80-A034-5C68-858055F080AD}"/>
              </a:ext>
            </a:extLst>
          </p:cNvPr>
          <p:cNvSpPr txBox="1"/>
          <p:nvPr/>
        </p:nvSpPr>
        <p:spPr>
          <a:xfrm>
            <a:off x="6791331" y="4264785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95858A2-F705-4C08-B9A7-64230C198401}"/>
              </a:ext>
            </a:extLst>
          </p:cNvPr>
          <p:cNvSpPr/>
          <p:nvPr/>
        </p:nvSpPr>
        <p:spPr>
          <a:xfrm>
            <a:off x="0" y="0"/>
            <a:ext cx="12191998" cy="6116864"/>
          </a:xfrm>
          <a:custGeom>
            <a:avLst/>
            <a:gdLst>
              <a:gd name="connsiteX0" fmla="*/ 0 w 12191998"/>
              <a:gd name="connsiteY0" fmla="*/ 0 h 6116864"/>
              <a:gd name="connsiteX1" fmla="*/ 12191996 w 12191998"/>
              <a:gd name="connsiteY1" fmla="*/ 0 h 6116864"/>
              <a:gd name="connsiteX2" fmla="*/ 12191996 w 12191998"/>
              <a:gd name="connsiteY2" fmla="*/ 420914 h 6116864"/>
              <a:gd name="connsiteX3" fmla="*/ 12191998 w 12191998"/>
              <a:gd name="connsiteY3" fmla="*/ 420914 h 6116864"/>
              <a:gd name="connsiteX4" fmla="*/ 12191998 w 12191998"/>
              <a:gd name="connsiteY4" fmla="*/ 4807168 h 6116864"/>
              <a:gd name="connsiteX5" fmla="*/ 2 w 12191998"/>
              <a:gd name="connsiteY5" fmla="*/ 6116864 h 6116864"/>
              <a:gd name="connsiteX6" fmla="*/ 2 w 12191998"/>
              <a:gd name="connsiteY6" fmla="*/ 1450975 h 6116864"/>
              <a:gd name="connsiteX7" fmla="*/ 0 w 12191998"/>
              <a:gd name="connsiteY7" fmla="*/ 1450975 h 61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116864">
                <a:moveTo>
                  <a:pt x="0" y="0"/>
                </a:moveTo>
                <a:lnTo>
                  <a:pt x="12191996" y="0"/>
                </a:lnTo>
                <a:lnTo>
                  <a:pt x="12191996" y="420914"/>
                </a:lnTo>
                <a:lnTo>
                  <a:pt x="12191998" y="420914"/>
                </a:lnTo>
                <a:lnTo>
                  <a:pt x="12191998" y="4807168"/>
                </a:lnTo>
                <a:lnTo>
                  <a:pt x="2" y="6116864"/>
                </a:lnTo>
                <a:lnTo>
                  <a:pt x="2" y="1450975"/>
                </a:lnTo>
                <a:lnTo>
                  <a:pt x="0" y="145097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91FA425-0BEB-488C-5D7A-54B6B1D004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16583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D05294C-90BA-7E81-6FA2-794202E0BEE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23432"/>
          <a:stretch>
            <a:fillRect/>
          </a:stretch>
        </p:blipFill>
        <p:spPr/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FAA626-6EC1-247D-3DDC-5B1E4DD3AB07}"/>
              </a:ext>
            </a:extLst>
          </p:cNvPr>
          <p:cNvSpPr txBox="1"/>
          <p:nvPr/>
        </p:nvSpPr>
        <p:spPr>
          <a:xfrm>
            <a:off x="6270561" y="5688897"/>
            <a:ext cx="5430130" cy="98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5053AD-B7F3-43FF-7F0A-FC3AEB013F4E}"/>
              </a:ext>
            </a:extLst>
          </p:cNvPr>
          <p:cNvSpPr txBox="1"/>
          <p:nvPr/>
        </p:nvSpPr>
        <p:spPr>
          <a:xfrm>
            <a:off x="6875556" y="5350343"/>
            <a:ext cx="4825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2DC1CA-F8B0-40D8-A75B-B1431787990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70C570-4DED-439D-B3E4-F4D1A9A3D71C}"/>
              </a:ext>
            </a:extLst>
          </p:cNvPr>
          <p:cNvGrpSpPr/>
          <p:nvPr/>
        </p:nvGrpSpPr>
        <p:grpSpPr>
          <a:xfrm>
            <a:off x="7496360" y="1194090"/>
            <a:ext cx="2380442" cy="4469820"/>
            <a:chOff x="1264256" y="645824"/>
            <a:chExt cx="2821047" cy="5631230"/>
          </a:xfrm>
          <a:effectLst>
            <a:outerShdw blurRad="1054100" dist="1231900" dir="5400000" sx="71000" sy="71000" algn="t" rotWithShape="0">
              <a:prstClr val="black">
                <a:alpha val="40000"/>
              </a:prstClr>
            </a:outerShdw>
          </a:effectLst>
        </p:grpSpPr>
        <p:grpSp>
          <p:nvGrpSpPr>
            <p:cNvPr id="11" name="Группа 84">
              <a:extLst>
                <a:ext uri="{FF2B5EF4-FFF2-40B4-BE49-F238E27FC236}">
                  <a16:creationId xmlns:a16="http://schemas.microsoft.com/office/drawing/2014/main" id="{76644E41-853A-4E46-9975-8708E07F1444}"/>
                </a:ext>
              </a:extLst>
            </p:cNvPr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13" name="Скругленный прямоугольник 85">
                <a:extLst>
                  <a:ext uri="{FF2B5EF4-FFF2-40B4-BE49-F238E27FC236}">
                    <a16:creationId xmlns:a16="http://schemas.microsoft.com/office/drawing/2014/main" id="{3CE90465-835F-4C65-89E1-4240D24C4833}"/>
                  </a:ext>
                </a:extLst>
              </p:cNvPr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86">
                <a:extLst>
                  <a:ext uri="{FF2B5EF4-FFF2-40B4-BE49-F238E27FC236}">
                    <a16:creationId xmlns:a16="http://schemas.microsoft.com/office/drawing/2014/main" id="{AE3FBED5-311E-4DB5-A8CB-00536557F2AF}"/>
                  </a:ext>
                </a:extLst>
              </p:cNvPr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Скругленный прямоугольник 87">
                <a:extLst>
                  <a:ext uri="{FF2B5EF4-FFF2-40B4-BE49-F238E27FC236}">
                    <a16:creationId xmlns:a16="http://schemas.microsoft.com/office/drawing/2014/main" id="{B669555C-276F-4ABD-AC77-FDD92AC7433F}"/>
                  </a:ext>
                </a:extLst>
              </p:cNvPr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Скругленный прямоугольник 88">
                <a:extLst>
                  <a:ext uri="{FF2B5EF4-FFF2-40B4-BE49-F238E27FC236}">
                    <a16:creationId xmlns:a16="http://schemas.microsoft.com/office/drawing/2014/main" id="{AB72ECBD-A4CB-4264-BB88-8EE424745059}"/>
                  </a:ext>
                </a:extLst>
              </p:cNvPr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" name="Скругленный прямоугольник 89">
                <a:extLst>
                  <a:ext uri="{FF2B5EF4-FFF2-40B4-BE49-F238E27FC236}">
                    <a16:creationId xmlns:a16="http://schemas.microsoft.com/office/drawing/2014/main" id="{55A1E669-3D24-441E-864C-CC25C102DDF1}"/>
                  </a:ext>
                </a:extLst>
              </p:cNvPr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>
                  <a:gd name="adj" fmla="val 13963"/>
                </a:avLst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8" name="Овал 90">
                <a:extLst>
                  <a:ext uri="{FF2B5EF4-FFF2-40B4-BE49-F238E27FC236}">
                    <a16:creationId xmlns:a16="http://schemas.microsoft.com/office/drawing/2014/main" id="{292107AA-48B4-4F53-8EA2-4237270748F2}"/>
                  </a:ext>
                </a:extLst>
              </p:cNvPr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9" name="Скругленный прямоугольник 91">
                <a:extLst>
                  <a:ext uri="{FF2B5EF4-FFF2-40B4-BE49-F238E27FC236}">
                    <a16:creationId xmlns:a16="http://schemas.microsoft.com/office/drawing/2014/main" id="{70B47502-8DDA-4D18-91CB-AA60594E09B5}"/>
                  </a:ext>
                </a:extLst>
              </p:cNvPr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0" name="Овал 92">
                <a:extLst>
                  <a:ext uri="{FF2B5EF4-FFF2-40B4-BE49-F238E27FC236}">
                    <a16:creationId xmlns:a16="http://schemas.microsoft.com/office/drawing/2014/main" id="{7E2010F6-8D18-4C3F-A06E-5C2CE5F3DEC3}"/>
                  </a:ext>
                </a:extLst>
              </p:cNvPr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1" name="Овал 93">
                <a:extLst>
                  <a:ext uri="{FF2B5EF4-FFF2-40B4-BE49-F238E27FC236}">
                    <a16:creationId xmlns:a16="http://schemas.microsoft.com/office/drawing/2014/main" id="{1B8B2EDE-F4EF-4B99-9FF0-4893534DA058}"/>
                  </a:ext>
                </a:extLst>
              </p:cNvPr>
              <p:cNvSpPr/>
              <p:nvPr userDrawn="1"/>
            </p:nvSpPr>
            <p:spPr>
              <a:xfrm flipH="1">
                <a:off x="5153173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FB173D-DF21-4BC0-A98D-701FB9C5A571}"/>
                </a:ext>
              </a:extLst>
            </p:cNvPr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3F26056-5DB8-8C51-6B9E-15EC49A719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10082"/>
          <a:stretch>
            <a:fillRect/>
          </a:stretch>
        </p:blipFill>
        <p:spPr/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FE76DF-8E15-4E8A-A87F-BE5D9577E2F1}"/>
              </a:ext>
            </a:extLst>
          </p:cNvPr>
          <p:cNvSpPr/>
          <p:nvPr/>
        </p:nvSpPr>
        <p:spPr>
          <a:xfrm>
            <a:off x="9149118" y="4035284"/>
            <a:ext cx="2315454" cy="1217187"/>
          </a:xfrm>
          <a:prstGeom prst="roundRect">
            <a:avLst>
              <a:gd name="adj" fmla="val 1002"/>
            </a:avLst>
          </a:prstGeom>
          <a:gradFill flip="none" rotWithShape="1"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800100" dist="4699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6B9326-95B4-C2B3-A13C-846C302919EA}"/>
              </a:ext>
            </a:extLst>
          </p:cNvPr>
          <p:cNvSpPr txBox="1"/>
          <p:nvPr/>
        </p:nvSpPr>
        <p:spPr>
          <a:xfrm>
            <a:off x="631648" y="1475909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08F87C-059D-7993-FFB0-E185F6F91893}"/>
              </a:ext>
            </a:extLst>
          </p:cNvPr>
          <p:cNvSpPr txBox="1"/>
          <p:nvPr/>
        </p:nvSpPr>
        <p:spPr>
          <a:xfrm>
            <a:off x="631648" y="1024813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37310C-9CF6-0AC1-7FE7-F34ADD1BBD57}"/>
              </a:ext>
            </a:extLst>
          </p:cNvPr>
          <p:cNvSpPr txBox="1"/>
          <p:nvPr/>
        </p:nvSpPr>
        <p:spPr>
          <a:xfrm>
            <a:off x="631648" y="4274172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8C3DC3-CEEA-9C54-3197-0DBE6F9BAE38}"/>
              </a:ext>
            </a:extLst>
          </p:cNvPr>
          <p:cNvSpPr txBox="1"/>
          <p:nvPr/>
        </p:nvSpPr>
        <p:spPr>
          <a:xfrm>
            <a:off x="631648" y="3823076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C0C1C23-820C-4238-88C1-3C87D3512DBE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550834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300BF6E-6AD0-46D9-B68D-7788BA397774}"/>
              </a:ext>
            </a:extLst>
          </p:cNvPr>
          <p:cNvSpPr/>
          <p:nvPr/>
        </p:nvSpPr>
        <p:spPr>
          <a:xfrm>
            <a:off x="6053137" y="2681259"/>
            <a:ext cx="85726" cy="85726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711459-850D-4D19-84E8-B3DD0FEBAECC}"/>
              </a:ext>
            </a:extLst>
          </p:cNvPr>
          <p:cNvGrpSpPr/>
          <p:nvPr/>
        </p:nvGrpSpPr>
        <p:grpSpPr>
          <a:xfrm>
            <a:off x="5875790" y="5288137"/>
            <a:ext cx="440420" cy="440420"/>
            <a:chOff x="5875790" y="5288137"/>
            <a:chExt cx="440420" cy="4404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2158BF-9F3E-46F5-86FC-7E9F78087CC3}"/>
                </a:ext>
              </a:extLst>
            </p:cNvPr>
            <p:cNvSpPr/>
            <p:nvPr/>
          </p:nvSpPr>
          <p:spPr>
            <a:xfrm>
              <a:off x="5875790" y="5288137"/>
              <a:ext cx="440420" cy="4404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68300" dist="101600" dir="5400000" sx="73000" sy="73000" algn="t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02D329CE-A0D4-4D7B-AE7D-434C1136F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370" y="5416904"/>
              <a:ext cx="177260" cy="182887"/>
            </a:xfrm>
            <a:custGeom>
              <a:avLst/>
              <a:gdLst>
                <a:gd name="T0" fmla="*/ 111726 w 444"/>
                <a:gd name="T1" fmla="*/ 150538 h 462"/>
                <a:gd name="T2" fmla="*/ 111726 w 444"/>
                <a:gd name="T3" fmla="*/ 150538 h 462"/>
                <a:gd name="T4" fmla="*/ 144162 w 444"/>
                <a:gd name="T5" fmla="*/ 114802 h 462"/>
                <a:gd name="T6" fmla="*/ 199574 w 444"/>
                <a:gd name="T7" fmla="*/ 31716 h 462"/>
                <a:gd name="T8" fmla="*/ 191916 w 444"/>
                <a:gd name="T9" fmla="*/ 23675 h 462"/>
                <a:gd name="T10" fmla="*/ 155875 w 444"/>
                <a:gd name="T11" fmla="*/ 23675 h 462"/>
                <a:gd name="T12" fmla="*/ 100013 w 444"/>
                <a:gd name="T13" fmla="*/ 0 h 462"/>
                <a:gd name="T14" fmla="*/ 44150 w 444"/>
                <a:gd name="T15" fmla="*/ 23675 h 462"/>
                <a:gd name="T16" fmla="*/ 8109 w 444"/>
                <a:gd name="T17" fmla="*/ 23675 h 462"/>
                <a:gd name="T18" fmla="*/ 0 w 444"/>
                <a:gd name="T19" fmla="*/ 31716 h 462"/>
                <a:gd name="T20" fmla="*/ 55863 w 444"/>
                <a:gd name="T21" fmla="*/ 114802 h 462"/>
                <a:gd name="T22" fmla="*/ 87849 w 444"/>
                <a:gd name="T23" fmla="*/ 150538 h 462"/>
                <a:gd name="T24" fmla="*/ 87849 w 444"/>
                <a:gd name="T25" fmla="*/ 166172 h 462"/>
                <a:gd name="T26" fmla="*/ 48204 w 444"/>
                <a:gd name="T27" fmla="*/ 185827 h 462"/>
                <a:gd name="T28" fmla="*/ 100013 w 444"/>
                <a:gd name="T29" fmla="*/ 205928 h 462"/>
                <a:gd name="T30" fmla="*/ 147766 w 444"/>
                <a:gd name="T31" fmla="*/ 185827 h 462"/>
                <a:gd name="T32" fmla="*/ 111726 w 444"/>
                <a:gd name="T33" fmla="*/ 166172 h 462"/>
                <a:gd name="T34" fmla="*/ 111726 w 444"/>
                <a:gd name="T35" fmla="*/ 150538 h 462"/>
                <a:gd name="T36" fmla="*/ 144162 w 444"/>
                <a:gd name="T37" fmla="*/ 94700 h 462"/>
                <a:gd name="T38" fmla="*/ 144162 w 444"/>
                <a:gd name="T39" fmla="*/ 94700 h 462"/>
                <a:gd name="T40" fmla="*/ 155875 w 444"/>
                <a:gd name="T41" fmla="*/ 39756 h 462"/>
                <a:gd name="T42" fmla="*/ 183807 w 444"/>
                <a:gd name="T43" fmla="*/ 39756 h 462"/>
                <a:gd name="T44" fmla="*/ 144162 w 444"/>
                <a:gd name="T45" fmla="*/ 94700 h 462"/>
                <a:gd name="T46" fmla="*/ 100013 w 444"/>
                <a:gd name="T47" fmla="*/ 16081 h 462"/>
                <a:gd name="T48" fmla="*/ 100013 w 444"/>
                <a:gd name="T49" fmla="*/ 16081 h 462"/>
                <a:gd name="T50" fmla="*/ 144162 w 444"/>
                <a:gd name="T51" fmla="*/ 31716 h 462"/>
                <a:gd name="T52" fmla="*/ 100013 w 444"/>
                <a:gd name="T53" fmla="*/ 51370 h 462"/>
                <a:gd name="T54" fmla="*/ 55863 w 444"/>
                <a:gd name="T55" fmla="*/ 31716 h 462"/>
                <a:gd name="T56" fmla="*/ 100013 w 444"/>
                <a:gd name="T57" fmla="*/ 16081 h 462"/>
                <a:gd name="T58" fmla="*/ 16218 w 444"/>
                <a:gd name="T59" fmla="*/ 39756 h 462"/>
                <a:gd name="T60" fmla="*/ 16218 w 444"/>
                <a:gd name="T61" fmla="*/ 39756 h 462"/>
                <a:gd name="T62" fmla="*/ 44150 w 444"/>
                <a:gd name="T63" fmla="*/ 39756 h 462"/>
                <a:gd name="T64" fmla="*/ 55863 w 444"/>
                <a:gd name="T65" fmla="*/ 94700 h 462"/>
                <a:gd name="T66" fmla="*/ 16218 w 444"/>
                <a:gd name="T67" fmla="*/ 39756 h 4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B311813-3988-4B68-B6E6-BFD5DAE6E98B}"/>
              </a:ext>
            </a:extLst>
          </p:cNvPr>
          <p:cNvSpPr/>
          <p:nvPr/>
        </p:nvSpPr>
        <p:spPr>
          <a:xfrm>
            <a:off x="1095128" y="2793027"/>
            <a:ext cx="3904360" cy="249511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10A82F5-293D-01C3-FD89-80E75888BC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r="24510"/>
          <a:stretch>
            <a:fillRect/>
          </a:stretch>
        </p:blipFill>
        <p:spPr/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FAD057C-8028-20B9-FB66-5839B7364E95}"/>
              </a:ext>
            </a:extLst>
          </p:cNvPr>
          <p:cNvSpPr txBox="1"/>
          <p:nvPr/>
        </p:nvSpPr>
        <p:spPr>
          <a:xfrm>
            <a:off x="6666755" y="4067675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065B7C-1EC7-5798-5591-5AC1FA5D7894}"/>
              </a:ext>
            </a:extLst>
          </p:cNvPr>
          <p:cNvSpPr txBox="1"/>
          <p:nvPr/>
        </p:nvSpPr>
        <p:spPr>
          <a:xfrm>
            <a:off x="6666755" y="3616579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2ACB97-4C00-A20E-BFC0-AF342185C2B6}"/>
              </a:ext>
            </a:extLst>
          </p:cNvPr>
          <p:cNvSpPr txBox="1"/>
          <p:nvPr/>
        </p:nvSpPr>
        <p:spPr>
          <a:xfrm>
            <a:off x="6666755" y="159927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EBBAF0-1DE7-A257-ACFC-195322961804}"/>
              </a:ext>
            </a:extLst>
          </p:cNvPr>
          <p:cNvSpPr txBox="1"/>
          <p:nvPr/>
        </p:nvSpPr>
        <p:spPr>
          <a:xfrm>
            <a:off x="6666755" y="114818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BDF318-2084-4D0B-8B56-15A30E102816}"/>
              </a:ext>
            </a:extLst>
          </p:cNvPr>
          <p:cNvSpPr/>
          <p:nvPr/>
        </p:nvSpPr>
        <p:spPr>
          <a:xfrm>
            <a:off x="8091475" y="1349828"/>
            <a:ext cx="3157095" cy="4208158"/>
          </a:xfrm>
          <a:prstGeom prst="roundRect">
            <a:avLst>
              <a:gd name="adj" fmla="val 4254"/>
            </a:avLst>
          </a:prstGeom>
          <a:solidFill>
            <a:schemeClr val="bg1">
              <a:lumMod val="85000"/>
              <a:alpha val="2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E1A6EA-8FE0-63F3-7BE2-A3A3E75BE28C}"/>
              </a:ext>
            </a:extLst>
          </p:cNvPr>
          <p:cNvSpPr txBox="1"/>
          <p:nvPr/>
        </p:nvSpPr>
        <p:spPr>
          <a:xfrm>
            <a:off x="8500012" y="2943109"/>
            <a:ext cx="2953803" cy="1682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BDCAAF-7F5A-DEBA-E8D0-DC5555988A43}"/>
              </a:ext>
            </a:extLst>
          </p:cNvPr>
          <p:cNvSpPr txBox="1"/>
          <p:nvPr/>
        </p:nvSpPr>
        <p:spPr>
          <a:xfrm>
            <a:off x="8500012" y="2492013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9C1F16-3B51-E489-E3AB-2C04B4E60EF8}"/>
              </a:ext>
            </a:extLst>
          </p:cNvPr>
          <p:cNvGrpSpPr/>
          <p:nvPr/>
        </p:nvGrpSpPr>
        <p:grpSpPr>
          <a:xfrm>
            <a:off x="4412478" y="1995551"/>
            <a:ext cx="3367045" cy="2866898"/>
            <a:chOff x="7123112" y="3263900"/>
            <a:chExt cx="5226051" cy="4449763"/>
          </a:xfrm>
        </p:grpSpPr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68791589-83CA-0B1E-2D17-81F088CC9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8025" y="3933825"/>
              <a:ext cx="2509838" cy="310356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6">
              <a:extLst>
                <a:ext uri="{FF2B5EF4-FFF2-40B4-BE49-F238E27FC236}">
                  <a16:creationId xmlns:a16="http://schemas.microsoft.com/office/drawing/2014/main" id="{64B20CCD-C862-0510-F439-13D69E3EE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8025" y="3933825"/>
              <a:ext cx="2509838" cy="310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26E0D3A7-6B82-8DCB-0A48-BBEE7C613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8025" y="7037388"/>
              <a:ext cx="2751138" cy="676275"/>
            </a:xfrm>
            <a:prstGeom prst="rect">
              <a:avLst/>
            </a:prstGeom>
            <a:solidFill>
              <a:srgbClr val="E3E0E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8">
              <a:extLst>
                <a:ext uri="{FF2B5EF4-FFF2-40B4-BE49-F238E27FC236}">
                  <a16:creationId xmlns:a16="http://schemas.microsoft.com/office/drawing/2014/main" id="{03770B89-47AC-5A14-C8CA-FF17F63B8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8025" y="7037388"/>
              <a:ext cx="2751138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9">
              <a:extLst>
                <a:ext uri="{FF2B5EF4-FFF2-40B4-BE49-F238E27FC236}">
                  <a16:creationId xmlns:a16="http://schemas.microsoft.com/office/drawing/2014/main" id="{62B716BA-3CDC-474C-C865-58679CCE9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7037388"/>
              <a:ext cx="1074738" cy="676275"/>
            </a:xfrm>
            <a:prstGeom prst="rect">
              <a:avLst/>
            </a:prstGeom>
            <a:solidFill>
              <a:srgbClr val="E3E0E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0">
              <a:extLst>
                <a:ext uri="{FF2B5EF4-FFF2-40B4-BE49-F238E27FC236}">
                  <a16:creationId xmlns:a16="http://schemas.microsoft.com/office/drawing/2014/main" id="{5B3FEE26-5464-844C-CE27-BE83C2F3D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7037388"/>
              <a:ext cx="1074738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11">
              <a:extLst>
                <a:ext uri="{FF2B5EF4-FFF2-40B4-BE49-F238E27FC236}">
                  <a16:creationId xmlns:a16="http://schemas.microsoft.com/office/drawing/2014/main" id="{70371812-F250-1F67-015C-5AE6D5126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037388"/>
              <a:ext cx="849313" cy="111125"/>
            </a:xfrm>
            <a:prstGeom prst="rect">
              <a:avLst/>
            </a:prstGeom>
            <a:solidFill>
              <a:srgbClr val="70665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2">
              <a:extLst>
                <a:ext uri="{FF2B5EF4-FFF2-40B4-BE49-F238E27FC236}">
                  <a16:creationId xmlns:a16="http://schemas.microsoft.com/office/drawing/2014/main" id="{7124CA9E-0381-1AE6-F759-FFDA8D5E7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148513"/>
              <a:ext cx="849313" cy="114300"/>
            </a:xfrm>
            <a:prstGeom prst="rect">
              <a:avLst/>
            </a:prstGeom>
            <a:solidFill>
              <a:srgbClr val="877E7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3">
              <a:extLst>
                <a:ext uri="{FF2B5EF4-FFF2-40B4-BE49-F238E27FC236}">
                  <a16:creationId xmlns:a16="http://schemas.microsoft.com/office/drawing/2014/main" id="{878932F3-8DD6-CA6B-5279-EE21623C4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262813"/>
              <a:ext cx="849313" cy="111125"/>
            </a:xfrm>
            <a:prstGeom prst="rect">
              <a:avLst/>
            </a:prstGeom>
            <a:solidFill>
              <a:srgbClr val="70665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5C5AC167-61AC-C377-3B08-20D93AA46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373938"/>
              <a:ext cx="849313" cy="114300"/>
            </a:xfrm>
            <a:prstGeom prst="rect">
              <a:avLst/>
            </a:prstGeom>
            <a:solidFill>
              <a:srgbClr val="877E7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15">
              <a:extLst>
                <a:ext uri="{FF2B5EF4-FFF2-40B4-BE49-F238E27FC236}">
                  <a16:creationId xmlns:a16="http://schemas.microsoft.com/office/drawing/2014/main" id="{AC1E2BEA-1DD1-0A88-6D3B-2888C792A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488238"/>
              <a:ext cx="849313" cy="114300"/>
            </a:xfrm>
            <a:prstGeom prst="rect">
              <a:avLst/>
            </a:prstGeom>
            <a:solidFill>
              <a:srgbClr val="70665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16">
              <a:extLst>
                <a:ext uri="{FF2B5EF4-FFF2-40B4-BE49-F238E27FC236}">
                  <a16:creationId xmlns:a16="http://schemas.microsoft.com/office/drawing/2014/main" id="{43539F5C-FE90-9FE9-D286-2D6FED6EA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602538"/>
              <a:ext cx="849313" cy="111125"/>
            </a:xfrm>
            <a:prstGeom prst="rect">
              <a:avLst/>
            </a:prstGeom>
            <a:solidFill>
              <a:srgbClr val="877E7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7">
              <a:extLst>
                <a:ext uri="{FF2B5EF4-FFF2-40B4-BE49-F238E27FC236}">
                  <a16:creationId xmlns:a16="http://schemas.microsoft.com/office/drawing/2014/main" id="{DD6AC5C8-49FF-C493-1696-F61591417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602538"/>
              <a:ext cx="849313" cy="11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18">
              <a:extLst>
                <a:ext uri="{FF2B5EF4-FFF2-40B4-BE49-F238E27FC236}">
                  <a16:creationId xmlns:a16="http://schemas.microsoft.com/office/drawing/2014/main" id="{277D14D9-34C2-4252-9F9D-9E07D021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4932363"/>
              <a:ext cx="196850" cy="2105025"/>
            </a:xfrm>
            <a:prstGeom prst="rect">
              <a:avLst/>
            </a:prstGeom>
            <a:solidFill>
              <a:srgbClr val="D5D3D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D731AF2C-B7CE-612F-017F-A6E5A42C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4932363"/>
              <a:ext cx="196850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E08ADA1E-AABE-9593-86A0-20C407EF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7525" y="4932363"/>
              <a:ext cx="2941638" cy="2781300"/>
            </a:xfrm>
            <a:custGeom>
              <a:avLst/>
              <a:gdLst>
                <a:gd name="T0" fmla="*/ 1853 w 1853"/>
                <a:gd name="T1" fmla="*/ 0 h 1752"/>
                <a:gd name="T2" fmla="*/ 120 w 1853"/>
                <a:gd name="T3" fmla="*/ 0 h 1752"/>
                <a:gd name="T4" fmla="*/ 8 w 1853"/>
                <a:gd name="T5" fmla="*/ 0 h 1752"/>
                <a:gd name="T6" fmla="*/ 0 w 1853"/>
                <a:gd name="T7" fmla="*/ 0 h 1752"/>
                <a:gd name="T8" fmla="*/ 0 w 1853"/>
                <a:gd name="T9" fmla="*/ 1752 h 1752"/>
                <a:gd name="T10" fmla="*/ 120 w 1853"/>
                <a:gd name="T11" fmla="*/ 1752 h 1752"/>
                <a:gd name="T12" fmla="*/ 120 w 1853"/>
                <a:gd name="T13" fmla="*/ 120 h 1752"/>
                <a:gd name="T14" fmla="*/ 1853 w 1853"/>
                <a:gd name="T15" fmla="*/ 120 h 1752"/>
                <a:gd name="T16" fmla="*/ 1853 w 1853"/>
                <a:gd name="T17" fmla="*/ 0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3" h="1752">
                  <a:moveTo>
                    <a:pt x="1853" y="0"/>
                  </a:moveTo>
                  <a:lnTo>
                    <a:pt x="12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120" y="1752"/>
                  </a:lnTo>
                  <a:lnTo>
                    <a:pt x="120" y="120"/>
                  </a:lnTo>
                  <a:lnTo>
                    <a:pt x="1853" y="120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E3E0E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0710C5BE-293E-027E-988E-9B54DED6A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7525" y="4932363"/>
              <a:ext cx="2941638" cy="2781300"/>
            </a:xfrm>
            <a:custGeom>
              <a:avLst/>
              <a:gdLst>
                <a:gd name="T0" fmla="*/ 1853 w 1853"/>
                <a:gd name="T1" fmla="*/ 0 h 1752"/>
                <a:gd name="T2" fmla="*/ 120 w 1853"/>
                <a:gd name="T3" fmla="*/ 0 h 1752"/>
                <a:gd name="T4" fmla="*/ 8 w 1853"/>
                <a:gd name="T5" fmla="*/ 0 h 1752"/>
                <a:gd name="T6" fmla="*/ 0 w 1853"/>
                <a:gd name="T7" fmla="*/ 0 h 1752"/>
                <a:gd name="T8" fmla="*/ 0 w 1853"/>
                <a:gd name="T9" fmla="*/ 1752 h 1752"/>
                <a:gd name="T10" fmla="*/ 120 w 1853"/>
                <a:gd name="T11" fmla="*/ 1752 h 1752"/>
                <a:gd name="T12" fmla="*/ 120 w 1853"/>
                <a:gd name="T13" fmla="*/ 120 h 1752"/>
                <a:gd name="T14" fmla="*/ 1853 w 1853"/>
                <a:gd name="T15" fmla="*/ 120 h 1752"/>
                <a:gd name="T16" fmla="*/ 1853 w 1853"/>
                <a:gd name="T17" fmla="*/ 0 h 1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3" h="1752">
                  <a:moveTo>
                    <a:pt x="1853" y="0"/>
                  </a:moveTo>
                  <a:lnTo>
                    <a:pt x="12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120" y="1752"/>
                  </a:lnTo>
                  <a:lnTo>
                    <a:pt x="120" y="120"/>
                  </a:lnTo>
                  <a:lnTo>
                    <a:pt x="1853" y="120"/>
                  </a:lnTo>
                  <a:lnTo>
                    <a:pt x="185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22">
              <a:extLst>
                <a:ext uri="{FF2B5EF4-FFF2-40B4-BE49-F238E27FC236}">
                  <a16:creationId xmlns:a16="http://schemas.microsoft.com/office/drawing/2014/main" id="{956E0983-85A4-42D4-1AD0-D4AEB624D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8525" y="3854450"/>
              <a:ext cx="1082675" cy="79375"/>
            </a:xfrm>
            <a:prstGeom prst="rect">
              <a:avLst/>
            </a:prstGeom>
            <a:solidFill>
              <a:srgbClr val="E3E0E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23">
              <a:extLst>
                <a:ext uri="{FF2B5EF4-FFF2-40B4-BE49-F238E27FC236}">
                  <a16:creationId xmlns:a16="http://schemas.microsoft.com/office/drawing/2014/main" id="{491004E5-68DA-CE1D-CE1C-28F6DFF21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3112" y="3263900"/>
              <a:ext cx="3935413" cy="131763"/>
            </a:xfrm>
            <a:prstGeom prst="rect">
              <a:avLst/>
            </a:prstGeom>
            <a:solidFill>
              <a:srgbClr val="E3E0E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24">
              <a:extLst>
                <a:ext uri="{FF2B5EF4-FFF2-40B4-BE49-F238E27FC236}">
                  <a16:creationId xmlns:a16="http://schemas.microsoft.com/office/drawing/2014/main" id="{188BA931-3778-8EE0-5616-AB2DD3339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4932363"/>
              <a:ext cx="1924050" cy="317500"/>
            </a:xfrm>
            <a:prstGeom prst="rect">
              <a:avLst/>
            </a:prstGeom>
            <a:solidFill>
              <a:srgbClr val="D5D3D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25">
              <a:extLst>
                <a:ext uri="{FF2B5EF4-FFF2-40B4-BE49-F238E27FC236}">
                  <a16:creationId xmlns:a16="http://schemas.microsoft.com/office/drawing/2014/main" id="{11D962D4-6EB6-C4FD-0E5F-E46DF23B4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4932363"/>
              <a:ext cx="192405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26">
              <a:extLst>
                <a:ext uri="{FF2B5EF4-FFF2-40B4-BE49-F238E27FC236}">
                  <a16:creationId xmlns:a16="http://schemas.microsoft.com/office/drawing/2014/main" id="{752D40D6-91BA-FD61-4AB2-5F59B2C50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3463925"/>
              <a:ext cx="3575050" cy="1468438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27">
              <a:extLst>
                <a:ext uri="{FF2B5EF4-FFF2-40B4-BE49-F238E27FC236}">
                  <a16:creationId xmlns:a16="http://schemas.microsoft.com/office/drawing/2014/main" id="{11E476EC-C9DD-0C75-F217-6C0064DE3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3463925"/>
              <a:ext cx="3575050" cy="146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5AB7E831-E073-6496-CAE2-F55AB9C5D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3395663"/>
              <a:ext cx="3467100" cy="68263"/>
            </a:xfrm>
            <a:prstGeom prst="rect">
              <a:avLst/>
            </a:prstGeom>
            <a:solidFill>
              <a:srgbClr val="C7C5C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29">
              <a:extLst>
                <a:ext uri="{FF2B5EF4-FFF2-40B4-BE49-F238E27FC236}">
                  <a16:creationId xmlns:a16="http://schemas.microsoft.com/office/drawing/2014/main" id="{C4DA9C08-23AF-38A9-F097-2AF2C57D2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325" y="5249863"/>
              <a:ext cx="1727200" cy="1787525"/>
            </a:xfrm>
            <a:prstGeom prst="rect">
              <a:avLst/>
            </a:prstGeom>
            <a:solidFill>
              <a:srgbClr val="BBBA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30">
              <a:extLst>
                <a:ext uri="{FF2B5EF4-FFF2-40B4-BE49-F238E27FC236}">
                  <a16:creationId xmlns:a16="http://schemas.microsoft.com/office/drawing/2014/main" id="{78968F6A-DEB1-3011-1883-74F4F20A9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325" y="5249863"/>
              <a:ext cx="1727200" cy="178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31">
              <a:extLst>
                <a:ext uri="{FF2B5EF4-FFF2-40B4-BE49-F238E27FC236}">
                  <a16:creationId xmlns:a16="http://schemas.microsoft.com/office/drawing/2014/main" id="{46BF8641-DD47-B7FD-94D0-9B7BBF0C0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2288" y="5819775"/>
              <a:ext cx="836613" cy="1217613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32">
              <a:extLst>
                <a:ext uri="{FF2B5EF4-FFF2-40B4-BE49-F238E27FC236}">
                  <a16:creationId xmlns:a16="http://schemas.microsoft.com/office/drawing/2014/main" id="{B642B55E-0635-B6AC-0E14-A56929942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2288" y="5819775"/>
              <a:ext cx="836613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33">
              <a:extLst>
                <a:ext uri="{FF2B5EF4-FFF2-40B4-BE49-F238E27FC236}">
                  <a16:creationId xmlns:a16="http://schemas.microsoft.com/office/drawing/2014/main" id="{02542A55-88A1-C758-6C8E-F05D8BB05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5150" y="5862638"/>
              <a:ext cx="750888" cy="1174750"/>
            </a:xfrm>
            <a:prstGeom prst="rect">
              <a:avLst/>
            </a:prstGeom>
            <a:solidFill>
              <a:srgbClr val="6F2B1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A566ED77-32AB-40E4-8759-4A5673AE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5150" y="5862638"/>
              <a:ext cx="750888" cy="11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35">
              <a:extLst>
                <a:ext uri="{FF2B5EF4-FFF2-40B4-BE49-F238E27FC236}">
                  <a16:creationId xmlns:a16="http://schemas.microsoft.com/office/drawing/2014/main" id="{AA88C45D-211F-D2A2-5CC7-CCD6A2BB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5900738"/>
              <a:ext cx="684213" cy="1136650"/>
            </a:xfrm>
            <a:prstGeom prst="rect">
              <a:avLst/>
            </a:prstGeom>
            <a:solidFill>
              <a:srgbClr val="87382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36">
              <a:extLst>
                <a:ext uri="{FF2B5EF4-FFF2-40B4-BE49-F238E27FC236}">
                  <a16:creationId xmlns:a16="http://schemas.microsoft.com/office/drawing/2014/main" id="{4444ACB3-CB84-C6D1-2C0B-8EF89F330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5900738"/>
              <a:ext cx="684213" cy="113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37">
              <a:extLst>
                <a:ext uri="{FF2B5EF4-FFF2-40B4-BE49-F238E27FC236}">
                  <a16:creationId xmlns:a16="http://schemas.microsoft.com/office/drawing/2014/main" id="{72435EBF-5846-BB75-A7F7-5E5DF0031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6045200"/>
              <a:ext cx="684213" cy="88900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99F63F58-04A3-1A39-A3E3-E6DA2C0D2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6281738"/>
              <a:ext cx="684213" cy="85725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39">
              <a:extLst>
                <a:ext uri="{FF2B5EF4-FFF2-40B4-BE49-F238E27FC236}">
                  <a16:creationId xmlns:a16="http://schemas.microsoft.com/office/drawing/2014/main" id="{B4A4BE5F-34E4-5EA8-BBBB-2A710CD97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6519863"/>
              <a:ext cx="684213" cy="85725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40">
              <a:extLst>
                <a:ext uri="{FF2B5EF4-FFF2-40B4-BE49-F238E27FC236}">
                  <a16:creationId xmlns:a16="http://schemas.microsoft.com/office/drawing/2014/main" id="{DD7E0C32-0C8D-BD1C-32F4-4137889AA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6757988"/>
              <a:ext cx="684213" cy="84138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41">
              <a:extLst>
                <a:ext uri="{FF2B5EF4-FFF2-40B4-BE49-F238E27FC236}">
                  <a16:creationId xmlns:a16="http://schemas.microsoft.com/office/drawing/2014/main" id="{72E4565F-A9A6-CB6F-27DF-A2F6C4471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5819775"/>
              <a:ext cx="195263" cy="1217613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42">
              <a:extLst>
                <a:ext uri="{FF2B5EF4-FFF2-40B4-BE49-F238E27FC236}">
                  <a16:creationId xmlns:a16="http://schemas.microsoft.com/office/drawing/2014/main" id="{35765FD5-9CF6-F10E-00AD-55E2643E7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5819775"/>
              <a:ext cx="195263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43">
              <a:extLst>
                <a:ext uri="{FF2B5EF4-FFF2-40B4-BE49-F238E27FC236}">
                  <a16:creationId xmlns:a16="http://schemas.microsoft.com/office/drawing/2014/main" id="{1FA05E25-0B01-DBB5-9643-D92FA0C5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8900" y="5819775"/>
              <a:ext cx="190500" cy="1217613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44">
              <a:extLst>
                <a:ext uri="{FF2B5EF4-FFF2-40B4-BE49-F238E27FC236}">
                  <a16:creationId xmlns:a16="http://schemas.microsoft.com/office/drawing/2014/main" id="{475F37E8-A4BE-DD1A-44CE-EE1B6307C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8900" y="5819775"/>
              <a:ext cx="190500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1DF9D4D2-294F-A90C-E776-9B3C7EA56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025" y="5819775"/>
              <a:ext cx="1222375" cy="1217613"/>
            </a:xfrm>
            <a:custGeom>
              <a:avLst/>
              <a:gdLst>
                <a:gd name="T0" fmla="*/ 743 w 770"/>
                <a:gd name="T1" fmla="*/ 0 h 767"/>
                <a:gd name="T2" fmla="*/ 27 w 770"/>
                <a:gd name="T3" fmla="*/ 0 h 767"/>
                <a:gd name="T4" fmla="*/ 0 w 770"/>
                <a:gd name="T5" fmla="*/ 0 h 767"/>
                <a:gd name="T6" fmla="*/ 0 w 770"/>
                <a:gd name="T7" fmla="*/ 27 h 767"/>
                <a:gd name="T8" fmla="*/ 0 w 770"/>
                <a:gd name="T9" fmla="*/ 741 h 767"/>
                <a:gd name="T10" fmla="*/ 0 w 770"/>
                <a:gd name="T11" fmla="*/ 767 h 767"/>
                <a:gd name="T12" fmla="*/ 27 w 770"/>
                <a:gd name="T13" fmla="*/ 767 h 767"/>
                <a:gd name="T14" fmla="*/ 150 w 770"/>
                <a:gd name="T15" fmla="*/ 767 h 767"/>
                <a:gd name="T16" fmla="*/ 150 w 770"/>
                <a:gd name="T17" fmla="*/ 741 h 767"/>
                <a:gd name="T18" fmla="*/ 27 w 770"/>
                <a:gd name="T19" fmla="*/ 741 h 767"/>
                <a:gd name="T20" fmla="*/ 27 w 770"/>
                <a:gd name="T21" fmla="*/ 27 h 767"/>
                <a:gd name="T22" fmla="*/ 743 w 770"/>
                <a:gd name="T23" fmla="*/ 27 h 767"/>
                <a:gd name="T24" fmla="*/ 743 w 770"/>
                <a:gd name="T25" fmla="*/ 741 h 767"/>
                <a:gd name="T26" fmla="*/ 623 w 770"/>
                <a:gd name="T27" fmla="*/ 741 h 767"/>
                <a:gd name="T28" fmla="*/ 623 w 770"/>
                <a:gd name="T29" fmla="*/ 767 h 767"/>
                <a:gd name="T30" fmla="*/ 743 w 770"/>
                <a:gd name="T31" fmla="*/ 767 h 767"/>
                <a:gd name="T32" fmla="*/ 770 w 770"/>
                <a:gd name="T33" fmla="*/ 767 h 767"/>
                <a:gd name="T34" fmla="*/ 770 w 770"/>
                <a:gd name="T35" fmla="*/ 741 h 767"/>
                <a:gd name="T36" fmla="*/ 770 w 770"/>
                <a:gd name="T37" fmla="*/ 27 h 767"/>
                <a:gd name="T38" fmla="*/ 770 w 770"/>
                <a:gd name="T39" fmla="*/ 0 h 767"/>
                <a:gd name="T40" fmla="*/ 743 w 770"/>
                <a:gd name="T41" fmla="*/ 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767">
                  <a:moveTo>
                    <a:pt x="743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741"/>
                  </a:lnTo>
                  <a:lnTo>
                    <a:pt x="0" y="767"/>
                  </a:lnTo>
                  <a:lnTo>
                    <a:pt x="27" y="767"/>
                  </a:lnTo>
                  <a:lnTo>
                    <a:pt x="150" y="767"/>
                  </a:lnTo>
                  <a:lnTo>
                    <a:pt x="150" y="741"/>
                  </a:lnTo>
                  <a:lnTo>
                    <a:pt x="27" y="741"/>
                  </a:lnTo>
                  <a:lnTo>
                    <a:pt x="27" y="27"/>
                  </a:lnTo>
                  <a:lnTo>
                    <a:pt x="743" y="27"/>
                  </a:lnTo>
                  <a:lnTo>
                    <a:pt x="743" y="741"/>
                  </a:lnTo>
                  <a:lnTo>
                    <a:pt x="623" y="741"/>
                  </a:lnTo>
                  <a:lnTo>
                    <a:pt x="623" y="767"/>
                  </a:lnTo>
                  <a:lnTo>
                    <a:pt x="743" y="767"/>
                  </a:lnTo>
                  <a:lnTo>
                    <a:pt x="770" y="767"/>
                  </a:lnTo>
                  <a:lnTo>
                    <a:pt x="770" y="741"/>
                  </a:lnTo>
                  <a:lnTo>
                    <a:pt x="770" y="27"/>
                  </a:lnTo>
                  <a:lnTo>
                    <a:pt x="770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564F4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B3AD3BBF-C4CD-1346-B9E0-98E378190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025" y="5819775"/>
              <a:ext cx="1222375" cy="1217613"/>
            </a:xfrm>
            <a:custGeom>
              <a:avLst/>
              <a:gdLst>
                <a:gd name="T0" fmla="*/ 743 w 770"/>
                <a:gd name="T1" fmla="*/ 0 h 767"/>
                <a:gd name="T2" fmla="*/ 27 w 770"/>
                <a:gd name="T3" fmla="*/ 0 h 767"/>
                <a:gd name="T4" fmla="*/ 0 w 770"/>
                <a:gd name="T5" fmla="*/ 0 h 767"/>
                <a:gd name="T6" fmla="*/ 0 w 770"/>
                <a:gd name="T7" fmla="*/ 27 h 767"/>
                <a:gd name="T8" fmla="*/ 0 w 770"/>
                <a:gd name="T9" fmla="*/ 741 h 767"/>
                <a:gd name="T10" fmla="*/ 0 w 770"/>
                <a:gd name="T11" fmla="*/ 767 h 767"/>
                <a:gd name="T12" fmla="*/ 27 w 770"/>
                <a:gd name="T13" fmla="*/ 767 h 767"/>
                <a:gd name="T14" fmla="*/ 150 w 770"/>
                <a:gd name="T15" fmla="*/ 767 h 767"/>
                <a:gd name="T16" fmla="*/ 150 w 770"/>
                <a:gd name="T17" fmla="*/ 741 h 767"/>
                <a:gd name="T18" fmla="*/ 27 w 770"/>
                <a:gd name="T19" fmla="*/ 741 h 767"/>
                <a:gd name="T20" fmla="*/ 27 w 770"/>
                <a:gd name="T21" fmla="*/ 27 h 767"/>
                <a:gd name="T22" fmla="*/ 743 w 770"/>
                <a:gd name="T23" fmla="*/ 27 h 767"/>
                <a:gd name="T24" fmla="*/ 743 w 770"/>
                <a:gd name="T25" fmla="*/ 741 h 767"/>
                <a:gd name="T26" fmla="*/ 623 w 770"/>
                <a:gd name="T27" fmla="*/ 741 h 767"/>
                <a:gd name="T28" fmla="*/ 623 w 770"/>
                <a:gd name="T29" fmla="*/ 767 h 767"/>
                <a:gd name="T30" fmla="*/ 743 w 770"/>
                <a:gd name="T31" fmla="*/ 767 h 767"/>
                <a:gd name="T32" fmla="*/ 770 w 770"/>
                <a:gd name="T33" fmla="*/ 767 h 767"/>
                <a:gd name="T34" fmla="*/ 770 w 770"/>
                <a:gd name="T35" fmla="*/ 741 h 767"/>
                <a:gd name="T36" fmla="*/ 770 w 770"/>
                <a:gd name="T37" fmla="*/ 27 h 767"/>
                <a:gd name="T38" fmla="*/ 770 w 770"/>
                <a:gd name="T39" fmla="*/ 0 h 767"/>
                <a:gd name="T40" fmla="*/ 743 w 770"/>
                <a:gd name="T41" fmla="*/ 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767">
                  <a:moveTo>
                    <a:pt x="743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741"/>
                  </a:lnTo>
                  <a:lnTo>
                    <a:pt x="0" y="767"/>
                  </a:lnTo>
                  <a:lnTo>
                    <a:pt x="27" y="767"/>
                  </a:lnTo>
                  <a:lnTo>
                    <a:pt x="150" y="767"/>
                  </a:lnTo>
                  <a:lnTo>
                    <a:pt x="150" y="741"/>
                  </a:lnTo>
                  <a:lnTo>
                    <a:pt x="27" y="741"/>
                  </a:lnTo>
                  <a:lnTo>
                    <a:pt x="27" y="27"/>
                  </a:lnTo>
                  <a:lnTo>
                    <a:pt x="743" y="27"/>
                  </a:lnTo>
                  <a:lnTo>
                    <a:pt x="743" y="741"/>
                  </a:lnTo>
                  <a:lnTo>
                    <a:pt x="623" y="741"/>
                  </a:lnTo>
                  <a:lnTo>
                    <a:pt x="623" y="767"/>
                  </a:lnTo>
                  <a:lnTo>
                    <a:pt x="743" y="767"/>
                  </a:lnTo>
                  <a:lnTo>
                    <a:pt x="770" y="767"/>
                  </a:lnTo>
                  <a:lnTo>
                    <a:pt x="770" y="741"/>
                  </a:lnTo>
                  <a:lnTo>
                    <a:pt x="770" y="27"/>
                  </a:lnTo>
                  <a:lnTo>
                    <a:pt x="770" y="0"/>
                  </a:lnTo>
                  <a:lnTo>
                    <a:pt x="74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47">
              <a:extLst>
                <a:ext uri="{FF2B5EF4-FFF2-40B4-BE49-F238E27FC236}">
                  <a16:creationId xmlns:a16="http://schemas.microsoft.com/office/drawing/2014/main" id="{5E587886-6E1E-FD53-D2FA-363FB1D8D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6725" y="5934075"/>
              <a:ext cx="55563" cy="1062038"/>
            </a:xfrm>
            <a:prstGeom prst="rect">
              <a:avLst/>
            </a:prstGeom>
            <a:solidFill>
              <a:srgbClr val="ADDCE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48">
              <a:extLst>
                <a:ext uri="{FF2B5EF4-FFF2-40B4-BE49-F238E27FC236}">
                  <a16:creationId xmlns:a16="http://schemas.microsoft.com/office/drawing/2014/main" id="{7ED2CB40-7732-CF36-638E-68FD0AEFA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6725" y="5934075"/>
              <a:ext cx="55563" cy="106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49">
              <a:extLst>
                <a:ext uri="{FF2B5EF4-FFF2-40B4-BE49-F238E27FC236}">
                  <a16:creationId xmlns:a16="http://schemas.microsoft.com/office/drawing/2014/main" id="{39978761-3592-F7BA-C737-FE3FA5281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5934075"/>
              <a:ext cx="50800" cy="1062038"/>
            </a:xfrm>
            <a:prstGeom prst="rect">
              <a:avLst/>
            </a:prstGeom>
            <a:solidFill>
              <a:srgbClr val="ADDCE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50">
              <a:extLst>
                <a:ext uri="{FF2B5EF4-FFF2-40B4-BE49-F238E27FC236}">
                  <a16:creationId xmlns:a16="http://schemas.microsoft.com/office/drawing/2014/main" id="{BA70AF0D-C536-6C2E-29E6-E2A4D214E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5934075"/>
              <a:ext cx="50800" cy="106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1">
              <a:extLst>
                <a:ext uri="{FF2B5EF4-FFF2-40B4-BE49-F238E27FC236}">
                  <a16:creationId xmlns:a16="http://schemas.microsoft.com/office/drawing/2014/main" id="{2FAC5955-D734-7343-C7DA-3BA6CD426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7675" y="6167438"/>
              <a:ext cx="334963" cy="844550"/>
            </a:xfrm>
            <a:custGeom>
              <a:avLst/>
              <a:gdLst>
                <a:gd name="T0" fmla="*/ 79 w 79"/>
                <a:gd name="T1" fmla="*/ 109 h 199"/>
                <a:gd name="T2" fmla="*/ 56 w 79"/>
                <a:gd name="T3" fmla="*/ 128 h 199"/>
                <a:gd name="T4" fmla="*/ 76 w 79"/>
                <a:gd name="T5" fmla="*/ 63 h 199"/>
                <a:gd name="T6" fmla="*/ 46 w 79"/>
                <a:gd name="T7" fmla="*/ 126 h 199"/>
                <a:gd name="T8" fmla="*/ 51 w 79"/>
                <a:gd name="T9" fmla="*/ 0 h 199"/>
                <a:gd name="T10" fmla="*/ 35 w 79"/>
                <a:gd name="T11" fmla="*/ 128 h 199"/>
                <a:gd name="T12" fmla="*/ 0 w 79"/>
                <a:gd name="T13" fmla="*/ 74 h 199"/>
                <a:gd name="T14" fmla="*/ 25 w 79"/>
                <a:gd name="T15" fmla="*/ 130 h 199"/>
                <a:gd name="T16" fmla="*/ 1 w 79"/>
                <a:gd name="T17" fmla="*/ 109 h 199"/>
                <a:gd name="T18" fmla="*/ 30 w 79"/>
                <a:gd name="T19" fmla="*/ 161 h 199"/>
                <a:gd name="T20" fmla="*/ 32 w 79"/>
                <a:gd name="T21" fmla="*/ 173 h 199"/>
                <a:gd name="T22" fmla="*/ 26 w 79"/>
                <a:gd name="T23" fmla="*/ 187 h 199"/>
                <a:gd name="T24" fmla="*/ 28 w 79"/>
                <a:gd name="T25" fmla="*/ 197 h 199"/>
                <a:gd name="T26" fmla="*/ 37 w 79"/>
                <a:gd name="T27" fmla="*/ 195 h 199"/>
                <a:gd name="T28" fmla="*/ 42 w 79"/>
                <a:gd name="T29" fmla="*/ 184 h 199"/>
                <a:gd name="T30" fmla="*/ 46 w 79"/>
                <a:gd name="T31" fmla="*/ 179 h 199"/>
                <a:gd name="T32" fmla="*/ 53 w 79"/>
                <a:gd name="T33" fmla="*/ 183 h 199"/>
                <a:gd name="T34" fmla="*/ 59 w 79"/>
                <a:gd name="T35" fmla="*/ 174 h 199"/>
                <a:gd name="T36" fmla="*/ 56 w 79"/>
                <a:gd name="T37" fmla="*/ 143 h 199"/>
                <a:gd name="T38" fmla="*/ 79 w 79"/>
                <a:gd name="T39" fmla="*/ 10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199">
                  <a:moveTo>
                    <a:pt x="79" y="109"/>
                  </a:moveTo>
                  <a:cubicBezTo>
                    <a:pt x="69" y="113"/>
                    <a:pt x="62" y="120"/>
                    <a:pt x="56" y="128"/>
                  </a:cubicBezTo>
                  <a:cubicBezTo>
                    <a:pt x="58" y="108"/>
                    <a:pt x="65" y="93"/>
                    <a:pt x="76" y="63"/>
                  </a:cubicBezTo>
                  <a:cubicBezTo>
                    <a:pt x="58" y="91"/>
                    <a:pt x="49" y="106"/>
                    <a:pt x="46" y="126"/>
                  </a:cubicBezTo>
                  <a:cubicBezTo>
                    <a:pt x="37" y="89"/>
                    <a:pt x="15" y="60"/>
                    <a:pt x="51" y="0"/>
                  </a:cubicBezTo>
                  <a:cubicBezTo>
                    <a:pt x="5" y="47"/>
                    <a:pt x="28" y="85"/>
                    <a:pt x="35" y="128"/>
                  </a:cubicBezTo>
                  <a:cubicBezTo>
                    <a:pt x="28" y="106"/>
                    <a:pt x="18" y="86"/>
                    <a:pt x="0" y="74"/>
                  </a:cubicBezTo>
                  <a:cubicBezTo>
                    <a:pt x="14" y="94"/>
                    <a:pt x="20" y="111"/>
                    <a:pt x="25" y="130"/>
                  </a:cubicBezTo>
                  <a:cubicBezTo>
                    <a:pt x="19" y="121"/>
                    <a:pt x="11" y="113"/>
                    <a:pt x="1" y="109"/>
                  </a:cubicBezTo>
                  <a:cubicBezTo>
                    <a:pt x="18" y="126"/>
                    <a:pt x="23" y="140"/>
                    <a:pt x="30" y="161"/>
                  </a:cubicBezTo>
                  <a:cubicBezTo>
                    <a:pt x="31" y="165"/>
                    <a:pt x="31" y="169"/>
                    <a:pt x="32" y="173"/>
                  </a:cubicBezTo>
                  <a:cubicBezTo>
                    <a:pt x="30" y="177"/>
                    <a:pt x="29" y="182"/>
                    <a:pt x="26" y="187"/>
                  </a:cubicBezTo>
                  <a:cubicBezTo>
                    <a:pt x="24" y="190"/>
                    <a:pt x="25" y="195"/>
                    <a:pt x="28" y="197"/>
                  </a:cubicBezTo>
                  <a:cubicBezTo>
                    <a:pt x="31" y="199"/>
                    <a:pt x="35" y="198"/>
                    <a:pt x="37" y="195"/>
                  </a:cubicBezTo>
                  <a:cubicBezTo>
                    <a:pt x="39" y="191"/>
                    <a:pt x="41" y="187"/>
                    <a:pt x="42" y="184"/>
                  </a:cubicBezTo>
                  <a:cubicBezTo>
                    <a:pt x="44" y="183"/>
                    <a:pt x="45" y="181"/>
                    <a:pt x="46" y="179"/>
                  </a:cubicBezTo>
                  <a:cubicBezTo>
                    <a:pt x="47" y="182"/>
                    <a:pt x="50" y="184"/>
                    <a:pt x="53" y="183"/>
                  </a:cubicBezTo>
                  <a:cubicBezTo>
                    <a:pt x="57" y="182"/>
                    <a:pt x="59" y="178"/>
                    <a:pt x="59" y="174"/>
                  </a:cubicBezTo>
                  <a:cubicBezTo>
                    <a:pt x="57" y="162"/>
                    <a:pt x="56" y="152"/>
                    <a:pt x="56" y="143"/>
                  </a:cubicBezTo>
                  <a:cubicBezTo>
                    <a:pt x="61" y="131"/>
                    <a:pt x="67" y="121"/>
                    <a:pt x="79" y="109"/>
                  </a:cubicBezTo>
                  <a:close/>
                </a:path>
              </a:pathLst>
            </a:custGeom>
            <a:solidFill>
              <a:srgbClr val="197C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2">
              <a:extLst>
                <a:ext uri="{FF2B5EF4-FFF2-40B4-BE49-F238E27FC236}">
                  <a16:creationId xmlns:a16="http://schemas.microsoft.com/office/drawing/2014/main" id="{4E43DB39-9A5F-326F-06DB-5103B7659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7838" y="6788150"/>
              <a:ext cx="288925" cy="249238"/>
            </a:xfrm>
            <a:custGeom>
              <a:avLst/>
              <a:gdLst>
                <a:gd name="T0" fmla="*/ 53 w 68"/>
                <a:gd name="T1" fmla="*/ 0 h 59"/>
                <a:gd name="T2" fmla="*/ 68 w 68"/>
                <a:gd name="T3" fmla="*/ 30 h 59"/>
                <a:gd name="T4" fmla="*/ 54 w 68"/>
                <a:gd name="T5" fmla="*/ 59 h 59"/>
                <a:gd name="T6" fmla="*/ 14 w 68"/>
                <a:gd name="T7" fmla="*/ 59 h 59"/>
                <a:gd name="T8" fmla="*/ 0 w 68"/>
                <a:gd name="T9" fmla="*/ 30 h 59"/>
                <a:gd name="T10" fmla="*/ 15 w 68"/>
                <a:gd name="T11" fmla="*/ 0 h 59"/>
                <a:gd name="T12" fmla="*/ 53 w 68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59">
                  <a:moveTo>
                    <a:pt x="53" y="0"/>
                  </a:moveTo>
                  <a:cubicBezTo>
                    <a:pt x="62" y="7"/>
                    <a:pt x="68" y="18"/>
                    <a:pt x="68" y="30"/>
                  </a:cubicBezTo>
                  <a:cubicBezTo>
                    <a:pt x="68" y="42"/>
                    <a:pt x="63" y="52"/>
                    <a:pt x="5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5" y="52"/>
                    <a:pt x="0" y="42"/>
                    <a:pt x="0" y="30"/>
                  </a:cubicBezTo>
                  <a:cubicBezTo>
                    <a:pt x="0" y="18"/>
                    <a:pt x="5" y="7"/>
                    <a:pt x="15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53">
              <a:extLst>
                <a:ext uri="{FF2B5EF4-FFF2-40B4-BE49-F238E27FC236}">
                  <a16:creationId xmlns:a16="http://schemas.microsoft.com/office/drawing/2014/main" id="{42C24B6A-7E5A-606E-C67A-CE7D9A32A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5819775"/>
              <a:ext cx="1658938" cy="1217613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54">
              <a:extLst>
                <a:ext uri="{FF2B5EF4-FFF2-40B4-BE49-F238E27FC236}">
                  <a16:creationId xmlns:a16="http://schemas.microsoft.com/office/drawing/2014/main" id="{EEB5DA71-0F43-318A-6E50-A0EDE8A3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5819775"/>
              <a:ext cx="1658938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55">
              <a:extLst>
                <a:ext uri="{FF2B5EF4-FFF2-40B4-BE49-F238E27FC236}">
                  <a16:creationId xmlns:a16="http://schemas.microsoft.com/office/drawing/2014/main" id="{B70C1E9C-D279-167E-9B3F-464F339E1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500" y="3662363"/>
              <a:ext cx="3171825" cy="1069975"/>
            </a:xfrm>
            <a:prstGeom prst="rect">
              <a:avLst/>
            </a:prstGeom>
            <a:solidFill>
              <a:srgbClr val="76C4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56">
              <a:extLst>
                <a:ext uri="{FF2B5EF4-FFF2-40B4-BE49-F238E27FC236}">
                  <a16:creationId xmlns:a16="http://schemas.microsoft.com/office/drawing/2014/main" id="{F0C27892-0216-1706-1429-620142224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500" y="3662363"/>
              <a:ext cx="3171825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57">
              <a:extLst>
                <a:ext uri="{FF2B5EF4-FFF2-40B4-BE49-F238E27FC236}">
                  <a16:creationId xmlns:a16="http://schemas.microsoft.com/office/drawing/2014/main" id="{4720F893-81B1-F6D2-3852-083D1DAB1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5819775"/>
              <a:ext cx="33338" cy="1217613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58">
              <a:extLst>
                <a:ext uri="{FF2B5EF4-FFF2-40B4-BE49-F238E27FC236}">
                  <a16:creationId xmlns:a16="http://schemas.microsoft.com/office/drawing/2014/main" id="{412202BD-D735-F9DC-0F46-6E7C5CBBC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5819775"/>
              <a:ext cx="33338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59">
              <a:extLst>
                <a:ext uri="{FF2B5EF4-FFF2-40B4-BE49-F238E27FC236}">
                  <a16:creationId xmlns:a16="http://schemas.microsoft.com/office/drawing/2014/main" id="{95A96243-94B0-0CED-EBA5-C521A2389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1275" y="5819775"/>
              <a:ext cx="38100" cy="1217613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60">
              <a:extLst>
                <a:ext uri="{FF2B5EF4-FFF2-40B4-BE49-F238E27FC236}">
                  <a16:creationId xmlns:a16="http://schemas.microsoft.com/office/drawing/2014/main" id="{17A0D74F-78E3-209E-CE9B-D20B34E82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1275" y="5819775"/>
              <a:ext cx="38100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61">
              <a:extLst>
                <a:ext uri="{FF2B5EF4-FFF2-40B4-BE49-F238E27FC236}">
                  <a16:creationId xmlns:a16="http://schemas.microsoft.com/office/drawing/2014/main" id="{902B3FDE-C0B6-8BC0-BA31-8AA8ECAC0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263" y="5819775"/>
              <a:ext cx="38100" cy="1217613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62">
              <a:extLst>
                <a:ext uri="{FF2B5EF4-FFF2-40B4-BE49-F238E27FC236}">
                  <a16:creationId xmlns:a16="http://schemas.microsoft.com/office/drawing/2014/main" id="{B389C0D0-EE0D-CAD2-A32E-F1E8D3DCF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263" y="5819775"/>
              <a:ext cx="38100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63">
              <a:extLst>
                <a:ext uri="{FF2B5EF4-FFF2-40B4-BE49-F238E27FC236}">
                  <a16:creationId xmlns:a16="http://schemas.microsoft.com/office/drawing/2014/main" id="{118C557F-EADB-D89F-5197-D0DF8A6F8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5663" y="5819775"/>
              <a:ext cx="38100" cy="1217613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64">
              <a:extLst>
                <a:ext uri="{FF2B5EF4-FFF2-40B4-BE49-F238E27FC236}">
                  <a16:creationId xmlns:a16="http://schemas.microsoft.com/office/drawing/2014/main" id="{E80556E2-E574-9F5A-0AA0-8607C521F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5663" y="5819775"/>
              <a:ext cx="38100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65">
              <a:extLst>
                <a:ext uri="{FF2B5EF4-FFF2-40B4-BE49-F238E27FC236}">
                  <a16:creationId xmlns:a16="http://schemas.microsoft.com/office/drawing/2014/main" id="{10C3BC98-1619-D5D9-C16C-F33746175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3650" y="5819775"/>
              <a:ext cx="38100" cy="1217613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66">
              <a:extLst>
                <a:ext uri="{FF2B5EF4-FFF2-40B4-BE49-F238E27FC236}">
                  <a16:creationId xmlns:a16="http://schemas.microsoft.com/office/drawing/2014/main" id="{B73F612B-56D6-AE28-E67C-660CF951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3650" y="5819775"/>
              <a:ext cx="38100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67">
              <a:extLst>
                <a:ext uri="{FF2B5EF4-FFF2-40B4-BE49-F238E27FC236}">
                  <a16:creationId xmlns:a16="http://schemas.microsoft.com/office/drawing/2014/main" id="{A00FCC39-BF48-96D9-BA24-C3F789350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5819775"/>
              <a:ext cx="1658938" cy="38100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68">
              <a:extLst>
                <a:ext uri="{FF2B5EF4-FFF2-40B4-BE49-F238E27FC236}">
                  <a16:creationId xmlns:a16="http://schemas.microsoft.com/office/drawing/2014/main" id="{934988C2-5802-6583-FABE-4AFDEA594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5819775"/>
              <a:ext cx="1658938" cy="3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9">
              <a:extLst>
                <a:ext uri="{FF2B5EF4-FFF2-40B4-BE49-F238E27FC236}">
                  <a16:creationId xmlns:a16="http://schemas.microsoft.com/office/drawing/2014/main" id="{A1BEB308-7FFA-0236-49D6-39839EA7E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857875"/>
              <a:ext cx="365125" cy="1179513"/>
            </a:xfrm>
            <a:custGeom>
              <a:avLst/>
              <a:gdLst>
                <a:gd name="T0" fmla="*/ 230 w 230"/>
                <a:gd name="T1" fmla="*/ 0 h 743"/>
                <a:gd name="T2" fmla="*/ 0 w 230"/>
                <a:gd name="T3" fmla="*/ 0 h 743"/>
                <a:gd name="T4" fmla="*/ 0 w 230"/>
                <a:gd name="T5" fmla="*/ 48 h 743"/>
                <a:gd name="T6" fmla="*/ 184 w 230"/>
                <a:gd name="T7" fmla="*/ 48 h 743"/>
                <a:gd name="T8" fmla="*/ 184 w 230"/>
                <a:gd name="T9" fmla="*/ 743 h 743"/>
                <a:gd name="T10" fmla="*/ 230 w 230"/>
                <a:gd name="T11" fmla="*/ 743 h 743"/>
                <a:gd name="T12" fmla="*/ 230 w 230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743">
                  <a:moveTo>
                    <a:pt x="23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4" y="48"/>
                  </a:lnTo>
                  <a:lnTo>
                    <a:pt x="184" y="743"/>
                  </a:lnTo>
                  <a:lnTo>
                    <a:pt x="230" y="743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ADDC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0">
              <a:extLst>
                <a:ext uri="{FF2B5EF4-FFF2-40B4-BE49-F238E27FC236}">
                  <a16:creationId xmlns:a16="http://schemas.microsoft.com/office/drawing/2014/main" id="{EA655C9E-C481-81F3-964E-58DBD68FF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857875"/>
              <a:ext cx="365125" cy="1179513"/>
            </a:xfrm>
            <a:custGeom>
              <a:avLst/>
              <a:gdLst>
                <a:gd name="T0" fmla="*/ 230 w 230"/>
                <a:gd name="T1" fmla="*/ 0 h 743"/>
                <a:gd name="T2" fmla="*/ 0 w 230"/>
                <a:gd name="T3" fmla="*/ 0 h 743"/>
                <a:gd name="T4" fmla="*/ 0 w 230"/>
                <a:gd name="T5" fmla="*/ 48 h 743"/>
                <a:gd name="T6" fmla="*/ 184 w 230"/>
                <a:gd name="T7" fmla="*/ 48 h 743"/>
                <a:gd name="T8" fmla="*/ 184 w 230"/>
                <a:gd name="T9" fmla="*/ 743 h 743"/>
                <a:gd name="T10" fmla="*/ 230 w 230"/>
                <a:gd name="T11" fmla="*/ 743 h 743"/>
                <a:gd name="T12" fmla="*/ 230 w 230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743">
                  <a:moveTo>
                    <a:pt x="23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4" y="48"/>
                  </a:lnTo>
                  <a:lnTo>
                    <a:pt x="184" y="743"/>
                  </a:lnTo>
                  <a:lnTo>
                    <a:pt x="230" y="743"/>
                  </a:lnTo>
                  <a:lnTo>
                    <a:pt x="23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1">
              <a:extLst>
                <a:ext uri="{FF2B5EF4-FFF2-40B4-BE49-F238E27FC236}">
                  <a16:creationId xmlns:a16="http://schemas.microsoft.com/office/drawing/2014/main" id="{F71FCB8B-9D43-2BDF-0902-C5C6F0936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1275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2">
              <a:extLst>
                <a:ext uri="{FF2B5EF4-FFF2-40B4-BE49-F238E27FC236}">
                  <a16:creationId xmlns:a16="http://schemas.microsoft.com/office/drawing/2014/main" id="{571012BE-4C53-DAE1-EF2B-63007B166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1275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3">
              <a:extLst>
                <a:ext uri="{FF2B5EF4-FFF2-40B4-BE49-F238E27FC236}">
                  <a16:creationId xmlns:a16="http://schemas.microsoft.com/office/drawing/2014/main" id="{D8C21C93-5547-DAF8-0C16-9AD00B693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857875"/>
              <a:ext cx="365125" cy="0"/>
            </a:xfrm>
            <a:custGeom>
              <a:avLst/>
              <a:gdLst>
                <a:gd name="T0" fmla="*/ 230 w 230"/>
                <a:gd name="T1" fmla="*/ 184 w 230"/>
                <a:gd name="T2" fmla="*/ 0 w 230"/>
                <a:gd name="T3" fmla="*/ 230 w 2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0">
                  <a:moveTo>
                    <a:pt x="230" y="0"/>
                  </a:moveTo>
                  <a:lnTo>
                    <a:pt x="184" y="0"/>
                  </a:lnTo>
                  <a:lnTo>
                    <a:pt x="0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4">
              <a:extLst>
                <a:ext uri="{FF2B5EF4-FFF2-40B4-BE49-F238E27FC236}">
                  <a16:creationId xmlns:a16="http://schemas.microsoft.com/office/drawing/2014/main" id="{EC202987-6D26-DB26-E2E8-FF35B0150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857875"/>
              <a:ext cx="365125" cy="0"/>
            </a:xfrm>
            <a:custGeom>
              <a:avLst/>
              <a:gdLst>
                <a:gd name="T0" fmla="*/ 230 w 230"/>
                <a:gd name="T1" fmla="*/ 184 w 230"/>
                <a:gd name="T2" fmla="*/ 0 w 230"/>
                <a:gd name="T3" fmla="*/ 230 w 2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0">
                  <a:moveTo>
                    <a:pt x="230" y="0"/>
                  </a:moveTo>
                  <a:lnTo>
                    <a:pt x="184" y="0"/>
                  </a:lnTo>
                  <a:lnTo>
                    <a:pt x="0" y="0"/>
                  </a:lnTo>
                  <a:lnTo>
                    <a:pt x="23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5">
              <a:extLst>
                <a:ext uri="{FF2B5EF4-FFF2-40B4-BE49-F238E27FC236}">
                  <a16:creationId xmlns:a16="http://schemas.microsoft.com/office/drawing/2014/main" id="{373FAEA1-C8C8-7E94-C9D8-A284A5CBA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5857875"/>
              <a:ext cx="369888" cy="1179513"/>
            </a:xfrm>
            <a:custGeom>
              <a:avLst/>
              <a:gdLst>
                <a:gd name="T0" fmla="*/ 233 w 233"/>
                <a:gd name="T1" fmla="*/ 0 h 743"/>
                <a:gd name="T2" fmla="*/ 0 w 233"/>
                <a:gd name="T3" fmla="*/ 0 h 743"/>
                <a:gd name="T4" fmla="*/ 0 w 233"/>
                <a:gd name="T5" fmla="*/ 48 h 743"/>
                <a:gd name="T6" fmla="*/ 187 w 233"/>
                <a:gd name="T7" fmla="*/ 48 h 743"/>
                <a:gd name="T8" fmla="*/ 187 w 233"/>
                <a:gd name="T9" fmla="*/ 743 h 743"/>
                <a:gd name="T10" fmla="*/ 233 w 233"/>
                <a:gd name="T11" fmla="*/ 743 h 743"/>
                <a:gd name="T12" fmla="*/ 233 w 233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743">
                  <a:moveTo>
                    <a:pt x="233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7" y="48"/>
                  </a:lnTo>
                  <a:lnTo>
                    <a:pt x="187" y="743"/>
                  </a:lnTo>
                  <a:lnTo>
                    <a:pt x="233" y="743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ADDC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6">
              <a:extLst>
                <a:ext uri="{FF2B5EF4-FFF2-40B4-BE49-F238E27FC236}">
                  <a16:creationId xmlns:a16="http://schemas.microsoft.com/office/drawing/2014/main" id="{5608676A-69F4-50EA-7C8C-6B4F5774D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5857875"/>
              <a:ext cx="369888" cy="1179513"/>
            </a:xfrm>
            <a:custGeom>
              <a:avLst/>
              <a:gdLst>
                <a:gd name="T0" fmla="*/ 233 w 233"/>
                <a:gd name="T1" fmla="*/ 0 h 743"/>
                <a:gd name="T2" fmla="*/ 0 w 233"/>
                <a:gd name="T3" fmla="*/ 0 h 743"/>
                <a:gd name="T4" fmla="*/ 0 w 233"/>
                <a:gd name="T5" fmla="*/ 48 h 743"/>
                <a:gd name="T6" fmla="*/ 187 w 233"/>
                <a:gd name="T7" fmla="*/ 48 h 743"/>
                <a:gd name="T8" fmla="*/ 187 w 233"/>
                <a:gd name="T9" fmla="*/ 743 h 743"/>
                <a:gd name="T10" fmla="*/ 233 w 233"/>
                <a:gd name="T11" fmla="*/ 743 h 743"/>
                <a:gd name="T12" fmla="*/ 233 w 233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743">
                  <a:moveTo>
                    <a:pt x="233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7" y="48"/>
                  </a:lnTo>
                  <a:lnTo>
                    <a:pt x="187" y="743"/>
                  </a:lnTo>
                  <a:lnTo>
                    <a:pt x="233" y="743"/>
                  </a:lnTo>
                  <a:lnTo>
                    <a:pt x="23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7">
              <a:extLst>
                <a:ext uri="{FF2B5EF4-FFF2-40B4-BE49-F238E27FC236}">
                  <a16:creationId xmlns:a16="http://schemas.microsoft.com/office/drawing/2014/main" id="{8A9705FD-7DC8-211A-E396-9271B8BC9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9263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8">
              <a:extLst>
                <a:ext uri="{FF2B5EF4-FFF2-40B4-BE49-F238E27FC236}">
                  <a16:creationId xmlns:a16="http://schemas.microsoft.com/office/drawing/2014/main" id="{697EADF3-258A-F736-E7A5-972B949C7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9263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9">
              <a:extLst>
                <a:ext uri="{FF2B5EF4-FFF2-40B4-BE49-F238E27FC236}">
                  <a16:creationId xmlns:a16="http://schemas.microsoft.com/office/drawing/2014/main" id="{924FD27D-01DE-CC0E-7CE2-9C3FA4726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5857875"/>
              <a:ext cx="369888" cy="0"/>
            </a:xfrm>
            <a:custGeom>
              <a:avLst/>
              <a:gdLst>
                <a:gd name="T0" fmla="*/ 233 w 233"/>
                <a:gd name="T1" fmla="*/ 187 w 233"/>
                <a:gd name="T2" fmla="*/ 0 w 233"/>
                <a:gd name="T3" fmla="*/ 233 w 2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3">
                  <a:moveTo>
                    <a:pt x="233" y="0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0">
              <a:extLst>
                <a:ext uri="{FF2B5EF4-FFF2-40B4-BE49-F238E27FC236}">
                  <a16:creationId xmlns:a16="http://schemas.microsoft.com/office/drawing/2014/main" id="{083EECCD-B332-5DF9-E813-05162E91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5857875"/>
              <a:ext cx="369888" cy="0"/>
            </a:xfrm>
            <a:custGeom>
              <a:avLst/>
              <a:gdLst>
                <a:gd name="T0" fmla="*/ 233 w 233"/>
                <a:gd name="T1" fmla="*/ 187 w 233"/>
                <a:gd name="T2" fmla="*/ 0 w 233"/>
                <a:gd name="T3" fmla="*/ 233 w 2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3">
                  <a:moveTo>
                    <a:pt x="233" y="0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23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1">
              <a:extLst>
                <a:ext uri="{FF2B5EF4-FFF2-40B4-BE49-F238E27FC236}">
                  <a16:creationId xmlns:a16="http://schemas.microsoft.com/office/drawing/2014/main" id="{63539517-8F07-F239-22D3-A0F68E4DB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7363" y="5857875"/>
              <a:ext cx="368300" cy="1179513"/>
            </a:xfrm>
            <a:custGeom>
              <a:avLst/>
              <a:gdLst>
                <a:gd name="T0" fmla="*/ 232 w 232"/>
                <a:gd name="T1" fmla="*/ 0 h 743"/>
                <a:gd name="T2" fmla="*/ 0 w 232"/>
                <a:gd name="T3" fmla="*/ 0 h 743"/>
                <a:gd name="T4" fmla="*/ 0 w 232"/>
                <a:gd name="T5" fmla="*/ 48 h 743"/>
                <a:gd name="T6" fmla="*/ 187 w 232"/>
                <a:gd name="T7" fmla="*/ 48 h 743"/>
                <a:gd name="T8" fmla="*/ 187 w 232"/>
                <a:gd name="T9" fmla="*/ 743 h 743"/>
                <a:gd name="T10" fmla="*/ 232 w 232"/>
                <a:gd name="T11" fmla="*/ 743 h 743"/>
                <a:gd name="T12" fmla="*/ 232 w 232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743">
                  <a:moveTo>
                    <a:pt x="232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7" y="48"/>
                  </a:lnTo>
                  <a:lnTo>
                    <a:pt x="187" y="743"/>
                  </a:lnTo>
                  <a:lnTo>
                    <a:pt x="232" y="743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ADDC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2">
              <a:extLst>
                <a:ext uri="{FF2B5EF4-FFF2-40B4-BE49-F238E27FC236}">
                  <a16:creationId xmlns:a16="http://schemas.microsoft.com/office/drawing/2014/main" id="{BE6F8057-8146-339F-9394-287243D5C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7363" y="5857875"/>
              <a:ext cx="368300" cy="1179513"/>
            </a:xfrm>
            <a:custGeom>
              <a:avLst/>
              <a:gdLst>
                <a:gd name="T0" fmla="*/ 232 w 232"/>
                <a:gd name="T1" fmla="*/ 0 h 743"/>
                <a:gd name="T2" fmla="*/ 0 w 232"/>
                <a:gd name="T3" fmla="*/ 0 h 743"/>
                <a:gd name="T4" fmla="*/ 0 w 232"/>
                <a:gd name="T5" fmla="*/ 48 h 743"/>
                <a:gd name="T6" fmla="*/ 187 w 232"/>
                <a:gd name="T7" fmla="*/ 48 h 743"/>
                <a:gd name="T8" fmla="*/ 187 w 232"/>
                <a:gd name="T9" fmla="*/ 743 h 743"/>
                <a:gd name="T10" fmla="*/ 232 w 232"/>
                <a:gd name="T11" fmla="*/ 743 h 743"/>
                <a:gd name="T12" fmla="*/ 232 w 232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743">
                  <a:moveTo>
                    <a:pt x="232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7" y="48"/>
                  </a:lnTo>
                  <a:lnTo>
                    <a:pt x="187" y="743"/>
                  </a:lnTo>
                  <a:lnTo>
                    <a:pt x="232" y="743"/>
                  </a:lnTo>
                  <a:lnTo>
                    <a:pt x="23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3">
              <a:extLst>
                <a:ext uri="{FF2B5EF4-FFF2-40B4-BE49-F238E27FC236}">
                  <a16:creationId xmlns:a16="http://schemas.microsoft.com/office/drawing/2014/main" id="{0C9C3B14-B6C5-8146-AC2E-2165D312F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5663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4">
              <a:extLst>
                <a:ext uri="{FF2B5EF4-FFF2-40B4-BE49-F238E27FC236}">
                  <a16:creationId xmlns:a16="http://schemas.microsoft.com/office/drawing/2014/main" id="{1DE062B8-BA79-91F3-DC73-180018A55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5663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85">
              <a:extLst>
                <a:ext uri="{FF2B5EF4-FFF2-40B4-BE49-F238E27FC236}">
                  <a16:creationId xmlns:a16="http://schemas.microsoft.com/office/drawing/2014/main" id="{BC1A6C21-D979-26A5-BC25-E19EAE30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7363" y="5857875"/>
              <a:ext cx="368300" cy="0"/>
            </a:xfrm>
            <a:custGeom>
              <a:avLst/>
              <a:gdLst>
                <a:gd name="T0" fmla="*/ 232 w 232"/>
                <a:gd name="T1" fmla="*/ 187 w 232"/>
                <a:gd name="T2" fmla="*/ 0 w 232"/>
                <a:gd name="T3" fmla="*/ 232 w 2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2">
                  <a:moveTo>
                    <a:pt x="232" y="0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86">
              <a:extLst>
                <a:ext uri="{FF2B5EF4-FFF2-40B4-BE49-F238E27FC236}">
                  <a16:creationId xmlns:a16="http://schemas.microsoft.com/office/drawing/2014/main" id="{B2203E1D-3F5C-F3FE-7886-22EE2EC1C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7363" y="5857875"/>
              <a:ext cx="368300" cy="0"/>
            </a:xfrm>
            <a:custGeom>
              <a:avLst/>
              <a:gdLst>
                <a:gd name="T0" fmla="*/ 232 w 232"/>
                <a:gd name="T1" fmla="*/ 187 w 232"/>
                <a:gd name="T2" fmla="*/ 0 w 232"/>
                <a:gd name="T3" fmla="*/ 232 w 2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2">
                  <a:moveTo>
                    <a:pt x="232" y="0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23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F9D0C9DF-1C81-E33F-03A7-ED6DFEC90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5857875"/>
              <a:ext cx="369888" cy="1179513"/>
            </a:xfrm>
            <a:custGeom>
              <a:avLst/>
              <a:gdLst>
                <a:gd name="T0" fmla="*/ 233 w 233"/>
                <a:gd name="T1" fmla="*/ 0 h 743"/>
                <a:gd name="T2" fmla="*/ 0 w 233"/>
                <a:gd name="T3" fmla="*/ 0 h 743"/>
                <a:gd name="T4" fmla="*/ 0 w 233"/>
                <a:gd name="T5" fmla="*/ 48 h 743"/>
                <a:gd name="T6" fmla="*/ 185 w 233"/>
                <a:gd name="T7" fmla="*/ 48 h 743"/>
                <a:gd name="T8" fmla="*/ 185 w 233"/>
                <a:gd name="T9" fmla="*/ 743 h 743"/>
                <a:gd name="T10" fmla="*/ 233 w 233"/>
                <a:gd name="T11" fmla="*/ 743 h 743"/>
                <a:gd name="T12" fmla="*/ 233 w 233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743">
                  <a:moveTo>
                    <a:pt x="233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5" y="48"/>
                  </a:lnTo>
                  <a:lnTo>
                    <a:pt x="185" y="743"/>
                  </a:lnTo>
                  <a:lnTo>
                    <a:pt x="233" y="743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ADDC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8">
              <a:extLst>
                <a:ext uri="{FF2B5EF4-FFF2-40B4-BE49-F238E27FC236}">
                  <a16:creationId xmlns:a16="http://schemas.microsoft.com/office/drawing/2014/main" id="{8BC506F9-3863-9F2D-598E-C335300BF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5857875"/>
              <a:ext cx="369888" cy="1179513"/>
            </a:xfrm>
            <a:custGeom>
              <a:avLst/>
              <a:gdLst>
                <a:gd name="T0" fmla="*/ 233 w 233"/>
                <a:gd name="T1" fmla="*/ 0 h 743"/>
                <a:gd name="T2" fmla="*/ 0 w 233"/>
                <a:gd name="T3" fmla="*/ 0 h 743"/>
                <a:gd name="T4" fmla="*/ 0 w 233"/>
                <a:gd name="T5" fmla="*/ 48 h 743"/>
                <a:gd name="T6" fmla="*/ 185 w 233"/>
                <a:gd name="T7" fmla="*/ 48 h 743"/>
                <a:gd name="T8" fmla="*/ 185 w 233"/>
                <a:gd name="T9" fmla="*/ 743 h 743"/>
                <a:gd name="T10" fmla="*/ 233 w 233"/>
                <a:gd name="T11" fmla="*/ 743 h 743"/>
                <a:gd name="T12" fmla="*/ 233 w 233"/>
                <a:gd name="T13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743">
                  <a:moveTo>
                    <a:pt x="233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185" y="48"/>
                  </a:lnTo>
                  <a:lnTo>
                    <a:pt x="185" y="743"/>
                  </a:lnTo>
                  <a:lnTo>
                    <a:pt x="233" y="743"/>
                  </a:lnTo>
                  <a:lnTo>
                    <a:pt x="23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9">
              <a:extLst>
                <a:ext uri="{FF2B5EF4-FFF2-40B4-BE49-F238E27FC236}">
                  <a16:creationId xmlns:a16="http://schemas.microsoft.com/office/drawing/2014/main" id="{E075C05A-1636-3572-C635-9891AC24C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3650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0">
              <a:extLst>
                <a:ext uri="{FF2B5EF4-FFF2-40B4-BE49-F238E27FC236}">
                  <a16:creationId xmlns:a16="http://schemas.microsoft.com/office/drawing/2014/main" id="{A10512F4-CE94-716B-FF5A-CBE5A3014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3650" y="5857875"/>
              <a:ext cx="0" cy="1179513"/>
            </a:xfrm>
            <a:custGeom>
              <a:avLst/>
              <a:gdLst>
                <a:gd name="T0" fmla="*/ 0 h 743"/>
                <a:gd name="T1" fmla="*/ 0 h 743"/>
                <a:gd name="T2" fmla="*/ 743 h 743"/>
                <a:gd name="T3" fmla="*/ 48 h 743"/>
                <a:gd name="T4" fmla="*/ 0 h 7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743">
                  <a:moveTo>
                    <a:pt x="0" y="0"/>
                  </a:moveTo>
                  <a:lnTo>
                    <a:pt x="0" y="0"/>
                  </a:lnTo>
                  <a:lnTo>
                    <a:pt x="0" y="743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04A9E80D-22D1-8F86-2A15-54E02C823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5857875"/>
              <a:ext cx="369888" cy="0"/>
            </a:xfrm>
            <a:custGeom>
              <a:avLst/>
              <a:gdLst>
                <a:gd name="T0" fmla="*/ 233 w 233"/>
                <a:gd name="T1" fmla="*/ 185 w 233"/>
                <a:gd name="T2" fmla="*/ 0 w 233"/>
                <a:gd name="T3" fmla="*/ 233 w 2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3">
                  <a:moveTo>
                    <a:pt x="233" y="0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9A95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2">
              <a:extLst>
                <a:ext uri="{FF2B5EF4-FFF2-40B4-BE49-F238E27FC236}">
                  <a16:creationId xmlns:a16="http://schemas.microsoft.com/office/drawing/2014/main" id="{3FA2524B-1C12-8044-3590-7124BF2B6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5857875"/>
              <a:ext cx="369888" cy="0"/>
            </a:xfrm>
            <a:custGeom>
              <a:avLst/>
              <a:gdLst>
                <a:gd name="T0" fmla="*/ 233 w 233"/>
                <a:gd name="T1" fmla="*/ 185 w 233"/>
                <a:gd name="T2" fmla="*/ 0 w 233"/>
                <a:gd name="T3" fmla="*/ 233 w 23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3">
                  <a:moveTo>
                    <a:pt x="233" y="0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23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3">
              <a:extLst>
                <a:ext uri="{FF2B5EF4-FFF2-40B4-BE49-F238E27FC236}">
                  <a16:creationId xmlns:a16="http://schemas.microsoft.com/office/drawing/2014/main" id="{2C763A47-ECF1-F676-83CB-2001F924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0" y="3662363"/>
              <a:ext cx="3171825" cy="1069975"/>
            </a:xfrm>
            <a:custGeom>
              <a:avLst/>
              <a:gdLst>
                <a:gd name="T0" fmla="*/ 1998 w 1998"/>
                <a:gd name="T1" fmla="*/ 0 h 674"/>
                <a:gd name="T2" fmla="*/ 0 w 1998"/>
                <a:gd name="T3" fmla="*/ 0 h 674"/>
                <a:gd name="T4" fmla="*/ 0 w 1998"/>
                <a:gd name="T5" fmla="*/ 86 h 674"/>
                <a:gd name="T6" fmla="*/ 1915 w 1998"/>
                <a:gd name="T7" fmla="*/ 86 h 674"/>
                <a:gd name="T8" fmla="*/ 1915 w 1998"/>
                <a:gd name="T9" fmla="*/ 674 h 674"/>
                <a:gd name="T10" fmla="*/ 1998 w 1998"/>
                <a:gd name="T11" fmla="*/ 674 h 674"/>
                <a:gd name="T12" fmla="*/ 1998 w 1998"/>
                <a:gd name="T13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8" h="674">
                  <a:moveTo>
                    <a:pt x="199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915" y="86"/>
                  </a:lnTo>
                  <a:lnTo>
                    <a:pt x="1915" y="674"/>
                  </a:lnTo>
                  <a:lnTo>
                    <a:pt x="1998" y="674"/>
                  </a:lnTo>
                  <a:lnTo>
                    <a:pt x="1998" y="0"/>
                  </a:lnTo>
                  <a:close/>
                </a:path>
              </a:pathLst>
            </a:custGeom>
            <a:solidFill>
              <a:srgbClr val="ADDC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DF0128AD-478A-0AF7-438D-1630A9D93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0" y="3662363"/>
              <a:ext cx="3171825" cy="1069975"/>
            </a:xfrm>
            <a:custGeom>
              <a:avLst/>
              <a:gdLst>
                <a:gd name="T0" fmla="*/ 1998 w 1998"/>
                <a:gd name="T1" fmla="*/ 0 h 674"/>
                <a:gd name="T2" fmla="*/ 0 w 1998"/>
                <a:gd name="T3" fmla="*/ 0 h 674"/>
                <a:gd name="T4" fmla="*/ 0 w 1998"/>
                <a:gd name="T5" fmla="*/ 86 h 674"/>
                <a:gd name="T6" fmla="*/ 1915 w 1998"/>
                <a:gd name="T7" fmla="*/ 86 h 674"/>
                <a:gd name="T8" fmla="*/ 1915 w 1998"/>
                <a:gd name="T9" fmla="*/ 674 h 674"/>
                <a:gd name="T10" fmla="*/ 1998 w 1998"/>
                <a:gd name="T11" fmla="*/ 674 h 674"/>
                <a:gd name="T12" fmla="*/ 1998 w 1998"/>
                <a:gd name="T13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8" h="674">
                  <a:moveTo>
                    <a:pt x="199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915" y="86"/>
                  </a:lnTo>
                  <a:lnTo>
                    <a:pt x="1915" y="674"/>
                  </a:lnTo>
                  <a:lnTo>
                    <a:pt x="1998" y="674"/>
                  </a:lnTo>
                  <a:lnTo>
                    <a:pt x="1998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95">
              <a:extLst>
                <a:ext uri="{FF2B5EF4-FFF2-40B4-BE49-F238E27FC236}">
                  <a16:creationId xmlns:a16="http://schemas.microsoft.com/office/drawing/2014/main" id="{CDBF3264-C69F-C2BE-E991-6B0D16FCA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0388" y="3662363"/>
              <a:ext cx="25400" cy="1069975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96">
              <a:extLst>
                <a:ext uri="{FF2B5EF4-FFF2-40B4-BE49-F238E27FC236}">
                  <a16:creationId xmlns:a16="http://schemas.microsoft.com/office/drawing/2014/main" id="{93614E95-8AAA-C1DB-00C1-8E91F9F0D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3313" y="3662363"/>
              <a:ext cx="22225" cy="1069975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97">
              <a:extLst>
                <a:ext uri="{FF2B5EF4-FFF2-40B4-BE49-F238E27FC236}">
                  <a16:creationId xmlns:a16="http://schemas.microsoft.com/office/drawing/2014/main" id="{97F3469A-8134-BB51-0433-FC1D464C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3063" y="3662363"/>
              <a:ext cx="20638" cy="1069975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98">
              <a:extLst>
                <a:ext uri="{FF2B5EF4-FFF2-40B4-BE49-F238E27FC236}">
                  <a16:creationId xmlns:a16="http://schemas.microsoft.com/office/drawing/2014/main" id="{A189F5D3-664A-AF49-5B24-AB02ED5AF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2813" y="3662363"/>
              <a:ext cx="20638" cy="1069975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99">
              <a:extLst>
                <a:ext uri="{FF2B5EF4-FFF2-40B4-BE49-F238E27FC236}">
                  <a16:creationId xmlns:a16="http://schemas.microsoft.com/office/drawing/2014/main" id="{8417F98B-E98E-CC3E-89EC-70A9DC1C9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0975" y="3662363"/>
              <a:ext cx="22225" cy="1069975"/>
            </a:xfrm>
            <a:prstGeom prst="rect">
              <a:avLst/>
            </a:prstGeom>
            <a:solidFill>
              <a:srgbClr val="564F4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00">
              <a:extLst>
                <a:ext uri="{FF2B5EF4-FFF2-40B4-BE49-F238E27FC236}">
                  <a16:creationId xmlns:a16="http://schemas.microsoft.com/office/drawing/2014/main" id="{9F8847C7-F996-928D-9008-0A926FC15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8025" y="7666038"/>
              <a:ext cx="2751138" cy="47625"/>
            </a:xfrm>
            <a:prstGeom prst="rect">
              <a:avLst/>
            </a:prstGeom>
            <a:solidFill>
              <a:srgbClr val="C1BEC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01">
              <a:extLst>
                <a:ext uri="{FF2B5EF4-FFF2-40B4-BE49-F238E27FC236}">
                  <a16:creationId xmlns:a16="http://schemas.microsoft.com/office/drawing/2014/main" id="{01C28AB9-4DB5-BFD8-90EB-142631E99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8025" y="7666038"/>
              <a:ext cx="2751138" cy="4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02">
              <a:extLst>
                <a:ext uri="{FF2B5EF4-FFF2-40B4-BE49-F238E27FC236}">
                  <a16:creationId xmlns:a16="http://schemas.microsoft.com/office/drawing/2014/main" id="{7758EE65-98BF-E752-E62E-399BFDE7A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7666038"/>
              <a:ext cx="1074738" cy="47625"/>
            </a:xfrm>
            <a:prstGeom prst="rect">
              <a:avLst/>
            </a:prstGeom>
            <a:solidFill>
              <a:srgbClr val="C1BEC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03">
              <a:extLst>
                <a:ext uri="{FF2B5EF4-FFF2-40B4-BE49-F238E27FC236}">
                  <a16:creationId xmlns:a16="http://schemas.microsoft.com/office/drawing/2014/main" id="{64421720-EE0E-E87F-FE0F-032BF8AA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7666038"/>
              <a:ext cx="1074738" cy="4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04">
              <a:extLst>
                <a:ext uri="{FF2B5EF4-FFF2-40B4-BE49-F238E27FC236}">
                  <a16:creationId xmlns:a16="http://schemas.microsoft.com/office/drawing/2014/main" id="{4110C802-7067-593F-2467-1B770CF75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666038"/>
              <a:ext cx="849313" cy="47625"/>
            </a:xfrm>
            <a:prstGeom prst="rect">
              <a:avLst/>
            </a:prstGeom>
            <a:solidFill>
              <a:srgbClr val="736B6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05">
              <a:extLst>
                <a:ext uri="{FF2B5EF4-FFF2-40B4-BE49-F238E27FC236}">
                  <a16:creationId xmlns:a16="http://schemas.microsoft.com/office/drawing/2014/main" id="{E91EA627-3F47-5C0D-884E-F0F604B94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3" y="7666038"/>
              <a:ext cx="849313" cy="4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06">
              <a:extLst>
                <a:ext uri="{FF2B5EF4-FFF2-40B4-BE49-F238E27FC236}">
                  <a16:creationId xmlns:a16="http://schemas.microsoft.com/office/drawing/2014/main" id="{566DB9E5-FD11-284B-8483-11D8435A2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525" y="7666038"/>
              <a:ext cx="190500" cy="47625"/>
            </a:xfrm>
            <a:prstGeom prst="rect">
              <a:avLst/>
            </a:prstGeom>
            <a:solidFill>
              <a:srgbClr val="C1BEC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07">
              <a:extLst>
                <a:ext uri="{FF2B5EF4-FFF2-40B4-BE49-F238E27FC236}">
                  <a16:creationId xmlns:a16="http://schemas.microsoft.com/office/drawing/2014/main" id="{71DACD92-A397-306F-9557-EE1E6BF18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7525" y="7666038"/>
              <a:ext cx="190500" cy="4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8">
              <a:extLst>
                <a:ext uri="{FF2B5EF4-FFF2-40B4-BE49-F238E27FC236}">
                  <a16:creationId xmlns:a16="http://schemas.microsoft.com/office/drawing/2014/main" id="{35F6D440-1CBA-AE10-225D-E40E6DC41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5" y="5249863"/>
              <a:ext cx="1727200" cy="684213"/>
            </a:xfrm>
            <a:custGeom>
              <a:avLst/>
              <a:gdLst>
                <a:gd name="T0" fmla="*/ 1088 w 1088"/>
                <a:gd name="T1" fmla="*/ 0 h 431"/>
                <a:gd name="T2" fmla="*/ 1088 w 1088"/>
                <a:gd name="T3" fmla="*/ 0 h 431"/>
                <a:gd name="T4" fmla="*/ 0 w 1088"/>
                <a:gd name="T5" fmla="*/ 0 h 431"/>
                <a:gd name="T6" fmla="*/ 0 w 1088"/>
                <a:gd name="T7" fmla="*/ 431 h 431"/>
                <a:gd name="T8" fmla="*/ 168 w 1088"/>
                <a:gd name="T9" fmla="*/ 431 h 431"/>
                <a:gd name="T10" fmla="*/ 168 w 1088"/>
                <a:gd name="T11" fmla="*/ 359 h 431"/>
                <a:gd name="T12" fmla="*/ 195 w 1088"/>
                <a:gd name="T13" fmla="*/ 359 h 431"/>
                <a:gd name="T14" fmla="*/ 911 w 1088"/>
                <a:gd name="T15" fmla="*/ 359 h 431"/>
                <a:gd name="T16" fmla="*/ 938 w 1088"/>
                <a:gd name="T17" fmla="*/ 359 h 431"/>
                <a:gd name="T18" fmla="*/ 938 w 1088"/>
                <a:gd name="T19" fmla="*/ 386 h 431"/>
                <a:gd name="T20" fmla="*/ 938 w 1088"/>
                <a:gd name="T21" fmla="*/ 431 h 431"/>
                <a:gd name="T22" fmla="*/ 1088 w 1088"/>
                <a:gd name="T23" fmla="*/ 431 h 431"/>
                <a:gd name="T24" fmla="*/ 1088 w 1088"/>
                <a:gd name="T2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8" h="431">
                  <a:moveTo>
                    <a:pt x="1088" y="0"/>
                  </a:moveTo>
                  <a:lnTo>
                    <a:pt x="1088" y="0"/>
                  </a:lnTo>
                  <a:lnTo>
                    <a:pt x="0" y="0"/>
                  </a:lnTo>
                  <a:lnTo>
                    <a:pt x="0" y="431"/>
                  </a:lnTo>
                  <a:lnTo>
                    <a:pt x="168" y="431"/>
                  </a:lnTo>
                  <a:lnTo>
                    <a:pt x="168" y="359"/>
                  </a:lnTo>
                  <a:lnTo>
                    <a:pt x="195" y="359"/>
                  </a:lnTo>
                  <a:lnTo>
                    <a:pt x="911" y="359"/>
                  </a:lnTo>
                  <a:lnTo>
                    <a:pt x="938" y="359"/>
                  </a:lnTo>
                  <a:lnTo>
                    <a:pt x="938" y="386"/>
                  </a:lnTo>
                  <a:lnTo>
                    <a:pt x="938" y="431"/>
                  </a:lnTo>
                  <a:lnTo>
                    <a:pt x="1088" y="431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9F9EA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9">
              <a:extLst>
                <a:ext uri="{FF2B5EF4-FFF2-40B4-BE49-F238E27FC236}">
                  <a16:creationId xmlns:a16="http://schemas.microsoft.com/office/drawing/2014/main" id="{24CAB593-EA88-3DFA-6DCB-BEBE89E9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5" y="5249863"/>
              <a:ext cx="1727200" cy="684213"/>
            </a:xfrm>
            <a:custGeom>
              <a:avLst/>
              <a:gdLst>
                <a:gd name="T0" fmla="*/ 1088 w 1088"/>
                <a:gd name="T1" fmla="*/ 0 h 431"/>
                <a:gd name="T2" fmla="*/ 1088 w 1088"/>
                <a:gd name="T3" fmla="*/ 0 h 431"/>
                <a:gd name="T4" fmla="*/ 0 w 1088"/>
                <a:gd name="T5" fmla="*/ 0 h 431"/>
                <a:gd name="T6" fmla="*/ 0 w 1088"/>
                <a:gd name="T7" fmla="*/ 431 h 431"/>
                <a:gd name="T8" fmla="*/ 168 w 1088"/>
                <a:gd name="T9" fmla="*/ 431 h 431"/>
                <a:gd name="T10" fmla="*/ 168 w 1088"/>
                <a:gd name="T11" fmla="*/ 359 h 431"/>
                <a:gd name="T12" fmla="*/ 195 w 1088"/>
                <a:gd name="T13" fmla="*/ 359 h 431"/>
                <a:gd name="T14" fmla="*/ 911 w 1088"/>
                <a:gd name="T15" fmla="*/ 359 h 431"/>
                <a:gd name="T16" fmla="*/ 938 w 1088"/>
                <a:gd name="T17" fmla="*/ 359 h 431"/>
                <a:gd name="T18" fmla="*/ 938 w 1088"/>
                <a:gd name="T19" fmla="*/ 386 h 431"/>
                <a:gd name="T20" fmla="*/ 938 w 1088"/>
                <a:gd name="T21" fmla="*/ 431 h 431"/>
                <a:gd name="T22" fmla="*/ 1088 w 1088"/>
                <a:gd name="T23" fmla="*/ 431 h 431"/>
                <a:gd name="T24" fmla="*/ 1088 w 1088"/>
                <a:gd name="T25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8" h="431">
                  <a:moveTo>
                    <a:pt x="1088" y="0"/>
                  </a:moveTo>
                  <a:lnTo>
                    <a:pt x="1088" y="0"/>
                  </a:lnTo>
                  <a:lnTo>
                    <a:pt x="0" y="0"/>
                  </a:lnTo>
                  <a:lnTo>
                    <a:pt x="0" y="431"/>
                  </a:lnTo>
                  <a:lnTo>
                    <a:pt x="168" y="431"/>
                  </a:lnTo>
                  <a:lnTo>
                    <a:pt x="168" y="359"/>
                  </a:lnTo>
                  <a:lnTo>
                    <a:pt x="195" y="359"/>
                  </a:lnTo>
                  <a:lnTo>
                    <a:pt x="911" y="359"/>
                  </a:lnTo>
                  <a:lnTo>
                    <a:pt x="938" y="359"/>
                  </a:lnTo>
                  <a:lnTo>
                    <a:pt x="938" y="386"/>
                  </a:lnTo>
                  <a:lnTo>
                    <a:pt x="938" y="431"/>
                  </a:lnTo>
                  <a:lnTo>
                    <a:pt x="1088" y="431"/>
                  </a:lnTo>
                  <a:lnTo>
                    <a:pt x="1088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0">
              <a:extLst>
                <a:ext uri="{FF2B5EF4-FFF2-40B4-BE49-F238E27FC236}">
                  <a16:creationId xmlns:a16="http://schemas.microsoft.com/office/drawing/2014/main" id="{4746CA93-6F8F-6BFA-BD94-F3415C0CF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5862638"/>
              <a:ext cx="836613" cy="71438"/>
            </a:xfrm>
            <a:custGeom>
              <a:avLst/>
              <a:gdLst>
                <a:gd name="T0" fmla="*/ 527 w 527"/>
                <a:gd name="T1" fmla="*/ 0 h 45"/>
                <a:gd name="T2" fmla="*/ 0 w 527"/>
                <a:gd name="T3" fmla="*/ 0 h 45"/>
                <a:gd name="T4" fmla="*/ 0 w 527"/>
                <a:gd name="T5" fmla="*/ 45 h 45"/>
                <a:gd name="T6" fmla="*/ 27 w 527"/>
                <a:gd name="T7" fmla="*/ 45 h 45"/>
                <a:gd name="T8" fmla="*/ 27 w 527"/>
                <a:gd name="T9" fmla="*/ 0 h 45"/>
                <a:gd name="T10" fmla="*/ 500 w 527"/>
                <a:gd name="T11" fmla="*/ 0 h 45"/>
                <a:gd name="T12" fmla="*/ 500 w 527"/>
                <a:gd name="T13" fmla="*/ 45 h 45"/>
                <a:gd name="T14" fmla="*/ 527 w 527"/>
                <a:gd name="T15" fmla="*/ 45 h 45"/>
                <a:gd name="T16" fmla="*/ 527 w 52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7" h="45">
                  <a:moveTo>
                    <a:pt x="527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27" y="45"/>
                  </a:lnTo>
                  <a:lnTo>
                    <a:pt x="27" y="0"/>
                  </a:lnTo>
                  <a:lnTo>
                    <a:pt x="500" y="0"/>
                  </a:lnTo>
                  <a:lnTo>
                    <a:pt x="500" y="45"/>
                  </a:lnTo>
                  <a:lnTo>
                    <a:pt x="527" y="45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49433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11">
              <a:extLst>
                <a:ext uri="{FF2B5EF4-FFF2-40B4-BE49-F238E27FC236}">
                  <a16:creationId xmlns:a16="http://schemas.microsoft.com/office/drawing/2014/main" id="{9A37FA4A-C0C5-63E3-0321-F908857B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5862638"/>
              <a:ext cx="836613" cy="71438"/>
            </a:xfrm>
            <a:custGeom>
              <a:avLst/>
              <a:gdLst>
                <a:gd name="T0" fmla="*/ 527 w 527"/>
                <a:gd name="T1" fmla="*/ 0 h 45"/>
                <a:gd name="T2" fmla="*/ 0 w 527"/>
                <a:gd name="T3" fmla="*/ 0 h 45"/>
                <a:gd name="T4" fmla="*/ 0 w 527"/>
                <a:gd name="T5" fmla="*/ 45 h 45"/>
                <a:gd name="T6" fmla="*/ 27 w 527"/>
                <a:gd name="T7" fmla="*/ 45 h 45"/>
                <a:gd name="T8" fmla="*/ 27 w 527"/>
                <a:gd name="T9" fmla="*/ 0 h 45"/>
                <a:gd name="T10" fmla="*/ 500 w 527"/>
                <a:gd name="T11" fmla="*/ 0 h 45"/>
                <a:gd name="T12" fmla="*/ 500 w 527"/>
                <a:gd name="T13" fmla="*/ 45 h 45"/>
                <a:gd name="T14" fmla="*/ 527 w 527"/>
                <a:gd name="T15" fmla="*/ 45 h 45"/>
                <a:gd name="T16" fmla="*/ 527 w 52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7" h="45">
                  <a:moveTo>
                    <a:pt x="527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27" y="45"/>
                  </a:lnTo>
                  <a:lnTo>
                    <a:pt x="27" y="0"/>
                  </a:lnTo>
                  <a:lnTo>
                    <a:pt x="500" y="0"/>
                  </a:lnTo>
                  <a:lnTo>
                    <a:pt x="500" y="45"/>
                  </a:lnTo>
                  <a:lnTo>
                    <a:pt x="527" y="45"/>
                  </a:lnTo>
                  <a:lnTo>
                    <a:pt x="527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12">
              <a:extLst>
                <a:ext uri="{FF2B5EF4-FFF2-40B4-BE49-F238E27FC236}">
                  <a16:creationId xmlns:a16="http://schemas.microsoft.com/office/drawing/2014/main" id="{B47C6D16-34CD-3FCC-AD70-109FB70A2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150" y="5862638"/>
              <a:ext cx="750888" cy="71438"/>
            </a:xfrm>
            <a:custGeom>
              <a:avLst/>
              <a:gdLst>
                <a:gd name="T0" fmla="*/ 473 w 473"/>
                <a:gd name="T1" fmla="*/ 0 h 45"/>
                <a:gd name="T2" fmla="*/ 0 w 473"/>
                <a:gd name="T3" fmla="*/ 0 h 45"/>
                <a:gd name="T4" fmla="*/ 0 w 473"/>
                <a:gd name="T5" fmla="*/ 45 h 45"/>
                <a:gd name="T6" fmla="*/ 21 w 473"/>
                <a:gd name="T7" fmla="*/ 45 h 45"/>
                <a:gd name="T8" fmla="*/ 21 w 473"/>
                <a:gd name="T9" fmla="*/ 24 h 45"/>
                <a:gd name="T10" fmla="*/ 452 w 473"/>
                <a:gd name="T11" fmla="*/ 24 h 45"/>
                <a:gd name="T12" fmla="*/ 452 w 473"/>
                <a:gd name="T13" fmla="*/ 45 h 45"/>
                <a:gd name="T14" fmla="*/ 473 w 473"/>
                <a:gd name="T15" fmla="*/ 45 h 45"/>
                <a:gd name="T16" fmla="*/ 473 w 47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" h="45">
                  <a:moveTo>
                    <a:pt x="473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21" y="45"/>
                  </a:lnTo>
                  <a:lnTo>
                    <a:pt x="21" y="24"/>
                  </a:lnTo>
                  <a:lnTo>
                    <a:pt x="452" y="24"/>
                  </a:lnTo>
                  <a:lnTo>
                    <a:pt x="452" y="45"/>
                  </a:lnTo>
                  <a:lnTo>
                    <a:pt x="473" y="45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E251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13">
              <a:extLst>
                <a:ext uri="{FF2B5EF4-FFF2-40B4-BE49-F238E27FC236}">
                  <a16:creationId xmlns:a16="http://schemas.microsoft.com/office/drawing/2014/main" id="{9BF0E7E9-F049-5663-1CD2-6F56B0E9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150" y="5862638"/>
              <a:ext cx="750888" cy="71438"/>
            </a:xfrm>
            <a:custGeom>
              <a:avLst/>
              <a:gdLst>
                <a:gd name="T0" fmla="*/ 473 w 473"/>
                <a:gd name="T1" fmla="*/ 0 h 45"/>
                <a:gd name="T2" fmla="*/ 0 w 473"/>
                <a:gd name="T3" fmla="*/ 0 h 45"/>
                <a:gd name="T4" fmla="*/ 0 w 473"/>
                <a:gd name="T5" fmla="*/ 45 h 45"/>
                <a:gd name="T6" fmla="*/ 21 w 473"/>
                <a:gd name="T7" fmla="*/ 45 h 45"/>
                <a:gd name="T8" fmla="*/ 21 w 473"/>
                <a:gd name="T9" fmla="*/ 24 h 45"/>
                <a:gd name="T10" fmla="*/ 452 w 473"/>
                <a:gd name="T11" fmla="*/ 24 h 45"/>
                <a:gd name="T12" fmla="*/ 452 w 473"/>
                <a:gd name="T13" fmla="*/ 45 h 45"/>
                <a:gd name="T14" fmla="*/ 473 w 473"/>
                <a:gd name="T15" fmla="*/ 45 h 45"/>
                <a:gd name="T16" fmla="*/ 473 w 47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" h="45">
                  <a:moveTo>
                    <a:pt x="473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21" y="45"/>
                  </a:lnTo>
                  <a:lnTo>
                    <a:pt x="21" y="24"/>
                  </a:lnTo>
                  <a:lnTo>
                    <a:pt x="452" y="24"/>
                  </a:lnTo>
                  <a:lnTo>
                    <a:pt x="452" y="45"/>
                  </a:lnTo>
                  <a:lnTo>
                    <a:pt x="473" y="45"/>
                  </a:lnTo>
                  <a:lnTo>
                    <a:pt x="47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14">
              <a:extLst>
                <a:ext uri="{FF2B5EF4-FFF2-40B4-BE49-F238E27FC236}">
                  <a16:creationId xmlns:a16="http://schemas.microsoft.com/office/drawing/2014/main" id="{68F03D96-8F38-18BA-0517-2B866FB33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5900738"/>
              <a:ext cx="684213" cy="33338"/>
            </a:xfrm>
            <a:prstGeom prst="rect">
              <a:avLst/>
            </a:prstGeom>
            <a:solidFill>
              <a:srgbClr val="73301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15">
              <a:extLst>
                <a:ext uri="{FF2B5EF4-FFF2-40B4-BE49-F238E27FC236}">
                  <a16:creationId xmlns:a16="http://schemas.microsoft.com/office/drawing/2014/main" id="{9C4A7E5F-1DDC-D2DB-A2CA-A2EE9E85E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8488" y="5900738"/>
              <a:ext cx="684213" cy="3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16">
              <a:extLst>
                <a:ext uri="{FF2B5EF4-FFF2-40B4-BE49-F238E27FC236}">
                  <a16:creationId xmlns:a16="http://schemas.microsoft.com/office/drawing/2014/main" id="{1EA7E317-B935-DC16-DBE7-D43B11FB3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9888" y="5862638"/>
              <a:ext cx="96838" cy="71438"/>
            </a:xfrm>
            <a:prstGeom prst="rect">
              <a:avLst/>
            </a:prstGeom>
            <a:solidFill>
              <a:srgbClr val="64A7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117">
              <a:extLst>
                <a:ext uri="{FF2B5EF4-FFF2-40B4-BE49-F238E27FC236}">
                  <a16:creationId xmlns:a16="http://schemas.microsoft.com/office/drawing/2014/main" id="{654344B6-C1C1-AD04-10ED-E790F000F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9888" y="5862638"/>
              <a:ext cx="96838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8">
              <a:extLst>
                <a:ext uri="{FF2B5EF4-FFF2-40B4-BE49-F238E27FC236}">
                  <a16:creationId xmlns:a16="http://schemas.microsoft.com/office/drawing/2014/main" id="{CB8D9912-F4C2-6923-C9B6-A9804A92A8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8900" y="5862638"/>
              <a:ext cx="147638" cy="71438"/>
            </a:xfrm>
            <a:custGeom>
              <a:avLst/>
              <a:gdLst>
                <a:gd name="T0" fmla="*/ 61 w 93"/>
                <a:gd name="T1" fmla="*/ 0 h 45"/>
                <a:gd name="T2" fmla="*/ 0 w 93"/>
                <a:gd name="T3" fmla="*/ 0 h 45"/>
                <a:gd name="T4" fmla="*/ 0 w 93"/>
                <a:gd name="T5" fmla="*/ 45 h 45"/>
                <a:gd name="T6" fmla="*/ 61 w 93"/>
                <a:gd name="T7" fmla="*/ 45 h 45"/>
                <a:gd name="T8" fmla="*/ 61 w 93"/>
                <a:gd name="T9" fmla="*/ 0 h 45"/>
                <a:gd name="T10" fmla="*/ 93 w 93"/>
                <a:gd name="T11" fmla="*/ 0 h 45"/>
                <a:gd name="T12" fmla="*/ 93 w 93"/>
                <a:gd name="T13" fmla="*/ 0 h 45"/>
                <a:gd name="T14" fmla="*/ 93 w 93"/>
                <a:gd name="T15" fmla="*/ 45 h 45"/>
                <a:gd name="T16" fmla="*/ 93 w 93"/>
                <a:gd name="T17" fmla="*/ 45 h 45"/>
                <a:gd name="T18" fmla="*/ 93 w 93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45">
                  <a:moveTo>
                    <a:pt x="61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61" y="45"/>
                  </a:lnTo>
                  <a:lnTo>
                    <a:pt x="61" y="0"/>
                  </a:lnTo>
                  <a:close/>
                  <a:moveTo>
                    <a:pt x="93" y="0"/>
                  </a:moveTo>
                  <a:lnTo>
                    <a:pt x="93" y="0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64A7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9">
              <a:extLst>
                <a:ext uri="{FF2B5EF4-FFF2-40B4-BE49-F238E27FC236}">
                  <a16:creationId xmlns:a16="http://schemas.microsoft.com/office/drawing/2014/main" id="{918A00BA-C167-3330-07D8-DCA3E57BC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8900" y="5862638"/>
              <a:ext cx="147638" cy="71438"/>
            </a:xfrm>
            <a:custGeom>
              <a:avLst/>
              <a:gdLst>
                <a:gd name="T0" fmla="*/ 61 w 93"/>
                <a:gd name="T1" fmla="*/ 0 h 45"/>
                <a:gd name="T2" fmla="*/ 0 w 93"/>
                <a:gd name="T3" fmla="*/ 0 h 45"/>
                <a:gd name="T4" fmla="*/ 0 w 93"/>
                <a:gd name="T5" fmla="*/ 45 h 45"/>
                <a:gd name="T6" fmla="*/ 61 w 93"/>
                <a:gd name="T7" fmla="*/ 45 h 45"/>
                <a:gd name="T8" fmla="*/ 61 w 93"/>
                <a:gd name="T9" fmla="*/ 0 h 45"/>
                <a:gd name="T10" fmla="*/ 93 w 93"/>
                <a:gd name="T11" fmla="*/ 0 h 45"/>
                <a:gd name="T12" fmla="*/ 93 w 93"/>
                <a:gd name="T13" fmla="*/ 0 h 45"/>
                <a:gd name="T14" fmla="*/ 93 w 93"/>
                <a:gd name="T15" fmla="*/ 45 h 45"/>
                <a:gd name="T16" fmla="*/ 93 w 93"/>
                <a:gd name="T17" fmla="*/ 45 h 45"/>
                <a:gd name="T18" fmla="*/ 93 w 93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45">
                  <a:moveTo>
                    <a:pt x="61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61" y="45"/>
                  </a:lnTo>
                  <a:lnTo>
                    <a:pt x="61" y="0"/>
                  </a:lnTo>
                  <a:moveTo>
                    <a:pt x="93" y="0"/>
                  </a:moveTo>
                  <a:lnTo>
                    <a:pt x="93" y="0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0">
              <a:extLst>
                <a:ext uri="{FF2B5EF4-FFF2-40B4-BE49-F238E27FC236}">
                  <a16:creationId xmlns:a16="http://schemas.microsoft.com/office/drawing/2014/main" id="{D880EFDF-3C5D-FC00-1DA4-8C7257FC6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025" y="5819775"/>
              <a:ext cx="1222375" cy="114300"/>
            </a:xfrm>
            <a:custGeom>
              <a:avLst/>
              <a:gdLst>
                <a:gd name="T0" fmla="*/ 770 w 770"/>
                <a:gd name="T1" fmla="*/ 0 h 72"/>
                <a:gd name="T2" fmla="*/ 743 w 770"/>
                <a:gd name="T3" fmla="*/ 0 h 72"/>
                <a:gd name="T4" fmla="*/ 27 w 770"/>
                <a:gd name="T5" fmla="*/ 0 h 72"/>
                <a:gd name="T6" fmla="*/ 0 w 770"/>
                <a:gd name="T7" fmla="*/ 0 h 72"/>
                <a:gd name="T8" fmla="*/ 0 w 770"/>
                <a:gd name="T9" fmla="*/ 27 h 72"/>
                <a:gd name="T10" fmla="*/ 0 w 770"/>
                <a:gd name="T11" fmla="*/ 72 h 72"/>
                <a:gd name="T12" fmla="*/ 27 w 770"/>
                <a:gd name="T13" fmla="*/ 72 h 72"/>
                <a:gd name="T14" fmla="*/ 27 w 770"/>
                <a:gd name="T15" fmla="*/ 27 h 72"/>
                <a:gd name="T16" fmla="*/ 88 w 770"/>
                <a:gd name="T17" fmla="*/ 27 h 72"/>
                <a:gd name="T18" fmla="*/ 123 w 770"/>
                <a:gd name="T19" fmla="*/ 27 h 72"/>
                <a:gd name="T20" fmla="*/ 650 w 770"/>
                <a:gd name="T21" fmla="*/ 27 h 72"/>
                <a:gd name="T22" fmla="*/ 711 w 770"/>
                <a:gd name="T23" fmla="*/ 27 h 72"/>
                <a:gd name="T24" fmla="*/ 743 w 770"/>
                <a:gd name="T25" fmla="*/ 27 h 72"/>
                <a:gd name="T26" fmla="*/ 743 w 770"/>
                <a:gd name="T27" fmla="*/ 27 h 72"/>
                <a:gd name="T28" fmla="*/ 743 w 770"/>
                <a:gd name="T29" fmla="*/ 72 h 72"/>
                <a:gd name="T30" fmla="*/ 770 w 770"/>
                <a:gd name="T31" fmla="*/ 72 h 72"/>
                <a:gd name="T32" fmla="*/ 770 w 770"/>
                <a:gd name="T33" fmla="*/ 27 h 72"/>
                <a:gd name="T34" fmla="*/ 770 w 770"/>
                <a:gd name="T3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0" h="72">
                  <a:moveTo>
                    <a:pt x="770" y="0"/>
                  </a:moveTo>
                  <a:lnTo>
                    <a:pt x="743" y="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72"/>
                  </a:lnTo>
                  <a:lnTo>
                    <a:pt x="27" y="72"/>
                  </a:lnTo>
                  <a:lnTo>
                    <a:pt x="27" y="27"/>
                  </a:lnTo>
                  <a:lnTo>
                    <a:pt x="88" y="27"/>
                  </a:lnTo>
                  <a:lnTo>
                    <a:pt x="123" y="27"/>
                  </a:lnTo>
                  <a:lnTo>
                    <a:pt x="650" y="27"/>
                  </a:lnTo>
                  <a:lnTo>
                    <a:pt x="711" y="27"/>
                  </a:lnTo>
                  <a:lnTo>
                    <a:pt x="743" y="27"/>
                  </a:lnTo>
                  <a:lnTo>
                    <a:pt x="743" y="27"/>
                  </a:lnTo>
                  <a:lnTo>
                    <a:pt x="743" y="72"/>
                  </a:lnTo>
                  <a:lnTo>
                    <a:pt x="770" y="72"/>
                  </a:lnTo>
                  <a:lnTo>
                    <a:pt x="770" y="2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rgbClr val="49433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1">
              <a:extLst>
                <a:ext uri="{FF2B5EF4-FFF2-40B4-BE49-F238E27FC236}">
                  <a16:creationId xmlns:a16="http://schemas.microsoft.com/office/drawing/2014/main" id="{A08A46AB-9ED6-2174-4995-0EEB0B416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7025" y="5819775"/>
              <a:ext cx="1222375" cy="114300"/>
            </a:xfrm>
            <a:custGeom>
              <a:avLst/>
              <a:gdLst>
                <a:gd name="T0" fmla="*/ 770 w 770"/>
                <a:gd name="T1" fmla="*/ 0 h 72"/>
                <a:gd name="T2" fmla="*/ 743 w 770"/>
                <a:gd name="T3" fmla="*/ 0 h 72"/>
                <a:gd name="T4" fmla="*/ 27 w 770"/>
                <a:gd name="T5" fmla="*/ 0 h 72"/>
                <a:gd name="T6" fmla="*/ 0 w 770"/>
                <a:gd name="T7" fmla="*/ 0 h 72"/>
                <a:gd name="T8" fmla="*/ 0 w 770"/>
                <a:gd name="T9" fmla="*/ 27 h 72"/>
                <a:gd name="T10" fmla="*/ 0 w 770"/>
                <a:gd name="T11" fmla="*/ 72 h 72"/>
                <a:gd name="T12" fmla="*/ 27 w 770"/>
                <a:gd name="T13" fmla="*/ 72 h 72"/>
                <a:gd name="T14" fmla="*/ 27 w 770"/>
                <a:gd name="T15" fmla="*/ 27 h 72"/>
                <a:gd name="T16" fmla="*/ 88 w 770"/>
                <a:gd name="T17" fmla="*/ 27 h 72"/>
                <a:gd name="T18" fmla="*/ 123 w 770"/>
                <a:gd name="T19" fmla="*/ 27 h 72"/>
                <a:gd name="T20" fmla="*/ 650 w 770"/>
                <a:gd name="T21" fmla="*/ 27 h 72"/>
                <a:gd name="T22" fmla="*/ 711 w 770"/>
                <a:gd name="T23" fmla="*/ 27 h 72"/>
                <a:gd name="T24" fmla="*/ 743 w 770"/>
                <a:gd name="T25" fmla="*/ 27 h 72"/>
                <a:gd name="T26" fmla="*/ 743 w 770"/>
                <a:gd name="T27" fmla="*/ 27 h 72"/>
                <a:gd name="T28" fmla="*/ 743 w 770"/>
                <a:gd name="T29" fmla="*/ 72 h 72"/>
                <a:gd name="T30" fmla="*/ 770 w 770"/>
                <a:gd name="T31" fmla="*/ 72 h 72"/>
                <a:gd name="T32" fmla="*/ 770 w 770"/>
                <a:gd name="T33" fmla="*/ 27 h 72"/>
                <a:gd name="T34" fmla="*/ 770 w 770"/>
                <a:gd name="T3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0" h="72">
                  <a:moveTo>
                    <a:pt x="770" y="0"/>
                  </a:moveTo>
                  <a:lnTo>
                    <a:pt x="743" y="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72"/>
                  </a:lnTo>
                  <a:lnTo>
                    <a:pt x="27" y="72"/>
                  </a:lnTo>
                  <a:lnTo>
                    <a:pt x="27" y="27"/>
                  </a:lnTo>
                  <a:lnTo>
                    <a:pt x="88" y="27"/>
                  </a:lnTo>
                  <a:lnTo>
                    <a:pt x="123" y="27"/>
                  </a:lnTo>
                  <a:lnTo>
                    <a:pt x="650" y="27"/>
                  </a:lnTo>
                  <a:lnTo>
                    <a:pt x="711" y="27"/>
                  </a:lnTo>
                  <a:lnTo>
                    <a:pt x="743" y="27"/>
                  </a:lnTo>
                  <a:lnTo>
                    <a:pt x="743" y="27"/>
                  </a:lnTo>
                  <a:lnTo>
                    <a:pt x="743" y="72"/>
                  </a:lnTo>
                  <a:lnTo>
                    <a:pt x="770" y="72"/>
                  </a:lnTo>
                  <a:lnTo>
                    <a:pt x="770" y="27"/>
                  </a:lnTo>
                  <a:lnTo>
                    <a:pt x="77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22">
              <a:extLst>
                <a:ext uri="{FF2B5EF4-FFF2-40B4-BE49-F238E27FC236}">
                  <a16:creationId xmlns:a16="http://schemas.microsoft.com/office/drawing/2014/main" id="{C124083A-6EB3-7434-B39A-B94B17D43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6725" y="5862638"/>
              <a:ext cx="55563" cy="71438"/>
            </a:xfrm>
            <a:prstGeom prst="rect">
              <a:avLst/>
            </a:prstGeom>
            <a:solidFill>
              <a:srgbClr val="93BBC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123">
              <a:extLst>
                <a:ext uri="{FF2B5EF4-FFF2-40B4-BE49-F238E27FC236}">
                  <a16:creationId xmlns:a16="http://schemas.microsoft.com/office/drawing/2014/main" id="{9EC7A4AA-5708-419A-17DF-C2EC85993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6725" y="5862638"/>
              <a:ext cx="55563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24">
              <a:extLst>
                <a:ext uri="{FF2B5EF4-FFF2-40B4-BE49-F238E27FC236}">
                  <a16:creationId xmlns:a16="http://schemas.microsoft.com/office/drawing/2014/main" id="{BFC352B0-0C17-A562-F9E4-19CC15FB1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5862638"/>
              <a:ext cx="50800" cy="71438"/>
            </a:xfrm>
            <a:prstGeom prst="rect">
              <a:avLst/>
            </a:prstGeom>
            <a:solidFill>
              <a:srgbClr val="93BBC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25">
              <a:extLst>
                <a:ext uri="{FF2B5EF4-FFF2-40B4-BE49-F238E27FC236}">
                  <a16:creationId xmlns:a16="http://schemas.microsoft.com/office/drawing/2014/main" id="{C335C097-47AD-4EAA-FE6F-5C990FC6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5862638"/>
              <a:ext cx="50800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6">
              <a:extLst>
                <a:ext uri="{FF2B5EF4-FFF2-40B4-BE49-F238E27FC236}">
                  <a16:creationId xmlns:a16="http://schemas.microsoft.com/office/drawing/2014/main" id="{A2C5B349-E16B-931C-D907-E7179BC7B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3175" y="4818063"/>
              <a:ext cx="806450" cy="7938"/>
            </a:xfrm>
            <a:custGeom>
              <a:avLst/>
              <a:gdLst>
                <a:gd name="T0" fmla="*/ 143 w 190"/>
                <a:gd name="T1" fmla="*/ 0 h 2"/>
                <a:gd name="T2" fmla="*/ 95 w 190"/>
                <a:gd name="T3" fmla="*/ 0 h 2"/>
                <a:gd name="T4" fmla="*/ 48 w 190"/>
                <a:gd name="T5" fmla="*/ 0 h 2"/>
                <a:gd name="T6" fmla="*/ 0 w 190"/>
                <a:gd name="T7" fmla="*/ 1 h 2"/>
                <a:gd name="T8" fmla="*/ 48 w 190"/>
                <a:gd name="T9" fmla="*/ 2 h 2"/>
                <a:gd name="T10" fmla="*/ 95 w 190"/>
                <a:gd name="T11" fmla="*/ 2 h 2"/>
                <a:gd name="T12" fmla="*/ 143 w 190"/>
                <a:gd name="T13" fmla="*/ 2 h 2"/>
                <a:gd name="T14" fmla="*/ 190 w 190"/>
                <a:gd name="T15" fmla="*/ 1 h 2"/>
                <a:gd name="T16" fmla="*/ 143 w 190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">
                  <a:moveTo>
                    <a:pt x="143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80" y="0"/>
                    <a:pt x="64" y="0"/>
                    <a:pt x="48" y="0"/>
                  </a:cubicBezTo>
                  <a:cubicBezTo>
                    <a:pt x="32" y="0"/>
                    <a:pt x="16" y="1"/>
                    <a:pt x="0" y="1"/>
                  </a:cubicBezTo>
                  <a:cubicBezTo>
                    <a:pt x="16" y="2"/>
                    <a:pt x="32" y="2"/>
                    <a:pt x="48" y="2"/>
                  </a:cubicBezTo>
                  <a:cubicBezTo>
                    <a:pt x="64" y="2"/>
                    <a:pt x="80" y="2"/>
                    <a:pt x="95" y="2"/>
                  </a:cubicBezTo>
                  <a:cubicBezTo>
                    <a:pt x="111" y="2"/>
                    <a:pt x="127" y="2"/>
                    <a:pt x="143" y="2"/>
                  </a:cubicBezTo>
                  <a:cubicBezTo>
                    <a:pt x="159" y="2"/>
                    <a:pt x="175" y="2"/>
                    <a:pt x="190" y="1"/>
                  </a:cubicBezTo>
                  <a:cubicBezTo>
                    <a:pt x="175" y="1"/>
                    <a:pt x="159" y="0"/>
                    <a:pt x="143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7">
              <a:extLst>
                <a:ext uri="{FF2B5EF4-FFF2-40B4-BE49-F238E27FC236}">
                  <a16:creationId xmlns:a16="http://schemas.microsoft.com/office/drawing/2014/main" id="{AFF27EA6-3D55-78F7-1FA7-27DAB5780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950" y="4856163"/>
              <a:ext cx="806450" cy="7938"/>
            </a:xfrm>
            <a:custGeom>
              <a:avLst/>
              <a:gdLst>
                <a:gd name="T0" fmla="*/ 143 w 190"/>
                <a:gd name="T1" fmla="*/ 0 h 2"/>
                <a:gd name="T2" fmla="*/ 95 w 190"/>
                <a:gd name="T3" fmla="*/ 0 h 2"/>
                <a:gd name="T4" fmla="*/ 48 w 190"/>
                <a:gd name="T5" fmla="*/ 0 h 2"/>
                <a:gd name="T6" fmla="*/ 0 w 190"/>
                <a:gd name="T7" fmla="*/ 1 h 2"/>
                <a:gd name="T8" fmla="*/ 48 w 190"/>
                <a:gd name="T9" fmla="*/ 2 h 2"/>
                <a:gd name="T10" fmla="*/ 95 w 190"/>
                <a:gd name="T11" fmla="*/ 2 h 2"/>
                <a:gd name="T12" fmla="*/ 143 w 190"/>
                <a:gd name="T13" fmla="*/ 2 h 2"/>
                <a:gd name="T14" fmla="*/ 190 w 190"/>
                <a:gd name="T15" fmla="*/ 1 h 2"/>
                <a:gd name="T16" fmla="*/ 143 w 190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">
                  <a:moveTo>
                    <a:pt x="143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80" y="0"/>
                    <a:pt x="64" y="0"/>
                    <a:pt x="48" y="0"/>
                  </a:cubicBezTo>
                  <a:cubicBezTo>
                    <a:pt x="32" y="0"/>
                    <a:pt x="16" y="0"/>
                    <a:pt x="0" y="1"/>
                  </a:cubicBezTo>
                  <a:cubicBezTo>
                    <a:pt x="16" y="1"/>
                    <a:pt x="32" y="2"/>
                    <a:pt x="48" y="2"/>
                  </a:cubicBezTo>
                  <a:cubicBezTo>
                    <a:pt x="64" y="2"/>
                    <a:pt x="80" y="2"/>
                    <a:pt x="95" y="2"/>
                  </a:cubicBezTo>
                  <a:cubicBezTo>
                    <a:pt x="111" y="2"/>
                    <a:pt x="127" y="2"/>
                    <a:pt x="143" y="2"/>
                  </a:cubicBezTo>
                  <a:cubicBezTo>
                    <a:pt x="159" y="2"/>
                    <a:pt x="175" y="1"/>
                    <a:pt x="190" y="1"/>
                  </a:cubicBezTo>
                  <a:cubicBezTo>
                    <a:pt x="175" y="0"/>
                    <a:pt x="159" y="0"/>
                    <a:pt x="143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28">
              <a:extLst>
                <a:ext uri="{FF2B5EF4-FFF2-40B4-BE49-F238E27FC236}">
                  <a16:creationId xmlns:a16="http://schemas.microsoft.com/office/drawing/2014/main" id="{35B7FB71-66CD-775B-2F74-B412B3343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900" y="4775200"/>
              <a:ext cx="806450" cy="12700"/>
            </a:xfrm>
            <a:custGeom>
              <a:avLst/>
              <a:gdLst>
                <a:gd name="T0" fmla="*/ 142 w 190"/>
                <a:gd name="T1" fmla="*/ 0 h 3"/>
                <a:gd name="T2" fmla="*/ 95 w 190"/>
                <a:gd name="T3" fmla="*/ 0 h 3"/>
                <a:gd name="T4" fmla="*/ 47 w 190"/>
                <a:gd name="T5" fmla="*/ 0 h 3"/>
                <a:gd name="T6" fmla="*/ 0 w 190"/>
                <a:gd name="T7" fmla="*/ 1 h 3"/>
                <a:gd name="T8" fmla="*/ 47 w 190"/>
                <a:gd name="T9" fmla="*/ 2 h 3"/>
                <a:gd name="T10" fmla="*/ 95 w 190"/>
                <a:gd name="T11" fmla="*/ 3 h 3"/>
                <a:gd name="T12" fmla="*/ 142 w 190"/>
                <a:gd name="T13" fmla="*/ 2 h 3"/>
                <a:gd name="T14" fmla="*/ 190 w 190"/>
                <a:gd name="T15" fmla="*/ 1 h 3"/>
                <a:gd name="T16" fmla="*/ 142 w 19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">
                  <a:moveTo>
                    <a:pt x="142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7" y="0"/>
                  </a:cubicBezTo>
                  <a:cubicBezTo>
                    <a:pt x="32" y="0"/>
                    <a:pt x="16" y="1"/>
                    <a:pt x="0" y="1"/>
                  </a:cubicBezTo>
                  <a:cubicBezTo>
                    <a:pt x="16" y="2"/>
                    <a:pt x="32" y="2"/>
                    <a:pt x="47" y="2"/>
                  </a:cubicBezTo>
                  <a:cubicBezTo>
                    <a:pt x="63" y="3"/>
                    <a:pt x="79" y="3"/>
                    <a:pt x="95" y="3"/>
                  </a:cubicBezTo>
                  <a:cubicBezTo>
                    <a:pt x="111" y="3"/>
                    <a:pt x="127" y="3"/>
                    <a:pt x="142" y="2"/>
                  </a:cubicBezTo>
                  <a:cubicBezTo>
                    <a:pt x="158" y="2"/>
                    <a:pt x="174" y="2"/>
                    <a:pt x="190" y="1"/>
                  </a:cubicBezTo>
                  <a:cubicBezTo>
                    <a:pt x="174" y="1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29">
              <a:extLst>
                <a:ext uri="{FF2B5EF4-FFF2-40B4-BE49-F238E27FC236}">
                  <a16:creationId xmlns:a16="http://schemas.microsoft.com/office/drawing/2014/main" id="{9F4E6177-05E4-ECE7-B443-734AC21CE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563" y="4859338"/>
              <a:ext cx="806450" cy="9525"/>
            </a:xfrm>
            <a:custGeom>
              <a:avLst/>
              <a:gdLst>
                <a:gd name="T0" fmla="*/ 142 w 190"/>
                <a:gd name="T1" fmla="*/ 0 h 2"/>
                <a:gd name="T2" fmla="*/ 95 w 190"/>
                <a:gd name="T3" fmla="*/ 0 h 2"/>
                <a:gd name="T4" fmla="*/ 47 w 190"/>
                <a:gd name="T5" fmla="*/ 0 h 2"/>
                <a:gd name="T6" fmla="*/ 0 w 190"/>
                <a:gd name="T7" fmla="*/ 1 h 2"/>
                <a:gd name="T8" fmla="*/ 47 w 190"/>
                <a:gd name="T9" fmla="*/ 2 h 2"/>
                <a:gd name="T10" fmla="*/ 95 w 190"/>
                <a:gd name="T11" fmla="*/ 2 h 2"/>
                <a:gd name="T12" fmla="*/ 142 w 190"/>
                <a:gd name="T13" fmla="*/ 2 h 2"/>
                <a:gd name="T14" fmla="*/ 190 w 190"/>
                <a:gd name="T15" fmla="*/ 1 h 2"/>
                <a:gd name="T16" fmla="*/ 142 w 190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">
                  <a:moveTo>
                    <a:pt x="142" y="0"/>
                  </a:moveTo>
                  <a:cubicBezTo>
                    <a:pt x="126" y="0"/>
                    <a:pt x="111" y="0"/>
                    <a:pt x="95" y="0"/>
                  </a:cubicBezTo>
                  <a:cubicBezTo>
                    <a:pt x="79" y="0"/>
                    <a:pt x="63" y="0"/>
                    <a:pt x="47" y="0"/>
                  </a:cubicBezTo>
                  <a:cubicBezTo>
                    <a:pt x="31" y="0"/>
                    <a:pt x="16" y="1"/>
                    <a:pt x="0" y="1"/>
                  </a:cubicBezTo>
                  <a:cubicBezTo>
                    <a:pt x="16" y="2"/>
                    <a:pt x="31" y="2"/>
                    <a:pt x="47" y="2"/>
                  </a:cubicBezTo>
                  <a:cubicBezTo>
                    <a:pt x="63" y="2"/>
                    <a:pt x="79" y="2"/>
                    <a:pt x="95" y="2"/>
                  </a:cubicBezTo>
                  <a:cubicBezTo>
                    <a:pt x="111" y="2"/>
                    <a:pt x="126" y="2"/>
                    <a:pt x="142" y="2"/>
                  </a:cubicBezTo>
                  <a:cubicBezTo>
                    <a:pt x="158" y="2"/>
                    <a:pt x="174" y="2"/>
                    <a:pt x="190" y="1"/>
                  </a:cubicBezTo>
                  <a:cubicBezTo>
                    <a:pt x="174" y="1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0">
              <a:extLst>
                <a:ext uri="{FF2B5EF4-FFF2-40B4-BE49-F238E27FC236}">
                  <a16:creationId xmlns:a16="http://schemas.microsoft.com/office/drawing/2014/main" id="{FD9DD297-C5C5-1990-EABE-3AC7A6248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4821238"/>
              <a:ext cx="808038" cy="12700"/>
            </a:xfrm>
            <a:custGeom>
              <a:avLst/>
              <a:gdLst>
                <a:gd name="T0" fmla="*/ 143 w 190"/>
                <a:gd name="T1" fmla="*/ 0 h 3"/>
                <a:gd name="T2" fmla="*/ 95 w 190"/>
                <a:gd name="T3" fmla="*/ 0 h 3"/>
                <a:gd name="T4" fmla="*/ 48 w 190"/>
                <a:gd name="T5" fmla="*/ 0 h 3"/>
                <a:gd name="T6" fmla="*/ 0 w 190"/>
                <a:gd name="T7" fmla="*/ 1 h 3"/>
                <a:gd name="T8" fmla="*/ 48 w 190"/>
                <a:gd name="T9" fmla="*/ 2 h 3"/>
                <a:gd name="T10" fmla="*/ 95 w 190"/>
                <a:gd name="T11" fmla="*/ 3 h 3"/>
                <a:gd name="T12" fmla="*/ 143 w 190"/>
                <a:gd name="T13" fmla="*/ 2 h 3"/>
                <a:gd name="T14" fmla="*/ 190 w 190"/>
                <a:gd name="T15" fmla="*/ 1 h 3"/>
                <a:gd name="T16" fmla="*/ 143 w 19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">
                  <a:moveTo>
                    <a:pt x="143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4" y="0"/>
                    <a:pt x="48" y="0"/>
                  </a:cubicBezTo>
                  <a:cubicBezTo>
                    <a:pt x="32" y="1"/>
                    <a:pt x="16" y="1"/>
                    <a:pt x="0" y="1"/>
                  </a:cubicBezTo>
                  <a:cubicBezTo>
                    <a:pt x="16" y="2"/>
                    <a:pt x="32" y="2"/>
                    <a:pt x="48" y="2"/>
                  </a:cubicBezTo>
                  <a:cubicBezTo>
                    <a:pt x="64" y="3"/>
                    <a:pt x="79" y="3"/>
                    <a:pt x="95" y="3"/>
                  </a:cubicBezTo>
                  <a:cubicBezTo>
                    <a:pt x="111" y="3"/>
                    <a:pt x="127" y="3"/>
                    <a:pt x="143" y="2"/>
                  </a:cubicBezTo>
                  <a:cubicBezTo>
                    <a:pt x="159" y="2"/>
                    <a:pt x="174" y="2"/>
                    <a:pt x="190" y="1"/>
                  </a:cubicBezTo>
                  <a:cubicBezTo>
                    <a:pt x="174" y="1"/>
                    <a:pt x="159" y="1"/>
                    <a:pt x="143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1">
              <a:extLst>
                <a:ext uri="{FF2B5EF4-FFF2-40B4-BE49-F238E27FC236}">
                  <a16:creationId xmlns:a16="http://schemas.microsoft.com/office/drawing/2014/main" id="{F6172227-2FD5-2DC6-C583-AA6DA1C8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2563" y="4894263"/>
              <a:ext cx="806450" cy="7938"/>
            </a:xfrm>
            <a:custGeom>
              <a:avLst/>
              <a:gdLst>
                <a:gd name="T0" fmla="*/ 143 w 190"/>
                <a:gd name="T1" fmla="*/ 0 h 2"/>
                <a:gd name="T2" fmla="*/ 95 w 190"/>
                <a:gd name="T3" fmla="*/ 0 h 2"/>
                <a:gd name="T4" fmla="*/ 48 w 190"/>
                <a:gd name="T5" fmla="*/ 0 h 2"/>
                <a:gd name="T6" fmla="*/ 0 w 190"/>
                <a:gd name="T7" fmla="*/ 1 h 2"/>
                <a:gd name="T8" fmla="*/ 48 w 190"/>
                <a:gd name="T9" fmla="*/ 2 h 2"/>
                <a:gd name="T10" fmla="*/ 95 w 190"/>
                <a:gd name="T11" fmla="*/ 2 h 2"/>
                <a:gd name="T12" fmla="*/ 143 w 190"/>
                <a:gd name="T13" fmla="*/ 2 h 2"/>
                <a:gd name="T14" fmla="*/ 190 w 190"/>
                <a:gd name="T15" fmla="*/ 1 h 2"/>
                <a:gd name="T16" fmla="*/ 143 w 190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">
                  <a:moveTo>
                    <a:pt x="143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4" y="0"/>
                    <a:pt x="48" y="0"/>
                  </a:cubicBezTo>
                  <a:cubicBezTo>
                    <a:pt x="32" y="0"/>
                    <a:pt x="16" y="0"/>
                    <a:pt x="0" y="1"/>
                  </a:cubicBezTo>
                  <a:cubicBezTo>
                    <a:pt x="16" y="2"/>
                    <a:pt x="32" y="2"/>
                    <a:pt x="48" y="2"/>
                  </a:cubicBezTo>
                  <a:cubicBezTo>
                    <a:pt x="64" y="2"/>
                    <a:pt x="79" y="2"/>
                    <a:pt x="95" y="2"/>
                  </a:cubicBezTo>
                  <a:cubicBezTo>
                    <a:pt x="111" y="2"/>
                    <a:pt x="127" y="2"/>
                    <a:pt x="143" y="2"/>
                  </a:cubicBezTo>
                  <a:cubicBezTo>
                    <a:pt x="159" y="2"/>
                    <a:pt x="174" y="2"/>
                    <a:pt x="190" y="1"/>
                  </a:cubicBezTo>
                  <a:cubicBezTo>
                    <a:pt x="174" y="0"/>
                    <a:pt x="159" y="0"/>
                    <a:pt x="143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32">
              <a:extLst>
                <a:ext uri="{FF2B5EF4-FFF2-40B4-BE49-F238E27FC236}">
                  <a16:creationId xmlns:a16="http://schemas.microsoft.com/office/drawing/2014/main" id="{97F258B2-4473-BC0A-F414-FF5EE6E57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4638" y="4779963"/>
              <a:ext cx="808038" cy="12700"/>
            </a:xfrm>
            <a:custGeom>
              <a:avLst/>
              <a:gdLst>
                <a:gd name="T0" fmla="*/ 142 w 190"/>
                <a:gd name="T1" fmla="*/ 1 h 3"/>
                <a:gd name="T2" fmla="*/ 95 w 190"/>
                <a:gd name="T3" fmla="*/ 0 h 3"/>
                <a:gd name="T4" fmla="*/ 47 w 190"/>
                <a:gd name="T5" fmla="*/ 1 h 3"/>
                <a:gd name="T6" fmla="*/ 0 w 190"/>
                <a:gd name="T7" fmla="*/ 2 h 3"/>
                <a:gd name="T8" fmla="*/ 47 w 190"/>
                <a:gd name="T9" fmla="*/ 3 h 3"/>
                <a:gd name="T10" fmla="*/ 95 w 190"/>
                <a:gd name="T11" fmla="*/ 3 h 3"/>
                <a:gd name="T12" fmla="*/ 142 w 190"/>
                <a:gd name="T13" fmla="*/ 3 h 3"/>
                <a:gd name="T14" fmla="*/ 190 w 190"/>
                <a:gd name="T15" fmla="*/ 2 h 3"/>
                <a:gd name="T16" fmla="*/ 142 w 190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">
                  <a:moveTo>
                    <a:pt x="142" y="1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7" y="1"/>
                  </a:cubicBezTo>
                  <a:cubicBezTo>
                    <a:pt x="32" y="1"/>
                    <a:pt x="16" y="1"/>
                    <a:pt x="0" y="2"/>
                  </a:cubicBezTo>
                  <a:cubicBezTo>
                    <a:pt x="16" y="2"/>
                    <a:pt x="32" y="2"/>
                    <a:pt x="47" y="3"/>
                  </a:cubicBezTo>
                  <a:cubicBezTo>
                    <a:pt x="63" y="3"/>
                    <a:pt x="79" y="3"/>
                    <a:pt x="95" y="3"/>
                  </a:cubicBezTo>
                  <a:cubicBezTo>
                    <a:pt x="111" y="3"/>
                    <a:pt x="127" y="3"/>
                    <a:pt x="142" y="3"/>
                  </a:cubicBezTo>
                  <a:cubicBezTo>
                    <a:pt x="158" y="3"/>
                    <a:pt x="174" y="2"/>
                    <a:pt x="190" y="2"/>
                  </a:cubicBezTo>
                  <a:cubicBezTo>
                    <a:pt x="174" y="1"/>
                    <a:pt x="158" y="1"/>
                    <a:pt x="142" y="1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3">
              <a:extLst>
                <a:ext uri="{FF2B5EF4-FFF2-40B4-BE49-F238E27FC236}">
                  <a16:creationId xmlns:a16="http://schemas.microsoft.com/office/drawing/2014/main" id="{5F89B8CE-4A10-F1B5-36DB-623BFD69C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2213" y="3530600"/>
              <a:ext cx="806450" cy="12700"/>
            </a:xfrm>
            <a:custGeom>
              <a:avLst/>
              <a:gdLst>
                <a:gd name="T0" fmla="*/ 142 w 190"/>
                <a:gd name="T1" fmla="*/ 0 h 3"/>
                <a:gd name="T2" fmla="*/ 95 w 190"/>
                <a:gd name="T3" fmla="*/ 0 h 3"/>
                <a:gd name="T4" fmla="*/ 47 w 190"/>
                <a:gd name="T5" fmla="*/ 0 h 3"/>
                <a:gd name="T6" fmla="*/ 0 w 190"/>
                <a:gd name="T7" fmla="*/ 1 h 3"/>
                <a:gd name="T8" fmla="*/ 47 w 190"/>
                <a:gd name="T9" fmla="*/ 2 h 3"/>
                <a:gd name="T10" fmla="*/ 95 w 190"/>
                <a:gd name="T11" fmla="*/ 3 h 3"/>
                <a:gd name="T12" fmla="*/ 142 w 190"/>
                <a:gd name="T13" fmla="*/ 2 h 3"/>
                <a:gd name="T14" fmla="*/ 190 w 190"/>
                <a:gd name="T15" fmla="*/ 1 h 3"/>
                <a:gd name="T16" fmla="*/ 142 w 19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">
                  <a:moveTo>
                    <a:pt x="142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7" y="0"/>
                  </a:cubicBezTo>
                  <a:cubicBezTo>
                    <a:pt x="32" y="1"/>
                    <a:pt x="16" y="1"/>
                    <a:pt x="0" y="1"/>
                  </a:cubicBezTo>
                  <a:cubicBezTo>
                    <a:pt x="16" y="2"/>
                    <a:pt x="32" y="2"/>
                    <a:pt x="47" y="2"/>
                  </a:cubicBezTo>
                  <a:cubicBezTo>
                    <a:pt x="63" y="3"/>
                    <a:pt x="79" y="3"/>
                    <a:pt x="95" y="3"/>
                  </a:cubicBezTo>
                  <a:cubicBezTo>
                    <a:pt x="111" y="3"/>
                    <a:pt x="127" y="3"/>
                    <a:pt x="142" y="2"/>
                  </a:cubicBezTo>
                  <a:cubicBezTo>
                    <a:pt x="158" y="2"/>
                    <a:pt x="174" y="2"/>
                    <a:pt x="190" y="1"/>
                  </a:cubicBezTo>
                  <a:cubicBezTo>
                    <a:pt x="174" y="1"/>
                    <a:pt x="158" y="1"/>
                    <a:pt x="142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4">
              <a:extLst>
                <a:ext uri="{FF2B5EF4-FFF2-40B4-BE49-F238E27FC236}">
                  <a16:creationId xmlns:a16="http://schemas.microsoft.com/office/drawing/2014/main" id="{B58B8CDA-12E9-290D-D40B-F2C256936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9213" y="3598863"/>
              <a:ext cx="806450" cy="7938"/>
            </a:xfrm>
            <a:custGeom>
              <a:avLst/>
              <a:gdLst>
                <a:gd name="T0" fmla="*/ 143 w 190"/>
                <a:gd name="T1" fmla="*/ 0 h 2"/>
                <a:gd name="T2" fmla="*/ 95 w 190"/>
                <a:gd name="T3" fmla="*/ 0 h 2"/>
                <a:gd name="T4" fmla="*/ 48 w 190"/>
                <a:gd name="T5" fmla="*/ 0 h 2"/>
                <a:gd name="T6" fmla="*/ 0 w 190"/>
                <a:gd name="T7" fmla="*/ 1 h 2"/>
                <a:gd name="T8" fmla="*/ 48 w 190"/>
                <a:gd name="T9" fmla="*/ 2 h 2"/>
                <a:gd name="T10" fmla="*/ 95 w 190"/>
                <a:gd name="T11" fmla="*/ 2 h 2"/>
                <a:gd name="T12" fmla="*/ 143 w 190"/>
                <a:gd name="T13" fmla="*/ 2 h 2"/>
                <a:gd name="T14" fmla="*/ 190 w 190"/>
                <a:gd name="T15" fmla="*/ 1 h 2"/>
                <a:gd name="T16" fmla="*/ 143 w 190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">
                  <a:moveTo>
                    <a:pt x="143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8" y="0"/>
                  </a:cubicBezTo>
                  <a:cubicBezTo>
                    <a:pt x="32" y="0"/>
                    <a:pt x="16" y="1"/>
                    <a:pt x="0" y="1"/>
                  </a:cubicBezTo>
                  <a:cubicBezTo>
                    <a:pt x="16" y="2"/>
                    <a:pt x="32" y="2"/>
                    <a:pt x="48" y="2"/>
                  </a:cubicBezTo>
                  <a:cubicBezTo>
                    <a:pt x="63" y="2"/>
                    <a:pt x="79" y="2"/>
                    <a:pt x="95" y="2"/>
                  </a:cubicBezTo>
                  <a:cubicBezTo>
                    <a:pt x="111" y="2"/>
                    <a:pt x="127" y="2"/>
                    <a:pt x="143" y="2"/>
                  </a:cubicBezTo>
                  <a:cubicBezTo>
                    <a:pt x="158" y="2"/>
                    <a:pt x="174" y="2"/>
                    <a:pt x="190" y="1"/>
                  </a:cubicBezTo>
                  <a:cubicBezTo>
                    <a:pt x="174" y="1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35">
              <a:extLst>
                <a:ext uri="{FF2B5EF4-FFF2-40B4-BE49-F238E27FC236}">
                  <a16:creationId xmlns:a16="http://schemas.microsoft.com/office/drawing/2014/main" id="{8F91283D-DFE7-6E53-E388-9A14F4469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800" y="3535363"/>
              <a:ext cx="806450" cy="12700"/>
            </a:xfrm>
            <a:custGeom>
              <a:avLst/>
              <a:gdLst>
                <a:gd name="T0" fmla="*/ 143 w 190"/>
                <a:gd name="T1" fmla="*/ 1 h 3"/>
                <a:gd name="T2" fmla="*/ 95 w 190"/>
                <a:gd name="T3" fmla="*/ 0 h 3"/>
                <a:gd name="T4" fmla="*/ 48 w 190"/>
                <a:gd name="T5" fmla="*/ 1 h 3"/>
                <a:gd name="T6" fmla="*/ 0 w 190"/>
                <a:gd name="T7" fmla="*/ 2 h 3"/>
                <a:gd name="T8" fmla="*/ 48 w 190"/>
                <a:gd name="T9" fmla="*/ 3 h 3"/>
                <a:gd name="T10" fmla="*/ 95 w 190"/>
                <a:gd name="T11" fmla="*/ 3 h 3"/>
                <a:gd name="T12" fmla="*/ 143 w 190"/>
                <a:gd name="T13" fmla="*/ 3 h 3"/>
                <a:gd name="T14" fmla="*/ 190 w 190"/>
                <a:gd name="T15" fmla="*/ 2 h 3"/>
                <a:gd name="T16" fmla="*/ 143 w 190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">
                  <a:moveTo>
                    <a:pt x="143" y="1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8" y="1"/>
                  </a:cubicBezTo>
                  <a:cubicBezTo>
                    <a:pt x="32" y="1"/>
                    <a:pt x="16" y="1"/>
                    <a:pt x="0" y="2"/>
                  </a:cubicBezTo>
                  <a:cubicBezTo>
                    <a:pt x="16" y="2"/>
                    <a:pt x="32" y="3"/>
                    <a:pt x="48" y="3"/>
                  </a:cubicBezTo>
                  <a:cubicBezTo>
                    <a:pt x="63" y="3"/>
                    <a:pt x="79" y="3"/>
                    <a:pt x="95" y="3"/>
                  </a:cubicBezTo>
                  <a:cubicBezTo>
                    <a:pt x="111" y="3"/>
                    <a:pt x="127" y="3"/>
                    <a:pt x="143" y="3"/>
                  </a:cubicBezTo>
                  <a:cubicBezTo>
                    <a:pt x="159" y="3"/>
                    <a:pt x="174" y="2"/>
                    <a:pt x="190" y="2"/>
                  </a:cubicBezTo>
                  <a:cubicBezTo>
                    <a:pt x="174" y="1"/>
                    <a:pt x="159" y="1"/>
                    <a:pt x="143" y="1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36">
              <a:extLst>
                <a:ext uri="{FF2B5EF4-FFF2-40B4-BE49-F238E27FC236}">
                  <a16:creationId xmlns:a16="http://schemas.microsoft.com/office/drawing/2014/main" id="{FD90F0DE-3892-91D2-8D4E-EA5FD2172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688" y="3606800"/>
              <a:ext cx="809625" cy="14288"/>
            </a:xfrm>
            <a:custGeom>
              <a:avLst/>
              <a:gdLst>
                <a:gd name="T0" fmla="*/ 143 w 191"/>
                <a:gd name="T1" fmla="*/ 1 h 3"/>
                <a:gd name="T2" fmla="*/ 96 w 191"/>
                <a:gd name="T3" fmla="*/ 0 h 3"/>
                <a:gd name="T4" fmla="*/ 48 w 191"/>
                <a:gd name="T5" fmla="*/ 1 h 3"/>
                <a:gd name="T6" fmla="*/ 0 w 191"/>
                <a:gd name="T7" fmla="*/ 2 h 3"/>
                <a:gd name="T8" fmla="*/ 48 w 191"/>
                <a:gd name="T9" fmla="*/ 3 h 3"/>
                <a:gd name="T10" fmla="*/ 96 w 191"/>
                <a:gd name="T11" fmla="*/ 3 h 3"/>
                <a:gd name="T12" fmla="*/ 143 w 191"/>
                <a:gd name="T13" fmla="*/ 3 h 3"/>
                <a:gd name="T14" fmla="*/ 191 w 191"/>
                <a:gd name="T15" fmla="*/ 2 h 3"/>
                <a:gd name="T16" fmla="*/ 143 w 191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3">
                  <a:moveTo>
                    <a:pt x="143" y="1"/>
                  </a:moveTo>
                  <a:cubicBezTo>
                    <a:pt x="127" y="0"/>
                    <a:pt x="111" y="0"/>
                    <a:pt x="96" y="0"/>
                  </a:cubicBezTo>
                  <a:cubicBezTo>
                    <a:pt x="80" y="0"/>
                    <a:pt x="64" y="1"/>
                    <a:pt x="48" y="1"/>
                  </a:cubicBezTo>
                  <a:cubicBezTo>
                    <a:pt x="32" y="1"/>
                    <a:pt x="16" y="1"/>
                    <a:pt x="0" y="2"/>
                  </a:cubicBezTo>
                  <a:cubicBezTo>
                    <a:pt x="16" y="2"/>
                    <a:pt x="32" y="3"/>
                    <a:pt x="48" y="3"/>
                  </a:cubicBezTo>
                  <a:cubicBezTo>
                    <a:pt x="64" y="3"/>
                    <a:pt x="80" y="3"/>
                    <a:pt x="96" y="3"/>
                  </a:cubicBezTo>
                  <a:cubicBezTo>
                    <a:pt x="111" y="3"/>
                    <a:pt x="127" y="3"/>
                    <a:pt x="143" y="3"/>
                  </a:cubicBezTo>
                  <a:cubicBezTo>
                    <a:pt x="159" y="3"/>
                    <a:pt x="175" y="2"/>
                    <a:pt x="191" y="2"/>
                  </a:cubicBezTo>
                  <a:cubicBezTo>
                    <a:pt x="175" y="1"/>
                    <a:pt x="159" y="1"/>
                    <a:pt x="143" y="1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37">
              <a:extLst>
                <a:ext uri="{FF2B5EF4-FFF2-40B4-BE49-F238E27FC236}">
                  <a16:creationId xmlns:a16="http://schemas.microsoft.com/office/drawing/2014/main" id="{7526DA8C-E2D6-CCA9-4246-3E74FF454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675" y="3522663"/>
              <a:ext cx="806450" cy="12700"/>
            </a:xfrm>
            <a:custGeom>
              <a:avLst/>
              <a:gdLst>
                <a:gd name="T0" fmla="*/ 142 w 190"/>
                <a:gd name="T1" fmla="*/ 0 h 3"/>
                <a:gd name="T2" fmla="*/ 95 w 190"/>
                <a:gd name="T3" fmla="*/ 0 h 3"/>
                <a:gd name="T4" fmla="*/ 47 w 190"/>
                <a:gd name="T5" fmla="*/ 0 h 3"/>
                <a:gd name="T6" fmla="*/ 0 w 190"/>
                <a:gd name="T7" fmla="*/ 2 h 3"/>
                <a:gd name="T8" fmla="*/ 47 w 190"/>
                <a:gd name="T9" fmla="*/ 3 h 3"/>
                <a:gd name="T10" fmla="*/ 95 w 190"/>
                <a:gd name="T11" fmla="*/ 3 h 3"/>
                <a:gd name="T12" fmla="*/ 142 w 190"/>
                <a:gd name="T13" fmla="*/ 3 h 3"/>
                <a:gd name="T14" fmla="*/ 190 w 190"/>
                <a:gd name="T15" fmla="*/ 2 h 3"/>
                <a:gd name="T16" fmla="*/ 142 w 190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3">
                  <a:moveTo>
                    <a:pt x="142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7" y="0"/>
                  </a:cubicBezTo>
                  <a:cubicBezTo>
                    <a:pt x="31" y="1"/>
                    <a:pt x="16" y="1"/>
                    <a:pt x="0" y="2"/>
                  </a:cubicBezTo>
                  <a:cubicBezTo>
                    <a:pt x="16" y="2"/>
                    <a:pt x="31" y="2"/>
                    <a:pt x="47" y="3"/>
                  </a:cubicBezTo>
                  <a:cubicBezTo>
                    <a:pt x="63" y="3"/>
                    <a:pt x="79" y="3"/>
                    <a:pt x="95" y="3"/>
                  </a:cubicBezTo>
                  <a:cubicBezTo>
                    <a:pt x="111" y="3"/>
                    <a:pt x="127" y="3"/>
                    <a:pt x="142" y="3"/>
                  </a:cubicBezTo>
                  <a:cubicBezTo>
                    <a:pt x="158" y="2"/>
                    <a:pt x="174" y="2"/>
                    <a:pt x="190" y="2"/>
                  </a:cubicBezTo>
                  <a:cubicBezTo>
                    <a:pt x="174" y="1"/>
                    <a:pt x="158" y="1"/>
                    <a:pt x="142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38">
              <a:extLst>
                <a:ext uri="{FF2B5EF4-FFF2-40B4-BE49-F238E27FC236}">
                  <a16:creationId xmlns:a16="http://schemas.microsoft.com/office/drawing/2014/main" id="{BF04DDCC-0806-21FD-A04C-8322F2B4E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4638" y="3594100"/>
              <a:ext cx="808038" cy="9525"/>
            </a:xfrm>
            <a:custGeom>
              <a:avLst/>
              <a:gdLst>
                <a:gd name="T0" fmla="*/ 142 w 190"/>
                <a:gd name="T1" fmla="*/ 0 h 2"/>
                <a:gd name="T2" fmla="*/ 95 w 190"/>
                <a:gd name="T3" fmla="*/ 0 h 2"/>
                <a:gd name="T4" fmla="*/ 47 w 190"/>
                <a:gd name="T5" fmla="*/ 0 h 2"/>
                <a:gd name="T6" fmla="*/ 0 w 190"/>
                <a:gd name="T7" fmla="*/ 1 h 2"/>
                <a:gd name="T8" fmla="*/ 47 w 190"/>
                <a:gd name="T9" fmla="*/ 2 h 2"/>
                <a:gd name="T10" fmla="*/ 95 w 190"/>
                <a:gd name="T11" fmla="*/ 2 h 2"/>
                <a:gd name="T12" fmla="*/ 142 w 190"/>
                <a:gd name="T13" fmla="*/ 2 h 2"/>
                <a:gd name="T14" fmla="*/ 190 w 190"/>
                <a:gd name="T15" fmla="*/ 1 h 2"/>
                <a:gd name="T16" fmla="*/ 142 w 190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">
                  <a:moveTo>
                    <a:pt x="142" y="0"/>
                  </a:moveTo>
                  <a:cubicBezTo>
                    <a:pt x="127" y="0"/>
                    <a:pt x="111" y="0"/>
                    <a:pt x="95" y="0"/>
                  </a:cubicBezTo>
                  <a:cubicBezTo>
                    <a:pt x="79" y="0"/>
                    <a:pt x="63" y="0"/>
                    <a:pt x="47" y="0"/>
                  </a:cubicBezTo>
                  <a:cubicBezTo>
                    <a:pt x="32" y="0"/>
                    <a:pt x="16" y="1"/>
                    <a:pt x="0" y="1"/>
                  </a:cubicBezTo>
                  <a:cubicBezTo>
                    <a:pt x="16" y="2"/>
                    <a:pt x="32" y="2"/>
                    <a:pt x="47" y="2"/>
                  </a:cubicBezTo>
                  <a:cubicBezTo>
                    <a:pt x="63" y="2"/>
                    <a:pt x="79" y="2"/>
                    <a:pt x="95" y="2"/>
                  </a:cubicBezTo>
                  <a:cubicBezTo>
                    <a:pt x="111" y="2"/>
                    <a:pt x="127" y="2"/>
                    <a:pt x="142" y="2"/>
                  </a:cubicBezTo>
                  <a:cubicBezTo>
                    <a:pt x="158" y="2"/>
                    <a:pt x="174" y="2"/>
                    <a:pt x="190" y="1"/>
                  </a:cubicBezTo>
                  <a:cubicBezTo>
                    <a:pt x="174" y="1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746A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139">
              <a:extLst>
                <a:ext uri="{FF2B5EF4-FFF2-40B4-BE49-F238E27FC236}">
                  <a16:creationId xmlns:a16="http://schemas.microsoft.com/office/drawing/2014/main" id="{A7BC588D-D3D1-7DBF-E622-2CD23555A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0175" y="4349750"/>
              <a:ext cx="185738" cy="682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140">
              <a:extLst>
                <a:ext uri="{FF2B5EF4-FFF2-40B4-BE49-F238E27FC236}">
                  <a16:creationId xmlns:a16="http://schemas.microsoft.com/office/drawing/2014/main" id="{977FA24F-7F6F-65CE-C9CE-36A915290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4450" y="4435475"/>
              <a:ext cx="182563" cy="7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141">
              <a:extLst>
                <a:ext uri="{FF2B5EF4-FFF2-40B4-BE49-F238E27FC236}">
                  <a16:creationId xmlns:a16="http://schemas.microsoft.com/office/drawing/2014/main" id="{4F70F0D2-36C3-0224-0C7F-2863B9D74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7425" y="4075113"/>
              <a:ext cx="182563" cy="7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142">
              <a:extLst>
                <a:ext uri="{FF2B5EF4-FFF2-40B4-BE49-F238E27FC236}">
                  <a16:creationId xmlns:a16="http://schemas.microsoft.com/office/drawing/2014/main" id="{66D2668B-5A33-D1E4-F2E8-31446634A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6713" y="4757738"/>
              <a:ext cx="182563" cy="682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143">
              <a:extLst>
                <a:ext uri="{FF2B5EF4-FFF2-40B4-BE49-F238E27FC236}">
                  <a16:creationId xmlns:a16="http://schemas.microsoft.com/office/drawing/2014/main" id="{E8FC99EB-B586-0419-D481-B08F318C8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2350" y="4792663"/>
              <a:ext cx="185738" cy="666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144">
              <a:extLst>
                <a:ext uri="{FF2B5EF4-FFF2-40B4-BE49-F238E27FC236}">
                  <a16:creationId xmlns:a16="http://schemas.microsoft.com/office/drawing/2014/main" id="{2D719576-0AEA-DD16-A61B-F666B3487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7650" y="5662613"/>
              <a:ext cx="182563" cy="682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145">
              <a:extLst>
                <a:ext uri="{FF2B5EF4-FFF2-40B4-BE49-F238E27FC236}">
                  <a16:creationId xmlns:a16="http://schemas.microsoft.com/office/drawing/2014/main" id="{497DAFFC-BE38-0665-209F-8CBA5BF8F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3200" y="5394325"/>
              <a:ext cx="185738" cy="68263"/>
            </a:xfrm>
            <a:prstGeom prst="rect">
              <a:avLst/>
            </a:prstGeom>
            <a:solidFill>
              <a:srgbClr val="D2B79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146">
              <a:extLst>
                <a:ext uri="{FF2B5EF4-FFF2-40B4-BE49-F238E27FC236}">
                  <a16:creationId xmlns:a16="http://schemas.microsoft.com/office/drawing/2014/main" id="{0AB69D22-7C1A-5E64-1879-D086FCD7C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3200" y="5394325"/>
              <a:ext cx="185738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147">
              <a:extLst>
                <a:ext uri="{FF2B5EF4-FFF2-40B4-BE49-F238E27FC236}">
                  <a16:creationId xmlns:a16="http://schemas.microsoft.com/office/drawing/2014/main" id="{EDA224D6-231C-A3BC-433D-66452719A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2550" y="6808788"/>
              <a:ext cx="187325" cy="682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148">
              <a:extLst>
                <a:ext uri="{FF2B5EF4-FFF2-40B4-BE49-F238E27FC236}">
                  <a16:creationId xmlns:a16="http://schemas.microsoft.com/office/drawing/2014/main" id="{E42D1ADE-892E-9C96-6DF9-C0A950D13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5575" y="6719888"/>
              <a:ext cx="185738" cy="7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49">
              <a:extLst>
                <a:ext uri="{FF2B5EF4-FFF2-40B4-BE49-F238E27FC236}">
                  <a16:creationId xmlns:a16="http://schemas.microsoft.com/office/drawing/2014/main" id="{73254907-A76D-1E22-C347-E80A07045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8025" y="5122863"/>
              <a:ext cx="2509838" cy="684213"/>
            </a:xfrm>
            <a:custGeom>
              <a:avLst/>
              <a:gdLst>
                <a:gd name="T0" fmla="*/ 482 w 1581"/>
                <a:gd name="T1" fmla="*/ 214 h 431"/>
                <a:gd name="T2" fmla="*/ 482 w 1581"/>
                <a:gd name="T3" fmla="*/ 171 h 431"/>
                <a:gd name="T4" fmla="*/ 599 w 1581"/>
                <a:gd name="T5" fmla="*/ 171 h 431"/>
                <a:gd name="T6" fmla="*/ 599 w 1581"/>
                <a:gd name="T7" fmla="*/ 214 h 431"/>
                <a:gd name="T8" fmla="*/ 482 w 1581"/>
                <a:gd name="T9" fmla="*/ 214 h 431"/>
                <a:gd name="T10" fmla="*/ 1581 w 1581"/>
                <a:gd name="T11" fmla="*/ 0 h 431"/>
                <a:gd name="T12" fmla="*/ 0 w 1581"/>
                <a:gd name="T13" fmla="*/ 0 h 431"/>
                <a:gd name="T14" fmla="*/ 0 w 1581"/>
                <a:gd name="T15" fmla="*/ 431 h 431"/>
                <a:gd name="T16" fmla="*/ 1581 w 1581"/>
                <a:gd name="T17" fmla="*/ 214 h 431"/>
                <a:gd name="T18" fmla="*/ 1581 w 1581"/>
                <a:gd name="T1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1" h="431">
                  <a:moveTo>
                    <a:pt x="482" y="214"/>
                  </a:moveTo>
                  <a:lnTo>
                    <a:pt x="482" y="171"/>
                  </a:lnTo>
                  <a:lnTo>
                    <a:pt x="599" y="171"/>
                  </a:lnTo>
                  <a:lnTo>
                    <a:pt x="599" y="214"/>
                  </a:lnTo>
                  <a:lnTo>
                    <a:pt x="482" y="214"/>
                  </a:lnTo>
                  <a:close/>
                  <a:moveTo>
                    <a:pt x="1581" y="0"/>
                  </a:moveTo>
                  <a:lnTo>
                    <a:pt x="0" y="0"/>
                  </a:lnTo>
                  <a:lnTo>
                    <a:pt x="0" y="431"/>
                  </a:lnTo>
                  <a:lnTo>
                    <a:pt x="1581" y="214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50">
              <a:extLst>
                <a:ext uri="{FF2B5EF4-FFF2-40B4-BE49-F238E27FC236}">
                  <a16:creationId xmlns:a16="http://schemas.microsoft.com/office/drawing/2014/main" id="{4C117040-DBBC-B365-F168-5AF8494413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8025" y="5122863"/>
              <a:ext cx="2509838" cy="684213"/>
            </a:xfrm>
            <a:custGeom>
              <a:avLst/>
              <a:gdLst>
                <a:gd name="T0" fmla="*/ 482 w 1581"/>
                <a:gd name="T1" fmla="*/ 214 h 431"/>
                <a:gd name="T2" fmla="*/ 482 w 1581"/>
                <a:gd name="T3" fmla="*/ 171 h 431"/>
                <a:gd name="T4" fmla="*/ 599 w 1581"/>
                <a:gd name="T5" fmla="*/ 171 h 431"/>
                <a:gd name="T6" fmla="*/ 599 w 1581"/>
                <a:gd name="T7" fmla="*/ 214 h 431"/>
                <a:gd name="T8" fmla="*/ 482 w 1581"/>
                <a:gd name="T9" fmla="*/ 214 h 431"/>
                <a:gd name="T10" fmla="*/ 1581 w 1581"/>
                <a:gd name="T11" fmla="*/ 0 h 431"/>
                <a:gd name="T12" fmla="*/ 0 w 1581"/>
                <a:gd name="T13" fmla="*/ 0 h 431"/>
                <a:gd name="T14" fmla="*/ 0 w 1581"/>
                <a:gd name="T15" fmla="*/ 431 h 431"/>
                <a:gd name="T16" fmla="*/ 1581 w 1581"/>
                <a:gd name="T17" fmla="*/ 214 h 431"/>
                <a:gd name="T18" fmla="*/ 1581 w 1581"/>
                <a:gd name="T1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1" h="431">
                  <a:moveTo>
                    <a:pt x="482" y="214"/>
                  </a:moveTo>
                  <a:lnTo>
                    <a:pt x="482" y="171"/>
                  </a:lnTo>
                  <a:lnTo>
                    <a:pt x="599" y="171"/>
                  </a:lnTo>
                  <a:lnTo>
                    <a:pt x="599" y="214"/>
                  </a:lnTo>
                  <a:lnTo>
                    <a:pt x="482" y="214"/>
                  </a:lnTo>
                  <a:moveTo>
                    <a:pt x="1581" y="0"/>
                  </a:moveTo>
                  <a:lnTo>
                    <a:pt x="0" y="0"/>
                  </a:lnTo>
                  <a:lnTo>
                    <a:pt x="0" y="431"/>
                  </a:lnTo>
                  <a:lnTo>
                    <a:pt x="1581" y="214"/>
                  </a:lnTo>
                  <a:lnTo>
                    <a:pt x="158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151">
              <a:extLst>
                <a:ext uri="{FF2B5EF4-FFF2-40B4-BE49-F238E27FC236}">
                  <a16:creationId xmlns:a16="http://schemas.microsoft.com/office/drawing/2014/main" id="{E28E1A94-8186-6CDF-6D8B-922DADFB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3200" y="5394325"/>
              <a:ext cx="185738" cy="68263"/>
            </a:xfrm>
            <a:prstGeom prst="rect">
              <a:avLst/>
            </a:prstGeom>
            <a:solidFill>
              <a:srgbClr val="B39C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152">
              <a:extLst>
                <a:ext uri="{FF2B5EF4-FFF2-40B4-BE49-F238E27FC236}">
                  <a16:creationId xmlns:a16="http://schemas.microsoft.com/office/drawing/2014/main" id="{BAA68B5B-F15F-7383-FFBD-9150E0A71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3200" y="5394325"/>
              <a:ext cx="185738" cy="682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9" name="TextBox 198">
            <a:extLst>
              <a:ext uri="{FF2B5EF4-FFF2-40B4-BE49-F238E27FC236}">
                <a16:creationId xmlns:a16="http://schemas.microsoft.com/office/drawing/2014/main" id="{04161EF5-0FC5-981C-D85D-FA1B662C6A7A}"/>
              </a:ext>
            </a:extLst>
          </p:cNvPr>
          <p:cNvSpPr txBox="1"/>
          <p:nvPr/>
        </p:nvSpPr>
        <p:spPr>
          <a:xfrm>
            <a:off x="1027848" y="1332997"/>
            <a:ext cx="2953803" cy="1682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05FF76E8-EBD5-76B7-A7B9-71270EF15A2B}"/>
              </a:ext>
            </a:extLst>
          </p:cNvPr>
          <p:cNvSpPr txBox="1"/>
          <p:nvPr/>
        </p:nvSpPr>
        <p:spPr>
          <a:xfrm>
            <a:off x="1027848" y="88190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B0C7C38-E67D-7D84-F4AA-B2DE799C7C7D}"/>
              </a:ext>
            </a:extLst>
          </p:cNvPr>
          <p:cNvSpPr txBox="1"/>
          <p:nvPr/>
        </p:nvSpPr>
        <p:spPr>
          <a:xfrm>
            <a:off x="970123" y="4052429"/>
            <a:ext cx="2953803" cy="1682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5B5E9F33-9A46-80D6-830B-21D8D8D21B3D}"/>
              </a:ext>
            </a:extLst>
          </p:cNvPr>
          <p:cNvSpPr txBox="1"/>
          <p:nvPr/>
        </p:nvSpPr>
        <p:spPr>
          <a:xfrm>
            <a:off x="970123" y="3601333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65B0301-4B71-A0C4-1511-3E4B0EFC4F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b="12612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CE3BB9-E256-45F6-BE13-71C7E1FACC4A}"/>
              </a:ext>
            </a:extLst>
          </p:cNvPr>
          <p:cNvSpPr/>
          <p:nvPr/>
        </p:nvSpPr>
        <p:spPr>
          <a:xfrm>
            <a:off x="1056969" y="929148"/>
            <a:ext cx="5039031" cy="499970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8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3C28FF5-C257-4837-76D2-A78581935996}"/>
              </a:ext>
            </a:extLst>
          </p:cNvPr>
          <p:cNvSpPr txBox="1"/>
          <p:nvPr/>
        </p:nvSpPr>
        <p:spPr>
          <a:xfrm>
            <a:off x="1405439" y="1683683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CB4F095-EE66-EA9D-DF67-415C6B4A2CD9}"/>
              </a:ext>
            </a:extLst>
          </p:cNvPr>
          <p:cNvSpPr txBox="1"/>
          <p:nvPr/>
        </p:nvSpPr>
        <p:spPr>
          <a:xfrm>
            <a:off x="1405439" y="1232587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8E8F700-04A1-CC1E-4DE0-2375F02AC63C}"/>
              </a:ext>
            </a:extLst>
          </p:cNvPr>
          <p:cNvSpPr txBox="1"/>
          <p:nvPr/>
        </p:nvSpPr>
        <p:spPr>
          <a:xfrm>
            <a:off x="1405439" y="4109776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ABB180D-2BC5-775B-A548-45E9522800F7}"/>
              </a:ext>
            </a:extLst>
          </p:cNvPr>
          <p:cNvSpPr txBox="1"/>
          <p:nvPr/>
        </p:nvSpPr>
        <p:spPr>
          <a:xfrm>
            <a:off x="1405439" y="3658680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Group 1551">
            <a:extLst>
              <a:ext uri="{FF2B5EF4-FFF2-40B4-BE49-F238E27FC236}">
                <a16:creationId xmlns:a16="http://schemas.microsoft.com/office/drawing/2014/main" id="{9861AC95-C04F-4E07-970A-F06A38EE64B0}"/>
              </a:ext>
            </a:extLst>
          </p:cNvPr>
          <p:cNvGrpSpPr/>
          <p:nvPr/>
        </p:nvGrpSpPr>
        <p:grpSpPr>
          <a:xfrm>
            <a:off x="5155667" y="766035"/>
            <a:ext cx="5699146" cy="6301754"/>
            <a:chOff x="5445396" y="598487"/>
            <a:chExt cx="5119688" cy="5661025"/>
          </a:xfrm>
        </p:grpSpPr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F38711B0-AF7D-4880-B3ED-8E0E89277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396" y="2589212"/>
              <a:ext cx="3471863" cy="2732088"/>
            </a:xfrm>
            <a:custGeom>
              <a:avLst/>
              <a:gdLst>
                <a:gd name="connsiteX0" fmla="*/ 2220913 w 3471863"/>
                <a:gd name="connsiteY0" fmla="*/ 0 h 2732088"/>
                <a:gd name="connsiteX1" fmla="*/ 3471863 w 3471863"/>
                <a:gd name="connsiteY1" fmla="*/ 1162050 h 2732088"/>
                <a:gd name="connsiteX2" fmla="*/ 2580081 w 3471863"/>
                <a:gd name="connsiteY2" fmla="*/ 1360110 h 2732088"/>
                <a:gd name="connsiteX3" fmla="*/ 3055938 w 3471863"/>
                <a:gd name="connsiteY3" fmla="*/ 1803400 h 2732088"/>
                <a:gd name="connsiteX4" fmla="*/ 2130548 w 3471863"/>
                <a:gd name="connsiteY4" fmla="*/ 2005730 h 2732088"/>
                <a:gd name="connsiteX5" fmla="*/ 2586038 w 3471863"/>
                <a:gd name="connsiteY5" fmla="*/ 2427288 h 2732088"/>
                <a:gd name="connsiteX6" fmla="*/ 1201738 w 3471863"/>
                <a:gd name="connsiteY6" fmla="*/ 2732088 h 2732088"/>
                <a:gd name="connsiteX7" fmla="*/ 0 w 3471863"/>
                <a:gd name="connsiteY7" fmla="*/ 2032000 h 2732088"/>
                <a:gd name="connsiteX8" fmla="*/ 775165 w 3471863"/>
                <a:gd name="connsiteY8" fmla="*/ 1583757 h 2732088"/>
                <a:gd name="connsiteX9" fmla="*/ 471488 w 3471863"/>
                <a:gd name="connsiteY9" fmla="*/ 1408112 h 2732088"/>
                <a:gd name="connsiteX10" fmla="*/ 1232857 w 3471863"/>
                <a:gd name="connsiteY10" fmla="*/ 967081 h 2732088"/>
                <a:gd name="connsiteX11" fmla="*/ 892175 w 3471863"/>
                <a:gd name="connsiteY11" fmla="*/ 768350 h 273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71863" h="2732088">
                  <a:moveTo>
                    <a:pt x="2220913" y="0"/>
                  </a:moveTo>
                  <a:lnTo>
                    <a:pt x="3471863" y="1162050"/>
                  </a:lnTo>
                  <a:lnTo>
                    <a:pt x="2580081" y="1360110"/>
                  </a:lnTo>
                  <a:lnTo>
                    <a:pt x="3055938" y="1803400"/>
                  </a:lnTo>
                  <a:lnTo>
                    <a:pt x="2130548" y="2005730"/>
                  </a:lnTo>
                  <a:lnTo>
                    <a:pt x="2586038" y="2427288"/>
                  </a:lnTo>
                  <a:lnTo>
                    <a:pt x="1201738" y="2732088"/>
                  </a:lnTo>
                  <a:lnTo>
                    <a:pt x="0" y="2032000"/>
                  </a:lnTo>
                  <a:lnTo>
                    <a:pt x="775165" y="1583757"/>
                  </a:lnTo>
                  <a:lnTo>
                    <a:pt x="471488" y="1408112"/>
                  </a:lnTo>
                  <a:lnTo>
                    <a:pt x="1232857" y="967081"/>
                  </a:lnTo>
                  <a:lnTo>
                    <a:pt x="892175" y="768350"/>
                  </a:lnTo>
                  <a:close/>
                </a:path>
              </a:pathLst>
            </a:custGeom>
            <a:solidFill>
              <a:schemeClr val="bg1">
                <a:lumMod val="75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0" name="Freeform 8">
              <a:extLst>
                <a:ext uri="{FF2B5EF4-FFF2-40B4-BE49-F238E27FC236}">
                  <a16:creationId xmlns:a16="http://schemas.microsoft.com/office/drawing/2014/main" id="{1E4CC1F2-EF85-4C11-B829-7A804677D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284" y="4418012"/>
              <a:ext cx="2190750" cy="1841500"/>
            </a:xfrm>
            <a:custGeom>
              <a:avLst/>
              <a:gdLst>
                <a:gd name="T0" fmla="*/ 920 w 1380"/>
                <a:gd name="T1" fmla="*/ 529 h 1160"/>
                <a:gd name="T2" fmla="*/ 920 w 1380"/>
                <a:gd name="T3" fmla="*/ 529 h 1160"/>
                <a:gd name="T4" fmla="*/ 0 w 1380"/>
                <a:gd name="T5" fmla="*/ 0 h 1160"/>
                <a:gd name="T6" fmla="*/ 0 w 1380"/>
                <a:gd name="T7" fmla="*/ 120 h 1160"/>
                <a:gd name="T8" fmla="*/ 0 w 1380"/>
                <a:gd name="T9" fmla="*/ 240 h 1160"/>
                <a:gd name="T10" fmla="*/ 0 w 1380"/>
                <a:gd name="T11" fmla="*/ 363 h 1160"/>
                <a:gd name="T12" fmla="*/ 460 w 1380"/>
                <a:gd name="T13" fmla="*/ 628 h 1160"/>
                <a:gd name="T14" fmla="*/ 460 w 1380"/>
                <a:gd name="T15" fmla="*/ 628 h 1160"/>
                <a:gd name="T16" fmla="*/ 1380 w 1380"/>
                <a:gd name="T17" fmla="*/ 1160 h 1160"/>
                <a:gd name="T18" fmla="*/ 1380 w 1380"/>
                <a:gd name="T19" fmla="*/ 1037 h 1160"/>
                <a:gd name="T20" fmla="*/ 1380 w 1380"/>
                <a:gd name="T21" fmla="*/ 917 h 1160"/>
                <a:gd name="T22" fmla="*/ 1380 w 1380"/>
                <a:gd name="T23" fmla="*/ 796 h 1160"/>
                <a:gd name="T24" fmla="*/ 920 w 1380"/>
                <a:gd name="T25" fmla="*/ 529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0" h="1160">
                  <a:moveTo>
                    <a:pt x="920" y="529"/>
                  </a:moveTo>
                  <a:lnTo>
                    <a:pt x="920" y="529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0" y="240"/>
                  </a:lnTo>
                  <a:lnTo>
                    <a:pt x="0" y="363"/>
                  </a:lnTo>
                  <a:lnTo>
                    <a:pt x="460" y="628"/>
                  </a:lnTo>
                  <a:lnTo>
                    <a:pt x="460" y="628"/>
                  </a:lnTo>
                  <a:lnTo>
                    <a:pt x="1380" y="1160"/>
                  </a:lnTo>
                  <a:lnTo>
                    <a:pt x="1380" y="1037"/>
                  </a:lnTo>
                  <a:lnTo>
                    <a:pt x="1380" y="917"/>
                  </a:lnTo>
                  <a:lnTo>
                    <a:pt x="1380" y="796"/>
                  </a:lnTo>
                  <a:lnTo>
                    <a:pt x="920" y="52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" name="Freeform 9">
              <a:extLst>
                <a:ext uri="{FF2B5EF4-FFF2-40B4-BE49-F238E27FC236}">
                  <a16:creationId xmlns:a16="http://schemas.microsoft.com/office/drawing/2014/main" id="{FCDA7A22-04FE-4260-A2D9-C2161FC34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284" y="3509962"/>
              <a:ext cx="4495800" cy="2171700"/>
            </a:xfrm>
            <a:custGeom>
              <a:avLst/>
              <a:gdLst>
                <a:gd name="T0" fmla="*/ 1059 w 1059"/>
                <a:gd name="T1" fmla="*/ 198 h 512"/>
                <a:gd name="T2" fmla="*/ 715 w 1059"/>
                <a:gd name="T3" fmla="*/ 0 h 512"/>
                <a:gd name="T4" fmla="*/ 534 w 1059"/>
                <a:gd name="T5" fmla="*/ 104 h 512"/>
                <a:gd name="T6" fmla="*/ 534 w 1059"/>
                <a:gd name="T7" fmla="*/ 104 h 512"/>
                <a:gd name="T8" fmla="*/ 534 w 1059"/>
                <a:gd name="T9" fmla="*/ 104 h 512"/>
                <a:gd name="T10" fmla="*/ 362 w 1059"/>
                <a:gd name="T11" fmla="*/ 5 h 512"/>
                <a:gd name="T12" fmla="*/ 0 w 1059"/>
                <a:gd name="T13" fmla="*/ 214 h 512"/>
                <a:gd name="T14" fmla="*/ 172 w 1059"/>
                <a:gd name="T15" fmla="*/ 313 h 512"/>
                <a:gd name="T16" fmla="*/ 172 w 1059"/>
                <a:gd name="T17" fmla="*/ 313 h 512"/>
                <a:gd name="T18" fmla="*/ 516 w 1059"/>
                <a:gd name="T19" fmla="*/ 512 h 512"/>
                <a:gd name="T20" fmla="*/ 697 w 1059"/>
                <a:gd name="T21" fmla="*/ 407 h 512"/>
                <a:gd name="T22" fmla="*/ 697 w 1059"/>
                <a:gd name="T23" fmla="*/ 407 h 512"/>
                <a:gd name="T24" fmla="*/ 1059 w 1059"/>
                <a:gd name="T25" fmla="*/ 19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9" h="512">
                  <a:moveTo>
                    <a:pt x="1059" y="198"/>
                  </a:moveTo>
                  <a:cubicBezTo>
                    <a:pt x="1059" y="198"/>
                    <a:pt x="723" y="5"/>
                    <a:pt x="715" y="0"/>
                  </a:cubicBezTo>
                  <a:cubicBezTo>
                    <a:pt x="534" y="104"/>
                    <a:pt x="534" y="104"/>
                    <a:pt x="534" y="104"/>
                  </a:cubicBezTo>
                  <a:cubicBezTo>
                    <a:pt x="534" y="104"/>
                    <a:pt x="534" y="104"/>
                    <a:pt x="534" y="104"/>
                  </a:cubicBezTo>
                  <a:cubicBezTo>
                    <a:pt x="534" y="104"/>
                    <a:pt x="534" y="104"/>
                    <a:pt x="534" y="104"/>
                  </a:cubicBezTo>
                  <a:cubicBezTo>
                    <a:pt x="450" y="56"/>
                    <a:pt x="366" y="7"/>
                    <a:pt x="362" y="5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172" y="313"/>
                    <a:pt x="172" y="313"/>
                    <a:pt x="172" y="313"/>
                  </a:cubicBezTo>
                  <a:cubicBezTo>
                    <a:pt x="172" y="313"/>
                    <a:pt x="172" y="313"/>
                    <a:pt x="172" y="313"/>
                  </a:cubicBezTo>
                  <a:cubicBezTo>
                    <a:pt x="516" y="512"/>
                    <a:pt x="516" y="512"/>
                    <a:pt x="516" y="512"/>
                  </a:cubicBezTo>
                  <a:cubicBezTo>
                    <a:pt x="697" y="407"/>
                    <a:pt x="697" y="407"/>
                    <a:pt x="697" y="407"/>
                  </a:cubicBezTo>
                  <a:cubicBezTo>
                    <a:pt x="697" y="407"/>
                    <a:pt x="697" y="407"/>
                    <a:pt x="697" y="407"/>
                  </a:cubicBezTo>
                  <a:lnTo>
                    <a:pt x="1059" y="198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" name="Freeform 10">
              <a:extLst>
                <a:ext uri="{FF2B5EF4-FFF2-40B4-BE49-F238E27FC236}">
                  <a16:creationId xmlns:a16="http://schemas.microsoft.com/office/drawing/2014/main" id="{8769F33F-208A-4876-9DB0-D4A08304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0034" y="4349749"/>
              <a:ext cx="2305050" cy="1909763"/>
            </a:xfrm>
            <a:custGeom>
              <a:avLst/>
              <a:gdLst>
                <a:gd name="T0" fmla="*/ 968 w 1452"/>
                <a:gd name="T1" fmla="*/ 281 h 1203"/>
                <a:gd name="T2" fmla="*/ 968 w 1452"/>
                <a:gd name="T3" fmla="*/ 281 h 1203"/>
                <a:gd name="T4" fmla="*/ 0 w 1452"/>
                <a:gd name="T5" fmla="*/ 839 h 1203"/>
                <a:gd name="T6" fmla="*/ 0 w 1452"/>
                <a:gd name="T7" fmla="*/ 960 h 1203"/>
                <a:gd name="T8" fmla="*/ 0 w 1452"/>
                <a:gd name="T9" fmla="*/ 1080 h 1203"/>
                <a:gd name="T10" fmla="*/ 0 w 1452"/>
                <a:gd name="T11" fmla="*/ 1203 h 1203"/>
                <a:gd name="T12" fmla="*/ 484 w 1452"/>
                <a:gd name="T13" fmla="*/ 922 h 1203"/>
                <a:gd name="T14" fmla="*/ 484 w 1452"/>
                <a:gd name="T15" fmla="*/ 922 h 1203"/>
                <a:gd name="T16" fmla="*/ 1452 w 1452"/>
                <a:gd name="T17" fmla="*/ 366 h 1203"/>
                <a:gd name="T18" fmla="*/ 1452 w 1452"/>
                <a:gd name="T19" fmla="*/ 243 h 1203"/>
                <a:gd name="T20" fmla="*/ 1452 w 1452"/>
                <a:gd name="T21" fmla="*/ 123 h 1203"/>
                <a:gd name="T22" fmla="*/ 1452 w 1452"/>
                <a:gd name="T23" fmla="*/ 0 h 1203"/>
                <a:gd name="T24" fmla="*/ 968 w 1452"/>
                <a:gd name="T25" fmla="*/ 281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2" h="1203">
                  <a:moveTo>
                    <a:pt x="968" y="281"/>
                  </a:moveTo>
                  <a:lnTo>
                    <a:pt x="968" y="281"/>
                  </a:lnTo>
                  <a:lnTo>
                    <a:pt x="0" y="839"/>
                  </a:lnTo>
                  <a:lnTo>
                    <a:pt x="0" y="960"/>
                  </a:lnTo>
                  <a:lnTo>
                    <a:pt x="0" y="1080"/>
                  </a:lnTo>
                  <a:lnTo>
                    <a:pt x="0" y="1203"/>
                  </a:lnTo>
                  <a:lnTo>
                    <a:pt x="484" y="922"/>
                  </a:lnTo>
                  <a:lnTo>
                    <a:pt x="484" y="922"/>
                  </a:lnTo>
                  <a:lnTo>
                    <a:pt x="1452" y="366"/>
                  </a:lnTo>
                  <a:lnTo>
                    <a:pt x="1452" y="243"/>
                  </a:lnTo>
                  <a:lnTo>
                    <a:pt x="1452" y="123"/>
                  </a:lnTo>
                  <a:lnTo>
                    <a:pt x="1452" y="0"/>
                  </a:lnTo>
                  <a:lnTo>
                    <a:pt x="968" y="28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" name="Freeform 11">
              <a:extLst>
                <a:ext uri="{FF2B5EF4-FFF2-40B4-BE49-F238E27FC236}">
                  <a16:creationId xmlns:a16="http://schemas.microsoft.com/office/drawing/2014/main" id="{1A55A68D-0C73-4BF9-A144-880A7986FB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3809" y="4421187"/>
              <a:ext cx="1346200" cy="390525"/>
            </a:xfrm>
            <a:custGeom>
              <a:avLst/>
              <a:gdLst>
                <a:gd name="T0" fmla="*/ 268 w 317"/>
                <a:gd name="T1" fmla="*/ 57 h 92"/>
                <a:gd name="T2" fmla="*/ 247 w 317"/>
                <a:gd name="T3" fmla="*/ 45 h 92"/>
                <a:gd name="T4" fmla="*/ 237 w 317"/>
                <a:gd name="T5" fmla="*/ 33 h 92"/>
                <a:gd name="T6" fmla="*/ 216 w 317"/>
                <a:gd name="T7" fmla="*/ 29 h 92"/>
                <a:gd name="T8" fmla="*/ 216 w 317"/>
                <a:gd name="T9" fmla="*/ 28 h 92"/>
                <a:gd name="T10" fmla="*/ 171 w 317"/>
                <a:gd name="T11" fmla="*/ 19 h 92"/>
                <a:gd name="T12" fmla="*/ 123 w 317"/>
                <a:gd name="T13" fmla="*/ 14 h 92"/>
                <a:gd name="T14" fmla="*/ 125 w 317"/>
                <a:gd name="T15" fmla="*/ 11 h 92"/>
                <a:gd name="T16" fmla="*/ 42 w 317"/>
                <a:gd name="T17" fmla="*/ 2 h 92"/>
                <a:gd name="T18" fmla="*/ 90 w 317"/>
                <a:gd name="T19" fmla="*/ 18 h 92"/>
                <a:gd name="T20" fmla="*/ 87 w 317"/>
                <a:gd name="T21" fmla="*/ 25 h 92"/>
                <a:gd name="T22" fmla="*/ 33 w 317"/>
                <a:gd name="T23" fmla="*/ 22 h 92"/>
                <a:gd name="T24" fmla="*/ 19 w 317"/>
                <a:gd name="T25" fmla="*/ 21 h 92"/>
                <a:gd name="T26" fmla="*/ 20 w 317"/>
                <a:gd name="T27" fmla="*/ 22 h 92"/>
                <a:gd name="T28" fmla="*/ 73 w 317"/>
                <a:gd name="T29" fmla="*/ 27 h 92"/>
                <a:gd name="T30" fmla="*/ 102 w 317"/>
                <a:gd name="T31" fmla="*/ 29 h 92"/>
                <a:gd name="T32" fmla="*/ 112 w 317"/>
                <a:gd name="T33" fmla="*/ 26 h 92"/>
                <a:gd name="T34" fmla="*/ 127 w 317"/>
                <a:gd name="T35" fmla="*/ 27 h 92"/>
                <a:gd name="T36" fmla="*/ 142 w 317"/>
                <a:gd name="T37" fmla="*/ 32 h 92"/>
                <a:gd name="T38" fmla="*/ 184 w 317"/>
                <a:gd name="T39" fmla="*/ 51 h 92"/>
                <a:gd name="T40" fmla="*/ 245 w 317"/>
                <a:gd name="T41" fmla="*/ 81 h 92"/>
                <a:gd name="T42" fmla="*/ 253 w 317"/>
                <a:gd name="T43" fmla="*/ 89 h 92"/>
                <a:gd name="T44" fmla="*/ 254 w 317"/>
                <a:gd name="T45" fmla="*/ 89 h 92"/>
                <a:gd name="T46" fmla="*/ 225 w 317"/>
                <a:gd name="T47" fmla="*/ 52 h 92"/>
                <a:gd name="T48" fmla="*/ 282 w 317"/>
                <a:gd name="T49" fmla="*/ 69 h 92"/>
                <a:gd name="T50" fmla="*/ 302 w 317"/>
                <a:gd name="T51" fmla="*/ 71 h 92"/>
                <a:gd name="T52" fmla="*/ 302 w 317"/>
                <a:gd name="T53" fmla="*/ 71 h 92"/>
                <a:gd name="T54" fmla="*/ 302 w 317"/>
                <a:gd name="T55" fmla="*/ 71 h 92"/>
                <a:gd name="T56" fmla="*/ 302 w 317"/>
                <a:gd name="T57" fmla="*/ 71 h 92"/>
                <a:gd name="T58" fmla="*/ 302 w 317"/>
                <a:gd name="T59" fmla="*/ 71 h 92"/>
                <a:gd name="T60" fmla="*/ 302 w 317"/>
                <a:gd name="T61" fmla="*/ 71 h 92"/>
                <a:gd name="T62" fmla="*/ 302 w 317"/>
                <a:gd name="T63" fmla="*/ 71 h 92"/>
                <a:gd name="T64" fmla="*/ 302 w 317"/>
                <a:gd name="T65" fmla="*/ 70 h 92"/>
                <a:gd name="T66" fmla="*/ 303 w 317"/>
                <a:gd name="T67" fmla="*/ 70 h 92"/>
                <a:gd name="T68" fmla="*/ 303 w 317"/>
                <a:gd name="T69" fmla="*/ 70 h 92"/>
                <a:gd name="T70" fmla="*/ 303 w 317"/>
                <a:gd name="T71" fmla="*/ 70 h 92"/>
                <a:gd name="T72" fmla="*/ 303 w 317"/>
                <a:gd name="T73" fmla="*/ 70 h 92"/>
                <a:gd name="T74" fmla="*/ 303 w 317"/>
                <a:gd name="T75" fmla="*/ 70 h 92"/>
                <a:gd name="T76" fmla="*/ 303 w 317"/>
                <a:gd name="T77" fmla="*/ 70 h 92"/>
                <a:gd name="T78" fmla="*/ 303 w 317"/>
                <a:gd name="T79" fmla="*/ 70 h 92"/>
                <a:gd name="T80" fmla="*/ 304 w 317"/>
                <a:gd name="T81" fmla="*/ 70 h 92"/>
                <a:gd name="T82" fmla="*/ 304 w 317"/>
                <a:gd name="T83" fmla="*/ 70 h 92"/>
                <a:gd name="T84" fmla="*/ 304 w 317"/>
                <a:gd name="T85" fmla="*/ 70 h 92"/>
                <a:gd name="T86" fmla="*/ 304 w 317"/>
                <a:gd name="T87" fmla="*/ 70 h 92"/>
                <a:gd name="T88" fmla="*/ 304 w 317"/>
                <a:gd name="T89" fmla="*/ 70 h 92"/>
                <a:gd name="T90" fmla="*/ 304 w 317"/>
                <a:gd name="T91" fmla="*/ 70 h 92"/>
                <a:gd name="T92" fmla="*/ 305 w 317"/>
                <a:gd name="T93" fmla="*/ 70 h 92"/>
                <a:gd name="T94" fmla="*/ 305 w 317"/>
                <a:gd name="T95" fmla="*/ 70 h 92"/>
                <a:gd name="T96" fmla="*/ 305 w 317"/>
                <a:gd name="T97" fmla="*/ 70 h 92"/>
                <a:gd name="T98" fmla="*/ 305 w 317"/>
                <a:gd name="T99" fmla="*/ 70 h 92"/>
                <a:gd name="T100" fmla="*/ 305 w 317"/>
                <a:gd name="T101" fmla="*/ 70 h 92"/>
                <a:gd name="T102" fmla="*/ 305 w 317"/>
                <a:gd name="T103" fmla="*/ 70 h 92"/>
                <a:gd name="T104" fmla="*/ 306 w 317"/>
                <a:gd name="T105" fmla="*/ 70 h 92"/>
                <a:gd name="T106" fmla="*/ 313 w 317"/>
                <a:gd name="T107" fmla="*/ 72 h 92"/>
                <a:gd name="T108" fmla="*/ 107 w 317"/>
                <a:gd name="T109" fmla="*/ 17 h 92"/>
                <a:gd name="T110" fmla="*/ 107 w 317"/>
                <a:gd name="T111" fmla="*/ 17 h 92"/>
                <a:gd name="T112" fmla="*/ 191 w 317"/>
                <a:gd name="T113" fmla="*/ 31 h 92"/>
                <a:gd name="T114" fmla="*/ 175 w 317"/>
                <a:gd name="T115" fmla="*/ 27 h 92"/>
                <a:gd name="T116" fmla="*/ 183 w 317"/>
                <a:gd name="T117" fmla="*/ 25 h 92"/>
                <a:gd name="T118" fmla="*/ 191 w 317"/>
                <a:gd name="T119" fmla="*/ 28 h 92"/>
                <a:gd name="T120" fmla="*/ 194 w 317"/>
                <a:gd name="T121" fmla="*/ 32 h 92"/>
                <a:gd name="T122" fmla="*/ 209 w 317"/>
                <a:gd name="T123" fmla="*/ 30 h 92"/>
                <a:gd name="T124" fmla="*/ 216 w 317"/>
                <a:gd name="T125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92">
                  <a:moveTo>
                    <a:pt x="316" y="72"/>
                  </a:moveTo>
                  <a:cubicBezTo>
                    <a:pt x="311" y="70"/>
                    <a:pt x="302" y="62"/>
                    <a:pt x="298" y="61"/>
                  </a:cubicBezTo>
                  <a:cubicBezTo>
                    <a:pt x="290" y="58"/>
                    <a:pt x="277" y="59"/>
                    <a:pt x="268" y="57"/>
                  </a:cubicBezTo>
                  <a:cubicBezTo>
                    <a:pt x="258" y="55"/>
                    <a:pt x="256" y="54"/>
                    <a:pt x="251" y="52"/>
                  </a:cubicBezTo>
                  <a:cubicBezTo>
                    <a:pt x="260" y="51"/>
                    <a:pt x="266" y="50"/>
                    <a:pt x="264" y="49"/>
                  </a:cubicBezTo>
                  <a:cubicBezTo>
                    <a:pt x="257" y="48"/>
                    <a:pt x="252" y="47"/>
                    <a:pt x="247" y="45"/>
                  </a:cubicBezTo>
                  <a:cubicBezTo>
                    <a:pt x="266" y="46"/>
                    <a:pt x="266" y="46"/>
                    <a:pt x="266" y="46"/>
                  </a:cubicBezTo>
                  <a:cubicBezTo>
                    <a:pt x="273" y="45"/>
                    <a:pt x="273" y="45"/>
                    <a:pt x="273" y="45"/>
                  </a:cubicBezTo>
                  <a:cubicBezTo>
                    <a:pt x="237" y="33"/>
                    <a:pt x="237" y="33"/>
                    <a:pt x="237" y="33"/>
                  </a:cubicBezTo>
                  <a:cubicBezTo>
                    <a:pt x="235" y="33"/>
                    <a:pt x="235" y="33"/>
                    <a:pt x="235" y="33"/>
                  </a:cubicBezTo>
                  <a:cubicBezTo>
                    <a:pt x="229" y="32"/>
                    <a:pt x="222" y="30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8" y="29"/>
                    <a:pt x="219" y="29"/>
                    <a:pt x="220" y="29"/>
                  </a:cubicBezTo>
                  <a:cubicBezTo>
                    <a:pt x="219" y="29"/>
                    <a:pt x="218" y="29"/>
                    <a:pt x="216" y="28"/>
                  </a:cubicBezTo>
                  <a:cubicBezTo>
                    <a:pt x="213" y="27"/>
                    <a:pt x="210" y="26"/>
                    <a:pt x="204" y="25"/>
                  </a:cubicBezTo>
                  <a:cubicBezTo>
                    <a:pt x="200" y="24"/>
                    <a:pt x="192" y="22"/>
                    <a:pt x="184" y="21"/>
                  </a:cubicBezTo>
                  <a:cubicBezTo>
                    <a:pt x="180" y="20"/>
                    <a:pt x="175" y="19"/>
                    <a:pt x="171" y="19"/>
                  </a:cubicBezTo>
                  <a:cubicBezTo>
                    <a:pt x="160" y="17"/>
                    <a:pt x="146" y="15"/>
                    <a:pt x="137" y="15"/>
                  </a:cubicBezTo>
                  <a:cubicBezTo>
                    <a:pt x="137" y="15"/>
                    <a:pt x="136" y="14"/>
                    <a:pt x="136" y="14"/>
                  </a:cubicBezTo>
                  <a:cubicBezTo>
                    <a:pt x="130" y="14"/>
                    <a:pt x="128" y="14"/>
                    <a:pt x="123" y="14"/>
                  </a:cubicBezTo>
                  <a:cubicBezTo>
                    <a:pt x="122" y="14"/>
                    <a:pt x="121" y="14"/>
                    <a:pt x="120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2" y="13"/>
                    <a:pt x="124" y="12"/>
                    <a:pt x="125" y="11"/>
                  </a:cubicBezTo>
                  <a:cubicBezTo>
                    <a:pt x="126" y="10"/>
                    <a:pt x="119" y="7"/>
                    <a:pt x="107" y="5"/>
                  </a:cubicBezTo>
                  <a:cubicBezTo>
                    <a:pt x="99" y="3"/>
                    <a:pt x="88" y="2"/>
                    <a:pt x="77" y="1"/>
                  </a:cubicBezTo>
                  <a:cubicBezTo>
                    <a:pt x="63" y="0"/>
                    <a:pt x="47" y="1"/>
                    <a:pt x="42" y="2"/>
                  </a:cubicBezTo>
                  <a:cubicBezTo>
                    <a:pt x="37" y="3"/>
                    <a:pt x="46" y="7"/>
                    <a:pt x="59" y="9"/>
                  </a:cubicBezTo>
                  <a:cubicBezTo>
                    <a:pt x="67" y="11"/>
                    <a:pt x="78" y="13"/>
                    <a:pt x="90" y="14"/>
                  </a:cubicBezTo>
                  <a:cubicBezTo>
                    <a:pt x="91" y="15"/>
                    <a:pt x="91" y="17"/>
                    <a:pt x="90" y="18"/>
                  </a:cubicBezTo>
                  <a:cubicBezTo>
                    <a:pt x="89" y="18"/>
                    <a:pt x="88" y="18"/>
                    <a:pt x="88" y="19"/>
                  </a:cubicBezTo>
                  <a:cubicBezTo>
                    <a:pt x="87" y="19"/>
                    <a:pt x="87" y="21"/>
                    <a:pt x="87" y="22"/>
                  </a:cubicBezTo>
                  <a:cubicBezTo>
                    <a:pt x="88" y="23"/>
                    <a:pt x="87" y="24"/>
                    <a:pt x="87" y="25"/>
                  </a:cubicBezTo>
                  <a:cubicBezTo>
                    <a:pt x="81" y="25"/>
                    <a:pt x="78" y="24"/>
                    <a:pt x="72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57" y="23"/>
                    <a:pt x="40" y="22"/>
                    <a:pt x="33" y="22"/>
                  </a:cubicBezTo>
                  <a:cubicBezTo>
                    <a:pt x="32" y="21"/>
                    <a:pt x="29" y="21"/>
                    <a:pt x="25" y="20"/>
                  </a:cubicBezTo>
                  <a:cubicBezTo>
                    <a:pt x="15" y="19"/>
                    <a:pt x="18" y="20"/>
                    <a:pt x="22" y="20"/>
                  </a:cubicBezTo>
                  <a:cubicBezTo>
                    <a:pt x="0" y="18"/>
                    <a:pt x="13" y="20"/>
                    <a:pt x="19" y="21"/>
                  </a:cubicBezTo>
                  <a:cubicBezTo>
                    <a:pt x="15" y="20"/>
                    <a:pt x="12" y="20"/>
                    <a:pt x="12" y="20"/>
                  </a:cubicBezTo>
                  <a:cubicBezTo>
                    <a:pt x="12" y="20"/>
                    <a:pt x="15" y="21"/>
                    <a:pt x="18" y="21"/>
                  </a:cubicBezTo>
                  <a:cubicBezTo>
                    <a:pt x="17" y="21"/>
                    <a:pt x="18" y="22"/>
                    <a:pt x="20" y="22"/>
                  </a:cubicBezTo>
                  <a:cubicBezTo>
                    <a:pt x="24" y="23"/>
                    <a:pt x="26" y="23"/>
                    <a:pt x="31" y="23"/>
                  </a:cubicBezTo>
                  <a:cubicBezTo>
                    <a:pt x="32" y="23"/>
                    <a:pt x="32" y="23"/>
                    <a:pt x="33" y="23"/>
                  </a:cubicBezTo>
                  <a:cubicBezTo>
                    <a:pt x="40" y="24"/>
                    <a:pt x="58" y="26"/>
                    <a:pt x="73" y="27"/>
                  </a:cubicBezTo>
                  <a:cubicBezTo>
                    <a:pt x="74" y="27"/>
                    <a:pt x="75" y="28"/>
                    <a:pt x="76" y="29"/>
                  </a:cubicBezTo>
                  <a:cubicBezTo>
                    <a:pt x="82" y="29"/>
                    <a:pt x="90" y="29"/>
                    <a:pt x="100" y="29"/>
                  </a:cubicBezTo>
                  <a:cubicBezTo>
                    <a:pt x="101" y="29"/>
                    <a:pt x="101" y="29"/>
                    <a:pt x="102" y="29"/>
                  </a:cubicBezTo>
                  <a:cubicBezTo>
                    <a:pt x="103" y="29"/>
                    <a:pt x="103" y="29"/>
                    <a:pt x="104" y="29"/>
                  </a:cubicBezTo>
                  <a:cubicBezTo>
                    <a:pt x="105" y="29"/>
                    <a:pt x="106" y="28"/>
                    <a:pt x="107" y="28"/>
                  </a:cubicBezTo>
                  <a:cubicBezTo>
                    <a:pt x="109" y="28"/>
                    <a:pt x="111" y="27"/>
                    <a:pt x="112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3" y="26"/>
                    <a:pt x="114" y="26"/>
                    <a:pt x="114" y="26"/>
                  </a:cubicBezTo>
                  <a:cubicBezTo>
                    <a:pt x="117" y="26"/>
                    <a:pt x="121" y="27"/>
                    <a:pt x="127" y="27"/>
                  </a:cubicBezTo>
                  <a:cubicBezTo>
                    <a:pt x="128" y="28"/>
                    <a:pt x="129" y="28"/>
                    <a:pt x="130" y="28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30" y="28"/>
                    <a:pt x="138" y="31"/>
                    <a:pt x="142" y="32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49" y="35"/>
                    <a:pt x="173" y="46"/>
                    <a:pt x="175" y="49"/>
                  </a:cubicBezTo>
                  <a:cubicBezTo>
                    <a:pt x="178" y="50"/>
                    <a:pt x="181" y="50"/>
                    <a:pt x="184" y="51"/>
                  </a:cubicBezTo>
                  <a:cubicBezTo>
                    <a:pt x="188" y="51"/>
                    <a:pt x="192" y="51"/>
                    <a:pt x="196" y="52"/>
                  </a:cubicBezTo>
                  <a:cubicBezTo>
                    <a:pt x="202" y="54"/>
                    <a:pt x="209" y="56"/>
                    <a:pt x="216" y="60"/>
                  </a:cubicBezTo>
                  <a:cubicBezTo>
                    <a:pt x="233" y="68"/>
                    <a:pt x="248" y="77"/>
                    <a:pt x="245" y="81"/>
                  </a:cubicBezTo>
                  <a:cubicBezTo>
                    <a:pt x="244" y="81"/>
                    <a:pt x="243" y="82"/>
                    <a:pt x="242" y="82"/>
                  </a:cubicBezTo>
                  <a:cubicBezTo>
                    <a:pt x="242" y="82"/>
                    <a:pt x="236" y="89"/>
                    <a:pt x="251" y="90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54" y="89"/>
                    <a:pt x="254" y="89"/>
                    <a:pt x="254" y="89"/>
                  </a:cubicBezTo>
                  <a:cubicBezTo>
                    <a:pt x="264" y="90"/>
                    <a:pt x="269" y="91"/>
                    <a:pt x="271" y="92"/>
                  </a:cubicBezTo>
                  <a:cubicBezTo>
                    <a:pt x="272" y="92"/>
                    <a:pt x="275" y="91"/>
                    <a:pt x="275" y="90"/>
                  </a:cubicBezTo>
                  <a:cubicBezTo>
                    <a:pt x="255" y="75"/>
                    <a:pt x="260" y="69"/>
                    <a:pt x="225" y="52"/>
                  </a:cubicBezTo>
                  <a:cubicBezTo>
                    <a:pt x="227" y="52"/>
                    <a:pt x="229" y="52"/>
                    <a:pt x="230" y="52"/>
                  </a:cubicBezTo>
                  <a:cubicBezTo>
                    <a:pt x="239" y="55"/>
                    <a:pt x="246" y="56"/>
                    <a:pt x="254" y="58"/>
                  </a:cubicBezTo>
                  <a:cubicBezTo>
                    <a:pt x="262" y="61"/>
                    <a:pt x="283" y="67"/>
                    <a:pt x="282" y="69"/>
                  </a:cubicBezTo>
                  <a:cubicBezTo>
                    <a:pt x="281" y="72"/>
                    <a:pt x="294" y="75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0"/>
                    <a:pt x="302" y="70"/>
                    <a:pt x="302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9" y="71"/>
                    <a:pt x="310" y="71"/>
                    <a:pt x="313" y="72"/>
                  </a:cubicBezTo>
                  <a:cubicBezTo>
                    <a:pt x="314" y="72"/>
                    <a:pt x="317" y="72"/>
                    <a:pt x="316" y="72"/>
                  </a:cubicBezTo>
                  <a:close/>
                  <a:moveTo>
                    <a:pt x="107" y="17"/>
                  </a:moveTo>
                  <a:cubicBezTo>
                    <a:pt x="107" y="17"/>
                    <a:pt x="107" y="17"/>
                    <a:pt x="107" y="17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107" y="17"/>
                    <a:pt x="107" y="17"/>
                    <a:pt x="107" y="17"/>
                  </a:cubicBezTo>
                  <a:close/>
                  <a:moveTo>
                    <a:pt x="194" y="32"/>
                  </a:moveTo>
                  <a:cubicBezTo>
                    <a:pt x="193" y="31"/>
                    <a:pt x="192" y="31"/>
                    <a:pt x="190" y="31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0" y="31"/>
                    <a:pt x="188" y="30"/>
                    <a:pt x="184" y="29"/>
                  </a:cubicBezTo>
                  <a:cubicBezTo>
                    <a:pt x="181" y="28"/>
                    <a:pt x="177" y="27"/>
                    <a:pt x="175" y="27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2" y="25"/>
                    <a:pt x="171" y="24"/>
                    <a:pt x="169" y="23"/>
                  </a:cubicBezTo>
                  <a:cubicBezTo>
                    <a:pt x="173" y="23"/>
                    <a:pt x="178" y="24"/>
                    <a:pt x="183" y="25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3" y="25"/>
                    <a:pt x="183" y="25"/>
                    <a:pt x="184" y="25"/>
                  </a:cubicBezTo>
                  <a:cubicBezTo>
                    <a:pt x="184" y="25"/>
                    <a:pt x="184" y="25"/>
                    <a:pt x="184" y="25"/>
                  </a:cubicBezTo>
                  <a:cubicBezTo>
                    <a:pt x="186" y="26"/>
                    <a:pt x="188" y="27"/>
                    <a:pt x="191" y="28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4" y="29"/>
                    <a:pt x="197" y="31"/>
                    <a:pt x="200" y="32"/>
                  </a:cubicBezTo>
                  <a:lnTo>
                    <a:pt x="194" y="32"/>
                  </a:lnTo>
                  <a:close/>
                  <a:moveTo>
                    <a:pt x="216" y="32"/>
                  </a:moveTo>
                  <a:cubicBezTo>
                    <a:pt x="214" y="32"/>
                    <a:pt x="214" y="32"/>
                    <a:pt x="214" y="32"/>
                  </a:cubicBezTo>
                  <a:cubicBezTo>
                    <a:pt x="212" y="31"/>
                    <a:pt x="211" y="30"/>
                    <a:pt x="209" y="30"/>
                  </a:cubicBezTo>
                  <a:cubicBezTo>
                    <a:pt x="212" y="30"/>
                    <a:pt x="214" y="31"/>
                    <a:pt x="216" y="31"/>
                  </a:cubicBezTo>
                  <a:cubicBezTo>
                    <a:pt x="224" y="32"/>
                    <a:pt x="224" y="32"/>
                    <a:pt x="224" y="32"/>
                  </a:cubicBezTo>
                  <a:lnTo>
                    <a:pt x="216" y="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" name="Freeform 12">
              <a:extLst>
                <a:ext uri="{FF2B5EF4-FFF2-40B4-BE49-F238E27FC236}">
                  <a16:creationId xmlns:a16="http://schemas.microsoft.com/office/drawing/2014/main" id="{9251FBD3-BD4B-4420-8327-9656FB9FB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634" y="3395662"/>
              <a:ext cx="1460500" cy="1420813"/>
            </a:xfrm>
            <a:custGeom>
              <a:avLst/>
              <a:gdLst>
                <a:gd name="T0" fmla="*/ 0 w 920"/>
                <a:gd name="T1" fmla="*/ 0 h 895"/>
                <a:gd name="T2" fmla="*/ 0 w 920"/>
                <a:gd name="T3" fmla="*/ 123 h 895"/>
                <a:gd name="T4" fmla="*/ 0 w 920"/>
                <a:gd name="T5" fmla="*/ 243 h 895"/>
                <a:gd name="T6" fmla="*/ 0 w 920"/>
                <a:gd name="T7" fmla="*/ 363 h 895"/>
                <a:gd name="T8" fmla="*/ 920 w 920"/>
                <a:gd name="T9" fmla="*/ 895 h 895"/>
                <a:gd name="T10" fmla="*/ 920 w 920"/>
                <a:gd name="T11" fmla="*/ 775 h 895"/>
                <a:gd name="T12" fmla="*/ 920 w 920"/>
                <a:gd name="T13" fmla="*/ 652 h 895"/>
                <a:gd name="T14" fmla="*/ 920 w 920"/>
                <a:gd name="T15" fmla="*/ 532 h 895"/>
                <a:gd name="T16" fmla="*/ 0 w 920"/>
                <a:gd name="T17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0" h="895">
                  <a:moveTo>
                    <a:pt x="0" y="0"/>
                  </a:moveTo>
                  <a:lnTo>
                    <a:pt x="0" y="123"/>
                  </a:lnTo>
                  <a:lnTo>
                    <a:pt x="0" y="243"/>
                  </a:lnTo>
                  <a:lnTo>
                    <a:pt x="0" y="363"/>
                  </a:lnTo>
                  <a:lnTo>
                    <a:pt x="920" y="895"/>
                  </a:lnTo>
                  <a:lnTo>
                    <a:pt x="920" y="775"/>
                  </a:lnTo>
                  <a:lnTo>
                    <a:pt x="920" y="652"/>
                  </a:lnTo>
                  <a:lnTo>
                    <a:pt x="920" y="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" name="Freeform 13">
              <a:extLst>
                <a:ext uri="{FF2B5EF4-FFF2-40B4-BE49-F238E27FC236}">
                  <a16:creationId xmlns:a16="http://schemas.microsoft.com/office/drawing/2014/main" id="{6DF46DBD-6FC2-4A2A-A99D-CFFA6C678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7634" y="2508249"/>
              <a:ext cx="2997200" cy="1731963"/>
            </a:xfrm>
            <a:custGeom>
              <a:avLst/>
              <a:gdLst>
                <a:gd name="T0" fmla="*/ 362 w 706"/>
                <a:gd name="T1" fmla="*/ 0 h 408"/>
                <a:gd name="T2" fmla="*/ 0 w 706"/>
                <a:gd name="T3" fmla="*/ 209 h 408"/>
                <a:gd name="T4" fmla="*/ 344 w 706"/>
                <a:gd name="T5" fmla="*/ 408 h 408"/>
                <a:gd name="T6" fmla="*/ 706 w 706"/>
                <a:gd name="T7" fmla="*/ 199 h 408"/>
                <a:gd name="T8" fmla="*/ 362 w 706"/>
                <a:gd name="T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6" h="408">
                  <a:moveTo>
                    <a:pt x="362" y="0"/>
                  </a:moveTo>
                  <a:cubicBezTo>
                    <a:pt x="0" y="209"/>
                    <a:pt x="0" y="209"/>
                    <a:pt x="0" y="209"/>
                  </a:cubicBezTo>
                  <a:cubicBezTo>
                    <a:pt x="344" y="408"/>
                    <a:pt x="344" y="408"/>
                    <a:pt x="344" y="408"/>
                  </a:cubicBezTo>
                  <a:cubicBezTo>
                    <a:pt x="706" y="199"/>
                    <a:pt x="706" y="199"/>
                    <a:pt x="706" y="199"/>
                  </a:cubicBezTo>
                  <a:cubicBezTo>
                    <a:pt x="706" y="199"/>
                    <a:pt x="370" y="5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" name="Freeform 14">
              <a:extLst>
                <a:ext uri="{FF2B5EF4-FFF2-40B4-BE49-F238E27FC236}">
                  <a16:creationId xmlns:a16="http://schemas.microsoft.com/office/drawing/2014/main" id="{57608F7D-89F9-43FE-B7C8-90847D830E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8621" y="3124199"/>
              <a:ext cx="873125" cy="388938"/>
            </a:xfrm>
            <a:custGeom>
              <a:avLst/>
              <a:gdLst>
                <a:gd name="T0" fmla="*/ 92 w 206"/>
                <a:gd name="T1" fmla="*/ 57 h 92"/>
                <a:gd name="T2" fmla="*/ 125 w 206"/>
                <a:gd name="T3" fmla="*/ 75 h 92"/>
                <a:gd name="T4" fmla="*/ 125 w 206"/>
                <a:gd name="T5" fmla="*/ 75 h 92"/>
                <a:gd name="T6" fmla="*/ 125 w 206"/>
                <a:gd name="T7" fmla="*/ 75 h 92"/>
                <a:gd name="T8" fmla="*/ 125 w 206"/>
                <a:gd name="T9" fmla="*/ 75 h 92"/>
                <a:gd name="T10" fmla="*/ 125 w 206"/>
                <a:gd name="T11" fmla="*/ 75 h 92"/>
                <a:gd name="T12" fmla="*/ 125 w 206"/>
                <a:gd name="T13" fmla="*/ 75 h 92"/>
                <a:gd name="T14" fmla="*/ 125 w 206"/>
                <a:gd name="T15" fmla="*/ 76 h 92"/>
                <a:gd name="T16" fmla="*/ 125 w 206"/>
                <a:gd name="T17" fmla="*/ 76 h 92"/>
                <a:gd name="T18" fmla="*/ 126 w 206"/>
                <a:gd name="T19" fmla="*/ 76 h 92"/>
                <a:gd name="T20" fmla="*/ 126 w 206"/>
                <a:gd name="T21" fmla="*/ 76 h 92"/>
                <a:gd name="T22" fmla="*/ 126 w 206"/>
                <a:gd name="T23" fmla="*/ 76 h 92"/>
                <a:gd name="T24" fmla="*/ 127 w 206"/>
                <a:gd name="T25" fmla="*/ 77 h 92"/>
                <a:gd name="T26" fmla="*/ 127 w 206"/>
                <a:gd name="T27" fmla="*/ 77 h 92"/>
                <a:gd name="T28" fmla="*/ 128 w 206"/>
                <a:gd name="T29" fmla="*/ 77 h 92"/>
                <a:gd name="T30" fmla="*/ 129 w 206"/>
                <a:gd name="T31" fmla="*/ 77 h 92"/>
                <a:gd name="T32" fmla="*/ 129 w 206"/>
                <a:gd name="T33" fmla="*/ 77 h 92"/>
                <a:gd name="T34" fmla="*/ 129 w 206"/>
                <a:gd name="T35" fmla="*/ 78 h 92"/>
                <a:gd name="T36" fmla="*/ 130 w 206"/>
                <a:gd name="T37" fmla="*/ 78 h 92"/>
                <a:gd name="T38" fmla="*/ 130 w 206"/>
                <a:gd name="T39" fmla="*/ 78 h 92"/>
                <a:gd name="T40" fmla="*/ 131 w 206"/>
                <a:gd name="T41" fmla="*/ 78 h 92"/>
                <a:gd name="T42" fmla="*/ 131 w 206"/>
                <a:gd name="T43" fmla="*/ 78 h 92"/>
                <a:gd name="T44" fmla="*/ 131 w 206"/>
                <a:gd name="T45" fmla="*/ 78 h 92"/>
                <a:gd name="T46" fmla="*/ 141 w 206"/>
                <a:gd name="T47" fmla="*/ 79 h 92"/>
                <a:gd name="T48" fmla="*/ 141 w 206"/>
                <a:gd name="T49" fmla="*/ 79 h 92"/>
                <a:gd name="T50" fmla="*/ 142 w 206"/>
                <a:gd name="T51" fmla="*/ 79 h 92"/>
                <a:gd name="T52" fmla="*/ 142 w 206"/>
                <a:gd name="T53" fmla="*/ 79 h 92"/>
                <a:gd name="T54" fmla="*/ 143 w 206"/>
                <a:gd name="T55" fmla="*/ 79 h 92"/>
                <a:gd name="T56" fmla="*/ 144 w 206"/>
                <a:gd name="T57" fmla="*/ 79 h 92"/>
                <a:gd name="T58" fmla="*/ 144 w 206"/>
                <a:gd name="T59" fmla="*/ 79 h 92"/>
                <a:gd name="T60" fmla="*/ 145 w 206"/>
                <a:gd name="T61" fmla="*/ 79 h 92"/>
                <a:gd name="T62" fmla="*/ 146 w 206"/>
                <a:gd name="T63" fmla="*/ 79 h 92"/>
                <a:gd name="T64" fmla="*/ 146 w 206"/>
                <a:gd name="T65" fmla="*/ 80 h 92"/>
                <a:gd name="T66" fmla="*/ 147 w 206"/>
                <a:gd name="T67" fmla="*/ 80 h 92"/>
                <a:gd name="T68" fmla="*/ 163 w 206"/>
                <a:gd name="T69" fmla="*/ 88 h 92"/>
                <a:gd name="T70" fmla="*/ 163 w 206"/>
                <a:gd name="T71" fmla="*/ 88 h 92"/>
                <a:gd name="T72" fmla="*/ 164 w 206"/>
                <a:gd name="T73" fmla="*/ 88 h 92"/>
                <a:gd name="T74" fmla="*/ 164 w 206"/>
                <a:gd name="T75" fmla="*/ 89 h 92"/>
                <a:gd name="T76" fmla="*/ 165 w 206"/>
                <a:gd name="T77" fmla="*/ 89 h 92"/>
                <a:gd name="T78" fmla="*/ 165 w 206"/>
                <a:gd name="T79" fmla="*/ 89 h 92"/>
                <a:gd name="T80" fmla="*/ 166 w 206"/>
                <a:gd name="T81" fmla="*/ 89 h 92"/>
                <a:gd name="T82" fmla="*/ 166 w 206"/>
                <a:gd name="T83" fmla="*/ 89 h 92"/>
                <a:gd name="T84" fmla="*/ 167 w 206"/>
                <a:gd name="T85" fmla="*/ 89 h 92"/>
                <a:gd name="T86" fmla="*/ 167 w 206"/>
                <a:gd name="T87" fmla="*/ 89 h 92"/>
                <a:gd name="T88" fmla="*/ 174 w 206"/>
                <a:gd name="T89" fmla="*/ 89 h 92"/>
                <a:gd name="T90" fmla="*/ 174 w 206"/>
                <a:gd name="T91" fmla="*/ 90 h 92"/>
                <a:gd name="T92" fmla="*/ 175 w 206"/>
                <a:gd name="T93" fmla="*/ 90 h 92"/>
                <a:gd name="T94" fmla="*/ 175 w 206"/>
                <a:gd name="T95" fmla="*/ 90 h 92"/>
                <a:gd name="T96" fmla="*/ 176 w 206"/>
                <a:gd name="T97" fmla="*/ 90 h 92"/>
                <a:gd name="T98" fmla="*/ 177 w 206"/>
                <a:gd name="T99" fmla="*/ 90 h 92"/>
                <a:gd name="T100" fmla="*/ 178 w 206"/>
                <a:gd name="T101" fmla="*/ 90 h 92"/>
                <a:gd name="T102" fmla="*/ 179 w 206"/>
                <a:gd name="T103" fmla="*/ 90 h 92"/>
                <a:gd name="T104" fmla="*/ 179 w 206"/>
                <a:gd name="T105" fmla="*/ 90 h 92"/>
                <a:gd name="T106" fmla="*/ 180 w 206"/>
                <a:gd name="T107" fmla="*/ 90 h 92"/>
                <a:gd name="T108" fmla="*/ 202 w 206"/>
                <a:gd name="T109" fmla="*/ 91 h 92"/>
                <a:gd name="T110" fmla="*/ 126 w 206"/>
                <a:gd name="T111" fmla="*/ 48 h 92"/>
                <a:gd name="T112" fmla="*/ 124 w 206"/>
                <a:gd name="T113" fmla="*/ 33 h 92"/>
                <a:gd name="T114" fmla="*/ 130 w 206"/>
                <a:gd name="T115" fmla="*/ 31 h 92"/>
                <a:gd name="T116" fmla="*/ 89 w 206"/>
                <a:gd name="T117" fmla="*/ 20 h 92"/>
                <a:gd name="T118" fmla="*/ 103 w 206"/>
                <a:gd name="T119" fmla="*/ 49 h 92"/>
                <a:gd name="T120" fmla="*/ 130 w 206"/>
                <a:gd name="T121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6" h="92">
                  <a:moveTo>
                    <a:pt x="3" y="27"/>
                  </a:moveTo>
                  <a:cubicBezTo>
                    <a:pt x="4" y="27"/>
                    <a:pt x="4" y="26"/>
                    <a:pt x="3" y="25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36" y="32"/>
                    <a:pt x="55" y="42"/>
                    <a:pt x="60" y="44"/>
                  </a:cubicBezTo>
                  <a:cubicBezTo>
                    <a:pt x="63" y="45"/>
                    <a:pt x="67" y="45"/>
                    <a:pt x="70" y="46"/>
                  </a:cubicBezTo>
                  <a:cubicBezTo>
                    <a:pt x="80" y="50"/>
                    <a:pt x="89" y="55"/>
                    <a:pt x="92" y="57"/>
                  </a:cubicBezTo>
                  <a:cubicBezTo>
                    <a:pt x="97" y="62"/>
                    <a:pt x="109" y="66"/>
                    <a:pt x="119" y="70"/>
                  </a:cubicBezTo>
                  <a:cubicBezTo>
                    <a:pt x="124" y="73"/>
                    <a:pt x="124" y="74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5" y="79"/>
                    <a:pt x="138" y="80"/>
                    <a:pt x="141" y="82"/>
                  </a:cubicBezTo>
                  <a:cubicBezTo>
                    <a:pt x="142" y="82"/>
                    <a:pt x="146" y="82"/>
                    <a:pt x="145" y="82"/>
                  </a:cubicBezTo>
                  <a:cubicBezTo>
                    <a:pt x="143" y="81"/>
                    <a:pt x="140" y="80"/>
                    <a:pt x="140" y="79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54" y="81"/>
                    <a:pt x="155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4" y="88"/>
                    <a:pt x="164" y="88"/>
                    <a:pt x="164" y="88"/>
                  </a:cubicBezTo>
                  <a:cubicBezTo>
                    <a:pt x="164" y="88"/>
                    <a:pt x="164" y="88"/>
                    <a:pt x="164" y="88"/>
                  </a:cubicBezTo>
                  <a:cubicBezTo>
                    <a:pt x="164" y="88"/>
                    <a:pt x="164" y="88"/>
                    <a:pt x="164" y="88"/>
                  </a:cubicBezTo>
                  <a:cubicBezTo>
                    <a:pt x="164" y="88"/>
                    <a:pt x="164" y="88"/>
                    <a:pt x="164" y="88"/>
                  </a:cubicBezTo>
                  <a:cubicBezTo>
                    <a:pt x="164" y="88"/>
                    <a:pt x="164" y="88"/>
                    <a:pt x="164" y="88"/>
                  </a:cubicBezTo>
                  <a:cubicBezTo>
                    <a:pt x="164" y="88"/>
                    <a:pt x="164" y="88"/>
                    <a:pt x="164" y="8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9" y="90"/>
                    <a:pt x="171" y="91"/>
                    <a:pt x="173" y="92"/>
                  </a:cubicBezTo>
                  <a:cubicBezTo>
                    <a:pt x="174" y="92"/>
                    <a:pt x="179" y="92"/>
                    <a:pt x="178" y="92"/>
                  </a:cubicBezTo>
                  <a:cubicBezTo>
                    <a:pt x="176" y="91"/>
                    <a:pt x="174" y="90"/>
                    <a:pt x="173" y="89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6" y="90"/>
                    <a:pt x="176" y="90"/>
                    <a:pt x="176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8" y="90"/>
                    <a:pt x="178" y="90"/>
                    <a:pt x="178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8" y="92"/>
                    <a:pt x="192" y="92"/>
                    <a:pt x="201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02" y="91"/>
                    <a:pt x="202" y="91"/>
                    <a:pt x="202" y="91"/>
                  </a:cubicBezTo>
                  <a:cubicBezTo>
                    <a:pt x="202" y="91"/>
                    <a:pt x="202" y="91"/>
                    <a:pt x="202" y="91"/>
                  </a:cubicBezTo>
                  <a:cubicBezTo>
                    <a:pt x="205" y="91"/>
                    <a:pt x="206" y="90"/>
                    <a:pt x="205" y="90"/>
                  </a:cubicBezTo>
                  <a:cubicBezTo>
                    <a:pt x="205" y="89"/>
                    <a:pt x="204" y="89"/>
                    <a:pt x="201" y="89"/>
                  </a:cubicBezTo>
                  <a:cubicBezTo>
                    <a:pt x="199" y="88"/>
                    <a:pt x="197" y="88"/>
                    <a:pt x="193" y="88"/>
                  </a:cubicBezTo>
                  <a:cubicBezTo>
                    <a:pt x="191" y="87"/>
                    <a:pt x="191" y="80"/>
                    <a:pt x="186" y="79"/>
                  </a:cubicBezTo>
                  <a:cubicBezTo>
                    <a:pt x="172" y="76"/>
                    <a:pt x="159" y="67"/>
                    <a:pt x="151" y="63"/>
                  </a:cubicBezTo>
                  <a:cubicBezTo>
                    <a:pt x="146" y="60"/>
                    <a:pt x="137" y="54"/>
                    <a:pt x="130" y="50"/>
                  </a:cubicBezTo>
                  <a:cubicBezTo>
                    <a:pt x="126" y="48"/>
                    <a:pt x="126" y="48"/>
                    <a:pt x="126" y="48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22" y="43"/>
                    <a:pt x="98" y="30"/>
                    <a:pt x="81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94" y="26"/>
                    <a:pt x="107" y="29"/>
                    <a:pt x="112" y="30"/>
                  </a:cubicBezTo>
                  <a:cubicBezTo>
                    <a:pt x="113" y="30"/>
                    <a:pt x="113" y="30"/>
                    <a:pt x="114" y="31"/>
                  </a:cubicBezTo>
                  <a:cubicBezTo>
                    <a:pt x="118" y="32"/>
                    <a:pt x="120" y="32"/>
                    <a:pt x="124" y="33"/>
                  </a:cubicBezTo>
                  <a:cubicBezTo>
                    <a:pt x="126" y="33"/>
                    <a:pt x="128" y="33"/>
                    <a:pt x="128" y="33"/>
                  </a:cubicBezTo>
                  <a:cubicBezTo>
                    <a:pt x="128" y="33"/>
                    <a:pt x="129" y="33"/>
                    <a:pt x="130" y="33"/>
                  </a:cubicBezTo>
                  <a:cubicBezTo>
                    <a:pt x="132" y="34"/>
                    <a:pt x="135" y="34"/>
                    <a:pt x="135" y="34"/>
                  </a:cubicBezTo>
                  <a:cubicBezTo>
                    <a:pt x="135" y="33"/>
                    <a:pt x="133" y="33"/>
                    <a:pt x="130" y="32"/>
                  </a:cubicBezTo>
                  <a:cubicBezTo>
                    <a:pt x="129" y="32"/>
                    <a:pt x="129" y="32"/>
                    <a:pt x="128" y="32"/>
                  </a:cubicBezTo>
                  <a:cubicBezTo>
                    <a:pt x="129" y="32"/>
                    <a:pt x="129" y="32"/>
                    <a:pt x="130" y="32"/>
                  </a:cubicBezTo>
                  <a:cubicBezTo>
                    <a:pt x="136" y="33"/>
                    <a:pt x="147" y="35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8" y="31"/>
                    <a:pt x="129" y="31"/>
                    <a:pt x="130" y="31"/>
                  </a:cubicBezTo>
                  <a:cubicBezTo>
                    <a:pt x="132" y="31"/>
                    <a:pt x="134" y="31"/>
                    <a:pt x="130" y="30"/>
                  </a:cubicBezTo>
                  <a:cubicBezTo>
                    <a:pt x="129" y="30"/>
                    <a:pt x="128" y="30"/>
                    <a:pt x="126" y="29"/>
                  </a:cubicBezTo>
                  <a:cubicBezTo>
                    <a:pt x="123" y="29"/>
                    <a:pt x="119" y="28"/>
                    <a:pt x="116" y="28"/>
                  </a:cubicBezTo>
                  <a:cubicBezTo>
                    <a:pt x="113" y="27"/>
                    <a:pt x="101" y="23"/>
                    <a:pt x="89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78" y="16"/>
                    <a:pt x="74" y="15"/>
                    <a:pt x="65" y="12"/>
                  </a:cubicBezTo>
                  <a:cubicBezTo>
                    <a:pt x="65" y="12"/>
                    <a:pt x="64" y="12"/>
                    <a:pt x="64" y="12"/>
                  </a:cubicBezTo>
                  <a:cubicBezTo>
                    <a:pt x="61" y="10"/>
                    <a:pt x="57" y="8"/>
                    <a:pt x="54" y="6"/>
                  </a:cubicBezTo>
                  <a:cubicBezTo>
                    <a:pt x="51" y="4"/>
                    <a:pt x="48" y="2"/>
                    <a:pt x="45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7"/>
                    <a:pt x="2" y="27"/>
                    <a:pt x="3" y="27"/>
                  </a:cubicBezTo>
                  <a:close/>
                  <a:moveTo>
                    <a:pt x="103" y="49"/>
                  </a:moveTo>
                  <a:cubicBezTo>
                    <a:pt x="114" y="54"/>
                    <a:pt x="126" y="58"/>
                    <a:pt x="129" y="61"/>
                  </a:cubicBezTo>
                  <a:cubicBezTo>
                    <a:pt x="129" y="61"/>
                    <a:pt x="129" y="62"/>
                    <a:pt x="130" y="62"/>
                  </a:cubicBezTo>
                  <a:cubicBezTo>
                    <a:pt x="135" y="66"/>
                    <a:pt x="146" y="70"/>
                    <a:pt x="155" y="74"/>
                  </a:cubicBezTo>
                  <a:cubicBezTo>
                    <a:pt x="160" y="76"/>
                    <a:pt x="161" y="77"/>
                    <a:pt x="161" y="78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58" y="77"/>
                    <a:pt x="154" y="77"/>
                    <a:pt x="149" y="76"/>
                  </a:cubicBezTo>
                  <a:cubicBezTo>
                    <a:pt x="143" y="74"/>
                    <a:pt x="136" y="71"/>
                    <a:pt x="130" y="68"/>
                  </a:cubicBezTo>
                  <a:cubicBezTo>
                    <a:pt x="124" y="65"/>
                    <a:pt x="119" y="61"/>
                    <a:pt x="115" y="59"/>
                  </a:cubicBezTo>
                  <a:cubicBezTo>
                    <a:pt x="111" y="57"/>
                    <a:pt x="105" y="53"/>
                    <a:pt x="98" y="49"/>
                  </a:cubicBezTo>
                  <a:cubicBezTo>
                    <a:pt x="100" y="49"/>
                    <a:pt x="102" y="49"/>
                    <a:pt x="103" y="4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" name="Freeform 15">
              <a:extLst>
                <a:ext uri="{FF2B5EF4-FFF2-40B4-BE49-F238E27FC236}">
                  <a16:creationId xmlns:a16="http://schemas.microsoft.com/office/drawing/2014/main" id="{70ACE4A1-2694-4038-82B3-1CC19040F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134" y="3352799"/>
              <a:ext cx="1536700" cy="1463675"/>
            </a:xfrm>
            <a:custGeom>
              <a:avLst/>
              <a:gdLst>
                <a:gd name="T0" fmla="*/ 0 w 968"/>
                <a:gd name="T1" fmla="*/ 559 h 922"/>
                <a:gd name="T2" fmla="*/ 0 w 968"/>
                <a:gd name="T3" fmla="*/ 679 h 922"/>
                <a:gd name="T4" fmla="*/ 0 w 968"/>
                <a:gd name="T5" fmla="*/ 802 h 922"/>
                <a:gd name="T6" fmla="*/ 0 w 968"/>
                <a:gd name="T7" fmla="*/ 922 h 922"/>
                <a:gd name="T8" fmla="*/ 968 w 968"/>
                <a:gd name="T9" fmla="*/ 363 h 922"/>
                <a:gd name="T10" fmla="*/ 968 w 968"/>
                <a:gd name="T11" fmla="*/ 243 h 922"/>
                <a:gd name="T12" fmla="*/ 968 w 968"/>
                <a:gd name="T13" fmla="*/ 120 h 922"/>
                <a:gd name="T14" fmla="*/ 968 w 968"/>
                <a:gd name="T15" fmla="*/ 0 h 922"/>
                <a:gd name="T16" fmla="*/ 0 w 968"/>
                <a:gd name="T17" fmla="*/ 559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8" h="922">
                  <a:moveTo>
                    <a:pt x="0" y="559"/>
                  </a:moveTo>
                  <a:lnTo>
                    <a:pt x="0" y="679"/>
                  </a:lnTo>
                  <a:lnTo>
                    <a:pt x="0" y="802"/>
                  </a:lnTo>
                  <a:lnTo>
                    <a:pt x="0" y="922"/>
                  </a:lnTo>
                  <a:lnTo>
                    <a:pt x="968" y="363"/>
                  </a:lnTo>
                  <a:lnTo>
                    <a:pt x="968" y="243"/>
                  </a:lnTo>
                  <a:lnTo>
                    <a:pt x="968" y="120"/>
                  </a:lnTo>
                  <a:lnTo>
                    <a:pt x="968" y="0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" name="Freeform 16">
              <a:extLst>
                <a:ext uri="{FF2B5EF4-FFF2-40B4-BE49-F238E27FC236}">
                  <a16:creationId xmlns:a16="http://schemas.microsoft.com/office/drawing/2014/main" id="{E4D948DB-3B68-4ACA-B000-FCB01685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8046" y="2368549"/>
              <a:ext cx="730250" cy="1001713"/>
            </a:xfrm>
            <a:custGeom>
              <a:avLst/>
              <a:gdLst>
                <a:gd name="T0" fmla="*/ 0 w 460"/>
                <a:gd name="T1" fmla="*/ 0 h 631"/>
                <a:gd name="T2" fmla="*/ 0 w 460"/>
                <a:gd name="T3" fmla="*/ 123 h 631"/>
                <a:gd name="T4" fmla="*/ 0 w 460"/>
                <a:gd name="T5" fmla="*/ 243 h 631"/>
                <a:gd name="T6" fmla="*/ 0 w 460"/>
                <a:gd name="T7" fmla="*/ 363 h 631"/>
                <a:gd name="T8" fmla="*/ 460 w 460"/>
                <a:gd name="T9" fmla="*/ 631 h 631"/>
                <a:gd name="T10" fmla="*/ 460 w 460"/>
                <a:gd name="T11" fmla="*/ 508 h 631"/>
                <a:gd name="T12" fmla="*/ 460 w 460"/>
                <a:gd name="T13" fmla="*/ 387 h 631"/>
                <a:gd name="T14" fmla="*/ 460 w 460"/>
                <a:gd name="T15" fmla="*/ 267 h 631"/>
                <a:gd name="T16" fmla="*/ 0 w 460"/>
                <a:gd name="T17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0" h="631">
                  <a:moveTo>
                    <a:pt x="0" y="0"/>
                  </a:moveTo>
                  <a:lnTo>
                    <a:pt x="0" y="123"/>
                  </a:lnTo>
                  <a:lnTo>
                    <a:pt x="0" y="243"/>
                  </a:lnTo>
                  <a:lnTo>
                    <a:pt x="0" y="363"/>
                  </a:lnTo>
                  <a:lnTo>
                    <a:pt x="460" y="631"/>
                  </a:lnTo>
                  <a:lnTo>
                    <a:pt x="460" y="508"/>
                  </a:lnTo>
                  <a:lnTo>
                    <a:pt x="460" y="387"/>
                  </a:lnTo>
                  <a:lnTo>
                    <a:pt x="460" y="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" name="Freeform 17">
              <a:extLst>
                <a:ext uri="{FF2B5EF4-FFF2-40B4-BE49-F238E27FC236}">
                  <a16:creationId xmlns:a16="http://schemas.microsoft.com/office/drawing/2014/main" id="{28DAC52C-3ED1-4A7C-AF8D-F9F1EABA5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8046" y="1927224"/>
              <a:ext cx="1498600" cy="865188"/>
            </a:xfrm>
            <a:custGeom>
              <a:avLst/>
              <a:gdLst>
                <a:gd name="T0" fmla="*/ 181 w 353"/>
                <a:gd name="T1" fmla="*/ 0 h 204"/>
                <a:gd name="T2" fmla="*/ 0 w 353"/>
                <a:gd name="T3" fmla="*/ 104 h 204"/>
                <a:gd name="T4" fmla="*/ 172 w 353"/>
                <a:gd name="T5" fmla="*/ 204 h 204"/>
                <a:gd name="T6" fmla="*/ 353 w 353"/>
                <a:gd name="T7" fmla="*/ 99 h 204"/>
                <a:gd name="T8" fmla="*/ 181 w 353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204">
                  <a:moveTo>
                    <a:pt x="181" y="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172" y="204"/>
                    <a:pt x="172" y="204"/>
                    <a:pt x="172" y="204"/>
                  </a:cubicBezTo>
                  <a:cubicBezTo>
                    <a:pt x="353" y="99"/>
                    <a:pt x="353" y="99"/>
                    <a:pt x="353" y="99"/>
                  </a:cubicBezTo>
                  <a:cubicBezTo>
                    <a:pt x="353" y="99"/>
                    <a:pt x="189" y="5"/>
                    <a:pt x="181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" name="Freeform 18">
              <a:extLst>
                <a:ext uri="{FF2B5EF4-FFF2-40B4-BE49-F238E27FC236}">
                  <a16:creationId xmlns:a16="http://schemas.microsoft.com/office/drawing/2014/main" id="{EB753C00-8A7A-42A7-9FD7-3871C6C1D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2046" y="2125662"/>
              <a:ext cx="595313" cy="349250"/>
            </a:xfrm>
            <a:custGeom>
              <a:avLst/>
              <a:gdLst>
                <a:gd name="T0" fmla="*/ 125 w 140"/>
                <a:gd name="T1" fmla="*/ 74 h 82"/>
                <a:gd name="T2" fmla="*/ 126 w 140"/>
                <a:gd name="T3" fmla="*/ 73 h 82"/>
                <a:gd name="T4" fmla="*/ 133 w 140"/>
                <a:gd name="T5" fmla="*/ 76 h 82"/>
                <a:gd name="T6" fmla="*/ 138 w 140"/>
                <a:gd name="T7" fmla="*/ 76 h 82"/>
                <a:gd name="T8" fmla="*/ 131 w 140"/>
                <a:gd name="T9" fmla="*/ 70 h 82"/>
                <a:gd name="T10" fmla="*/ 130 w 140"/>
                <a:gd name="T11" fmla="*/ 70 h 82"/>
                <a:gd name="T12" fmla="*/ 130 w 140"/>
                <a:gd name="T13" fmla="*/ 69 h 82"/>
                <a:gd name="T14" fmla="*/ 130 w 140"/>
                <a:gd name="T15" fmla="*/ 69 h 82"/>
                <a:gd name="T16" fmla="*/ 113 w 140"/>
                <a:gd name="T17" fmla="*/ 46 h 82"/>
                <a:gd name="T18" fmla="*/ 140 w 140"/>
                <a:gd name="T19" fmla="*/ 37 h 82"/>
                <a:gd name="T20" fmla="*/ 117 w 140"/>
                <a:gd name="T21" fmla="*/ 25 h 82"/>
                <a:gd name="T22" fmla="*/ 93 w 140"/>
                <a:gd name="T23" fmla="*/ 13 h 82"/>
                <a:gd name="T24" fmla="*/ 76 w 140"/>
                <a:gd name="T25" fmla="*/ 11 h 82"/>
                <a:gd name="T26" fmla="*/ 67 w 140"/>
                <a:gd name="T27" fmla="*/ 14 h 82"/>
                <a:gd name="T28" fmla="*/ 63 w 140"/>
                <a:gd name="T29" fmla="*/ 13 h 82"/>
                <a:gd name="T30" fmla="*/ 60 w 140"/>
                <a:gd name="T31" fmla="*/ 13 h 82"/>
                <a:gd name="T32" fmla="*/ 58 w 140"/>
                <a:gd name="T33" fmla="*/ 13 h 82"/>
                <a:gd name="T34" fmla="*/ 57 w 140"/>
                <a:gd name="T35" fmla="*/ 13 h 82"/>
                <a:gd name="T36" fmla="*/ 56 w 140"/>
                <a:gd name="T37" fmla="*/ 12 h 82"/>
                <a:gd name="T38" fmla="*/ 54 w 140"/>
                <a:gd name="T39" fmla="*/ 11 h 82"/>
                <a:gd name="T40" fmla="*/ 54 w 140"/>
                <a:gd name="T41" fmla="*/ 11 h 82"/>
                <a:gd name="T42" fmla="*/ 39 w 140"/>
                <a:gd name="T43" fmla="*/ 0 h 82"/>
                <a:gd name="T44" fmla="*/ 0 w 140"/>
                <a:gd name="T45" fmla="*/ 23 h 82"/>
                <a:gd name="T46" fmla="*/ 58 w 140"/>
                <a:gd name="T47" fmla="*/ 49 h 82"/>
                <a:gd name="T48" fmla="*/ 60 w 140"/>
                <a:gd name="T49" fmla="*/ 51 h 82"/>
                <a:gd name="T50" fmla="*/ 63 w 140"/>
                <a:gd name="T51" fmla="*/ 52 h 82"/>
                <a:gd name="T52" fmla="*/ 70 w 140"/>
                <a:gd name="T53" fmla="*/ 56 h 82"/>
                <a:gd name="T54" fmla="*/ 72 w 140"/>
                <a:gd name="T55" fmla="*/ 56 h 82"/>
                <a:gd name="T56" fmla="*/ 75 w 140"/>
                <a:gd name="T57" fmla="*/ 61 h 82"/>
                <a:gd name="T58" fmla="*/ 75 w 140"/>
                <a:gd name="T59" fmla="*/ 61 h 82"/>
                <a:gd name="T60" fmla="*/ 75 w 140"/>
                <a:gd name="T61" fmla="*/ 61 h 82"/>
                <a:gd name="T62" fmla="*/ 70 w 140"/>
                <a:gd name="T63" fmla="*/ 65 h 82"/>
                <a:gd name="T64" fmla="*/ 108 w 140"/>
                <a:gd name="T65" fmla="*/ 82 h 82"/>
                <a:gd name="T66" fmla="*/ 125 w 140"/>
                <a:gd name="T67" fmla="*/ 74 h 82"/>
                <a:gd name="T68" fmla="*/ 58 w 140"/>
                <a:gd name="T69" fmla="*/ 17 h 82"/>
                <a:gd name="T70" fmla="*/ 58 w 140"/>
                <a:gd name="T71" fmla="*/ 17 h 82"/>
                <a:gd name="T72" fmla="*/ 58 w 140"/>
                <a:gd name="T73" fmla="*/ 17 h 82"/>
                <a:gd name="T74" fmla="*/ 58 w 140"/>
                <a:gd name="T75" fmla="*/ 17 h 82"/>
                <a:gd name="T76" fmla="*/ 58 w 140"/>
                <a:gd name="T77" fmla="*/ 17 h 82"/>
                <a:gd name="T78" fmla="*/ 60 w 140"/>
                <a:gd name="T79" fmla="*/ 16 h 82"/>
                <a:gd name="T80" fmla="*/ 60 w 140"/>
                <a:gd name="T81" fmla="*/ 16 h 82"/>
                <a:gd name="T82" fmla="*/ 60 w 140"/>
                <a:gd name="T83" fmla="*/ 16 h 82"/>
                <a:gd name="T84" fmla="*/ 60 w 140"/>
                <a:gd name="T85" fmla="*/ 16 h 82"/>
                <a:gd name="T86" fmla="*/ 60 w 140"/>
                <a:gd name="T87" fmla="*/ 16 h 82"/>
                <a:gd name="T88" fmla="*/ 63 w 140"/>
                <a:gd name="T89" fmla="*/ 15 h 82"/>
                <a:gd name="T90" fmla="*/ 62 w 140"/>
                <a:gd name="T91" fmla="*/ 15 h 82"/>
                <a:gd name="T92" fmla="*/ 62 w 140"/>
                <a:gd name="T93" fmla="*/ 15 h 82"/>
                <a:gd name="T94" fmla="*/ 61 w 140"/>
                <a:gd name="T95" fmla="*/ 14 h 82"/>
                <a:gd name="T96" fmla="*/ 63 w 140"/>
                <a:gd name="T97" fmla="*/ 14 h 82"/>
                <a:gd name="T98" fmla="*/ 65 w 140"/>
                <a:gd name="T99" fmla="*/ 15 h 82"/>
                <a:gd name="T100" fmla="*/ 63 w 140"/>
                <a:gd name="T101" fmla="*/ 1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" h="82">
                  <a:moveTo>
                    <a:pt x="125" y="74"/>
                  </a:moveTo>
                  <a:cubicBezTo>
                    <a:pt x="125" y="72"/>
                    <a:pt x="126" y="73"/>
                    <a:pt x="126" y="73"/>
                  </a:cubicBezTo>
                  <a:cubicBezTo>
                    <a:pt x="130" y="74"/>
                    <a:pt x="131" y="75"/>
                    <a:pt x="133" y="76"/>
                  </a:cubicBezTo>
                  <a:cubicBezTo>
                    <a:pt x="134" y="77"/>
                    <a:pt x="139" y="76"/>
                    <a:pt x="138" y="76"/>
                  </a:cubicBezTo>
                  <a:cubicBezTo>
                    <a:pt x="134" y="74"/>
                    <a:pt x="132" y="72"/>
                    <a:pt x="131" y="70"/>
                  </a:cubicBezTo>
                  <a:cubicBezTo>
                    <a:pt x="131" y="70"/>
                    <a:pt x="131" y="70"/>
                    <a:pt x="130" y="70"/>
                  </a:cubicBezTo>
                  <a:cubicBezTo>
                    <a:pt x="130" y="70"/>
                    <a:pt x="130" y="70"/>
                    <a:pt x="130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21" y="67"/>
                    <a:pt x="118" y="53"/>
                    <a:pt x="113" y="46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6" y="13"/>
                    <a:pt x="64" y="13"/>
                    <a:pt x="63" y="13"/>
                  </a:cubicBezTo>
                  <a:cubicBezTo>
                    <a:pt x="62" y="13"/>
                    <a:pt x="61" y="13"/>
                    <a:pt x="60" y="13"/>
                  </a:cubicBezTo>
                  <a:cubicBezTo>
                    <a:pt x="59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2"/>
                    <a:pt x="56" y="12"/>
                    <a:pt x="56" y="12"/>
                  </a:cubicBezTo>
                  <a:cubicBezTo>
                    <a:pt x="55" y="12"/>
                    <a:pt x="54" y="12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0" y="8"/>
                    <a:pt x="46" y="4"/>
                    <a:pt x="39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2" y="32"/>
                    <a:pt x="44" y="43"/>
                    <a:pt x="58" y="4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6" y="54"/>
                    <a:pt x="69" y="55"/>
                    <a:pt x="70" y="56"/>
                  </a:cubicBezTo>
                  <a:cubicBezTo>
                    <a:pt x="71" y="56"/>
                    <a:pt x="71" y="56"/>
                    <a:pt x="72" y="56"/>
                  </a:cubicBezTo>
                  <a:cubicBezTo>
                    <a:pt x="74" y="58"/>
                    <a:pt x="76" y="60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2"/>
                    <a:pt x="70" y="64"/>
                    <a:pt x="70" y="65"/>
                  </a:cubicBezTo>
                  <a:cubicBezTo>
                    <a:pt x="70" y="66"/>
                    <a:pt x="104" y="82"/>
                    <a:pt x="108" y="82"/>
                  </a:cubicBezTo>
                  <a:cubicBezTo>
                    <a:pt x="118" y="81"/>
                    <a:pt x="125" y="75"/>
                    <a:pt x="125" y="74"/>
                  </a:cubicBezTo>
                  <a:close/>
                  <a:moveTo>
                    <a:pt x="58" y="17"/>
                  </a:move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lose/>
                  <a:moveTo>
                    <a:pt x="60" y="1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lose/>
                  <a:moveTo>
                    <a:pt x="63" y="15"/>
                  </a:moveTo>
                  <a:cubicBezTo>
                    <a:pt x="62" y="15"/>
                    <a:pt x="62" y="15"/>
                    <a:pt x="62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2" y="15"/>
                    <a:pt x="62" y="15"/>
                    <a:pt x="61" y="14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4"/>
                    <a:pt x="65" y="15"/>
                  </a:cubicBezTo>
                  <a:lnTo>
                    <a:pt x="63" y="1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" name="Freeform 19">
              <a:extLst>
                <a:ext uri="{FF2B5EF4-FFF2-40B4-BE49-F238E27FC236}">
                  <a16:creationId xmlns:a16="http://schemas.microsoft.com/office/drawing/2014/main" id="{9178CE9F-17A4-41AA-8BDF-ECF7B4AA9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296" y="2346324"/>
              <a:ext cx="768350" cy="1023938"/>
            </a:xfrm>
            <a:custGeom>
              <a:avLst/>
              <a:gdLst>
                <a:gd name="T0" fmla="*/ 0 w 484"/>
                <a:gd name="T1" fmla="*/ 281 h 645"/>
                <a:gd name="T2" fmla="*/ 0 w 484"/>
                <a:gd name="T3" fmla="*/ 401 h 645"/>
                <a:gd name="T4" fmla="*/ 0 w 484"/>
                <a:gd name="T5" fmla="*/ 522 h 645"/>
                <a:gd name="T6" fmla="*/ 0 w 484"/>
                <a:gd name="T7" fmla="*/ 645 h 645"/>
                <a:gd name="T8" fmla="*/ 484 w 484"/>
                <a:gd name="T9" fmla="*/ 364 h 645"/>
                <a:gd name="T10" fmla="*/ 484 w 484"/>
                <a:gd name="T11" fmla="*/ 244 h 645"/>
                <a:gd name="T12" fmla="*/ 484 w 484"/>
                <a:gd name="T13" fmla="*/ 123 h 645"/>
                <a:gd name="T14" fmla="*/ 484 w 484"/>
                <a:gd name="T15" fmla="*/ 0 h 645"/>
                <a:gd name="T16" fmla="*/ 0 w 484"/>
                <a:gd name="T17" fmla="*/ 281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645">
                  <a:moveTo>
                    <a:pt x="0" y="281"/>
                  </a:moveTo>
                  <a:lnTo>
                    <a:pt x="0" y="401"/>
                  </a:lnTo>
                  <a:lnTo>
                    <a:pt x="0" y="522"/>
                  </a:lnTo>
                  <a:lnTo>
                    <a:pt x="0" y="645"/>
                  </a:lnTo>
                  <a:lnTo>
                    <a:pt x="484" y="364"/>
                  </a:lnTo>
                  <a:lnTo>
                    <a:pt x="484" y="244"/>
                  </a:lnTo>
                  <a:lnTo>
                    <a:pt x="484" y="123"/>
                  </a:lnTo>
                  <a:lnTo>
                    <a:pt x="484" y="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7" name="Freeform 20">
              <a:extLst>
                <a:ext uri="{FF2B5EF4-FFF2-40B4-BE49-F238E27FC236}">
                  <a16:creationId xmlns:a16="http://schemas.microsoft.com/office/drawing/2014/main" id="{BAB270E1-BBE7-4A96-89EA-DBF46C04C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8084" y="4078287"/>
              <a:ext cx="169863" cy="657225"/>
            </a:xfrm>
            <a:custGeom>
              <a:avLst/>
              <a:gdLst>
                <a:gd name="T0" fmla="*/ 8 w 40"/>
                <a:gd name="T1" fmla="*/ 31 h 155"/>
                <a:gd name="T2" fmla="*/ 15 w 40"/>
                <a:gd name="T3" fmla="*/ 87 h 155"/>
                <a:gd name="T4" fmla="*/ 16 w 40"/>
                <a:gd name="T5" fmla="*/ 137 h 155"/>
                <a:gd name="T6" fmla="*/ 4 w 40"/>
                <a:gd name="T7" fmla="*/ 147 h 155"/>
                <a:gd name="T8" fmla="*/ 9 w 40"/>
                <a:gd name="T9" fmla="*/ 154 h 155"/>
                <a:gd name="T10" fmla="*/ 26 w 40"/>
                <a:gd name="T11" fmla="*/ 148 h 155"/>
                <a:gd name="T12" fmla="*/ 39 w 40"/>
                <a:gd name="T13" fmla="*/ 138 h 155"/>
                <a:gd name="T14" fmla="*/ 35 w 40"/>
                <a:gd name="T15" fmla="*/ 119 h 155"/>
                <a:gd name="T16" fmla="*/ 34 w 40"/>
                <a:gd name="T17" fmla="*/ 79 h 155"/>
                <a:gd name="T18" fmla="*/ 36 w 40"/>
                <a:gd name="T19" fmla="*/ 19 h 155"/>
                <a:gd name="T20" fmla="*/ 8 w 40"/>
                <a:gd name="T21" fmla="*/ 3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55">
                  <a:moveTo>
                    <a:pt x="8" y="31"/>
                  </a:moveTo>
                  <a:cubicBezTo>
                    <a:pt x="9" y="45"/>
                    <a:pt x="13" y="73"/>
                    <a:pt x="15" y="87"/>
                  </a:cubicBezTo>
                  <a:cubicBezTo>
                    <a:pt x="17" y="101"/>
                    <a:pt x="23" y="127"/>
                    <a:pt x="16" y="137"/>
                  </a:cubicBezTo>
                  <a:cubicBezTo>
                    <a:pt x="10" y="146"/>
                    <a:pt x="6" y="146"/>
                    <a:pt x="4" y="147"/>
                  </a:cubicBezTo>
                  <a:cubicBezTo>
                    <a:pt x="1" y="148"/>
                    <a:pt x="0" y="154"/>
                    <a:pt x="9" y="154"/>
                  </a:cubicBezTo>
                  <a:cubicBezTo>
                    <a:pt x="19" y="155"/>
                    <a:pt x="22" y="152"/>
                    <a:pt x="26" y="148"/>
                  </a:cubicBezTo>
                  <a:cubicBezTo>
                    <a:pt x="30" y="143"/>
                    <a:pt x="39" y="146"/>
                    <a:pt x="39" y="138"/>
                  </a:cubicBezTo>
                  <a:cubicBezTo>
                    <a:pt x="40" y="131"/>
                    <a:pt x="35" y="133"/>
                    <a:pt x="35" y="119"/>
                  </a:cubicBezTo>
                  <a:cubicBezTo>
                    <a:pt x="35" y="104"/>
                    <a:pt x="38" y="93"/>
                    <a:pt x="34" y="79"/>
                  </a:cubicBezTo>
                  <a:cubicBezTo>
                    <a:pt x="29" y="66"/>
                    <a:pt x="38" y="37"/>
                    <a:pt x="36" y="19"/>
                  </a:cubicBezTo>
                  <a:cubicBezTo>
                    <a:pt x="34" y="0"/>
                    <a:pt x="8" y="7"/>
                    <a:pt x="8" y="3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8" name="Freeform 21">
              <a:extLst>
                <a:ext uri="{FF2B5EF4-FFF2-40B4-BE49-F238E27FC236}">
                  <a16:creationId xmlns:a16="http://schemas.microsoft.com/office/drawing/2014/main" id="{ADBA8E21-BFAE-4138-8096-0B739CD87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9209" y="4638674"/>
              <a:ext cx="55563" cy="96838"/>
            </a:xfrm>
            <a:custGeom>
              <a:avLst/>
              <a:gdLst>
                <a:gd name="T0" fmla="*/ 13 w 13"/>
                <a:gd name="T1" fmla="*/ 5 h 23"/>
                <a:gd name="T2" fmla="*/ 12 w 13"/>
                <a:gd name="T3" fmla="*/ 21 h 23"/>
                <a:gd name="T4" fmla="*/ 8 w 13"/>
                <a:gd name="T5" fmla="*/ 21 h 23"/>
                <a:gd name="T6" fmla="*/ 4 w 13"/>
                <a:gd name="T7" fmla="*/ 11 h 23"/>
                <a:gd name="T8" fmla="*/ 13 w 1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3">
                  <a:moveTo>
                    <a:pt x="13" y="5"/>
                  </a:moveTo>
                  <a:cubicBezTo>
                    <a:pt x="11" y="11"/>
                    <a:pt x="11" y="15"/>
                    <a:pt x="12" y="21"/>
                  </a:cubicBezTo>
                  <a:cubicBezTo>
                    <a:pt x="12" y="22"/>
                    <a:pt x="8" y="23"/>
                    <a:pt x="8" y="21"/>
                  </a:cubicBezTo>
                  <a:cubicBezTo>
                    <a:pt x="7" y="17"/>
                    <a:pt x="8" y="14"/>
                    <a:pt x="4" y="11"/>
                  </a:cubicBezTo>
                  <a:cubicBezTo>
                    <a:pt x="0" y="8"/>
                    <a:pt x="12" y="0"/>
                    <a:pt x="13" y="5"/>
                  </a:cubicBezTo>
                  <a:close/>
                </a:path>
              </a:pathLst>
            </a:custGeom>
            <a:solidFill>
              <a:srgbClr val="416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9" name="Freeform 22">
              <a:extLst>
                <a:ext uri="{FF2B5EF4-FFF2-40B4-BE49-F238E27FC236}">
                  <a16:creationId xmlns:a16="http://schemas.microsoft.com/office/drawing/2014/main" id="{B0E36001-35E7-4002-82CC-DC357C793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8084" y="4633912"/>
              <a:ext cx="169863" cy="101600"/>
            </a:xfrm>
            <a:custGeom>
              <a:avLst/>
              <a:gdLst>
                <a:gd name="T0" fmla="*/ 10 w 40"/>
                <a:gd name="T1" fmla="*/ 13 h 24"/>
                <a:gd name="T2" fmla="*/ 4 w 40"/>
                <a:gd name="T3" fmla="*/ 16 h 24"/>
                <a:gd name="T4" fmla="*/ 9 w 40"/>
                <a:gd name="T5" fmla="*/ 23 h 24"/>
                <a:gd name="T6" fmla="*/ 26 w 40"/>
                <a:gd name="T7" fmla="*/ 17 h 24"/>
                <a:gd name="T8" fmla="*/ 39 w 40"/>
                <a:gd name="T9" fmla="*/ 7 h 24"/>
                <a:gd name="T10" fmla="*/ 38 w 40"/>
                <a:gd name="T11" fmla="*/ 0 h 24"/>
                <a:gd name="T12" fmla="*/ 21 w 40"/>
                <a:gd name="T13" fmla="*/ 14 h 24"/>
                <a:gd name="T14" fmla="*/ 10 w 40"/>
                <a:gd name="T15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4">
                  <a:moveTo>
                    <a:pt x="10" y="13"/>
                  </a:moveTo>
                  <a:cubicBezTo>
                    <a:pt x="7" y="14"/>
                    <a:pt x="6" y="15"/>
                    <a:pt x="4" y="16"/>
                  </a:cubicBezTo>
                  <a:cubicBezTo>
                    <a:pt x="1" y="17"/>
                    <a:pt x="0" y="23"/>
                    <a:pt x="9" y="23"/>
                  </a:cubicBezTo>
                  <a:cubicBezTo>
                    <a:pt x="19" y="24"/>
                    <a:pt x="22" y="21"/>
                    <a:pt x="26" y="17"/>
                  </a:cubicBezTo>
                  <a:cubicBezTo>
                    <a:pt x="30" y="12"/>
                    <a:pt x="39" y="15"/>
                    <a:pt x="39" y="7"/>
                  </a:cubicBezTo>
                  <a:cubicBezTo>
                    <a:pt x="40" y="4"/>
                    <a:pt x="39" y="2"/>
                    <a:pt x="38" y="0"/>
                  </a:cubicBezTo>
                  <a:cubicBezTo>
                    <a:pt x="36" y="6"/>
                    <a:pt x="25" y="11"/>
                    <a:pt x="21" y="14"/>
                  </a:cubicBezTo>
                  <a:cubicBezTo>
                    <a:pt x="16" y="17"/>
                    <a:pt x="12" y="16"/>
                    <a:pt x="10" y="13"/>
                  </a:cubicBezTo>
                  <a:close/>
                </a:path>
              </a:pathLst>
            </a:custGeom>
            <a:solidFill>
              <a:srgbClr val="416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0" name="Freeform 23">
              <a:extLst>
                <a:ext uri="{FF2B5EF4-FFF2-40B4-BE49-F238E27FC236}">
                  <a16:creationId xmlns:a16="http://schemas.microsoft.com/office/drawing/2014/main" id="{673ACCF0-00C6-4759-8FE5-B913EF15B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5046" y="4159249"/>
              <a:ext cx="203200" cy="649288"/>
            </a:xfrm>
            <a:custGeom>
              <a:avLst/>
              <a:gdLst>
                <a:gd name="T0" fmla="*/ 20 w 48"/>
                <a:gd name="T1" fmla="*/ 29 h 153"/>
                <a:gd name="T2" fmla="*/ 22 w 48"/>
                <a:gd name="T3" fmla="*/ 85 h 153"/>
                <a:gd name="T4" fmla="*/ 17 w 48"/>
                <a:gd name="T5" fmla="*/ 135 h 153"/>
                <a:gd name="T6" fmla="*/ 4 w 48"/>
                <a:gd name="T7" fmla="*/ 144 h 153"/>
                <a:gd name="T8" fmla="*/ 9 w 48"/>
                <a:gd name="T9" fmla="*/ 152 h 153"/>
                <a:gd name="T10" fmla="*/ 26 w 48"/>
                <a:gd name="T11" fmla="*/ 147 h 153"/>
                <a:gd name="T12" fmla="*/ 41 w 48"/>
                <a:gd name="T13" fmla="*/ 139 h 153"/>
                <a:gd name="T14" fmla="*/ 38 w 48"/>
                <a:gd name="T15" fmla="*/ 119 h 153"/>
                <a:gd name="T16" fmla="*/ 41 w 48"/>
                <a:gd name="T17" fmla="*/ 80 h 153"/>
                <a:gd name="T18" fmla="*/ 48 w 48"/>
                <a:gd name="T19" fmla="*/ 19 h 153"/>
                <a:gd name="T20" fmla="*/ 20 w 48"/>
                <a:gd name="T21" fmla="*/ 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53">
                  <a:moveTo>
                    <a:pt x="20" y="29"/>
                  </a:moveTo>
                  <a:cubicBezTo>
                    <a:pt x="20" y="43"/>
                    <a:pt x="21" y="71"/>
                    <a:pt x="22" y="85"/>
                  </a:cubicBezTo>
                  <a:cubicBezTo>
                    <a:pt x="22" y="99"/>
                    <a:pt x="25" y="126"/>
                    <a:pt x="17" y="135"/>
                  </a:cubicBezTo>
                  <a:cubicBezTo>
                    <a:pt x="10" y="144"/>
                    <a:pt x="7" y="143"/>
                    <a:pt x="4" y="144"/>
                  </a:cubicBezTo>
                  <a:cubicBezTo>
                    <a:pt x="2" y="145"/>
                    <a:pt x="0" y="151"/>
                    <a:pt x="9" y="152"/>
                  </a:cubicBezTo>
                  <a:cubicBezTo>
                    <a:pt x="18" y="153"/>
                    <a:pt x="22" y="151"/>
                    <a:pt x="26" y="147"/>
                  </a:cubicBezTo>
                  <a:cubicBezTo>
                    <a:pt x="31" y="143"/>
                    <a:pt x="39" y="146"/>
                    <a:pt x="41" y="139"/>
                  </a:cubicBezTo>
                  <a:cubicBezTo>
                    <a:pt x="42" y="131"/>
                    <a:pt x="37" y="133"/>
                    <a:pt x="38" y="119"/>
                  </a:cubicBezTo>
                  <a:cubicBezTo>
                    <a:pt x="39" y="104"/>
                    <a:pt x="44" y="93"/>
                    <a:pt x="41" y="80"/>
                  </a:cubicBezTo>
                  <a:cubicBezTo>
                    <a:pt x="37" y="66"/>
                    <a:pt x="48" y="38"/>
                    <a:pt x="48" y="19"/>
                  </a:cubicBezTo>
                  <a:cubicBezTo>
                    <a:pt x="48" y="0"/>
                    <a:pt x="22" y="5"/>
                    <a:pt x="20" y="29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1" name="Freeform 24">
              <a:extLst>
                <a:ext uri="{FF2B5EF4-FFF2-40B4-BE49-F238E27FC236}">
                  <a16:creationId xmlns:a16="http://schemas.microsoft.com/office/drawing/2014/main" id="{38985B6C-F4B0-43A8-A8ED-7A6E7E8C2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9346" y="4722812"/>
              <a:ext cx="55563" cy="93663"/>
            </a:xfrm>
            <a:custGeom>
              <a:avLst/>
              <a:gdLst>
                <a:gd name="T0" fmla="*/ 13 w 13"/>
                <a:gd name="T1" fmla="*/ 5 h 22"/>
                <a:gd name="T2" fmla="*/ 10 w 13"/>
                <a:gd name="T3" fmla="*/ 20 h 22"/>
                <a:gd name="T4" fmla="*/ 6 w 13"/>
                <a:gd name="T5" fmla="*/ 20 h 22"/>
                <a:gd name="T6" fmla="*/ 3 w 13"/>
                <a:gd name="T7" fmla="*/ 10 h 22"/>
                <a:gd name="T8" fmla="*/ 13 w 13"/>
                <a:gd name="T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13" y="5"/>
                  </a:moveTo>
                  <a:cubicBezTo>
                    <a:pt x="11" y="11"/>
                    <a:pt x="10" y="14"/>
                    <a:pt x="10" y="20"/>
                  </a:cubicBezTo>
                  <a:cubicBezTo>
                    <a:pt x="10" y="22"/>
                    <a:pt x="6" y="22"/>
                    <a:pt x="6" y="20"/>
                  </a:cubicBezTo>
                  <a:cubicBezTo>
                    <a:pt x="6" y="17"/>
                    <a:pt x="7" y="13"/>
                    <a:pt x="3" y="10"/>
                  </a:cubicBezTo>
                  <a:cubicBezTo>
                    <a:pt x="0" y="7"/>
                    <a:pt x="13" y="0"/>
                    <a:pt x="13" y="5"/>
                  </a:cubicBezTo>
                  <a:close/>
                </a:path>
              </a:pathLst>
            </a:custGeom>
            <a:solidFill>
              <a:srgbClr val="416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" name="Freeform 25">
              <a:extLst>
                <a:ext uri="{FF2B5EF4-FFF2-40B4-BE49-F238E27FC236}">
                  <a16:creationId xmlns:a16="http://schemas.microsoft.com/office/drawing/2014/main" id="{AB1C3B3A-3625-46FA-9803-0C276179D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5046" y="4719637"/>
              <a:ext cx="173038" cy="88900"/>
            </a:xfrm>
            <a:custGeom>
              <a:avLst/>
              <a:gdLst>
                <a:gd name="T0" fmla="*/ 11 w 41"/>
                <a:gd name="T1" fmla="*/ 9 h 21"/>
                <a:gd name="T2" fmla="*/ 4 w 41"/>
                <a:gd name="T3" fmla="*/ 12 h 21"/>
                <a:gd name="T4" fmla="*/ 9 w 41"/>
                <a:gd name="T5" fmla="*/ 20 h 21"/>
                <a:gd name="T6" fmla="*/ 26 w 41"/>
                <a:gd name="T7" fmla="*/ 15 h 21"/>
                <a:gd name="T8" fmla="*/ 41 w 41"/>
                <a:gd name="T9" fmla="*/ 7 h 21"/>
                <a:gd name="T10" fmla="*/ 39 w 41"/>
                <a:gd name="T11" fmla="*/ 0 h 21"/>
                <a:gd name="T12" fmla="*/ 21 w 41"/>
                <a:gd name="T13" fmla="*/ 12 h 21"/>
                <a:gd name="T14" fmla="*/ 11 w 41"/>
                <a:gd name="T1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21">
                  <a:moveTo>
                    <a:pt x="11" y="9"/>
                  </a:moveTo>
                  <a:cubicBezTo>
                    <a:pt x="8" y="11"/>
                    <a:pt x="7" y="11"/>
                    <a:pt x="4" y="12"/>
                  </a:cubicBezTo>
                  <a:cubicBezTo>
                    <a:pt x="2" y="13"/>
                    <a:pt x="0" y="19"/>
                    <a:pt x="9" y="20"/>
                  </a:cubicBezTo>
                  <a:cubicBezTo>
                    <a:pt x="18" y="21"/>
                    <a:pt x="22" y="19"/>
                    <a:pt x="26" y="15"/>
                  </a:cubicBezTo>
                  <a:cubicBezTo>
                    <a:pt x="31" y="11"/>
                    <a:pt x="39" y="14"/>
                    <a:pt x="41" y="7"/>
                  </a:cubicBezTo>
                  <a:cubicBezTo>
                    <a:pt x="41" y="3"/>
                    <a:pt x="40" y="2"/>
                    <a:pt x="39" y="0"/>
                  </a:cubicBezTo>
                  <a:cubicBezTo>
                    <a:pt x="37" y="5"/>
                    <a:pt x="26" y="9"/>
                    <a:pt x="21" y="12"/>
                  </a:cubicBezTo>
                  <a:cubicBezTo>
                    <a:pt x="17" y="14"/>
                    <a:pt x="12" y="12"/>
                    <a:pt x="11" y="9"/>
                  </a:cubicBezTo>
                  <a:close/>
                </a:path>
              </a:pathLst>
            </a:custGeom>
            <a:solidFill>
              <a:srgbClr val="416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" name="Freeform 26">
              <a:extLst>
                <a:ext uri="{FF2B5EF4-FFF2-40B4-BE49-F238E27FC236}">
                  <a16:creationId xmlns:a16="http://schemas.microsoft.com/office/drawing/2014/main" id="{8434BC86-E95D-49BF-93CC-5767C6D35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4771" y="3675062"/>
              <a:ext cx="117475" cy="292100"/>
            </a:xfrm>
            <a:custGeom>
              <a:avLst/>
              <a:gdLst>
                <a:gd name="T0" fmla="*/ 25 w 28"/>
                <a:gd name="T1" fmla="*/ 16 h 69"/>
                <a:gd name="T2" fmla="*/ 9 w 28"/>
                <a:gd name="T3" fmla="*/ 67 h 69"/>
                <a:gd name="T4" fmla="*/ 4 w 28"/>
                <a:gd name="T5" fmla="*/ 66 h 69"/>
                <a:gd name="T6" fmla="*/ 11 w 28"/>
                <a:gd name="T7" fmla="*/ 10 h 69"/>
                <a:gd name="T8" fmla="*/ 25 w 28"/>
                <a:gd name="T9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9">
                  <a:moveTo>
                    <a:pt x="25" y="16"/>
                  </a:moveTo>
                  <a:cubicBezTo>
                    <a:pt x="22" y="26"/>
                    <a:pt x="14" y="67"/>
                    <a:pt x="9" y="67"/>
                  </a:cubicBezTo>
                  <a:cubicBezTo>
                    <a:pt x="6" y="68"/>
                    <a:pt x="5" y="69"/>
                    <a:pt x="4" y="66"/>
                  </a:cubicBezTo>
                  <a:cubicBezTo>
                    <a:pt x="0" y="64"/>
                    <a:pt x="7" y="22"/>
                    <a:pt x="11" y="10"/>
                  </a:cubicBezTo>
                  <a:cubicBezTo>
                    <a:pt x="15" y="0"/>
                    <a:pt x="28" y="5"/>
                    <a:pt x="25" y="16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" name="Freeform 27">
              <a:extLst>
                <a:ext uri="{FF2B5EF4-FFF2-40B4-BE49-F238E27FC236}">
                  <a16:creationId xmlns:a16="http://schemas.microsoft.com/office/drawing/2014/main" id="{80C834BD-664F-4040-A85E-474EB251E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8884" y="3487737"/>
              <a:ext cx="263525" cy="306388"/>
            </a:xfrm>
            <a:custGeom>
              <a:avLst/>
              <a:gdLst>
                <a:gd name="T0" fmla="*/ 11 w 62"/>
                <a:gd name="T1" fmla="*/ 8 h 72"/>
                <a:gd name="T2" fmla="*/ 25 w 62"/>
                <a:gd name="T3" fmla="*/ 44 h 72"/>
                <a:gd name="T4" fmla="*/ 52 w 62"/>
                <a:gd name="T5" fmla="*/ 66 h 72"/>
                <a:gd name="T6" fmla="*/ 42 w 62"/>
                <a:gd name="T7" fmla="*/ 27 h 72"/>
                <a:gd name="T8" fmla="*/ 11 w 62"/>
                <a:gd name="T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2">
                  <a:moveTo>
                    <a:pt x="11" y="8"/>
                  </a:moveTo>
                  <a:cubicBezTo>
                    <a:pt x="0" y="18"/>
                    <a:pt x="14" y="34"/>
                    <a:pt x="25" y="44"/>
                  </a:cubicBezTo>
                  <a:cubicBezTo>
                    <a:pt x="35" y="54"/>
                    <a:pt x="44" y="72"/>
                    <a:pt x="52" y="66"/>
                  </a:cubicBezTo>
                  <a:cubicBezTo>
                    <a:pt x="62" y="59"/>
                    <a:pt x="50" y="39"/>
                    <a:pt x="42" y="27"/>
                  </a:cubicBezTo>
                  <a:cubicBezTo>
                    <a:pt x="33" y="14"/>
                    <a:pt x="20" y="0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Freeform 28">
              <a:extLst>
                <a:ext uri="{FF2B5EF4-FFF2-40B4-BE49-F238E27FC236}">
                  <a16:creationId xmlns:a16="http://schemas.microsoft.com/office/drawing/2014/main" id="{F7FD7A35-BE3C-4707-B91D-3A70C516C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2684" y="3416299"/>
              <a:ext cx="98425" cy="215900"/>
            </a:xfrm>
            <a:custGeom>
              <a:avLst/>
              <a:gdLst>
                <a:gd name="T0" fmla="*/ 0 w 62"/>
                <a:gd name="T1" fmla="*/ 136 h 136"/>
                <a:gd name="T2" fmla="*/ 59 w 62"/>
                <a:gd name="T3" fmla="*/ 136 h 136"/>
                <a:gd name="T4" fmla="*/ 62 w 62"/>
                <a:gd name="T5" fmla="*/ 3 h 136"/>
                <a:gd name="T6" fmla="*/ 3 w 62"/>
                <a:gd name="T7" fmla="*/ 0 h 136"/>
                <a:gd name="T8" fmla="*/ 0 w 62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6">
                  <a:moveTo>
                    <a:pt x="0" y="136"/>
                  </a:moveTo>
                  <a:lnTo>
                    <a:pt x="59" y="136"/>
                  </a:lnTo>
                  <a:lnTo>
                    <a:pt x="62" y="3"/>
                  </a:lnTo>
                  <a:lnTo>
                    <a:pt x="3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EBCAB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Freeform 29">
              <a:extLst>
                <a:ext uri="{FF2B5EF4-FFF2-40B4-BE49-F238E27FC236}">
                  <a16:creationId xmlns:a16="http://schemas.microsoft.com/office/drawing/2014/main" id="{4EB5B95E-48B9-422F-94FE-A8CF9EA7D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1084" y="3228974"/>
              <a:ext cx="246063" cy="271463"/>
            </a:xfrm>
            <a:custGeom>
              <a:avLst/>
              <a:gdLst>
                <a:gd name="T0" fmla="*/ 32 w 58"/>
                <a:gd name="T1" fmla="*/ 0 h 64"/>
                <a:gd name="T2" fmla="*/ 57 w 58"/>
                <a:gd name="T3" fmla="*/ 32 h 64"/>
                <a:gd name="T4" fmla="*/ 21 w 58"/>
                <a:gd name="T5" fmla="*/ 64 h 64"/>
                <a:gd name="T6" fmla="*/ 2 w 58"/>
                <a:gd name="T7" fmla="*/ 31 h 64"/>
                <a:gd name="T8" fmla="*/ 32 w 58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4">
                  <a:moveTo>
                    <a:pt x="32" y="0"/>
                  </a:moveTo>
                  <a:cubicBezTo>
                    <a:pt x="47" y="0"/>
                    <a:pt x="58" y="15"/>
                    <a:pt x="57" y="32"/>
                  </a:cubicBezTo>
                  <a:cubicBezTo>
                    <a:pt x="55" y="50"/>
                    <a:pt x="36" y="64"/>
                    <a:pt x="21" y="64"/>
                  </a:cubicBezTo>
                  <a:cubicBezTo>
                    <a:pt x="6" y="63"/>
                    <a:pt x="0" y="49"/>
                    <a:pt x="2" y="31"/>
                  </a:cubicBezTo>
                  <a:cubicBezTo>
                    <a:pt x="3" y="14"/>
                    <a:pt x="17" y="0"/>
                    <a:pt x="32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30">
              <a:extLst>
                <a:ext uri="{FF2B5EF4-FFF2-40B4-BE49-F238E27FC236}">
                  <a16:creationId xmlns:a16="http://schemas.microsoft.com/office/drawing/2014/main" id="{B9FD9B7B-E607-4F3F-8C9A-10BBE2C3A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7146" y="3525837"/>
              <a:ext cx="76200" cy="157163"/>
            </a:xfrm>
            <a:custGeom>
              <a:avLst/>
              <a:gdLst>
                <a:gd name="T0" fmla="*/ 10 w 18"/>
                <a:gd name="T1" fmla="*/ 37 h 37"/>
                <a:gd name="T2" fmla="*/ 12 w 18"/>
                <a:gd name="T3" fmla="*/ 6 h 37"/>
                <a:gd name="T4" fmla="*/ 10 w 18"/>
                <a:gd name="T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7">
                  <a:moveTo>
                    <a:pt x="10" y="37"/>
                  </a:moveTo>
                  <a:cubicBezTo>
                    <a:pt x="18" y="32"/>
                    <a:pt x="17" y="13"/>
                    <a:pt x="12" y="6"/>
                  </a:cubicBezTo>
                  <a:cubicBezTo>
                    <a:pt x="6" y="0"/>
                    <a:pt x="0" y="27"/>
                    <a:pt x="10" y="37"/>
                  </a:cubicBez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31">
              <a:extLst>
                <a:ext uri="{FF2B5EF4-FFF2-40B4-BE49-F238E27FC236}">
                  <a16:creationId xmlns:a16="http://schemas.microsoft.com/office/drawing/2014/main" id="{A4B77980-C4A9-42E3-947C-D6121C1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746" y="3875087"/>
              <a:ext cx="317500" cy="300038"/>
            </a:xfrm>
            <a:custGeom>
              <a:avLst/>
              <a:gdLst>
                <a:gd name="T0" fmla="*/ 0 w 200"/>
                <a:gd name="T1" fmla="*/ 0 h 189"/>
                <a:gd name="T2" fmla="*/ 0 w 200"/>
                <a:gd name="T3" fmla="*/ 155 h 189"/>
                <a:gd name="T4" fmla="*/ 200 w 200"/>
                <a:gd name="T5" fmla="*/ 189 h 189"/>
                <a:gd name="T6" fmla="*/ 200 w 200"/>
                <a:gd name="T7" fmla="*/ 34 h 189"/>
                <a:gd name="T8" fmla="*/ 0 w 200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89">
                  <a:moveTo>
                    <a:pt x="0" y="0"/>
                  </a:moveTo>
                  <a:lnTo>
                    <a:pt x="0" y="155"/>
                  </a:lnTo>
                  <a:lnTo>
                    <a:pt x="200" y="189"/>
                  </a:lnTo>
                  <a:lnTo>
                    <a:pt x="20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32">
              <a:extLst>
                <a:ext uri="{FF2B5EF4-FFF2-40B4-BE49-F238E27FC236}">
                  <a16:creationId xmlns:a16="http://schemas.microsoft.com/office/drawing/2014/main" id="{4CD5FDF2-4481-4B1E-9CE6-79E594E6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746" y="3849687"/>
              <a:ext cx="360363" cy="79375"/>
            </a:xfrm>
            <a:custGeom>
              <a:avLst/>
              <a:gdLst>
                <a:gd name="T0" fmla="*/ 10 w 85"/>
                <a:gd name="T1" fmla="*/ 0 h 19"/>
                <a:gd name="T2" fmla="*/ 0 w 85"/>
                <a:gd name="T3" fmla="*/ 6 h 19"/>
                <a:gd name="T4" fmla="*/ 75 w 85"/>
                <a:gd name="T5" fmla="*/ 19 h 19"/>
                <a:gd name="T6" fmla="*/ 85 w 85"/>
                <a:gd name="T7" fmla="*/ 13 h 19"/>
                <a:gd name="T8" fmla="*/ 10 w 8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3"/>
                    <a:pt x="14" y="0"/>
                    <a:pt x="10" y="0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Freeform 33">
              <a:extLst>
                <a:ext uri="{FF2B5EF4-FFF2-40B4-BE49-F238E27FC236}">
                  <a16:creationId xmlns:a16="http://schemas.microsoft.com/office/drawing/2014/main" id="{C5761805-2AF9-4908-AE4F-49A5F6F12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2246" y="3903662"/>
              <a:ext cx="42863" cy="271463"/>
            </a:xfrm>
            <a:custGeom>
              <a:avLst/>
              <a:gdLst>
                <a:gd name="T0" fmla="*/ 27 w 27"/>
                <a:gd name="T1" fmla="*/ 0 h 171"/>
                <a:gd name="T2" fmla="*/ 0 w 27"/>
                <a:gd name="T3" fmla="*/ 16 h 171"/>
                <a:gd name="T4" fmla="*/ 0 w 27"/>
                <a:gd name="T5" fmla="*/ 171 h 171"/>
                <a:gd name="T6" fmla="*/ 27 w 27"/>
                <a:gd name="T7" fmla="*/ 155 h 171"/>
                <a:gd name="T8" fmla="*/ 27 w 27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71">
                  <a:moveTo>
                    <a:pt x="27" y="0"/>
                  </a:moveTo>
                  <a:lnTo>
                    <a:pt x="0" y="16"/>
                  </a:lnTo>
                  <a:lnTo>
                    <a:pt x="0" y="171"/>
                  </a:lnTo>
                  <a:lnTo>
                    <a:pt x="27" y="15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34">
              <a:extLst>
                <a:ext uri="{FF2B5EF4-FFF2-40B4-BE49-F238E27FC236}">
                  <a16:creationId xmlns:a16="http://schemas.microsoft.com/office/drawing/2014/main" id="{4B6C525B-D866-49B7-BC7E-5CA5056B8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684" y="3500437"/>
              <a:ext cx="382588" cy="841375"/>
            </a:xfrm>
            <a:custGeom>
              <a:avLst/>
              <a:gdLst>
                <a:gd name="T0" fmla="*/ 16 w 90"/>
                <a:gd name="T1" fmla="*/ 16 h 198"/>
                <a:gd name="T2" fmla="*/ 12 w 90"/>
                <a:gd name="T3" fmla="*/ 44 h 198"/>
                <a:gd name="T4" fmla="*/ 19 w 90"/>
                <a:gd name="T5" fmla="*/ 67 h 198"/>
                <a:gd name="T6" fmla="*/ 21 w 90"/>
                <a:gd name="T7" fmla="*/ 88 h 198"/>
                <a:gd name="T8" fmla="*/ 0 w 90"/>
                <a:gd name="T9" fmla="*/ 178 h 198"/>
                <a:gd name="T10" fmla="*/ 90 w 90"/>
                <a:gd name="T11" fmla="*/ 175 h 198"/>
                <a:gd name="T12" fmla="*/ 69 w 90"/>
                <a:gd name="T13" fmla="*/ 80 h 198"/>
                <a:gd name="T14" fmla="*/ 75 w 90"/>
                <a:gd name="T15" fmla="*/ 43 h 198"/>
                <a:gd name="T16" fmla="*/ 67 w 90"/>
                <a:gd name="T17" fmla="*/ 3 h 198"/>
                <a:gd name="T18" fmla="*/ 52 w 90"/>
                <a:gd name="T19" fmla="*/ 3 h 198"/>
                <a:gd name="T20" fmla="*/ 52 w 90"/>
                <a:gd name="T21" fmla="*/ 3 h 198"/>
                <a:gd name="T22" fmla="*/ 17 w 90"/>
                <a:gd name="T23" fmla="*/ 15 h 198"/>
                <a:gd name="T24" fmla="*/ 16 w 90"/>
                <a:gd name="T25" fmla="*/ 1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98">
                  <a:moveTo>
                    <a:pt x="16" y="16"/>
                  </a:moveTo>
                  <a:cubicBezTo>
                    <a:pt x="5" y="23"/>
                    <a:pt x="15" y="36"/>
                    <a:pt x="12" y="44"/>
                  </a:cubicBezTo>
                  <a:cubicBezTo>
                    <a:pt x="8" y="51"/>
                    <a:pt x="6" y="57"/>
                    <a:pt x="19" y="67"/>
                  </a:cubicBezTo>
                  <a:cubicBezTo>
                    <a:pt x="22" y="70"/>
                    <a:pt x="23" y="76"/>
                    <a:pt x="21" y="88"/>
                  </a:cubicBezTo>
                  <a:cubicBezTo>
                    <a:pt x="20" y="97"/>
                    <a:pt x="10" y="158"/>
                    <a:pt x="0" y="178"/>
                  </a:cubicBezTo>
                  <a:cubicBezTo>
                    <a:pt x="8" y="198"/>
                    <a:pt x="84" y="195"/>
                    <a:pt x="90" y="175"/>
                  </a:cubicBezTo>
                  <a:cubicBezTo>
                    <a:pt x="77" y="151"/>
                    <a:pt x="89" y="115"/>
                    <a:pt x="69" y="80"/>
                  </a:cubicBezTo>
                  <a:cubicBezTo>
                    <a:pt x="63" y="68"/>
                    <a:pt x="74" y="52"/>
                    <a:pt x="75" y="43"/>
                  </a:cubicBezTo>
                  <a:cubicBezTo>
                    <a:pt x="79" y="25"/>
                    <a:pt x="79" y="7"/>
                    <a:pt x="67" y="3"/>
                  </a:cubicBezTo>
                  <a:cubicBezTo>
                    <a:pt x="62" y="1"/>
                    <a:pt x="60" y="0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9" y="13"/>
                    <a:pt x="26" y="17"/>
                    <a:pt x="17" y="15"/>
                  </a:cubicBezTo>
                  <a:lnTo>
                    <a:pt x="16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Freeform 35">
              <a:extLst>
                <a:ext uri="{FF2B5EF4-FFF2-40B4-BE49-F238E27FC236}">
                  <a16:creationId xmlns:a16="http://schemas.microsoft.com/office/drawing/2014/main" id="{F7D1216A-FC86-48A0-9FD0-2D59098B7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0171" y="3687762"/>
              <a:ext cx="104775" cy="139700"/>
            </a:xfrm>
            <a:custGeom>
              <a:avLst/>
              <a:gdLst>
                <a:gd name="T0" fmla="*/ 0 w 25"/>
                <a:gd name="T1" fmla="*/ 27 h 33"/>
                <a:gd name="T2" fmla="*/ 25 w 25"/>
                <a:gd name="T3" fmla="*/ 32 h 33"/>
                <a:gd name="T4" fmla="*/ 22 w 25"/>
                <a:gd name="T5" fmla="*/ 10 h 33"/>
                <a:gd name="T6" fmla="*/ 2 w 25"/>
                <a:gd name="T7" fmla="*/ 11 h 33"/>
                <a:gd name="T8" fmla="*/ 0 w 25"/>
                <a:gd name="T9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3">
                  <a:moveTo>
                    <a:pt x="0" y="27"/>
                  </a:moveTo>
                  <a:cubicBezTo>
                    <a:pt x="6" y="29"/>
                    <a:pt x="16" y="33"/>
                    <a:pt x="25" y="32"/>
                  </a:cubicBezTo>
                  <a:cubicBezTo>
                    <a:pt x="25" y="27"/>
                    <a:pt x="25" y="20"/>
                    <a:pt x="22" y="10"/>
                  </a:cubicBezTo>
                  <a:cubicBezTo>
                    <a:pt x="20" y="0"/>
                    <a:pt x="3" y="5"/>
                    <a:pt x="2" y="11"/>
                  </a:cubicBezTo>
                  <a:cubicBezTo>
                    <a:pt x="1" y="17"/>
                    <a:pt x="0" y="21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Freeform 36">
              <a:extLst>
                <a:ext uri="{FF2B5EF4-FFF2-40B4-BE49-F238E27FC236}">
                  <a16:creationId xmlns:a16="http://schemas.microsoft.com/office/drawing/2014/main" id="{2E32A0D5-2D0A-4A93-89D2-C4ED2533D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0784" y="3475037"/>
              <a:ext cx="314325" cy="463550"/>
            </a:xfrm>
            <a:custGeom>
              <a:avLst/>
              <a:gdLst>
                <a:gd name="T0" fmla="*/ 64 w 74"/>
                <a:gd name="T1" fmla="*/ 108 h 109"/>
                <a:gd name="T2" fmla="*/ 64 w 74"/>
                <a:gd name="T3" fmla="*/ 106 h 109"/>
                <a:gd name="T4" fmla="*/ 2 w 74"/>
                <a:gd name="T5" fmla="*/ 7 h 109"/>
                <a:gd name="T6" fmla="*/ 0 w 74"/>
                <a:gd name="T7" fmla="*/ 7 h 109"/>
                <a:gd name="T8" fmla="*/ 0 w 74"/>
                <a:gd name="T9" fmla="*/ 0 h 109"/>
                <a:gd name="T10" fmla="*/ 3 w 74"/>
                <a:gd name="T11" fmla="*/ 0 h 109"/>
                <a:gd name="T12" fmla="*/ 74 w 74"/>
                <a:gd name="T13" fmla="*/ 106 h 109"/>
                <a:gd name="T14" fmla="*/ 73 w 74"/>
                <a:gd name="T15" fmla="*/ 109 h 109"/>
                <a:gd name="T16" fmla="*/ 64 w 74"/>
                <a:gd name="T17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09">
                  <a:moveTo>
                    <a:pt x="64" y="108"/>
                  </a:moveTo>
                  <a:cubicBezTo>
                    <a:pt x="64" y="108"/>
                    <a:pt x="64" y="107"/>
                    <a:pt x="64" y="106"/>
                  </a:cubicBezTo>
                  <a:cubicBezTo>
                    <a:pt x="51" y="72"/>
                    <a:pt x="32" y="23"/>
                    <a:pt x="2" y="7"/>
                  </a:cubicBezTo>
                  <a:cubicBezTo>
                    <a:pt x="2" y="7"/>
                    <a:pt x="1" y="6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6" y="15"/>
                    <a:pt x="55" y="62"/>
                    <a:pt x="74" y="106"/>
                  </a:cubicBezTo>
                  <a:cubicBezTo>
                    <a:pt x="74" y="107"/>
                    <a:pt x="74" y="108"/>
                    <a:pt x="73" y="109"/>
                  </a:cubicBezTo>
                  <a:lnTo>
                    <a:pt x="64" y="108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8" name="Freeform 37">
              <a:extLst>
                <a:ext uri="{FF2B5EF4-FFF2-40B4-BE49-F238E27FC236}">
                  <a16:creationId xmlns:a16="http://schemas.microsoft.com/office/drawing/2014/main" id="{B7A53B7B-7D7B-482E-9D39-953013EA8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1884" y="3773487"/>
              <a:ext cx="233363" cy="122238"/>
            </a:xfrm>
            <a:custGeom>
              <a:avLst/>
              <a:gdLst>
                <a:gd name="T0" fmla="*/ 2 w 55"/>
                <a:gd name="T1" fmla="*/ 6 h 29"/>
                <a:gd name="T2" fmla="*/ 51 w 55"/>
                <a:gd name="T3" fmla="*/ 0 h 29"/>
                <a:gd name="T4" fmla="*/ 54 w 55"/>
                <a:gd name="T5" fmla="*/ 20 h 29"/>
                <a:gd name="T6" fmla="*/ 3 w 55"/>
                <a:gd name="T7" fmla="*/ 26 h 29"/>
                <a:gd name="T8" fmla="*/ 2 w 5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9">
                  <a:moveTo>
                    <a:pt x="2" y="6"/>
                  </a:moveTo>
                  <a:cubicBezTo>
                    <a:pt x="21" y="8"/>
                    <a:pt x="32" y="7"/>
                    <a:pt x="51" y="0"/>
                  </a:cubicBezTo>
                  <a:cubicBezTo>
                    <a:pt x="53" y="1"/>
                    <a:pt x="55" y="18"/>
                    <a:pt x="54" y="20"/>
                  </a:cubicBezTo>
                  <a:cubicBezTo>
                    <a:pt x="32" y="28"/>
                    <a:pt x="22" y="29"/>
                    <a:pt x="3" y="26"/>
                  </a:cubicBezTo>
                  <a:cubicBezTo>
                    <a:pt x="1" y="22"/>
                    <a:pt x="0" y="9"/>
                    <a:pt x="2" y="6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0" name="Freeform 38">
              <a:extLst>
                <a:ext uri="{FF2B5EF4-FFF2-40B4-BE49-F238E27FC236}">
                  <a16:creationId xmlns:a16="http://schemas.microsoft.com/office/drawing/2014/main" id="{86E98CA5-B3CA-4779-A3D5-DC174D82F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1384" y="3560762"/>
              <a:ext cx="258763" cy="284163"/>
            </a:xfrm>
            <a:custGeom>
              <a:avLst/>
              <a:gdLst>
                <a:gd name="T0" fmla="*/ 50 w 61"/>
                <a:gd name="T1" fmla="*/ 8 h 67"/>
                <a:gd name="T2" fmla="*/ 23 w 61"/>
                <a:gd name="T3" fmla="*/ 29 h 67"/>
                <a:gd name="T4" fmla="*/ 8 w 61"/>
                <a:gd name="T5" fmla="*/ 60 h 67"/>
                <a:gd name="T6" fmla="*/ 35 w 61"/>
                <a:gd name="T7" fmla="*/ 47 h 67"/>
                <a:gd name="T8" fmla="*/ 50 w 61"/>
                <a:gd name="T9" fmla="*/ 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7">
                  <a:moveTo>
                    <a:pt x="50" y="8"/>
                  </a:moveTo>
                  <a:cubicBezTo>
                    <a:pt x="38" y="0"/>
                    <a:pt x="29" y="16"/>
                    <a:pt x="23" y="29"/>
                  </a:cubicBezTo>
                  <a:cubicBezTo>
                    <a:pt x="17" y="42"/>
                    <a:pt x="0" y="54"/>
                    <a:pt x="8" y="60"/>
                  </a:cubicBezTo>
                  <a:cubicBezTo>
                    <a:pt x="18" y="67"/>
                    <a:pt x="22" y="55"/>
                    <a:pt x="35" y="47"/>
                  </a:cubicBezTo>
                  <a:cubicBezTo>
                    <a:pt x="56" y="35"/>
                    <a:pt x="61" y="14"/>
                    <a:pt x="50" y="8"/>
                  </a:cubicBez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3" name="Freeform 39">
              <a:extLst>
                <a:ext uri="{FF2B5EF4-FFF2-40B4-BE49-F238E27FC236}">
                  <a16:creationId xmlns:a16="http://schemas.microsoft.com/office/drawing/2014/main" id="{315CA8D2-A704-4BF0-9A01-930D0A6D7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0721" y="3581399"/>
              <a:ext cx="101600" cy="119063"/>
            </a:xfrm>
            <a:custGeom>
              <a:avLst/>
              <a:gdLst>
                <a:gd name="T0" fmla="*/ 15 w 24"/>
                <a:gd name="T1" fmla="*/ 27 h 28"/>
                <a:gd name="T2" fmla="*/ 8 w 24"/>
                <a:gd name="T3" fmla="*/ 21 h 28"/>
                <a:gd name="T4" fmla="*/ 8 w 24"/>
                <a:gd name="T5" fmla="*/ 17 h 28"/>
                <a:gd name="T6" fmla="*/ 5 w 24"/>
                <a:gd name="T7" fmla="*/ 12 h 28"/>
                <a:gd name="T8" fmla="*/ 10 w 24"/>
                <a:gd name="T9" fmla="*/ 15 h 28"/>
                <a:gd name="T10" fmla="*/ 14 w 24"/>
                <a:gd name="T11" fmla="*/ 14 h 28"/>
                <a:gd name="T12" fmla="*/ 18 w 24"/>
                <a:gd name="T13" fmla="*/ 12 h 28"/>
                <a:gd name="T14" fmla="*/ 15 w 24"/>
                <a:gd name="T1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8">
                  <a:moveTo>
                    <a:pt x="15" y="27"/>
                  </a:moveTo>
                  <a:cubicBezTo>
                    <a:pt x="11" y="25"/>
                    <a:pt x="9" y="24"/>
                    <a:pt x="8" y="21"/>
                  </a:cubicBezTo>
                  <a:cubicBezTo>
                    <a:pt x="7" y="20"/>
                    <a:pt x="6" y="19"/>
                    <a:pt x="8" y="17"/>
                  </a:cubicBezTo>
                  <a:cubicBezTo>
                    <a:pt x="6" y="16"/>
                    <a:pt x="4" y="13"/>
                    <a:pt x="5" y="12"/>
                  </a:cubicBezTo>
                  <a:cubicBezTo>
                    <a:pt x="6" y="11"/>
                    <a:pt x="7" y="14"/>
                    <a:pt x="10" y="15"/>
                  </a:cubicBezTo>
                  <a:cubicBezTo>
                    <a:pt x="6" y="12"/>
                    <a:pt x="0" y="0"/>
                    <a:pt x="14" y="14"/>
                  </a:cubicBezTo>
                  <a:cubicBezTo>
                    <a:pt x="12" y="11"/>
                    <a:pt x="12" y="6"/>
                    <a:pt x="18" y="12"/>
                  </a:cubicBezTo>
                  <a:cubicBezTo>
                    <a:pt x="24" y="19"/>
                    <a:pt x="22" y="28"/>
                    <a:pt x="15" y="27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4" name="Freeform 40">
              <a:extLst>
                <a:ext uri="{FF2B5EF4-FFF2-40B4-BE49-F238E27FC236}">
                  <a16:creationId xmlns:a16="http://schemas.microsoft.com/office/drawing/2014/main" id="{60BE1989-9292-4412-B80D-FD6EF53D8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459" y="3654424"/>
              <a:ext cx="271463" cy="173038"/>
            </a:xfrm>
            <a:custGeom>
              <a:avLst/>
              <a:gdLst>
                <a:gd name="T0" fmla="*/ 46 w 64"/>
                <a:gd name="T1" fmla="*/ 36 h 41"/>
                <a:gd name="T2" fmla="*/ 2 w 64"/>
                <a:gd name="T3" fmla="*/ 7 h 41"/>
                <a:gd name="T4" fmla="*/ 4 w 64"/>
                <a:gd name="T5" fmla="*/ 3 h 41"/>
                <a:gd name="T6" fmla="*/ 56 w 64"/>
                <a:gd name="T7" fmla="*/ 24 h 41"/>
                <a:gd name="T8" fmla="*/ 46 w 64"/>
                <a:gd name="T9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1">
                  <a:moveTo>
                    <a:pt x="46" y="36"/>
                  </a:moveTo>
                  <a:cubicBezTo>
                    <a:pt x="38" y="31"/>
                    <a:pt x="0" y="12"/>
                    <a:pt x="2" y="7"/>
                  </a:cubicBezTo>
                  <a:cubicBezTo>
                    <a:pt x="1" y="4"/>
                    <a:pt x="0" y="4"/>
                    <a:pt x="4" y="3"/>
                  </a:cubicBezTo>
                  <a:cubicBezTo>
                    <a:pt x="7" y="0"/>
                    <a:pt x="46" y="17"/>
                    <a:pt x="56" y="24"/>
                  </a:cubicBezTo>
                  <a:cubicBezTo>
                    <a:pt x="64" y="30"/>
                    <a:pt x="57" y="41"/>
                    <a:pt x="46" y="36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1" name="Freeform 41">
              <a:extLst>
                <a:ext uri="{FF2B5EF4-FFF2-40B4-BE49-F238E27FC236}">
                  <a16:creationId xmlns:a16="http://schemas.microsoft.com/office/drawing/2014/main" id="{B877165A-967E-4A6E-9D7B-89E56D722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1384" y="3543299"/>
              <a:ext cx="263525" cy="301625"/>
            </a:xfrm>
            <a:custGeom>
              <a:avLst/>
              <a:gdLst>
                <a:gd name="T0" fmla="*/ 52 w 62"/>
                <a:gd name="T1" fmla="*/ 7 h 71"/>
                <a:gd name="T2" fmla="*/ 23 w 62"/>
                <a:gd name="T3" fmla="*/ 30 h 71"/>
                <a:gd name="T4" fmla="*/ 8 w 62"/>
                <a:gd name="T5" fmla="*/ 64 h 71"/>
                <a:gd name="T6" fmla="*/ 42 w 62"/>
                <a:gd name="T7" fmla="*/ 42 h 71"/>
                <a:gd name="T8" fmla="*/ 52 w 62"/>
                <a:gd name="T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1">
                  <a:moveTo>
                    <a:pt x="52" y="7"/>
                  </a:moveTo>
                  <a:cubicBezTo>
                    <a:pt x="41" y="0"/>
                    <a:pt x="29" y="17"/>
                    <a:pt x="23" y="30"/>
                  </a:cubicBezTo>
                  <a:cubicBezTo>
                    <a:pt x="17" y="43"/>
                    <a:pt x="0" y="58"/>
                    <a:pt x="8" y="64"/>
                  </a:cubicBezTo>
                  <a:cubicBezTo>
                    <a:pt x="18" y="71"/>
                    <a:pt x="33" y="54"/>
                    <a:pt x="42" y="42"/>
                  </a:cubicBezTo>
                  <a:cubicBezTo>
                    <a:pt x="52" y="31"/>
                    <a:pt x="62" y="13"/>
                    <a:pt x="52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2" name="Freeform 42">
              <a:extLst>
                <a:ext uri="{FF2B5EF4-FFF2-40B4-BE49-F238E27FC236}">
                  <a16:creationId xmlns:a16="http://schemas.microsoft.com/office/drawing/2014/main" id="{1FFDF97A-BED3-4CF2-9597-47AD45F7D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8221" y="3200399"/>
              <a:ext cx="331788" cy="406400"/>
            </a:xfrm>
            <a:custGeom>
              <a:avLst/>
              <a:gdLst>
                <a:gd name="T0" fmla="*/ 13 w 78"/>
                <a:gd name="T1" fmla="*/ 30 h 96"/>
                <a:gd name="T2" fmla="*/ 29 w 78"/>
                <a:gd name="T3" fmla="*/ 41 h 96"/>
                <a:gd name="T4" fmla="*/ 11 w 78"/>
                <a:gd name="T5" fmla="*/ 94 h 96"/>
                <a:gd name="T6" fmla="*/ 70 w 78"/>
                <a:gd name="T7" fmla="*/ 57 h 96"/>
                <a:gd name="T8" fmla="*/ 53 w 78"/>
                <a:gd name="T9" fmla="*/ 6 h 96"/>
                <a:gd name="T10" fmla="*/ 13 w 78"/>
                <a:gd name="T11" fmla="*/ 3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96">
                  <a:moveTo>
                    <a:pt x="13" y="30"/>
                  </a:moveTo>
                  <a:cubicBezTo>
                    <a:pt x="17" y="37"/>
                    <a:pt x="27" y="39"/>
                    <a:pt x="29" y="41"/>
                  </a:cubicBezTo>
                  <a:cubicBezTo>
                    <a:pt x="37" y="51"/>
                    <a:pt x="24" y="83"/>
                    <a:pt x="11" y="94"/>
                  </a:cubicBezTo>
                  <a:cubicBezTo>
                    <a:pt x="24" y="96"/>
                    <a:pt x="56" y="74"/>
                    <a:pt x="70" y="57"/>
                  </a:cubicBezTo>
                  <a:cubicBezTo>
                    <a:pt x="78" y="48"/>
                    <a:pt x="78" y="14"/>
                    <a:pt x="53" y="6"/>
                  </a:cubicBezTo>
                  <a:cubicBezTo>
                    <a:pt x="33" y="0"/>
                    <a:pt x="0" y="9"/>
                    <a:pt x="13" y="30"/>
                  </a:cubicBezTo>
                  <a:close/>
                </a:path>
              </a:pathLst>
            </a:custGeom>
            <a:solidFill>
              <a:srgbClr val="BD7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3" name="Freeform 43">
              <a:extLst>
                <a:ext uri="{FF2B5EF4-FFF2-40B4-BE49-F238E27FC236}">
                  <a16:creationId xmlns:a16="http://schemas.microsoft.com/office/drawing/2014/main" id="{796E9D49-5EFE-4B91-8CC9-91DCCD0F6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646" y="3357562"/>
              <a:ext cx="38100" cy="53975"/>
            </a:xfrm>
            <a:custGeom>
              <a:avLst/>
              <a:gdLst>
                <a:gd name="T0" fmla="*/ 5 w 9"/>
                <a:gd name="T1" fmla="*/ 0 h 13"/>
                <a:gd name="T2" fmla="*/ 0 w 9"/>
                <a:gd name="T3" fmla="*/ 6 h 13"/>
                <a:gd name="T4" fmla="*/ 4 w 9"/>
                <a:gd name="T5" fmla="*/ 13 h 13"/>
                <a:gd name="T6" fmla="*/ 9 w 9"/>
                <a:gd name="T7" fmla="*/ 7 h 13"/>
                <a:gd name="T8" fmla="*/ 5 w 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10"/>
                    <a:pt x="1" y="13"/>
                    <a:pt x="4" y="13"/>
                  </a:cubicBezTo>
                  <a:cubicBezTo>
                    <a:pt x="6" y="13"/>
                    <a:pt x="9" y="11"/>
                    <a:pt x="9" y="7"/>
                  </a:cubicBezTo>
                  <a:cubicBezTo>
                    <a:pt x="9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" name="Freeform 44">
              <a:extLst>
                <a:ext uri="{FF2B5EF4-FFF2-40B4-BE49-F238E27FC236}">
                  <a16:creationId xmlns:a16="http://schemas.microsoft.com/office/drawing/2014/main" id="{F15E839E-8B11-41A0-807E-D9E0342AA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284" y="3717924"/>
              <a:ext cx="134938" cy="109538"/>
            </a:xfrm>
            <a:custGeom>
              <a:avLst/>
              <a:gdLst>
                <a:gd name="T0" fmla="*/ 10 w 32"/>
                <a:gd name="T1" fmla="*/ 0 h 26"/>
                <a:gd name="T2" fmla="*/ 0 w 32"/>
                <a:gd name="T3" fmla="*/ 24 h 26"/>
                <a:gd name="T4" fmla="*/ 22 w 32"/>
                <a:gd name="T5" fmla="*/ 25 h 26"/>
                <a:gd name="T6" fmla="*/ 25 w 32"/>
                <a:gd name="T7" fmla="*/ 5 h 26"/>
                <a:gd name="T8" fmla="*/ 10 w 3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10" y="0"/>
                  </a:moveTo>
                  <a:cubicBezTo>
                    <a:pt x="6" y="5"/>
                    <a:pt x="1" y="15"/>
                    <a:pt x="0" y="24"/>
                  </a:cubicBezTo>
                  <a:cubicBezTo>
                    <a:pt x="5" y="25"/>
                    <a:pt x="12" y="26"/>
                    <a:pt x="22" y="25"/>
                  </a:cubicBezTo>
                  <a:cubicBezTo>
                    <a:pt x="32" y="24"/>
                    <a:pt x="30" y="7"/>
                    <a:pt x="25" y="5"/>
                  </a:cubicBezTo>
                  <a:cubicBezTo>
                    <a:pt x="19" y="2"/>
                    <a:pt x="16" y="1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5" name="Freeform 45">
              <a:extLst>
                <a:ext uri="{FF2B5EF4-FFF2-40B4-BE49-F238E27FC236}">
                  <a16:creationId xmlns:a16="http://schemas.microsoft.com/office/drawing/2014/main" id="{ED730B34-7A00-4CCA-A26A-E3C8C5915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0446" y="3241674"/>
              <a:ext cx="79375" cy="187325"/>
            </a:xfrm>
            <a:custGeom>
              <a:avLst/>
              <a:gdLst>
                <a:gd name="T0" fmla="*/ 12 w 19"/>
                <a:gd name="T1" fmla="*/ 44 h 44"/>
                <a:gd name="T2" fmla="*/ 12 w 19"/>
                <a:gd name="T3" fmla="*/ 0 h 44"/>
                <a:gd name="T4" fmla="*/ 16 w 19"/>
                <a:gd name="T5" fmla="*/ 11 h 44"/>
                <a:gd name="T6" fmla="*/ 12 w 19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44">
                  <a:moveTo>
                    <a:pt x="12" y="44"/>
                  </a:moveTo>
                  <a:cubicBezTo>
                    <a:pt x="0" y="34"/>
                    <a:pt x="0" y="6"/>
                    <a:pt x="12" y="0"/>
                  </a:cubicBezTo>
                  <a:cubicBezTo>
                    <a:pt x="18" y="2"/>
                    <a:pt x="19" y="8"/>
                    <a:pt x="16" y="11"/>
                  </a:cubicBezTo>
                  <a:cubicBezTo>
                    <a:pt x="10" y="18"/>
                    <a:pt x="9" y="35"/>
                    <a:pt x="12" y="44"/>
                  </a:cubicBezTo>
                  <a:close/>
                </a:path>
              </a:pathLst>
            </a:custGeom>
            <a:solidFill>
              <a:srgbClr val="BD7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6" name="Freeform 46">
              <a:extLst>
                <a:ext uri="{FF2B5EF4-FFF2-40B4-BE49-F238E27FC236}">
                  <a16:creationId xmlns:a16="http://schemas.microsoft.com/office/drawing/2014/main" id="{F7166F6E-08F6-4C1E-AEA7-0A997D986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646" y="1252537"/>
              <a:ext cx="217488" cy="207963"/>
            </a:xfrm>
            <a:custGeom>
              <a:avLst/>
              <a:gdLst>
                <a:gd name="T0" fmla="*/ 7 w 51"/>
                <a:gd name="T1" fmla="*/ 49 h 49"/>
                <a:gd name="T2" fmla="*/ 51 w 51"/>
                <a:gd name="T3" fmla="*/ 14 h 49"/>
                <a:gd name="T4" fmla="*/ 35 w 51"/>
                <a:gd name="T5" fmla="*/ 0 h 49"/>
                <a:gd name="T6" fmla="*/ 0 w 51"/>
                <a:gd name="T7" fmla="*/ 41 h 49"/>
                <a:gd name="T8" fmla="*/ 7 w 51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9">
                  <a:moveTo>
                    <a:pt x="7" y="49"/>
                  </a:moveTo>
                  <a:cubicBezTo>
                    <a:pt x="18" y="41"/>
                    <a:pt x="35" y="31"/>
                    <a:pt x="51" y="1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3" y="14"/>
                    <a:pt x="11" y="32"/>
                    <a:pt x="0" y="41"/>
                  </a:cubicBezTo>
                  <a:cubicBezTo>
                    <a:pt x="2" y="44"/>
                    <a:pt x="3" y="47"/>
                    <a:pt x="7" y="49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7" name="Freeform 47">
              <a:extLst>
                <a:ext uri="{FF2B5EF4-FFF2-40B4-BE49-F238E27FC236}">
                  <a16:creationId xmlns:a16="http://schemas.microsoft.com/office/drawing/2014/main" id="{885B1457-2E7B-4682-9375-EA107C754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409" y="963612"/>
              <a:ext cx="182563" cy="344488"/>
            </a:xfrm>
            <a:custGeom>
              <a:avLst/>
              <a:gdLst>
                <a:gd name="T0" fmla="*/ 29 w 43"/>
                <a:gd name="T1" fmla="*/ 1 h 81"/>
                <a:gd name="T2" fmla="*/ 8 w 43"/>
                <a:gd name="T3" fmla="*/ 40 h 81"/>
                <a:gd name="T4" fmla="*/ 12 w 43"/>
                <a:gd name="T5" fmla="*/ 79 h 81"/>
                <a:gd name="T6" fmla="*/ 36 w 43"/>
                <a:gd name="T7" fmla="*/ 39 h 81"/>
                <a:gd name="T8" fmla="*/ 29 w 43"/>
                <a:gd name="T9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1">
                  <a:moveTo>
                    <a:pt x="29" y="1"/>
                  </a:moveTo>
                  <a:cubicBezTo>
                    <a:pt x="12" y="0"/>
                    <a:pt x="8" y="24"/>
                    <a:pt x="8" y="40"/>
                  </a:cubicBezTo>
                  <a:cubicBezTo>
                    <a:pt x="8" y="56"/>
                    <a:pt x="0" y="78"/>
                    <a:pt x="12" y="79"/>
                  </a:cubicBezTo>
                  <a:cubicBezTo>
                    <a:pt x="26" y="81"/>
                    <a:pt x="33" y="55"/>
                    <a:pt x="36" y="39"/>
                  </a:cubicBezTo>
                  <a:cubicBezTo>
                    <a:pt x="40" y="22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8" name="Freeform 48">
              <a:extLst>
                <a:ext uri="{FF2B5EF4-FFF2-40B4-BE49-F238E27FC236}">
                  <a16:creationId xmlns:a16="http://schemas.microsoft.com/office/drawing/2014/main" id="{3F7AA110-D19E-4251-B60B-04BF1002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371" y="1374774"/>
              <a:ext cx="122238" cy="106363"/>
            </a:xfrm>
            <a:custGeom>
              <a:avLst/>
              <a:gdLst>
                <a:gd name="T0" fmla="*/ 24 w 29"/>
                <a:gd name="T1" fmla="*/ 17 h 25"/>
                <a:gd name="T2" fmla="*/ 16 w 29"/>
                <a:gd name="T3" fmla="*/ 24 h 25"/>
                <a:gd name="T4" fmla="*/ 10 w 29"/>
                <a:gd name="T5" fmla="*/ 23 h 25"/>
                <a:gd name="T6" fmla="*/ 6 w 29"/>
                <a:gd name="T7" fmla="*/ 18 h 25"/>
                <a:gd name="T8" fmla="*/ 11 w 29"/>
                <a:gd name="T9" fmla="*/ 9 h 25"/>
                <a:gd name="T10" fmla="*/ 24 w 29"/>
                <a:gd name="T11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5">
                  <a:moveTo>
                    <a:pt x="24" y="17"/>
                  </a:moveTo>
                  <a:cubicBezTo>
                    <a:pt x="21" y="21"/>
                    <a:pt x="20" y="23"/>
                    <a:pt x="16" y="24"/>
                  </a:cubicBezTo>
                  <a:cubicBezTo>
                    <a:pt x="12" y="25"/>
                    <a:pt x="10" y="23"/>
                    <a:pt x="10" y="23"/>
                  </a:cubicBezTo>
                  <a:cubicBezTo>
                    <a:pt x="7" y="25"/>
                    <a:pt x="2" y="23"/>
                    <a:pt x="6" y="18"/>
                  </a:cubicBezTo>
                  <a:cubicBezTo>
                    <a:pt x="6" y="18"/>
                    <a:pt x="0" y="18"/>
                    <a:pt x="11" y="9"/>
                  </a:cubicBezTo>
                  <a:cubicBezTo>
                    <a:pt x="21" y="0"/>
                    <a:pt x="29" y="10"/>
                    <a:pt x="24" y="17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9" name="Freeform 49">
              <a:extLst>
                <a:ext uri="{FF2B5EF4-FFF2-40B4-BE49-F238E27FC236}">
                  <a16:creationId xmlns:a16="http://schemas.microsoft.com/office/drawing/2014/main" id="{051E92DD-6200-4DA8-BDD7-9756458A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7309" y="1196974"/>
              <a:ext cx="169863" cy="177800"/>
            </a:xfrm>
            <a:custGeom>
              <a:avLst/>
              <a:gdLst>
                <a:gd name="T0" fmla="*/ 31 w 40"/>
                <a:gd name="T1" fmla="*/ 26 h 42"/>
                <a:gd name="T2" fmla="*/ 14 w 40"/>
                <a:gd name="T3" fmla="*/ 42 h 42"/>
                <a:gd name="T4" fmla="*/ 0 w 40"/>
                <a:gd name="T5" fmla="*/ 27 h 42"/>
                <a:gd name="T6" fmla="*/ 16 w 40"/>
                <a:gd name="T7" fmla="*/ 7 h 42"/>
                <a:gd name="T8" fmla="*/ 31 w 40"/>
                <a:gd name="T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2">
                  <a:moveTo>
                    <a:pt x="31" y="26"/>
                  </a:moveTo>
                  <a:cubicBezTo>
                    <a:pt x="22" y="35"/>
                    <a:pt x="25" y="32"/>
                    <a:pt x="14" y="42"/>
                  </a:cubicBezTo>
                  <a:cubicBezTo>
                    <a:pt x="12" y="36"/>
                    <a:pt x="6" y="29"/>
                    <a:pt x="0" y="27"/>
                  </a:cubicBezTo>
                  <a:cubicBezTo>
                    <a:pt x="7" y="17"/>
                    <a:pt x="6" y="14"/>
                    <a:pt x="16" y="7"/>
                  </a:cubicBezTo>
                  <a:cubicBezTo>
                    <a:pt x="26" y="0"/>
                    <a:pt x="40" y="15"/>
                    <a:pt x="31" y="26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0" name="Freeform 50">
              <a:extLst>
                <a:ext uri="{FF2B5EF4-FFF2-40B4-BE49-F238E27FC236}">
                  <a16:creationId xmlns:a16="http://schemas.microsoft.com/office/drawing/2014/main" id="{81848658-3CF2-454E-B6FA-8E9F9D8D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571" y="1044574"/>
              <a:ext cx="157163" cy="271463"/>
            </a:xfrm>
            <a:custGeom>
              <a:avLst/>
              <a:gdLst>
                <a:gd name="T0" fmla="*/ 13 w 37"/>
                <a:gd name="T1" fmla="*/ 9 h 64"/>
                <a:gd name="T2" fmla="*/ 17 w 37"/>
                <a:gd name="T3" fmla="*/ 57 h 64"/>
                <a:gd name="T4" fmla="*/ 13 w 37"/>
                <a:gd name="T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64">
                  <a:moveTo>
                    <a:pt x="13" y="9"/>
                  </a:moveTo>
                  <a:cubicBezTo>
                    <a:pt x="5" y="25"/>
                    <a:pt x="0" y="48"/>
                    <a:pt x="17" y="57"/>
                  </a:cubicBezTo>
                  <a:cubicBezTo>
                    <a:pt x="30" y="64"/>
                    <a:pt x="37" y="0"/>
                    <a:pt x="13" y="9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1" name="Freeform 51">
              <a:extLst>
                <a:ext uri="{FF2B5EF4-FFF2-40B4-BE49-F238E27FC236}">
                  <a16:creationId xmlns:a16="http://schemas.microsoft.com/office/drawing/2014/main" id="{13B6E71C-0984-45F6-BE72-2FC37C342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734" y="1269999"/>
              <a:ext cx="139700" cy="130175"/>
            </a:xfrm>
            <a:custGeom>
              <a:avLst/>
              <a:gdLst>
                <a:gd name="T0" fmla="*/ 24 w 33"/>
                <a:gd name="T1" fmla="*/ 26 h 31"/>
                <a:gd name="T2" fmla="*/ 31 w 33"/>
                <a:gd name="T3" fmla="*/ 19 h 31"/>
                <a:gd name="T4" fmla="*/ 18 w 33"/>
                <a:gd name="T5" fmla="*/ 10 h 31"/>
                <a:gd name="T6" fmla="*/ 9 w 33"/>
                <a:gd name="T7" fmla="*/ 1 h 31"/>
                <a:gd name="T8" fmla="*/ 3 w 33"/>
                <a:gd name="T9" fmla="*/ 7 h 31"/>
                <a:gd name="T10" fmla="*/ 24 w 33"/>
                <a:gd name="T11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1">
                  <a:moveTo>
                    <a:pt x="24" y="26"/>
                  </a:moveTo>
                  <a:cubicBezTo>
                    <a:pt x="27" y="24"/>
                    <a:pt x="29" y="21"/>
                    <a:pt x="31" y="19"/>
                  </a:cubicBezTo>
                  <a:cubicBezTo>
                    <a:pt x="33" y="15"/>
                    <a:pt x="27" y="18"/>
                    <a:pt x="18" y="10"/>
                  </a:cubicBezTo>
                  <a:cubicBezTo>
                    <a:pt x="14" y="6"/>
                    <a:pt x="11" y="0"/>
                    <a:pt x="9" y="1"/>
                  </a:cubicBezTo>
                  <a:cubicBezTo>
                    <a:pt x="7" y="4"/>
                    <a:pt x="5" y="5"/>
                    <a:pt x="3" y="7"/>
                  </a:cubicBezTo>
                  <a:cubicBezTo>
                    <a:pt x="0" y="10"/>
                    <a:pt x="18" y="31"/>
                    <a:pt x="24" y="2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Freeform 52">
              <a:extLst>
                <a:ext uri="{FF2B5EF4-FFF2-40B4-BE49-F238E27FC236}">
                  <a16:creationId xmlns:a16="http://schemas.microsoft.com/office/drawing/2014/main" id="{30F3D1F5-BC2F-4428-8D8A-0CC45583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096" y="2295524"/>
              <a:ext cx="63500" cy="106363"/>
            </a:xfrm>
            <a:custGeom>
              <a:avLst/>
              <a:gdLst>
                <a:gd name="T0" fmla="*/ 15 w 15"/>
                <a:gd name="T1" fmla="*/ 6 h 25"/>
                <a:gd name="T2" fmla="*/ 11 w 15"/>
                <a:gd name="T3" fmla="*/ 22 h 25"/>
                <a:gd name="T4" fmla="*/ 6 w 15"/>
                <a:gd name="T5" fmla="*/ 24 h 25"/>
                <a:gd name="T6" fmla="*/ 3 w 15"/>
                <a:gd name="T7" fmla="*/ 12 h 25"/>
                <a:gd name="T8" fmla="*/ 15 w 1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15" y="6"/>
                  </a:moveTo>
                  <a:cubicBezTo>
                    <a:pt x="12" y="12"/>
                    <a:pt x="11" y="16"/>
                    <a:pt x="11" y="22"/>
                  </a:cubicBezTo>
                  <a:cubicBezTo>
                    <a:pt x="11" y="24"/>
                    <a:pt x="6" y="25"/>
                    <a:pt x="6" y="24"/>
                  </a:cubicBezTo>
                  <a:cubicBezTo>
                    <a:pt x="6" y="19"/>
                    <a:pt x="8" y="15"/>
                    <a:pt x="3" y="12"/>
                  </a:cubicBezTo>
                  <a:cubicBezTo>
                    <a:pt x="0" y="10"/>
                    <a:pt x="15" y="0"/>
                    <a:pt x="15" y="6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Freeform 53">
              <a:extLst>
                <a:ext uri="{FF2B5EF4-FFF2-40B4-BE49-F238E27FC236}">
                  <a16:creationId xmlns:a16="http://schemas.microsoft.com/office/drawing/2014/main" id="{73786E95-36EC-41CC-AF6C-F12D791E4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4309" y="2241549"/>
              <a:ext cx="141288" cy="160338"/>
            </a:xfrm>
            <a:custGeom>
              <a:avLst/>
              <a:gdLst>
                <a:gd name="T0" fmla="*/ 2 w 33"/>
                <a:gd name="T1" fmla="*/ 31 h 38"/>
                <a:gd name="T2" fmla="*/ 11 w 33"/>
                <a:gd name="T3" fmla="*/ 11 h 38"/>
                <a:gd name="T4" fmla="*/ 31 w 33"/>
                <a:gd name="T5" fmla="*/ 7 h 38"/>
                <a:gd name="T6" fmla="*/ 15 w 33"/>
                <a:gd name="T7" fmla="*/ 33 h 38"/>
                <a:gd name="T8" fmla="*/ 2 w 33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8">
                  <a:moveTo>
                    <a:pt x="2" y="31"/>
                  </a:moveTo>
                  <a:cubicBezTo>
                    <a:pt x="6" y="28"/>
                    <a:pt x="9" y="16"/>
                    <a:pt x="11" y="11"/>
                  </a:cubicBezTo>
                  <a:cubicBezTo>
                    <a:pt x="13" y="5"/>
                    <a:pt x="29" y="0"/>
                    <a:pt x="31" y="7"/>
                  </a:cubicBezTo>
                  <a:cubicBezTo>
                    <a:pt x="33" y="15"/>
                    <a:pt x="19" y="30"/>
                    <a:pt x="15" y="33"/>
                  </a:cubicBezTo>
                  <a:cubicBezTo>
                    <a:pt x="10" y="36"/>
                    <a:pt x="0" y="38"/>
                    <a:pt x="2" y="3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2" name="Freeform 54">
              <a:extLst>
                <a:ext uri="{FF2B5EF4-FFF2-40B4-BE49-F238E27FC236}">
                  <a16:creationId xmlns:a16="http://schemas.microsoft.com/office/drawing/2014/main" id="{C90F2046-ABC5-40E7-87AA-87E724B87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971" y="2270124"/>
              <a:ext cx="182563" cy="157163"/>
            </a:xfrm>
            <a:custGeom>
              <a:avLst/>
              <a:gdLst>
                <a:gd name="T0" fmla="*/ 10 w 43"/>
                <a:gd name="T1" fmla="*/ 25 h 37"/>
                <a:gd name="T2" fmla="*/ 3 w 43"/>
                <a:gd name="T3" fmla="*/ 30 h 37"/>
                <a:gd name="T4" fmla="*/ 11 w 43"/>
                <a:gd name="T5" fmla="*/ 36 h 37"/>
                <a:gd name="T6" fmla="*/ 29 w 43"/>
                <a:gd name="T7" fmla="*/ 23 h 37"/>
                <a:gd name="T8" fmla="*/ 42 w 43"/>
                <a:gd name="T9" fmla="*/ 7 h 37"/>
                <a:gd name="T10" fmla="*/ 39 w 43"/>
                <a:gd name="T11" fmla="*/ 0 h 37"/>
                <a:gd name="T12" fmla="*/ 22 w 43"/>
                <a:gd name="T13" fmla="*/ 21 h 37"/>
                <a:gd name="T14" fmla="*/ 10 w 43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7">
                  <a:moveTo>
                    <a:pt x="10" y="25"/>
                  </a:moveTo>
                  <a:cubicBezTo>
                    <a:pt x="7" y="27"/>
                    <a:pt x="6" y="28"/>
                    <a:pt x="3" y="30"/>
                  </a:cubicBezTo>
                  <a:cubicBezTo>
                    <a:pt x="0" y="32"/>
                    <a:pt x="0" y="37"/>
                    <a:pt x="11" y="36"/>
                  </a:cubicBezTo>
                  <a:cubicBezTo>
                    <a:pt x="21" y="34"/>
                    <a:pt x="24" y="29"/>
                    <a:pt x="29" y="23"/>
                  </a:cubicBezTo>
                  <a:cubicBezTo>
                    <a:pt x="33" y="16"/>
                    <a:pt x="43" y="15"/>
                    <a:pt x="42" y="7"/>
                  </a:cubicBezTo>
                  <a:cubicBezTo>
                    <a:pt x="42" y="3"/>
                    <a:pt x="41" y="2"/>
                    <a:pt x="39" y="0"/>
                  </a:cubicBezTo>
                  <a:cubicBezTo>
                    <a:pt x="38" y="7"/>
                    <a:pt x="27" y="16"/>
                    <a:pt x="22" y="21"/>
                  </a:cubicBezTo>
                  <a:cubicBezTo>
                    <a:pt x="17" y="27"/>
                    <a:pt x="12" y="27"/>
                    <a:pt x="10" y="25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3" name="Freeform 55">
              <a:extLst>
                <a:ext uri="{FF2B5EF4-FFF2-40B4-BE49-F238E27FC236}">
                  <a16:creationId xmlns:a16="http://schemas.microsoft.com/office/drawing/2014/main" id="{B6C9A4BF-0D14-4A3F-A592-0A127A904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1796" y="2351087"/>
              <a:ext cx="68263" cy="111125"/>
            </a:xfrm>
            <a:custGeom>
              <a:avLst/>
              <a:gdLst>
                <a:gd name="T0" fmla="*/ 16 w 16"/>
                <a:gd name="T1" fmla="*/ 6 h 26"/>
                <a:gd name="T2" fmla="*/ 11 w 16"/>
                <a:gd name="T3" fmla="*/ 23 h 26"/>
                <a:gd name="T4" fmla="*/ 7 w 16"/>
                <a:gd name="T5" fmla="*/ 24 h 26"/>
                <a:gd name="T6" fmla="*/ 4 w 16"/>
                <a:gd name="T7" fmla="*/ 12 h 26"/>
                <a:gd name="T8" fmla="*/ 16 w 16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16" y="6"/>
                  </a:moveTo>
                  <a:cubicBezTo>
                    <a:pt x="13" y="13"/>
                    <a:pt x="12" y="16"/>
                    <a:pt x="11" y="23"/>
                  </a:cubicBezTo>
                  <a:cubicBezTo>
                    <a:pt x="11" y="25"/>
                    <a:pt x="6" y="26"/>
                    <a:pt x="7" y="24"/>
                  </a:cubicBezTo>
                  <a:cubicBezTo>
                    <a:pt x="7" y="20"/>
                    <a:pt x="8" y="16"/>
                    <a:pt x="4" y="12"/>
                  </a:cubicBezTo>
                  <a:cubicBezTo>
                    <a:pt x="0" y="10"/>
                    <a:pt x="16" y="0"/>
                    <a:pt x="16" y="6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" name="Freeform 56">
              <a:extLst>
                <a:ext uri="{FF2B5EF4-FFF2-40B4-BE49-F238E27FC236}">
                  <a16:creationId xmlns:a16="http://schemas.microsoft.com/office/drawing/2014/main" id="{46CD62B0-91B3-482D-8479-AF58CFDA4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5596" y="2300287"/>
              <a:ext cx="139700" cy="161925"/>
            </a:xfrm>
            <a:custGeom>
              <a:avLst/>
              <a:gdLst>
                <a:gd name="T0" fmla="*/ 2 w 33"/>
                <a:gd name="T1" fmla="*/ 31 h 38"/>
                <a:gd name="T2" fmla="*/ 12 w 33"/>
                <a:gd name="T3" fmla="*/ 10 h 38"/>
                <a:gd name="T4" fmla="*/ 31 w 33"/>
                <a:gd name="T5" fmla="*/ 7 h 38"/>
                <a:gd name="T6" fmla="*/ 15 w 33"/>
                <a:gd name="T7" fmla="*/ 32 h 38"/>
                <a:gd name="T8" fmla="*/ 2 w 33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8">
                  <a:moveTo>
                    <a:pt x="2" y="31"/>
                  </a:moveTo>
                  <a:cubicBezTo>
                    <a:pt x="6" y="27"/>
                    <a:pt x="10" y="16"/>
                    <a:pt x="12" y="10"/>
                  </a:cubicBezTo>
                  <a:cubicBezTo>
                    <a:pt x="14" y="4"/>
                    <a:pt x="29" y="0"/>
                    <a:pt x="31" y="7"/>
                  </a:cubicBezTo>
                  <a:cubicBezTo>
                    <a:pt x="33" y="14"/>
                    <a:pt x="19" y="29"/>
                    <a:pt x="15" y="32"/>
                  </a:cubicBezTo>
                  <a:cubicBezTo>
                    <a:pt x="11" y="35"/>
                    <a:pt x="0" y="38"/>
                    <a:pt x="2" y="3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5" name="Freeform 57">
              <a:extLst>
                <a:ext uri="{FF2B5EF4-FFF2-40B4-BE49-F238E27FC236}">
                  <a16:creationId xmlns:a16="http://schemas.microsoft.com/office/drawing/2014/main" id="{38576183-1878-42EC-B037-EBE681976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434" y="2330449"/>
              <a:ext cx="177800" cy="152400"/>
            </a:xfrm>
            <a:custGeom>
              <a:avLst/>
              <a:gdLst>
                <a:gd name="T0" fmla="*/ 9 w 42"/>
                <a:gd name="T1" fmla="*/ 24 h 36"/>
                <a:gd name="T2" fmla="*/ 2 w 42"/>
                <a:gd name="T3" fmla="*/ 30 h 36"/>
                <a:gd name="T4" fmla="*/ 10 w 42"/>
                <a:gd name="T5" fmla="*/ 35 h 36"/>
                <a:gd name="T6" fmla="*/ 28 w 42"/>
                <a:gd name="T7" fmla="*/ 22 h 36"/>
                <a:gd name="T8" fmla="*/ 42 w 42"/>
                <a:gd name="T9" fmla="*/ 6 h 36"/>
                <a:gd name="T10" fmla="*/ 38 w 42"/>
                <a:gd name="T11" fmla="*/ 0 h 36"/>
                <a:gd name="T12" fmla="*/ 22 w 42"/>
                <a:gd name="T13" fmla="*/ 21 h 36"/>
                <a:gd name="T14" fmla="*/ 9 w 42"/>
                <a:gd name="T1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6">
                  <a:moveTo>
                    <a:pt x="9" y="24"/>
                  </a:moveTo>
                  <a:cubicBezTo>
                    <a:pt x="6" y="27"/>
                    <a:pt x="5" y="28"/>
                    <a:pt x="2" y="30"/>
                  </a:cubicBezTo>
                  <a:cubicBezTo>
                    <a:pt x="0" y="32"/>
                    <a:pt x="0" y="36"/>
                    <a:pt x="10" y="35"/>
                  </a:cubicBezTo>
                  <a:cubicBezTo>
                    <a:pt x="21" y="34"/>
                    <a:pt x="24" y="28"/>
                    <a:pt x="28" y="22"/>
                  </a:cubicBezTo>
                  <a:cubicBezTo>
                    <a:pt x="32" y="15"/>
                    <a:pt x="42" y="15"/>
                    <a:pt x="42" y="6"/>
                  </a:cubicBezTo>
                  <a:cubicBezTo>
                    <a:pt x="41" y="2"/>
                    <a:pt x="40" y="1"/>
                    <a:pt x="38" y="0"/>
                  </a:cubicBezTo>
                  <a:cubicBezTo>
                    <a:pt x="37" y="6"/>
                    <a:pt x="26" y="16"/>
                    <a:pt x="22" y="21"/>
                  </a:cubicBezTo>
                  <a:cubicBezTo>
                    <a:pt x="17" y="26"/>
                    <a:pt x="12" y="26"/>
                    <a:pt x="9" y="24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6" name="Freeform 58">
              <a:extLst>
                <a:ext uri="{FF2B5EF4-FFF2-40B4-BE49-F238E27FC236}">
                  <a16:creationId xmlns:a16="http://schemas.microsoft.com/office/drawing/2014/main" id="{7D742940-AFC4-4F32-A9CF-DB581202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1609" y="968374"/>
              <a:ext cx="238125" cy="220663"/>
            </a:xfrm>
            <a:custGeom>
              <a:avLst/>
              <a:gdLst>
                <a:gd name="T0" fmla="*/ 56 w 56"/>
                <a:gd name="T1" fmla="*/ 9 h 52"/>
                <a:gd name="T2" fmla="*/ 7 w 56"/>
                <a:gd name="T3" fmla="*/ 0 h 52"/>
                <a:gd name="T4" fmla="*/ 13 w 56"/>
                <a:gd name="T5" fmla="*/ 47 h 52"/>
                <a:gd name="T6" fmla="*/ 56 w 56"/>
                <a:gd name="T7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9"/>
                  </a:moveTo>
                  <a:cubicBezTo>
                    <a:pt x="51" y="6"/>
                    <a:pt x="12" y="1"/>
                    <a:pt x="7" y="0"/>
                  </a:cubicBezTo>
                  <a:cubicBezTo>
                    <a:pt x="6" y="2"/>
                    <a:pt x="0" y="42"/>
                    <a:pt x="13" y="47"/>
                  </a:cubicBezTo>
                  <a:cubicBezTo>
                    <a:pt x="27" y="52"/>
                    <a:pt x="42" y="21"/>
                    <a:pt x="56" y="9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7" name="Freeform 59">
              <a:extLst>
                <a:ext uri="{FF2B5EF4-FFF2-40B4-BE49-F238E27FC236}">
                  <a16:creationId xmlns:a16="http://schemas.microsoft.com/office/drawing/2014/main" id="{BD828047-7810-47CA-B100-359803AC0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934" y="874712"/>
              <a:ext cx="152400" cy="195263"/>
            </a:xfrm>
            <a:custGeom>
              <a:avLst/>
              <a:gdLst>
                <a:gd name="T0" fmla="*/ 32 w 36"/>
                <a:gd name="T1" fmla="*/ 46 h 46"/>
                <a:gd name="T2" fmla="*/ 2 w 36"/>
                <a:gd name="T3" fmla="*/ 46 h 46"/>
                <a:gd name="T4" fmla="*/ 2 w 36"/>
                <a:gd name="T5" fmla="*/ 0 h 46"/>
                <a:gd name="T6" fmla="*/ 32 w 36"/>
                <a:gd name="T7" fmla="*/ 0 h 46"/>
                <a:gd name="T8" fmla="*/ 32 w 3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6">
                  <a:moveTo>
                    <a:pt x="32" y="46"/>
                  </a:moveTo>
                  <a:cubicBezTo>
                    <a:pt x="22" y="46"/>
                    <a:pt x="12" y="46"/>
                    <a:pt x="2" y="46"/>
                  </a:cubicBezTo>
                  <a:cubicBezTo>
                    <a:pt x="0" y="29"/>
                    <a:pt x="0" y="14"/>
                    <a:pt x="2" y="0"/>
                  </a:cubicBezTo>
                  <a:cubicBezTo>
                    <a:pt x="12" y="0"/>
                    <a:pt x="22" y="0"/>
                    <a:pt x="32" y="0"/>
                  </a:cubicBezTo>
                  <a:cubicBezTo>
                    <a:pt x="35" y="15"/>
                    <a:pt x="36" y="30"/>
                    <a:pt x="32" y="46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8" name="Freeform 60">
              <a:extLst>
                <a:ext uri="{FF2B5EF4-FFF2-40B4-BE49-F238E27FC236}">
                  <a16:creationId xmlns:a16="http://schemas.microsoft.com/office/drawing/2014/main" id="{C14259EA-419A-46D0-894C-659DC7B0B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4309" y="1316037"/>
              <a:ext cx="209550" cy="1017588"/>
            </a:xfrm>
            <a:custGeom>
              <a:avLst/>
              <a:gdLst>
                <a:gd name="T0" fmla="*/ 48 w 49"/>
                <a:gd name="T1" fmla="*/ 6 h 240"/>
                <a:gd name="T2" fmla="*/ 37 w 49"/>
                <a:gd name="T3" fmla="*/ 156 h 240"/>
                <a:gd name="T4" fmla="*/ 34 w 49"/>
                <a:gd name="T5" fmla="*/ 231 h 240"/>
                <a:gd name="T6" fmla="*/ 8 w 49"/>
                <a:gd name="T7" fmla="*/ 233 h 240"/>
                <a:gd name="T8" fmla="*/ 1 w 49"/>
                <a:gd name="T9" fmla="*/ 55 h 240"/>
                <a:gd name="T10" fmla="*/ 11 w 49"/>
                <a:gd name="T11" fmla="*/ 0 h 240"/>
                <a:gd name="T12" fmla="*/ 48 w 49"/>
                <a:gd name="T13" fmla="*/ 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240">
                  <a:moveTo>
                    <a:pt x="48" y="6"/>
                  </a:moveTo>
                  <a:cubicBezTo>
                    <a:pt x="49" y="45"/>
                    <a:pt x="36" y="131"/>
                    <a:pt x="37" y="156"/>
                  </a:cubicBezTo>
                  <a:cubicBezTo>
                    <a:pt x="39" y="181"/>
                    <a:pt x="35" y="225"/>
                    <a:pt x="34" y="231"/>
                  </a:cubicBezTo>
                  <a:cubicBezTo>
                    <a:pt x="29" y="240"/>
                    <a:pt x="14" y="235"/>
                    <a:pt x="8" y="233"/>
                  </a:cubicBezTo>
                  <a:cubicBezTo>
                    <a:pt x="11" y="214"/>
                    <a:pt x="0" y="85"/>
                    <a:pt x="1" y="55"/>
                  </a:cubicBezTo>
                  <a:cubicBezTo>
                    <a:pt x="1" y="29"/>
                    <a:pt x="4" y="0"/>
                    <a:pt x="11" y="0"/>
                  </a:cubicBezTo>
                  <a:cubicBezTo>
                    <a:pt x="21" y="0"/>
                    <a:pt x="43" y="0"/>
                    <a:pt x="48" y="6"/>
                  </a:cubicBezTo>
                  <a:close/>
                </a:path>
              </a:pathLst>
            </a:custGeom>
            <a:solidFill>
              <a:srgbClr val="7DBBD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9" name="Freeform 61">
              <a:extLst>
                <a:ext uri="{FF2B5EF4-FFF2-40B4-BE49-F238E27FC236}">
                  <a16:creationId xmlns:a16="http://schemas.microsoft.com/office/drawing/2014/main" id="{72F98BA6-9B56-4F79-8C41-9103A4FD5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7971" y="1541462"/>
              <a:ext cx="123825" cy="754063"/>
            </a:xfrm>
            <a:custGeom>
              <a:avLst/>
              <a:gdLst>
                <a:gd name="T0" fmla="*/ 21 w 29"/>
                <a:gd name="T1" fmla="*/ 178 h 178"/>
                <a:gd name="T2" fmla="*/ 10 w 29"/>
                <a:gd name="T3" fmla="*/ 13 h 178"/>
                <a:gd name="T4" fmla="*/ 19 w 29"/>
                <a:gd name="T5" fmla="*/ 19 h 178"/>
                <a:gd name="T6" fmla="*/ 21 w 29"/>
                <a:gd name="T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78">
                  <a:moveTo>
                    <a:pt x="21" y="178"/>
                  </a:moveTo>
                  <a:cubicBezTo>
                    <a:pt x="14" y="154"/>
                    <a:pt x="0" y="59"/>
                    <a:pt x="10" y="13"/>
                  </a:cubicBezTo>
                  <a:cubicBezTo>
                    <a:pt x="12" y="5"/>
                    <a:pt x="15" y="0"/>
                    <a:pt x="19" y="19"/>
                  </a:cubicBezTo>
                  <a:cubicBezTo>
                    <a:pt x="24" y="50"/>
                    <a:pt x="29" y="125"/>
                    <a:pt x="21" y="178"/>
                  </a:cubicBezTo>
                  <a:close/>
                </a:path>
              </a:pathLst>
            </a:custGeom>
            <a:solidFill>
              <a:srgbClr val="5C9AB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0" name="Freeform 62">
              <a:extLst>
                <a:ext uri="{FF2B5EF4-FFF2-40B4-BE49-F238E27FC236}">
                  <a16:creationId xmlns:a16="http://schemas.microsoft.com/office/drawing/2014/main" id="{AB241280-E190-471B-A539-7BE375964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134" y="1333499"/>
              <a:ext cx="225425" cy="1060450"/>
            </a:xfrm>
            <a:custGeom>
              <a:avLst/>
              <a:gdLst>
                <a:gd name="T0" fmla="*/ 44 w 53"/>
                <a:gd name="T1" fmla="*/ 10 h 250"/>
                <a:gd name="T2" fmla="*/ 42 w 53"/>
                <a:gd name="T3" fmla="*/ 165 h 250"/>
                <a:gd name="T4" fmla="*/ 40 w 53"/>
                <a:gd name="T5" fmla="*/ 242 h 250"/>
                <a:gd name="T6" fmla="*/ 12 w 53"/>
                <a:gd name="T7" fmla="*/ 243 h 250"/>
                <a:gd name="T8" fmla="*/ 0 w 53"/>
                <a:gd name="T9" fmla="*/ 15 h 250"/>
                <a:gd name="T10" fmla="*/ 44 w 53"/>
                <a:gd name="T11" fmla="*/ 1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250">
                  <a:moveTo>
                    <a:pt x="44" y="10"/>
                  </a:moveTo>
                  <a:cubicBezTo>
                    <a:pt x="53" y="58"/>
                    <a:pt x="40" y="141"/>
                    <a:pt x="42" y="165"/>
                  </a:cubicBezTo>
                  <a:cubicBezTo>
                    <a:pt x="44" y="190"/>
                    <a:pt x="38" y="232"/>
                    <a:pt x="40" y="242"/>
                  </a:cubicBezTo>
                  <a:cubicBezTo>
                    <a:pt x="37" y="248"/>
                    <a:pt x="21" y="250"/>
                    <a:pt x="12" y="243"/>
                  </a:cubicBezTo>
                  <a:cubicBezTo>
                    <a:pt x="12" y="214"/>
                    <a:pt x="0" y="51"/>
                    <a:pt x="0" y="15"/>
                  </a:cubicBezTo>
                  <a:cubicBezTo>
                    <a:pt x="9" y="8"/>
                    <a:pt x="36" y="0"/>
                    <a:pt x="44" y="10"/>
                  </a:cubicBezTo>
                  <a:close/>
                </a:path>
              </a:pathLst>
            </a:custGeom>
            <a:solidFill>
              <a:srgbClr val="7DBBD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1" name="Freeform 63">
              <a:extLst>
                <a:ext uri="{FF2B5EF4-FFF2-40B4-BE49-F238E27FC236}">
                  <a16:creationId xmlns:a16="http://schemas.microsoft.com/office/drawing/2014/main" id="{6E0945BE-9AF5-442C-90A9-8B553868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834" y="1231899"/>
              <a:ext cx="403225" cy="249238"/>
            </a:xfrm>
            <a:custGeom>
              <a:avLst/>
              <a:gdLst>
                <a:gd name="T0" fmla="*/ 5 w 95"/>
                <a:gd name="T1" fmla="*/ 0 h 59"/>
                <a:gd name="T2" fmla="*/ 77 w 95"/>
                <a:gd name="T3" fmla="*/ 51 h 59"/>
                <a:gd name="T4" fmla="*/ 3 w 95"/>
                <a:gd name="T5" fmla="*/ 46 h 59"/>
                <a:gd name="T6" fmla="*/ 5 w 95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59">
                  <a:moveTo>
                    <a:pt x="5" y="0"/>
                  </a:moveTo>
                  <a:cubicBezTo>
                    <a:pt x="4" y="0"/>
                    <a:pt x="95" y="44"/>
                    <a:pt x="77" y="51"/>
                  </a:cubicBezTo>
                  <a:cubicBezTo>
                    <a:pt x="58" y="58"/>
                    <a:pt x="14" y="59"/>
                    <a:pt x="3" y="46"/>
                  </a:cubicBezTo>
                  <a:cubicBezTo>
                    <a:pt x="0" y="31"/>
                    <a:pt x="8" y="15"/>
                    <a:pt x="5" y="0"/>
                  </a:cubicBezTo>
                  <a:close/>
                </a:path>
              </a:pathLst>
            </a:custGeom>
            <a:solidFill>
              <a:srgbClr val="2644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2" name="Freeform 64">
              <a:extLst>
                <a:ext uri="{FF2B5EF4-FFF2-40B4-BE49-F238E27FC236}">
                  <a16:creationId xmlns:a16="http://schemas.microsoft.com/office/drawing/2014/main" id="{A34D2E79-685A-4585-AECC-A173D5BE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171" y="636587"/>
              <a:ext cx="200025" cy="255588"/>
            </a:xfrm>
            <a:custGeom>
              <a:avLst/>
              <a:gdLst>
                <a:gd name="T0" fmla="*/ 30 w 47"/>
                <a:gd name="T1" fmla="*/ 60 h 60"/>
                <a:gd name="T2" fmla="*/ 36 w 47"/>
                <a:gd name="T3" fmla="*/ 3 h 60"/>
                <a:gd name="T4" fmla="*/ 35 w 47"/>
                <a:gd name="T5" fmla="*/ 17 h 60"/>
                <a:gd name="T6" fmla="*/ 30 w 47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60">
                  <a:moveTo>
                    <a:pt x="30" y="60"/>
                  </a:moveTo>
                  <a:cubicBezTo>
                    <a:pt x="0" y="42"/>
                    <a:pt x="9" y="0"/>
                    <a:pt x="36" y="3"/>
                  </a:cubicBezTo>
                  <a:cubicBezTo>
                    <a:pt x="47" y="5"/>
                    <a:pt x="42" y="11"/>
                    <a:pt x="35" y="17"/>
                  </a:cubicBezTo>
                  <a:cubicBezTo>
                    <a:pt x="27" y="23"/>
                    <a:pt x="28" y="49"/>
                    <a:pt x="30" y="60"/>
                  </a:cubicBezTo>
                  <a:close/>
                </a:path>
              </a:pathLst>
            </a:custGeom>
            <a:solidFill>
              <a:srgbClr val="E6C4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3" name="Freeform 65">
              <a:extLst>
                <a:ext uri="{FF2B5EF4-FFF2-40B4-BE49-F238E27FC236}">
                  <a16:creationId xmlns:a16="http://schemas.microsoft.com/office/drawing/2014/main" id="{DF6D9127-B56B-4994-98B5-B90C8E5DB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834" y="649287"/>
              <a:ext cx="296863" cy="327025"/>
            </a:xfrm>
            <a:custGeom>
              <a:avLst/>
              <a:gdLst>
                <a:gd name="T0" fmla="*/ 25 w 70"/>
                <a:gd name="T1" fmla="*/ 0 h 77"/>
                <a:gd name="T2" fmla="*/ 68 w 70"/>
                <a:gd name="T3" fmla="*/ 36 h 77"/>
                <a:gd name="T4" fmla="*/ 25 w 70"/>
                <a:gd name="T5" fmla="*/ 77 h 77"/>
                <a:gd name="T6" fmla="*/ 0 w 70"/>
                <a:gd name="T7" fmla="*/ 42 h 77"/>
                <a:gd name="T8" fmla="*/ 25 w 70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7">
                  <a:moveTo>
                    <a:pt x="25" y="0"/>
                  </a:moveTo>
                  <a:cubicBezTo>
                    <a:pt x="50" y="0"/>
                    <a:pt x="66" y="17"/>
                    <a:pt x="68" y="36"/>
                  </a:cubicBezTo>
                  <a:cubicBezTo>
                    <a:pt x="70" y="55"/>
                    <a:pt x="42" y="77"/>
                    <a:pt x="25" y="77"/>
                  </a:cubicBezTo>
                  <a:cubicBezTo>
                    <a:pt x="9" y="77"/>
                    <a:pt x="1" y="62"/>
                    <a:pt x="0" y="42"/>
                  </a:cubicBezTo>
                  <a:cubicBezTo>
                    <a:pt x="0" y="22"/>
                    <a:pt x="1" y="0"/>
                    <a:pt x="25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4" name="Freeform 66">
              <a:extLst>
                <a:ext uri="{FF2B5EF4-FFF2-40B4-BE49-F238E27FC236}">
                  <a16:creationId xmlns:a16="http://schemas.microsoft.com/office/drawing/2014/main" id="{C9A8CD2A-8AE3-4866-93F8-44F5B51CA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696" y="1770062"/>
              <a:ext cx="309563" cy="479425"/>
            </a:xfrm>
            <a:custGeom>
              <a:avLst/>
              <a:gdLst>
                <a:gd name="T0" fmla="*/ 195 w 195"/>
                <a:gd name="T1" fmla="*/ 0 h 302"/>
                <a:gd name="T2" fmla="*/ 195 w 195"/>
                <a:gd name="T3" fmla="*/ 190 h 302"/>
                <a:gd name="T4" fmla="*/ 0 w 195"/>
                <a:gd name="T5" fmla="*/ 302 h 302"/>
                <a:gd name="T6" fmla="*/ 0 w 195"/>
                <a:gd name="T7" fmla="*/ 112 h 302"/>
                <a:gd name="T8" fmla="*/ 195 w 195"/>
                <a:gd name="T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02">
                  <a:moveTo>
                    <a:pt x="195" y="0"/>
                  </a:moveTo>
                  <a:lnTo>
                    <a:pt x="195" y="190"/>
                  </a:lnTo>
                  <a:lnTo>
                    <a:pt x="0" y="302"/>
                  </a:lnTo>
                  <a:lnTo>
                    <a:pt x="0" y="11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" name="Freeform 67">
              <a:extLst>
                <a:ext uri="{FF2B5EF4-FFF2-40B4-BE49-F238E27FC236}">
                  <a16:creationId xmlns:a16="http://schemas.microsoft.com/office/drawing/2014/main" id="{8D49CD1F-E3D4-4685-874A-6E755E8ED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134" y="1736724"/>
              <a:ext cx="365125" cy="211138"/>
            </a:xfrm>
            <a:custGeom>
              <a:avLst/>
              <a:gdLst>
                <a:gd name="T0" fmla="*/ 74 w 86"/>
                <a:gd name="T1" fmla="*/ 0 h 50"/>
                <a:gd name="T2" fmla="*/ 86 w 86"/>
                <a:gd name="T3" fmla="*/ 8 h 50"/>
                <a:gd name="T4" fmla="*/ 13 w 86"/>
                <a:gd name="T5" fmla="*/ 50 h 50"/>
                <a:gd name="T6" fmla="*/ 0 w 86"/>
                <a:gd name="T7" fmla="*/ 43 h 50"/>
                <a:gd name="T8" fmla="*/ 74 w 86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0">
                  <a:moveTo>
                    <a:pt x="74" y="0"/>
                  </a:moveTo>
                  <a:cubicBezTo>
                    <a:pt x="86" y="8"/>
                    <a:pt x="86" y="8"/>
                    <a:pt x="86" y="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70" y="3"/>
                    <a:pt x="74" y="0"/>
                  </a:cubicBezTo>
                  <a:close/>
                </a:path>
              </a:pathLst>
            </a:cu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6" name="Freeform 68">
              <a:extLst>
                <a:ext uri="{FF2B5EF4-FFF2-40B4-BE49-F238E27FC236}">
                  <a16:creationId xmlns:a16="http://schemas.microsoft.com/office/drawing/2014/main" id="{880684E0-10AE-4A06-9B3A-F6155E689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134" y="1919287"/>
              <a:ext cx="55563" cy="330200"/>
            </a:xfrm>
            <a:custGeom>
              <a:avLst/>
              <a:gdLst>
                <a:gd name="T0" fmla="*/ 0 w 35"/>
                <a:gd name="T1" fmla="*/ 0 h 208"/>
                <a:gd name="T2" fmla="*/ 35 w 35"/>
                <a:gd name="T3" fmla="*/ 18 h 208"/>
                <a:gd name="T4" fmla="*/ 35 w 35"/>
                <a:gd name="T5" fmla="*/ 208 h 208"/>
                <a:gd name="T6" fmla="*/ 0 w 35"/>
                <a:gd name="T7" fmla="*/ 189 h 208"/>
                <a:gd name="T8" fmla="*/ 0 w 35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08">
                  <a:moveTo>
                    <a:pt x="0" y="0"/>
                  </a:moveTo>
                  <a:lnTo>
                    <a:pt x="35" y="18"/>
                  </a:lnTo>
                  <a:lnTo>
                    <a:pt x="35" y="208"/>
                  </a:ln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7" name="Freeform 69">
              <a:extLst>
                <a:ext uri="{FF2B5EF4-FFF2-40B4-BE49-F238E27FC236}">
                  <a16:creationId xmlns:a16="http://schemas.microsoft.com/office/drawing/2014/main" id="{B8BD3226-77CC-49F2-A6AB-C5DC0CDBE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696" y="1770062"/>
              <a:ext cx="309563" cy="296863"/>
            </a:xfrm>
            <a:custGeom>
              <a:avLst/>
              <a:gdLst>
                <a:gd name="T0" fmla="*/ 195 w 195"/>
                <a:gd name="T1" fmla="*/ 0 h 187"/>
                <a:gd name="T2" fmla="*/ 195 w 195"/>
                <a:gd name="T3" fmla="*/ 94 h 187"/>
                <a:gd name="T4" fmla="*/ 117 w 195"/>
                <a:gd name="T5" fmla="*/ 179 h 187"/>
                <a:gd name="T6" fmla="*/ 0 w 195"/>
                <a:gd name="T7" fmla="*/ 187 h 187"/>
                <a:gd name="T8" fmla="*/ 0 w 195"/>
                <a:gd name="T9" fmla="*/ 112 h 187"/>
                <a:gd name="T10" fmla="*/ 195 w 195"/>
                <a:gd name="T11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87">
                  <a:moveTo>
                    <a:pt x="195" y="0"/>
                  </a:moveTo>
                  <a:lnTo>
                    <a:pt x="195" y="94"/>
                  </a:lnTo>
                  <a:lnTo>
                    <a:pt x="117" y="179"/>
                  </a:lnTo>
                  <a:lnTo>
                    <a:pt x="0" y="187"/>
                  </a:lnTo>
                  <a:lnTo>
                    <a:pt x="0" y="11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8" name="Freeform 70">
              <a:extLst>
                <a:ext uri="{FF2B5EF4-FFF2-40B4-BE49-F238E27FC236}">
                  <a16:creationId xmlns:a16="http://schemas.microsoft.com/office/drawing/2014/main" id="{0A0BE638-2232-431E-B551-8E834B06B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496" y="2016124"/>
              <a:ext cx="20638" cy="63500"/>
            </a:xfrm>
            <a:custGeom>
              <a:avLst/>
              <a:gdLst>
                <a:gd name="T0" fmla="*/ 13 w 13"/>
                <a:gd name="T1" fmla="*/ 0 h 40"/>
                <a:gd name="T2" fmla="*/ 13 w 13"/>
                <a:gd name="T3" fmla="*/ 32 h 40"/>
                <a:gd name="T4" fmla="*/ 0 w 13"/>
                <a:gd name="T5" fmla="*/ 40 h 40"/>
                <a:gd name="T6" fmla="*/ 0 w 13"/>
                <a:gd name="T7" fmla="*/ 8 h 40"/>
                <a:gd name="T8" fmla="*/ 13 w 13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0">
                  <a:moveTo>
                    <a:pt x="13" y="0"/>
                  </a:moveTo>
                  <a:lnTo>
                    <a:pt x="13" y="32"/>
                  </a:lnTo>
                  <a:lnTo>
                    <a:pt x="0" y="40"/>
                  </a:lnTo>
                  <a:lnTo>
                    <a:pt x="0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9" name="Freeform 71">
              <a:extLst>
                <a:ext uri="{FF2B5EF4-FFF2-40B4-BE49-F238E27FC236}">
                  <a16:creationId xmlns:a16="http://schemas.microsoft.com/office/drawing/2014/main" id="{73CC2B78-3971-4AF7-AA5F-A40243B4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434" y="1749424"/>
              <a:ext cx="144463" cy="142875"/>
            </a:xfrm>
            <a:custGeom>
              <a:avLst/>
              <a:gdLst>
                <a:gd name="T0" fmla="*/ 24 w 34"/>
                <a:gd name="T1" fmla="*/ 3 h 34"/>
                <a:gd name="T2" fmla="*/ 8 w 34"/>
                <a:gd name="T3" fmla="*/ 12 h 34"/>
                <a:gd name="T4" fmla="*/ 0 w 34"/>
                <a:gd name="T5" fmla="*/ 29 h 34"/>
                <a:gd name="T6" fmla="*/ 0 w 34"/>
                <a:gd name="T7" fmla="*/ 33 h 34"/>
                <a:gd name="T8" fmla="*/ 0 w 34"/>
                <a:gd name="T9" fmla="*/ 33 h 34"/>
                <a:gd name="T10" fmla="*/ 3 w 34"/>
                <a:gd name="T11" fmla="*/ 31 h 34"/>
                <a:gd name="T12" fmla="*/ 3 w 34"/>
                <a:gd name="T13" fmla="*/ 31 h 34"/>
                <a:gd name="T14" fmla="*/ 3 w 34"/>
                <a:gd name="T15" fmla="*/ 31 h 34"/>
                <a:gd name="T16" fmla="*/ 3 w 34"/>
                <a:gd name="T17" fmla="*/ 28 h 34"/>
                <a:gd name="T18" fmla="*/ 9 w 34"/>
                <a:gd name="T19" fmla="*/ 16 h 34"/>
                <a:gd name="T20" fmla="*/ 24 w 34"/>
                <a:gd name="T21" fmla="*/ 7 h 34"/>
                <a:gd name="T22" fmla="*/ 30 w 34"/>
                <a:gd name="T23" fmla="*/ 13 h 34"/>
                <a:gd name="T24" fmla="*/ 30 w 34"/>
                <a:gd name="T25" fmla="*/ 15 h 34"/>
                <a:gd name="T26" fmla="*/ 30 w 34"/>
                <a:gd name="T27" fmla="*/ 15 h 34"/>
                <a:gd name="T28" fmla="*/ 30 w 34"/>
                <a:gd name="T29" fmla="*/ 15 h 34"/>
                <a:gd name="T30" fmla="*/ 34 w 34"/>
                <a:gd name="T31" fmla="*/ 13 h 34"/>
                <a:gd name="T32" fmla="*/ 34 w 34"/>
                <a:gd name="T33" fmla="*/ 13 h 34"/>
                <a:gd name="T34" fmla="*/ 34 w 34"/>
                <a:gd name="T35" fmla="*/ 11 h 34"/>
                <a:gd name="T36" fmla="*/ 24 w 34"/>
                <a:gd name="T3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4">
                  <a:moveTo>
                    <a:pt x="24" y="3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" y="16"/>
                    <a:pt x="0" y="20"/>
                    <a:pt x="0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3" y="32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2"/>
                    <a:pt x="4" y="19"/>
                    <a:pt x="9" y="1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8" y="5"/>
                    <a:pt x="30" y="7"/>
                    <a:pt x="30" y="13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4" y="14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3"/>
                    <a:pt x="29" y="0"/>
                    <a:pt x="24" y="3"/>
                  </a:cubicBez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0" name="Freeform 72">
              <a:extLst>
                <a:ext uri="{FF2B5EF4-FFF2-40B4-BE49-F238E27FC236}">
                  <a16:creationId xmlns:a16="http://schemas.microsoft.com/office/drawing/2014/main" id="{6467FA1A-553E-48EF-8D5A-7A4461DD0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2434" y="1790699"/>
              <a:ext cx="144463" cy="101600"/>
            </a:xfrm>
            <a:custGeom>
              <a:avLst/>
              <a:gdLst>
                <a:gd name="T0" fmla="*/ 0 w 34"/>
                <a:gd name="T1" fmla="*/ 20 h 24"/>
                <a:gd name="T2" fmla="*/ 0 w 34"/>
                <a:gd name="T3" fmla="*/ 23 h 24"/>
                <a:gd name="T4" fmla="*/ 0 w 34"/>
                <a:gd name="T5" fmla="*/ 23 h 24"/>
                <a:gd name="T6" fmla="*/ 3 w 34"/>
                <a:gd name="T7" fmla="*/ 21 h 24"/>
                <a:gd name="T8" fmla="*/ 3 w 34"/>
                <a:gd name="T9" fmla="*/ 21 h 24"/>
                <a:gd name="T10" fmla="*/ 3 w 34"/>
                <a:gd name="T11" fmla="*/ 21 h 24"/>
                <a:gd name="T12" fmla="*/ 3 w 34"/>
                <a:gd name="T13" fmla="*/ 18 h 24"/>
                <a:gd name="T14" fmla="*/ 3 w 34"/>
                <a:gd name="T15" fmla="*/ 18 h 24"/>
                <a:gd name="T16" fmla="*/ 0 w 34"/>
                <a:gd name="T17" fmla="*/ 20 h 24"/>
                <a:gd name="T18" fmla="*/ 30 w 34"/>
                <a:gd name="T19" fmla="*/ 2 h 24"/>
                <a:gd name="T20" fmla="*/ 30 w 34"/>
                <a:gd name="T21" fmla="*/ 3 h 24"/>
                <a:gd name="T22" fmla="*/ 30 w 34"/>
                <a:gd name="T23" fmla="*/ 5 h 24"/>
                <a:gd name="T24" fmla="*/ 30 w 34"/>
                <a:gd name="T25" fmla="*/ 5 h 24"/>
                <a:gd name="T26" fmla="*/ 30 w 34"/>
                <a:gd name="T27" fmla="*/ 5 h 24"/>
                <a:gd name="T28" fmla="*/ 34 w 34"/>
                <a:gd name="T29" fmla="*/ 3 h 24"/>
                <a:gd name="T30" fmla="*/ 34 w 34"/>
                <a:gd name="T31" fmla="*/ 3 h 24"/>
                <a:gd name="T32" fmla="*/ 34 w 34"/>
                <a:gd name="T33" fmla="*/ 1 h 24"/>
                <a:gd name="T34" fmla="*/ 34 w 34"/>
                <a:gd name="T35" fmla="*/ 0 h 24"/>
                <a:gd name="T36" fmla="*/ 30 w 34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24">
                  <a:moveTo>
                    <a:pt x="0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3" y="22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0" y="20"/>
                    <a:pt x="0" y="20"/>
                  </a:cubicBezTo>
                  <a:close/>
                  <a:moveTo>
                    <a:pt x="30" y="2"/>
                  </a:moveTo>
                  <a:cubicBezTo>
                    <a:pt x="30" y="2"/>
                    <a:pt x="30" y="2"/>
                    <a:pt x="30" y="3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4" y="4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1"/>
                    <a:pt x="31" y="3"/>
                    <a:pt x="3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1" name="Freeform 73">
              <a:extLst>
                <a:ext uri="{FF2B5EF4-FFF2-40B4-BE49-F238E27FC236}">
                  <a16:creationId xmlns:a16="http://schemas.microsoft.com/office/drawing/2014/main" id="{9594CDEF-F46E-483E-BE41-31E506E3A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696" y="1770062"/>
              <a:ext cx="309563" cy="284163"/>
            </a:xfrm>
            <a:custGeom>
              <a:avLst/>
              <a:gdLst>
                <a:gd name="T0" fmla="*/ 195 w 195"/>
                <a:gd name="T1" fmla="*/ 0 h 179"/>
                <a:gd name="T2" fmla="*/ 195 w 195"/>
                <a:gd name="T3" fmla="*/ 85 h 179"/>
                <a:gd name="T4" fmla="*/ 117 w 195"/>
                <a:gd name="T5" fmla="*/ 168 h 179"/>
                <a:gd name="T6" fmla="*/ 0 w 195"/>
                <a:gd name="T7" fmla="*/ 179 h 179"/>
                <a:gd name="T8" fmla="*/ 0 w 195"/>
                <a:gd name="T9" fmla="*/ 112 h 179"/>
                <a:gd name="T10" fmla="*/ 195 w 195"/>
                <a:gd name="T1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179">
                  <a:moveTo>
                    <a:pt x="195" y="0"/>
                  </a:moveTo>
                  <a:lnTo>
                    <a:pt x="195" y="85"/>
                  </a:lnTo>
                  <a:lnTo>
                    <a:pt x="117" y="168"/>
                  </a:lnTo>
                  <a:lnTo>
                    <a:pt x="0" y="179"/>
                  </a:lnTo>
                  <a:lnTo>
                    <a:pt x="0" y="11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2" name="Freeform 74">
              <a:extLst>
                <a:ext uri="{FF2B5EF4-FFF2-40B4-BE49-F238E27FC236}">
                  <a16:creationId xmlns:a16="http://schemas.microsoft.com/office/drawing/2014/main" id="{3170D6AC-2868-458B-B31F-4AB030705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0534" y="1714499"/>
              <a:ext cx="73025" cy="127000"/>
            </a:xfrm>
            <a:custGeom>
              <a:avLst/>
              <a:gdLst>
                <a:gd name="T0" fmla="*/ 16 w 17"/>
                <a:gd name="T1" fmla="*/ 8 h 30"/>
                <a:gd name="T2" fmla="*/ 16 w 17"/>
                <a:gd name="T3" fmla="*/ 18 h 30"/>
                <a:gd name="T4" fmla="*/ 13 w 17"/>
                <a:gd name="T5" fmla="*/ 20 h 30"/>
                <a:gd name="T6" fmla="*/ 8 w 17"/>
                <a:gd name="T7" fmla="*/ 21 h 30"/>
                <a:gd name="T8" fmla="*/ 0 w 17"/>
                <a:gd name="T9" fmla="*/ 16 h 30"/>
                <a:gd name="T10" fmla="*/ 16 w 17"/>
                <a:gd name="T11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0">
                  <a:moveTo>
                    <a:pt x="16" y="8"/>
                  </a:moveTo>
                  <a:cubicBezTo>
                    <a:pt x="17" y="13"/>
                    <a:pt x="17" y="15"/>
                    <a:pt x="16" y="18"/>
                  </a:cubicBezTo>
                  <a:cubicBezTo>
                    <a:pt x="16" y="20"/>
                    <a:pt x="14" y="21"/>
                    <a:pt x="13" y="20"/>
                  </a:cubicBezTo>
                  <a:cubicBezTo>
                    <a:pt x="12" y="23"/>
                    <a:pt x="8" y="24"/>
                    <a:pt x="8" y="21"/>
                  </a:cubicBezTo>
                  <a:cubicBezTo>
                    <a:pt x="7" y="25"/>
                    <a:pt x="0" y="30"/>
                    <a:pt x="0" y="16"/>
                  </a:cubicBezTo>
                  <a:cubicBezTo>
                    <a:pt x="1" y="2"/>
                    <a:pt x="14" y="0"/>
                    <a:pt x="16" y="8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3" name="Freeform 75">
              <a:extLst>
                <a:ext uri="{FF2B5EF4-FFF2-40B4-BE49-F238E27FC236}">
                  <a16:creationId xmlns:a16="http://schemas.microsoft.com/office/drawing/2014/main" id="{27577DA6-DD51-4D60-9A0A-EAF7530FA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09" y="1430337"/>
              <a:ext cx="38100" cy="42863"/>
            </a:xfrm>
            <a:custGeom>
              <a:avLst/>
              <a:gdLst>
                <a:gd name="T0" fmla="*/ 8 w 9"/>
                <a:gd name="T1" fmla="*/ 1 h 10"/>
                <a:gd name="T2" fmla="*/ 2 w 9"/>
                <a:gd name="T3" fmla="*/ 3 h 10"/>
                <a:gd name="T4" fmla="*/ 1 w 9"/>
                <a:gd name="T5" fmla="*/ 9 h 10"/>
                <a:gd name="T6" fmla="*/ 6 w 9"/>
                <a:gd name="T7" fmla="*/ 7 h 10"/>
                <a:gd name="T8" fmla="*/ 8 w 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8" y="1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1" y="5"/>
                    <a:pt x="0" y="8"/>
                    <a:pt x="1" y="9"/>
                  </a:cubicBezTo>
                  <a:cubicBezTo>
                    <a:pt x="2" y="10"/>
                    <a:pt x="5" y="9"/>
                    <a:pt x="6" y="7"/>
                  </a:cubicBezTo>
                  <a:cubicBezTo>
                    <a:pt x="8" y="5"/>
                    <a:pt x="9" y="2"/>
                    <a:pt x="8" y="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4" name="Freeform 76">
              <a:extLst>
                <a:ext uri="{FF2B5EF4-FFF2-40B4-BE49-F238E27FC236}">
                  <a16:creationId xmlns:a16="http://schemas.microsoft.com/office/drawing/2014/main" id="{3106D830-D9C0-47A8-BFAA-C68F02DC3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7834" y="1757362"/>
              <a:ext cx="30163" cy="46038"/>
            </a:xfrm>
            <a:custGeom>
              <a:avLst/>
              <a:gdLst>
                <a:gd name="T0" fmla="*/ 6 w 7"/>
                <a:gd name="T1" fmla="*/ 0 h 11"/>
                <a:gd name="T2" fmla="*/ 3 w 7"/>
                <a:gd name="T3" fmla="*/ 3 h 11"/>
                <a:gd name="T4" fmla="*/ 1 w 7"/>
                <a:gd name="T5" fmla="*/ 10 h 11"/>
                <a:gd name="T6" fmla="*/ 7 w 7"/>
                <a:gd name="T7" fmla="*/ 4 h 11"/>
                <a:gd name="T8" fmla="*/ 6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2" y="5"/>
                    <a:pt x="0" y="9"/>
                    <a:pt x="1" y="10"/>
                  </a:cubicBezTo>
                  <a:cubicBezTo>
                    <a:pt x="3" y="11"/>
                    <a:pt x="6" y="6"/>
                    <a:pt x="7" y="4"/>
                  </a:cubicBezTo>
                  <a:cubicBezTo>
                    <a:pt x="7" y="2"/>
                    <a:pt x="7" y="1"/>
                    <a:pt x="6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" name="Freeform 77">
              <a:extLst>
                <a:ext uri="{FF2B5EF4-FFF2-40B4-BE49-F238E27FC236}">
                  <a16:creationId xmlns:a16="http://schemas.microsoft.com/office/drawing/2014/main" id="{3C767BFA-AAD7-407A-9D04-5D9247A82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9184" y="1171574"/>
              <a:ext cx="430213" cy="390525"/>
            </a:xfrm>
            <a:custGeom>
              <a:avLst/>
              <a:gdLst>
                <a:gd name="T0" fmla="*/ 271 w 271"/>
                <a:gd name="T1" fmla="*/ 115 h 246"/>
                <a:gd name="T2" fmla="*/ 73 w 271"/>
                <a:gd name="T3" fmla="*/ 0 h 246"/>
                <a:gd name="T4" fmla="*/ 0 w 271"/>
                <a:gd name="T5" fmla="*/ 131 h 246"/>
                <a:gd name="T6" fmla="*/ 198 w 271"/>
                <a:gd name="T7" fmla="*/ 246 h 246"/>
                <a:gd name="T8" fmla="*/ 271 w 271"/>
                <a:gd name="T9" fmla="*/ 11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46">
                  <a:moveTo>
                    <a:pt x="271" y="115"/>
                  </a:moveTo>
                  <a:lnTo>
                    <a:pt x="73" y="0"/>
                  </a:lnTo>
                  <a:lnTo>
                    <a:pt x="0" y="131"/>
                  </a:lnTo>
                  <a:lnTo>
                    <a:pt x="198" y="246"/>
                  </a:lnTo>
                  <a:lnTo>
                    <a:pt x="271" y="115"/>
                  </a:lnTo>
                  <a:close/>
                </a:path>
              </a:pathLst>
            </a:custGeom>
            <a:solidFill>
              <a:srgbClr val="5DC7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6" name="Freeform 78">
              <a:extLst>
                <a:ext uri="{FF2B5EF4-FFF2-40B4-BE49-F238E27FC236}">
                  <a16:creationId xmlns:a16="http://schemas.microsoft.com/office/drawing/2014/main" id="{9E41C79C-9B16-46FD-B497-734619F77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971" y="963612"/>
              <a:ext cx="446088" cy="484188"/>
            </a:xfrm>
            <a:custGeom>
              <a:avLst/>
              <a:gdLst>
                <a:gd name="T0" fmla="*/ 94 w 105"/>
                <a:gd name="T1" fmla="*/ 44 h 114"/>
                <a:gd name="T2" fmla="*/ 91 w 105"/>
                <a:gd name="T3" fmla="*/ 105 h 114"/>
                <a:gd name="T4" fmla="*/ 86 w 105"/>
                <a:gd name="T5" fmla="*/ 106 h 114"/>
                <a:gd name="T6" fmla="*/ 12 w 105"/>
                <a:gd name="T7" fmla="*/ 101 h 114"/>
                <a:gd name="T8" fmla="*/ 2 w 105"/>
                <a:gd name="T9" fmla="*/ 57 h 114"/>
                <a:gd name="T10" fmla="*/ 7 w 105"/>
                <a:gd name="T11" fmla="*/ 28 h 114"/>
                <a:gd name="T12" fmla="*/ 10 w 105"/>
                <a:gd name="T13" fmla="*/ 3 h 114"/>
                <a:gd name="T14" fmla="*/ 22 w 105"/>
                <a:gd name="T15" fmla="*/ 3 h 114"/>
                <a:gd name="T16" fmla="*/ 20 w 105"/>
                <a:gd name="T17" fmla="*/ 36 h 114"/>
                <a:gd name="T18" fmla="*/ 59 w 105"/>
                <a:gd name="T19" fmla="*/ 9 h 114"/>
                <a:gd name="T20" fmla="*/ 94 w 105"/>
                <a:gd name="T21" fmla="*/ 4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14">
                  <a:moveTo>
                    <a:pt x="94" y="44"/>
                  </a:moveTo>
                  <a:cubicBezTo>
                    <a:pt x="95" y="62"/>
                    <a:pt x="92" y="85"/>
                    <a:pt x="91" y="105"/>
                  </a:cubicBezTo>
                  <a:cubicBezTo>
                    <a:pt x="90" y="105"/>
                    <a:pt x="105" y="99"/>
                    <a:pt x="86" y="106"/>
                  </a:cubicBezTo>
                  <a:cubicBezTo>
                    <a:pt x="68" y="114"/>
                    <a:pt x="24" y="114"/>
                    <a:pt x="12" y="101"/>
                  </a:cubicBezTo>
                  <a:cubicBezTo>
                    <a:pt x="16" y="76"/>
                    <a:pt x="5" y="73"/>
                    <a:pt x="2" y="57"/>
                  </a:cubicBezTo>
                  <a:cubicBezTo>
                    <a:pt x="0" y="49"/>
                    <a:pt x="7" y="38"/>
                    <a:pt x="7" y="28"/>
                  </a:cubicBezTo>
                  <a:cubicBezTo>
                    <a:pt x="6" y="21"/>
                    <a:pt x="1" y="8"/>
                    <a:pt x="10" y="3"/>
                  </a:cubicBezTo>
                  <a:cubicBezTo>
                    <a:pt x="14" y="0"/>
                    <a:pt x="15" y="2"/>
                    <a:pt x="22" y="3"/>
                  </a:cubicBezTo>
                  <a:cubicBezTo>
                    <a:pt x="17" y="11"/>
                    <a:pt x="16" y="28"/>
                    <a:pt x="20" y="36"/>
                  </a:cubicBezTo>
                  <a:cubicBezTo>
                    <a:pt x="31" y="36"/>
                    <a:pt x="50" y="17"/>
                    <a:pt x="59" y="9"/>
                  </a:cubicBezTo>
                  <a:cubicBezTo>
                    <a:pt x="76" y="16"/>
                    <a:pt x="94" y="24"/>
                    <a:pt x="94" y="44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7" name="Freeform 79">
              <a:extLst>
                <a:ext uri="{FF2B5EF4-FFF2-40B4-BE49-F238E27FC236}">
                  <a16:creationId xmlns:a16="http://schemas.microsoft.com/office/drawing/2014/main" id="{56CCA343-A304-47E6-A239-207E45FC7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071" y="598487"/>
              <a:ext cx="339725" cy="357188"/>
            </a:xfrm>
            <a:custGeom>
              <a:avLst/>
              <a:gdLst>
                <a:gd name="T0" fmla="*/ 1 w 80"/>
                <a:gd name="T1" fmla="*/ 39 h 84"/>
                <a:gd name="T2" fmla="*/ 46 w 80"/>
                <a:gd name="T3" fmla="*/ 34 h 84"/>
                <a:gd name="T4" fmla="*/ 46 w 80"/>
                <a:gd name="T5" fmla="*/ 53 h 84"/>
                <a:gd name="T6" fmla="*/ 53 w 80"/>
                <a:gd name="T7" fmla="*/ 59 h 84"/>
                <a:gd name="T8" fmla="*/ 41 w 80"/>
                <a:gd name="T9" fmla="*/ 84 h 84"/>
                <a:gd name="T10" fmla="*/ 69 w 80"/>
                <a:gd name="T11" fmla="*/ 29 h 84"/>
                <a:gd name="T12" fmla="*/ 19 w 80"/>
                <a:gd name="T13" fmla="*/ 10 h 84"/>
                <a:gd name="T14" fmla="*/ 1 w 80"/>
                <a:gd name="T15" fmla="*/ 3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84">
                  <a:moveTo>
                    <a:pt x="1" y="39"/>
                  </a:moveTo>
                  <a:cubicBezTo>
                    <a:pt x="11" y="32"/>
                    <a:pt x="37" y="21"/>
                    <a:pt x="46" y="34"/>
                  </a:cubicBezTo>
                  <a:cubicBezTo>
                    <a:pt x="50" y="40"/>
                    <a:pt x="45" y="49"/>
                    <a:pt x="46" y="53"/>
                  </a:cubicBezTo>
                  <a:cubicBezTo>
                    <a:pt x="46" y="55"/>
                    <a:pt x="47" y="57"/>
                    <a:pt x="53" y="59"/>
                  </a:cubicBezTo>
                  <a:cubicBezTo>
                    <a:pt x="55" y="60"/>
                    <a:pt x="51" y="74"/>
                    <a:pt x="41" y="84"/>
                  </a:cubicBezTo>
                  <a:cubicBezTo>
                    <a:pt x="47" y="81"/>
                    <a:pt x="80" y="64"/>
                    <a:pt x="69" y="29"/>
                  </a:cubicBezTo>
                  <a:cubicBezTo>
                    <a:pt x="62" y="10"/>
                    <a:pt x="41" y="0"/>
                    <a:pt x="19" y="10"/>
                  </a:cubicBezTo>
                  <a:cubicBezTo>
                    <a:pt x="0" y="16"/>
                    <a:pt x="2" y="29"/>
                    <a:pt x="1" y="39"/>
                  </a:cubicBezTo>
                  <a:close/>
                </a:path>
              </a:pathLst>
            </a:custGeom>
            <a:solidFill>
              <a:srgbClr val="E6C4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8" name="Freeform 80">
              <a:extLst>
                <a:ext uri="{FF2B5EF4-FFF2-40B4-BE49-F238E27FC236}">
                  <a16:creationId xmlns:a16="http://schemas.microsoft.com/office/drawing/2014/main" id="{CA72015C-AE0A-4641-B665-D96CB125D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3034" y="623887"/>
              <a:ext cx="309563" cy="230188"/>
            </a:xfrm>
            <a:custGeom>
              <a:avLst/>
              <a:gdLst>
                <a:gd name="T0" fmla="*/ 13 w 73"/>
                <a:gd name="T1" fmla="*/ 18 h 54"/>
                <a:gd name="T2" fmla="*/ 54 w 73"/>
                <a:gd name="T3" fmla="*/ 53 h 54"/>
                <a:gd name="T4" fmla="*/ 69 w 73"/>
                <a:gd name="T5" fmla="*/ 22 h 54"/>
                <a:gd name="T6" fmla="*/ 13 w 73"/>
                <a:gd name="T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54">
                  <a:moveTo>
                    <a:pt x="13" y="18"/>
                  </a:moveTo>
                  <a:cubicBezTo>
                    <a:pt x="0" y="39"/>
                    <a:pt x="43" y="51"/>
                    <a:pt x="54" y="53"/>
                  </a:cubicBezTo>
                  <a:cubicBezTo>
                    <a:pt x="65" y="54"/>
                    <a:pt x="66" y="45"/>
                    <a:pt x="69" y="22"/>
                  </a:cubicBezTo>
                  <a:cubicBezTo>
                    <a:pt x="73" y="0"/>
                    <a:pt x="23" y="7"/>
                    <a:pt x="13" y="18"/>
                  </a:cubicBezTo>
                  <a:close/>
                </a:path>
              </a:pathLst>
            </a:custGeom>
            <a:solidFill>
              <a:srgbClr val="E6C4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9" name="Oval 81">
              <a:extLst>
                <a:ext uri="{FF2B5EF4-FFF2-40B4-BE49-F238E27FC236}">
                  <a16:creationId xmlns:a16="http://schemas.microsoft.com/office/drawing/2014/main" id="{5CDE4842-0872-4CFE-9746-E6340B652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7034" y="815974"/>
              <a:ext cx="42863" cy="63500"/>
            </a:xfrm>
            <a:prstGeom prst="ellipse">
              <a:avLst/>
            </a:pr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0" name="Freeform 82">
              <a:extLst>
                <a:ext uri="{FF2B5EF4-FFF2-40B4-BE49-F238E27FC236}">
                  <a16:creationId xmlns:a16="http://schemas.microsoft.com/office/drawing/2014/main" id="{78340E48-45FE-447C-8B40-EEFCEA761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759" y="1506537"/>
              <a:ext cx="92075" cy="238125"/>
            </a:xfrm>
            <a:custGeom>
              <a:avLst/>
              <a:gdLst>
                <a:gd name="T0" fmla="*/ 11 w 22"/>
                <a:gd name="T1" fmla="*/ 55 h 56"/>
                <a:gd name="T2" fmla="*/ 22 w 22"/>
                <a:gd name="T3" fmla="*/ 0 h 56"/>
                <a:gd name="T4" fmla="*/ 0 w 22"/>
                <a:gd name="T5" fmla="*/ 0 h 56"/>
                <a:gd name="T6" fmla="*/ 1 w 22"/>
                <a:gd name="T7" fmla="*/ 54 h 56"/>
                <a:gd name="T8" fmla="*/ 11 w 22"/>
                <a:gd name="T9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6">
                  <a:moveTo>
                    <a:pt x="11" y="55"/>
                  </a:moveTo>
                  <a:cubicBezTo>
                    <a:pt x="14" y="42"/>
                    <a:pt x="21" y="23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3" y="40"/>
                    <a:pt x="1" y="54"/>
                  </a:cubicBezTo>
                  <a:cubicBezTo>
                    <a:pt x="4" y="55"/>
                    <a:pt x="7" y="56"/>
                    <a:pt x="11" y="55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1" name="Freeform 83">
              <a:extLst>
                <a:ext uri="{FF2B5EF4-FFF2-40B4-BE49-F238E27FC236}">
                  <a16:creationId xmlns:a16="http://schemas.microsoft.com/office/drawing/2014/main" id="{9249D9A6-E01E-4FC3-9B49-A4C26B04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4334" y="1082674"/>
              <a:ext cx="139700" cy="407988"/>
            </a:xfrm>
            <a:custGeom>
              <a:avLst/>
              <a:gdLst>
                <a:gd name="T0" fmla="*/ 11 w 33"/>
                <a:gd name="T1" fmla="*/ 0 h 96"/>
                <a:gd name="T2" fmla="*/ 21 w 33"/>
                <a:gd name="T3" fmla="*/ 82 h 96"/>
                <a:gd name="T4" fmla="*/ 11 w 33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96">
                  <a:moveTo>
                    <a:pt x="11" y="0"/>
                  </a:moveTo>
                  <a:cubicBezTo>
                    <a:pt x="0" y="34"/>
                    <a:pt x="14" y="68"/>
                    <a:pt x="21" y="82"/>
                  </a:cubicBezTo>
                  <a:cubicBezTo>
                    <a:pt x="28" y="96"/>
                    <a:pt x="33" y="16"/>
                    <a:pt x="11" y="0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2" name="Freeform 84">
              <a:extLst>
                <a:ext uri="{FF2B5EF4-FFF2-40B4-BE49-F238E27FC236}">
                  <a16:creationId xmlns:a16="http://schemas.microsoft.com/office/drawing/2014/main" id="{259A196E-FB65-4E17-9885-463E1D0D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9096" y="1011237"/>
              <a:ext cx="195263" cy="558800"/>
            </a:xfrm>
            <a:custGeom>
              <a:avLst/>
              <a:gdLst>
                <a:gd name="T0" fmla="*/ 45 w 46"/>
                <a:gd name="T1" fmla="*/ 130 h 132"/>
                <a:gd name="T2" fmla="*/ 45 w 46"/>
                <a:gd name="T3" fmla="*/ 71 h 132"/>
                <a:gd name="T4" fmla="*/ 16 w 46"/>
                <a:gd name="T5" fmla="*/ 10 h 132"/>
                <a:gd name="T6" fmla="*/ 20 w 46"/>
                <a:gd name="T7" fmla="*/ 86 h 132"/>
                <a:gd name="T8" fmla="*/ 21 w 46"/>
                <a:gd name="T9" fmla="*/ 128 h 132"/>
                <a:gd name="T10" fmla="*/ 45 w 46"/>
                <a:gd name="T11" fmla="*/ 13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32">
                  <a:moveTo>
                    <a:pt x="45" y="130"/>
                  </a:moveTo>
                  <a:cubicBezTo>
                    <a:pt x="46" y="115"/>
                    <a:pt x="46" y="114"/>
                    <a:pt x="45" y="71"/>
                  </a:cubicBezTo>
                  <a:cubicBezTo>
                    <a:pt x="44" y="28"/>
                    <a:pt x="32" y="0"/>
                    <a:pt x="16" y="10"/>
                  </a:cubicBezTo>
                  <a:cubicBezTo>
                    <a:pt x="0" y="17"/>
                    <a:pt x="18" y="71"/>
                    <a:pt x="20" y="86"/>
                  </a:cubicBezTo>
                  <a:cubicBezTo>
                    <a:pt x="23" y="102"/>
                    <a:pt x="19" y="112"/>
                    <a:pt x="21" y="128"/>
                  </a:cubicBezTo>
                  <a:cubicBezTo>
                    <a:pt x="30" y="131"/>
                    <a:pt x="40" y="132"/>
                    <a:pt x="45" y="13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3" name="Freeform 85">
              <a:extLst>
                <a:ext uri="{FF2B5EF4-FFF2-40B4-BE49-F238E27FC236}">
                  <a16:creationId xmlns:a16="http://schemas.microsoft.com/office/drawing/2014/main" id="{8E04569B-08CE-4789-BF25-E8C874BA5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3034" y="620712"/>
              <a:ext cx="236538" cy="261938"/>
            </a:xfrm>
            <a:custGeom>
              <a:avLst/>
              <a:gdLst>
                <a:gd name="T0" fmla="*/ 16 w 56"/>
                <a:gd name="T1" fmla="*/ 16 h 62"/>
                <a:gd name="T2" fmla="*/ 45 w 56"/>
                <a:gd name="T3" fmla="*/ 58 h 62"/>
                <a:gd name="T4" fmla="*/ 21 w 56"/>
                <a:gd name="T5" fmla="*/ 19 h 62"/>
                <a:gd name="T6" fmla="*/ 16 w 56"/>
                <a:gd name="T7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2">
                  <a:moveTo>
                    <a:pt x="16" y="16"/>
                  </a:moveTo>
                  <a:cubicBezTo>
                    <a:pt x="0" y="40"/>
                    <a:pt x="33" y="55"/>
                    <a:pt x="45" y="58"/>
                  </a:cubicBezTo>
                  <a:cubicBezTo>
                    <a:pt x="56" y="62"/>
                    <a:pt x="8" y="37"/>
                    <a:pt x="21" y="19"/>
                  </a:cubicBezTo>
                  <a:cubicBezTo>
                    <a:pt x="35" y="0"/>
                    <a:pt x="21" y="10"/>
                    <a:pt x="16" y="16"/>
                  </a:cubicBezTo>
                  <a:close/>
                </a:path>
              </a:pathLst>
            </a:custGeom>
            <a:solidFill>
              <a:srgbClr val="E6C4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4" name="Freeform 86">
              <a:extLst>
                <a:ext uri="{FF2B5EF4-FFF2-40B4-BE49-F238E27FC236}">
                  <a16:creationId xmlns:a16="http://schemas.microsoft.com/office/drawing/2014/main" id="{6D05A890-C9C7-4987-A113-9BEFC4F2D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371" y="1425574"/>
              <a:ext cx="28575" cy="52388"/>
            </a:xfrm>
            <a:custGeom>
              <a:avLst/>
              <a:gdLst>
                <a:gd name="T0" fmla="*/ 6 w 7"/>
                <a:gd name="T1" fmla="*/ 1 h 12"/>
                <a:gd name="T2" fmla="*/ 1 w 7"/>
                <a:gd name="T3" fmla="*/ 5 h 12"/>
                <a:gd name="T4" fmla="*/ 2 w 7"/>
                <a:gd name="T5" fmla="*/ 12 h 12"/>
                <a:gd name="T6" fmla="*/ 6 w 7"/>
                <a:gd name="T7" fmla="*/ 7 h 12"/>
                <a:gd name="T8" fmla="*/ 6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6" y="1"/>
                  </a:move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0" y="11"/>
                    <a:pt x="2" y="12"/>
                  </a:cubicBezTo>
                  <a:cubicBezTo>
                    <a:pt x="3" y="12"/>
                    <a:pt x="5" y="10"/>
                    <a:pt x="6" y="7"/>
                  </a:cubicBezTo>
                  <a:cubicBezTo>
                    <a:pt x="7" y="4"/>
                    <a:pt x="7" y="2"/>
                    <a:pt x="6" y="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" name="Freeform 87">
              <a:extLst>
                <a:ext uri="{FF2B5EF4-FFF2-40B4-BE49-F238E27FC236}">
                  <a16:creationId xmlns:a16="http://schemas.microsoft.com/office/drawing/2014/main" id="{679B2D09-059A-4733-9925-A2A83F8F6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3009" y="1435099"/>
              <a:ext cx="30163" cy="50800"/>
            </a:xfrm>
            <a:custGeom>
              <a:avLst/>
              <a:gdLst>
                <a:gd name="T0" fmla="*/ 5 w 7"/>
                <a:gd name="T1" fmla="*/ 0 h 12"/>
                <a:gd name="T2" fmla="*/ 1 w 7"/>
                <a:gd name="T3" fmla="*/ 5 h 12"/>
                <a:gd name="T4" fmla="*/ 2 w 7"/>
                <a:gd name="T5" fmla="*/ 11 h 12"/>
                <a:gd name="T6" fmla="*/ 6 w 7"/>
                <a:gd name="T7" fmla="*/ 7 h 12"/>
                <a:gd name="T8" fmla="*/ 5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0"/>
                  </a:move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0" y="11"/>
                    <a:pt x="2" y="11"/>
                  </a:cubicBezTo>
                  <a:cubicBezTo>
                    <a:pt x="3" y="12"/>
                    <a:pt x="5" y="10"/>
                    <a:pt x="6" y="7"/>
                  </a:cubicBezTo>
                  <a:cubicBezTo>
                    <a:pt x="7" y="4"/>
                    <a:pt x="7" y="1"/>
                    <a:pt x="5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6" name="Freeform 88">
              <a:extLst>
                <a:ext uri="{FF2B5EF4-FFF2-40B4-BE49-F238E27FC236}">
                  <a16:creationId xmlns:a16="http://schemas.microsoft.com/office/drawing/2014/main" id="{8A2E77BB-6582-4F65-A87A-8C53E9462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471" y="1447799"/>
              <a:ext cx="33338" cy="50800"/>
            </a:xfrm>
            <a:custGeom>
              <a:avLst/>
              <a:gdLst>
                <a:gd name="T0" fmla="*/ 6 w 8"/>
                <a:gd name="T1" fmla="*/ 0 h 12"/>
                <a:gd name="T2" fmla="*/ 1 w 8"/>
                <a:gd name="T3" fmla="*/ 5 h 12"/>
                <a:gd name="T4" fmla="*/ 2 w 8"/>
                <a:gd name="T5" fmla="*/ 11 h 12"/>
                <a:gd name="T6" fmla="*/ 7 w 8"/>
                <a:gd name="T7" fmla="*/ 7 h 12"/>
                <a:gd name="T8" fmla="*/ 6 w 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6" y="0"/>
                  </a:move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0" y="11"/>
                    <a:pt x="2" y="11"/>
                  </a:cubicBezTo>
                  <a:cubicBezTo>
                    <a:pt x="4" y="12"/>
                    <a:pt x="6" y="10"/>
                    <a:pt x="7" y="7"/>
                  </a:cubicBezTo>
                  <a:cubicBezTo>
                    <a:pt x="8" y="4"/>
                    <a:pt x="7" y="1"/>
                    <a:pt x="6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7" name="Freeform 89">
              <a:extLst>
                <a:ext uri="{FF2B5EF4-FFF2-40B4-BE49-F238E27FC236}">
                  <a16:creationId xmlns:a16="http://schemas.microsoft.com/office/drawing/2014/main" id="{14EFF06A-A59D-426A-A987-A89FCFC00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621" y="2393949"/>
              <a:ext cx="153988" cy="279400"/>
            </a:xfrm>
            <a:custGeom>
              <a:avLst/>
              <a:gdLst>
                <a:gd name="T0" fmla="*/ 19 w 36"/>
                <a:gd name="T1" fmla="*/ 11 h 66"/>
                <a:gd name="T2" fmla="*/ 4 w 36"/>
                <a:gd name="T3" fmla="*/ 62 h 66"/>
                <a:gd name="T4" fmla="*/ 9 w 36"/>
                <a:gd name="T5" fmla="*/ 64 h 66"/>
                <a:gd name="T6" fmla="*/ 33 w 36"/>
                <a:gd name="T7" fmla="*/ 14 h 66"/>
                <a:gd name="T8" fmla="*/ 19 w 36"/>
                <a:gd name="T9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19" y="11"/>
                  </a:moveTo>
                  <a:cubicBezTo>
                    <a:pt x="16" y="21"/>
                    <a:pt x="0" y="59"/>
                    <a:pt x="4" y="62"/>
                  </a:cubicBezTo>
                  <a:cubicBezTo>
                    <a:pt x="6" y="65"/>
                    <a:pt x="6" y="66"/>
                    <a:pt x="9" y="64"/>
                  </a:cubicBezTo>
                  <a:cubicBezTo>
                    <a:pt x="13" y="64"/>
                    <a:pt x="31" y="26"/>
                    <a:pt x="33" y="14"/>
                  </a:cubicBezTo>
                  <a:cubicBezTo>
                    <a:pt x="36" y="4"/>
                    <a:pt x="23" y="0"/>
                    <a:pt x="19" y="1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8" name="Freeform 90">
              <a:extLst>
                <a:ext uri="{FF2B5EF4-FFF2-40B4-BE49-F238E27FC236}">
                  <a16:creationId xmlns:a16="http://schemas.microsoft.com/office/drawing/2014/main" id="{0F573303-EE35-4947-85F5-A04D73B83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2484" y="2389187"/>
              <a:ext cx="123825" cy="165100"/>
            </a:xfrm>
            <a:custGeom>
              <a:avLst/>
              <a:gdLst>
                <a:gd name="T0" fmla="*/ 6 w 29"/>
                <a:gd name="T1" fmla="*/ 11 h 39"/>
                <a:gd name="T2" fmla="*/ 0 w 29"/>
                <a:gd name="T3" fmla="*/ 34 h 39"/>
                <a:gd name="T4" fmla="*/ 15 w 29"/>
                <a:gd name="T5" fmla="*/ 38 h 39"/>
                <a:gd name="T6" fmla="*/ 26 w 29"/>
                <a:gd name="T7" fmla="*/ 16 h 39"/>
                <a:gd name="T8" fmla="*/ 6 w 29"/>
                <a:gd name="T9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9">
                  <a:moveTo>
                    <a:pt x="6" y="11"/>
                  </a:moveTo>
                  <a:cubicBezTo>
                    <a:pt x="3" y="20"/>
                    <a:pt x="1" y="28"/>
                    <a:pt x="0" y="34"/>
                  </a:cubicBezTo>
                  <a:cubicBezTo>
                    <a:pt x="3" y="36"/>
                    <a:pt x="11" y="39"/>
                    <a:pt x="15" y="38"/>
                  </a:cubicBezTo>
                  <a:cubicBezTo>
                    <a:pt x="22" y="28"/>
                    <a:pt x="24" y="24"/>
                    <a:pt x="26" y="16"/>
                  </a:cubicBezTo>
                  <a:cubicBezTo>
                    <a:pt x="29" y="6"/>
                    <a:pt x="10" y="0"/>
                    <a:pt x="6" y="1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9" name="Freeform 91">
              <a:extLst>
                <a:ext uri="{FF2B5EF4-FFF2-40B4-BE49-F238E27FC236}">
                  <a16:creationId xmlns:a16="http://schemas.microsoft.com/office/drawing/2014/main" id="{8BAAB2E3-E0AE-4DBB-ABDE-F7A585ECF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421" y="2193924"/>
              <a:ext cx="225425" cy="327025"/>
            </a:xfrm>
            <a:custGeom>
              <a:avLst/>
              <a:gdLst>
                <a:gd name="T0" fmla="*/ 41 w 53"/>
                <a:gd name="T1" fmla="*/ 7 h 77"/>
                <a:gd name="T2" fmla="*/ 33 w 53"/>
                <a:gd name="T3" fmla="*/ 45 h 77"/>
                <a:gd name="T4" fmla="*/ 10 w 53"/>
                <a:gd name="T5" fmla="*/ 72 h 77"/>
                <a:gd name="T6" fmla="*/ 14 w 53"/>
                <a:gd name="T7" fmla="*/ 31 h 77"/>
                <a:gd name="T8" fmla="*/ 41 w 53"/>
                <a:gd name="T9" fmla="*/ 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7">
                  <a:moveTo>
                    <a:pt x="41" y="7"/>
                  </a:moveTo>
                  <a:cubicBezTo>
                    <a:pt x="53" y="14"/>
                    <a:pt x="42" y="33"/>
                    <a:pt x="33" y="45"/>
                  </a:cubicBezTo>
                  <a:cubicBezTo>
                    <a:pt x="25" y="57"/>
                    <a:pt x="19" y="77"/>
                    <a:pt x="10" y="72"/>
                  </a:cubicBezTo>
                  <a:cubicBezTo>
                    <a:pt x="0" y="67"/>
                    <a:pt x="8" y="45"/>
                    <a:pt x="14" y="31"/>
                  </a:cubicBezTo>
                  <a:cubicBezTo>
                    <a:pt x="20" y="17"/>
                    <a:pt x="31" y="0"/>
                    <a:pt x="41" y="7"/>
                  </a:cubicBezTo>
                  <a:close/>
                </a:path>
              </a:pathLst>
            </a:custGeom>
            <a:solidFill>
              <a:srgbClr val="5DC7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0" name="Oval 92">
              <a:extLst>
                <a:ext uri="{FF2B5EF4-FFF2-40B4-BE49-F238E27FC236}">
                  <a16:creationId xmlns:a16="http://schemas.microsoft.com/office/drawing/2014/main" id="{752D81BA-161D-4F16-925D-93A7630A6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421" y="2708274"/>
              <a:ext cx="22225" cy="41275"/>
            </a:xfrm>
            <a:prstGeom prst="ellipse">
              <a:avLst/>
            </a:pr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1" name="Freeform 93">
              <a:extLst>
                <a:ext uri="{FF2B5EF4-FFF2-40B4-BE49-F238E27FC236}">
                  <a16:creationId xmlns:a16="http://schemas.microsoft.com/office/drawing/2014/main" id="{1937DCD0-5B67-4D3F-91C9-4D1D153B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584" y="2398712"/>
              <a:ext cx="419100" cy="368300"/>
            </a:xfrm>
            <a:custGeom>
              <a:avLst/>
              <a:gdLst>
                <a:gd name="T0" fmla="*/ 264 w 264"/>
                <a:gd name="T1" fmla="*/ 93 h 232"/>
                <a:gd name="T2" fmla="*/ 56 w 264"/>
                <a:gd name="T3" fmla="*/ 0 h 232"/>
                <a:gd name="T4" fmla="*/ 0 w 264"/>
                <a:gd name="T5" fmla="*/ 139 h 232"/>
                <a:gd name="T6" fmla="*/ 208 w 264"/>
                <a:gd name="T7" fmla="*/ 232 h 232"/>
                <a:gd name="T8" fmla="*/ 264 w 264"/>
                <a:gd name="T9" fmla="*/ 9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32">
                  <a:moveTo>
                    <a:pt x="264" y="93"/>
                  </a:moveTo>
                  <a:lnTo>
                    <a:pt x="56" y="0"/>
                  </a:lnTo>
                  <a:lnTo>
                    <a:pt x="0" y="139"/>
                  </a:lnTo>
                  <a:lnTo>
                    <a:pt x="208" y="232"/>
                  </a:lnTo>
                  <a:lnTo>
                    <a:pt x="264" y="93"/>
                  </a:lnTo>
                  <a:close/>
                </a:path>
              </a:pathLst>
            </a:custGeom>
            <a:solidFill>
              <a:srgbClr val="7DBBD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2" name="Freeform 94">
              <a:extLst>
                <a:ext uri="{FF2B5EF4-FFF2-40B4-BE49-F238E27FC236}">
                  <a16:creationId xmlns:a16="http://schemas.microsoft.com/office/drawing/2014/main" id="{74CD35B8-D234-41A8-9F50-F3F149760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384" y="2198687"/>
              <a:ext cx="136525" cy="292100"/>
            </a:xfrm>
            <a:custGeom>
              <a:avLst/>
              <a:gdLst>
                <a:gd name="T0" fmla="*/ 16 w 32"/>
                <a:gd name="T1" fmla="*/ 4 h 69"/>
                <a:gd name="T2" fmla="*/ 9 w 32"/>
                <a:gd name="T3" fmla="*/ 59 h 69"/>
                <a:gd name="T4" fmla="*/ 16 w 32"/>
                <a:gd name="T5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69">
                  <a:moveTo>
                    <a:pt x="16" y="4"/>
                  </a:moveTo>
                  <a:cubicBezTo>
                    <a:pt x="1" y="11"/>
                    <a:pt x="0" y="50"/>
                    <a:pt x="9" y="59"/>
                  </a:cubicBezTo>
                  <a:cubicBezTo>
                    <a:pt x="18" y="69"/>
                    <a:pt x="32" y="0"/>
                    <a:pt x="16" y="4"/>
                  </a:cubicBezTo>
                  <a:close/>
                </a:path>
              </a:pathLst>
            </a:custGeom>
            <a:solidFill>
              <a:srgbClr val="3196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3" name="Rectangle 95">
              <a:extLst>
                <a:ext uri="{FF2B5EF4-FFF2-40B4-BE49-F238E27FC236}">
                  <a16:creationId xmlns:a16="http://schemas.microsoft.com/office/drawing/2014/main" id="{0271BC63-7B3A-4DBC-9645-8B656606D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3146" y="2117724"/>
              <a:ext cx="93663" cy="131763"/>
            </a:xfrm>
            <a:prstGeom prst="rect">
              <a:avLst/>
            </a:prstGeom>
            <a:solidFill>
              <a:srgbClr val="EBCAB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4" name="Freeform 96">
              <a:extLst>
                <a:ext uri="{FF2B5EF4-FFF2-40B4-BE49-F238E27FC236}">
                  <a16:creationId xmlns:a16="http://schemas.microsoft.com/office/drawing/2014/main" id="{FDF876FD-1F8B-478B-B3DD-698049678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946" y="2800349"/>
              <a:ext cx="195263" cy="671513"/>
            </a:xfrm>
            <a:custGeom>
              <a:avLst/>
              <a:gdLst>
                <a:gd name="T0" fmla="*/ 26 w 46"/>
                <a:gd name="T1" fmla="*/ 31 h 158"/>
                <a:gd name="T2" fmla="*/ 24 w 46"/>
                <a:gd name="T3" fmla="*/ 88 h 158"/>
                <a:gd name="T4" fmla="*/ 28 w 46"/>
                <a:gd name="T5" fmla="*/ 139 h 158"/>
                <a:gd name="T6" fmla="*/ 42 w 46"/>
                <a:gd name="T7" fmla="*/ 148 h 158"/>
                <a:gd name="T8" fmla="*/ 37 w 46"/>
                <a:gd name="T9" fmla="*/ 156 h 158"/>
                <a:gd name="T10" fmla="*/ 19 w 46"/>
                <a:gd name="T11" fmla="*/ 152 h 158"/>
                <a:gd name="T12" fmla="*/ 5 w 46"/>
                <a:gd name="T13" fmla="*/ 143 h 158"/>
                <a:gd name="T14" fmla="*/ 8 w 46"/>
                <a:gd name="T15" fmla="*/ 123 h 158"/>
                <a:gd name="T16" fmla="*/ 5 w 46"/>
                <a:gd name="T17" fmla="*/ 82 h 158"/>
                <a:gd name="T18" fmla="*/ 0 w 46"/>
                <a:gd name="T19" fmla="*/ 19 h 158"/>
                <a:gd name="T20" fmla="*/ 26 w 46"/>
                <a:gd name="T21" fmla="*/ 3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158">
                  <a:moveTo>
                    <a:pt x="26" y="31"/>
                  </a:moveTo>
                  <a:cubicBezTo>
                    <a:pt x="26" y="44"/>
                    <a:pt x="25" y="73"/>
                    <a:pt x="24" y="88"/>
                  </a:cubicBezTo>
                  <a:cubicBezTo>
                    <a:pt x="23" y="102"/>
                    <a:pt x="21" y="130"/>
                    <a:pt x="28" y="139"/>
                  </a:cubicBezTo>
                  <a:cubicBezTo>
                    <a:pt x="36" y="148"/>
                    <a:pt x="40" y="148"/>
                    <a:pt x="42" y="148"/>
                  </a:cubicBezTo>
                  <a:cubicBezTo>
                    <a:pt x="45" y="149"/>
                    <a:pt x="46" y="155"/>
                    <a:pt x="37" y="156"/>
                  </a:cubicBezTo>
                  <a:cubicBezTo>
                    <a:pt x="28" y="158"/>
                    <a:pt x="24" y="156"/>
                    <a:pt x="19" y="152"/>
                  </a:cubicBezTo>
                  <a:cubicBezTo>
                    <a:pt x="14" y="148"/>
                    <a:pt x="6" y="151"/>
                    <a:pt x="5" y="143"/>
                  </a:cubicBezTo>
                  <a:cubicBezTo>
                    <a:pt x="3" y="135"/>
                    <a:pt x="9" y="137"/>
                    <a:pt x="8" y="123"/>
                  </a:cubicBezTo>
                  <a:cubicBezTo>
                    <a:pt x="6" y="108"/>
                    <a:pt x="1" y="97"/>
                    <a:pt x="5" y="82"/>
                  </a:cubicBezTo>
                  <a:cubicBezTo>
                    <a:pt x="8" y="68"/>
                    <a:pt x="0" y="38"/>
                    <a:pt x="0" y="19"/>
                  </a:cubicBezTo>
                  <a:cubicBezTo>
                    <a:pt x="0" y="0"/>
                    <a:pt x="24" y="6"/>
                    <a:pt x="26" y="3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5" name="Freeform 97">
              <a:extLst>
                <a:ext uri="{FF2B5EF4-FFF2-40B4-BE49-F238E27FC236}">
                  <a16:creationId xmlns:a16="http://schemas.microsoft.com/office/drawing/2014/main" id="{2CD986BD-95A5-48ED-9CB6-DF332E411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584" y="3386137"/>
              <a:ext cx="55563" cy="93663"/>
            </a:xfrm>
            <a:custGeom>
              <a:avLst/>
              <a:gdLst>
                <a:gd name="T0" fmla="*/ 0 w 13"/>
                <a:gd name="T1" fmla="*/ 5 h 22"/>
                <a:gd name="T2" fmla="*/ 4 w 13"/>
                <a:gd name="T3" fmla="*/ 20 h 22"/>
                <a:gd name="T4" fmla="*/ 8 w 13"/>
                <a:gd name="T5" fmla="*/ 20 h 22"/>
                <a:gd name="T6" fmla="*/ 10 w 13"/>
                <a:gd name="T7" fmla="*/ 9 h 22"/>
                <a:gd name="T8" fmla="*/ 0 w 13"/>
                <a:gd name="T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">
                  <a:moveTo>
                    <a:pt x="0" y="5"/>
                  </a:moveTo>
                  <a:cubicBezTo>
                    <a:pt x="2" y="11"/>
                    <a:pt x="3" y="14"/>
                    <a:pt x="4" y="20"/>
                  </a:cubicBezTo>
                  <a:cubicBezTo>
                    <a:pt x="4" y="22"/>
                    <a:pt x="8" y="22"/>
                    <a:pt x="8" y="20"/>
                  </a:cubicBezTo>
                  <a:cubicBezTo>
                    <a:pt x="8" y="16"/>
                    <a:pt x="6" y="13"/>
                    <a:pt x="10" y="9"/>
                  </a:cubicBezTo>
                  <a:cubicBezTo>
                    <a:pt x="13" y="6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6" name="Freeform 98">
              <a:extLst>
                <a:ext uri="{FF2B5EF4-FFF2-40B4-BE49-F238E27FC236}">
                  <a16:creationId xmlns:a16="http://schemas.microsoft.com/office/drawing/2014/main" id="{B0F1D165-BFFF-44F4-985C-BD666B86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409" y="3378199"/>
              <a:ext cx="177800" cy="93663"/>
            </a:xfrm>
            <a:custGeom>
              <a:avLst/>
              <a:gdLst>
                <a:gd name="T0" fmla="*/ 31 w 42"/>
                <a:gd name="T1" fmla="*/ 10 h 22"/>
                <a:gd name="T2" fmla="*/ 38 w 42"/>
                <a:gd name="T3" fmla="*/ 12 h 22"/>
                <a:gd name="T4" fmla="*/ 33 w 42"/>
                <a:gd name="T5" fmla="*/ 20 h 22"/>
                <a:gd name="T6" fmla="*/ 15 w 42"/>
                <a:gd name="T7" fmla="*/ 16 h 22"/>
                <a:gd name="T8" fmla="*/ 1 w 42"/>
                <a:gd name="T9" fmla="*/ 7 h 22"/>
                <a:gd name="T10" fmla="*/ 2 w 42"/>
                <a:gd name="T11" fmla="*/ 0 h 22"/>
                <a:gd name="T12" fmla="*/ 20 w 42"/>
                <a:gd name="T13" fmla="*/ 12 h 22"/>
                <a:gd name="T14" fmla="*/ 31 w 42"/>
                <a:gd name="T1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31" y="10"/>
                  </a:moveTo>
                  <a:cubicBezTo>
                    <a:pt x="34" y="11"/>
                    <a:pt x="35" y="12"/>
                    <a:pt x="38" y="12"/>
                  </a:cubicBezTo>
                  <a:cubicBezTo>
                    <a:pt x="41" y="13"/>
                    <a:pt x="42" y="19"/>
                    <a:pt x="33" y="20"/>
                  </a:cubicBezTo>
                  <a:cubicBezTo>
                    <a:pt x="24" y="22"/>
                    <a:pt x="20" y="20"/>
                    <a:pt x="15" y="16"/>
                  </a:cubicBezTo>
                  <a:cubicBezTo>
                    <a:pt x="10" y="12"/>
                    <a:pt x="2" y="15"/>
                    <a:pt x="1" y="7"/>
                  </a:cubicBezTo>
                  <a:cubicBezTo>
                    <a:pt x="0" y="3"/>
                    <a:pt x="1" y="2"/>
                    <a:pt x="2" y="0"/>
                  </a:cubicBezTo>
                  <a:cubicBezTo>
                    <a:pt x="4" y="5"/>
                    <a:pt x="15" y="9"/>
                    <a:pt x="20" y="12"/>
                  </a:cubicBezTo>
                  <a:cubicBezTo>
                    <a:pt x="25" y="15"/>
                    <a:pt x="30" y="13"/>
                    <a:pt x="31" y="1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7" name="Freeform 99">
              <a:extLst>
                <a:ext uri="{FF2B5EF4-FFF2-40B4-BE49-F238E27FC236}">
                  <a16:creationId xmlns:a16="http://schemas.microsoft.com/office/drawing/2014/main" id="{122FF9D4-FC1C-43B2-BEDA-2DF2F4BCF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171" y="3424237"/>
              <a:ext cx="58738" cy="93663"/>
            </a:xfrm>
            <a:custGeom>
              <a:avLst/>
              <a:gdLst>
                <a:gd name="T0" fmla="*/ 1 w 14"/>
                <a:gd name="T1" fmla="*/ 6 h 22"/>
                <a:gd name="T2" fmla="*/ 4 w 14"/>
                <a:gd name="T3" fmla="*/ 21 h 22"/>
                <a:gd name="T4" fmla="*/ 8 w 14"/>
                <a:gd name="T5" fmla="*/ 21 h 22"/>
                <a:gd name="T6" fmla="*/ 11 w 14"/>
                <a:gd name="T7" fmla="*/ 9 h 22"/>
                <a:gd name="T8" fmla="*/ 1 w 14"/>
                <a:gd name="T9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2">
                  <a:moveTo>
                    <a:pt x="1" y="6"/>
                  </a:moveTo>
                  <a:cubicBezTo>
                    <a:pt x="3" y="11"/>
                    <a:pt x="4" y="15"/>
                    <a:pt x="4" y="21"/>
                  </a:cubicBezTo>
                  <a:cubicBezTo>
                    <a:pt x="4" y="22"/>
                    <a:pt x="8" y="22"/>
                    <a:pt x="8" y="21"/>
                  </a:cubicBezTo>
                  <a:cubicBezTo>
                    <a:pt x="8" y="17"/>
                    <a:pt x="7" y="13"/>
                    <a:pt x="11" y="9"/>
                  </a:cubicBezTo>
                  <a:cubicBezTo>
                    <a:pt x="14" y="6"/>
                    <a:pt x="0" y="0"/>
                    <a:pt x="1" y="6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8" name="Freeform 100">
              <a:extLst>
                <a:ext uri="{FF2B5EF4-FFF2-40B4-BE49-F238E27FC236}">
                  <a16:creationId xmlns:a16="http://schemas.microsoft.com/office/drawing/2014/main" id="{4694AC45-11D8-4DC3-989D-29A77D206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6484" y="2852737"/>
              <a:ext cx="212725" cy="665163"/>
            </a:xfrm>
            <a:custGeom>
              <a:avLst/>
              <a:gdLst>
                <a:gd name="T0" fmla="*/ 30 w 50"/>
                <a:gd name="T1" fmla="*/ 30 h 157"/>
                <a:gd name="T2" fmla="*/ 28 w 50"/>
                <a:gd name="T3" fmla="*/ 87 h 157"/>
                <a:gd name="T4" fmla="*/ 32 w 50"/>
                <a:gd name="T5" fmla="*/ 139 h 157"/>
                <a:gd name="T6" fmla="*/ 46 w 50"/>
                <a:gd name="T7" fmla="*/ 148 h 157"/>
                <a:gd name="T8" fmla="*/ 41 w 50"/>
                <a:gd name="T9" fmla="*/ 156 h 157"/>
                <a:gd name="T10" fmla="*/ 23 w 50"/>
                <a:gd name="T11" fmla="*/ 151 h 157"/>
                <a:gd name="T12" fmla="*/ 8 w 50"/>
                <a:gd name="T13" fmla="*/ 142 h 157"/>
                <a:gd name="T14" fmla="*/ 11 w 50"/>
                <a:gd name="T15" fmla="*/ 122 h 157"/>
                <a:gd name="T16" fmla="*/ 8 w 50"/>
                <a:gd name="T17" fmla="*/ 82 h 157"/>
                <a:gd name="T18" fmla="*/ 0 w 50"/>
                <a:gd name="T19" fmla="*/ 20 h 157"/>
                <a:gd name="T20" fmla="*/ 30 w 50"/>
                <a:gd name="T21" fmla="*/ 3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157">
                  <a:moveTo>
                    <a:pt x="30" y="30"/>
                  </a:moveTo>
                  <a:cubicBezTo>
                    <a:pt x="30" y="44"/>
                    <a:pt x="29" y="73"/>
                    <a:pt x="28" y="87"/>
                  </a:cubicBezTo>
                  <a:cubicBezTo>
                    <a:pt x="27" y="102"/>
                    <a:pt x="24" y="129"/>
                    <a:pt x="32" y="139"/>
                  </a:cubicBezTo>
                  <a:cubicBezTo>
                    <a:pt x="39" y="147"/>
                    <a:pt x="43" y="147"/>
                    <a:pt x="46" y="148"/>
                  </a:cubicBezTo>
                  <a:cubicBezTo>
                    <a:pt x="48" y="149"/>
                    <a:pt x="50" y="154"/>
                    <a:pt x="41" y="156"/>
                  </a:cubicBezTo>
                  <a:cubicBezTo>
                    <a:pt x="31" y="157"/>
                    <a:pt x="28" y="155"/>
                    <a:pt x="23" y="151"/>
                  </a:cubicBezTo>
                  <a:cubicBezTo>
                    <a:pt x="18" y="147"/>
                    <a:pt x="10" y="150"/>
                    <a:pt x="8" y="142"/>
                  </a:cubicBezTo>
                  <a:cubicBezTo>
                    <a:pt x="7" y="135"/>
                    <a:pt x="12" y="136"/>
                    <a:pt x="11" y="122"/>
                  </a:cubicBezTo>
                  <a:cubicBezTo>
                    <a:pt x="10" y="107"/>
                    <a:pt x="5" y="96"/>
                    <a:pt x="8" y="82"/>
                  </a:cubicBezTo>
                  <a:cubicBezTo>
                    <a:pt x="12" y="67"/>
                    <a:pt x="0" y="39"/>
                    <a:pt x="0" y="20"/>
                  </a:cubicBezTo>
                  <a:cubicBezTo>
                    <a:pt x="0" y="0"/>
                    <a:pt x="28" y="5"/>
                    <a:pt x="30" y="3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9" name="Freeform 101">
              <a:extLst>
                <a:ext uri="{FF2B5EF4-FFF2-40B4-BE49-F238E27FC236}">
                  <a16:creationId xmlns:a16="http://schemas.microsoft.com/office/drawing/2014/main" id="{341E6714-70E1-4EDE-9157-B0CA43E1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409" y="3424237"/>
              <a:ext cx="177800" cy="93663"/>
            </a:xfrm>
            <a:custGeom>
              <a:avLst/>
              <a:gdLst>
                <a:gd name="T0" fmla="*/ 31 w 42"/>
                <a:gd name="T1" fmla="*/ 10 h 22"/>
                <a:gd name="T2" fmla="*/ 38 w 42"/>
                <a:gd name="T3" fmla="*/ 13 h 22"/>
                <a:gd name="T4" fmla="*/ 33 w 42"/>
                <a:gd name="T5" fmla="*/ 21 h 22"/>
                <a:gd name="T6" fmla="*/ 15 w 42"/>
                <a:gd name="T7" fmla="*/ 16 h 22"/>
                <a:gd name="T8" fmla="*/ 0 w 42"/>
                <a:gd name="T9" fmla="*/ 7 h 22"/>
                <a:gd name="T10" fmla="*/ 2 w 42"/>
                <a:gd name="T11" fmla="*/ 0 h 22"/>
                <a:gd name="T12" fmla="*/ 20 w 42"/>
                <a:gd name="T13" fmla="*/ 12 h 22"/>
                <a:gd name="T14" fmla="*/ 31 w 42"/>
                <a:gd name="T1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31" y="10"/>
                  </a:moveTo>
                  <a:cubicBezTo>
                    <a:pt x="34" y="12"/>
                    <a:pt x="35" y="12"/>
                    <a:pt x="38" y="13"/>
                  </a:cubicBezTo>
                  <a:cubicBezTo>
                    <a:pt x="40" y="13"/>
                    <a:pt x="42" y="19"/>
                    <a:pt x="33" y="21"/>
                  </a:cubicBezTo>
                  <a:cubicBezTo>
                    <a:pt x="23" y="22"/>
                    <a:pt x="20" y="20"/>
                    <a:pt x="15" y="16"/>
                  </a:cubicBezTo>
                  <a:cubicBezTo>
                    <a:pt x="10" y="12"/>
                    <a:pt x="2" y="15"/>
                    <a:pt x="0" y="7"/>
                  </a:cubicBezTo>
                  <a:cubicBezTo>
                    <a:pt x="0" y="4"/>
                    <a:pt x="1" y="2"/>
                    <a:pt x="2" y="0"/>
                  </a:cubicBezTo>
                  <a:cubicBezTo>
                    <a:pt x="4" y="6"/>
                    <a:pt x="15" y="9"/>
                    <a:pt x="20" y="12"/>
                  </a:cubicBezTo>
                  <a:cubicBezTo>
                    <a:pt x="25" y="15"/>
                    <a:pt x="29" y="13"/>
                    <a:pt x="31" y="10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0" name="Freeform 102">
              <a:extLst>
                <a:ext uri="{FF2B5EF4-FFF2-40B4-BE49-F238E27FC236}">
                  <a16:creationId xmlns:a16="http://schemas.microsoft.com/office/drawing/2014/main" id="{F1C267E1-6A07-430A-8D7B-808FBE0DA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909" y="2533649"/>
              <a:ext cx="304800" cy="539750"/>
            </a:xfrm>
            <a:custGeom>
              <a:avLst/>
              <a:gdLst>
                <a:gd name="T0" fmla="*/ 65 w 72"/>
                <a:gd name="T1" fmla="*/ 22 h 127"/>
                <a:gd name="T2" fmla="*/ 67 w 72"/>
                <a:gd name="T3" fmla="*/ 116 h 127"/>
                <a:gd name="T4" fmla="*/ 7 w 72"/>
                <a:gd name="T5" fmla="*/ 105 h 127"/>
                <a:gd name="T6" fmla="*/ 2 w 72"/>
                <a:gd name="T7" fmla="*/ 55 h 127"/>
                <a:gd name="T8" fmla="*/ 6 w 72"/>
                <a:gd name="T9" fmla="*/ 8 h 127"/>
                <a:gd name="T10" fmla="*/ 65 w 72"/>
                <a:gd name="T11" fmla="*/ 2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127">
                  <a:moveTo>
                    <a:pt x="65" y="22"/>
                  </a:moveTo>
                  <a:cubicBezTo>
                    <a:pt x="70" y="38"/>
                    <a:pt x="72" y="98"/>
                    <a:pt x="67" y="116"/>
                  </a:cubicBezTo>
                  <a:cubicBezTo>
                    <a:pt x="51" y="120"/>
                    <a:pt x="33" y="127"/>
                    <a:pt x="7" y="105"/>
                  </a:cubicBezTo>
                  <a:cubicBezTo>
                    <a:pt x="7" y="96"/>
                    <a:pt x="5" y="68"/>
                    <a:pt x="2" y="55"/>
                  </a:cubicBezTo>
                  <a:cubicBezTo>
                    <a:pt x="0" y="44"/>
                    <a:pt x="1" y="22"/>
                    <a:pt x="6" y="8"/>
                  </a:cubicBezTo>
                  <a:cubicBezTo>
                    <a:pt x="7" y="6"/>
                    <a:pt x="57" y="0"/>
                    <a:pt x="65" y="22"/>
                  </a:cubicBez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1" name="Freeform 103">
              <a:extLst>
                <a:ext uri="{FF2B5EF4-FFF2-40B4-BE49-F238E27FC236}">
                  <a16:creationId xmlns:a16="http://schemas.microsoft.com/office/drawing/2014/main" id="{B6E6574A-4198-4A6C-87A7-7D92B397B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684" y="2198687"/>
              <a:ext cx="382588" cy="449263"/>
            </a:xfrm>
            <a:custGeom>
              <a:avLst/>
              <a:gdLst>
                <a:gd name="T0" fmla="*/ 56 w 90"/>
                <a:gd name="T1" fmla="*/ 9 h 106"/>
                <a:gd name="T2" fmla="*/ 63 w 90"/>
                <a:gd name="T3" fmla="*/ 51 h 106"/>
                <a:gd name="T4" fmla="*/ 60 w 90"/>
                <a:gd name="T5" fmla="*/ 100 h 106"/>
                <a:gd name="T6" fmla="*/ 10 w 90"/>
                <a:gd name="T7" fmla="*/ 92 h 106"/>
                <a:gd name="T8" fmla="*/ 10 w 90"/>
                <a:gd name="T9" fmla="*/ 43 h 106"/>
                <a:gd name="T10" fmla="*/ 33 w 90"/>
                <a:gd name="T11" fmla="*/ 4 h 106"/>
                <a:gd name="T12" fmla="*/ 56 w 90"/>
                <a:gd name="T13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06">
                  <a:moveTo>
                    <a:pt x="56" y="9"/>
                  </a:moveTo>
                  <a:cubicBezTo>
                    <a:pt x="67" y="17"/>
                    <a:pt x="90" y="37"/>
                    <a:pt x="63" y="51"/>
                  </a:cubicBezTo>
                  <a:cubicBezTo>
                    <a:pt x="42" y="61"/>
                    <a:pt x="69" y="88"/>
                    <a:pt x="60" y="100"/>
                  </a:cubicBezTo>
                  <a:cubicBezTo>
                    <a:pt x="45" y="106"/>
                    <a:pt x="16" y="102"/>
                    <a:pt x="10" y="92"/>
                  </a:cubicBezTo>
                  <a:cubicBezTo>
                    <a:pt x="0" y="80"/>
                    <a:pt x="14" y="61"/>
                    <a:pt x="10" y="43"/>
                  </a:cubicBezTo>
                  <a:cubicBezTo>
                    <a:pt x="7" y="31"/>
                    <a:pt x="4" y="0"/>
                    <a:pt x="33" y="4"/>
                  </a:cubicBezTo>
                  <a:cubicBezTo>
                    <a:pt x="35" y="9"/>
                    <a:pt x="39" y="12"/>
                    <a:pt x="56" y="9"/>
                  </a:cubicBezTo>
                  <a:close/>
                </a:path>
              </a:pathLst>
            </a:custGeom>
            <a:solidFill>
              <a:srgbClr val="5DC7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2" name="Freeform 104">
              <a:extLst>
                <a:ext uri="{FF2B5EF4-FFF2-40B4-BE49-F238E27FC236}">
                  <a16:creationId xmlns:a16="http://schemas.microsoft.com/office/drawing/2014/main" id="{B2340BE7-9F9B-4892-8159-216FE6C7D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309" y="1897062"/>
              <a:ext cx="287338" cy="293688"/>
            </a:xfrm>
            <a:custGeom>
              <a:avLst/>
              <a:gdLst>
                <a:gd name="T0" fmla="*/ 23 w 68"/>
                <a:gd name="T1" fmla="*/ 4 h 69"/>
                <a:gd name="T2" fmla="*/ 6 w 68"/>
                <a:gd name="T3" fmla="*/ 43 h 69"/>
                <a:gd name="T4" fmla="*/ 51 w 68"/>
                <a:gd name="T5" fmla="*/ 65 h 69"/>
                <a:gd name="T6" fmla="*/ 62 w 68"/>
                <a:gd name="T7" fmla="*/ 28 h 69"/>
                <a:gd name="T8" fmla="*/ 23 w 68"/>
                <a:gd name="T9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9">
                  <a:moveTo>
                    <a:pt x="23" y="4"/>
                  </a:moveTo>
                  <a:cubicBezTo>
                    <a:pt x="8" y="8"/>
                    <a:pt x="0" y="25"/>
                    <a:pt x="6" y="43"/>
                  </a:cubicBezTo>
                  <a:cubicBezTo>
                    <a:pt x="13" y="60"/>
                    <a:pt x="35" y="69"/>
                    <a:pt x="51" y="65"/>
                  </a:cubicBezTo>
                  <a:cubicBezTo>
                    <a:pt x="66" y="61"/>
                    <a:pt x="68" y="45"/>
                    <a:pt x="62" y="28"/>
                  </a:cubicBezTo>
                  <a:cubicBezTo>
                    <a:pt x="56" y="10"/>
                    <a:pt x="38" y="0"/>
                    <a:pt x="23" y="4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3" name="Freeform 105">
              <a:extLst>
                <a:ext uri="{FF2B5EF4-FFF2-40B4-BE49-F238E27FC236}">
                  <a16:creationId xmlns:a16="http://schemas.microsoft.com/office/drawing/2014/main" id="{DF70C5E5-E291-4543-9002-452AE99D0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3946" y="2282824"/>
              <a:ext cx="144463" cy="357188"/>
            </a:xfrm>
            <a:custGeom>
              <a:avLst/>
              <a:gdLst>
                <a:gd name="T0" fmla="*/ 18 w 34"/>
                <a:gd name="T1" fmla="*/ 2 h 84"/>
                <a:gd name="T2" fmla="*/ 25 w 34"/>
                <a:gd name="T3" fmla="*/ 38 h 84"/>
                <a:gd name="T4" fmla="*/ 19 w 34"/>
                <a:gd name="T5" fmla="*/ 84 h 84"/>
                <a:gd name="T6" fmla="*/ 0 w 34"/>
                <a:gd name="T7" fmla="*/ 36 h 84"/>
                <a:gd name="T8" fmla="*/ 18 w 34"/>
                <a:gd name="T9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4">
                  <a:moveTo>
                    <a:pt x="18" y="2"/>
                  </a:moveTo>
                  <a:cubicBezTo>
                    <a:pt x="33" y="3"/>
                    <a:pt x="28" y="23"/>
                    <a:pt x="25" y="38"/>
                  </a:cubicBezTo>
                  <a:cubicBezTo>
                    <a:pt x="20" y="54"/>
                    <a:pt x="34" y="84"/>
                    <a:pt x="19" y="84"/>
                  </a:cubicBezTo>
                  <a:cubicBezTo>
                    <a:pt x="8" y="83"/>
                    <a:pt x="1" y="51"/>
                    <a:pt x="0" y="36"/>
                  </a:cubicBezTo>
                  <a:cubicBezTo>
                    <a:pt x="0" y="21"/>
                    <a:pt x="6" y="0"/>
                    <a:pt x="18" y="2"/>
                  </a:cubicBezTo>
                  <a:close/>
                </a:path>
              </a:pathLst>
            </a:custGeom>
            <a:solidFill>
              <a:srgbClr val="3196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4" name="Freeform 106">
              <a:extLst>
                <a:ext uri="{FF2B5EF4-FFF2-40B4-BE49-F238E27FC236}">
                  <a16:creationId xmlns:a16="http://schemas.microsoft.com/office/drawing/2014/main" id="{6FB2A44E-9B79-48C4-9C85-A8866E70D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509" y="2759074"/>
              <a:ext cx="127000" cy="96838"/>
            </a:xfrm>
            <a:custGeom>
              <a:avLst/>
              <a:gdLst>
                <a:gd name="T0" fmla="*/ 2 w 30"/>
                <a:gd name="T1" fmla="*/ 9 h 23"/>
                <a:gd name="T2" fmla="*/ 8 w 30"/>
                <a:gd name="T3" fmla="*/ 17 h 23"/>
                <a:gd name="T4" fmla="*/ 12 w 30"/>
                <a:gd name="T5" fmla="*/ 16 h 23"/>
                <a:gd name="T6" fmla="*/ 18 w 30"/>
                <a:gd name="T7" fmla="*/ 18 h 23"/>
                <a:gd name="T8" fmla="*/ 14 w 30"/>
                <a:gd name="T9" fmla="*/ 14 h 23"/>
                <a:gd name="T10" fmla="*/ 15 w 30"/>
                <a:gd name="T11" fmla="*/ 10 h 23"/>
                <a:gd name="T12" fmla="*/ 16 w 30"/>
                <a:gd name="T13" fmla="*/ 6 h 23"/>
                <a:gd name="T14" fmla="*/ 2 w 30"/>
                <a:gd name="T15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3">
                  <a:moveTo>
                    <a:pt x="2" y="9"/>
                  </a:moveTo>
                  <a:cubicBezTo>
                    <a:pt x="4" y="13"/>
                    <a:pt x="5" y="15"/>
                    <a:pt x="8" y="17"/>
                  </a:cubicBezTo>
                  <a:cubicBezTo>
                    <a:pt x="9" y="17"/>
                    <a:pt x="11" y="18"/>
                    <a:pt x="12" y="16"/>
                  </a:cubicBezTo>
                  <a:cubicBezTo>
                    <a:pt x="14" y="18"/>
                    <a:pt x="16" y="20"/>
                    <a:pt x="18" y="18"/>
                  </a:cubicBezTo>
                  <a:cubicBezTo>
                    <a:pt x="18" y="18"/>
                    <a:pt x="16" y="16"/>
                    <a:pt x="14" y="14"/>
                  </a:cubicBezTo>
                  <a:cubicBezTo>
                    <a:pt x="18" y="18"/>
                    <a:pt x="30" y="23"/>
                    <a:pt x="15" y="10"/>
                  </a:cubicBezTo>
                  <a:cubicBezTo>
                    <a:pt x="18" y="11"/>
                    <a:pt x="23" y="11"/>
                    <a:pt x="16" y="6"/>
                  </a:cubicBezTo>
                  <a:cubicBezTo>
                    <a:pt x="9" y="0"/>
                    <a:pt x="0" y="3"/>
                    <a:pt x="2" y="9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" name="Freeform 107">
              <a:extLst>
                <a:ext uri="{FF2B5EF4-FFF2-40B4-BE49-F238E27FC236}">
                  <a16:creationId xmlns:a16="http://schemas.microsoft.com/office/drawing/2014/main" id="{27810579-BCCF-4D70-90A4-B297C94A5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046" y="2533649"/>
              <a:ext cx="192088" cy="263525"/>
            </a:xfrm>
            <a:custGeom>
              <a:avLst/>
              <a:gdLst>
                <a:gd name="T0" fmla="*/ 6 w 45"/>
                <a:gd name="T1" fmla="*/ 18 h 62"/>
                <a:gd name="T2" fmla="*/ 38 w 45"/>
                <a:gd name="T3" fmla="*/ 60 h 62"/>
                <a:gd name="T4" fmla="*/ 42 w 45"/>
                <a:gd name="T5" fmla="*/ 58 h 62"/>
                <a:gd name="T6" fmla="*/ 17 w 45"/>
                <a:gd name="T7" fmla="*/ 8 h 62"/>
                <a:gd name="T8" fmla="*/ 6 w 45"/>
                <a:gd name="T9" fmla="*/ 1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2">
                  <a:moveTo>
                    <a:pt x="6" y="18"/>
                  </a:moveTo>
                  <a:cubicBezTo>
                    <a:pt x="12" y="26"/>
                    <a:pt x="33" y="62"/>
                    <a:pt x="38" y="60"/>
                  </a:cubicBezTo>
                  <a:cubicBezTo>
                    <a:pt x="42" y="61"/>
                    <a:pt x="42" y="61"/>
                    <a:pt x="42" y="58"/>
                  </a:cubicBezTo>
                  <a:cubicBezTo>
                    <a:pt x="45" y="54"/>
                    <a:pt x="25" y="17"/>
                    <a:pt x="17" y="8"/>
                  </a:cubicBezTo>
                  <a:cubicBezTo>
                    <a:pt x="10" y="0"/>
                    <a:pt x="0" y="8"/>
                    <a:pt x="6" y="18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6" name="Freeform 108">
              <a:extLst>
                <a:ext uri="{FF2B5EF4-FFF2-40B4-BE49-F238E27FC236}">
                  <a16:creationId xmlns:a16="http://schemas.microsoft.com/office/drawing/2014/main" id="{E3B20F79-5066-48E3-A716-A9435786A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346" y="2525712"/>
              <a:ext cx="144463" cy="169863"/>
            </a:xfrm>
            <a:custGeom>
              <a:avLst/>
              <a:gdLst>
                <a:gd name="T0" fmla="*/ 6 w 34"/>
                <a:gd name="T1" fmla="*/ 21 h 40"/>
                <a:gd name="T2" fmla="*/ 21 w 34"/>
                <a:gd name="T3" fmla="*/ 40 h 40"/>
                <a:gd name="T4" fmla="*/ 34 w 34"/>
                <a:gd name="T5" fmla="*/ 30 h 40"/>
                <a:gd name="T6" fmla="*/ 23 w 34"/>
                <a:gd name="T7" fmla="*/ 8 h 40"/>
                <a:gd name="T8" fmla="*/ 6 w 34"/>
                <a:gd name="T9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6" y="21"/>
                  </a:moveTo>
                  <a:cubicBezTo>
                    <a:pt x="12" y="30"/>
                    <a:pt x="17" y="35"/>
                    <a:pt x="21" y="40"/>
                  </a:cubicBezTo>
                  <a:cubicBezTo>
                    <a:pt x="24" y="39"/>
                    <a:pt x="32" y="34"/>
                    <a:pt x="34" y="30"/>
                  </a:cubicBezTo>
                  <a:cubicBezTo>
                    <a:pt x="30" y="19"/>
                    <a:pt x="27" y="15"/>
                    <a:pt x="23" y="8"/>
                  </a:cubicBezTo>
                  <a:cubicBezTo>
                    <a:pt x="16" y="0"/>
                    <a:pt x="0" y="11"/>
                    <a:pt x="6" y="21"/>
                  </a:cubicBezTo>
                  <a:close/>
                </a:path>
              </a:pathLst>
            </a:custGeom>
            <a:solidFill>
              <a:srgbClr val="5DC7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7" name="Freeform 109">
              <a:extLst>
                <a:ext uri="{FF2B5EF4-FFF2-40B4-BE49-F238E27FC236}">
                  <a16:creationId xmlns:a16="http://schemas.microsoft.com/office/drawing/2014/main" id="{8E2DD782-51F8-4F24-B995-2DEC490AC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1409" y="2279649"/>
              <a:ext cx="122238" cy="360363"/>
            </a:xfrm>
            <a:custGeom>
              <a:avLst/>
              <a:gdLst>
                <a:gd name="T0" fmla="*/ 15 w 29"/>
                <a:gd name="T1" fmla="*/ 2 h 85"/>
                <a:gd name="T2" fmla="*/ 25 w 29"/>
                <a:gd name="T3" fmla="*/ 46 h 85"/>
                <a:gd name="T4" fmla="*/ 15 w 29"/>
                <a:gd name="T5" fmla="*/ 85 h 85"/>
                <a:gd name="T6" fmla="*/ 1 w 29"/>
                <a:gd name="T7" fmla="*/ 36 h 85"/>
                <a:gd name="T8" fmla="*/ 15 w 29"/>
                <a:gd name="T9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5">
                  <a:moveTo>
                    <a:pt x="15" y="2"/>
                  </a:moveTo>
                  <a:cubicBezTo>
                    <a:pt x="29" y="4"/>
                    <a:pt x="26" y="31"/>
                    <a:pt x="25" y="46"/>
                  </a:cubicBezTo>
                  <a:cubicBezTo>
                    <a:pt x="25" y="61"/>
                    <a:pt x="24" y="84"/>
                    <a:pt x="15" y="85"/>
                  </a:cubicBezTo>
                  <a:cubicBezTo>
                    <a:pt x="4" y="84"/>
                    <a:pt x="1" y="51"/>
                    <a:pt x="1" y="36"/>
                  </a:cubicBezTo>
                  <a:cubicBezTo>
                    <a:pt x="0" y="20"/>
                    <a:pt x="3" y="0"/>
                    <a:pt x="15" y="2"/>
                  </a:cubicBezTo>
                  <a:close/>
                </a:path>
              </a:pathLst>
            </a:custGeom>
            <a:solidFill>
              <a:srgbClr val="5DC7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8" name="Freeform 110">
              <a:extLst>
                <a:ext uri="{FF2B5EF4-FFF2-40B4-BE49-F238E27FC236}">
                  <a16:creationId xmlns:a16="http://schemas.microsoft.com/office/drawing/2014/main" id="{7A85BA10-BA22-4CC0-82E9-4BD26C35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346" y="1889124"/>
              <a:ext cx="212725" cy="173038"/>
            </a:xfrm>
            <a:custGeom>
              <a:avLst/>
              <a:gdLst>
                <a:gd name="T0" fmla="*/ 9 w 50"/>
                <a:gd name="T1" fmla="*/ 41 h 41"/>
                <a:gd name="T2" fmla="*/ 0 w 50"/>
                <a:gd name="T3" fmla="*/ 6 h 41"/>
                <a:gd name="T4" fmla="*/ 9 w 50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1">
                  <a:moveTo>
                    <a:pt x="9" y="41"/>
                  </a:moveTo>
                  <a:cubicBezTo>
                    <a:pt x="50" y="10"/>
                    <a:pt x="18" y="0"/>
                    <a:pt x="0" y="6"/>
                  </a:cubicBezTo>
                  <a:cubicBezTo>
                    <a:pt x="11" y="14"/>
                    <a:pt x="9" y="33"/>
                    <a:pt x="9" y="41"/>
                  </a:cubicBezTo>
                  <a:close/>
                </a:path>
              </a:pathLst>
            </a:custGeom>
            <a:solidFill>
              <a:srgbClr val="643A1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9" name="Freeform 111">
              <a:extLst>
                <a:ext uri="{FF2B5EF4-FFF2-40B4-BE49-F238E27FC236}">
                  <a16:creationId xmlns:a16="http://schemas.microsoft.com/office/drawing/2014/main" id="{1E9FB2FB-6BE1-4A02-A079-14C2BEF28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8846" y="1876424"/>
              <a:ext cx="279400" cy="292100"/>
            </a:xfrm>
            <a:custGeom>
              <a:avLst/>
              <a:gdLst>
                <a:gd name="T0" fmla="*/ 54 w 66"/>
                <a:gd name="T1" fmla="*/ 10 h 69"/>
                <a:gd name="T2" fmla="*/ 7 w 66"/>
                <a:gd name="T3" fmla="*/ 24 h 69"/>
                <a:gd name="T4" fmla="*/ 33 w 66"/>
                <a:gd name="T5" fmla="*/ 68 h 69"/>
                <a:gd name="T6" fmla="*/ 47 w 66"/>
                <a:gd name="T7" fmla="*/ 51 h 69"/>
                <a:gd name="T8" fmla="*/ 47 w 66"/>
                <a:gd name="T9" fmla="*/ 41 h 69"/>
                <a:gd name="T10" fmla="*/ 54 w 66"/>
                <a:gd name="T1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69">
                  <a:moveTo>
                    <a:pt x="54" y="10"/>
                  </a:moveTo>
                  <a:cubicBezTo>
                    <a:pt x="40" y="0"/>
                    <a:pt x="14" y="5"/>
                    <a:pt x="7" y="24"/>
                  </a:cubicBezTo>
                  <a:cubicBezTo>
                    <a:pt x="0" y="43"/>
                    <a:pt x="12" y="65"/>
                    <a:pt x="33" y="68"/>
                  </a:cubicBezTo>
                  <a:cubicBezTo>
                    <a:pt x="39" y="69"/>
                    <a:pt x="43" y="61"/>
                    <a:pt x="47" y="51"/>
                  </a:cubicBezTo>
                  <a:cubicBezTo>
                    <a:pt x="50" y="45"/>
                    <a:pt x="43" y="43"/>
                    <a:pt x="47" y="41"/>
                  </a:cubicBezTo>
                  <a:cubicBezTo>
                    <a:pt x="65" y="33"/>
                    <a:pt x="66" y="20"/>
                    <a:pt x="54" y="10"/>
                  </a:cubicBezTo>
                  <a:close/>
                </a:path>
              </a:pathLst>
            </a:custGeom>
            <a:solidFill>
              <a:srgbClr val="643A1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0" name="Oval 112">
              <a:extLst>
                <a:ext uri="{FF2B5EF4-FFF2-40B4-BE49-F238E27FC236}">
                  <a16:creationId xmlns:a16="http://schemas.microsoft.com/office/drawing/2014/main" id="{9FB79A36-FC10-4CF0-AD56-CCB568A63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609" y="1892299"/>
              <a:ext cx="185738" cy="233363"/>
            </a:xfrm>
            <a:prstGeom prst="ellipse">
              <a:avLst/>
            </a:prstGeom>
            <a:solidFill>
              <a:srgbClr val="4F2C0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1" name="Freeform 113">
              <a:extLst>
                <a:ext uri="{FF2B5EF4-FFF2-40B4-BE49-F238E27FC236}">
                  <a16:creationId xmlns:a16="http://schemas.microsoft.com/office/drawing/2014/main" id="{45C1DFF9-E347-4AAA-B7F1-09F588D2B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646" y="2024062"/>
              <a:ext cx="47625" cy="60325"/>
            </a:xfrm>
            <a:custGeom>
              <a:avLst/>
              <a:gdLst>
                <a:gd name="T0" fmla="*/ 3 w 11"/>
                <a:gd name="T1" fmla="*/ 0 h 14"/>
                <a:gd name="T2" fmla="*/ 1 w 11"/>
                <a:gd name="T3" fmla="*/ 8 h 14"/>
                <a:gd name="T4" fmla="*/ 7 w 11"/>
                <a:gd name="T5" fmla="*/ 13 h 14"/>
                <a:gd name="T6" fmla="*/ 10 w 11"/>
                <a:gd name="T7" fmla="*/ 6 h 14"/>
                <a:gd name="T8" fmla="*/ 3 w 1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3" y="0"/>
                  </a:moveTo>
                  <a:cubicBezTo>
                    <a:pt x="1" y="1"/>
                    <a:pt x="0" y="5"/>
                    <a:pt x="1" y="8"/>
                  </a:cubicBezTo>
                  <a:cubicBezTo>
                    <a:pt x="2" y="12"/>
                    <a:pt x="4" y="14"/>
                    <a:pt x="7" y="13"/>
                  </a:cubicBezTo>
                  <a:cubicBezTo>
                    <a:pt x="9" y="13"/>
                    <a:pt x="11" y="9"/>
                    <a:pt x="10" y="6"/>
                  </a:cubicBezTo>
                  <a:cubicBezTo>
                    <a:pt x="9" y="2"/>
                    <a:pt x="6" y="0"/>
                    <a:pt x="3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2" name="Freeform 114">
              <a:extLst>
                <a:ext uri="{FF2B5EF4-FFF2-40B4-BE49-F238E27FC236}">
                  <a16:creationId xmlns:a16="http://schemas.microsoft.com/office/drawing/2014/main" id="{5BFF8618-5D67-43C0-B39B-68EE71811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684" y="2678112"/>
              <a:ext cx="30163" cy="50800"/>
            </a:xfrm>
            <a:custGeom>
              <a:avLst/>
              <a:gdLst>
                <a:gd name="T0" fmla="*/ 5 w 7"/>
                <a:gd name="T1" fmla="*/ 1 h 12"/>
                <a:gd name="T2" fmla="*/ 1 w 7"/>
                <a:gd name="T3" fmla="*/ 5 h 12"/>
                <a:gd name="T4" fmla="*/ 2 w 7"/>
                <a:gd name="T5" fmla="*/ 11 h 12"/>
                <a:gd name="T6" fmla="*/ 6 w 7"/>
                <a:gd name="T7" fmla="*/ 7 h 12"/>
                <a:gd name="T8" fmla="*/ 5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1"/>
                  </a:move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0" y="11"/>
                    <a:pt x="2" y="11"/>
                  </a:cubicBezTo>
                  <a:cubicBezTo>
                    <a:pt x="3" y="12"/>
                    <a:pt x="5" y="10"/>
                    <a:pt x="6" y="7"/>
                  </a:cubicBezTo>
                  <a:cubicBezTo>
                    <a:pt x="7" y="4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3" name="Freeform 115">
              <a:extLst>
                <a:ext uri="{FF2B5EF4-FFF2-40B4-BE49-F238E27FC236}">
                  <a16:creationId xmlns:a16="http://schemas.microsoft.com/office/drawing/2014/main" id="{6C859435-40DB-48EF-939D-4D092958D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321" y="2686049"/>
              <a:ext cx="30163" cy="47625"/>
            </a:xfrm>
            <a:custGeom>
              <a:avLst/>
              <a:gdLst>
                <a:gd name="T0" fmla="*/ 5 w 7"/>
                <a:gd name="T1" fmla="*/ 0 h 11"/>
                <a:gd name="T2" fmla="*/ 1 w 7"/>
                <a:gd name="T3" fmla="*/ 4 h 11"/>
                <a:gd name="T4" fmla="*/ 1 w 7"/>
                <a:gd name="T5" fmla="*/ 11 h 11"/>
                <a:gd name="T6" fmla="*/ 6 w 7"/>
                <a:gd name="T7" fmla="*/ 6 h 11"/>
                <a:gd name="T8" fmla="*/ 5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5" y="0"/>
                  </a:moveTo>
                  <a:cubicBezTo>
                    <a:pt x="4" y="0"/>
                    <a:pt x="2" y="1"/>
                    <a:pt x="1" y="4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1"/>
                    <a:pt x="5" y="9"/>
                    <a:pt x="6" y="6"/>
                  </a:cubicBezTo>
                  <a:cubicBezTo>
                    <a:pt x="7" y="3"/>
                    <a:pt x="7" y="1"/>
                    <a:pt x="5" y="0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4" name="Freeform 116">
              <a:extLst>
                <a:ext uri="{FF2B5EF4-FFF2-40B4-BE49-F238E27FC236}">
                  <a16:creationId xmlns:a16="http://schemas.microsoft.com/office/drawing/2014/main" id="{9A85C6D9-845A-4550-9D07-24F671C2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784" y="2695574"/>
              <a:ext cx="33338" cy="50800"/>
            </a:xfrm>
            <a:custGeom>
              <a:avLst/>
              <a:gdLst>
                <a:gd name="T0" fmla="*/ 6 w 8"/>
                <a:gd name="T1" fmla="*/ 1 h 12"/>
                <a:gd name="T2" fmla="*/ 1 w 8"/>
                <a:gd name="T3" fmla="*/ 5 h 12"/>
                <a:gd name="T4" fmla="*/ 2 w 8"/>
                <a:gd name="T5" fmla="*/ 12 h 12"/>
                <a:gd name="T6" fmla="*/ 7 w 8"/>
                <a:gd name="T7" fmla="*/ 7 h 12"/>
                <a:gd name="T8" fmla="*/ 6 w 8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6" y="1"/>
                  </a:moveTo>
                  <a:cubicBezTo>
                    <a:pt x="4" y="0"/>
                    <a:pt x="2" y="2"/>
                    <a:pt x="1" y="5"/>
                  </a:cubicBezTo>
                  <a:cubicBezTo>
                    <a:pt x="0" y="8"/>
                    <a:pt x="0" y="11"/>
                    <a:pt x="2" y="12"/>
                  </a:cubicBezTo>
                  <a:cubicBezTo>
                    <a:pt x="3" y="12"/>
                    <a:pt x="5" y="10"/>
                    <a:pt x="7" y="7"/>
                  </a:cubicBezTo>
                  <a:cubicBezTo>
                    <a:pt x="8" y="4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FFE3D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5" name="Oval 117">
              <a:extLst>
                <a:ext uri="{FF2B5EF4-FFF2-40B4-BE49-F238E27FC236}">
                  <a16:creationId xmlns:a16="http://schemas.microsoft.com/office/drawing/2014/main" id="{9252FD43-C94D-4CB7-A045-191B77730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1384" y="1879599"/>
              <a:ext cx="187325" cy="246063"/>
            </a:xfrm>
            <a:prstGeom prst="ellipse">
              <a:avLst/>
            </a:prstGeom>
            <a:solidFill>
              <a:srgbClr val="643A1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" name="Freeform 118">
              <a:extLst>
                <a:ext uri="{FF2B5EF4-FFF2-40B4-BE49-F238E27FC236}">
                  <a16:creationId xmlns:a16="http://schemas.microsoft.com/office/drawing/2014/main" id="{70B39721-DBDB-46FC-BAFB-440438296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934" y="1001712"/>
              <a:ext cx="152400" cy="73025"/>
            </a:xfrm>
            <a:custGeom>
              <a:avLst/>
              <a:gdLst>
                <a:gd name="T0" fmla="*/ 0 w 36"/>
                <a:gd name="T1" fmla="*/ 1 h 17"/>
                <a:gd name="T2" fmla="*/ 36 w 36"/>
                <a:gd name="T3" fmla="*/ 0 h 17"/>
                <a:gd name="T4" fmla="*/ 0 w 36"/>
                <a:gd name="T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7">
                  <a:moveTo>
                    <a:pt x="0" y="1"/>
                  </a:moveTo>
                  <a:cubicBezTo>
                    <a:pt x="7" y="12"/>
                    <a:pt x="31" y="10"/>
                    <a:pt x="36" y="0"/>
                  </a:cubicBezTo>
                  <a:cubicBezTo>
                    <a:pt x="34" y="12"/>
                    <a:pt x="3" y="17"/>
                    <a:pt x="0" y="1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" name="Freeform 119">
              <a:extLst>
                <a:ext uri="{FF2B5EF4-FFF2-40B4-BE49-F238E27FC236}">
                  <a16:creationId xmlns:a16="http://schemas.microsoft.com/office/drawing/2014/main" id="{99AB3AA1-F384-4BCB-9EBE-AED2BB333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3234" y="1485899"/>
              <a:ext cx="111125" cy="46038"/>
            </a:xfrm>
            <a:custGeom>
              <a:avLst/>
              <a:gdLst>
                <a:gd name="T0" fmla="*/ 0 w 26"/>
                <a:gd name="T1" fmla="*/ 0 h 11"/>
                <a:gd name="T2" fmla="*/ 26 w 26"/>
                <a:gd name="T3" fmla="*/ 4 h 11"/>
                <a:gd name="T4" fmla="*/ 0 w 2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1">
                  <a:moveTo>
                    <a:pt x="0" y="0"/>
                  </a:moveTo>
                  <a:cubicBezTo>
                    <a:pt x="8" y="6"/>
                    <a:pt x="18" y="7"/>
                    <a:pt x="26" y="4"/>
                  </a:cubicBezTo>
                  <a:cubicBezTo>
                    <a:pt x="22" y="11"/>
                    <a:pt x="3" y="9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3" name="Group 1552">
            <a:extLst>
              <a:ext uri="{FF2B5EF4-FFF2-40B4-BE49-F238E27FC236}">
                <a16:creationId xmlns:a16="http://schemas.microsoft.com/office/drawing/2014/main" id="{EC85E7A5-96DC-4E3E-9DEF-8E13E0101B41}"/>
              </a:ext>
            </a:extLst>
          </p:cNvPr>
          <p:cNvGrpSpPr/>
          <p:nvPr/>
        </p:nvGrpSpPr>
        <p:grpSpPr>
          <a:xfrm>
            <a:off x="10171374" y="3296031"/>
            <a:ext cx="474594" cy="1535113"/>
            <a:chOff x="9849190" y="2640012"/>
            <a:chExt cx="474594" cy="1535113"/>
          </a:xfrm>
        </p:grpSpPr>
        <p:cxnSp>
          <p:nvCxnSpPr>
            <p:cNvPr id="1546" name="Straight Connector 1545">
              <a:extLst>
                <a:ext uri="{FF2B5EF4-FFF2-40B4-BE49-F238E27FC236}">
                  <a16:creationId xmlns:a16="http://schemas.microsoft.com/office/drawing/2014/main" id="{ADE2CD08-F5C1-4F41-8DA6-72B1A4B24DE2}"/>
                </a:ext>
              </a:extLst>
            </p:cNvPr>
            <p:cNvCxnSpPr/>
            <p:nvPr/>
          </p:nvCxnSpPr>
          <p:spPr>
            <a:xfrm flipV="1">
              <a:off x="10086487" y="3073399"/>
              <a:ext cx="0" cy="110172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1" name="Group 1550">
              <a:extLst>
                <a:ext uri="{FF2B5EF4-FFF2-40B4-BE49-F238E27FC236}">
                  <a16:creationId xmlns:a16="http://schemas.microsoft.com/office/drawing/2014/main" id="{D34ABA42-174B-4A7B-9965-D35E87B965A3}"/>
                </a:ext>
              </a:extLst>
            </p:cNvPr>
            <p:cNvGrpSpPr/>
            <p:nvPr/>
          </p:nvGrpSpPr>
          <p:grpSpPr>
            <a:xfrm>
              <a:off x="9849190" y="2640012"/>
              <a:ext cx="474594" cy="474594"/>
              <a:chOff x="10063283" y="2640012"/>
              <a:chExt cx="474594" cy="474594"/>
            </a:xfrm>
          </p:grpSpPr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0E2F391C-C427-4BAB-AC89-BC885431529D}"/>
                  </a:ext>
                </a:extLst>
              </p:cNvPr>
              <p:cNvSpPr/>
              <p:nvPr/>
            </p:nvSpPr>
            <p:spPr>
              <a:xfrm>
                <a:off x="10063283" y="2640012"/>
                <a:ext cx="474594" cy="47459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368300" dist="50800" dir="5400000" sx="94000" sy="94000" algn="t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Freeform 13">
                <a:extLst>
                  <a:ext uri="{FF2B5EF4-FFF2-40B4-BE49-F238E27FC236}">
                    <a16:creationId xmlns:a16="http://schemas.microsoft.com/office/drawing/2014/main" id="{09DAD411-4694-4F08-A4DC-FA90BE6D9E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09125" y="2808428"/>
                <a:ext cx="182911" cy="137762"/>
              </a:xfrm>
              <a:custGeom>
                <a:avLst/>
                <a:gdLst>
                  <a:gd name="T0" fmla="*/ 250825 w 158"/>
                  <a:gd name="T1" fmla="*/ 188912 h 119"/>
                  <a:gd name="T2" fmla="*/ 0 w 158"/>
                  <a:gd name="T3" fmla="*/ 188912 h 119"/>
                  <a:gd name="T4" fmla="*/ 0 w 158"/>
                  <a:gd name="T5" fmla="*/ 0 h 119"/>
                  <a:gd name="T6" fmla="*/ 12700 w 158"/>
                  <a:gd name="T7" fmla="*/ 0 h 119"/>
                  <a:gd name="T8" fmla="*/ 12700 w 158"/>
                  <a:gd name="T9" fmla="*/ 171450 h 119"/>
                  <a:gd name="T10" fmla="*/ 250825 w 158"/>
                  <a:gd name="T11" fmla="*/ 171450 h 119"/>
                  <a:gd name="T12" fmla="*/ 250825 w 158"/>
                  <a:gd name="T13" fmla="*/ 188912 h 119"/>
                  <a:gd name="T14" fmla="*/ 233363 w 158"/>
                  <a:gd name="T15" fmla="*/ 155575 h 119"/>
                  <a:gd name="T16" fmla="*/ 30163 w 158"/>
                  <a:gd name="T17" fmla="*/ 155575 h 119"/>
                  <a:gd name="T18" fmla="*/ 30163 w 158"/>
                  <a:gd name="T19" fmla="*/ 85725 h 119"/>
                  <a:gd name="T20" fmla="*/ 85725 w 158"/>
                  <a:gd name="T21" fmla="*/ 14287 h 119"/>
                  <a:gd name="T22" fmla="*/ 153988 w 158"/>
                  <a:gd name="T23" fmla="*/ 85725 h 119"/>
                  <a:gd name="T24" fmla="*/ 201613 w 158"/>
                  <a:gd name="T25" fmla="*/ 44450 h 119"/>
                  <a:gd name="T26" fmla="*/ 233363 w 158"/>
                  <a:gd name="T27" fmla="*/ 155575 h 1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8" h="119">
                    <a:moveTo>
                      <a:pt x="158" y="119"/>
                    </a:moveTo>
                    <a:lnTo>
                      <a:pt x="0" y="119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08"/>
                    </a:lnTo>
                    <a:lnTo>
                      <a:pt x="158" y="108"/>
                    </a:lnTo>
                    <a:lnTo>
                      <a:pt x="158" y="119"/>
                    </a:lnTo>
                    <a:close/>
                    <a:moveTo>
                      <a:pt x="147" y="98"/>
                    </a:moveTo>
                    <a:lnTo>
                      <a:pt x="19" y="98"/>
                    </a:lnTo>
                    <a:lnTo>
                      <a:pt x="19" y="54"/>
                    </a:lnTo>
                    <a:lnTo>
                      <a:pt x="54" y="9"/>
                    </a:lnTo>
                    <a:lnTo>
                      <a:pt x="97" y="54"/>
                    </a:lnTo>
                    <a:lnTo>
                      <a:pt x="127" y="28"/>
                    </a:lnTo>
                    <a:lnTo>
                      <a:pt x="147" y="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554" name="Group 1553">
            <a:extLst>
              <a:ext uri="{FF2B5EF4-FFF2-40B4-BE49-F238E27FC236}">
                <a16:creationId xmlns:a16="http://schemas.microsoft.com/office/drawing/2014/main" id="{36397F01-81C0-4E9C-934E-FD1CFE5CDE3C}"/>
              </a:ext>
            </a:extLst>
          </p:cNvPr>
          <p:cNvGrpSpPr/>
          <p:nvPr/>
        </p:nvGrpSpPr>
        <p:grpSpPr>
          <a:xfrm>
            <a:off x="8838695" y="1161572"/>
            <a:ext cx="474594" cy="1535113"/>
            <a:chOff x="8706122" y="793059"/>
            <a:chExt cx="474594" cy="1535113"/>
          </a:xfrm>
        </p:grpSpPr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id="{AD87FA82-0B52-451C-8D8F-4FE7405F24B4}"/>
                </a:ext>
              </a:extLst>
            </p:cNvPr>
            <p:cNvCxnSpPr/>
            <p:nvPr/>
          </p:nvCxnSpPr>
          <p:spPr>
            <a:xfrm flipV="1">
              <a:off x="8943419" y="1226446"/>
              <a:ext cx="0" cy="110172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0" name="Group 1549">
              <a:extLst>
                <a:ext uri="{FF2B5EF4-FFF2-40B4-BE49-F238E27FC236}">
                  <a16:creationId xmlns:a16="http://schemas.microsoft.com/office/drawing/2014/main" id="{D696DE21-EADC-4FBC-8A68-8BDCA4A6B2F9}"/>
                </a:ext>
              </a:extLst>
            </p:cNvPr>
            <p:cNvGrpSpPr/>
            <p:nvPr/>
          </p:nvGrpSpPr>
          <p:grpSpPr>
            <a:xfrm>
              <a:off x="8706122" y="793059"/>
              <a:ext cx="474594" cy="474594"/>
              <a:chOff x="8920215" y="793059"/>
              <a:chExt cx="474594" cy="474594"/>
            </a:xfrm>
          </p:grpSpPr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5FC14061-59BA-4EBF-B0F8-FDC843D691B1}"/>
                  </a:ext>
                </a:extLst>
              </p:cNvPr>
              <p:cNvSpPr/>
              <p:nvPr/>
            </p:nvSpPr>
            <p:spPr>
              <a:xfrm>
                <a:off x="8920215" y="793059"/>
                <a:ext cx="474594" cy="47459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368300" dist="50800" dir="5400000" sx="94000" sy="94000" algn="t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Freeform 66">
                <a:extLst>
                  <a:ext uri="{FF2B5EF4-FFF2-40B4-BE49-F238E27FC236}">
                    <a16:creationId xmlns:a16="http://schemas.microsoft.com/office/drawing/2014/main" id="{E031D206-BB96-43E6-A82A-45B645BA54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88632" y="949899"/>
                <a:ext cx="137761" cy="160915"/>
              </a:xfrm>
              <a:custGeom>
                <a:avLst/>
                <a:gdLst>
                  <a:gd name="T0" fmla="*/ 188912 w 55"/>
                  <a:gd name="T1" fmla="*/ 31031 h 64"/>
                  <a:gd name="T2" fmla="*/ 188912 w 55"/>
                  <a:gd name="T3" fmla="*/ 48270 h 64"/>
                  <a:gd name="T4" fmla="*/ 92739 w 55"/>
                  <a:gd name="T5" fmla="*/ 79301 h 64"/>
                  <a:gd name="T6" fmla="*/ 0 w 55"/>
                  <a:gd name="T7" fmla="*/ 48270 h 64"/>
                  <a:gd name="T8" fmla="*/ 0 w 55"/>
                  <a:gd name="T9" fmla="*/ 31031 h 64"/>
                  <a:gd name="T10" fmla="*/ 92739 w 55"/>
                  <a:gd name="T11" fmla="*/ 0 h 64"/>
                  <a:gd name="T12" fmla="*/ 188912 w 55"/>
                  <a:gd name="T13" fmla="*/ 31031 h 64"/>
                  <a:gd name="T14" fmla="*/ 188912 w 55"/>
                  <a:gd name="T15" fmla="*/ 72405 h 64"/>
                  <a:gd name="T16" fmla="*/ 188912 w 55"/>
                  <a:gd name="T17" fmla="*/ 93092 h 64"/>
                  <a:gd name="T18" fmla="*/ 92739 w 55"/>
                  <a:gd name="T19" fmla="*/ 127571 h 64"/>
                  <a:gd name="T20" fmla="*/ 0 w 55"/>
                  <a:gd name="T21" fmla="*/ 93092 h 64"/>
                  <a:gd name="T22" fmla="*/ 0 w 55"/>
                  <a:gd name="T23" fmla="*/ 72405 h 64"/>
                  <a:gd name="T24" fmla="*/ 92739 w 55"/>
                  <a:gd name="T25" fmla="*/ 93092 h 64"/>
                  <a:gd name="T26" fmla="*/ 188912 w 55"/>
                  <a:gd name="T27" fmla="*/ 72405 h 64"/>
                  <a:gd name="T28" fmla="*/ 188912 w 55"/>
                  <a:gd name="T29" fmla="*/ 120675 h 64"/>
                  <a:gd name="T30" fmla="*/ 188912 w 55"/>
                  <a:gd name="T31" fmla="*/ 141362 h 64"/>
                  <a:gd name="T32" fmla="*/ 92739 w 55"/>
                  <a:gd name="T33" fmla="*/ 172393 h 64"/>
                  <a:gd name="T34" fmla="*/ 0 w 55"/>
                  <a:gd name="T35" fmla="*/ 141362 h 64"/>
                  <a:gd name="T36" fmla="*/ 0 w 55"/>
                  <a:gd name="T37" fmla="*/ 120675 h 64"/>
                  <a:gd name="T38" fmla="*/ 92739 w 55"/>
                  <a:gd name="T39" fmla="*/ 141362 h 64"/>
                  <a:gd name="T40" fmla="*/ 188912 w 55"/>
                  <a:gd name="T41" fmla="*/ 120675 h 64"/>
                  <a:gd name="T42" fmla="*/ 188912 w 55"/>
                  <a:gd name="T43" fmla="*/ 168945 h 64"/>
                  <a:gd name="T44" fmla="*/ 188912 w 55"/>
                  <a:gd name="T45" fmla="*/ 189632 h 64"/>
                  <a:gd name="T46" fmla="*/ 92739 w 55"/>
                  <a:gd name="T47" fmla="*/ 220663 h 64"/>
                  <a:gd name="T48" fmla="*/ 0 w 55"/>
                  <a:gd name="T49" fmla="*/ 189632 h 64"/>
                  <a:gd name="T50" fmla="*/ 0 w 55"/>
                  <a:gd name="T51" fmla="*/ 168945 h 64"/>
                  <a:gd name="T52" fmla="*/ 92739 w 55"/>
                  <a:gd name="T53" fmla="*/ 189632 h 64"/>
                  <a:gd name="T54" fmla="*/ 188912 w 55"/>
                  <a:gd name="T55" fmla="*/ 168945 h 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5" h="64">
                    <a:moveTo>
                      <a:pt x="55" y="9"/>
                    </a:move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9"/>
                      <a:pt x="42" y="23"/>
                      <a:pt x="27" y="23"/>
                    </a:cubicBezTo>
                    <a:cubicBezTo>
                      <a:pt x="12" y="23"/>
                      <a:pt x="0" y="19"/>
                      <a:pt x="0" y="1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12" y="0"/>
                      <a:pt x="27" y="0"/>
                    </a:cubicBezTo>
                    <a:cubicBezTo>
                      <a:pt x="42" y="0"/>
                      <a:pt x="55" y="4"/>
                      <a:pt x="55" y="9"/>
                    </a:cubicBezTo>
                    <a:close/>
                    <a:moveTo>
                      <a:pt x="55" y="21"/>
                    </a:move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32"/>
                      <a:pt x="42" y="37"/>
                      <a:pt x="27" y="37"/>
                    </a:cubicBezTo>
                    <a:cubicBezTo>
                      <a:pt x="12" y="37"/>
                      <a:pt x="0" y="32"/>
                      <a:pt x="0" y="2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6" y="25"/>
                      <a:pt x="16" y="27"/>
                      <a:pt x="27" y="27"/>
                    </a:cubicBezTo>
                    <a:cubicBezTo>
                      <a:pt x="38" y="27"/>
                      <a:pt x="49" y="25"/>
                      <a:pt x="55" y="21"/>
                    </a:cubicBezTo>
                    <a:close/>
                    <a:moveTo>
                      <a:pt x="55" y="35"/>
                    </a:move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6"/>
                      <a:pt x="42" y="50"/>
                      <a:pt x="27" y="50"/>
                    </a:cubicBezTo>
                    <a:cubicBezTo>
                      <a:pt x="12" y="50"/>
                      <a:pt x="0" y="46"/>
                      <a:pt x="0" y="4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39"/>
                      <a:pt x="16" y="41"/>
                      <a:pt x="27" y="41"/>
                    </a:cubicBezTo>
                    <a:cubicBezTo>
                      <a:pt x="38" y="41"/>
                      <a:pt x="49" y="39"/>
                      <a:pt x="55" y="35"/>
                    </a:cubicBezTo>
                    <a:close/>
                    <a:moveTo>
                      <a:pt x="55" y="49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60"/>
                      <a:pt x="42" y="64"/>
                      <a:pt x="27" y="64"/>
                    </a:cubicBezTo>
                    <a:cubicBezTo>
                      <a:pt x="12" y="64"/>
                      <a:pt x="0" y="60"/>
                      <a:pt x="0" y="5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53"/>
                      <a:pt x="16" y="55"/>
                      <a:pt x="27" y="55"/>
                    </a:cubicBezTo>
                    <a:cubicBezTo>
                      <a:pt x="38" y="55"/>
                      <a:pt x="49" y="53"/>
                      <a:pt x="55" y="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555" name="Group 1554">
            <a:extLst>
              <a:ext uri="{FF2B5EF4-FFF2-40B4-BE49-F238E27FC236}">
                <a16:creationId xmlns:a16="http://schemas.microsoft.com/office/drawing/2014/main" id="{9ED26EF1-A24D-4080-9319-4251D684D20D}"/>
              </a:ext>
            </a:extLst>
          </p:cNvPr>
          <p:cNvGrpSpPr/>
          <p:nvPr/>
        </p:nvGrpSpPr>
        <p:grpSpPr>
          <a:xfrm>
            <a:off x="6711560" y="2089077"/>
            <a:ext cx="474594" cy="1756264"/>
            <a:chOff x="6858776" y="1603782"/>
            <a:chExt cx="474594" cy="1756264"/>
          </a:xfrm>
        </p:grpSpPr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3DBEA048-151E-4E73-975F-2528F03A36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6073" y="2016124"/>
              <a:ext cx="0" cy="134392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9" name="Group 1548">
              <a:extLst>
                <a:ext uri="{FF2B5EF4-FFF2-40B4-BE49-F238E27FC236}">
                  <a16:creationId xmlns:a16="http://schemas.microsoft.com/office/drawing/2014/main" id="{8FE44FA3-CB38-4F19-8A83-E685346E22AF}"/>
                </a:ext>
              </a:extLst>
            </p:cNvPr>
            <p:cNvGrpSpPr/>
            <p:nvPr/>
          </p:nvGrpSpPr>
          <p:grpSpPr>
            <a:xfrm>
              <a:off x="6858776" y="1603782"/>
              <a:ext cx="474594" cy="474594"/>
              <a:chOff x="7072869" y="1603782"/>
              <a:chExt cx="474594" cy="474594"/>
            </a:xfrm>
          </p:grpSpPr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4A8174D3-3209-4129-95FE-CF1EB0B7F874}"/>
                  </a:ext>
                </a:extLst>
              </p:cNvPr>
              <p:cNvSpPr/>
              <p:nvPr/>
            </p:nvSpPr>
            <p:spPr>
              <a:xfrm>
                <a:off x="7072869" y="1603782"/>
                <a:ext cx="474594" cy="47459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368300" dist="50800" dir="5400000" sx="94000" sy="94000" algn="t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Freeform 158">
                <a:extLst>
                  <a:ext uri="{FF2B5EF4-FFF2-40B4-BE49-F238E27FC236}">
                    <a16:creationId xmlns:a16="http://schemas.microsoft.com/office/drawing/2014/main" id="{910D4B3C-C01F-4026-90BE-2F18B8349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30287" y="1777987"/>
                <a:ext cx="159758" cy="126185"/>
              </a:xfrm>
              <a:custGeom>
                <a:avLst/>
                <a:gdLst>
                  <a:gd name="T0" fmla="*/ 219075 w 64"/>
                  <a:gd name="T1" fmla="*/ 38068 h 50"/>
                  <a:gd name="T2" fmla="*/ 208806 w 64"/>
                  <a:gd name="T3" fmla="*/ 44990 h 50"/>
                  <a:gd name="T4" fmla="*/ 6846 w 64"/>
                  <a:gd name="T5" fmla="*/ 44990 h 50"/>
                  <a:gd name="T6" fmla="*/ 0 w 64"/>
                  <a:gd name="T7" fmla="*/ 38068 h 50"/>
                  <a:gd name="T8" fmla="*/ 0 w 64"/>
                  <a:gd name="T9" fmla="*/ 6921 h 50"/>
                  <a:gd name="T10" fmla="*/ 6846 w 64"/>
                  <a:gd name="T11" fmla="*/ 0 h 50"/>
                  <a:gd name="T12" fmla="*/ 208806 w 64"/>
                  <a:gd name="T13" fmla="*/ 0 h 50"/>
                  <a:gd name="T14" fmla="*/ 219075 w 64"/>
                  <a:gd name="T15" fmla="*/ 6921 h 50"/>
                  <a:gd name="T16" fmla="*/ 219075 w 64"/>
                  <a:gd name="T17" fmla="*/ 38068 h 50"/>
                  <a:gd name="T18" fmla="*/ 219075 w 64"/>
                  <a:gd name="T19" fmla="*/ 100361 h 50"/>
                  <a:gd name="T20" fmla="*/ 208806 w 64"/>
                  <a:gd name="T21" fmla="*/ 110744 h 50"/>
                  <a:gd name="T22" fmla="*/ 6846 w 64"/>
                  <a:gd name="T23" fmla="*/ 110744 h 50"/>
                  <a:gd name="T24" fmla="*/ 0 w 64"/>
                  <a:gd name="T25" fmla="*/ 100361 h 50"/>
                  <a:gd name="T26" fmla="*/ 0 w 64"/>
                  <a:gd name="T27" fmla="*/ 69215 h 50"/>
                  <a:gd name="T28" fmla="*/ 6846 w 64"/>
                  <a:gd name="T29" fmla="*/ 62293 h 50"/>
                  <a:gd name="T30" fmla="*/ 208806 w 64"/>
                  <a:gd name="T31" fmla="*/ 62293 h 50"/>
                  <a:gd name="T32" fmla="*/ 219075 w 64"/>
                  <a:gd name="T33" fmla="*/ 69215 h 50"/>
                  <a:gd name="T34" fmla="*/ 219075 w 64"/>
                  <a:gd name="T35" fmla="*/ 100361 h 50"/>
                  <a:gd name="T36" fmla="*/ 219075 w 64"/>
                  <a:gd name="T37" fmla="*/ 166116 h 50"/>
                  <a:gd name="T38" fmla="*/ 208806 w 64"/>
                  <a:gd name="T39" fmla="*/ 173037 h 50"/>
                  <a:gd name="T40" fmla="*/ 6846 w 64"/>
                  <a:gd name="T41" fmla="*/ 173037 h 50"/>
                  <a:gd name="T42" fmla="*/ 0 w 64"/>
                  <a:gd name="T43" fmla="*/ 166116 h 50"/>
                  <a:gd name="T44" fmla="*/ 0 w 64"/>
                  <a:gd name="T45" fmla="*/ 131508 h 50"/>
                  <a:gd name="T46" fmla="*/ 6846 w 64"/>
                  <a:gd name="T47" fmla="*/ 124587 h 50"/>
                  <a:gd name="T48" fmla="*/ 208806 w 64"/>
                  <a:gd name="T49" fmla="*/ 124587 h 50"/>
                  <a:gd name="T50" fmla="*/ 219075 w 64"/>
                  <a:gd name="T51" fmla="*/ 131508 h 50"/>
                  <a:gd name="T52" fmla="*/ 219075 w 64"/>
                  <a:gd name="T53" fmla="*/ 166116 h 50"/>
                  <a:gd name="T54" fmla="*/ 201960 w 64"/>
                  <a:gd name="T55" fmla="*/ 93440 h 50"/>
                  <a:gd name="T56" fmla="*/ 201960 w 64"/>
                  <a:gd name="T57" fmla="*/ 76136 h 50"/>
                  <a:gd name="T58" fmla="*/ 78730 w 64"/>
                  <a:gd name="T59" fmla="*/ 76136 h 50"/>
                  <a:gd name="T60" fmla="*/ 78730 w 64"/>
                  <a:gd name="T61" fmla="*/ 93440 h 50"/>
                  <a:gd name="T62" fmla="*/ 201960 w 64"/>
                  <a:gd name="T63" fmla="*/ 93440 h 50"/>
                  <a:gd name="T64" fmla="*/ 201960 w 64"/>
                  <a:gd name="T65" fmla="*/ 155733 h 50"/>
                  <a:gd name="T66" fmla="*/ 201960 w 64"/>
                  <a:gd name="T67" fmla="*/ 141890 h 50"/>
                  <a:gd name="T68" fmla="*/ 123230 w 64"/>
                  <a:gd name="T69" fmla="*/ 141890 h 50"/>
                  <a:gd name="T70" fmla="*/ 123230 w 64"/>
                  <a:gd name="T71" fmla="*/ 155733 h 50"/>
                  <a:gd name="T72" fmla="*/ 201960 w 64"/>
                  <a:gd name="T73" fmla="*/ 155733 h 50"/>
                  <a:gd name="T74" fmla="*/ 201960 w 64"/>
                  <a:gd name="T75" fmla="*/ 31147 h 50"/>
                  <a:gd name="T76" fmla="*/ 201960 w 64"/>
                  <a:gd name="T77" fmla="*/ 13843 h 50"/>
                  <a:gd name="T78" fmla="*/ 154037 w 64"/>
                  <a:gd name="T79" fmla="*/ 13843 h 50"/>
                  <a:gd name="T80" fmla="*/ 154037 w 64"/>
                  <a:gd name="T81" fmla="*/ 31147 h 50"/>
                  <a:gd name="T82" fmla="*/ 201960 w 64"/>
                  <a:gd name="T83" fmla="*/ 31147 h 5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64" h="50">
                    <a:moveTo>
                      <a:pt x="64" y="11"/>
                    </a:moveTo>
                    <a:cubicBezTo>
                      <a:pt x="64" y="12"/>
                      <a:pt x="63" y="13"/>
                      <a:pt x="61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3" y="0"/>
                      <a:pt x="64" y="1"/>
                      <a:pt x="64" y="2"/>
                    </a:cubicBezTo>
                    <a:lnTo>
                      <a:pt x="64" y="11"/>
                    </a:lnTo>
                    <a:close/>
                    <a:moveTo>
                      <a:pt x="64" y="29"/>
                    </a:moveTo>
                    <a:cubicBezTo>
                      <a:pt x="64" y="30"/>
                      <a:pt x="63" y="32"/>
                      <a:pt x="61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2"/>
                      <a:pt x="0" y="30"/>
                      <a:pt x="0" y="2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9"/>
                      <a:pt x="1" y="18"/>
                      <a:pt x="2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3" y="18"/>
                      <a:pt x="64" y="19"/>
                      <a:pt x="64" y="20"/>
                    </a:cubicBezTo>
                    <a:lnTo>
                      <a:pt x="64" y="29"/>
                    </a:lnTo>
                    <a:close/>
                    <a:moveTo>
                      <a:pt x="64" y="48"/>
                    </a:moveTo>
                    <a:cubicBezTo>
                      <a:pt x="64" y="49"/>
                      <a:pt x="63" y="50"/>
                      <a:pt x="61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0"/>
                      <a:pt x="0" y="49"/>
                      <a:pt x="0" y="4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7"/>
                      <a:pt x="1" y="36"/>
                      <a:pt x="2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3" y="36"/>
                      <a:pt x="64" y="37"/>
                      <a:pt x="64" y="38"/>
                    </a:cubicBezTo>
                    <a:lnTo>
                      <a:pt x="64" y="48"/>
                    </a:lnTo>
                    <a:close/>
                    <a:moveTo>
                      <a:pt x="59" y="27"/>
                    </a:moveTo>
                    <a:cubicBezTo>
                      <a:pt x="59" y="22"/>
                      <a:pt x="59" y="22"/>
                      <a:pt x="59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7"/>
                      <a:pt x="23" y="27"/>
                      <a:pt x="23" y="27"/>
                    </a:cubicBezTo>
                    <a:lnTo>
                      <a:pt x="59" y="27"/>
                    </a:lnTo>
                    <a:close/>
                    <a:moveTo>
                      <a:pt x="59" y="45"/>
                    </a:moveTo>
                    <a:cubicBezTo>
                      <a:pt x="59" y="41"/>
                      <a:pt x="59" y="41"/>
                      <a:pt x="59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5"/>
                      <a:pt x="36" y="45"/>
                      <a:pt x="36" y="45"/>
                    </a:cubicBezTo>
                    <a:lnTo>
                      <a:pt x="59" y="45"/>
                    </a:lnTo>
                    <a:close/>
                    <a:moveTo>
                      <a:pt x="59" y="9"/>
                    </a:moveTo>
                    <a:cubicBezTo>
                      <a:pt x="59" y="4"/>
                      <a:pt x="59" y="4"/>
                      <a:pt x="59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5" y="9"/>
                      <a:pt x="45" y="9"/>
                      <a:pt x="45" y="9"/>
                    </a:cubicBezTo>
                    <a:lnTo>
                      <a:pt x="59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98E32668-42DD-DBE1-20BB-80050F6100FD}"/>
              </a:ext>
            </a:extLst>
          </p:cNvPr>
          <p:cNvSpPr txBox="1"/>
          <p:nvPr/>
        </p:nvSpPr>
        <p:spPr>
          <a:xfrm>
            <a:off x="769240" y="1497092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4F61696-57BE-2443-5392-6A83020BF588}"/>
              </a:ext>
            </a:extLst>
          </p:cNvPr>
          <p:cNvSpPr txBox="1"/>
          <p:nvPr/>
        </p:nvSpPr>
        <p:spPr>
          <a:xfrm>
            <a:off x="769240" y="1045996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0F24108-0B54-B1C8-88AA-99ED77C418CC}"/>
              </a:ext>
            </a:extLst>
          </p:cNvPr>
          <p:cNvSpPr txBox="1"/>
          <p:nvPr/>
        </p:nvSpPr>
        <p:spPr>
          <a:xfrm>
            <a:off x="769240" y="4682662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65C4AB1-45ED-2479-88C7-E366E1D4D1DA}"/>
              </a:ext>
            </a:extLst>
          </p:cNvPr>
          <p:cNvSpPr txBox="1"/>
          <p:nvPr/>
        </p:nvSpPr>
        <p:spPr>
          <a:xfrm>
            <a:off x="769240" y="4231566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B279D2D-AB6D-1129-F243-3B1FA89C91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7885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5398BB-1052-459C-A826-60B14632BA4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1BCC4-45B1-4B71-BEA9-F1D2BD72D75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17E816-3AD4-419E-9A60-ECF80169968B}"/>
              </a:ext>
            </a:extLst>
          </p:cNvPr>
          <p:cNvSpPr/>
          <p:nvPr/>
        </p:nvSpPr>
        <p:spPr>
          <a:xfrm>
            <a:off x="2885768" y="2212032"/>
            <a:ext cx="6420464" cy="2513872"/>
          </a:xfrm>
          <a:prstGeom prst="roundRect">
            <a:avLst>
              <a:gd name="adj" fmla="val 2587"/>
            </a:avLst>
          </a:prstGeom>
          <a:solidFill>
            <a:schemeClr val="bg1"/>
          </a:solidFill>
          <a:ln w="12700">
            <a:noFill/>
          </a:ln>
          <a:effectLst>
            <a:outerShdw blurRad="952500" dist="838200" dir="5400000" sx="76000" sy="7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9ADD9-0B24-4B54-B21F-F54D5A43B21F}"/>
              </a:ext>
            </a:extLst>
          </p:cNvPr>
          <p:cNvSpPr txBox="1"/>
          <p:nvPr/>
        </p:nvSpPr>
        <p:spPr>
          <a:xfrm>
            <a:off x="3254477" y="3145802"/>
            <a:ext cx="568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Thanks </a:t>
            </a:r>
            <a:r>
              <a:rPr lang="en-US" sz="3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1"/>
                  <a:tileRect/>
                </a:gradFill>
              </a:rPr>
              <a:t>For Watching!</a:t>
            </a:r>
          </a:p>
        </p:txBody>
      </p:sp>
    </p:spTree>
    <p:extLst>
      <p:ext uri="{BB962C8B-B14F-4D97-AF65-F5344CB8AC3E}">
        <p14:creationId xmlns:p14="http://schemas.microsoft.com/office/powerpoint/2010/main" val="6469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CCE0830-3176-4BC0-9FBF-0B020C3EF152}"/>
              </a:ext>
            </a:extLst>
          </p:cNvPr>
          <p:cNvSpPr/>
          <p:nvPr/>
        </p:nvSpPr>
        <p:spPr>
          <a:xfrm>
            <a:off x="0" y="1539189"/>
            <a:ext cx="6096000" cy="3779623"/>
          </a:xfrm>
          <a:prstGeom prst="rect">
            <a:avLst/>
          </a:prstGeom>
          <a:gradFill>
            <a:gsLst>
              <a:gs pos="0">
                <a:schemeClr val="accent1"/>
              </a:gs>
              <a:gs pos="92000">
                <a:schemeClr val="accent2"/>
              </a:gs>
            </a:gsLst>
            <a:path path="circle">
              <a:fillToRect r="100000" b="100000"/>
            </a:path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B7F6E43-48E1-642B-693A-0C30E9CA43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r="27219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9AA09C-91FC-A149-63AB-385CA6F04A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r="22713"/>
          <a:stretch>
            <a:fillRect/>
          </a:stretch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E73281-AC3A-4BB3-7962-A6DF956910A0}"/>
              </a:ext>
            </a:extLst>
          </p:cNvPr>
          <p:cNvSpPr txBox="1"/>
          <p:nvPr/>
        </p:nvSpPr>
        <p:spPr>
          <a:xfrm>
            <a:off x="6728772" y="2123684"/>
            <a:ext cx="4356569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7A661-DA88-399E-BB18-3AA9286137D6}"/>
              </a:ext>
            </a:extLst>
          </p:cNvPr>
          <p:cNvSpPr txBox="1"/>
          <p:nvPr/>
        </p:nvSpPr>
        <p:spPr>
          <a:xfrm>
            <a:off x="6728773" y="1539189"/>
            <a:ext cx="25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43C97-084E-E01F-CCE2-B21F3E0E7044}"/>
              </a:ext>
            </a:extLst>
          </p:cNvPr>
          <p:cNvSpPr txBox="1"/>
          <p:nvPr/>
        </p:nvSpPr>
        <p:spPr>
          <a:xfrm>
            <a:off x="6728771" y="3959445"/>
            <a:ext cx="4356569" cy="172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B1AA2-E123-455D-B75F-2239D5DCD391}"/>
              </a:ext>
            </a:extLst>
          </p:cNvPr>
          <p:cNvSpPr/>
          <p:nvPr/>
        </p:nvSpPr>
        <p:spPr>
          <a:xfrm>
            <a:off x="0" y="0"/>
            <a:ext cx="12192000" cy="479322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26E4525-78B4-40A6-3F10-0B2376AA17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 b="9443"/>
          <a:stretch/>
        </p:blipFill>
        <p:spPr>
          <a:xfrm>
            <a:off x="0" y="0"/>
            <a:ext cx="12192000" cy="4793226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9FD7656-ED78-D0F7-9474-1C7535EFDF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1902"/>
          <a:stretch>
            <a:fillRect/>
          </a:stretch>
        </p:blipFill>
        <p:spPr/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9837DF-24CA-AC32-51D6-CB1AE30E5405}"/>
              </a:ext>
            </a:extLst>
          </p:cNvPr>
          <p:cNvSpPr txBox="1"/>
          <p:nvPr/>
        </p:nvSpPr>
        <p:spPr>
          <a:xfrm>
            <a:off x="474671" y="5345720"/>
            <a:ext cx="5621328" cy="98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68F82C-0537-8E73-D255-A7C74FA4A9B2}"/>
              </a:ext>
            </a:extLst>
          </p:cNvPr>
          <p:cNvSpPr txBox="1"/>
          <p:nvPr/>
        </p:nvSpPr>
        <p:spPr>
          <a:xfrm>
            <a:off x="474671" y="5007166"/>
            <a:ext cx="4825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F5CB19-36E7-4453-8AFE-B49B9EFE3BF2}"/>
              </a:ext>
            </a:extLst>
          </p:cNvPr>
          <p:cNvSpPr/>
          <p:nvPr/>
        </p:nvSpPr>
        <p:spPr>
          <a:xfrm>
            <a:off x="629265" y="-4116536"/>
            <a:ext cx="10933470" cy="8233072"/>
          </a:xfrm>
          <a:custGeom>
            <a:avLst/>
            <a:gdLst>
              <a:gd name="connsiteX0" fmla="*/ 5466735 w 10933470"/>
              <a:gd name="connsiteY0" fmla="*/ 0 h 8233072"/>
              <a:gd name="connsiteX1" fmla="*/ 10933470 w 10933470"/>
              <a:gd name="connsiteY1" fmla="*/ 4116536 h 8233072"/>
              <a:gd name="connsiteX2" fmla="*/ 5466735 w 10933470"/>
              <a:gd name="connsiteY2" fmla="*/ 8233072 h 8233072"/>
              <a:gd name="connsiteX3" fmla="*/ 0 w 10933470"/>
              <a:gd name="connsiteY3" fmla="*/ 4116536 h 823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3470" h="8233072">
                <a:moveTo>
                  <a:pt x="5466735" y="0"/>
                </a:moveTo>
                <a:lnTo>
                  <a:pt x="10933470" y="4116536"/>
                </a:lnTo>
                <a:lnTo>
                  <a:pt x="5466735" y="8233072"/>
                </a:lnTo>
                <a:lnTo>
                  <a:pt x="0" y="411653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C4EC9CC-8F22-4874-70AE-18DDACF682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5727"/>
          <a:stretch>
            <a:fillRect/>
          </a:stretch>
        </p:blipFill>
        <p:spPr/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8D4FB-762E-4871-9C7C-8D12D70D0D74}"/>
              </a:ext>
            </a:extLst>
          </p:cNvPr>
          <p:cNvSpPr/>
          <p:nvPr/>
        </p:nvSpPr>
        <p:spPr>
          <a:xfrm>
            <a:off x="5744311" y="3502810"/>
            <a:ext cx="703378" cy="703378"/>
          </a:xfrm>
          <a:custGeom>
            <a:avLst/>
            <a:gdLst>
              <a:gd name="connsiteX0" fmla="*/ 351689 w 703378"/>
              <a:gd name="connsiteY0" fmla="*/ 0 h 703378"/>
              <a:gd name="connsiteX1" fmla="*/ 389046 w 703378"/>
              <a:gd name="connsiteY1" fmla="*/ 15473 h 703378"/>
              <a:gd name="connsiteX2" fmla="*/ 687904 w 703378"/>
              <a:gd name="connsiteY2" fmla="*/ 314331 h 703378"/>
              <a:gd name="connsiteX3" fmla="*/ 687904 w 703378"/>
              <a:gd name="connsiteY3" fmla="*/ 389046 h 703378"/>
              <a:gd name="connsiteX4" fmla="*/ 389046 w 703378"/>
              <a:gd name="connsiteY4" fmla="*/ 687904 h 703378"/>
              <a:gd name="connsiteX5" fmla="*/ 314332 w 703378"/>
              <a:gd name="connsiteY5" fmla="*/ 687904 h 703378"/>
              <a:gd name="connsiteX6" fmla="*/ 15474 w 703378"/>
              <a:gd name="connsiteY6" fmla="*/ 389046 h 703378"/>
              <a:gd name="connsiteX7" fmla="*/ 15474 w 703378"/>
              <a:gd name="connsiteY7" fmla="*/ 314331 h 703378"/>
              <a:gd name="connsiteX8" fmla="*/ 314332 w 703378"/>
              <a:gd name="connsiteY8" fmla="*/ 15473 h 703378"/>
              <a:gd name="connsiteX9" fmla="*/ 351689 w 703378"/>
              <a:gd name="connsiteY9" fmla="*/ 0 h 70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3378" h="703378">
                <a:moveTo>
                  <a:pt x="351689" y="0"/>
                </a:moveTo>
                <a:cubicBezTo>
                  <a:pt x="365209" y="0"/>
                  <a:pt x="378730" y="5158"/>
                  <a:pt x="389046" y="15473"/>
                </a:cubicBezTo>
                <a:lnTo>
                  <a:pt x="687904" y="314331"/>
                </a:lnTo>
                <a:cubicBezTo>
                  <a:pt x="708536" y="334963"/>
                  <a:pt x="708536" y="368414"/>
                  <a:pt x="687904" y="389046"/>
                </a:cubicBezTo>
                <a:lnTo>
                  <a:pt x="389046" y="687904"/>
                </a:lnTo>
                <a:cubicBezTo>
                  <a:pt x="368414" y="708536"/>
                  <a:pt x="334964" y="708536"/>
                  <a:pt x="314332" y="687904"/>
                </a:cubicBezTo>
                <a:lnTo>
                  <a:pt x="15474" y="389046"/>
                </a:lnTo>
                <a:cubicBezTo>
                  <a:pt x="-5158" y="368414"/>
                  <a:pt x="-5158" y="334963"/>
                  <a:pt x="15474" y="314331"/>
                </a:cubicBezTo>
                <a:lnTo>
                  <a:pt x="314332" y="15473"/>
                </a:lnTo>
                <a:cubicBezTo>
                  <a:pt x="324648" y="5158"/>
                  <a:pt x="338168" y="0"/>
                  <a:pt x="3516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68300" dist="50800" dir="5400000" sx="94000" sy="94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B21263-24BC-B280-D29D-2703A38AE263}"/>
              </a:ext>
            </a:extLst>
          </p:cNvPr>
          <p:cNvSpPr txBox="1"/>
          <p:nvPr/>
        </p:nvSpPr>
        <p:spPr>
          <a:xfrm>
            <a:off x="7512148" y="51402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4A1DA3-E6CF-9FF6-7B0C-6B423B435D4F}"/>
              </a:ext>
            </a:extLst>
          </p:cNvPr>
          <p:cNvSpPr txBox="1"/>
          <p:nvPr/>
        </p:nvSpPr>
        <p:spPr>
          <a:xfrm>
            <a:off x="6737600" y="4689161"/>
            <a:ext cx="4825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0A9129-EF86-F8E5-D9C6-2F2EE1CEE6A6}"/>
              </a:ext>
            </a:extLst>
          </p:cNvPr>
          <p:cNvSpPr txBox="1"/>
          <p:nvPr/>
        </p:nvSpPr>
        <p:spPr>
          <a:xfrm>
            <a:off x="717865" y="51402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8BFF35-234A-F325-119E-AF34A385548D}"/>
              </a:ext>
            </a:extLst>
          </p:cNvPr>
          <p:cNvSpPr txBox="1"/>
          <p:nvPr/>
        </p:nvSpPr>
        <p:spPr>
          <a:xfrm>
            <a:off x="717865" y="468916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02DE8CD-0F2C-4B45-911A-40F7C4805E83}"/>
              </a:ext>
            </a:extLst>
          </p:cNvPr>
          <p:cNvSpPr/>
          <p:nvPr/>
        </p:nvSpPr>
        <p:spPr>
          <a:xfrm rot="10800000">
            <a:off x="0" y="0"/>
            <a:ext cx="1533832" cy="1135626"/>
          </a:xfrm>
          <a:prstGeom prst="triangle">
            <a:avLst>
              <a:gd name="adj" fmla="val 10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75470E6-6D48-8B6F-5898-9CB8000F3A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1497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10D2AC-28EA-C71E-DF58-E4918EFF76D1}"/>
              </a:ext>
            </a:extLst>
          </p:cNvPr>
          <p:cNvSpPr txBox="1"/>
          <p:nvPr/>
        </p:nvSpPr>
        <p:spPr>
          <a:xfrm>
            <a:off x="8116562" y="1521003"/>
            <a:ext cx="3724309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4E0BD7-F74C-34FF-5C57-641AD0A04404}"/>
              </a:ext>
            </a:extLst>
          </p:cNvPr>
          <p:cNvSpPr txBox="1"/>
          <p:nvPr/>
        </p:nvSpPr>
        <p:spPr>
          <a:xfrm>
            <a:off x="8904354" y="1182449"/>
            <a:ext cx="2936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8BBD59-131D-17B2-0E84-5C87B09A5CD6}"/>
              </a:ext>
            </a:extLst>
          </p:cNvPr>
          <p:cNvSpPr txBox="1"/>
          <p:nvPr/>
        </p:nvSpPr>
        <p:spPr>
          <a:xfrm>
            <a:off x="8116562" y="3444929"/>
            <a:ext cx="3724309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7A122-436C-E9F8-11B4-C25D940E5188}"/>
              </a:ext>
            </a:extLst>
          </p:cNvPr>
          <p:cNvSpPr txBox="1"/>
          <p:nvPr/>
        </p:nvSpPr>
        <p:spPr>
          <a:xfrm>
            <a:off x="8904354" y="3106375"/>
            <a:ext cx="2936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B49F2-03CE-789B-C581-92B2BE296E7E}"/>
              </a:ext>
            </a:extLst>
          </p:cNvPr>
          <p:cNvSpPr txBox="1"/>
          <p:nvPr/>
        </p:nvSpPr>
        <p:spPr>
          <a:xfrm>
            <a:off x="8116562" y="5320741"/>
            <a:ext cx="3724309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45B09E-57E9-F6AC-5424-03E34A2B1ED8}"/>
              </a:ext>
            </a:extLst>
          </p:cNvPr>
          <p:cNvSpPr txBox="1"/>
          <p:nvPr/>
        </p:nvSpPr>
        <p:spPr>
          <a:xfrm>
            <a:off x="8904354" y="4982187"/>
            <a:ext cx="2936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2A2E6C-024A-E715-4B09-7C945AA394B3}"/>
              </a:ext>
            </a:extLst>
          </p:cNvPr>
          <p:cNvSpPr txBox="1"/>
          <p:nvPr/>
        </p:nvSpPr>
        <p:spPr>
          <a:xfrm>
            <a:off x="3811848" y="5320741"/>
            <a:ext cx="3724309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B30C56-CA43-6DE7-EA82-8D9A5762E24D}"/>
              </a:ext>
            </a:extLst>
          </p:cNvPr>
          <p:cNvSpPr txBox="1"/>
          <p:nvPr/>
        </p:nvSpPr>
        <p:spPr>
          <a:xfrm>
            <a:off x="4599640" y="4982187"/>
            <a:ext cx="2936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5A06A9-9C5D-49D4-BEF4-F7B71F602C8F}"/>
              </a:ext>
            </a:extLst>
          </p:cNvPr>
          <p:cNvSpPr/>
          <p:nvPr/>
        </p:nvSpPr>
        <p:spPr>
          <a:xfrm>
            <a:off x="6070600" y="1975793"/>
            <a:ext cx="4596626" cy="2964426"/>
          </a:xfrm>
          <a:prstGeom prst="roundRect">
            <a:avLst>
              <a:gd name="adj" fmla="val 1742"/>
            </a:avLst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861468-500F-AC98-9CA9-12A0F3CDAE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 b="15726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8060665-8872-7545-96C2-4D80D8FA5F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 b="1649"/>
          <a:stretch>
            <a:fillRect/>
          </a:stretch>
        </p:blipFill>
        <p:spPr/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A1E430-BC83-44BE-D922-9CB8C9848188}"/>
              </a:ext>
            </a:extLst>
          </p:cNvPr>
          <p:cNvSpPr txBox="1"/>
          <p:nvPr/>
        </p:nvSpPr>
        <p:spPr>
          <a:xfrm>
            <a:off x="1523999" y="1189006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ECBCF7-3DE9-C13F-3DCF-8DCD2F7D074A}"/>
              </a:ext>
            </a:extLst>
          </p:cNvPr>
          <p:cNvSpPr txBox="1"/>
          <p:nvPr/>
        </p:nvSpPr>
        <p:spPr>
          <a:xfrm>
            <a:off x="1523999" y="737910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B5432E-DDF2-461E-BDAE-0E178E752A06}"/>
              </a:ext>
            </a:extLst>
          </p:cNvPr>
          <p:cNvSpPr/>
          <p:nvPr/>
        </p:nvSpPr>
        <p:spPr>
          <a:xfrm>
            <a:off x="6995886" y="0"/>
            <a:ext cx="519611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8000"/>
                </a:schemeClr>
              </a:gs>
              <a:gs pos="90000">
                <a:schemeClr val="accent2">
                  <a:alpha val="9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39A8FF-87EF-7811-B270-A2809DDAE2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30078"/>
          <a:stretch/>
        </p:blipFill>
        <p:spPr>
          <a:xfrm>
            <a:off x="6995886" y="1"/>
            <a:ext cx="5196114" cy="6858000"/>
          </a:xfr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FB808F-EE7D-4A5F-AA3C-5157997E0D06}"/>
              </a:ext>
            </a:extLst>
          </p:cNvPr>
          <p:cNvSpPr/>
          <p:nvPr/>
        </p:nvSpPr>
        <p:spPr>
          <a:xfrm>
            <a:off x="6714780" y="2287117"/>
            <a:ext cx="571206" cy="22837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  <a:effectLst>
            <a:outerShdw blurRad="508000" dist="304800" dir="5400000" sx="92000" sy="9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8F066-1722-7393-0711-C44CF3ABEEED}"/>
              </a:ext>
            </a:extLst>
          </p:cNvPr>
          <p:cNvSpPr txBox="1"/>
          <p:nvPr/>
        </p:nvSpPr>
        <p:spPr>
          <a:xfrm>
            <a:off x="779453" y="1341980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41F4F6-0030-43E9-D62E-1EC35D0277A8}"/>
              </a:ext>
            </a:extLst>
          </p:cNvPr>
          <p:cNvSpPr txBox="1"/>
          <p:nvPr/>
        </p:nvSpPr>
        <p:spPr>
          <a:xfrm>
            <a:off x="779453" y="890884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E47553-5B0E-EDA4-A3C8-A592D490F711}"/>
              </a:ext>
            </a:extLst>
          </p:cNvPr>
          <p:cNvSpPr txBox="1"/>
          <p:nvPr/>
        </p:nvSpPr>
        <p:spPr>
          <a:xfrm>
            <a:off x="779453" y="5021980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49AE3-6C8F-38F9-19D8-79560F31EEB4}"/>
              </a:ext>
            </a:extLst>
          </p:cNvPr>
          <p:cNvSpPr txBox="1"/>
          <p:nvPr/>
        </p:nvSpPr>
        <p:spPr>
          <a:xfrm>
            <a:off x="779453" y="4570884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D35B73E-A20E-4B4D-8BF8-E994640369BE}"/>
              </a:ext>
            </a:extLst>
          </p:cNvPr>
          <p:cNvSpPr/>
          <p:nvPr/>
        </p:nvSpPr>
        <p:spPr>
          <a:xfrm>
            <a:off x="9263153" y="1430994"/>
            <a:ext cx="1677120" cy="1820206"/>
          </a:xfrm>
          <a:custGeom>
            <a:avLst/>
            <a:gdLst>
              <a:gd name="connsiteX0" fmla="*/ 1446879 w 2890156"/>
              <a:gd name="connsiteY0" fmla="*/ 0 h 3136733"/>
              <a:gd name="connsiteX1" fmla="*/ 1465054 w 2890156"/>
              <a:gd name="connsiteY1" fmla="*/ 328 h 3136733"/>
              <a:gd name="connsiteX2" fmla="*/ 1483391 w 2890156"/>
              <a:gd name="connsiteY2" fmla="*/ 1147 h 3136733"/>
              <a:gd name="connsiteX3" fmla="*/ 1501565 w 2890156"/>
              <a:gd name="connsiteY3" fmla="*/ 2620 h 3136733"/>
              <a:gd name="connsiteX4" fmla="*/ 1519575 w 2890156"/>
              <a:gd name="connsiteY4" fmla="*/ 4585 h 3136733"/>
              <a:gd name="connsiteX5" fmla="*/ 1537913 w 2890156"/>
              <a:gd name="connsiteY5" fmla="*/ 7041 h 3136733"/>
              <a:gd name="connsiteX6" fmla="*/ 1555923 w 2890156"/>
              <a:gd name="connsiteY6" fmla="*/ 9988 h 3136733"/>
              <a:gd name="connsiteX7" fmla="*/ 1573770 w 2890156"/>
              <a:gd name="connsiteY7" fmla="*/ 13590 h 3136733"/>
              <a:gd name="connsiteX8" fmla="*/ 1591780 w 2890156"/>
              <a:gd name="connsiteY8" fmla="*/ 17520 h 3136733"/>
              <a:gd name="connsiteX9" fmla="*/ 1609627 w 2890156"/>
              <a:gd name="connsiteY9" fmla="*/ 21940 h 3136733"/>
              <a:gd name="connsiteX10" fmla="*/ 1627309 w 2890156"/>
              <a:gd name="connsiteY10" fmla="*/ 27016 h 3136733"/>
              <a:gd name="connsiteX11" fmla="*/ 1644992 w 2890156"/>
              <a:gd name="connsiteY11" fmla="*/ 32746 h 3136733"/>
              <a:gd name="connsiteX12" fmla="*/ 1662511 w 2890156"/>
              <a:gd name="connsiteY12" fmla="*/ 38804 h 3136733"/>
              <a:gd name="connsiteX13" fmla="*/ 1679703 w 2890156"/>
              <a:gd name="connsiteY13" fmla="*/ 45517 h 3136733"/>
              <a:gd name="connsiteX14" fmla="*/ 1696894 w 2890156"/>
              <a:gd name="connsiteY14" fmla="*/ 52558 h 3136733"/>
              <a:gd name="connsiteX15" fmla="*/ 1714086 w 2890156"/>
              <a:gd name="connsiteY15" fmla="*/ 60253 h 3136733"/>
              <a:gd name="connsiteX16" fmla="*/ 1730786 w 2890156"/>
              <a:gd name="connsiteY16" fmla="*/ 68439 h 3136733"/>
              <a:gd name="connsiteX17" fmla="*/ 2325944 w 2890156"/>
              <a:gd name="connsiteY17" fmla="*/ 411616 h 3136733"/>
              <a:gd name="connsiteX18" fmla="*/ 2332329 w 2890156"/>
              <a:gd name="connsiteY18" fmla="*/ 415382 h 3136733"/>
              <a:gd name="connsiteX19" fmla="*/ 2338715 w 2890156"/>
              <a:gd name="connsiteY19" fmla="*/ 418985 h 3136733"/>
              <a:gd name="connsiteX20" fmla="*/ 2345100 w 2890156"/>
              <a:gd name="connsiteY20" fmla="*/ 422750 h 3136733"/>
              <a:gd name="connsiteX21" fmla="*/ 2351649 w 2890156"/>
              <a:gd name="connsiteY21" fmla="*/ 426189 h 3136733"/>
              <a:gd name="connsiteX22" fmla="*/ 2357871 w 2890156"/>
              <a:gd name="connsiteY22" fmla="*/ 429791 h 3136733"/>
              <a:gd name="connsiteX23" fmla="*/ 2364420 w 2890156"/>
              <a:gd name="connsiteY23" fmla="*/ 433065 h 3136733"/>
              <a:gd name="connsiteX24" fmla="*/ 2370478 w 2890156"/>
              <a:gd name="connsiteY24" fmla="*/ 436667 h 3136733"/>
              <a:gd name="connsiteX25" fmla="*/ 2376536 w 2890156"/>
              <a:gd name="connsiteY25" fmla="*/ 439942 h 3136733"/>
              <a:gd name="connsiteX26" fmla="*/ 2625241 w 2890156"/>
              <a:gd name="connsiteY26" fmla="*/ 586317 h 3136733"/>
              <a:gd name="connsiteX27" fmla="*/ 2631955 w 2890156"/>
              <a:gd name="connsiteY27" fmla="*/ 590901 h 3136733"/>
              <a:gd name="connsiteX28" fmla="*/ 2637849 w 2890156"/>
              <a:gd name="connsiteY28" fmla="*/ 595321 h 3136733"/>
              <a:gd name="connsiteX29" fmla="*/ 2643088 w 2890156"/>
              <a:gd name="connsiteY29" fmla="*/ 599578 h 3136733"/>
              <a:gd name="connsiteX30" fmla="*/ 2648000 w 2890156"/>
              <a:gd name="connsiteY30" fmla="*/ 603508 h 3136733"/>
              <a:gd name="connsiteX31" fmla="*/ 2656514 w 2890156"/>
              <a:gd name="connsiteY31" fmla="*/ 610549 h 3136733"/>
              <a:gd name="connsiteX32" fmla="*/ 2663554 w 2890156"/>
              <a:gd name="connsiteY32" fmla="*/ 617098 h 3136733"/>
              <a:gd name="connsiteX33" fmla="*/ 2670103 w 2890156"/>
              <a:gd name="connsiteY33" fmla="*/ 623155 h 3136733"/>
              <a:gd name="connsiteX34" fmla="*/ 2676162 w 2890156"/>
              <a:gd name="connsiteY34" fmla="*/ 629050 h 3136733"/>
              <a:gd name="connsiteX35" fmla="*/ 2679272 w 2890156"/>
              <a:gd name="connsiteY35" fmla="*/ 631833 h 3136733"/>
              <a:gd name="connsiteX36" fmla="*/ 2682547 w 2890156"/>
              <a:gd name="connsiteY36" fmla="*/ 634780 h 3136733"/>
              <a:gd name="connsiteX37" fmla="*/ 2685985 w 2890156"/>
              <a:gd name="connsiteY37" fmla="*/ 637728 h 3136733"/>
              <a:gd name="connsiteX38" fmla="*/ 2689587 w 2890156"/>
              <a:gd name="connsiteY38" fmla="*/ 640675 h 3136733"/>
              <a:gd name="connsiteX39" fmla="*/ 2695482 w 2890156"/>
              <a:gd name="connsiteY39" fmla="*/ 644768 h 3136733"/>
              <a:gd name="connsiteX40" fmla="*/ 2699411 w 2890156"/>
              <a:gd name="connsiteY40" fmla="*/ 647551 h 3136733"/>
              <a:gd name="connsiteX41" fmla="*/ 2701376 w 2890156"/>
              <a:gd name="connsiteY41" fmla="*/ 649189 h 3136733"/>
              <a:gd name="connsiteX42" fmla="*/ 2703341 w 2890156"/>
              <a:gd name="connsiteY42" fmla="*/ 650826 h 3136733"/>
              <a:gd name="connsiteX43" fmla="*/ 2705796 w 2890156"/>
              <a:gd name="connsiteY43" fmla="*/ 652954 h 3136733"/>
              <a:gd name="connsiteX44" fmla="*/ 2708743 w 2890156"/>
              <a:gd name="connsiteY44" fmla="*/ 656229 h 3136733"/>
              <a:gd name="connsiteX45" fmla="*/ 2718895 w 2890156"/>
              <a:gd name="connsiteY45" fmla="*/ 667526 h 3136733"/>
              <a:gd name="connsiteX46" fmla="*/ 2728883 w 2890156"/>
              <a:gd name="connsiteY46" fmla="*/ 679151 h 3136733"/>
              <a:gd name="connsiteX47" fmla="*/ 2738542 w 2890156"/>
              <a:gd name="connsiteY47" fmla="*/ 690612 h 3136733"/>
              <a:gd name="connsiteX48" fmla="*/ 2748039 w 2890156"/>
              <a:gd name="connsiteY48" fmla="*/ 702401 h 3136733"/>
              <a:gd name="connsiteX49" fmla="*/ 2757371 w 2890156"/>
              <a:gd name="connsiteY49" fmla="*/ 714353 h 3136733"/>
              <a:gd name="connsiteX50" fmla="*/ 2766376 w 2890156"/>
              <a:gd name="connsiteY50" fmla="*/ 726469 h 3136733"/>
              <a:gd name="connsiteX51" fmla="*/ 2775054 w 2890156"/>
              <a:gd name="connsiteY51" fmla="*/ 738749 h 3136733"/>
              <a:gd name="connsiteX52" fmla="*/ 2783404 w 2890156"/>
              <a:gd name="connsiteY52" fmla="*/ 751192 h 3136733"/>
              <a:gd name="connsiteX53" fmla="*/ 2791591 w 2890156"/>
              <a:gd name="connsiteY53" fmla="*/ 763799 h 3136733"/>
              <a:gd name="connsiteX54" fmla="*/ 2799450 w 2890156"/>
              <a:gd name="connsiteY54" fmla="*/ 776407 h 3136733"/>
              <a:gd name="connsiteX55" fmla="*/ 2807145 w 2890156"/>
              <a:gd name="connsiteY55" fmla="*/ 789341 h 3136733"/>
              <a:gd name="connsiteX56" fmla="*/ 2814349 w 2890156"/>
              <a:gd name="connsiteY56" fmla="*/ 802276 h 3136733"/>
              <a:gd name="connsiteX57" fmla="*/ 2821553 w 2890156"/>
              <a:gd name="connsiteY57" fmla="*/ 815537 h 3136733"/>
              <a:gd name="connsiteX58" fmla="*/ 2828103 w 2890156"/>
              <a:gd name="connsiteY58" fmla="*/ 828963 h 3136733"/>
              <a:gd name="connsiteX59" fmla="*/ 2834651 w 2890156"/>
              <a:gd name="connsiteY59" fmla="*/ 842389 h 3136733"/>
              <a:gd name="connsiteX60" fmla="*/ 2840710 w 2890156"/>
              <a:gd name="connsiteY60" fmla="*/ 855979 h 3136733"/>
              <a:gd name="connsiteX61" fmla="*/ 2846441 w 2890156"/>
              <a:gd name="connsiteY61" fmla="*/ 869896 h 3136733"/>
              <a:gd name="connsiteX62" fmla="*/ 2851843 w 2890156"/>
              <a:gd name="connsiteY62" fmla="*/ 883813 h 3136733"/>
              <a:gd name="connsiteX63" fmla="*/ 2857083 w 2890156"/>
              <a:gd name="connsiteY63" fmla="*/ 897894 h 3136733"/>
              <a:gd name="connsiteX64" fmla="*/ 2861667 w 2890156"/>
              <a:gd name="connsiteY64" fmla="*/ 912138 h 3136733"/>
              <a:gd name="connsiteX65" fmla="*/ 2866252 w 2890156"/>
              <a:gd name="connsiteY65" fmla="*/ 926711 h 3136733"/>
              <a:gd name="connsiteX66" fmla="*/ 2870181 w 2890156"/>
              <a:gd name="connsiteY66" fmla="*/ 941446 h 3136733"/>
              <a:gd name="connsiteX67" fmla="*/ 2873947 w 2890156"/>
              <a:gd name="connsiteY67" fmla="*/ 956182 h 3136733"/>
              <a:gd name="connsiteX68" fmla="*/ 2877221 w 2890156"/>
              <a:gd name="connsiteY68" fmla="*/ 971081 h 3136733"/>
              <a:gd name="connsiteX69" fmla="*/ 2880169 w 2890156"/>
              <a:gd name="connsiteY69" fmla="*/ 986308 h 3136733"/>
              <a:gd name="connsiteX70" fmla="*/ 2882952 w 2890156"/>
              <a:gd name="connsiteY70" fmla="*/ 1001535 h 3136733"/>
              <a:gd name="connsiteX71" fmla="*/ 2885081 w 2890156"/>
              <a:gd name="connsiteY71" fmla="*/ 1017089 h 3136733"/>
              <a:gd name="connsiteX72" fmla="*/ 2886882 w 2890156"/>
              <a:gd name="connsiteY72" fmla="*/ 1032643 h 3136733"/>
              <a:gd name="connsiteX73" fmla="*/ 2888355 w 2890156"/>
              <a:gd name="connsiteY73" fmla="*/ 1048525 h 3136733"/>
              <a:gd name="connsiteX74" fmla="*/ 2889337 w 2890156"/>
              <a:gd name="connsiteY74" fmla="*/ 1064407 h 3136733"/>
              <a:gd name="connsiteX75" fmla="*/ 2889993 w 2890156"/>
              <a:gd name="connsiteY75" fmla="*/ 1080616 h 3136733"/>
              <a:gd name="connsiteX76" fmla="*/ 2890156 w 2890156"/>
              <a:gd name="connsiteY76" fmla="*/ 1096825 h 3136733"/>
              <a:gd name="connsiteX77" fmla="*/ 2890156 w 2890156"/>
              <a:gd name="connsiteY77" fmla="*/ 2039908 h 3136733"/>
              <a:gd name="connsiteX78" fmla="*/ 2889993 w 2890156"/>
              <a:gd name="connsiteY78" fmla="*/ 2052843 h 3136733"/>
              <a:gd name="connsiteX79" fmla="*/ 2889337 w 2890156"/>
              <a:gd name="connsiteY79" fmla="*/ 2065941 h 3136733"/>
              <a:gd name="connsiteX80" fmla="*/ 2888519 w 2890156"/>
              <a:gd name="connsiteY80" fmla="*/ 2079203 h 3136733"/>
              <a:gd name="connsiteX81" fmla="*/ 2887373 w 2890156"/>
              <a:gd name="connsiteY81" fmla="*/ 2092629 h 3136733"/>
              <a:gd name="connsiteX82" fmla="*/ 2885899 w 2890156"/>
              <a:gd name="connsiteY82" fmla="*/ 2106382 h 3136733"/>
              <a:gd name="connsiteX83" fmla="*/ 2883934 w 2890156"/>
              <a:gd name="connsiteY83" fmla="*/ 2119808 h 3136733"/>
              <a:gd name="connsiteX84" fmla="*/ 2881642 w 2890156"/>
              <a:gd name="connsiteY84" fmla="*/ 2133726 h 3136733"/>
              <a:gd name="connsiteX85" fmla="*/ 2879187 w 2890156"/>
              <a:gd name="connsiteY85" fmla="*/ 2147479 h 3136733"/>
              <a:gd name="connsiteX86" fmla="*/ 2876239 w 2890156"/>
              <a:gd name="connsiteY86" fmla="*/ 2161395 h 3136733"/>
              <a:gd name="connsiteX87" fmla="*/ 2873128 w 2890156"/>
              <a:gd name="connsiteY87" fmla="*/ 2175313 h 3136733"/>
              <a:gd name="connsiteX88" fmla="*/ 2869689 w 2890156"/>
              <a:gd name="connsiteY88" fmla="*/ 2189230 h 3136733"/>
              <a:gd name="connsiteX89" fmla="*/ 2866087 w 2890156"/>
              <a:gd name="connsiteY89" fmla="*/ 2203147 h 3136733"/>
              <a:gd name="connsiteX90" fmla="*/ 2861831 w 2890156"/>
              <a:gd name="connsiteY90" fmla="*/ 2217064 h 3136733"/>
              <a:gd name="connsiteX91" fmla="*/ 2857573 w 2890156"/>
              <a:gd name="connsiteY91" fmla="*/ 2230817 h 3136733"/>
              <a:gd name="connsiteX92" fmla="*/ 2853153 w 2890156"/>
              <a:gd name="connsiteY92" fmla="*/ 2244570 h 3136733"/>
              <a:gd name="connsiteX93" fmla="*/ 2848405 w 2890156"/>
              <a:gd name="connsiteY93" fmla="*/ 2257996 h 3136733"/>
              <a:gd name="connsiteX94" fmla="*/ 2843329 w 2890156"/>
              <a:gd name="connsiteY94" fmla="*/ 2271586 h 3136733"/>
              <a:gd name="connsiteX95" fmla="*/ 2837927 w 2890156"/>
              <a:gd name="connsiteY95" fmla="*/ 2284848 h 3136733"/>
              <a:gd name="connsiteX96" fmla="*/ 2832359 w 2890156"/>
              <a:gd name="connsiteY96" fmla="*/ 2298110 h 3136733"/>
              <a:gd name="connsiteX97" fmla="*/ 2826629 w 2890156"/>
              <a:gd name="connsiteY97" fmla="*/ 2311045 h 3136733"/>
              <a:gd name="connsiteX98" fmla="*/ 2820571 w 2890156"/>
              <a:gd name="connsiteY98" fmla="*/ 2323651 h 3136733"/>
              <a:gd name="connsiteX99" fmla="*/ 2814185 w 2890156"/>
              <a:gd name="connsiteY99" fmla="*/ 2336259 h 3136733"/>
              <a:gd name="connsiteX100" fmla="*/ 2807800 w 2890156"/>
              <a:gd name="connsiteY100" fmla="*/ 2348375 h 3136733"/>
              <a:gd name="connsiteX101" fmla="*/ 2801087 w 2890156"/>
              <a:gd name="connsiteY101" fmla="*/ 2360327 h 3136733"/>
              <a:gd name="connsiteX102" fmla="*/ 2794210 w 2890156"/>
              <a:gd name="connsiteY102" fmla="*/ 2372115 h 3136733"/>
              <a:gd name="connsiteX103" fmla="*/ 2787170 w 2890156"/>
              <a:gd name="connsiteY103" fmla="*/ 2383576 h 3136733"/>
              <a:gd name="connsiteX104" fmla="*/ 2779639 w 2890156"/>
              <a:gd name="connsiteY104" fmla="*/ 2394547 h 3136733"/>
              <a:gd name="connsiteX105" fmla="*/ 2772271 w 2890156"/>
              <a:gd name="connsiteY105" fmla="*/ 2405026 h 3136733"/>
              <a:gd name="connsiteX106" fmla="*/ 2764575 w 2890156"/>
              <a:gd name="connsiteY106" fmla="*/ 2415340 h 3136733"/>
              <a:gd name="connsiteX107" fmla="*/ 2756880 w 2890156"/>
              <a:gd name="connsiteY107" fmla="*/ 2425164 h 3136733"/>
              <a:gd name="connsiteX108" fmla="*/ 2748857 w 2890156"/>
              <a:gd name="connsiteY108" fmla="*/ 2434497 h 3136733"/>
              <a:gd name="connsiteX109" fmla="*/ 2740671 w 2890156"/>
              <a:gd name="connsiteY109" fmla="*/ 2443502 h 3136733"/>
              <a:gd name="connsiteX110" fmla="*/ 2735432 w 2890156"/>
              <a:gd name="connsiteY110" fmla="*/ 2448741 h 3136733"/>
              <a:gd name="connsiteX111" fmla="*/ 2730847 w 2890156"/>
              <a:gd name="connsiteY111" fmla="*/ 2453325 h 3136733"/>
              <a:gd name="connsiteX112" fmla="*/ 2728555 w 2890156"/>
              <a:gd name="connsiteY112" fmla="*/ 2455618 h 3136733"/>
              <a:gd name="connsiteX113" fmla="*/ 2726263 w 2890156"/>
              <a:gd name="connsiteY113" fmla="*/ 2458074 h 3136733"/>
              <a:gd name="connsiteX114" fmla="*/ 2723971 w 2890156"/>
              <a:gd name="connsiteY114" fmla="*/ 2460530 h 3136733"/>
              <a:gd name="connsiteX115" fmla="*/ 2721514 w 2890156"/>
              <a:gd name="connsiteY115" fmla="*/ 2463641 h 3136733"/>
              <a:gd name="connsiteX116" fmla="*/ 2712673 w 2890156"/>
              <a:gd name="connsiteY116" fmla="*/ 2474610 h 3136733"/>
              <a:gd name="connsiteX117" fmla="*/ 2706943 w 2890156"/>
              <a:gd name="connsiteY117" fmla="*/ 2481487 h 3136733"/>
              <a:gd name="connsiteX118" fmla="*/ 2704814 w 2890156"/>
              <a:gd name="connsiteY118" fmla="*/ 2483779 h 3136733"/>
              <a:gd name="connsiteX119" fmla="*/ 2703177 w 2890156"/>
              <a:gd name="connsiteY119" fmla="*/ 2485253 h 3136733"/>
              <a:gd name="connsiteX120" fmla="*/ 2701867 w 2890156"/>
              <a:gd name="connsiteY120" fmla="*/ 2486399 h 3136733"/>
              <a:gd name="connsiteX121" fmla="*/ 2700721 w 2890156"/>
              <a:gd name="connsiteY121" fmla="*/ 2487218 h 3136733"/>
              <a:gd name="connsiteX122" fmla="*/ 2698429 w 2890156"/>
              <a:gd name="connsiteY122" fmla="*/ 2488528 h 3136733"/>
              <a:gd name="connsiteX123" fmla="*/ 2695482 w 2890156"/>
              <a:gd name="connsiteY123" fmla="*/ 2490328 h 3136733"/>
              <a:gd name="connsiteX124" fmla="*/ 2693517 w 2890156"/>
              <a:gd name="connsiteY124" fmla="*/ 2491966 h 3136733"/>
              <a:gd name="connsiteX125" fmla="*/ 2691061 w 2890156"/>
              <a:gd name="connsiteY125" fmla="*/ 2493930 h 3136733"/>
              <a:gd name="connsiteX126" fmla="*/ 2687623 w 2890156"/>
              <a:gd name="connsiteY126" fmla="*/ 2496714 h 3136733"/>
              <a:gd name="connsiteX127" fmla="*/ 2683693 w 2890156"/>
              <a:gd name="connsiteY127" fmla="*/ 2500152 h 3136733"/>
              <a:gd name="connsiteX128" fmla="*/ 2676325 w 2890156"/>
              <a:gd name="connsiteY128" fmla="*/ 2507029 h 3136733"/>
              <a:gd name="connsiteX129" fmla="*/ 2668793 w 2890156"/>
              <a:gd name="connsiteY129" fmla="*/ 2513742 h 3136733"/>
              <a:gd name="connsiteX130" fmla="*/ 2661426 w 2890156"/>
              <a:gd name="connsiteY130" fmla="*/ 2520127 h 3136733"/>
              <a:gd name="connsiteX131" fmla="*/ 2653731 w 2890156"/>
              <a:gd name="connsiteY131" fmla="*/ 2526676 h 3136733"/>
              <a:gd name="connsiteX132" fmla="*/ 2646035 w 2890156"/>
              <a:gd name="connsiteY132" fmla="*/ 2532898 h 3136733"/>
              <a:gd name="connsiteX133" fmla="*/ 2638504 w 2890156"/>
              <a:gd name="connsiteY133" fmla="*/ 2538956 h 3136733"/>
              <a:gd name="connsiteX134" fmla="*/ 2630809 w 2890156"/>
              <a:gd name="connsiteY134" fmla="*/ 2545014 h 3136733"/>
              <a:gd name="connsiteX135" fmla="*/ 2622949 w 2890156"/>
              <a:gd name="connsiteY135" fmla="*/ 2550908 h 3136733"/>
              <a:gd name="connsiteX136" fmla="*/ 2615091 w 2890156"/>
              <a:gd name="connsiteY136" fmla="*/ 2556639 h 3136733"/>
              <a:gd name="connsiteX137" fmla="*/ 2607231 w 2890156"/>
              <a:gd name="connsiteY137" fmla="*/ 2562370 h 3136733"/>
              <a:gd name="connsiteX138" fmla="*/ 2599373 w 2890156"/>
              <a:gd name="connsiteY138" fmla="*/ 2567936 h 3136733"/>
              <a:gd name="connsiteX139" fmla="*/ 2591513 w 2890156"/>
              <a:gd name="connsiteY139" fmla="*/ 2573503 h 3136733"/>
              <a:gd name="connsiteX140" fmla="*/ 2575467 w 2890156"/>
              <a:gd name="connsiteY140" fmla="*/ 2584309 h 3136733"/>
              <a:gd name="connsiteX141" fmla="*/ 2559258 w 2890156"/>
              <a:gd name="connsiteY141" fmla="*/ 2594624 h 3136733"/>
              <a:gd name="connsiteX142" fmla="*/ 2542721 w 2890156"/>
              <a:gd name="connsiteY142" fmla="*/ 2604939 h 3136733"/>
              <a:gd name="connsiteX143" fmla="*/ 2526021 w 2890156"/>
              <a:gd name="connsiteY143" fmla="*/ 2614599 h 3136733"/>
              <a:gd name="connsiteX144" fmla="*/ 2509157 w 2890156"/>
              <a:gd name="connsiteY144" fmla="*/ 2624423 h 3136733"/>
              <a:gd name="connsiteX145" fmla="*/ 2491965 w 2890156"/>
              <a:gd name="connsiteY145" fmla="*/ 2634083 h 3136733"/>
              <a:gd name="connsiteX146" fmla="*/ 2474446 w 2890156"/>
              <a:gd name="connsiteY146" fmla="*/ 2643415 h 3136733"/>
              <a:gd name="connsiteX147" fmla="*/ 2456763 w 2890156"/>
              <a:gd name="connsiteY147" fmla="*/ 2652912 h 3136733"/>
              <a:gd name="connsiteX148" fmla="*/ 2438917 w 2890156"/>
              <a:gd name="connsiteY148" fmla="*/ 2662245 h 3136733"/>
              <a:gd name="connsiteX149" fmla="*/ 2420743 w 2890156"/>
              <a:gd name="connsiteY149" fmla="*/ 2671741 h 3136733"/>
              <a:gd name="connsiteX150" fmla="*/ 2122264 w 2890156"/>
              <a:gd name="connsiteY150" fmla="*/ 2842511 h 3136733"/>
              <a:gd name="connsiteX151" fmla="*/ 2109820 w 2890156"/>
              <a:gd name="connsiteY151" fmla="*/ 2849879 h 3136733"/>
              <a:gd name="connsiteX152" fmla="*/ 2097213 w 2890156"/>
              <a:gd name="connsiteY152" fmla="*/ 2857247 h 3136733"/>
              <a:gd name="connsiteX153" fmla="*/ 2084770 w 2890156"/>
              <a:gd name="connsiteY153" fmla="*/ 2864451 h 3136733"/>
              <a:gd name="connsiteX154" fmla="*/ 2072490 w 2890156"/>
              <a:gd name="connsiteY154" fmla="*/ 2871491 h 3136733"/>
              <a:gd name="connsiteX155" fmla="*/ 2060047 w 2890156"/>
              <a:gd name="connsiteY155" fmla="*/ 2878532 h 3136733"/>
              <a:gd name="connsiteX156" fmla="*/ 2047931 w 2890156"/>
              <a:gd name="connsiteY156" fmla="*/ 2885572 h 3136733"/>
              <a:gd name="connsiteX157" fmla="*/ 2035815 w 2890156"/>
              <a:gd name="connsiteY157" fmla="*/ 2892612 h 3136733"/>
              <a:gd name="connsiteX158" fmla="*/ 2023699 w 2890156"/>
              <a:gd name="connsiteY158" fmla="*/ 2899653 h 3136733"/>
              <a:gd name="connsiteX159" fmla="*/ 2011419 w 2890156"/>
              <a:gd name="connsiteY159" fmla="*/ 2906693 h 3136733"/>
              <a:gd name="connsiteX160" fmla="*/ 1999303 w 2890156"/>
              <a:gd name="connsiteY160" fmla="*/ 2913897 h 3136733"/>
              <a:gd name="connsiteX161" fmla="*/ 1987187 w 2890156"/>
              <a:gd name="connsiteY161" fmla="*/ 2920937 h 3136733"/>
              <a:gd name="connsiteX162" fmla="*/ 1974907 w 2890156"/>
              <a:gd name="connsiteY162" fmla="*/ 2927978 h 3136733"/>
              <a:gd name="connsiteX163" fmla="*/ 1962791 w 2890156"/>
              <a:gd name="connsiteY163" fmla="*/ 2935182 h 3136733"/>
              <a:gd name="connsiteX164" fmla="*/ 1950511 w 2890156"/>
              <a:gd name="connsiteY164" fmla="*/ 2942386 h 3136733"/>
              <a:gd name="connsiteX165" fmla="*/ 1938232 w 2890156"/>
              <a:gd name="connsiteY165" fmla="*/ 2949754 h 3136733"/>
              <a:gd name="connsiteX166" fmla="*/ 1925952 w 2890156"/>
              <a:gd name="connsiteY166" fmla="*/ 2957122 h 3136733"/>
              <a:gd name="connsiteX167" fmla="*/ 1913345 w 2890156"/>
              <a:gd name="connsiteY167" fmla="*/ 2964817 h 3136733"/>
              <a:gd name="connsiteX168" fmla="*/ 1901065 w 2890156"/>
              <a:gd name="connsiteY168" fmla="*/ 2972185 h 3136733"/>
              <a:gd name="connsiteX169" fmla="*/ 1888786 w 2890156"/>
              <a:gd name="connsiteY169" fmla="*/ 2979552 h 3136733"/>
              <a:gd name="connsiteX170" fmla="*/ 1876670 w 2890156"/>
              <a:gd name="connsiteY170" fmla="*/ 2986757 h 3136733"/>
              <a:gd name="connsiteX171" fmla="*/ 1864717 w 2890156"/>
              <a:gd name="connsiteY171" fmla="*/ 2993961 h 3136733"/>
              <a:gd name="connsiteX172" fmla="*/ 1852765 w 2890156"/>
              <a:gd name="connsiteY172" fmla="*/ 3001002 h 3136733"/>
              <a:gd name="connsiteX173" fmla="*/ 1840812 w 2890156"/>
              <a:gd name="connsiteY173" fmla="*/ 3008206 h 3136733"/>
              <a:gd name="connsiteX174" fmla="*/ 1828533 w 2890156"/>
              <a:gd name="connsiteY174" fmla="*/ 3015246 h 3136733"/>
              <a:gd name="connsiteX175" fmla="*/ 1816580 w 2890156"/>
              <a:gd name="connsiteY175" fmla="*/ 3022122 h 3136733"/>
              <a:gd name="connsiteX176" fmla="*/ 1804465 w 2890156"/>
              <a:gd name="connsiteY176" fmla="*/ 3028836 h 3136733"/>
              <a:gd name="connsiteX177" fmla="*/ 1792185 w 2890156"/>
              <a:gd name="connsiteY177" fmla="*/ 3036040 h 3136733"/>
              <a:gd name="connsiteX178" fmla="*/ 1779577 w 2890156"/>
              <a:gd name="connsiteY178" fmla="*/ 3042589 h 3136733"/>
              <a:gd name="connsiteX179" fmla="*/ 1766971 w 2890156"/>
              <a:gd name="connsiteY179" fmla="*/ 3049466 h 3136733"/>
              <a:gd name="connsiteX180" fmla="*/ 1754036 w 2890156"/>
              <a:gd name="connsiteY180" fmla="*/ 3056342 h 3136733"/>
              <a:gd name="connsiteX181" fmla="*/ 1740937 w 2890156"/>
              <a:gd name="connsiteY181" fmla="*/ 3063219 h 3136733"/>
              <a:gd name="connsiteX182" fmla="*/ 1727511 w 2890156"/>
              <a:gd name="connsiteY182" fmla="*/ 3070096 h 3136733"/>
              <a:gd name="connsiteX183" fmla="*/ 1710648 w 2890156"/>
              <a:gd name="connsiteY183" fmla="*/ 3078282 h 3136733"/>
              <a:gd name="connsiteX184" fmla="*/ 1693620 w 2890156"/>
              <a:gd name="connsiteY184" fmla="*/ 3085977 h 3136733"/>
              <a:gd name="connsiteX185" fmla="*/ 1676428 w 2890156"/>
              <a:gd name="connsiteY185" fmla="*/ 3093018 h 3136733"/>
              <a:gd name="connsiteX186" fmla="*/ 1659073 w 2890156"/>
              <a:gd name="connsiteY186" fmla="*/ 3099403 h 3136733"/>
              <a:gd name="connsiteX187" fmla="*/ 1641390 w 2890156"/>
              <a:gd name="connsiteY187" fmla="*/ 3105625 h 3136733"/>
              <a:gd name="connsiteX188" fmla="*/ 1624035 w 2890156"/>
              <a:gd name="connsiteY188" fmla="*/ 3111028 h 3136733"/>
              <a:gd name="connsiteX189" fmla="*/ 1606188 w 2890156"/>
              <a:gd name="connsiteY189" fmla="*/ 3115940 h 3136733"/>
              <a:gd name="connsiteX190" fmla="*/ 1588342 w 2890156"/>
              <a:gd name="connsiteY190" fmla="*/ 3120524 h 3136733"/>
              <a:gd name="connsiteX191" fmla="*/ 1570495 w 2890156"/>
              <a:gd name="connsiteY191" fmla="*/ 3124454 h 3136733"/>
              <a:gd name="connsiteX192" fmla="*/ 1552321 w 2890156"/>
              <a:gd name="connsiteY192" fmla="*/ 3127728 h 3136733"/>
              <a:gd name="connsiteX193" fmla="*/ 1534311 w 2890156"/>
              <a:gd name="connsiteY193" fmla="*/ 3130512 h 3136733"/>
              <a:gd name="connsiteX194" fmla="*/ 1516301 w 2890156"/>
              <a:gd name="connsiteY194" fmla="*/ 3132804 h 3136733"/>
              <a:gd name="connsiteX195" fmla="*/ 1498127 w 2890156"/>
              <a:gd name="connsiteY195" fmla="*/ 3134605 h 3136733"/>
              <a:gd name="connsiteX196" fmla="*/ 1479789 w 2890156"/>
              <a:gd name="connsiteY196" fmla="*/ 3135751 h 3136733"/>
              <a:gd name="connsiteX197" fmla="*/ 1461615 w 2890156"/>
              <a:gd name="connsiteY197" fmla="*/ 3136570 h 3136733"/>
              <a:gd name="connsiteX198" fmla="*/ 1443277 w 2890156"/>
              <a:gd name="connsiteY198" fmla="*/ 3136733 h 3136733"/>
              <a:gd name="connsiteX199" fmla="*/ 1425104 w 2890156"/>
              <a:gd name="connsiteY199" fmla="*/ 3136406 h 3136733"/>
              <a:gd name="connsiteX200" fmla="*/ 1406766 w 2890156"/>
              <a:gd name="connsiteY200" fmla="*/ 3135587 h 3136733"/>
              <a:gd name="connsiteX201" fmla="*/ 1388591 w 2890156"/>
              <a:gd name="connsiteY201" fmla="*/ 3134114 h 3136733"/>
              <a:gd name="connsiteX202" fmla="*/ 1370581 w 2890156"/>
              <a:gd name="connsiteY202" fmla="*/ 3132149 h 3136733"/>
              <a:gd name="connsiteX203" fmla="*/ 1352243 w 2890156"/>
              <a:gd name="connsiteY203" fmla="*/ 3129693 h 3136733"/>
              <a:gd name="connsiteX204" fmla="*/ 1334233 w 2890156"/>
              <a:gd name="connsiteY204" fmla="*/ 3126746 h 3136733"/>
              <a:gd name="connsiteX205" fmla="*/ 1316387 w 2890156"/>
              <a:gd name="connsiteY205" fmla="*/ 3123144 h 3136733"/>
              <a:gd name="connsiteX206" fmla="*/ 1298377 w 2890156"/>
              <a:gd name="connsiteY206" fmla="*/ 3119214 h 3136733"/>
              <a:gd name="connsiteX207" fmla="*/ 1280530 w 2890156"/>
              <a:gd name="connsiteY207" fmla="*/ 3114793 h 3136733"/>
              <a:gd name="connsiteX208" fmla="*/ 1262847 w 2890156"/>
              <a:gd name="connsiteY208" fmla="*/ 3109718 h 3136733"/>
              <a:gd name="connsiteX209" fmla="*/ 1245164 w 2890156"/>
              <a:gd name="connsiteY209" fmla="*/ 3103987 h 3136733"/>
              <a:gd name="connsiteX210" fmla="*/ 1227645 w 2890156"/>
              <a:gd name="connsiteY210" fmla="*/ 3097930 h 3136733"/>
              <a:gd name="connsiteX211" fmla="*/ 1210454 w 2890156"/>
              <a:gd name="connsiteY211" fmla="*/ 3091216 h 3136733"/>
              <a:gd name="connsiteX212" fmla="*/ 1193262 w 2890156"/>
              <a:gd name="connsiteY212" fmla="*/ 3084176 h 3136733"/>
              <a:gd name="connsiteX213" fmla="*/ 1176071 w 2890156"/>
              <a:gd name="connsiteY213" fmla="*/ 3076481 h 3136733"/>
              <a:gd name="connsiteX214" fmla="*/ 1159370 w 2890156"/>
              <a:gd name="connsiteY214" fmla="*/ 3068294 h 3136733"/>
              <a:gd name="connsiteX215" fmla="*/ 1141851 w 2890156"/>
              <a:gd name="connsiteY215" fmla="*/ 3059289 h 3136733"/>
              <a:gd name="connsiteX216" fmla="*/ 1121385 w 2890156"/>
              <a:gd name="connsiteY216" fmla="*/ 3048319 h 3136733"/>
              <a:gd name="connsiteX217" fmla="*/ 1098463 w 2890156"/>
              <a:gd name="connsiteY217" fmla="*/ 3035712 h 3136733"/>
              <a:gd name="connsiteX218" fmla="*/ 1073739 w 2890156"/>
              <a:gd name="connsiteY218" fmla="*/ 3022122 h 3136733"/>
              <a:gd name="connsiteX219" fmla="*/ 1047379 w 2890156"/>
              <a:gd name="connsiteY219" fmla="*/ 3006896 h 3136733"/>
              <a:gd name="connsiteX220" fmla="*/ 1019708 w 2890156"/>
              <a:gd name="connsiteY220" fmla="*/ 2991341 h 3136733"/>
              <a:gd name="connsiteX221" fmla="*/ 991384 w 2890156"/>
              <a:gd name="connsiteY221" fmla="*/ 2974805 h 3136733"/>
              <a:gd name="connsiteX222" fmla="*/ 962403 w 2890156"/>
              <a:gd name="connsiteY222" fmla="*/ 2957940 h 3136733"/>
              <a:gd name="connsiteX223" fmla="*/ 933587 w 2890156"/>
              <a:gd name="connsiteY223" fmla="*/ 2940912 h 3136733"/>
              <a:gd name="connsiteX224" fmla="*/ 904934 w 2890156"/>
              <a:gd name="connsiteY224" fmla="*/ 2924048 h 3136733"/>
              <a:gd name="connsiteX225" fmla="*/ 877100 w 2890156"/>
              <a:gd name="connsiteY225" fmla="*/ 2907512 h 3136733"/>
              <a:gd name="connsiteX226" fmla="*/ 850248 w 2890156"/>
              <a:gd name="connsiteY226" fmla="*/ 2891630 h 3136733"/>
              <a:gd name="connsiteX227" fmla="*/ 824871 w 2890156"/>
              <a:gd name="connsiteY227" fmla="*/ 2876567 h 3136733"/>
              <a:gd name="connsiteX228" fmla="*/ 801621 w 2890156"/>
              <a:gd name="connsiteY228" fmla="*/ 2862486 h 3136733"/>
              <a:gd name="connsiteX229" fmla="*/ 780336 w 2890156"/>
              <a:gd name="connsiteY229" fmla="*/ 2849879 h 3136733"/>
              <a:gd name="connsiteX230" fmla="*/ 761834 w 2890156"/>
              <a:gd name="connsiteY230" fmla="*/ 2838745 h 3136733"/>
              <a:gd name="connsiteX231" fmla="*/ 462864 w 2890156"/>
              <a:gd name="connsiteY231" fmla="*/ 2668630 h 3136733"/>
              <a:gd name="connsiteX232" fmla="*/ 455660 w 2890156"/>
              <a:gd name="connsiteY232" fmla="*/ 2664864 h 3136733"/>
              <a:gd name="connsiteX233" fmla="*/ 449438 w 2890156"/>
              <a:gd name="connsiteY233" fmla="*/ 2661590 h 3136733"/>
              <a:gd name="connsiteX234" fmla="*/ 443380 w 2890156"/>
              <a:gd name="connsiteY234" fmla="*/ 2658151 h 3136733"/>
              <a:gd name="connsiteX235" fmla="*/ 437486 w 2890156"/>
              <a:gd name="connsiteY235" fmla="*/ 2654876 h 3136733"/>
              <a:gd name="connsiteX236" fmla="*/ 431428 w 2890156"/>
              <a:gd name="connsiteY236" fmla="*/ 2651439 h 3136733"/>
              <a:gd name="connsiteX237" fmla="*/ 425370 w 2890156"/>
              <a:gd name="connsiteY237" fmla="*/ 2648000 h 3136733"/>
              <a:gd name="connsiteX238" fmla="*/ 418821 w 2890156"/>
              <a:gd name="connsiteY238" fmla="*/ 2644398 h 3136733"/>
              <a:gd name="connsiteX239" fmla="*/ 411780 w 2890156"/>
              <a:gd name="connsiteY239" fmla="*/ 2640468 h 3136733"/>
              <a:gd name="connsiteX240" fmla="*/ 264915 w 2890156"/>
              <a:gd name="connsiteY240" fmla="*/ 2550417 h 3136733"/>
              <a:gd name="connsiteX241" fmla="*/ 258202 w 2890156"/>
              <a:gd name="connsiteY241" fmla="*/ 2545833 h 3136733"/>
              <a:gd name="connsiteX242" fmla="*/ 252308 w 2890156"/>
              <a:gd name="connsiteY242" fmla="*/ 2541412 h 3136733"/>
              <a:gd name="connsiteX243" fmla="*/ 247068 w 2890156"/>
              <a:gd name="connsiteY243" fmla="*/ 2537155 h 3136733"/>
              <a:gd name="connsiteX244" fmla="*/ 242156 w 2890156"/>
              <a:gd name="connsiteY244" fmla="*/ 2533226 h 3136733"/>
              <a:gd name="connsiteX245" fmla="*/ 233642 w 2890156"/>
              <a:gd name="connsiteY245" fmla="*/ 2526185 h 3136733"/>
              <a:gd name="connsiteX246" fmla="*/ 226602 w 2890156"/>
              <a:gd name="connsiteY246" fmla="*/ 2519636 h 3136733"/>
              <a:gd name="connsiteX247" fmla="*/ 220053 w 2890156"/>
              <a:gd name="connsiteY247" fmla="*/ 2513578 h 3136733"/>
              <a:gd name="connsiteX248" fmla="*/ 213995 w 2890156"/>
              <a:gd name="connsiteY248" fmla="*/ 2507684 h 3136733"/>
              <a:gd name="connsiteX249" fmla="*/ 210884 w 2890156"/>
              <a:gd name="connsiteY249" fmla="*/ 2504901 h 3136733"/>
              <a:gd name="connsiteX250" fmla="*/ 207610 w 2890156"/>
              <a:gd name="connsiteY250" fmla="*/ 2501954 h 3136733"/>
              <a:gd name="connsiteX251" fmla="*/ 204171 w 2890156"/>
              <a:gd name="connsiteY251" fmla="*/ 2499006 h 3136733"/>
              <a:gd name="connsiteX252" fmla="*/ 200569 w 2890156"/>
              <a:gd name="connsiteY252" fmla="*/ 2496059 h 3136733"/>
              <a:gd name="connsiteX253" fmla="*/ 195329 w 2890156"/>
              <a:gd name="connsiteY253" fmla="*/ 2492130 h 3136733"/>
              <a:gd name="connsiteX254" fmla="*/ 190254 w 2890156"/>
              <a:gd name="connsiteY254" fmla="*/ 2487873 h 3136733"/>
              <a:gd name="connsiteX255" fmla="*/ 185178 w 2890156"/>
              <a:gd name="connsiteY255" fmla="*/ 2483124 h 3136733"/>
              <a:gd name="connsiteX256" fmla="*/ 180103 w 2890156"/>
              <a:gd name="connsiteY256" fmla="*/ 2478212 h 3136733"/>
              <a:gd name="connsiteX257" fmla="*/ 174864 w 2890156"/>
              <a:gd name="connsiteY257" fmla="*/ 2472973 h 3136733"/>
              <a:gd name="connsiteX258" fmla="*/ 169624 w 2890156"/>
              <a:gd name="connsiteY258" fmla="*/ 2467570 h 3136733"/>
              <a:gd name="connsiteX259" fmla="*/ 164385 w 2890156"/>
              <a:gd name="connsiteY259" fmla="*/ 2461676 h 3136733"/>
              <a:gd name="connsiteX260" fmla="*/ 159309 w 2890156"/>
              <a:gd name="connsiteY260" fmla="*/ 2455945 h 3136733"/>
              <a:gd name="connsiteX261" fmla="*/ 154070 w 2890156"/>
              <a:gd name="connsiteY261" fmla="*/ 2449723 h 3136733"/>
              <a:gd name="connsiteX262" fmla="*/ 148830 w 2890156"/>
              <a:gd name="connsiteY262" fmla="*/ 2443502 h 3136733"/>
              <a:gd name="connsiteX263" fmla="*/ 143755 w 2890156"/>
              <a:gd name="connsiteY263" fmla="*/ 2437117 h 3136733"/>
              <a:gd name="connsiteX264" fmla="*/ 138679 w 2890156"/>
              <a:gd name="connsiteY264" fmla="*/ 2430403 h 3136733"/>
              <a:gd name="connsiteX265" fmla="*/ 133604 w 2890156"/>
              <a:gd name="connsiteY265" fmla="*/ 2423691 h 3136733"/>
              <a:gd name="connsiteX266" fmla="*/ 128528 w 2890156"/>
              <a:gd name="connsiteY266" fmla="*/ 2416814 h 3136733"/>
              <a:gd name="connsiteX267" fmla="*/ 123616 w 2890156"/>
              <a:gd name="connsiteY267" fmla="*/ 2409937 h 3136733"/>
              <a:gd name="connsiteX268" fmla="*/ 118704 w 2890156"/>
              <a:gd name="connsiteY268" fmla="*/ 2402897 h 3136733"/>
              <a:gd name="connsiteX269" fmla="*/ 109044 w 2890156"/>
              <a:gd name="connsiteY269" fmla="*/ 2388653 h 3136733"/>
              <a:gd name="connsiteX270" fmla="*/ 100039 w 2890156"/>
              <a:gd name="connsiteY270" fmla="*/ 2374244 h 3136733"/>
              <a:gd name="connsiteX271" fmla="*/ 91198 w 2890156"/>
              <a:gd name="connsiteY271" fmla="*/ 2360164 h 3136733"/>
              <a:gd name="connsiteX272" fmla="*/ 83011 w 2890156"/>
              <a:gd name="connsiteY272" fmla="*/ 2346083 h 3136733"/>
              <a:gd name="connsiteX273" fmla="*/ 75152 w 2890156"/>
              <a:gd name="connsiteY273" fmla="*/ 2332493 h 3136733"/>
              <a:gd name="connsiteX274" fmla="*/ 68112 w 2890156"/>
              <a:gd name="connsiteY274" fmla="*/ 2319231 h 3136733"/>
              <a:gd name="connsiteX275" fmla="*/ 61563 w 2890156"/>
              <a:gd name="connsiteY275" fmla="*/ 2306624 h 3136733"/>
              <a:gd name="connsiteX276" fmla="*/ 55832 w 2890156"/>
              <a:gd name="connsiteY276" fmla="*/ 2294835 h 3136733"/>
              <a:gd name="connsiteX277" fmla="*/ 53213 w 2890156"/>
              <a:gd name="connsiteY277" fmla="*/ 2289105 h 3136733"/>
              <a:gd name="connsiteX278" fmla="*/ 50593 w 2890156"/>
              <a:gd name="connsiteY278" fmla="*/ 2282719 h 3136733"/>
              <a:gd name="connsiteX279" fmla="*/ 47809 w 2890156"/>
              <a:gd name="connsiteY279" fmla="*/ 2276497 h 3136733"/>
              <a:gd name="connsiteX280" fmla="*/ 45354 w 2890156"/>
              <a:gd name="connsiteY280" fmla="*/ 2269785 h 3136733"/>
              <a:gd name="connsiteX281" fmla="*/ 42570 w 2890156"/>
              <a:gd name="connsiteY281" fmla="*/ 2262908 h 3136733"/>
              <a:gd name="connsiteX282" fmla="*/ 39950 w 2890156"/>
              <a:gd name="connsiteY282" fmla="*/ 2255868 h 3136733"/>
              <a:gd name="connsiteX283" fmla="*/ 37495 w 2890156"/>
              <a:gd name="connsiteY283" fmla="*/ 2248664 h 3136733"/>
              <a:gd name="connsiteX284" fmla="*/ 34875 w 2890156"/>
              <a:gd name="connsiteY284" fmla="*/ 2241459 h 3136733"/>
              <a:gd name="connsiteX285" fmla="*/ 30291 w 2890156"/>
              <a:gd name="connsiteY285" fmla="*/ 2226069 h 3136733"/>
              <a:gd name="connsiteX286" fmla="*/ 25542 w 2890156"/>
              <a:gd name="connsiteY286" fmla="*/ 2210351 h 3136733"/>
              <a:gd name="connsiteX287" fmla="*/ 23414 w 2890156"/>
              <a:gd name="connsiteY287" fmla="*/ 2202164 h 3136733"/>
              <a:gd name="connsiteX288" fmla="*/ 21122 w 2890156"/>
              <a:gd name="connsiteY288" fmla="*/ 2194141 h 3136733"/>
              <a:gd name="connsiteX289" fmla="*/ 18993 w 2890156"/>
              <a:gd name="connsiteY289" fmla="*/ 2185792 h 3136733"/>
              <a:gd name="connsiteX290" fmla="*/ 17028 w 2890156"/>
              <a:gd name="connsiteY290" fmla="*/ 2177441 h 3136733"/>
              <a:gd name="connsiteX291" fmla="*/ 15228 w 2890156"/>
              <a:gd name="connsiteY291" fmla="*/ 2169091 h 3136733"/>
              <a:gd name="connsiteX292" fmla="*/ 13263 w 2890156"/>
              <a:gd name="connsiteY292" fmla="*/ 2160413 h 3136733"/>
              <a:gd name="connsiteX293" fmla="*/ 11789 w 2890156"/>
              <a:gd name="connsiteY293" fmla="*/ 2151736 h 3136733"/>
              <a:gd name="connsiteX294" fmla="*/ 9988 w 2890156"/>
              <a:gd name="connsiteY294" fmla="*/ 2143222 h 3136733"/>
              <a:gd name="connsiteX295" fmla="*/ 8678 w 2890156"/>
              <a:gd name="connsiteY295" fmla="*/ 2134544 h 3136733"/>
              <a:gd name="connsiteX296" fmla="*/ 7041 w 2890156"/>
              <a:gd name="connsiteY296" fmla="*/ 2125867 h 3136733"/>
              <a:gd name="connsiteX297" fmla="*/ 5894 w 2890156"/>
              <a:gd name="connsiteY297" fmla="*/ 2117025 h 3136733"/>
              <a:gd name="connsiteX298" fmla="*/ 4749 w 2890156"/>
              <a:gd name="connsiteY298" fmla="*/ 2108511 h 3136733"/>
              <a:gd name="connsiteX299" fmla="*/ 3602 w 2890156"/>
              <a:gd name="connsiteY299" fmla="*/ 2099833 h 3136733"/>
              <a:gd name="connsiteX300" fmla="*/ 2784 w 2890156"/>
              <a:gd name="connsiteY300" fmla="*/ 2090992 h 3136733"/>
              <a:gd name="connsiteX301" fmla="*/ 1965 w 2890156"/>
              <a:gd name="connsiteY301" fmla="*/ 2082478 h 3136733"/>
              <a:gd name="connsiteX302" fmla="*/ 1147 w 2890156"/>
              <a:gd name="connsiteY302" fmla="*/ 2073800 h 3136733"/>
              <a:gd name="connsiteX303" fmla="*/ 819 w 2890156"/>
              <a:gd name="connsiteY303" fmla="*/ 2065122 h 3136733"/>
              <a:gd name="connsiteX304" fmla="*/ 328 w 2890156"/>
              <a:gd name="connsiteY304" fmla="*/ 2056773 h 3136733"/>
              <a:gd name="connsiteX305" fmla="*/ 0 w 2890156"/>
              <a:gd name="connsiteY305" fmla="*/ 2048259 h 3136733"/>
              <a:gd name="connsiteX306" fmla="*/ 0 w 2890156"/>
              <a:gd name="connsiteY306" fmla="*/ 2039908 h 3136733"/>
              <a:gd name="connsiteX307" fmla="*/ 0 w 2890156"/>
              <a:gd name="connsiteY307" fmla="*/ 1096825 h 3136733"/>
              <a:gd name="connsiteX308" fmla="*/ 0 w 2890156"/>
              <a:gd name="connsiteY308" fmla="*/ 1088475 h 3136733"/>
              <a:gd name="connsiteX309" fmla="*/ 328 w 2890156"/>
              <a:gd name="connsiteY309" fmla="*/ 1079798 h 3136733"/>
              <a:gd name="connsiteX310" fmla="*/ 819 w 2890156"/>
              <a:gd name="connsiteY310" fmla="*/ 1071120 h 3136733"/>
              <a:gd name="connsiteX311" fmla="*/ 1147 w 2890156"/>
              <a:gd name="connsiteY311" fmla="*/ 1062606 h 3136733"/>
              <a:gd name="connsiteX312" fmla="*/ 1965 w 2890156"/>
              <a:gd name="connsiteY312" fmla="*/ 1053764 h 3136733"/>
              <a:gd name="connsiteX313" fmla="*/ 2784 w 2890156"/>
              <a:gd name="connsiteY313" fmla="*/ 1045087 h 3136733"/>
              <a:gd name="connsiteX314" fmla="*/ 3766 w 2890156"/>
              <a:gd name="connsiteY314" fmla="*/ 1036245 h 3136733"/>
              <a:gd name="connsiteX315" fmla="*/ 4749 w 2890156"/>
              <a:gd name="connsiteY315" fmla="*/ 1027404 h 3136733"/>
              <a:gd name="connsiteX316" fmla="*/ 6059 w 2890156"/>
              <a:gd name="connsiteY316" fmla="*/ 1018399 h 3136733"/>
              <a:gd name="connsiteX317" fmla="*/ 7204 w 2890156"/>
              <a:gd name="connsiteY317" fmla="*/ 1009557 h 3136733"/>
              <a:gd name="connsiteX318" fmla="*/ 8842 w 2890156"/>
              <a:gd name="connsiteY318" fmla="*/ 1000880 h 3136733"/>
              <a:gd name="connsiteX319" fmla="*/ 10479 w 2890156"/>
              <a:gd name="connsiteY319" fmla="*/ 992038 h 3136733"/>
              <a:gd name="connsiteX320" fmla="*/ 11953 w 2890156"/>
              <a:gd name="connsiteY320" fmla="*/ 983361 h 3136733"/>
              <a:gd name="connsiteX321" fmla="*/ 13754 w 2890156"/>
              <a:gd name="connsiteY321" fmla="*/ 974519 h 3136733"/>
              <a:gd name="connsiteX322" fmla="*/ 15718 w 2890156"/>
              <a:gd name="connsiteY322" fmla="*/ 965842 h 3136733"/>
              <a:gd name="connsiteX323" fmla="*/ 17683 w 2890156"/>
              <a:gd name="connsiteY323" fmla="*/ 957328 h 3136733"/>
              <a:gd name="connsiteX324" fmla="*/ 19648 w 2890156"/>
              <a:gd name="connsiteY324" fmla="*/ 948814 h 3136733"/>
              <a:gd name="connsiteX325" fmla="*/ 21777 w 2890156"/>
              <a:gd name="connsiteY325" fmla="*/ 940464 h 3136733"/>
              <a:gd name="connsiteX326" fmla="*/ 23905 w 2890156"/>
              <a:gd name="connsiteY326" fmla="*/ 931950 h 3136733"/>
              <a:gd name="connsiteX327" fmla="*/ 26361 w 2890156"/>
              <a:gd name="connsiteY327" fmla="*/ 923763 h 3136733"/>
              <a:gd name="connsiteX328" fmla="*/ 28653 w 2890156"/>
              <a:gd name="connsiteY328" fmla="*/ 915740 h 3136733"/>
              <a:gd name="connsiteX329" fmla="*/ 30946 w 2890156"/>
              <a:gd name="connsiteY329" fmla="*/ 907881 h 3136733"/>
              <a:gd name="connsiteX330" fmla="*/ 33401 w 2890156"/>
              <a:gd name="connsiteY330" fmla="*/ 900022 h 3136733"/>
              <a:gd name="connsiteX331" fmla="*/ 35857 w 2890156"/>
              <a:gd name="connsiteY331" fmla="*/ 892327 h 3136733"/>
              <a:gd name="connsiteX332" fmla="*/ 38477 w 2890156"/>
              <a:gd name="connsiteY332" fmla="*/ 884959 h 3136733"/>
              <a:gd name="connsiteX333" fmla="*/ 41260 w 2890156"/>
              <a:gd name="connsiteY333" fmla="*/ 877755 h 3136733"/>
              <a:gd name="connsiteX334" fmla="*/ 43717 w 2890156"/>
              <a:gd name="connsiteY334" fmla="*/ 870715 h 3136733"/>
              <a:gd name="connsiteX335" fmla="*/ 46499 w 2890156"/>
              <a:gd name="connsiteY335" fmla="*/ 863511 h 3136733"/>
              <a:gd name="connsiteX336" fmla="*/ 49283 w 2890156"/>
              <a:gd name="connsiteY336" fmla="*/ 857125 h 3136733"/>
              <a:gd name="connsiteX337" fmla="*/ 52066 w 2890156"/>
              <a:gd name="connsiteY337" fmla="*/ 850576 h 3136733"/>
              <a:gd name="connsiteX338" fmla="*/ 54686 w 2890156"/>
              <a:gd name="connsiteY338" fmla="*/ 844354 h 3136733"/>
              <a:gd name="connsiteX339" fmla="*/ 57470 w 2890156"/>
              <a:gd name="connsiteY339" fmla="*/ 838460 h 3136733"/>
              <a:gd name="connsiteX340" fmla="*/ 64182 w 2890156"/>
              <a:gd name="connsiteY340" fmla="*/ 825198 h 3136733"/>
              <a:gd name="connsiteX341" fmla="*/ 70568 w 2890156"/>
              <a:gd name="connsiteY341" fmla="*/ 811772 h 3136733"/>
              <a:gd name="connsiteX342" fmla="*/ 77281 w 2890156"/>
              <a:gd name="connsiteY342" fmla="*/ 798837 h 3136733"/>
              <a:gd name="connsiteX343" fmla="*/ 84321 w 2890156"/>
              <a:gd name="connsiteY343" fmla="*/ 785903 h 3136733"/>
              <a:gd name="connsiteX344" fmla="*/ 87923 w 2890156"/>
              <a:gd name="connsiteY344" fmla="*/ 779681 h 3136733"/>
              <a:gd name="connsiteX345" fmla="*/ 91361 w 2890156"/>
              <a:gd name="connsiteY345" fmla="*/ 773459 h 3136733"/>
              <a:gd name="connsiteX346" fmla="*/ 95127 w 2890156"/>
              <a:gd name="connsiteY346" fmla="*/ 767401 h 3136733"/>
              <a:gd name="connsiteX347" fmla="*/ 98893 w 2890156"/>
              <a:gd name="connsiteY347" fmla="*/ 761179 h 3136733"/>
              <a:gd name="connsiteX348" fmla="*/ 102823 w 2890156"/>
              <a:gd name="connsiteY348" fmla="*/ 755122 h 3136733"/>
              <a:gd name="connsiteX349" fmla="*/ 106752 w 2890156"/>
              <a:gd name="connsiteY349" fmla="*/ 749227 h 3136733"/>
              <a:gd name="connsiteX350" fmla="*/ 110845 w 2890156"/>
              <a:gd name="connsiteY350" fmla="*/ 743333 h 3136733"/>
              <a:gd name="connsiteX351" fmla="*/ 114938 w 2890156"/>
              <a:gd name="connsiteY351" fmla="*/ 737930 h 3136733"/>
              <a:gd name="connsiteX352" fmla="*/ 119359 w 2890156"/>
              <a:gd name="connsiteY352" fmla="*/ 732035 h 3136733"/>
              <a:gd name="connsiteX353" fmla="*/ 123452 w 2890156"/>
              <a:gd name="connsiteY353" fmla="*/ 726305 h 3136733"/>
              <a:gd name="connsiteX354" fmla="*/ 127546 w 2890156"/>
              <a:gd name="connsiteY354" fmla="*/ 720411 h 3136733"/>
              <a:gd name="connsiteX355" fmla="*/ 131803 w 2890156"/>
              <a:gd name="connsiteY355" fmla="*/ 714844 h 3136733"/>
              <a:gd name="connsiteX356" fmla="*/ 135896 w 2890156"/>
              <a:gd name="connsiteY356" fmla="*/ 709113 h 3136733"/>
              <a:gd name="connsiteX357" fmla="*/ 140317 w 2890156"/>
              <a:gd name="connsiteY357" fmla="*/ 703547 h 3136733"/>
              <a:gd name="connsiteX358" fmla="*/ 144737 w 2890156"/>
              <a:gd name="connsiteY358" fmla="*/ 698307 h 3136733"/>
              <a:gd name="connsiteX359" fmla="*/ 149485 w 2890156"/>
              <a:gd name="connsiteY359" fmla="*/ 693232 h 3136733"/>
              <a:gd name="connsiteX360" fmla="*/ 160946 w 2890156"/>
              <a:gd name="connsiteY360" fmla="*/ 680788 h 3136733"/>
              <a:gd name="connsiteX361" fmla="*/ 168150 w 2890156"/>
              <a:gd name="connsiteY361" fmla="*/ 672602 h 3136733"/>
              <a:gd name="connsiteX362" fmla="*/ 172571 w 2890156"/>
              <a:gd name="connsiteY362" fmla="*/ 666871 h 3136733"/>
              <a:gd name="connsiteX363" fmla="*/ 176009 w 2890156"/>
              <a:gd name="connsiteY363" fmla="*/ 663105 h 3136733"/>
              <a:gd name="connsiteX364" fmla="*/ 177811 w 2890156"/>
              <a:gd name="connsiteY364" fmla="*/ 661141 h 3136733"/>
              <a:gd name="connsiteX365" fmla="*/ 179776 w 2890156"/>
              <a:gd name="connsiteY365" fmla="*/ 659340 h 3136733"/>
              <a:gd name="connsiteX366" fmla="*/ 181904 w 2890156"/>
              <a:gd name="connsiteY366" fmla="*/ 656884 h 3136733"/>
              <a:gd name="connsiteX367" fmla="*/ 184851 w 2890156"/>
              <a:gd name="connsiteY367" fmla="*/ 654428 h 3136733"/>
              <a:gd name="connsiteX368" fmla="*/ 193202 w 2890156"/>
              <a:gd name="connsiteY368" fmla="*/ 647224 h 3136733"/>
              <a:gd name="connsiteX369" fmla="*/ 205972 w 2890156"/>
              <a:gd name="connsiteY369" fmla="*/ 636418 h 3136733"/>
              <a:gd name="connsiteX370" fmla="*/ 208919 w 2890156"/>
              <a:gd name="connsiteY370" fmla="*/ 633634 h 3136733"/>
              <a:gd name="connsiteX371" fmla="*/ 211702 w 2890156"/>
              <a:gd name="connsiteY371" fmla="*/ 631342 h 3136733"/>
              <a:gd name="connsiteX372" fmla="*/ 213995 w 2890156"/>
              <a:gd name="connsiteY372" fmla="*/ 628886 h 3136733"/>
              <a:gd name="connsiteX373" fmla="*/ 216124 w 2890156"/>
              <a:gd name="connsiteY373" fmla="*/ 626594 h 3136733"/>
              <a:gd name="connsiteX374" fmla="*/ 220708 w 2890156"/>
              <a:gd name="connsiteY374" fmla="*/ 621845 h 3136733"/>
              <a:gd name="connsiteX375" fmla="*/ 225947 w 2890156"/>
              <a:gd name="connsiteY375" fmla="*/ 616770 h 3136733"/>
              <a:gd name="connsiteX376" fmla="*/ 293732 w 2890156"/>
              <a:gd name="connsiteY376" fmla="*/ 565850 h 3136733"/>
              <a:gd name="connsiteX377" fmla="*/ 308958 w 2890156"/>
              <a:gd name="connsiteY377" fmla="*/ 555863 h 3136733"/>
              <a:gd name="connsiteX378" fmla="*/ 325004 w 2890156"/>
              <a:gd name="connsiteY378" fmla="*/ 546039 h 3136733"/>
              <a:gd name="connsiteX379" fmla="*/ 341541 w 2890156"/>
              <a:gd name="connsiteY379" fmla="*/ 536051 h 3136733"/>
              <a:gd name="connsiteX380" fmla="*/ 358404 w 2890156"/>
              <a:gd name="connsiteY380" fmla="*/ 526064 h 3136733"/>
              <a:gd name="connsiteX381" fmla="*/ 375924 w 2890156"/>
              <a:gd name="connsiteY381" fmla="*/ 516240 h 3136733"/>
              <a:gd name="connsiteX382" fmla="*/ 393279 w 2890156"/>
              <a:gd name="connsiteY382" fmla="*/ 506416 h 3136733"/>
              <a:gd name="connsiteX383" fmla="*/ 411126 w 2890156"/>
              <a:gd name="connsiteY383" fmla="*/ 496593 h 3136733"/>
              <a:gd name="connsiteX384" fmla="*/ 428972 w 2890156"/>
              <a:gd name="connsiteY384" fmla="*/ 486769 h 3136733"/>
              <a:gd name="connsiteX385" fmla="*/ 447146 w 2890156"/>
              <a:gd name="connsiteY385" fmla="*/ 476945 h 3136733"/>
              <a:gd name="connsiteX386" fmla="*/ 464992 w 2890156"/>
              <a:gd name="connsiteY386" fmla="*/ 467121 h 3136733"/>
              <a:gd name="connsiteX387" fmla="*/ 482839 w 2890156"/>
              <a:gd name="connsiteY387" fmla="*/ 457625 h 3136733"/>
              <a:gd name="connsiteX388" fmla="*/ 500522 w 2890156"/>
              <a:gd name="connsiteY388" fmla="*/ 447964 h 3136733"/>
              <a:gd name="connsiteX389" fmla="*/ 517713 w 2890156"/>
              <a:gd name="connsiteY389" fmla="*/ 438305 h 3136733"/>
              <a:gd name="connsiteX390" fmla="*/ 534578 w 2890156"/>
              <a:gd name="connsiteY390" fmla="*/ 428808 h 3136733"/>
              <a:gd name="connsiteX391" fmla="*/ 551278 w 2890156"/>
              <a:gd name="connsiteY391" fmla="*/ 419148 h 3136733"/>
              <a:gd name="connsiteX392" fmla="*/ 567160 w 2890156"/>
              <a:gd name="connsiteY392" fmla="*/ 409816 h 3136733"/>
              <a:gd name="connsiteX393" fmla="*/ 579931 w 2890156"/>
              <a:gd name="connsiteY393" fmla="*/ 402120 h 3136733"/>
              <a:gd name="connsiteX394" fmla="*/ 592538 w 2890156"/>
              <a:gd name="connsiteY394" fmla="*/ 395080 h 3136733"/>
              <a:gd name="connsiteX395" fmla="*/ 604982 w 2890156"/>
              <a:gd name="connsiteY395" fmla="*/ 388040 h 3136733"/>
              <a:gd name="connsiteX396" fmla="*/ 617589 w 2890156"/>
              <a:gd name="connsiteY396" fmla="*/ 380835 h 3136733"/>
              <a:gd name="connsiteX397" fmla="*/ 629869 w 2890156"/>
              <a:gd name="connsiteY397" fmla="*/ 374123 h 3136733"/>
              <a:gd name="connsiteX398" fmla="*/ 642475 w 2890156"/>
              <a:gd name="connsiteY398" fmla="*/ 366918 h 3136733"/>
              <a:gd name="connsiteX399" fmla="*/ 655246 w 2890156"/>
              <a:gd name="connsiteY399" fmla="*/ 359878 h 3136733"/>
              <a:gd name="connsiteX400" fmla="*/ 668017 w 2890156"/>
              <a:gd name="connsiteY400" fmla="*/ 352347 h 3136733"/>
              <a:gd name="connsiteX401" fmla="*/ 690776 w 2890156"/>
              <a:gd name="connsiteY401" fmla="*/ 338593 h 3136733"/>
              <a:gd name="connsiteX402" fmla="*/ 717300 w 2890156"/>
              <a:gd name="connsiteY402" fmla="*/ 322711 h 3136733"/>
              <a:gd name="connsiteX403" fmla="*/ 746935 w 2890156"/>
              <a:gd name="connsiteY403" fmla="*/ 305193 h 3136733"/>
              <a:gd name="connsiteX404" fmla="*/ 778699 w 2890156"/>
              <a:gd name="connsiteY404" fmla="*/ 286200 h 3136733"/>
              <a:gd name="connsiteX405" fmla="*/ 812590 w 2890156"/>
              <a:gd name="connsiteY405" fmla="*/ 266225 h 3136733"/>
              <a:gd name="connsiteX406" fmla="*/ 847956 w 2890156"/>
              <a:gd name="connsiteY406" fmla="*/ 245431 h 3136733"/>
              <a:gd name="connsiteX407" fmla="*/ 884141 w 2890156"/>
              <a:gd name="connsiteY407" fmla="*/ 224146 h 3136733"/>
              <a:gd name="connsiteX408" fmla="*/ 920652 w 2890156"/>
              <a:gd name="connsiteY408" fmla="*/ 202698 h 3136733"/>
              <a:gd name="connsiteX409" fmla="*/ 957164 w 2890156"/>
              <a:gd name="connsiteY409" fmla="*/ 181576 h 3136733"/>
              <a:gd name="connsiteX410" fmla="*/ 992857 w 2890156"/>
              <a:gd name="connsiteY410" fmla="*/ 160946 h 3136733"/>
              <a:gd name="connsiteX411" fmla="*/ 1027240 w 2890156"/>
              <a:gd name="connsiteY411" fmla="*/ 141135 h 3136733"/>
              <a:gd name="connsiteX412" fmla="*/ 1059986 w 2890156"/>
              <a:gd name="connsiteY412" fmla="*/ 122470 h 3136733"/>
              <a:gd name="connsiteX413" fmla="*/ 1090440 w 2890156"/>
              <a:gd name="connsiteY413" fmla="*/ 105442 h 3136733"/>
              <a:gd name="connsiteX414" fmla="*/ 1118110 w 2890156"/>
              <a:gd name="connsiteY414" fmla="*/ 90379 h 3136733"/>
              <a:gd name="connsiteX415" fmla="*/ 1130554 w 2890156"/>
              <a:gd name="connsiteY415" fmla="*/ 83502 h 3136733"/>
              <a:gd name="connsiteX416" fmla="*/ 1142178 w 2890156"/>
              <a:gd name="connsiteY416" fmla="*/ 77281 h 3136733"/>
              <a:gd name="connsiteX417" fmla="*/ 1152984 w 2890156"/>
              <a:gd name="connsiteY417" fmla="*/ 71550 h 3136733"/>
              <a:gd name="connsiteX418" fmla="*/ 1162645 w 2890156"/>
              <a:gd name="connsiteY418" fmla="*/ 66638 h 3136733"/>
              <a:gd name="connsiteX419" fmla="*/ 1179509 w 2890156"/>
              <a:gd name="connsiteY419" fmla="*/ 58451 h 3136733"/>
              <a:gd name="connsiteX420" fmla="*/ 1196537 w 2890156"/>
              <a:gd name="connsiteY420" fmla="*/ 50756 h 3136733"/>
              <a:gd name="connsiteX421" fmla="*/ 1213728 w 2890156"/>
              <a:gd name="connsiteY421" fmla="*/ 43716 h 3136733"/>
              <a:gd name="connsiteX422" fmla="*/ 1231084 w 2890156"/>
              <a:gd name="connsiteY422" fmla="*/ 37331 h 3136733"/>
              <a:gd name="connsiteX423" fmla="*/ 1248766 w 2890156"/>
              <a:gd name="connsiteY423" fmla="*/ 31109 h 3136733"/>
              <a:gd name="connsiteX424" fmla="*/ 1266122 w 2890156"/>
              <a:gd name="connsiteY424" fmla="*/ 25706 h 3136733"/>
              <a:gd name="connsiteX425" fmla="*/ 1283968 w 2890156"/>
              <a:gd name="connsiteY425" fmla="*/ 20794 h 3136733"/>
              <a:gd name="connsiteX426" fmla="*/ 1301815 w 2890156"/>
              <a:gd name="connsiteY426" fmla="*/ 16210 h 3136733"/>
              <a:gd name="connsiteX427" fmla="*/ 1319662 w 2890156"/>
              <a:gd name="connsiteY427" fmla="*/ 12280 h 3136733"/>
              <a:gd name="connsiteX428" fmla="*/ 1337835 w 2890156"/>
              <a:gd name="connsiteY428" fmla="*/ 9005 h 3136733"/>
              <a:gd name="connsiteX429" fmla="*/ 1355845 w 2890156"/>
              <a:gd name="connsiteY429" fmla="*/ 6222 h 3136733"/>
              <a:gd name="connsiteX430" fmla="*/ 1373856 w 2890156"/>
              <a:gd name="connsiteY430" fmla="*/ 3930 h 3136733"/>
              <a:gd name="connsiteX431" fmla="*/ 1392030 w 2890156"/>
              <a:gd name="connsiteY431" fmla="*/ 2129 h 3136733"/>
              <a:gd name="connsiteX432" fmla="*/ 1410368 w 2890156"/>
              <a:gd name="connsiteY432" fmla="*/ 983 h 3136733"/>
              <a:gd name="connsiteX433" fmla="*/ 1428541 w 2890156"/>
              <a:gd name="connsiteY433" fmla="*/ 164 h 3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2890156" h="3136733">
                <a:moveTo>
                  <a:pt x="1446879" y="0"/>
                </a:moveTo>
                <a:lnTo>
                  <a:pt x="1465054" y="328"/>
                </a:lnTo>
                <a:lnTo>
                  <a:pt x="1483391" y="1147"/>
                </a:lnTo>
                <a:lnTo>
                  <a:pt x="1501565" y="2620"/>
                </a:lnTo>
                <a:lnTo>
                  <a:pt x="1519575" y="4585"/>
                </a:lnTo>
                <a:lnTo>
                  <a:pt x="1537913" y="7041"/>
                </a:lnTo>
                <a:lnTo>
                  <a:pt x="1555923" y="9988"/>
                </a:lnTo>
                <a:lnTo>
                  <a:pt x="1573770" y="13590"/>
                </a:lnTo>
                <a:lnTo>
                  <a:pt x="1591780" y="17520"/>
                </a:lnTo>
                <a:lnTo>
                  <a:pt x="1609627" y="21940"/>
                </a:lnTo>
                <a:lnTo>
                  <a:pt x="1627309" y="27016"/>
                </a:lnTo>
                <a:lnTo>
                  <a:pt x="1644992" y="32746"/>
                </a:lnTo>
                <a:lnTo>
                  <a:pt x="1662511" y="38804"/>
                </a:lnTo>
                <a:lnTo>
                  <a:pt x="1679703" y="45517"/>
                </a:lnTo>
                <a:lnTo>
                  <a:pt x="1696894" y="52558"/>
                </a:lnTo>
                <a:lnTo>
                  <a:pt x="1714086" y="60253"/>
                </a:lnTo>
                <a:lnTo>
                  <a:pt x="1730786" y="68439"/>
                </a:lnTo>
                <a:lnTo>
                  <a:pt x="2325944" y="411616"/>
                </a:lnTo>
                <a:lnTo>
                  <a:pt x="2332329" y="415382"/>
                </a:lnTo>
                <a:lnTo>
                  <a:pt x="2338715" y="418985"/>
                </a:lnTo>
                <a:lnTo>
                  <a:pt x="2345100" y="422750"/>
                </a:lnTo>
                <a:lnTo>
                  <a:pt x="2351649" y="426189"/>
                </a:lnTo>
                <a:lnTo>
                  <a:pt x="2357871" y="429791"/>
                </a:lnTo>
                <a:lnTo>
                  <a:pt x="2364420" y="433065"/>
                </a:lnTo>
                <a:lnTo>
                  <a:pt x="2370478" y="436667"/>
                </a:lnTo>
                <a:lnTo>
                  <a:pt x="2376536" y="439942"/>
                </a:lnTo>
                <a:lnTo>
                  <a:pt x="2625241" y="586317"/>
                </a:lnTo>
                <a:lnTo>
                  <a:pt x="2631955" y="590901"/>
                </a:lnTo>
                <a:lnTo>
                  <a:pt x="2637849" y="595321"/>
                </a:lnTo>
                <a:lnTo>
                  <a:pt x="2643088" y="599578"/>
                </a:lnTo>
                <a:lnTo>
                  <a:pt x="2648000" y="603508"/>
                </a:lnTo>
                <a:lnTo>
                  <a:pt x="2656514" y="610549"/>
                </a:lnTo>
                <a:lnTo>
                  <a:pt x="2663554" y="617098"/>
                </a:lnTo>
                <a:lnTo>
                  <a:pt x="2670103" y="623155"/>
                </a:lnTo>
                <a:lnTo>
                  <a:pt x="2676162" y="629050"/>
                </a:lnTo>
                <a:lnTo>
                  <a:pt x="2679272" y="631833"/>
                </a:lnTo>
                <a:lnTo>
                  <a:pt x="2682547" y="634780"/>
                </a:lnTo>
                <a:lnTo>
                  <a:pt x="2685985" y="637728"/>
                </a:lnTo>
                <a:lnTo>
                  <a:pt x="2689587" y="640675"/>
                </a:lnTo>
                <a:lnTo>
                  <a:pt x="2695482" y="644768"/>
                </a:lnTo>
                <a:lnTo>
                  <a:pt x="2699411" y="647551"/>
                </a:lnTo>
                <a:lnTo>
                  <a:pt x="2701376" y="649189"/>
                </a:lnTo>
                <a:lnTo>
                  <a:pt x="2703341" y="650826"/>
                </a:lnTo>
                <a:lnTo>
                  <a:pt x="2705796" y="652954"/>
                </a:lnTo>
                <a:lnTo>
                  <a:pt x="2708743" y="656229"/>
                </a:lnTo>
                <a:lnTo>
                  <a:pt x="2718895" y="667526"/>
                </a:lnTo>
                <a:lnTo>
                  <a:pt x="2728883" y="679151"/>
                </a:lnTo>
                <a:lnTo>
                  <a:pt x="2738542" y="690612"/>
                </a:lnTo>
                <a:lnTo>
                  <a:pt x="2748039" y="702401"/>
                </a:lnTo>
                <a:lnTo>
                  <a:pt x="2757371" y="714353"/>
                </a:lnTo>
                <a:lnTo>
                  <a:pt x="2766376" y="726469"/>
                </a:lnTo>
                <a:lnTo>
                  <a:pt x="2775054" y="738749"/>
                </a:lnTo>
                <a:lnTo>
                  <a:pt x="2783404" y="751192"/>
                </a:lnTo>
                <a:lnTo>
                  <a:pt x="2791591" y="763799"/>
                </a:lnTo>
                <a:lnTo>
                  <a:pt x="2799450" y="776407"/>
                </a:lnTo>
                <a:lnTo>
                  <a:pt x="2807145" y="789341"/>
                </a:lnTo>
                <a:lnTo>
                  <a:pt x="2814349" y="802276"/>
                </a:lnTo>
                <a:lnTo>
                  <a:pt x="2821553" y="815537"/>
                </a:lnTo>
                <a:lnTo>
                  <a:pt x="2828103" y="828963"/>
                </a:lnTo>
                <a:lnTo>
                  <a:pt x="2834651" y="842389"/>
                </a:lnTo>
                <a:lnTo>
                  <a:pt x="2840710" y="855979"/>
                </a:lnTo>
                <a:lnTo>
                  <a:pt x="2846441" y="869896"/>
                </a:lnTo>
                <a:lnTo>
                  <a:pt x="2851843" y="883813"/>
                </a:lnTo>
                <a:lnTo>
                  <a:pt x="2857083" y="897894"/>
                </a:lnTo>
                <a:lnTo>
                  <a:pt x="2861667" y="912138"/>
                </a:lnTo>
                <a:lnTo>
                  <a:pt x="2866252" y="926711"/>
                </a:lnTo>
                <a:lnTo>
                  <a:pt x="2870181" y="941446"/>
                </a:lnTo>
                <a:lnTo>
                  <a:pt x="2873947" y="956182"/>
                </a:lnTo>
                <a:lnTo>
                  <a:pt x="2877221" y="971081"/>
                </a:lnTo>
                <a:lnTo>
                  <a:pt x="2880169" y="986308"/>
                </a:lnTo>
                <a:lnTo>
                  <a:pt x="2882952" y="1001535"/>
                </a:lnTo>
                <a:lnTo>
                  <a:pt x="2885081" y="1017089"/>
                </a:lnTo>
                <a:lnTo>
                  <a:pt x="2886882" y="1032643"/>
                </a:lnTo>
                <a:lnTo>
                  <a:pt x="2888355" y="1048525"/>
                </a:lnTo>
                <a:lnTo>
                  <a:pt x="2889337" y="1064407"/>
                </a:lnTo>
                <a:lnTo>
                  <a:pt x="2889993" y="1080616"/>
                </a:lnTo>
                <a:lnTo>
                  <a:pt x="2890156" y="1096825"/>
                </a:lnTo>
                <a:lnTo>
                  <a:pt x="2890156" y="2039908"/>
                </a:lnTo>
                <a:lnTo>
                  <a:pt x="2889993" y="2052843"/>
                </a:lnTo>
                <a:lnTo>
                  <a:pt x="2889337" y="2065941"/>
                </a:lnTo>
                <a:lnTo>
                  <a:pt x="2888519" y="2079203"/>
                </a:lnTo>
                <a:lnTo>
                  <a:pt x="2887373" y="2092629"/>
                </a:lnTo>
                <a:lnTo>
                  <a:pt x="2885899" y="2106382"/>
                </a:lnTo>
                <a:lnTo>
                  <a:pt x="2883934" y="2119808"/>
                </a:lnTo>
                <a:lnTo>
                  <a:pt x="2881642" y="2133726"/>
                </a:lnTo>
                <a:lnTo>
                  <a:pt x="2879187" y="2147479"/>
                </a:lnTo>
                <a:lnTo>
                  <a:pt x="2876239" y="2161395"/>
                </a:lnTo>
                <a:lnTo>
                  <a:pt x="2873128" y="2175313"/>
                </a:lnTo>
                <a:lnTo>
                  <a:pt x="2869689" y="2189230"/>
                </a:lnTo>
                <a:lnTo>
                  <a:pt x="2866087" y="2203147"/>
                </a:lnTo>
                <a:lnTo>
                  <a:pt x="2861831" y="2217064"/>
                </a:lnTo>
                <a:lnTo>
                  <a:pt x="2857573" y="2230817"/>
                </a:lnTo>
                <a:lnTo>
                  <a:pt x="2853153" y="2244570"/>
                </a:lnTo>
                <a:lnTo>
                  <a:pt x="2848405" y="2257996"/>
                </a:lnTo>
                <a:lnTo>
                  <a:pt x="2843329" y="2271586"/>
                </a:lnTo>
                <a:lnTo>
                  <a:pt x="2837927" y="2284848"/>
                </a:lnTo>
                <a:lnTo>
                  <a:pt x="2832359" y="2298110"/>
                </a:lnTo>
                <a:lnTo>
                  <a:pt x="2826629" y="2311045"/>
                </a:lnTo>
                <a:lnTo>
                  <a:pt x="2820571" y="2323651"/>
                </a:lnTo>
                <a:lnTo>
                  <a:pt x="2814185" y="2336259"/>
                </a:lnTo>
                <a:lnTo>
                  <a:pt x="2807800" y="2348375"/>
                </a:lnTo>
                <a:lnTo>
                  <a:pt x="2801087" y="2360327"/>
                </a:lnTo>
                <a:lnTo>
                  <a:pt x="2794210" y="2372115"/>
                </a:lnTo>
                <a:lnTo>
                  <a:pt x="2787170" y="2383576"/>
                </a:lnTo>
                <a:lnTo>
                  <a:pt x="2779639" y="2394547"/>
                </a:lnTo>
                <a:lnTo>
                  <a:pt x="2772271" y="2405026"/>
                </a:lnTo>
                <a:lnTo>
                  <a:pt x="2764575" y="2415340"/>
                </a:lnTo>
                <a:lnTo>
                  <a:pt x="2756880" y="2425164"/>
                </a:lnTo>
                <a:lnTo>
                  <a:pt x="2748857" y="2434497"/>
                </a:lnTo>
                <a:lnTo>
                  <a:pt x="2740671" y="2443502"/>
                </a:lnTo>
                <a:lnTo>
                  <a:pt x="2735432" y="2448741"/>
                </a:lnTo>
                <a:lnTo>
                  <a:pt x="2730847" y="2453325"/>
                </a:lnTo>
                <a:lnTo>
                  <a:pt x="2728555" y="2455618"/>
                </a:lnTo>
                <a:lnTo>
                  <a:pt x="2726263" y="2458074"/>
                </a:lnTo>
                <a:lnTo>
                  <a:pt x="2723971" y="2460530"/>
                </a:lnTo>
                <a:lnTo>
                  <a:pt x="2721514" y="2463641"/>
                </a:lnTo>
                <a:lnTo>
                  <a:pt x="2712673" y="2474610"/>
                </a:lnTo>
                <a:lnTo>
                  <a:pt x="2706943" y="2481487"/>
                </a:lnTo>
                <a:lnTo>
                  <a:pt x="2704814" y="2483779"/>
                </a:lnTo>
                <a:lnTo>
                  <a:pt x="2703177" y="2485253"/>
                </a:lnTo>
                <a:lnTo>
                  <a:pt x="2701867" y="2486399"/>
                </a:lnTo>
                <a:lnTo>
                  <a:pt x="2700721" y="2487218"/>
                </a:lnTo>
                <a:lnTo>
                  <a:pt x="2698429" y="2488528"/>
                </a:lnTo>
                <a:lnTo>
                  <a:pt x="2695482" y="2490328"/>
                </a:lnTo>
                <a:lnTo>
                  <a:pt x="2693517" y="2491966"/>
                </a:lnTo>
                <a:lnTo>
                  <a:pt x="2691061" y="2493930"/>
                </a:lnTo>
                <a:lnTo>
                  <a:pt x="2687623" y="2496714"/>
                </a:lnTo>
                <a:lnTo>
                  <a:pt x="2683693" y="2500152"/>
                </a:lnTo>
                <a:lnTo>
                  <a:pt x="2676325" y="2507029"/>
                </a:lnTo>
                <a:lnTo>
                  <a:pt x="2668793" y="2513742"/>
                </a:lnTo>
                <a:lnTo>
                  <a:pt x="2661426" y="2520127"/>
                </a:lnTo>
                <a:lnTo>
                  <a:pt x="2653731" y="2526676"/>
                </a:lnTo>
                <a:lnTo>
                  <a:pt x="2646035" y="2532898"/>
                </a:lnTo>
                <a:lnTo>
                  <a:pt x="2638504" y="2538956"/>
                </a:lnTo>
                <a:lnTo>
                  <a:pt x="2630809" y="2545014"/>
                </a:lnTo>
                <a:lnTo>
                  <a:pt x="2622949" y="2550908"/>
                </a:lnTo>
                <a:lnTo>
                  <a:pt x="2615091" y="2556639"/>
                </a:lnTo>
                <a:lnTo>
                  <a:pt x="2607231" y="2562370"/>
                </a:lnTo>
                <a:lnTo>
                  <a:pt x="2599373" y="2567936"/>
                </a:lnTo>
                <a:lnTo>
                  <a:pt x="2591513" y="2573503"/>
                </a:lnTo>
                <a:lnTo>
                  <a:pt x="2575467" y="2584309"/>
                </a:lnTo>
                <a:lnTo>
                  <a:pt x="2559258" y="2594624"/>
                </a:lnTo>
                <a:lnTo>
                  <a:pt x="2542721" y="2604939"/>
                </a:lnTo>
                <a:lnTo>
                  <a:pt x="2526021" y="2614599"/>
                </a:lnTo>
                <a:lnTo>
                  <a:pt x="2509157" y="2624423"/>
                </a:lnTo>
                <a:lnTo>
                  <a:pt x="2491965" y="2634083"/>
                </a:lnTo>
                <a:lnTo>
                  <a:pt x="2474446" y="2643415"/>
                </a:lnTo>
                <a:lnTo>
                  <a:pt x="2456763" y="2652912"/>
                </a:lnTo>
                <a:lnTo>
                  <a:pt x="2438917" y="2662245"/>
                </a:lnTo>
                <a:lnTo>
                  <a:pt x="2420743" y="2671741"/>
                </a:lnTo>
                <a:lnTo>
                  <a:pt x="2122264" y="2842511"/>
                </a:lnTo>
                <a:lnTo>
                  <a:pt x="2109820" y="2849879"/>
                </a:lnTo>
                <a:lnTo>
                  <a:pt x="2097213" y="2857247"/>
                </a:lnTo>
                <a:lnTo>
                  <a:pt x="2084770" y="2864451"/>
                </a:lnTo>
                <a:lnTo>
                  <a:pt x="2072490" y="2871491"/>
                </a:lnTo>
                <a:lnTo>
                  <a:pt x="2060047" y="2878532"/>
                </a:lnTo>
                <a:lnTo>
                  <a:pt x="2047931" y="2885572"/>
                </a:lnTo>
                <a:lnTo>
                  <a:pt x="2035815" y="2892612"/>
                </a:lnTo>
                <a:lnTo>
                  <a:pt x="2023699" y="2899653"/>
                </a:lnTo>
                <a:lnTo>
                  <a:pt x="2011419" y="2906693"/>
                </a:lnTo>
                <a:lnTo>
                  <a:pt x="1999303" y="2913897"/>
                </a:lnTo>
                <a:lnTo>
                  <a:pt x="1987187" y="2920937"/>
                </a:lnTo>
                <a:lnTo>
                  <a:pt x="1974907" y="2927978"/>
                </a:lnTo>
                <a:lnTo>
                  <a:pt x="1962791" y="2935182"/>
                </a:lnTo>
                <a:lnTo>
                  <a:pt x="1950511" y="2942386"/>
                </a:lnTo>
                <a:lnTo>
                  <a:pt x="1938232" y="2949754"/>
                </a:lnTo>
                <a:lnTo>
                  <a:pt x="1925952" y="2957122"/>
                </a:lnTo>
                <a:lnTo>
                  <a:pt x="1913345" y="2964817"/>
                </a:lnTo>
                <a:lnTo>
                  <a:pt x="1901065" y="2972185"/>
                </a:lnTo>
                <a:lnTo>
                  <a:pt x="1888786" y="2979552"/>
                </a:lnTo>
                <a:lnTo>
                  <a:pt x="1876670" y="2986757"/>
                </a:lnTo>
                <a:lnTo>
                  <a:pt x="1864717" y="2993961"/>
                </a:lnTo>
                <a:lnTo>
                  <a:pt x="1852765" y="3001002"/>
                </a:lnTo>
                <a:lnTo>
                  <a:pt x="1840812" y="3008206"/>
                </a:lnTo>
                <a:lnTo>
                  <a:pt x="1828533" y="3015246"/>
                </a:lnTo>
                <a:lnTo>
                  <a:pt x="1816580" y="3022122"/>
                </a:lnTo>
                <a:lnTo>
                  <a:pt x="1804465" y="3028836"/>
                </a:lnTo>
                <a:lnTo>
                  <a:pt x="1792185" y="3036040"/>
                </a:lnTo>
                <a:lnTo>
                  <a:pt x="1779577" y="3042589"/>
                </a:lnTo>
                <a:lnTo>
                  <a:pt x="1766971" y="3049466"/>
                </a:lnTo>
                <a:lnTo>
                  <a:pt x="1754036" y="3056342"/>
                </a:lnTo>
                <a:lnTo>
                  <a:pt x="1740937" y="3063219"/>
                </a:lnTo>
                <a:lnTo>
                  <a:pt x="1727511" y="3070096"/>
                </a:lnTo>
                <a:lnTo>
                  <a:pt x="1710648" y="3078282"/>
                </a:lnTo>
                <a:lnTo>
                  <a:pt x="1693620" y="3085977"/>
                </a:lnTo>
                <a:lnTo>
                  <a:pt x="1676428" y="3093018"/>
                </a:lnTo>
                <a:lnTo>
                  <a:pt x="1659073" y="3099403"/>
                </a:lnTo>
                <a:lnTo>
                  <a:pt x="1641390" y="3105625"/>
                </a:lnTo>
                <a:lnTo>
                  <a:pt x="1624035" y="3111028"/>
                </a:lnTo>
                <a:lnTo>
                  <a:pt x="1606188" y="3115940"/>
                </a:lnTo>
                <a:lnTo>
                  <a:pt x="1588342" y="3120524"/>
                </a:lnTo>
                <a:lnTo>
                  <a:pt x="1570495" y="3124454"/>
                </a:lnTo>
                <a:lnTo>
                  <a:pt x="1552321" y="3127728"/>
                </a:lnTo>
                <a:lnTo>
                  <a:pt x="1534311" y="3130512"/>
                </a:lnTo>
                <a:lnTo>
                  <a:pt x="1516301" y="3132804"/>
                </a:lnTo>
                <a:lnTo>
                  <a:pt x="1498127" y="3134605"/>
                </a:lnTo>
                <a:lnTo>
                  <a:pt x="1479789" y="3135751"/>
                </a:lnTo>
                <a:lnTo>
                  <a:pt x="1461615" y="3136570"/>
                </a:lnTo>
                <a:lnTo>
                  <a:pt x="1443277" y="3136733"/>
                </a:lnTo>
                <a:lnTo>
                  <a:pt x="1425104" y="3136406"/>
                </a:lnTo>
                <a:lnTo>
                  <a:pt x="1406766" y="3135587"/>
                </a:lnTo>
                <a:lnTo>
                  <a:pt x="1388591" y="3134114"/>
                </a:lnTo>
                <a:lnTo>
                  <a:pt x="1370581" y="3132149"/>
                </a:lnTo>
                <a:lnTo>
                  <a:pt x="1352243" y="3129693"/>
                </a:lnTo>
                <a:lnTo>
                  <a:pt x="1334233" y="3126746"/>
                </a:lnTo>
                <a:lnTo>
                  <a:pt x="1316387" y="3123144"/>
                </a:lnTo>
                <a:lnTo>
                  <a:pt x="1298377" y="3119214"/>
                </a:lnTo>
                <a:lnTo>
                  <a:pt x="1280530" y="3114793"/>
                </a:lnTo>
                <a:lnTo>
                  <a:pt x="1262847" y="3109718"/>
                </a:lnTo>
                <a:lnTo>
                  <a:pt x="1245164" y="3103987"/>
                </a:lnTo>
                <a:lnTo>
                  <a:pt x="1227645" y="3097930"/>
                </a:lnTo>
                <a:lnTo>
                  <a:pt x="1210454" y="3091216"/>
                </a:lnTo>
                <a:lnTo>
                  <a:pt x="1193262" y="3084176"/>
                </a:lnTo>
                <a:lnTo>
                  <a:pt x="1176071" y="3076481"/>
                </a:lnTo>
                <a:lnTo>
                  <a:pt x="1159370" y="3068294"/>
                </a:lnTo>
                <a:lnTo>
                  <a:pt x="1141851" y="3059289"/>
                </a:lnTo>
                <a:lnTo>
                  <a:pt x="1121385" y="3048319"/>
                </a:lnTo>
                <a:lnTo>
                  <a:pt x="1098463" y="3035712"/>
                </a:lnTo>
                <a:lnTo>
                  <a:pt x="1073739" y="3022122"/>
                </a:lnTo>
                <a:lnTo>
                  <a:pt x="1047379" y="3006896"/>
                </a:lnTo>
                <a:lnTo>
                  <a:pt x="1019708" y="2991341"/>
                </a:lnTo>
                <a:lnTo>
                  <a:pt x="991384" y="2974805"/>
                </a:lnTo>
                <a:lnTo>
                  <a:pt x="962403" y="2957940"/>
                </a:lnTo>
                <a:lnTo>
                  <a:pt x="933587" y="2940912"/>
                </a:lnTo>
                <a:lnTo>
                  <a:pt x="904934" y="2924048"/>
                </a:lnTo>
                <a:lnTo>
                  <a:pt x="877100" y="2907512"/>
                </a:lnTo>
                <a:lnTo>
                  <a:pt x="850248" y="2891630"/>
                </a:lnTo>
                <a:lnTo>
                  <a:pt x="824871" y="2876567"/>
                </a:lnTo>
                <a:lnTo>
                  <a:pt x="801621" y="2862486"/>
                </a:lnTo>
                <a:lnTo>
                  <a:pt x="780336" y="2849879"/>
                </a:lnTo>
                <a:lnTo>
                  <a:pt x="761834" y="2838745"/>
                </a:lnTo>
                <a:lnTo>
                  <a:pt x="462864" y="2668630"/>
                </a:lnTo>
                <a:lnTo>
                  <a:pt x="455660" y="2664864"/>
                </a:lnTo>
                <a:lnTo>
                  <a:pt x="449438" y="2661590"/>
                </a:lnTo>
                <a:lnTo>
                  <a:pt x="443380" y="2658151"/>
                </a:lnTo>
                <a:lnTo>
                  <a:pt x="437486" y="2654876"/>
                </a:lnTo>
                <a:lnTo>
                  <a:pt x="431428" y="2651439"/>
                </a:lnTo>
                <a:lnTo>
                  <a:pt x="425370" y="2648000"/>
                </a:lnTo>
                <a:lnTo>
                  <a:pt x="418821" y="2644398"/>
                </a:lnTo>
                <a:lnTo>
                  <a:pt x="411780" y="2640468"/>
                </a:lnTo>
                <a:lnTo>
                  <a:pt x="264915" y="2550417"/>
                </a:lnTo>
                <a:lnTo>
                  <a:pt x="258202" y="2545833"/>
                </a:lnTo>
                <a:lnTo>
                  <a:pt x="252308" y="2541412"/>
                </a:lnTo>
                <a:lnTo>
                  <a:pt x="247068" y="2537155"/>
                </a:lnTo>
                <a:lnTo>
                  <a:pt x="242156" y="2533226"/>
                </a:lnTo>
                <a:lnTo>
                  <a:pt x="233642" y="2526185"/>
                </a:lnTo>
                <a:lnTo>
                  <a:pt x="226602" y="2519636"/>
                </a:lnTo>
                <a:lnTo>
                  <a:pt x="220053" y="2513578"/>
                </a:lnTo>
                <a:lnTo>
                  <a:pt x="213995" y="2507684"/>
                </a:lnTo>
                <a:lnTo>
                  <a:pt x="210884" y="2504901"/>
                </a:lnTo>
                <a:lnTo>
                  <a:pt x="207610" y="2501954"/>
                </a:lnTo>
                <a:lnTo>
                  <a:pt x="204171" y="2499006"/>
                </a:lnTo>
                <a:lnTo>
                  <a:pt x="200569" y="2496059"/>
                </a:lnTo>
                <a:lnTo>
                  <a:pt x="195329" y="2492130"/>
                </a:lnTo>
                <a:lnTo>
                  <a:pt x="190254" y="2487873"/>
                </a:lnTo>
                <a:lnTo>
                  <a:pt x="185178" y="2483124"/>
                </a:lnTo>
                <a:lnTo>
                  <a:pt x="180103" y="2478212"/>
                </a:lnTo>
                <a:lnTo>
                  <a:pt x="174864" y="2472973"/>
                </a:lnTo>
                <a:lnTo>
                  <a:pt x="169624" y="2467570"/>
                </a:lnTo>
                <a:lnTo>
                  <a:pt x="164385" y="2461676"/>
                </a:lnTo>
                <a:lnTo>
                  <a:pt x="159309" y="2455945"/>
                </a:lnTo>
                <a:lnTo>
                  <a:pt x="154070" y="2449723"/>
                </a:lnTo>
                <a:lnTo>
                  <a:pt x="148830" y="2443502"/>
                </a:lnTo>
                <a:lnTo>
                  <a:pt x="143755" y="2437117"/>
                </a:lnTo>
                <a:lnTo>
                  <a:pt x="138679" y="2430403"/>
                </a:lnTo>
                <a:lnTo>
                  <a:pt x="133604" y="2423691"/>
                </a:lnTo>
                <a:lnTo>
                  <a:pt x="128528" y="2416814"/>
                </a:lnTo>
                <a:lnTo>
                  <a:pt x="123616" y="2409937"/>
                </a:lnTo>
                <a:lnTo>
                  <a:pt x="118704" y="2402897"/>
                </a:lnTo>
                <a:lnTo>
                  <a:pt x="109044" y="2388653"/>
                </a:lnTo>
                <a:lnTo>
                  <a:pt x="100039" y="2374244"/>
                </a:lnTo>
                <a:lnTo>
                  <a:pt x="91198" y="2360164"/>
                </a:lnTo>
                <a:lnTo>
                  <a:pt x="83011" y="2346083"/>
                </a:lnTo>
                <a:lnTo>
                  <a:pt x="75152" y="2332493"/>
                </a:lnTo>
                <a:lnTo>
                  <a:pt x="68112" y="2319231"/>
                </a:lnTo>
                <a:lnTo>
                  <a:pt x="61563" y="2306624"/>
                </a:lnTo>
                <a:lnTo>
                  <a:pt x="55832" y="2294835"/>
                </a:lnTo>
                <a:lnTo>
                  <a:pt x="53213" y="2289105"/>
                </a:lnTo>
                <a:lnTo>
                  <a:pt x="50593" y="2282719"/>
                </a:lnTo>
                <a:lnTo>
                  <a:pt x="47809" y="2276497"/>
                </a:lnTo>
                <a:lnTo>
                  <a:pt x="45354" y="2269785"/>
                </a:lnTo>
                <a:lnTo>
                  <a:pt x="42570" y="2262908"/>
                </a:lnTo>
                <a:lnTo>
                  <a:pt x="39950" y="2255868"/>
                </a:lnTo>
                <a:lnTo>
                  <a:pt x="37495" y="2248664"/>
                </a:lnTo>
                <a:lnTo>
                  <a:pt x="34875" y="2241459"/>
                </a:lnTo>
                <a:lnTo>
                  <a:pt x="30291" y="2226069"/>
                </a:lnTo>
                <a:lnTo>
                  <a:pt x="25542" y="2210351"/>
                </a:lnTo>
                <a:lnTo>
                  <a:pt x="23414" y="2202164"/>
                </a:lnTo>
                <a:lnTo>
                  <a:pt x="21122" y="2194141"/>
                </a:lnTo>
                <a:lnTo>
                  <a:pt x="18993" y="2185792"/>
                </a:lnTo>
                <a:lnTo>
                  <a:pt x="17028" y="2177441"/>
                </a:lnTo>
                <a:lnTo>
                  <a:pt x="15228" y="2169091"/>
                </a:lnTo>
                <a:lnTo>
                  <a:pt x="13263" y="2160413"/>
                </a:lnTo>
                <a:lnTo>
                  <a:pt x="11789" y="2151736"/>
                </a:lnTo>
                <a:lnTo>
                  <a:pt x="9988" y="2143222"/>
                </a:lnTo>
                <a:lnTo>
                  <a:pt x="8678" y="2134544"/>
                </a:lnTo>
                <a:lnTo>
                  <a:pt x="7041" y="2125867"/>
                </a:lnTo>
                <a:lnTo>
                  <a:pt x="5894" y="2117025"/>
                </a:lnTo>
                <a:lnTo>
                  <a:pt x="4749" y="2108511"/>
                </a:lnTo>
                <a:lnTo>
                  <a:pt x="3602" y="2099833"/>
                </a:lnTo>
                <a:lnTo>
                  <a:pt x="2784" y="2090992"/>
                </a:lnTo>
                <a:lnTo>
                  <a:pt x="1965" y="2082478"/>
                </a:lnTo>
                <a:lnTo>
                  <a:pt x="1147" y="2073800"/>
                </a:lnTo>
                <a:lnTo>
                  <a:pt x="819" y="2065122"/>
                </a:lnTo>
                <a:lnTo>
                  <a:pt x="328" y="2056773"/>
                </a:lnTo>
                <a:lnTo>
                  <a:pt x="0" y="2048259"/>
                </a:lnTo>
                <a:lnTo>
                  <a:pt x="0" y="2039908"/>
                </a:lnTo>
                <a:lnTo>
                  <a:pt x="0" y="1096825"/>
                </a:lnTo>
                <a:lnTo>
                  <a:pt x="0" y="1088475"/>
                </a:lnTo>
                <a:lnTo>
                  <a:pt x="328" y="1079798"/>
                </a:lnTo>
                <a:lnTo>
                  <a:pt x="819" y="1071120"/>
                </a:lnTo>
                <a:lnTo>
                  <a:pt x="1147" y="1062606"/>
                </a:lnTo>
                <a:lnTo>
                  <a:pt x="1965" y="1053764"/>
                </a:lnTo>
                <a:lnTo>
                  <a:pt x="2784" y="1045087"/>
                </a:lnTo>
                <a:lnTo>
                  <a:pt x="3766" y="1036245"/>
                </a:lnTo>
                <a:lnTo>
                  <a:pt x="4749" y="1027404"/>
                </a:lnTo>
                <a:lnTo>
                  <a:pt x="6059" y="1018399"/>
                </a:lnTo>
                <a:lnTo>
                  <a:pt x="7204" y="1009557"/>
                </a:lnTo>
                <a:lnTo>
                  <a:pt x="8842" y="1000880"/>
                </a:lnTo>
                <a:lnTo>
                  <a:pt x="10479" y="992038"/>
                </a:lnTo>
                <a:lnTo>
                  <a:pt x="11953" y="983361"/>
                </a:lnTo>
                <a:lnTo>
                  <a:pt x="13754" y="974519"/>
                </a:lnTo>
                <a:lnTo>
                  <a:pt x="15718" y="965842"/>
                </a:lnTo>
                <a:lnTo>
                  <a:pt x="17683" y="957328"/>
                </a:lnTo>
                <a:lnTo>
                  <a:pt x="19648" y="948814"/>
                </a:lnTo>
                <a:lnTo>
                  <a:pt x="21777" y="940464"/>
                </a:lnTo>
                <a:lnTo>
                  <a:pt x="23905" y="931950"/>
                </a:lnTo>
                <a:lnTo>
                  <a:pt x="26361" y="923763"/>
                </a:lnTo>
                <a:lnTo>
                  <a:pt x="28653" y="915740"/>
                </a:lnTo>
                <a:lnTo>
                  <a:pt x="30946" y="907881"/>
                </a:lnTo>
                <a:lnTo>
                  <a:pt x="33401" y="900022"/>
                </a:lnTo>
                <a:lnTo>
                  <a:pt x="35857" y="892327"/>
                </a:lnTo>
                <a:lnTo>
                  <a:pt x="38477" y="884959"/>
                </a:lnTo>
                <a:lnTo>
                  <a:pt x="41260" y="877755"/>
                </a:lnTo>
                <a:lnTo>
                  <a:pt x="43717" y="870715"/>
                </a:lnTo>
                <a:lnTo>
                  <a:pt x="46499" y="863511"/>
                </a:lnTo>
                <a:lnTo>
                  <a:pt x="49283" y="857125"/>
                </a:lnTo>
                <a:lnTo>
                  <a:pt x="52066" y="850576"/>
                </a:lnTo>
                <a:lnTo>
                  <a:pt x="54686" y="844354"/>
                </a:lnTo>
                <a:lnTo>
                  <a:pt x="57470" y="838460"/>
                </a:lnTo>
                <a:lnTo>
                  <a:pt x="64182" y="825198"/>
                </a:lnTo>
                <a:lnTo>
                  <a:pt x="70568" y="811772"/>
                </a:lnTo>
                <a:lnTo>
                  <a:pt x="77281" y="798837"/>
                </a:lnTo>
                <a:lnTo>
                  <a:pt x="84321" y="785903"/>
                </a:lnTo>
                <a:lnTo>
                  <a:pt x="87923" y="779681"/>
                </a:lnTo>
                <a:lnTo>
                  <a:pt x="91361" y="773459"/>
                </a:lnTo>
                <a:lnTo>
                  <a:pt x="95127" y="767401"/>
                </a:lnTo>
                <a:lnTo>
                  <a:pt x="98893" y="761179"/>
                </a:lnTo>
                <a:lnTo>
                  <a:pt x="102823" y="755122"/>
                </a:lnTo>
                <a:lnTo>
                  <a:pt x="106752" y="749227"/>
                </a:lnTo>
                <a:lnTo>
                  <a:pt x="110845" y="743333"/>
                </a:lnTo>
                <a:lnTo>
                  <a:pt x="114938" y="737930"/>
                </a:lnTo>
                <a:lnTo>
                  <a:pt x="119359" y="732035"/>
                </a:lnTo>
                <a:lnTo>
                  <a:pt x="123452" y="726305"/>
                </a:lnTo>
                <a:lnTo>
                  <a:pt x="127546" y="720411"/>
                </a:lnTo>
                <a:lnTo>
                  <a:pt x="131803" y="714844"/>
                </a:lnTo>
                <a:lnTo>
                  <a:pt x="135896" y="709113"/>
                </a:lnTo>
                <a:lnTo>
                  <a:pt x="140317" y="703547"/>
                </a:lnTo>
                <a:lnTo>
                  <a:pt x="144737" y="698307"/>
                </a:lnTo>
                <a:lnTo>
                  <a:pt x="149485" y="693232"/>
                </a:lnTo>
                <a:lnTo>
                  <a:pt x="160946" y="680788"/>
                </a:lnTo>
                <a:lnTo>
                  <a:pt x="168150" y="672602"/>
                </a:lnTo>
                <a:lnTo>
                  <a:pt x="172571" y="666871"/>
                </a:lnTo>
                <a:lnTo>
                  <a:pt x="176009" y="663105"/>
                </a:lnTo>
                <a:lnTo>
                  <a:pt x="177811" y="661141"/>
                </a:lnTo>
                <a:lnTo>
                  <a:pt x="179776" y="659340"/>
                </a:lnTo>
                <a:lnTo>
                  <a:pt x="181904" y="656884"/>
                </a:lnTo>
                <a:lnTo>
                  <a:pt x="184851" y="654428"/>
                </a:lnTo>
                <a:lnTo>
                  <a:pt x="193202" y="647224"/>
                </a:lnTo>
                <a:lnTo>
                  <a:pt x="205972" y="636418"/>
                </a:lnTo>
                <a:lnTo>
                  <a:pt x="208919" y="633634"/>
                </a:lnTo>
                <a:lnTo>
                  <a:pt x="211702" y="631342"/>
                </a:lnTo>
                <a:lnTo>
                  <a:pt x="213995" y="628886"/>
                </a:lnTo>
                <a:lnTo>
                  <a:pt x="216124" y="626594"/>
                </a:lnTo>
                <a:lnTo>
                  <a:pt x="220708" y="621845"/>
                </a:lnTo>
                <a:lnTo>
                  <a:pt x="225947" y="616770"/>
                </a:lnTo>
                <a:lnTo>
                  <a:pt x="293732" y="565850"/>
                </a:lnTo>
                <a:lnTo>
                  <a:pt x="308958" y="555863"/>
                </a:lnTo>
                <a:lnTo>
                  <a:pt x="325004" y="546039"/>
                </a:lnTo>
                <a:lnTo>
                  <a:pt x="341541" y="536051"/>
                </a:lnTo>
                <a:lnTo>
                  <a:pt x="358404" y="526064"/>
                </a:lnTo>
                <a:lnTo>
                  <a:pt x="375924" y="516240"/>
                </a:lnTo>
                <a:lnTo>
                  <a:pt x="393279" y="506416"/>
                </a:lnTo>
                <a:lnTo>
                  <a:pt x="411126" y="496593"/>
                </a:lnTo>
                <a:lnTo>
                  <a:pt x="428972" y="486769"/>
                </a:lnTo>
                <a:lnTo>
                  <a:pt x="447146" y="476945"/>
                </a:lnTo>
                <a:lnTo>
                  <a:pt x="464992" y="467121"/>
                </a:lnTo>
                <a:lnTo>
                  <a:pt x="482839" y="457625"/>
                </a:lnTo>
                <a:lnTo>
                  <a:pt x="500522" y="447964"/>
                </a:lnTo>
                <a:lnTo>
                  <a:pt x="517713" y="438305"/>
                </a:lnTo>
                <a:lnTo>
                  <a:pt x="534578" y="428808"/>
                </a:lnTo>
                <a:lnTo>
                  <a:pt x="551278" y="419148"/>
                </a:lnTo>
                <a:lnTo>
                  <a:pt x="567160" y="409816"/>
                </a:lnTo>
                <a:lnTo>
                  <a:pt x="579931" y="402120"/>
                </a:lnTo>
                <a:lnTo>
                  <a:pt x="592538" y="395080"/>
                </a:lnTo>
                <a:lnTo>
                  <a:pt x="604982" y="388040"/>
                </a:lnTo>
                <a:lnTo>
                  <a:pt x="617589" y="380835"/>
                </a:lnTo>
                <a:lnTo>
                  <a:pt x="629869" y="374123"/>
                </a:lnTo>
                <a:lnTo>
                  <a:pt x="642475" y="366918"/>
                </a:lnTo>
                <a:lnTo>
                  <a:pt x="655246" y="359878"/>
                </a:lnTo>
                <a:lnTo>
                  <a:pt x="668017" y="352347"/>
                </a:lnTo>
                <a:lnTo>
                  <a:pt x="690776" y="338593"/>
                </a:lnTo>
                <a:lnTo>
                  <a:pt x="717300" y="322711"/>
                </a:lnTo>
                <a:lnTo>
                  <a:pt x="746935" y="305193"/>
                </a:lnTo>
                <a:lnTo>
                  <a:pt x="778699" y="286200"/>
                </a:lnTo>
                <a:lnTo>
                  <a:pt x="812590" y="266225"/>
                </a:lnTo>
                <a:lnTo>
                  <a:pt x="847956" y="245431"/>
                </a:lnTo>
                <a:lnTo>
                  <a:pt x="884141" y="224146"/>
                </a:lnTo>
                <a:lnTo>
                  <a:pt x="920652" y="202698"/>
                </a:lnTo>
                <a:lnTo>
                  <a:pt x="957164" y="181576"/>
                </a:lnTo>
                <a:lnTo>
                  <a:pt x="992857" y="160946"/>
                </a:lnTo>
                <a:lnTo>
                  <a:pt x="1027240" y="141135"/>
                </a:lnTo>
                <a:lnTo>
                  <a:pt x="1059986" y="122470"/>
                </a:lnTo>
                <a:lnTo>
                  <a:pt x="1090440" y="105442"/>
                </a:lnTo>
                <a:lnTo>
                  <a:pt x="1118110" y="90379"/>
                </a:lnTo>
                <a:lnTo>
                  <a:pt x="1130554" y="83502"/>
                </a:lnTo>
                <a:lnTo>
                  <a:pt x="1142178" y="77281"/>
                </a:lnTo>
                <a:lnTo>
                  <a:pt x="1152984" y="71550"/>
                </a:lnTo>
                <a:lnTo>
                  <a:pt x="1162645" y="66638"/>
                </a:lnTo>
                <a:lnTo>
                  <a:pt x="1179509" y="58451"/>
                </a:lnTo>
                <a:lnTo>
                  <a:pt x="1196537" y="50756"/>
                </a:lnTo>
                <a:lnTo>
                  <a:pt x="1213728" y="43716"/>
                </a:lnTo>
                <a:lnTo>
                  <a:pt x="1231084" y="37331"/>
                </a:lnTo>
                <a:lnTo>
                  <a:pt x="1248766" y="31109"/>
                </a:lnTo>
                <a:lnTo>
                  <a:pt x="1266122" y="25706"/>
                </a:lnTo>
                <a:lnTo>
                  <a:pt x="1283968" y="20794"/>
                </a:lnTo>
                <a:lnTo>
                  <a:pt x="1301815" y="16210"/>
                </a:lnTo>
                <a:lnTo>
                  <a:pt x="1319662" y="12280"/>
                </a:lnTo>
                <a:lnTo>
                  <a:pt x="1337835" y="9005"/>
                </a:lnTo>
                <a:lnTo>
                  <a:pt x="1355845" y="6222"/>
                </a:lnTo>
                <a:lnTo>
                  <a:pt x="1373856" y="3930"/>
                </a:lnTo>
                <a:lnTo>
                  <a:pt x="1392030" y="2129"/>
                </a:lnTo>
                <a:lnTo>
                  <a:pt x="1410368" y="983"/>
                </a:lnTo>
                <a:lnTo>
                  <a:pt x="1428541" y="16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512E51F-1D96-4455-A3BA-63C3E0F4C5DA}"/>
              </a:ext>
            </a:extLst>
          </p:cNvPr>
          <p:cNvSpPr/>
          <p:nvPr/>
        </p:nvSpPr>
        <p:spPr>
          <a:xfrm>
            <a:off x="6159007" y="1430994"/>
            <a:ext cx="1677120" cy="1820206"/>
          </a:xfrm>
          <a:custGeom>
            <a:avLst/>
            <a:gdLst>
              <a:gd name="connsiteX0" fmla="*/ 1446879 w 2890156"/>
              <a:gd name="connsiteY0" fmla="*/ 0 h 3136733"/>
              <a:gd name="connsiteX1" fmla="*/ 1465054 w 2890156"/>
              <a:gd name="connsiteY1" fmla="*/ 328 h 3136733"/>
              <a:gd name="connsiteX2" fmla="*/ 1483391 w 2890156"/>
              <a:gd name="connsiteY2" fmla="*/ 1147 h 3136733"/>
              <a:gd name="connsiteX3" fmla="*/ 1501565 w 2890156"/>
              <a:gd name="connsiteY3" fmla="*/ 2620 h 3136733"/>
              <a:gd name="connsiteX4" fmla="*/ 1519575 w 2890156"/>
              <a:gd name="connsiteY4" fmla="*/ 4585 h 3136733"/>
              <a:gd name="connsiteX5" fmla="*/ 1537913 w 2890156"/>
              <a:gd name="connsiteY5" fmla="*/ 7041 h 3136733"/>
              <a:gd name="connsiteX6" fmla="*/ 1555923 w 2890156"/>
              <a:gd name="connsiteY6" fmla="*/ 9988 h 3136733"/>
              <a:gd name="connsiteX7" fmla="*/ 1573770 w 2890156"/>
              <a:gd name="connsiteY7" fmla="*/ 13590 h 3136733"/>
              <a:gd name="connsiteX8" fmla="*/ 1591780 w 2890156"/>
              <a:gd name="connsiteY8" fmla="*/ 17520 h 3136733"/>
              <a:gd name="connsiteX9" fmla="*/ 1609627 w 2890156"/>
              <a:gd name="connsiteY9" fmla="*/ 21940 h 3136733"/>
              <a:gd name="connsiteX10" fmla="*/ 1627309 w 2890156"/>
              <a:gd name="connsiteY10" fmla="*/ 27016 h 3136733"/>
              <a:gd name="connsiteX11" fmla="*/ 1644992 w 2890156"/>
              <a:gd name="connsiteY11" fmla="*/ 32746 h 3136733"/>
              <a:gd name="connsiteX12" fmla="*/ 1662511 w 2890156"/>
              <a:gd name="connsiteY12" fmla="*/ 38804 h 3136733"/>
              <a:gd name="connsiteX13" fmla="*/ 1679703 w 2890156"/>
              <a:gd name="connsiteY13" fmla="*/ 45517 h 3136733"/>
              <a:gd name="connsiteX14" fmla="*/ 1696894 w 2890156"/>
              <a:gd name="connsiteY14" fmla="*/ 52558 h 3136733"/>
              <a:gd name="connsiteX15" fmla="*/ 1714086 w 2890156"/>
              <a:gd name="connsiteY15" fmla="*/ 60253 h 3136733"/>
              <a:gd name="connsiteX16" fmla="*/ 1730786 w 2890156"/>
              <a:gd name="connsiteY16" fmla="*/ 68439 h 3136733"/>
              <a:gd name="connsiteX17" fmla="*/ 2325944 w 2890156"/>
              <a:gd name="connsiteY17" fmla="*/ 411616 h 3136733"/>
              <a:gd name="connsiteX18" fmla="*/ 2332329 w 2890156"/>
              <a:gd name="connsiteY18" fmla="*/ 415382 h 3136733"/>
              <a:gd name="connsiteX19" fmla="*/ 2338715 w 2890156"/>
              <a:gd name="connsiteY19" fmla="*/ 418985 h 3136733"/>
              <a:gd name="connsiteX20" fmla="*/ 2345100 w 2890156"/>
              <a:gd name="connsiteY20" fmla="*/ 422750 h 3136733"/>
              <a:gd name="connsiteX21" fmla="*/ 2351649 w 2890156"/>
              <a:gd name="connsiteY21" fmla="*/ 426189 h 3136733"/>
              <a:gd name="connsiteX22" fmla="*/ 2357871 w 2890156"/>
              <a:gd name="connsiteY22" fmla="*/ 429791 h 3136733"/>
              <a:gd name="connsiteX23" fmla="*/ 2364420 w 2890156"/>
              <a:gd name="connsiteY23" fmla="*/ 433065 h 3136733"/>
              <a:gd name="connsiteX24" fmla="*/ 2370478 w 2890156"/>
              <a:gd name="connsiteY24" fmla="*/ 436667 h 3136733"/>
              <a:gd name="connsiteX25" fmla="*/ 2376536 w 2890156"/>
              <a:gd name="connsiteY25" fmla="*/ 439942 h 3136733"/>
              <a:gd name="connsiteX26" fmla="*/ 2625241 w 2890156"/>
              <a:gd name="connsiteY26" fmla="*/ 586317 h 3136733"/>
              <a:gd name="connsiteX27" fmla="*/ 2631955 w 2890156"/>
              <a:gd name="connsiteY27" fmla="*/ 590901 h 3136733"/>
              <a:gd name="connsiteX28" fmla="*/ 2637849 w 2890156"/>
              <a:gd name="connsiteY28" fmla="*/ 595321 h 3136733"/>
              <a:gd name="connsiteX29" fmla="*/ 2643088 w 2890156"/>
              <a:gd name="connsiteY29" fmla="*/ 599578 h 3136733"/>
              <a:gd name="connsiteX30" fmla="*/ 2648000 w 2890156"/>
              <a:gd name="connsiteY30" fmla="*/ 603508 h 3136733"/>
              <a:gd name="connsiteX31" fmla="*/ 2656514 w 2890156"/>
              <a:gd name="connsiteY31" fmla="*/ 610549 h 3136733"/>
              <a:gd name="connsiteX32" fmla="*/ 2663554 w 2890156"/>
              <a:gd name="connsiteY32" fmla="*/ 617098 h 3136733"/>
              <a:gd name="connsiteX33" fmla="*/ 2670103 w 2890156"/>
              <a:gd name="connsiteY33" fmla="*/ 623155 h 3136733"/>
              <a:gd name="connsiteX34" fmla="*/ 2676162 w 2890156"/>
              <a:gd name="connsiteY34" fmla="*/ 629050 h 3136733"/>
              <a:gd name="connsiteX35" fmla="*/ 2679272 w 2890156"/>
              <a:gd name="connsiteY35" fmla="*/ 631833 h 3136733"/>
              <a:gd name="connsiteX36" fmla="*/ 2682547 w 2890156"/>
              <a:gd name="connsiteY36" fmla="*/ 634780 h 3136733"/>
              <a:gd name="connsiteX37" fmla="*/ 2685985 w 2890156"/>
              <a:gd name="connsiteY37" fmla="*/ 637728 h 3136733"/>
              <a:gd name="connsiteX38" fmla="*/ 2689587 w 2890156"/>
              <a:gd name="connsiteY38" fmla="*/ 640675 h 3136733"/>
              <a:gd name="connsiteX39" fmla="*/ 2695482 w 2890156"/>
              <a:gd name="connsiteY39" fmla="*/ 644768 h 3136733"/>
              <a:gd name="connsiteX40" fmla="*/ 2699411 w 2890156"/>
              <a:gd name="connsiteY40" fmla="*/ 647551 h 3136733"/>
              <a:gd name="connsiteX41" fmla="*/ 2701376 w 2890156"/>
              <a:gd name="connsiteY41" fmla="*/ 649189 h 3136733"/>
              <a:gd name="connsiteX42" fmla="*/ 2703341 w 2890156"/>
              <a:gd name="connsiteY42" fmla="*/ 650826 h 3136733"/>
              <a:gd name="connsiteX43" fmla="*/ 2705796 w 2890156"/>
              <a:gd name="connsiteY43" fmla="*/ 652954 h 3136733"/>
              <a:gd name="connsiteX44" fmla="*/ 2708743 w 2890156"/>
              <a:gd name="connsiteY44" fmla="*/ 656229 h 3136733"/>
              <a:gd name="connsiteX45" fmla="*/ 2718895 w 2890156"/>
              <a:gd name="connsiteY45" fmla="*/ 667526 h 3136733"/>
              <a:gd name="connsiteX46" fmla="*/ 2728883 w 2890156"/>
              <a:gd name="connsiteY46" fmla="*/ 679151 h 3136733"/>
              <a:gd name="connsiteX47" fmla="*/ 2738542 w 2890156"/>
              <a:gd name="connsiteY47" fmla="*/ 690612 h 3136733"/>
              <a:gd name="connsiteX48" fmla="*/ 2748039 w 2890156"/>
              <a:gd name="connsiteY48" fmla="*/ 702401 h 3136733"/>
              <a:gd name="connsiteX49" fmla="*/ 2757371 w 2890156"/>
              <a:gd name="connsiteY49" fmla="*/ 714353 h 3136733"/>
              <a:gd name="connsiteX50" fmla="*/ 2766376 w 2890156"/>
              <a:gd name="connsiteY50" fmla="*/ 726469 h 3136733"/>
              <a:gd name="connsiteX51" fmla="*/ 2775054 w 2890156"/>
              <a:gd name="connsiteY51" fmla="*/ 738749 h 3136733"/>
              <a:gd name="connsiteX52" fmla="*/ 2783404 w 2890156"/>
              <a:gd name="connsiteY52" fmla="*/ 751192 h 3136733"/>
              <a:gd name="connsiteX53" fmla="*/ 2791591 w 2890156"/>
              <a:gd name="connsiteY53" fmla="*/ 763799 h 3136733"/>
              <a:gd name="connsiteX54" fmla="*/ 2799450 w 2890156"/>
              <a:gd name="connsiteY54" fmla="*/ 776407 h 3136733"/>
              <a:gd name="connsiteX55" fmla="*/ 2807145 w 2890156"/>
              <a:gd name="connsiteY55" fmla="*/ 789341 h 3136733"/>
              <a:gd name="connsiteX56" fmla="*/ 2814349 w 2890156"/>
              <a:gd name="connsiteY56" fmla="*/ 802276 h 3136733"/>
              <a:gd name="connsiteX57" fmla="*/ 2821553 w 2890156"/>
              <a:gd name="connsiteY57" fmla="*/ 815537 h 3136733"/>
              <a:gd name="connsiteX58" fmla="*/ 2828103 w 2890156"/>
              <a:gd name="connsiteY58" fmla="*/ 828963 h 3136733"/>
              <a:gd name="connsiteX59" fmla="*/ 2834651 w 2890156"/>
              <a:gd name="connsiteY59" fmla="*/ 842389 h 3136733"/>
              <a:gd name="connsiteX60" fmla="*/ 2840710 w 2890156"/>
              <a:gd name="connsiteY60" fmla="*/ 855979 h 3136733"/>
              <a:gd name="connsiteX61" fmla="*/ 2846441 w 2890156"/>
              <a:gd name="connsiteY61" fmla="*/ 869896 h 3136733"/>
              <a:gd name="connsiteX62" fmla="*/ 2851843 w 2890156"/>
              <a:gd name="connsiteY62" fmla="*/ 883813 h 3136733"/>
              <a:gd name="connsiteX63" fmla="*/ 2857083 w 2890156"/>
              <a:gd name="connsiteY63" fmla="*/ 897894 h 3136733"/>
              <a:gd name="connsiteX64" fmla="*/ 2861667 w 2890156"/>
              <a:gd name="connsiteY64" fmla="*/ 912138 h 3136733"/>
              <a:gd name="connsiteX65" fmla="*/ 2866252 w 2890156"/>
              <a:gd name="connsiteY65" fmla="*/ 926711 h 3136733"/>
              <a:gd name="connsiteX66" fmla="*/ 2870181 w 2890156"/>
              <a:gd name="connsiteY66" fmla="*/ 941446 h 3136733"/>
              <a:gd name="connsiteX67" fmla="*/ 2873947 w 2890156"/>
              <a:gd name="connsiteY67" fmla="*/ 956182 h 3136733"/>
              <a:gd name="connsiteX68" fmla="*/ 2877221 w 2890156"/>
              <a:gd name="connsiteY68" fmla="*/ 971081 h 3136733"/>
              <a:gd name="connsiteX69" fmla="*/ 2880169 w 2890156"/>
              <a:gd name="connsiteY69" fmla="*/ 986308 h 3136733"/>
              <a:gd name="connsiteX70" fmla="*/ 2882952 w 2890156"/>
              <a:gd name="connsiteY70" fmla="*/ 1001535 h 3136733"/>
              <a:gd name="connsiteX71" fmla="*/ 2885081 w 2890156"/>
              <a:gd name="connsiteY71" fmla="*/ 1017089 h 3136733"/>
              <a:gd name="connsiteX72" fmla="*/ 2886882 w 2890156"/>
              <a:gd name="connsiteY72" fmla="*/ 1032643 h 3136733"/>
              <a:gd name="connsiteX73" fmla="*/ 2888355 w 2890156"/>
              <a:gd name="connsiteY73" fmla="*/ 1048525 h 3136733"/>
              <a:gd name="connsiteX74" fmla="*/ 2889337 w 2890156"/>
              <a:gd name="connsiteY74" fmla="*/ 1064407 h 3136733"/>
              <a:gd name="connsiteX75" fmla="*/ 2889993 w 2890156"/>
              <a:gd name="connsiteY75" fmla="*/ 1080616 h 3136733"/>
              <a:gd name="connsiteX76" fmla="*/ 2890156 w 2890156"/>
              <a:gd name="connsiteY76" fmla="*/ 1096825 h 3136733"/>
              <a:gd name="connsiteX77" fmla="*/ 2890156 w 2890156"/>
              <a:gd name="connsiteY77" fmla="*/ 2039908 h 3136733"/>
              <a:gd name="connsiteX78" fmla="*/ 2889993 w 2890156"/>
              <a:gd name="connsiteY78" fmla="*/ 2052843 h 3136733"/>
              <a:gd name="connsiteX79" fmla="*/ 2889337 w 2890156"/>
              <a:gd name="connsiteY79" fmla="*/ 2065941 h 3136733"/>
              <a:gd name="connsiteX80" fmla="*/ 2888519 w 2890156"/>
              <a:gd name="connsiteY80" fmla="*/ 2079203 h 3136733"/>
              <a:gd name="connsiteX81" fmla="*/ 2887373 w 2890156"/>
              <a:gd name="connsiteY81" fmla="*/ 2092629 h 3136733"/>
              <a:gd name="connsiteX82" fmla="*/ 2885899 w 2890156"/>
              <a:gd name="connsiteY82" fmla="*/ 2106382 h 3136733"/>
              <a:gd name="connsiteX83" fmla="*/ 2883934 w 2890156"/>
              <a:gd name="connsiteY83" fmla="*/ 2119808 h 3136733"/>
              <a:gd name="connsiteX84" fmla="*/ 2881642 w 2890156"/>
              <a:gd name="connsiteY84" fmla="*/ 2133726 h 3136733"/>
              <a:gd name="connsiteX85" fmla="*/ 2879187 w 2890156"/>
              <a:gd name="connsiteY85" fmla="*/ 2147479 h 3136733"/>
              <a:gd name="connsiteX86" fmla="*/ 2876239 w 2890156"/>
              <a:gd name="connsiteY86" fmla="*/ 2161395 h 3136733"/>
              <a:gd name="connsiteX87" fmla="*/ 2873128 w 2890156"/>
              <a:gd name="connsiteY87" fmla="*/ 2175313 h 3136733"/>
              <a:gd name="connsiteX88" fmla="*/ 2869689 w 2890156"/>
              <a:gd name="connsiteY88" fmla="*/ 2189230 h 3136733"/>
              <a:gd name="connsiteX89" fmla="*/ 2866087 w 2890156"/>
              <a:gd name="connsiteY89" fmla="*/ 2203147 h 3136733"/>
              <a:gd name="connsiteX90" fmla="*/ 2861831 w 2890156"/>
              <a:gd name="connsiteY90" fmla="*/ 2217064 h 3136733"/>
              <a:gd name="connsiteX91" fmla="*/ 2857573 w 2890156"/>
              <a:gd name="connsiteY91" fmla="*/ 2230817 h 3136733"/>
              <a:gd name="connsiteX92" fmla="*/ 2853153 w 2890156"/>
              <a:gd name="connsiteY92" fmla="*/ 2244570 h 3136733"/>
              <a:gd name="connsiteX93" fmla="*/ 2848405 w 2890156"/>
              <a:gd name="connsiteY93" fmla="*/ 2257996 h 3136733"/>
              <a:gd name="connsiteX94" fmla="*/ 2843329 w 2890156"/>
              <a:gd name="connsiteY94" fmla="*/ 2271586 h 3136733"/>
              <a:gd name="connsiteX95" fmla="*/ 2837927 w 2890156"/>
              <a:gd name="connsiteY95" fmla="*/ 2284848 h 3136733"/>
              <a:gd name="connsiteX96" fmla="*/ 2832359 w 2890156"/>
              <a:gd name="connsiteY96" fmla="*/ 2298110 h 3136733"/>
              <a:gd name="connsiteX97" fmla="*/ 2826629 w 2890156"/>
              <a:gd name="connsiteY97" fmla="*/ 2311045 h 3136733"/>
              <a:gd name="connsiteX98" fmla="*/ 2820571 w 2890156"/>
              <a:gd name="connsiteY98" fmla="*/ 2323651 h 3136733"/>
              <a:gd name="connsiteX99" fmla="*/ 2814185 w 2890156"/>
              <a:gd name="connsiteY99" fmla="*/ 2336259 h 3136733"/>
              <a:gd name="connsiteX100" fmla="*/ 2807800 w 2890156"/>
              <a:gd name="connsiteY100" fmla="*/ 2348375 h 3136733"/>
              <a:gd name="connsiteX101" fmla="*/ 2801087 w 2890156"/>
              <a:gd name="connsiteY101" fmla="*/ 2360327 h 3136733"/>
              <a:gd name="connsiteX102" fmla="*/ 2794210 w 2890156"/>
              <a:gd name="connsiteY102" fmla="*/ 2372115 h 3136733"/>
              <a:gd name="connsiteX103" fmla="*/ 2787170 w 2890156"/>
              <a:gd name="connsiteY103" fmla="*/ 2383576 h 3136733"/>
              <a:gd name="connsiteX104" fmla="*/ 2779639 w 2890156"/>
              <a:gd name="connsiteY104" fmla="*/ 2394547 h 3136733"/>
              <a:gd name="connsiteX105" fmla="*/ 2772271 w 2890156"/>
              <a:gd name="connsiteY105" fmla="*/ 2405026 h 3136733"/>
              <a:gd name="connsiteX106" fmla="*/ 2764575 w 2890156"/>
              <a:gd name="connsiteY106" fmla="*/ 2415340 h 3136733"/>
              <a:gd name="connsiteX107" fmla="*/ 2756880 w 2890156"/>
              <a:gd name="connsiteY107" fmla="*/ 2425164 h 3136733"/>
              <a:gd name="connsiteX108" fmla="*/ 2748857 w 2890156"/>
              <a:gd name="connsiteY108" fmla="*/ 2434497 h 3136733"/>
              <a:gd name="connsiteX109" fmla="*/ 2740671 w 2890156"/>
              <a:gd name="connsiteY109" fmla="*/ 2443502 h 3136733"/>
              <a:gd name="connsiteX110" fmla="*/ 2735432 w 2890156"/>
              <a:gd name="connsiteY110" fmla="*/ 2448741 h 3136733"/>
              <a:gd name="connsiteX111" fmla="*/ 2730847 w 2890156"/>
              <a:gd name="connsiteY111" fmla="*/ 2453325 h 3136733"/>
              <a:gd name="connsiteX112" fmla="*/ 2728555 w 2890156"/>
              <a:gd name="connsiteY112" fmla="*/ 2455618 h 3136733"/>
              <a:gd name="connsiteX113" fmla="*/ 2726263 w 2890156"/>
              <a:gd name="connsiteY113" fmla="*/ 2458074 h 3136733"/>
              <a:gd name="connsiteX114" fmla="*/ 2723971 w 2890156"/>
              <a:gd name="connsiteY114" fmla="*/ 2460530 h 3136733"/>
              <a:gd name="connsiteX115" fmla="*/ 2721514 w 2890156"/>
              <a:gd name="connsiteY115" fmla="*/ 2463641 h 3136733"/>
              <a:gd name="connsiteX116" fmla="*/ 2712673 w 2890156"/>
              <a:gd name="connsiteY116" fmla="*/ 2474610 h 3136733"/>
              <a:gd name="connsiteX117" fmla="*/ 2706943 w 2890156"/>
              <a:gd name="connsiteY117" fmla="*/ 2481487 h 3136733"/>
              <a:gd name="connsiteX118" fmla="*/ 2704814 w 2890156"/>
              <a:gd name="connsiteY118" fmla="*/ 2483779 h 3136733"/>
              <a:gd name="connsiteX119" fmla="*/ 2703177 w 2890156"/>
              <a:gd name="connsiteY119" fmla="*/ 2485253 h 3136733"/>
              <a:gd name="connsiteX120" fmla="*/ 2701867 w 2890156"/>
              <a:gd name="connsiteY120" fmla="*/ 2486399 h 3136733"/>
              <a:gd name="connsiteX121" fmla="*/ 2700721 w 2890156"/>
              <a:gd name="connsiteY121" fmla="*/ 2487218 h 3136733"/>
              <a:gd name="connsiteX122" fmla="*/ 2698429 w 2890156"/>
              <a:gd name="connsiteY122" fmla="*/ 2488528 h 3136733"/>
              <a:gd name="connsiteX123" fmla="*/ 2695482 w 2890156"/>
              <a:gd name="connsiteY123" fmla="*/ 2490328 h 3136733"/>
              <a:gd name="connsiteX124" fmla="*/ 2693517 w 2890156"/>
              <a:gd name="connsiteY124" fmla="*/ 2491966 h 3136733"/>
              <a:gd name="connsiteX125" fmla="*/ 2691061 w 2890156"/>
              <a:gd name="connsiteY125" fmla="*/ 2493930 h 3136733"/>
              <a:gd name="connsiteX126" fmla="*/ 2687623 w 2890156"/>
              <a:gd name="connsiteY126" fmla="*/ 2496714 h 3136733"/>
              <a:gd name="connsiteX127" fmla="*/ 2683693 w 2890156"/>
              <a:gd name="connsiteY127" fmla="*/ 2500152 h 3136733"/>
              <a:gd name="connsiteX128" fmla="*/ 2676325 w 2890156"/>
              <a:gd name="connsiteY128" fmla="*/ 2507029 h 3136733"/>
              <a:gd name="connsiteX129" fmla="*/ 2668793 w 2890156"/>
              <a:gd name="connsiteY129" fmla="*/ 2513742 h 3136733"/>
              <a:gd name="connsiteX130" fmla="*/ 2661426 w 2890156"/>
              <a:gd name="connsiteY130" fmla="*/ 2520127 h 3136733"/>
              <a:gd name="connsiteX131" fmla="*/ 2653731 w 2890156"/>
              <a:gd name="connsiteY131" fmla="*/ 2526676 h 3136733"/>
              <a:gd name="connsiteX132" fmla="*/ 2646035 w 2890156"/>
              <a:gd name="connsiteY132" fmla="*/ 2532898 h 3136733"/>
              <a:gd name="connsiteX133" fmla="*/ 2638504 w 2890156"/>
              <a:gd name="connsiteY133" fmla="*/ 2538956 h 3136733"/>
              <a:gd name="connsiteX134" fmla="*/ 2630809 w 2890156"/>
              <a:gd name="connsiteY134" fmla="*/ 2545014 h 3136733"/>
              <a:gd name="connsiteX135" fmla="*/ 2622949 w 2890156"/>
              <a:gd name="connsiteY135" fmla="*/ 2550908 h 3136733"/>
              <a:gd name="connsiteX136" fmla="*/ 2615091 w 2890156"/>
              <a:gd name="connsiteY136" fmla="*/ 2556639 h 3136733"/>
              <a:gd name="connsiteX137" fmla="*/ 2607231 w 2890156"/>
              <a:gd name="connsiteY137" fmla="*/ 2562370 h 3136733"/>
              <a:gd name="connsiteX138" fmla="*/ 2599373 w 2890156"/>
              <a:gd name="connsiteY138" fmla="*/ 2567936 h 3136733"/>
              <a:gd name="connsiteX139" fmla="*/ 2591513 w 2890156"/>
              <a:gd name="connsiteY139" fmla="*/ 2573503 h 3136733"/>
              <a:gd name="connsiteX140" fmla="*/ 2575467 w 2890156"/>
              <a:gd name="connsiteY140" fmla="*/ 2584309 h 3136733"/>
              <a:gd name="connsiteX141" fmla="*/ 2559258 w 2890156"/>
              <a:gd name="connsiteY141" fmla="*/ 2594624 h 3136733"/>
              <a:gd name="connsiteX142" fmla="*/ 2542721 w 2890156"/>
              <a:gd name="connsiteY142" fmla="*/ 2604939 h 3136733"/>
              <a:gd name="connsiteX143" fmla="*/ 2526021 w 2890156"/>
              <a:gd name="connsiteY143" fmla="*/ 2614599 h 3136733"/>
              <a:gd name="connsiteX144" fmla="*/ 2509157 w 2890156"/>
              <a:gd name="connsiteY144" fmla="*/ 2624423 h 3136733"/>
              <a:gd name="connsiteX145" fmla="*/ 2491965 w 2890156"/>
              <a:gd name="connsiteY145" fmla="*/ 2634083 h 3136733"/>
              <a:gd name="connsiteX146" fmla="*/ 2474446 w 2890156"/>
              <a:gd name="connsiteY146" fmla="*/ 2643415 h 3136733"/>
              <a:gd name="connsiteX147" fmla="*/ 2456763 w 2890156"/>
              <a:gd name="connsiteY147" fmla="*/ 2652912 h 3136733"/>
              <a:gd name="connsiteX148" fmla="*/ 2438917 w 2890156"/>
              <a:gd name="connsiteY148" fmla="*/ 2662245 h 3136733"/>
              <a:gd name="connsiteX149" fmla="*/ 2420743 w 2890156"/>
              <a:gd name="connsiteY149" fmla="*/ 2671741 h 3136733"/>
              <a:gd name="connsiteX150" fmla="*/ 2122264 w 2890156"/>
              <a:gd name="connsiteY150" fmla="*/ 2842511 h 3136733"/>
              <a:gd name="connsiteX151" fmla="*/ 2109820 w 2890156"/>
              <a:gd name="connsiteY151" fmla="*/ 2849879 h 3136733"/>
              <a:gd name="connsiteX152" fmla="*/ 2097213 w 2890156"/>
              <a:gd name="connsiteY152" fmla="*/ 2857247 h 3136733"/>
              <a:gd name="connsiteX153" fmla="*/ 2084770 w 2890156"/>
              <a:gd name="connsiteY153" fmla="*/ 2864451 h 3136733"/>
              <a:gd name="connsiteX154" fmla="*/ 2072490 w 2890156"/>
              <a:gd name="connsiteY154" fmla="*/ 2871491 h 3136733"/>
              <a:gd name="connsiteX155" fmla="*/ 2060047 w 2890156"/>
              <a:gd name="connsiteY155" fmla="*/ 2878532 h 3136733"/>
              <a:gd name="connsiteX156" fmla="*/ 2047931 w 2890156"/>
              <a:gd name="connsiteY156" fmla="*/ 2885572 h 3136733"/>
              <a:gd name="connsiteX157" fmla="*/ 2035815 w 2890156"/>
              <a:gd name="connsiteY157" fmla="*/ 2892612 h 3136733"/>
              <a:gd name="connsiteX158" fmla="*/ 2023699 w 2890156"/>
              <a:gd name="connsiteY158" fmla="*/ 2899653 h 3136733"/>
              <a:gd name="connsiteX159" fmla="*/ 2011419 w 2890156"/>
              <a:gd name="connsiteY159" fmla="*/ 2906693 h 3136733"/>
              <a:gd name="connsiteX160" fmla="*/ 1999303 w 2890156"/>
              <a:gd name="connsiteY160" fmla="*/ 2913897 h 3136733"/>
              <a:gd name="connsiteX161" fmla="*/ 1987187 w 2890156"/>
              <a:gd name="connsiteY161" fmla="*/ 2920937 h 3136733"/>
              <a:gd name="connsiteX162" fmla="*/ 1974907 w 2890156"/>
              <a:gd name="connsiteY162" fmla="*/ 2927978 h 3136733"/>
              <a:gd name="connsiteX163" fmla="*/ 1962791 w 2890156"/>
              <a:gd name="connsiteY163" fmla="*/ 2935182 h 3136733"/>
              <a:gd name="connsiteX164" fmla="*/ 1950511 w 2890156"/>
              <a:gd name="connsiteY164" fmla="*/ 2942386 h 3136733"/>
              <a:gd name="connsiteX165" fmla="*/ 1938232 w 2890156"/>
              <a:gd name="connsiteY165" fmla="*/ 2949754 h 3136733"/>
              <a:gd name="connsiteX166" fmla="*/ 1925952 w 2890156"/>
              <a:gd name="connsiteY166" fmla="*/ 2957122 h 3136733"/>
              <a:gd name="connsiteX167" fmla="*/ 1913345 w 2890156"/>
              <a:gd name="connsiteY167" fmla="*/ 2964817 h 3136733"/>
              <a:gd name="connsiteX168" fmla="*/ 1901065 w 2890156"/>
              <a:gd name="connsiteY168" fmla="*/ 2972185 h 3136733"/>
              <a:gd name="connsiteX169" fmla="*/ 1888786 w 2890156"/>
              <a:gd name="connsiteY169" fmla="*/ 2979552 h 3136733"/>
              <a:gd name="connsiteX170" fmla="*/ 1876670 w 2890156"/>
              <a:gd name="connsiteY170" fmla="*/ 2986757 h 3136733"/>
              <a:gd name="connsiteX171" fmla="*/ 1864717 w 2890156"/>
              <a:gd name="connsiteY171" fmla="*/ 2993961 h 3136733"/>
              <a:gd name="connsiteX172" fmla="*/ 1852765 w 2890156"/>
              <a:gd name="connsiteY172" fmla="*/ 3001002 h 3136733"/>
              <a:gd name="connsiteX173" fmla="*/ 1840812 w 2890156"/>
              <a:gd name="connsiteY173" fmla="*/ 3008206 h 3136733"/>
              <a:gd name="connsiteX174" fmla="*/ 1828533 w 2890156"/>
              <a:gd name="connsiteY174" fmla="*/ 3015246 h 3136733"/>
              <a:gd name="connsiteX175" fmla="*/ 1816580 w 2890156"/>
              <a:gd name="connsiteY175" fmla="*/ 3022122 h 3136733"/>
              <a:gd name="connsiteX176" fmla="*/ 1804465 w 2890156"/>
              <a:gd name="connsiteY176" fmla="*/ 3028836 h 3136733"/>
              <a:gd name="connsiteX177" fmla="*/ 1792185 w 2890156"/>
              <a:gd name="connsiteY177" fmla="*/ 3036040 h 3136733"/>
              <a:gd name="connsiteX178" fmla="*/ 1779577 w 2890156"/>
              <a:gd name="connsiteY178" fmla="*/ 3042589 h 3136733"/>
              <a:gd name="connsiteX179" fmla="*/ 1766971 w 2890156"/>
              <a:gd name="connsiteY179" fmla="*/ 3049466 h 3136733"/>
              <a:gd name="connsiteX180" fmla="*/ 1754036 w 2890156"/>
              <a:gd name="connsiteY180" fmla="*/ 3056342 h 3136733"/>
              <a:gd name="connsiteX181" fmla="*/ 1740937 w 2890156"/>
              <a:gd name="connsiteY181" fmla="*/ 3063219 h 3136733"/>
              <a:gd name="connsiteX182" fmla="*/ 1727511 w 2890156"/>
              <a:gd name="connsiteY182" fmla="*/ 3070096 h 3136733"/>
              <a:gd name="connsiteX183" fmla="*/ 1710648 w 2890156"/>
              <a:gd name="connsiteY183" fmla="*/ 3078282 h 3136733"/>
              <a:gd name="connsiteX184" fmla="*/ 1693620 w 2890156"/>
              <a:gd name="connsiteY184" fmla="*/ 3085977 h 3136733"/>
              <a:gd name="connsiteX185" fmla="*/ 1676428 w 2890156"/>
              <a:gd name="connsiteY185" fmla="*/ 3093018 h 3136733"/>
              <a:gd name="connsiteX186" fmla="*/ 1659073 w 2890156"/>
              <a:gd name="connsiteY186" fmla="*/ 3099403 h 3136733"/>
              <a:gd name="connsiteX187" fmla="*/ 1641390 w 2890156"/>
              <a:gd name="connsiteY187" fmla="*/ 3105625 h 3136733"/>
              <a:gd name="connsiteX188" fmla="*/ 1624035 w 2890156"/>
              <a:gd name="connsiteY188" fmla="*/ 3111028 h 3136733"/>
              <a:gd name="connsiteX189" fmla="*/ 1606188 w 2890156"/>
              <a:gd name="connsiteY189" fmla="*/ 3115940 h 3136733"/>
              <a:gd name="connsiteX190" fmla="*/ 1588342 w 2890156"/>
              <a:gd name="connsiteY190" fmla="*/ 3120524 h 3136733"/>
              <a:gd name="connsiteX191" fmla="*/ 1570495 w 2890156"/>
              <a:gd name="connsiteY191" fmla="*/ 3124454 h 3136733"/>
              <a:gd name="connsiteX192" fmla="*/ 1552321 w 2890156"/>
              <a:gd name="connsiteY192" fmla="*/ 3127728 h 3136733"/>
              <a:gd name="connsiteX193" fmla="*/ 1534311 w 2890156"/>
              <a:gd name="connsiteY193" fmla="*/ 3130512 h 3136733"/>
              <a:gd name="connsiteX194" fmla="*/ 1516301 w 2890156"/>
              <a:gd name="connsiteY194" fmla="*/ 3132804 h 3136733"/>
              <a:gd name="connsiteX195" fmla="*/ 1498127 w 2890156"/>
              <a:gd name="connsiteY195" fmla="*/ 3134605 h 3136733"/>
              <a:gd name="connsiteX196" fmla="*/ 1479789 w 2890156"/>
              <a:gd name="connsiteY196" fmla="*/ 3135751 h 3136733"/>
              <a:gd name="connsiteX197" fmla="*/ 1461615 w 2890156"/>
              <a:gd name="connsiteY197" fmla="*/ 3136570 h 3136733"/>
              <a:gd name="connsiteX198" fmla="*/ 1443277 w 2890156"/>
              <a:gd name="connsiteY198" fmla="*/ 3136733 h 3136733"/>
              <a:gd name="connsiteX199" fmla="*/ 1425104 w 2890156"/>
              <a:gd name="connsiteY199" fmla="*/ 3136406 h 3136733"/>
              <a:gd name="connsiteX200" fmla="*/ 1406766 w 2890156"/>
              <a:gd name="connsiteY200" fmla="*/ 3135587 h 3136733"/>
              <a:gd name="connsiteX201" fmla="*/ 1388591 w 2890156"/>
              <a:gd name="connsiteY201" fmla="*/ 3134114 h 3136733"/>
              <a:gd name="connsiteX202" fmla="*/ 1370581 w 2890156"/>
              <a:gd name="connsiteY202" fmla="*/ 3132149 h 3136733"/>
              <a:gd name="connsiteX203" fmla="*/ 1352243 w 2890156"/>
              <a:gd name="connsiteY203" fmla="*/ 3129693 h 3136733"/>
              <a:gd name="connsiteX204" fmla="*/ 1334233 w 2890156"/>
              <a:gd name="connsiteY204" fmla="*/ 3126746 h 3136733"/>
              <a:gd name="connsiteX205" fmla="*/ 1316387 w 2890156"/>
              <a:gd name="connsiteY205" fmla="*/ 3123144 h 3136733"/>
              <a:gd name="connsiteX206" fmla="*/ 1298377 w 2890156"/>
              <a:gd name="connsiteY206" fmla="*/ 3119214 h 3136733"/>
              <a:gd name="connsiteX207" fmla="*/ 1280530 w 2890156"/>
              <a:gd name="connsiteY207" fmla="*/ 3114793 h 3136733"/>
              <a:gd name="connsiteX208" fmla="*/ 1262847 w 2890156"/>
              <a:gd name="connsiteY208" fmla="*/ 3109718 h 3136733"/>
              <a:gd name="connsiteX209" fmla="*/ 1245164 w 2890156"/>
              <a:gd name="connsiteY209" fmla="*/ 3103987 h 3136733"/>
              <a:gd name="connsiteX210" fmla="*/ 1227645 w 2890156"/>
              <a:gd name="connsiteY210" fmla="*/ 3097930 h 3136733"/>
              <a:gd name="connsiteX211" fmla="*/ 1210454 w 2890156"/>
              <a:gd name="connsiteY211" fmla="*/ 3091216 h 3136733"/>
              <a:gd name="connsiteX212" fmla="*/ 1193262 w 2890156"/>
              <a:gd name="connsiteY212" fmla="*/ 3084176 h 3136733"/>
              <a:gd name="connsiteX213" fmla="*/ 1176071 w 2890156"/>
              <a:gd name="connsiteY213" fmla="*/ 3076481 h 3136733"/>
              <a:gd name="connsiteX214" fmla="*/ 1159370 w 2890156"/>
              <a:gd name="connsiteY214" fmla="*/ 3068294 h 3136733"/>
              <a:gd name="connsiteX215" fmla="*/ 1141851 w 2890156"/>
              <a:gd name="connsiteY215" fmla="*/ 3059289 h 3136733"/>
              <a:gd name="connsiteX216" fmla="*/ 1121385 w 2890156"/>
              <a:gd name="connsiteY216" fmla="*/ 3048319 h 3136733"/>
              <a:gd name="connsiteX217" fmla="*/ 1098463 w 2890156"/>
              <a:gd name="connsiteY217" fmla="*/ 3035712 h 3136733"/>
              <a:gd name="connsiteX218" fmla="*/ 1073739 w 2890156"/>
              <a:gd name="connsiteY218" fmla="*/ 3022122 h 3136733"/>
              <a:gd name="connsiteX219" fmla="*/ 1047379 w 2890156"/>
              <a:gd name="connsiteY219" fmla="*/ 3006896 h 3136733"/>
              <a:gd name="connsiteX220" fmla="*/ 1019708 w 2890156"/>
              <a:gd name="connsiteY220" fmla="*/ 2991341 h 3136733"/>
              <a:gd name="connsiteX221" fmla="*/ 991384 w 2890156"/>
              <a:gd name="connsiteY221" fmla="*/ 2974805 h 3136733"/>
              <a:gd name="connsiteX222" fmla="*/ 962403 w 2890156"/>
              <a:gd name="connsiteY222" fmla="*/ 2957940 h 3136733"/>
              <a:gd name="connsiteX223" fmla="*/ 933587 w 2890156"/>
              <a:gd name="connsiteY223" fmla="*/ 2940912 h 3136733"/>
              <a:gd name="connsiteX224" fmla="*/ 904934 w 2890156"/>
              <a:gd name="connsiteY224" fmla="*/ 2924048 h 3136733"/>
              <a:gd name="connsiteX225" fmla="*/ 877100 w 2890156"/>
              <a:gd name="connsiteY225" fmla="*/ 2907512 h 3136733"/>
              <a:gd name="connsiteX226" fmla="*/ 850248 w 2890156"/>
              <a:gd name="connsiteY226" fmla="*/ 2891630 h 3136733"/>
              <a:gd name="connsiteX227" fmla="*/ 824871 w 2890156"/>
              <a:gd name="connsiteY227" fmla="*/ 2876567 h 3136733"/>
              <a:gd name="connsiteX228" fmla="*/ 801621 w 2890156"/>
              <a:gd name="connsiteY228" fmla="*/ 2862486 h 3136733"/>
              <a:gd name="connsiteX229" fmla="*/ 780336 w 2890156"/>
              <a:gd name="connsiteY229" fmla="*/ 2849879 h 3136733"/>
              <a:gd name="connsiteX230" fmla="*/ 761834 w 2890156"/>
              <a:gd name="connsiteY230" fmla="*/ 2838745 h 3136733"/>
              <a:gd name="connsiteX231" fmla="*/ 462864 w 2890156"/>
              <a:gd name="connsiteY231" fmla="*/ 2668630 h 3136733"/>
              <a:gd name="connsiteX232" fmla="*/ 455660 w 2890156"/>
              <a:gd name="connsiteY232" fmla="*/ 2664864 h 3136733"/>
              <a:gd name="connsiteX233" fmla="*/ 449438 w 2890156"/>
              <a:gd name="connsiteY233" fmla="*/ 2661590 h 3136733"/>
              <a:gd name="connsiteX234" fmla="*/ 443380 w 2890156"/>
              <a:gd name="connsiteY234" fmla="*/ 2658151 h 3136733"/>
              <a:gd name="connsiteX235" fmla="*/ 437486 w 2890156"/>
              <a:gd name="connsiteY235" fmla="*/ 2654876 h 3136733"/>
              <a:gd name="connsiteX236" fmla="*/ 431428 w 2890156"/>
              <a:gd name="connsiteY236" fmla="*/ 2651439 h 3136733"/>
              <a:gd name="connsiteX237" fmla="*/ 425370 w 2890156"/>
              <a:gd name="connsiteY237" fmla="*/ 2648000 h 3136733"/>
              <a:gd name="connsiteX238" fmla="*/ 418821 w 2890156"/>
              <a:gd name="connsiteY238" fmla="*/ 2644398 h 3136733"/>
              <a:gd name="connsiteX239" fmla="*/ 411780 w 2890156"/>
              <a:gd name="connsiteY239" fmla="*/ 2640468 h 3136733"/>
              <a:gd name="connsiteX240" fmla="*/ 264915 w 2890156"/>
              <a:gd name="connsiteY240" fmla="*/ 2550417 h 3136733"/>
              <a:gd name="connsiteX241" fmla="*/ 258202 w 2890156"/>
              <a:gd name="connsiteY241" fmla="*/ 2545833 h 3136733"/>
              <a:gd name="connsiteX242" fmla="*/ 252308 w 2890156"/>
              <a:gd name="connsiteY242" fmla="*/ 2541412 h 3136733"/>
              <a:gd name="connsiteX243" fmla="*/ 247068 w 2890156"/>
              <a:gd name="connsiteY243" fmla="*/ 2537155 h 3136733"/>
              <a:gd name="connsiteX244" fmla="*/ 242156 w 2890156"/>
              <a:gd name="connsiteY244" fmla="*/ 2533226 h 3136733"/>
              <a:gd name="connsiteX245" fmla="*/ 233642 w 2890156"/>
              <a:gd name="connsiteY245" fmla="*/ 2526185 h 3136733"/>
              <a:gd name="connsiteX246" fmla="*/ 226602 w 2890156"/>
              <a:gd name="connsiteY246" fmla="*/ 2519636 h 3136733"/>
              <a:gd name="connsiteX247" fmla="*/ 220053 w 2890156"/>
              <a:gd name="connsiteY247" fmla="*/ 2513578 h 3136733"/>
              <a:gd name="connsiteX248" fmla="*/ 213995 w 2890156"/>
              <a:gd name="connsiteY248" fmla="*/ 2507684 h 3136733"/>
              <a:gd name="connsiteX249" fmla="*/ 210884 w 2890156"/>
              <a:gd name="connsiteY249" fmla="*/ 2504901 h 3136733"/>
              <a:gd name="connsiteX250" fmla="*/ 207610 w 2890156"/>
              <a:gd name="connsiteY250" fmla="*/ 2501954 h 3136733"/>
              <a:gd name="connsiteX251" fmla="*/ 204171 w 2890156"/>
              <a:gd name="connsiteY251" fmla="*/ 2499006 h 3136733"/>
              <a:gd name="connsiteX252" fmla="*/ 200569 w 2890156"/>
              <a:gd name="connsiteY252" fmla="*/ 2496059 h 3136733"/>
              <a:gd name="connsiteX253" fmla="*/ 195329 w 2890156"/>
              <a:gd name="connsiteY253" fmla="*/ 2492130 h 3136733"/>
              <a:gd name="connsiteX254" fmla="*/ 190254 w 2890156"/>
              <a:gd name="connsiteY254" fmla="*/ 2487873 h 3136733"/>
              <a:gd name="connsiteX255" fmla="*/ 185178 w 2890156"/>
              <a:gd name="connsiteY255" fmla="*/ 2483124 h 3136733"/>
              <a:gd name="connsiteX256" fmla="*/ 180103 w 2890156"/>
              <a:gd name="connsiteY256" fmla="*/ 2478212 h 3136733"/>
              <a:gd name="connsiteX257" fmla="*/ 174864 w 2890156"/>
              <a:gd name="connsiteY257" fmla="*/ 2472973 h 3136733"/>
              <a:gd name="connsiteX258" fmla="*/ 169624 w 2890156"/>
              <a:gd name="connsiteY258" fmla="*/ 2467570 h 3136733"/>
              <a:gd name="connsiteX259" fmla="*/ 164385 w 2890156"/>
              <a:gd name="connsiteY259" fmla="*/ 2461676 h 3136733"/>
              <a:gd name="connsiteX260" fmla="*/ 159309 w 2890156"/>
              <a:gd name="connsiteY260" fmla="*/ 2455945 h 3136733"/>
              <a:gd name="connsiteX261" fmla="*/ 154070 w 2890156"/>
              <a:gd name="connsiteY261" fmla="*/ 2449723 h 3136733"/>
              <a:gd name="connsiteX262" fmla="*/ 148830 w 2890156"/>
              <a:gd name="connsiteY262" fmla="*/ 2443502 h 3136733"/>
              <a:gd name="connsiteX263" fmla="*/ 143755 w 2890156"/>
              <a:gd name="connsiteY263" fmla="*/ 2437117 h 3136733"/>
              <a:gd name="connsiteX264" fmla="*/ 138679 w 2890156"/>
              <a:gd name="connsiteY264" fmla="*/ 2430403 h 3136733"/>
              <a:gd name="connsiteX265" fmla="*/ 133604 w 2890156"/>
              <a:gd name="connsiteY265" fmla="*/ 2423691 h 3136733"/>
              <a:gd name="connsiteX266" fmla="*/ 128528 w 2890156"/>
              <a:gd name="connsiteY266" fmla="*/ 2416814 h 3136733"/>
              <a:gd name="connsiteX267" fmla="*/ 123616 w 2890156"/>
              <a:gd name="connsiteY267" fmla="*/ 2409937 h 3136733"/>
              <a:gd name="connsiteX268" fmla="*/ 118704 w 2890156"/>
              <a:gd name="connsiteY268" fmla="*/ 2402897 h 3136733"/>
              <a:gd name="connsiteX269" fmla="*/ 109044 w 2890156"/>
              <a:gd name="connsiteY269" fmla="*/ 2388653 h 3136733"/>
              <a:gd name="connsiteX270" fmla="*/ 100039 w 2890156"/>
              <a:gd name="connsiteY270" fmla="*/ 2374244 h 3136733"/>
              <a:gd name="connsiteX271" fmla="*/ 91198 w 2890156"/>
              <a:gd name="connsiteY271" fmla="*/ 2360164 h 3136733"/>
              <a:gd name="connsiteX272" fmla="*/ 83011 w 2890156"/>
              <a:gd name="connsiteY272" fmla="*/ 2346083 h 3136733"/>
              <a:gd name="connsiteX273" fmla="*/ 75152 w 2890156"/>
              <a:gd name="connsiteY273" fmla="*/ 2332493 h 3136733"/>
              <a:gd name="connsiteX274" fmla="*/ 68112 w 2890156"/>
              <a:gd name="connsiteY274" fmla="*/ 2319231 h 3136733"/>
              <a:gd name="connsiteX275" fmla="*/ 61563 w 2890156"/>
              <a:gd name="connsiteY275" fmla="*/ 2306624 h 3136733"/>
              <a:gd name="connsiteX276" fmla="*/ 55832 w 2890156"/>
              <a:gd name="connsiteY276" fmla="*/ 2294835 h 3136733"/>
              <a:gd name="connsiteX277" fmla="*/ 53213 w 2890156"/>
              <a:gd name="connsiteY277" fmla="*/ 2289105 h 3136733"/>
              <a:gd name="connsiteX278" fmla="*/ 50593 w 2890156"/>
              <a:gd name="connsiteY278" fmla="*/ 2282719 h 3136733"/>
              <a:gd name="connsiteX279" fmla="*/ 47809 w 2890156"/>
              <a:gd name="connsiteY279" fmla="*/ 2276497 h 3136733"/>
              <a:gd name="connsiteX280" fmla="*/ 45354 w 2890156"/>
              <a:gd name="connsiteY280" fmla="*/ 2269785 h 3136733"/>
              <a:gd name="connsiteX281" fmla="*/ 42570 w 2890156"/>
              <a:gd name="connsiteY281" fmla="*/ 2262908 h 3136733"/>
              <a:gd name="connsiteX282" fmla="*/ 39950 w 2890156"/>
              <a:gd name="connsiteY282" fmla="*/ 2255868 h 3136733"/>
              <a:gd name="connsiteX283" fmla="*/ 37495 w 2890156"/>
              <a:gd name="connsiteY283" fmla="*/ 2248664 h 3136733"/>
              <a:gd name="connsiteX284" fmla="*/ 34875 w 2890156"/>
              <a:gd name="connsiteY284" fmla="*/ 2241459 h 3136733"/>
              <a:gd name="connsiteX285" fmla="*/ 30291 w 2890156"/>
              <a:gd name="connsiteY285" fmla="*/ 2226069 h 3136733"/>
              <a:gd name="connsiteX286" fmla="*/ 25542 w 2890156"/>
              <a:gd name="connsiteY286" fmla="*/ 2210351 h 3136733"/>
              <a:gd name="connsiteX287" fmla="*/ 23414 w 2890156"/>
              <a:gd name="connsiteY287" fmla="*/ 2202164 h 3136733"/>
              <a:gd name="connsiteX288" fmla="*/ 21122 w 2890156"/>
              <a:gd name="connsiteY288" fmla="*/ 2194141 h 3136733"/>
              <a:gd name="connsiteX289" fmla="*/ 18993 w 2890156"/>
              <a:gd name="connsiteY289" fmla="*/ 2185792 h 3136733"/>
              <a:gd name="connsiteX290" fmla="*/ 17028 w 2890156"/>
              <a:gd name="connsiteY290" fmla="*/ 2177441 h 3136733"/>
              <a:gd name="connsiteX291" fmla="*/ 15228 w 2890156"/>
              <a:gd name="connsiteY291" fmla="*/ 2169091 h 3136733"/>
              <a:gd name="connsiteX292" fmla="*/ 13263 w 2890156"/>
              <a:gd name="connsiteY292" fmla="*/ 2160413 h 3136733"/>
              <a:gd name="connsiteX293" fmla="*/ 11789 w 2890156"/>
              <a:gd name="connsiteY293" fmla="*/ 2151736 h 3136733"/>
              <a:gd name="connsiteX294" fmla="*/ 9988 w 2890156"/>
              <a:gd name="connsiteY294" fmla="*/ 2143222 h 3136733"/>
              <a:gd name="connsiteX295" fmla="*/ 8678 w 2890156"/>
              <a:gd name="connsiteY295" fmla="*/ 2134544 h 3136733"/>
              <a:gd name="connsiteX296" fmla="*/ 7041 w 2890156"/>
              <a:gd name="connsiteY296" fmla="*/ 2125867 h 3136733"/>
              <a:gd name="connsiteX297" fmla="*/ 5894 w 2890156"/>
              <a:gd name="connsiteY297" fmla="*/ 2117025 h 3136733"/>
              <a:gd name="connsiteX298" fmla="*/ 4749 w 2890156"/>
              <a:gd name="connsiteY298" fmla="*/ 2108511 h 3136733"/>
              <a:gd name="connsiteX299" fmla="*/ 3602 w 2890156"/>
              <a:gd name="connsiteY299" fmla="*/ 2099833 h 3136733"/>
              <a:gd name="connsiteX300" fmla="*/ 2784 w 2890156"/>
              <a:gd name="connsiteY300" fmla="*/ 2090992 h 3136733"/>
              <a:gd name="connsiteX301" fmla="*/ 1965 w 2890156"/>
              <a:gd name="connsiteY301" fmla="*/ 2082478 h 3136733"/>
              <a:gd name="connsiteX302" fmla="*/ 1147 w 2890156"/>
              <a:gd name="connsiteY302" fmla="*/ 2073800 h 3136733"/>
              <a:gd name="connsiteX303" fmla="*/ 819 w 2890156"/>
              <a:gd name="connsiteY303" fmla="*/ 2065122 h 3136733"/>
              <a:gd name="connsiteX304" fmla="*/ 328 w 2890156"/>
              <a:gd name="connsiteY304" fmla="*/ 2056773 h 3136733"/>
              <a:gd name="connsiteX305" fmla="*/ 0 w 2890156"/>
              <a:gd name="connsiteY305" fmla="*/ 2048259 h 3136733"/>
              <a:gd name="connsiteX306" fmla="*/ 0 w 2890156"/>
              <a:gd name="connsiteY306" fmla="*/ 2039908 h 3136733"/>
              <a:gd name="connsiteX307" fmla="*/ 0 w 2890156"/>
              <a:gd name="connsiteY307" fmla="*/ 1096825 h 3136733"/>
              <a:gd name="connsiteX308" fmla="*/ 0 w 2890156"/>
              <a:gd name="connsiteY308" fmla="*/ 1088475 h 3136733"/>
              <a:gd name="connsiteX309" fmla="*/ 328 w 2890156"/>
              <a:gd name="connsiteY309" fmla="*/ 1079798 h 3136733"/>
              <a:gd name="connsiteX310" fmla="*/ 819 w 2890156"/>
              <a:gd name="connsiteY310" fmla="*/ 1071120 h 3136733"/>
              <a:gd name="connsiteX311" fmla="*/ 1147 w 2890156"/>
              <a:gd name="connsiteY311" fmla="*/ 1062606 h 3136733"/>
              <a:gd name="connsiteX312" fmla="*/ 1965 w 2890156"/>
              <a:gd name="connsiteY312" fmla="*/ 1053764 h 3136733"/>
              <a:gd name="connsiteX313" fmla="*/ 2784 w 2890156"/>
              <a:gd name="connsiteY313" fmla="*/ 1045087 h 3136733"/>
              <a:gd name="connsiteX314" fmla="*/ 3766 w 2890156"/>
              <a:gd name="connsiteY314" fmla="*/ 1036245 h 3136733"/>
              <a:gd name="connsiteX315" fmla="*/ 4749 w 2890156"/>
              <a:gd name="connsiteY315" fmla="*/ 1027404 h 3136733"/>
              <a:gd name="connsiteX316" fmla="*/ 6059 w 2890156"/>
              <a:gd name="connsiteY316" fmla="*/ 1018399 h 3136733"/>
              <a:gd name="connsiteX317" fmla="*/ 7204 w 2890156"/>
              <a:gd name="connsiteY317" fmla="*/ 1009557 h 3136733"/>
              <a:gd name="connsiteX318" fmla="*/ 8842 w 2890156"/>
              <a:gd name="connsiteY318" fmla="*/ 1000880 h 3136733"/>
              <a:gd name="connsiteX319" fmla="*/ 10479 w 2890156"/>
              <a:gd name="connsiteY319" fmla="*/ 992038 h 3136733"/>
              <a:gd name="connsiteX320" fmla="*/ 11953 w 2890156"/>
              <a:gd name="connsiteY320" fmla="*/ 983361 h 3136733"/>
              <a:gd name="connsiteX321" fmla="*/ 13754 w 2890156"/>
              <a:gd name="connsiteY321" fmla="*/ 974519 h 3136733"/>
              <a:gd name="connsiteX322" fmla="*/ 15718 w 2890156"/>
              <a:gd name="connsiteY322" fmla="*/ 965842 h 3136733"/>
              <a:gd name="connsiteX323" fmla="*/ 17683 w 2890156"/>
              <a:gd name="connsiteY323" fmla="*/ 957328 h 3136733"/>
              <a:gd name="connsiteX324" fmla="*/ 19648 w 2890156"/>
              <a:gd name="connsiteY324" fmla="*/ 948814 h 3136733"/>
              <a:gd name="connsiteX325" fmla="*/ 21777 w 2890156"/>
              <a:gd name="connsiteY325" fmla="*/ 940464 h 3136733"/>
              <a:gd name="connsiteX326" fmla="*/ 23905 w 2890156"/>
              <a:gd name="connsiteY326" fmla="*/ 931950 h 3136733"/>
              <a:gd name="connsiteX327" fmla="*/ 26361 w 2890156"/>
              <a:gd name="connsiteY327" fmla="*/ 923763 h 3136733"/>
              <a:gd name="connsiteX328" fmla="*/ 28653 w 2890156"/>
              <a:gd name="connsiteY328" fmla="*/ 915740 h 3136733"/>
              <a:gd name="connsiteX329" fmla="*/ 30946 w 2890156"/>
              <a:gd name="connsiteY329" fmla="*/ 907881 h 3136733"/>
              <a:gd name="connsiteX330" fmla="*/ 33401 w 2890156"/>
              <a:gd name="connsiteY330" fmla="*/ 900022 h 3136733"/>
              <a:gd name="connsiteX331" fmla="*/ 35857 w 2890156"/>
              <a:gd name="connsiteY331" fmla="*/ 892327 h 3136733"/>
              <a:gd name="connsiteX332" fmla="*/ 38477 w 2890156"/>
              <a:gd name="connsiteY332" fmla="*/ 884959 h 3136733"/>
              <a:gd name="connsiteX333" fmla="*/ 41260 w 2890156"/>
              <a:gd name="connsiteY333" fmla="*/ 877755 h 3136733"/>
              <a:gd name="connsiteX334" fmla="*/ 43717 w 2890156"/>
              <a:gd name="connsiteY334" fmla="*/ 870715 h 3136733"/>
              <a:gd name="connsiteX335" fmla="*/ 46499 w 2890156"/>
              <a:gd name="connsiteY335" fmla="*/ 863511 h 3136733"/>
              <a:gd name="connsiteX336" fmla="*/ 49283 w 2890156"/>
              <a:gd name="connsiteY336" fmla="*/ 857125 h 3136733"/>
              <a:gd name="connsiteX337" fmla="*/ 52066 w 2890156"/>
              <a:gd name="connsiteY337" fmla="*/ 850576 h 3136733"/>
              <a:gd name="connsiteX338" fmla="*/ 54686 w 2890156"/>
              <a:gd name="connsiteY338" fmla="*/ 844354 h 3136733"/>
              <a:gd name="connsiteX339" fmla="*/ 57470 w 2890156"/>
              <a:gd name="connsiteY339" fmla="*/ 838460 h 3136733"/>
              <a:gd name="connsiteX340" fmla="*/ 64182 w 2890156"/>
              <a:gd name="connsiteY340" fmla="*/ 825198 h 3136733"/>
              <a:gd name="connsiteX341" fmla="*/ 70568 w 2890156"/>
              <a:gd name="connsiteY341" fmla="*/ 811772 h 3136733"/>
              <a:gd name="connsiteX342" fmla="*/ 77281 w 2890156"/>
              <a:gd name="connsiteY342" fmla="*/ 798837 h 3136733"/>
              <a:gd name="connsiteX343" fmla="*/ 84321 w 2890156"/>
              <a:gd name="connsiteY343" fmla="*/ 785903 h 3136733"/>
              <a:gd name="connsiteX344" fmla="*/ 87923 w 2890156"/>
              <a:gd name="connsiteY344" fmla="*/ 779681 h 3136733"/>
              <a:gd name="connsiteX345" fmla="*/ 91361 w 2890156"/>
              <a:gd name="connsiteY345" fmla="*/ 773459 h 3136733"/>
              <a:gd name="connsiteX346" fmla="*/ 95127 w 2890156"/>
              <a:gd name="connsiteY346" fmla="*/ 767401 h 3136733"/>
              <a:gd name="connsiteX347" fmla="*/ 98893 w 2890156"/>
              <a:gd name="connsiteY347" fmla="*/ 761179 h 3136733"/>
              <a:gd name="connsiteX348" fmla="*/ 102823 w 2890156"/>
              <a:gd name="connsiteY348" fmla="*/ 755122 h 3136733"/>
              <a:gd name="connsiteX349" fmla="*/ 106752 w 2890156"/>
              <a:gd name="connsiteY349" fmla="*/ 749227 h 3136733"/>
              <a:gd name="connsiteX350" fmla="*/ 110845 w 2890156"/>
              <a:gd name="connsiteY350" fmla="*/ 743333 h 3136733"/>
              <a:gd name="connsiteX351" fmla="*/ 114938 w 2890156"/>
              <a:gd name="connsiteY351" fmla="*/ 737930 h 3136733"/>
              <a:gd name="connsiteX352" fmla="*/ 119359 w 2890156"/>
              <a:gd name="connsiteY352" fmla="*/ 732035 h 3136733"/>
              <a:gd name="connsiteX353" fmla="*/ 123452 w 2890156"/>
              <a:gd name="connsiteY353" fmla="*/ 726305 h 3136733"/>
              <a:gd name="connsiteX354" fmla="*/ 127546 w 2890156"/>
              <a:gd name="connsiteY354" fmla="*/ 720411 h 3136733"/>
              <a:gd name="connsiteX355" fmla="*/ 131803 w 2890156"/>
              <a:gd name="connsiteY355" fmla="*/ 714844 h 3136733"/>
              <a:gd name="connsiteX356" fmla="*/ 135896 w 2890156"/>
              <a:gd name="connsiteY356" fmla="*/ 709113 h 3136733"/>
              <a:gd name="connsiteX357" fmla="*/ 140317 w 2890156"/>
              <a:gd name="connsiteY357" fmla="*/ 703547 h 3136733"/>
              <a:gd name="connsiteX358" fmla="*/ 144737 w 2890156"/>
              <a:gd name="connsiteY358" fmla="*/ 698307 h 3136733"/>
              <a:gd name="connsiteX359" fmla="*/ 149485 w 2890156"/>
              <a:gd name="connsiteY359" fmla="*/ 693232 h 3136733"/>
              <a:gd name="connsiteX360" fmla="*/ 160946 w 2890156"/>
              <a:gd name="connsiteY360" fmla="*/ 680788 h 3136733"/>
              <a:gd name="connsiteX361" fmla="*/ 168150 w 2890156"/>
              <a:gd name="connsiteY361" fmla="*/ 672602 h 3136733"/>
              <a:gd name="connsiteX362" fmla="*/ 172571 w 2890156"/>
              <a:gd name="connsiteY362" fmla="*/ 666871 h 3136733"/>
              <a:gd name="connsiteX363" fmla="*/ 176009 w 2890156"/>
              <a:gd name="connsiteY363" fmla="*/ 663105 h 3136733"/>
              <a:gd name="connsiteX364" fmla="*/ 177811 w 2890156"/>
              <a:gd name="connsiteY364" fmla="*/ 661141 h 3136733"/>
              <a:gd name="connsiteX365" fmla="*/ 179776 w 2890156"/>
              <a:gd name="connsiteY365" fmla="*/ 659340 h 3136733"/>
              <a:gd name="connsiteX366" fmla="*/ 181904 w 2890156"/>
              <a:gd name="connsiteY366" fmla="*/ 656884 h 3136733"/>
              <a:gd name="connsiteX367" fmla="*/ 184851 w 2890156"/>
              <a:gd name="connsiteY367" fmla="*/ 654428 h 3136733"/>
              <a:gd name="connsiteX368" fmla="*/ 193202 w 2890156"/>
              <a:gd name="connsiteY368" fmla="*/ 647224 h 3136733"/>
              <a:gd name="connsiteX369" fmla="*/ 205972 w 2890156"/>
              <a:gd name="connsiteY369" fmla="*/ 636418 h 3136733"/>
              <a:gd name="connsiteX370" fmla="*/ 208919 w 2890156"/>
              <a:gd name="connsiteY370" fmla="*/ 633634 h 3136733"/>
              <a:gd name="connsiteX371" fmla="*/ 211702 w 2890156"/>
              <a:gd name="connsiteY371" fmla="*/ 631342 h 3136733"/>
              <a:gd name="connsiteX372" fmla="*/ 213995 w 2890156"/>
              <a:gd name="connsiteY372" fmla="*/ 628886 h 3136733"/>
              <a:gd name="connsiteX373" fmla="*/ 216124 w 2890156"/>
              <a:gd name="connsiteY373" fmla="*/ 626594 h 3136733"/>
              <a:gd name="connsiteX374" fmla="*/ 220708 w 2890156"/>
              <a:gd name="connsiteY374" fmla="*/ 621845 h 3136733"/>
              <a:gd name="connsiteX375" fmla="*/ 225947 w 2890156"/>
              <a:gd name="connsiteY375" fmla="*/ 616770 h 3136733"/>
              <a:gd name="connsiteX376" fmla="*/ 293732 w 2890156"/>
              <a:gd name="connsiteY376" fmla="*/ 565850 h 3136733"/>
              <a:gd name="connsiteX377" fmla="*/ 308958 w 2890156"/>
              <a:gd name="connsiteY377" fmla="*/ 555863 h 3136733"/>
              <a:gd name="connsiteX378" fmla="*/ 325004 w 2890156"/>
              <a:gd name="connsiteY378" fmla="*/ 546039 h 3136733"/>
              <a:gd name="connsiteX379" fmla="*/ 341541 w 2890156"/>
              <a:gd name="connsiteY379" fmla="*/ 536051 h 3136733"/>
              <a:gd name="connsiteX380" fmla="*/ 358404 w 2890156"/>
              <a:gd name="connsiteY380" fmla="*/ 526064 h 3136733"/>
              <a:gd name="connsiteX381" fmla="*/ 375924 w 2890156"/>
              <a:gd name="connsiteY381" fmla="*/ 516240 h 3136733"/>
              <a:gd name="connsiteX382" fmla="*/ 393279 w 2890156"/>
              <a:gd name="connsiteY382" fmla="*/ 506416 h 3136733"/>
              <a:gd name="connsiteX383" fmla="*/ 411126 w 2890156"/>
              <a:gd name="connsiteY383" fmla="*/ 496593 h 3136733"/>
              <a:gd name="connsiteX384" fmla="*/ 428972 w 2890156"/>
              <a:gd name="connsiteY384" fmla="*/ 486769 h 3136733"/>
              <a:gd name="connsiteX385" fmla="*/ 447146 w 2890156"/>
              <a:gd name="connsiteY385" fmla="*/ 476945 h 3136733"/>
              <a:gd name="connsiteX386" fmla="*/ 464992 w 2890156"/>
              <a:gd name="connsiteY386" fmla="*/ 467121 h 3136733"/>
              <a:gd name="connsiteX387" fmla="*/ 482839 w 2890156"/>
              <a:gd name="connsiteY387" fmla="*/ 457625 h 3136733"/>
              <a:gd name="connsiteX388" fmla="*/ 500522 w 2890156"/>
              <a:gd name="connsiteY388" fmla="*/ 447964 h 3136733"/>
              <a:gd name="connsiteX389" fmla="*/ 517713 w 2890156"/>
              <a:gd name="connsiteY389" fmla="*/ 438305 h 3136733"/>
              <a:gd name="connsiteX390" fmla="*/ 534578 w 2890156"/>
              <a:gd name="connsiteY390" fmla="*/ 428808 h 3136733"/>
              <a:gd name="connsiteX391" fmla="*/ 551278 w 2890156"/>
              <a:gd name="connsiteY391" fmla="*/ 419148 h 3136733"/>
              <a:gd name="connsiteX392" fmla="*/ 567160 w 2890156"/>
              <a:gd name="connsiteY392" fmla="*/ 409816 h 3136733"/>
              <a:gd name="connsiteX393" fmla="*/ 579931 w 2890156"/>
              <a:gd name="connsiteY393" fmla="*/ 402120 h 3136733"/>
              <a:gd name="connsiteX394" fmla="*/ 592538 w 2890156"/>
              <a:gd name="connsiteY394" fmla="*/ 395080 h 3136733"/>
              <a:gd name="connsiteX395" fmla="*/ 604982 w 2890156"/>
              <a:gd name="connsiteY395" fmla="*/ 388040 h 3136733"/>
              <a:gd name="connsiteX396" fmla="*/ 617589 w 2890156"/>
              <a:gd name="connsiteY396" fmla="*/ 380835 h 3136733"/>
              <a:gd name="connsiteX397" fmla="*/ 629869 w 2890156"/>
              <a:gd name="connsiteY397" fmla="*/ 374123 h 3136733"/>
              <a:gd name="connsiteX398" fmla="*/ 642475 w 2890156"/>
              <a:gd name="connsiteY398" fmla="*/ 366918 h 3136733"/>
              <a:gd name="connsiteX399" fmla="*/ 655246 w 2890156"/>
              <a:gd name="connsiteY399" fmla="*/ 359878 h 3136733"/>
              <a:gd name="connsiteX400" fmla="*/ 668017 w 2890156"/>
              <a:gd name="connsiteY400" fmla="*/ 352347 h 3136733"/>
              <a:gd name="connsiteX401" fmla="*/ 690776 w 2890156"/>
              <a:gd name="connsiteY401" fmla="*/ 338593 h 3136733"/>
              <a:gd name="connsiteX402" fmla="*/ 717300 w 2890156"/>
              <a:gd name="connsiteY402" fmla="*/ 322711 h 3136733"/>
              <a:gd name="connsiteX403" fmla="*/ 746935 w 2890156"/>
              <a:gd name="connsiteY403" fmla="*/ 305193 h 3136733"/>
              <a:gd name="connsiteX404" fmla="*/ 778699 w 2890156"/>
              <a:gd name="connsiteY404" fmla="*/ 286200 h 3136733"/>
              <a:gd name="connsiteX405" fmla="*/ 812590 w 2890156"/>
              <a:gd name="connsiteY405" fmla="*/ 266225 h 3136733"/>
              <a:gd name="connsiteX406" fmla="*/ 847956 w 2890156"/>
              <a:gd name="connsiteY406" fmla="*/ 245431 h 3136733"/>
              <a:gd name="connsiteX407" fmla="*/ 884141 w 2890156"/>
              <a:gd name="connsiteY407" fmla="*/ 224146 h 3136733"/>
              <a:gd name="connsiteX408" fmla="*/ 920652 w 2890156"/>
              <a:gd name="connsiteY408" fmla="*/ 202698 h 3136733"/>
              <a:gd name="connsiteX409" fmla="*/ 957164 w 2890156"/>
              <a:gd name="connsiteY409" fmla="*/ 181576 h 3136733"/>
              <a:gd name="connsiteX410" fmla="*/ 992857 w 2890156"/>
              <a:gd name="connsiteY410" fmla="*/ 160946 h 3136733"/>
              <a:gd name="connsiteX411" fmla="*/ 1027240 w 2890156"/>
              <a:gd name="connsiteY411" fmla="*/ 141135 h 3136733"/>
              <a:gd name="connsiteX412" fmla="*/ 1059986 w 2890156"/>
              <a:gd name="connsiteY412" fmla="*/ 122470 h 3136733"/>
              <a:gd name="connsiteX413" fmla="*/ 1090440 w 2890156"/>
              <a:gd name="connsiteY413" fmla="*/ 105442 h 3136733"/>
              <a:gd name="connsiteX414" fmla="*/ 1118110 w 2890156"/>
              <a:gd name="connsiteY414" fmla="*/ 90379 h 3136733"/>
              <a:gd name="connsiteX415" fmla="*/ 1130554 w 2890156"/>
              <a:gd name="connsiteY415" fmla="*/ 83502 h 3136733"/>
              <a:gd name="connsiteX416" fmla="*/ 1142178 w 2890156"/>
              <a:gd name="connsiteY416" fmla="*/ 77281 h 3136733"/>
              <a:gd name="connsiteX417" fmla="*/ 1152984 w 2890156"/>
              <a:gd name="connsiteY417" fmla="*/ 71550 h 3136733"/>
              <a:gd name="connsiteX418" fmla="*/ 1162645 w 2890156"/>
              <a:gd name="connsiteY418" fmla="*/ 66638 h 3136733"/>
              <a:gd name="connsiteX419" fmla="*/ 1179509 w 2890156"/>
              <a:gd name="connsiteY419" fmla="*/ 58451 h 3136733"/>
              <a:gd name="connsiteX420" fmla="*/ 1196537 w 2890156"/>
              <a:gd name="connsiteY420" fmla="*/ 50756 h 3136733"/>
              <a:gd name="connsiteX421" fmla="*/ 1213728 w 2890156"/>
              <a:gd name="connsiteY421" fmla="*/ 43716 h 3136733"/>
              <a:gd name="connsiteX422" fmla="*/ 1231084 w 2890156"/>
              <a:gd name="connsiteY422" fmla="*/ 37331 h 3136733"/>
              <a:gd name="connsiteX423" fmla="*/ 1248766 w 2890156"/>
              <a:gd name="connsiteY423" fmla="*/ 31109 h 3136733"/>
              <a:gd name="connsiteX424" fmla="*/ 1266122 w 2890156"/>
              <a:gd name="connsiteY424" fmla="*/ 25706 h 3136733"/>
              <a:gd name="connsiteX425" fmla="*/ 1283968 w 2890156"/>
              <a:gd name="connsiteY425" fmla="*/ 20794 h 3136733"/>
              <a:gd name="connsiteX426" fmla="*/ 1301815 w 2890156"/>
              <a:gd name="connsiteY426" fmla="*/ 16210 h 3136733"/>
              <a:gd name="connsiteX427" fmla="*/ 1319662 w 2890156"/>
              <a:gd name="connsiteY427" fmla="*/ 12280 h 3136733"/>
              <a:gd name="connsiteX428" fmla="*/ 1337835 w 2890156"/>
              <a:gd name="connsiteY428" fmla="*/ 9005 h 3136733"/>
              <a:gd name="connsiteX429" fmla="*/ 1355845 w 2890156"/>
              <a:gd name="connsiteY429" fmla="*/ 6222 h 3136733"/>
              <a:gd name="connsiteX430" fmla="*/ 1373856 w 2890156"/>
              <a:gd name="connsiteY430" fmla="*/ 3930 h 3136733"/>
              <a:gd name="connsiteX431" fmla="*/ 1392030 w 2890156"/>
              <a:gd name="connsiteY431" fmla="*/ 2129 h 3136733"/>
              <a:gd name="connsiteX432" fmla="*/ 1410368 w 2890156"/>
              <a:gd name="connsiteY432" fmla="*/ 983 h 3136733"/>
              <a:gd name="connsiteX433" fmla="*/ 1428541 w 2890156"/>
              <a:gd name="connsiteY433" fmla="*/ 164 h 3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2890156" h="3136733">
                <a:moveTo>
                  <a:pt x="1446879" y="0"/>
                </a:moveTo>
                <a:lnTo>
                  <a:pt x="1465054" y="328"/>
                </a:lnTo>
                <a:lnTo>
                  <a:pt x="1483391" y="1147"/>
                </a:lnTo>
                <a:lnTo>
                  <a:pt x="1501565" y="2620"/>
                </a:lnTo>
                <a:lnTo>
                  <a:pt x="1519575" y="4585"/>
                </a:lnTo>
                <a:lnTo>
                  <a:pt x="1537913" y="7041"/>
                </a:lnTo>
                <a:lnTo>
                  <a:pt x="1555923" y="9988"/>
                </a:lnTo>
                <a:lnTo>
                  <a:pt x="1573770" y="13590"/>
                </a:lnTo>
                <a:lnTo>
                  <a:pt x="1591780" y="17520"/>
                </a:lnTo>
                <a:lnTo>
                  <a:pt x="1609627" y="21940"/>
                </a:lnTo>
                <a:lnTo>
                  <a:pt x="1627309" y="27016"/>
                </a:lnTo>
                <a:lnTo>
                  <a:pt x="1644992" y="32746"/>
                </a:lnTo>
                <a:lnTo>
                  <a:pt x="1662511" y="38804"/>
                </a:lnTo>
                <a:lnTo>
                  <a:pt x="1679703" y="45517"/>
                </a:lnTo>
                <a:lnTo>
                  <a:pt x="1696894" y="52558"/>
                </a:lnTo>
                <a:lnTo>
                  <a:pt x="1714086" y="60253"/>
                </a:lnTo>
                <a:lnTo>
                  <a:pt x="1730786" y="68439"/>
                </a:lnTo>
                <a:lnTo>
                  <a:pt x="2325944" y="411616"/>
                </a:lnTo>
                <a:lnTo>
                  <a:pt x="2332329" y="415382"/>
                </a:lnTo>
                <a:lnTo>
                  <a:pt x="2338715" y="418985"/>
                </a:lnTo>
                <a:lnTo>
                  <a:pt x="2345100" y="422750"/>
                </a:lnTo>
                <a:lnTo>
                  <a:pt x="2351649" y="426189"/>
                </a:lnTo>
                <a:lnTo>
                  <a:pt x="2357871" y="429791"/>
                </a:lnTo>
                <a:lnTo>
                  <a:pt x="2364420" y="433065"/>
                </a:lnTo>
                <a:lnTo>
                  <a:pt x="2370478" y="436667"/>
                </a:lnTo>
                <a:lnTo>
                  <a:pt x="2376536" y="439942"/>
                </a:lnTo>
                <a:lnTo>
                  <a:pt x="2625241" y="586317"/>
                </a:lnTo>
                <a:lnTo>
                  <a:pt x="2631955" y="590901"/>
                </a:lnTo>
                <a:lnTo>
                  <a:pt x="2637849" y="595321"/>
                </a:lnTo>
                <a:lnTo>
                  <a:pt x="2643088" y="599578"/>
                </a:lnTo>
                <a:lnTo>
                  <a:pt x="2648000" y="603508"/>
                </a:lnTo>
                <a:lnTo>
                  <a:pt x="2656514" y="610549"/>
                </a:lnTo>
                <a:lnTo>
                  <a:pt x="2663554" y="617098"/>
                </a:lnTo>
                <a:lnTo>
                  <a:pt x="2670103" y="623155"/>
                </a:lnTo>
                <a:lnTo>
                  <a:pt x="2676162" y="629050"/>
                </a:lnTo>
                <a:lnTo>
                  <a:pt x="2679272" y="631833"/>
                </a:lnTo>
                <a:lnTo>
                  <a:pt x="2682547" y="634780"/>
                </a:lnTo>
                <a:lnTo>
                  <a:pt x="2685985" y="637728"/>
                </a:lnTo>
                <a:lnTo>
                  <a:pt x="2689587" y="640675"/>
                </a:lnTo>
                <a:lnTo>
                  <a:pt x="2695482" y="644768"/>
                </a:lnTo>
                <a:lnTo>
                  <a:pt x="2699411" y="647551"/>
                </a:lnTo>
                <a:lnTo>
                  <a:pt x="2701376" y="649189"/>
                </a:lnTo>
                <a:lnTo>
                  <a:pt x="2703341" y="650826"/>
                </a:lnTo>
                <a:lnTo>
                  <a:pt x="2705796" y="652954"/>
                </a:lnTo>
                <a:lnTo>
                  <a:pt x="2708743" y="656229"/>
                </a:lnTo>
                <a:lnTo>
                  <a:pt x="2718895" y="667526"/>
                </a:lnTo>
                <a:lnTo>
                  <a:pt x="2728883" y="679151"/>
                </a:lnTo>
                <a:lnTo>
                  <a:pt x="2738542" y="690612"/>
                </a:lnTo>
                <a:lnTo>
                  <a:pt x="2748039" y="702401"/>
                </a:lnTo>
                <a:lnTo>
                  <a:pt x="2757371" y="714353"/>
                </a:lnTo>
                <a:lnTo>
                  <a:pt x="2766376" y="726469"/>
                </a:lnTo>
                <a:lnTo>
                  <a:pt x="2775054" y="738749"/>
                </a:lnTo>
                <a:lnTo>
                  <a:pt x="2783404" y="751192"/>
                </a:lnTo>
                <a:lnTo>
                  <a:pt x="2791591" y="763799"/>
                </a:lnTo>
                <a:lnTo>
                  <a:pt x="2799450" y="776407"/>
                </a:lnTo>
                <a:lnTo>
                  <a:pt x="2807145" y="789341"/>
                </a:lnTo>
                <a:lnTo>
                  <a:pt x="2814349" y="802276"/>
                </a:lnTo>
                <a:lnTo>
                  <a:pt x="2821553" y="815537"/>
                </a:lnTo>
                <a:lnTo>
                  <a:pt x="2828103" y="828963"/>
                </a:lnTo>
                <a:lnTo>
                  <a:pt x="2834651" y="842389"/>
                </a:lnTo>
                <a:lnTo>
                  <a:pt x="2840710" y="855979"/>
                </a:lnTo>
                <a:lnTo>
                  <a:pt x="2846441" y="869896"/>
                </a:lnTo>
                <a:lnTo>
                  <a:pt x="2851843" y="883813"/>
                </a:lnTo>
                <a:lnTo>
                  <a:pt x="2857083" y="897894"/>
                </a:lnTo>
                <a:lnTo>
                  <a:pt x="2861667" y="912138"/>
                </a:lnTo>
                <a:lnTo>
                  <a:pt x="2866252" y="926711"/>
                </a:lnTo>
                <a:lnTo>
                  <a:pt x="2870181" y="941446"/>
                </a:lnTo>
                <a:lnTo>
                  <a:pt x="2873947" y="956182"/>
                </a:lnTo>
                <a:lnTo>
                  <a:pt x="2877221" y="971081"/>
                </a:lnTo>
                <a:lnTo>
                  <a:pt x="2880169" y="986308"/>
                </a:lnTo>
                <a:lnTo>
                  <a:pt x="2882952" y="1001535"/>
                </a:lnTo>
                <a:lnTo>
                  <a:pt x="2885081" y="1017089"/>
                </a:lnTo>
                <a:lnTo>
                  <a:pt x="2886882" y="1032643"/>
                </a:lnTo>
                <a:lnTo>
                  <a:pt x="2888355" y="1048525"/>
                </a:lnTo>
                <a:lnTo>
                  <a:pt x="2889337" y="1064407"/>
                </a:lnTo>
                <a:lnTo>
                  <a:pt x="2889993" y="1080616"/>
                </a:lnTo>
                <a:lnTo>
                  <a:pt x="2890156" y="1096825"/>
                </a:lnTo>
                <a:lnTo>
                  <a:pt x="2890156" y="2039908"/>
                </a:lnTo>
                <a:lnTo>
                  <a:pt x="2889993" y="2052843"/>
                </a:lnTo>
                <a:lnTo>
                  <a:pt x="2889337" y="2065941"/>
                </a:lnTo>
                <a:lnTo>
                  <a:pt x="2888519" y="2079203"/>
                </a:lnTo>
                <a:lnTo>
                  <a:pt x="2887373" y="2092629"/>
                </a:lnTo>
                <a:lnTo>
                  <a:pt x="2885899" y="2106382"/>
                </a:lnTo>
                <a:lnTo>
                  <a:pt x="2883934" y="2119808"/>
                </a:lnTo>
                <a:lnTo>
                  <a:pt x="2881642" y="2133726"/>
                </a:lnTo>
                <a:lnTo>
                  <a:pt x="2879187" y="2147479"/>
                </a:lnTo>
                <a:lnTo>
                  <a:pt x="2876239" y="2161395"/>
                </a:lnTo>
                <a:lnTo>
                  <a:pt x="2873128" y="2175313"/>
                </a:lnTo>
                <a:lnTo>
                  <a:pt x="2869689" y="2189230"/>
                </a:lnTo>
                <a:lnTo>
                  <a:pt x="2866087" y="2203147"/>
                </a:lnTo>
                <a:lnTo>
                  <a:pt x="2861831" y="2217064"/>
                </a:lnTo>
                <a:lnTo>
                  <a:pt x="2857573" y="2230817"/>
                </a:lnTo>
                <a:lnTo>
                  <a:pt x="2853153" y="2244570"/>
                </a:lnTo>
                <a:lnTo>
                  <a:pt x="2848405" y="2257996"/>
                </a:lnTo>
                <a:lnTo>
                  <a:pt x="2843329" y="2271586"/>
                </a:lnTo>
                <a:lnTo>
                  <a:pt x="2837927" y="2284848"/>
                </a:lnTo>
                <a:lnTo>
                  <a:pt x="2832359" y="2298110"/>
                </a:lnTo>
                <a:lnTo>
                  <a:pt x="2826629" y="2311045"/>
                </a:lnTo>
                <a:lnTo>
                  <a:pt x="2820571" y="2323651"/>
                </a:lnTo>
                <a:lnTo>
                  <a:pt x="2814185" y="2336259"/>
                </a:lnTo>
                <a:lnTo>
                  <a:pt x="2807800" y="2348375"/>
                </a:lnTo>
                <a:lnTo>
                  <a:pt x="2801087" y="2360327"/>
                </a:lnTo>
                <a:lnTo>
                  <a:pt x="2794210" y="2372115"/>
                </a:lnTo>
                <a:lnTo>
                  <a:pt x="2787170" y="2383576"/>
                </a:lnTo>
                <a:lnTo>
                  <a:pt x="2779639" y="2394547"/>
                </a:lnTo>
                <a:lnTo>
                  <a:pt x="2772271" y="2405026"/>
                </a:lnTo>
                <a:lnTo>
                  <a:pt x="2764575" y="2415340"/>
                </a:lnTo>
                <a:lnTo>
                  <a:pt x="2756880" y="2425164"/>
                </a:lnTo>
                <a:lnTo>
                  <a:pt x="2748857" y="2434497"/>
                </a:lnTo>
                <a:lnTo>
                  <a:pt x="2740671" y="2443502"/>
                </a:lnTo>
                <a:lnTo>
                  <a:pt x="2735432" y="2448741"/>
                </a:lnTo>
                <a:lnTo>
                  <a:pt x="2730847" y="2453325"/>
                </a:lnTo>
                <a:lnTo>
                  <a:pt x="2728555" y="2455618"/>
                </a:lnTo>
                <a:lnTo>
                  <a:pt x="2726263" y="2458074"/>
                </a:lnTo>
                <a:lnTo>
                  <a:pt x="2723971" y="2460530"/>
                </a:lnTo>
                <a:lnTo>
                  <a:pt x="2721514" y="2463641"/>
                </a:lnTo>
                <a:lnTo>
                  <a:pt x="2712673" y="2474610"/>
                </a:lnTo>
                <a:lnTo>
                  <a:pt x="2706943" y="2481487"/>
                </a:lnTo>
                <a:lnTo>
                  <a:pt x="2704814" y="2483779"/>
                </a:lnTo>
                <a:lnTo>
                  <a:pt x="2703177" y="2485253"/>
                </a:lnTo>
                <a:lnTo>
                  <a:pt x="2701867" y="2486399"/>
                </a:lnTo>
                <a:lnTo>
                  <a:pt x="2700721" y="2487218"/>
                </a:lnTo>
                <a:lnTo>
                  <a:pt x="2698429" y="2488528"/>
                </a:lnTo>
                <a:lnTo>
                  <a:pt x="2695482" y="2490328"/>
                </a:lnTo>
                <a:lnTo>
                  <a:pt x="2693517" y="2491966"/>
                </a:lnTo>
                <a:lnTo>
                  <a:pt x="2691061" y="2493930"/>
                </a:lnTo>
                <a:lnTo>
                  <a:pt x="2687623" y="2496714"/>
                </a:lnTo>
                <a:lnTo>
                  <a:pt x="2683693" y="2500152"/>
                </a:lnTo>
                <a:lnTo>
                  <a:pt x="2676325" y="2507029"/>
                </a:lnTo>
                <a:lnTo>
                  <a:pt x="2668793" y="2513742"/>
                </a:lnTo>
                <a:lnTo>
                  <a:pt x="2661426" y="2520127"/>
                </a:lnTo>
                <a:lnTo>
                  <a:pt x="2653731" y="2526676"/>
                </a:lnTo>
                <a:lnTo>
                  <a:pt x="2646035" y="2532898"/>
                </a:lnTo>
                <a:lnTo>
                  <a:pt x="2638504" y="2538956"/>
                </a:lnTo>
                <a:lnTo>
                  <a:pt x="2630809" y="2545014"/>
                </a:lnTo>
                <a:lnTo>
                  <a:pt x="2622949" y="2550908"/>
                </a:lnTo>
                <a:lnTo>
                  <a:pt x="2615091" y="2556639"/>
                </a:lnTo>
                <a:lnTo>
                  <a:pt x="2607231" y="2562370"/>
                </a:lnTo>
                <a:lnTo>
                  <a:pt x="2599373" y="2567936"/>
                </a:lnTo>
                <a:lnTo>
                  <a:pt x="2591513" y="2573503"/>
                </a:lnTo>
                <a:lnTo>
                  <a:pt x="2575467" y="2584309"/>
                </a:lnTo>
                <a:lnTo>
                  <a:pt x="2559258" y="2594624"/>
                </a:lnTo>
                <a:lnTo>
                  <a:pt x="2542721" y="2604939"/>
                </a:lnTo>
                <a:lnTo>
                  <a:pt x="2526021" y="2614599"/>
                </a:lnTo>
                <a:lnTo>
                  <a:pt x="2509157" y="2624423"/>
                </a:lnTo>
                <a:lnTo>
                  <a:pt x="2491965" y="2634083"/>
                </a:lnTo>
                <a:lnTo>
                  <a:pt x="2474446" y="2643415"/>
                </a:lnTo>
                <a:lnTo>
                  <a:pt x="2456763" y="2652912"/>
                </a:lnTo>
                <a:lnTo>
                  <a:pt x="2438917" y="2662245"/>
                </a:lnTo>
                <a:lnTo>
                  <a:pt x="2420743" y="2671741"/>
                </a:lnTo>
                <a:lnTo>
                  <a:pt x="2122264" y="2842511"/>
                </a:lnTo>
                <a:lnTo>
                  <a:pt x="2109820" y="2849879"/>
                </a:lnTo>
                <a:lnTo>
                  <a:pt x="2097213" y="2857247"/>
                </a:lnTo>
                <a:lnTo>
                  <a:pt x="2084770" y="2864451"/>
                </a:lnTo>
                <a:lnTo>
                  <a:pt x="2072490" y="2871491"/>
                </a:lnTo>
                <a:lnTo>
                  <a:pt x="2060047" y="2878532"/>
                </a:lnTo>
                <a:lnTo>
                  <a:pt x="2047931" y="2885572"/>
                </a:lnTo>
                <a:lnTo>
                  <a:pt x="2035815" y="2892612"/>
                </a:lnTo>
                <a:lnTo>
                  <a:pt x="2023699" y="2899653"/>
                </a:lnTo>
                <a:lnTo>
                  <a:pt x="2011419" y="2906693"/>
                </a:lnTo>
                <a:lnTo>
                  <a:pt x="1999303" y="2913897"/>
                </a:lnTo>
                <a:lnTo>
                  <a:pt x="1987187" y="2920937"/>
                </a:lnTo>
                <a:lnTo>
                  <a:pt x="1974907" y="2927978"/>
                </a:lnTo>
                <a:lnTo>
                  <a:pt x="1962791" y="2935182"/>
                </a:lnTo>
                <a:lnTo>
                  <a:pt x="1950511" y="2942386"/>
                </a:lnTo>
                <a:lnTo>
                  <a:pt x="1938232" y="2949754"/>
                </a:lnTo>
                <a:lnTo>
                  <a:pt x="1925952" y="2957122"/>
                </a:lnTo>
                <a:lnTo>
                  <a:pt x="1913345" y="2964817"/>
                </a:lnTo>
                <a:lnTo>
                  <a:pt x="1901065" y="2972185"/>
                </a:lnTo>
                <a:lnTo>
                  <a:pt x="1888786" y="2979552"/>
                </a:lnTo>
                <a:lnTo>
                  <a:pt x="1876670" y="2986757"/>
                </a:lnTo>
                <a:lnTo>
                  <a:pt x="1864717" y="2993961"/>
                </a:lnTo>
                <a:lnTo>
                  <a:pt x="1852765" y="3001002"/>
                </a:lnTo>
                <a:lnTo>
                  <a:pt x="1840812" y="3008206"/>
                </a:lnTo>
                <a:lnTo>
                  <a:pt x="1828533" y="3015246"/>
                </a:lnTo>
                <a:lnTo>
                  <a:pt x="1816580" y="3022122"/>
                </a:lnTo>
                <a:lnTo>
                  <a:pt x="1804465" y="3028836"/>
                </a:lnTo>
                <a:lnTo>
                  <a:pt x="1792185" y="3036040"/>
                </a:lnTo>
                <a:lnTo>
                  <a:pt x="1779577" y="3042589"/>
                </a:lnTo>
                <a:lnTo>
                  <a:pt x="1766971" y="3049466"/>
                </a:lnTo>
                <a:lnTo>
                  <a:pt x="1754036" y="3056342"/>
                </a:lnTo>
                <a:lnTo>
                  <a:pt x="1740937" y="3063219"/>
                </a:lnTo>
                <a:lnTo>
                  <a:pt x="1727511" y="3070096"/>
                </a:lnTo>
                <a:lnTo>
                  <a:pt x="1710648" y="3078282"/>
                </a:lnTo>
                <a:lnTo>
                  <a:pt x="1693620" y="3085977"/>
                </a:lnTo>
                <a:lnTo>
                  <a:pt x="1676428" y="3093018"/>
                </a:lnTo>
                <a:lnTo>
                  <a:pt x="1659073" y="3099403"/>
                </a:lnTo>
                <a:lnTo>
                  <a:pt x="1641390" y="3105625"/>
                </a:lnTo>
                <a:lnTo>
                  <a:pt x="1624035" y="3111028"/>
                </a:lnTo>
                <a:lnTo>
                  <a:pt x="1606188" y="3115940"/>
                </a:lnTo>
                <a:lnTo>
                  <a:pt x="1588342" y="3120524"/>
                </a:lnTo>
                <a:lnTo>
                  <a:pt x="1570495" y="3124454"/>
                </a:lnTo>
                <a:lnTo>
                  <a:pt x="1552321" y="3127728"/>
                </a:lnTo>
                <a:lnTo>
                  <a:pt x="1534311" y="3130512"/>
                </a:lnTo>
                <a:lnTo>
                  <a:pt x="1516301" y="3132804"/>
                </a:lnTo>
                <a:lnTo>
                  <a:pt x="1498127" y="3134605"/>
                </a:lnTo>
                <a:lnTo>
                  <a:pt x="1479789" y="3135751"/>
                </a:lnTo>
                <a:lnTo>
                  <a:pt x="1461615" y="3136570"/>
                </a:lnTo>
                <a:lnTo>
                  <a:pt x="1443277" y="3136733"/>
                </a:lnTo>
                <a:lnTo>
                  <a:pt x="1425104" y="3136406"/>
                </a:lnTo>
                <a:lnTo>
                  <a:pt x="1406766" y="3135587"/>
                </a:lnTo>
                <a:lnTo>
                  <a:pt x="1388591" y="3134114"/>
                </a:lnTo>
                <a:lnTo>
                  <a:pt x="1370581" y="3132149"/>
                </a:lnTo>
                <a:lnTo>
                  <a:pt x="1352243" y="3129693"/>
                </a:lnTo>
                <a:lnTo>
                  <a:pt x="1334233" y="3126746"/>
                </a:lnTo>
                <a:lnTo>
                  <a:pt x="1316387" y="3123144"/>
                </a:lnTo>
                <a:lnTo>
                  <a:pt x="1298377" y="3119214"/>
                </a:lnTo>
                <a:lnTo>
                  <a:pt x="1280530" y="3114793"/>
                </a:lnTo>
                <a:lnTo>
                  <a:pt x="1262847" y="3109718"/>
                </a:lnTo>
                <a:lnTo>
                  <a:pt x="1245164" y="3103987"/>
                </a:lnTo>
                <a:lnTo>
                  <a:pt x="1227645" y="3097930"/>
                </a:lnTo>
                <a:lnTo>
                  <a:pt x="1210454" y="3091216"/>
                </a:lnTo>
                <a:lnTo>
                  <a:pt x="1193262" y="3084176"/>
                </a:lnTo>
                <a:lnTo>
                  <a:pt x="1176071" y="3076481"/>
                </a:lnTo>
                <a:lnTo>
                  <a:pt x="1159370" y="3068294"/>
                </a:lnTo>
                <a:lnTo>
                  <a:pt x="1141851" y="3059289"/>
                </a:lnTo>
                <a:lnTo>
                  <a:pt x="1121385" y="3048319"/>
                </a:lnTo>
                <a:lnTo>
                  <a:pt x="1098463" y="3035712"/>
                </a:lnTo>
                <a:lnTo>
                  <a:pt x="1073739" y="3022122"/>
                </a:lnTo>
                <a:lnTo>
                  <a:pt x="1047379" y="3006896"/>
                </a:lnTo>
                <a:lnTo>
                  <a:pt x="1019708" y="2991341"/>
                </a:lnTo>
                <a:lnTo>
                  <a:pt x="991384" y="2974805"/>
                </a:lnTo>
                <a:lnTo>
                  <a:pt x="962403" y="2957940"/>
                </a:lnTo>
                <a:lnTo>
                  <a:pt x="933587" y="2940912"/>
                </a:lnTo>
                <a:lnTo>
                  <a:pt x="904934" y="2924048"/>
                </a:lnTo>
                <a:lnTo>
                  <a:pt x="877100" y="2907512"/>
                </a:lnTo>
                <a:lnTo>
                  <a:pt x="850248" y="2891630"/>
                </a:lnTo>
                <a:lnTo>
                  <a:pt x="824871" y="2876567"/>
                </a:lnTo>
                <a:lnTo>
                  <a:pt x="801621" y="2862486"/>
                </a:lnTo>
                <a:lnTo>
                  <a:pt x="780336" y="2849879"/>
                </a:lnTo>
                <a:lnTo>
                  <a:pt x="761834" y="2838745"/>
                </a:lnTo>
                <a:lnTo>
                  <a:pt x="462864" y="2668630"/>
                </a:lnTo>
                <a:lnTo>
                  <a:pt x="455660" y="2664864"/>
                </a:lnTo>
                <a:lnTo>
                  <a:pt x="449438" y="2661590"/>
                </a:lnTo>
                <a:lnTo>
                  <a:pt x="443380" y="2658151"/>
                </a:lnTo>
                <a:lnTo>
                  <a:pt x="437486" y="2654876"/>
                </a:lnTo>
                <a:lnTo>
                  <a:pt x="431428" y="2651439"/>
                </a:lnTo>
                <a:lnTo>
                  <a:pt x="425370" y="2648000"/>
                </a:lnTo>
                <a:lnTo>
                  <a:pt x="418821" y="2644398"/>
                </a:lnTo>
                <a:lnTo>
                  <a:pt x="411780" y="2640468"/>
                </a:lnTo>
                <a:lnTo>
                  <a:pt x="264915" y="2550417"/>
                </a:lnTo>
                <a:lnTo>
                  <a:pt x="258202" y="2545833"/>
                </a:lnTo>
                <a:lnTo>
                  <a:pt x="252308" y="2541412"/>
                </a:lnTo>
                <a:lnTo>
                  <a:pt x="247068" y="2537155"/>
                </a:lnTo>
                <a:lnTo>
                  <a:pt x="242156" y="2533226"/>
                </a:lnTo>
                <a:lnTo>
                  <a:pt x="233642" y="2526185"/>
                </a:lnTo>
                <a:lnTo>
                  <a:pt x="226602" y="2519636"/>
                </a:lnTo>
                <a:lnTo>
                  <a:pt x="220053" y="2513578"/>
                </a:lnTo>
                <a:lnTo>
                  <a:pt x="213995" y="2507684"/>
                </a:lnTo>
                <a:lnTo>
                  <a:pt x="210884" y="2504901"/>
                </a:lnTo>
                <a:lnTo>
                  <a:pt x="207610" y="2501954"/>
                </a:lnTo>
                <a:lnTo>
                  <a:pt x="204171" y="2499006"/>
                </a:lnTo>
                <a:lnTo>
                  <a:pt x="200569" y="2496059"/>
                </a:lnTo>
                <a:lnTo>
                  <a:pt x="195329" y="2492130"/>
                </a:lnTo>
                <a:lnTo>
                  <a:pt x="190254" y="2487873"/>
                </a:lnTo>
                <a:lnTo>
                  <a:pt x="185178" y="2483124"/>
                </a:lnTo>
                <a:lnTo>
                  <a:pt x="180103" y="2478212"/>
                </a:lnTo>
                <a:lnTo>
                  <a:pt x="174864" y="2472973"/>
                </a:lnTo>
                <a:lnTo>
                  <a:pt x="169624" y="2467570"/>
                </a:lnTo>
                <a:lnTo>
                  <a:pt x="164385" y="2461676"/>
                </a:lnTo>
                <a:lnTo>
                  <a:pt x="159309" y="2455945"/>
                </a:lnTo>
                <a:lnTo>
                  <a:pt x="154070" y="2449723"/>
                </a:lnTo>
                <a:lnTo>
                  <a:pt x="148830" y="2443502"/>
                </a:lnTo>
                <a:lnTo>
                  <a:pt x="143755" y="2437117"/>
                </a:lnTo>
                <a:lnTo>
                  <a:pt x="138679" y="2430403"/>
                </a:lnTo>
                <a:lnTo>
                  <a:pt x="133604" y="2423691"/>
                </a:lnTo>
                <a:lnTo>
                  <a:pt x="128528" y="2416814"/>
                </a:lnTo>
                <a:lnTo>
                  <a:pt x="123616" y="2409937"/>
                </a:lnTo>
                <a:lnTo>
                  <a:pt x="118704" y="2402897"/>
                </a:lnTo>
                <a:lnTo>
                  <a:pt x="109044" y="2388653"/>
                </a:lnTo>
                <a:lnTo>
                  <a:pt x="100039" y="2374244"/>
                </a:lnTo>
                <a:lnTo>
                  <a:pt x="91198" y="2360164"/>
                </a:lnTo>
                <a:lnTo>
                  <a:pt x="83011" y="2346083"/>
                </a:lnTo>
                <a:lnTo>
                  <a:pt x="75152" y="2332493"/>
                </a:lnTo>
                <a:lnTo>
                  <a:pt x="68112" y="2319231"/>
                </a:lnTo>
                <a:lnTo>
                  <a:pt x="61563" y="2306624"/>
                </a:lnTo>
                <a:lnTo>
                  <a:pt x="55832" y="2294835"/>
                </a:lnTo>
                <a:lnTo>
                  <a:pt x="53213" y="2289105"/>
                </a:lnTo>
                <a:lnTo>
                  <a:pt x="50593" y="2282719"/>
                </a:lnTo>
                <a:lnTo>
                  <a:pt x="47809" y="2276497"/>
                </a:lnTo>
                <a:lnTo>
                  <a:pt x="45354" y="2269785"/>
                </a:lnTo>
                <a:lnTo>
                  <a:pt x="42570" y="2262908"/>
                </a:lnTo>
                <a:lnTo>
                  <a:pt x="39950" y="2255868"/>
                </a:lnTo>
                <a:lnTo>
                  <a:pt x="37495" y="2248664"/>
                </a:lnTo>
                <a:lnTo>
                  <a:pt x="34875" y="2241459"/>
                </a:lnTo>
                <a:lnTo>
                  <a:pt x="30291" y="2226069"/>
                </a:lnTo>
                <a:lnTo>
                  <a:pt x="25542" y="2210351"/>
                </a:lnTo>
                <a:lnTo>
                  <a:pt x="23414" y="2202164"/>
                </a:lnTo>
                <a:lnTo>
                  <a:pt x="21122" y="2194141"/>
                </a:lnTo>
                <a:lnTo>
                  <a:pt x="18993" y="2185792"/>
                </a:lnTo>
                <a:lnTo>
                  <a:pt x="17028" y="2177441"/>
                </a:lnTo>
                <a:lnTo>
                  <a:pt x="15228" y="2169091"/>
                </a:lnTo>
                <a:lnTo>
                  <a:pt x="13263" y="2160413"/>
                </a:lnTo>
                <a:lnTo>
                  <a:pt x="11789" y="2151736"/>
                </a:lnTo>
                <a:lnTo>
                  <a:pt x="9988" y="2143222"/>
                </a:lnTo>
                <a:lnTo>
                  <a:pt x="8678" y="2134544"/>
                </a:lnTo>
                <a:lnTo>
                  <a:pt x="7041" y="2125867"/>
                </a:lnTo>
                <a:lnTo>
                  <a:pt x="5894" y="2117025"/>
                </a:lnTo>
                <a:lnTo>
                  <a:pt x="4749" y="2108511"/>
                </a:lnTo>
                <a:lnTo>
                  <a:pt x="3602" y="2099833"/>
                </a:lnTo>
                <a:lnTo>
                  <a:pt x="2784" y="2090992"/>
                </a:lnTo>
                <a:lnTo>
                  <a:pt x="1965" y="2082478"/>
                </a:lnTo>
                <a:lnTo>
                  <a:pt x="1147" y="2073800"/>
                </a:lnTo>
                <a:lnTo>
                  <a:pt x="819" y="2065122"/>
                </a:lnTo>
                <a:lnTo>
                  <a:pt x="328" y="2056773"/>
                </a:lnTo>
                <a:lnTo>
                  <a:pt x="0" y="2048259"/>
                </a:lnTo>
                <a:lnTo>
                  <a:pt x="0" y="2039908"/>
                </a:lnTo>
                <a:lnTo>
                  <a:pt x="0" y="1096825"/>
                </a:lnTo>
                <a:lnTo>
                  <a:pt x="0" y="1088475"/>
                </a:lnTo>
                <a:lnTo>
                  <a:pt x="328" y="1079798"/>
                </a:lnTo>
                <a:lnTo>
                  <a:pt x="819" y="1071120"/>
                </a:lnTo>
                <a:lnTo>
                  <a:pt x="1147" y="1062606"/>
                </a:lnTo>
                <a:lnTo>
                  <a:pt x="1965" y="1053764"/>
                </a:lnTo>
                <a:lnTo>
                  <a:pt x="2784" y="1045087"/>
                </a:lnTo>
                <a:lnTo>
                  <a:pt x="3766" y="1036245"/>
                </a:lnTo>
                <a:lnTo>
                  <a:pt x="4749" y="1027404"/>
                </a:lnTo>
                <a:lnTo>
                  <a:pt x="6059" y="1018399"/>
                </a:lnTo>
                <a:lnTo>
                  <a:pt x="7204" y="1009557"/>
                </a:lnTo>
                <a:lnTo>
                  <a:pt x="8842" y="1000880"/>
                </a:lnTo>
                <a:lnTo>
                  <a:pt x="10479" y="992038"/>
                </a:lnTo>
                <a:lnTo>
                  <a:pt x="11953" y="983361"/>
                </a:lnTo>
                <a:lnTo>
                  <a:pt x="13754" y="974519"/>
                </a:lnTo>
                <a:lnTo>
                  <a:pt x="15718" y="965842"/>
                </a:lnTo>
                <a:lnTo>
                  <a:pt x="17683" y="957328"/>
                </a:lnTo>
                <a:lnTo>
                  <a:pt x="19648" y="948814"/>
                </a:lnTo>
                <a:lnTo>
                  <a:pt x="21777" y="940464"/>
                </a:lnTo>
                <a:lnTo>
                  <a:pt x="23905" y="931950"/>
                </a:lnTo>
                <a:lnTo>
                  <a:pt x="26361" y="923763"/>
                </a:lnTo>
                <a:lnTo>
                  <a:pt x="28653" y="915740"/>
                </a:lnTo>
                <a:lnTo>
                  <a:pt x="30946" y="907881"/>
                </a:lnTo>
                <a:lnTo>
                  <a:pt x="33401" y="900022"/>
                </a:lnTo>
                <a:lnTo>
                  <a:pt x="35857" y="892327"/>
                </a:lnTo>
                <a:lnTo>
                  <a:pt x="38477" y="884959"/>
                </a:lnTo>
                <a:lnTo>
                  <a:pt x="41260" y="877755"/>
                </a:lnTo>
                <a:lnTo>
                  <a:pt x="43717" y="870715"/>
                </a:lnTo>
                <a:lnTo>
                  <a:pt x="46499" y="863511"/>
                </a:lnTo>
                <a:lnTo>
                  <a:pt x="49283" y="857125"/>
                </a:lnTo>
                <a:lnTo>
                  <a:pt x="52066" y="850576"/>
                </a:lnTo>
                <a:lnTo>
                  <a:pt x="54686" y="844354"/>
                </a:lnTo>
                <a:lnTo>
                  <a:pt x="57470" y="838460"/>
                </a:lnTo>
                <a:lnTo>
                  <a:pt x="64182" y="825198"/>
                </a:lnTo>
                <a:lnTo>
                  <a:pt x="70568" y="811772"/>
                </a:lnTo>
                <a:lnTo>
                  <a:pt x="77281" y="798837"/>
                </a:lnTo>
                <a:lnTo>
                  <a:pt x="84321" y="785903"/>
                </a:lnTo>
                <a:lnTo>
                  <a:pt x="87923" y="779681"/>
                </a:lnTo>
                <a:lnTo>
                  <a:pt x="91361" y="773459"/>
                </a:lnTo>
                <a:lnTo>
                  <a:pt x="95127" y="767401"/>
                </a:lnTo>
                <a:lnTo>
                  <a:pt x="98893" y="761179"/>
                </a:lnTo>
                <a:lnTo>
                  <a:pt x="102823" y="755122"/>
                </a:lnTo>
                <a:lnTo>
                  <a:pt x="106752" y="749227"/>
                </a:lnTo>
                <a:lnTo>
                  <a:pt x="110845" y="743333"/>
                </a:lnTo>
                <a:lnTo>
                  <a:pt x="114938" y="737930"/>
                </a:lnTo>
                <a:lnTo>
                  <a:pt x="119359" y="732035"/>
                </a:lnTo>
                <a:lnTo>
                  <a:pt x="123452" y="726305"/>
                </a:lnTo>
                <a:lnTo>
                  <a:pt x="127546" y="720411"/>
                </a:lnTo>
                <a:lnTo>
                  <a:pt x="131803" y="714844"/>
                </a:lnTo>
                <a:lnTo>
                  <a:pt x="135896" y="709113"/>
                </a:lnTo>
                <a:lnTo>
                  <a:pt x="140317" y="703547"/>
                </a:lnTo>
                <a:lnTo>
                  <a:pt x="144737" y="698307"/>
                </a:lnTo>
                <a:lnTo>
                  <a:pt x="149485" y="693232"/>
                </a:lnTo>
                <a:lnTo>
                  <a:pt x="160946" y="680788"/>
                </a:lnTo>
                <a:lnTo>
                  <a:pt x="168150" y="672602"/>
                </a:lnTo>
                <a:lnTo>
                  <a:pt x="172571" y="666871"/>
                </a:lnTo>
                <a:lnTo>
                  <a:pt x="176009" y="663105"/>
                </a:lnTo>
                <a:lnTo>
                  <a:pt x="177811" y="661141"/>
                </a:lnTo>
                <a:lnTo>
                  <a:pt x="179776" y="659340"/>
                </a:lnTo>
                <a:lnTo>
                  <a:pt x="181904" y="656884"/>
                </a:lnTo>
                <a:lnTo>
                  <a:pt x="184851" y="654428"/>
                </a:lnTo>
                <a:lnTo>
                  <a:pt x="193202" y="647224"/>
                </a:lnTo>
                <a:lnTo>
                  <a:pt x="205972" y="636418"/>
                </a:lnTo>
                <a:lnTo>
                  <a:pt x="208919" y="633634"/>
                </a:lnTo>
                <a:lnTo>
                  <a:pt x="211702" y="631342"/>
                </a:lnTo>
                <a:lnTo>
                  <a:pt x="213995" y="628886"/>
                </a:lnTo>
                <a:lnTo>
                  <a:pt x="216124" y="626594"/>
                </a:lnTo>
                <a:lnTo>
                  <a:pt x="220708" y="621845"/>
                </a:lnTo>
                <a:lnTo>
                  <a:pt x="225947" y="616770"/>
                </a:lnTo>
                <a:lnTo>
                  <a:pt x="293732" y="565850"/>
                </a:lnTo>
                <a:lnTo>
                  <a:pt x="308958" y="555863"/>
                </a:lnTo>
                <a:lnTo>
                  <a:pt x="325004" y="546039"/>
                </a:lnTo>
                <a:lnTo>
                  <a:pt x="341541" y="536051"/>
                </a:lnTo>
                <a:lnTo>
                  <a:pt x="358404" y="526064"/>
                </a:lnTo>
                <a:lnTo>
                  <a:pt x="375924" y="516240"/>
                </a:lnTo>
                <a:lnTo>
                  <a:pt x="393279" y="506416"/>
                </a:lnTo>
                <a:lnTo>
                  <a:pt x="411126" y="496593"/>
                </a:lnTo>
                <a:lnTo>
                  <a:pt x="428972" y="486769"/>
                </a:lnTo>
                <a:lnTo>
                  <a:pt x="447146" y="476945"/>
                </a:lnTo>
                <a:lnTo>
                  <a:pt x="464992" y="467121"/>
                </a:lnTo>
                <a:lnTo>
                  <a:pt x="482839" y="457625"/>
                </a:lnTo>
                <a:lnTo>
                  <a:pt x="500522" y="447964"/>
                </a:lnTo>
                <a:lnTo>
                  <a:pt x="517713" y="438305"/>
                </a:lnTo>
                <a:lnTo>
                  <a:pt x="534578" y="428808"/>
                </a:lnTo>
                <a:lnTo>
                  <a:pt x="551278" y="419148"/>
                </a:lnTo>
                <a:lnTo>
                  <a:pt x="567160" y="409816"/>
                </a:lnTo>
                <a:lnTo>
                  <a:pt x="579931" y="402120"/>
                </a:lnTo>
                <a:lnTo>
                  <a:pt x="592538" y="395080"/>
                </a:lnTo>
                <a:lnTo>
                  <a:pt x="604982" y="388040"/>
                </a:lnTo>
                <a:lnTo>
                  <a:pt x="617589" y="380835"/>
                </a:lnTo>
                <a:lnTo>
                  <a:pt x="629869" y="374123"/>
                </a:lnTo>
                <a:lnTo>
                  <a:pt x="642475" y="366918"/>
                </a:lnTo>
                <a:lnTo>
                  <a:pt x="655246" y="359878"/>
                </a:lnTo>
                <a:lnTo>
                  <a:pt x="668017" y="352347"/>
                </a:lnTo>
                <a:lnTo>
                  <a:pt x="690776" y="338593"/>
                </a:lnTo>
                <a:lnTo>
                  <a:pt x="717300" y="322711"/>
                </a:lnTo>
                <a:lnTo>
                  <a:pt x="746935" y="305193"/>
                </a:lnTo>
                <a:lnTo>
                  <a:pt x="778699" y="286200"/>
                </a:lnTo>
                <a:lnTo>
                  <a:pt x="812590" y="266225"/>
                </a:lnTo>
                <a:lnTo>
                  <a:pt x="847956" y="245431"/>
                </a:lnTo>
                <a:lnTo>
                  <a:pt x="884141" y="224146"/>
                </a:lnTo>
                <a:lnTo>
                  <a:pt x="920652" y="202698"/>
                </a:lnTo>
                <a:lnTo>
                  <a:pt x="957164" y="181576"/>
                </a:lnTo>
                <a:lnTo>
                  <a:pt x="992857" y="160946"/>
                </a:lnTo>
                <a:lnTo>
                  <a:pt x="1027240" y="141135"/>
                </a:lnTo>
                <a:lnTo>
                  <a:pt x="1059986" y="122470"/>
                </a:lnTo>
                <a:lnTo>
                  <a:pt x="1090440" y="105442"/>
                </a:lnTo>
                <a:lnTo>
                  <a:pt x="1118110" y="90379"/>
                </a:lnTo>
                <a:lnTo>
                  <a:pt x="1130554" y="83502"/>
                </a:lnTo>
                <a:lnTo>
                  <a:pt x="1142178" y="77281"/>
                </a:lnTo>
                <a:lnTo>
                  <a:pt x="1152984" y="71550"/>
                </a:lnTo>
                <a:lnTo>
                  <a:pt x="1162645" y="66638"/>
                </a:lnTo>
                <a:lnTo>
                  <a:pt x="1179509" y="58451"/>
                </a:lnTo>
                <a:lnTo>
                  <a:pt x="1196537" y="50756"/>
                </a:lnTo>
                <a:lnTo>
                  <a:pt x="1213728" y="43716"/>
                </a:lnTo>
                <a:lnTo>
                  <a:pt x="1231084" y="37331"/>
                </a:lnTo>
                <a:lnTo>
                  <a:pt x="1248766" y="31109"/>
                </a:lnTo>
                <a:lnTo>
                  <a:pt x="1266122" y="25706"/>
                </a:lnTo>
                <a:lnTo>
                  <a:pt x="1283968" y="20794"/>
                </a:lnTo>
                <a:lnTo>
                  <a:pt x="1301815" y="16210"/>
                </a:lnTo>
                <a:lnTo>
                  <a:pt x="1319662" y="12280"/>
                </a:lnTo>
                <a:lnTo>
                  <a:pt x="1337835" y="9005"/>
                </a:lnTo>
                <a:lnTo>
                  <a:pt x="1355845" y="6222"/>
                </a:lnTo>
                <a:lnTo>
                  <a:pt x="1373856" y="3930"/>
                </a:lnTo>
                <a:lnTo>
                  <a:pt x="1392030" y="2129"/>
                </a:lnTo>
                <a:lnTo>
                  <a:pt x="1410368" y="983"/>
                </a:lnTo>
                <a:lnTo>
                  <a:pt x="1428541" y="16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6C79758-FD56-E9C4-1D28-EC7809FC7F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r="19311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B6198D9-A4E6-231D-8CCF-7B693FCF37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2" r="19282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1CBBF9-F9C4-DAF0-0559-F41F5ECF4B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r="19284"/>
          <a:stretch>
            <a:fillRect/>
          </a:stretch>
        </p:blipFill>
        <p:spPr/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C60033E-AEC6-2252-2791-FB6746E242AE}"/>
              </a:ext>
            </a:extLst>
          </p:cNvPr>
          <p:cNvSpPr txBox="1"/>
          <p:nvPr/>
        </p:nvSpPr>
        <p:spPr>
          <a:xfrm>
            <a:off x="717865" y="5140257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481E2A-FA98-52C4-80A4-D076B34876C2}"/>
              </a:ext>
            </a:extLst>
          </p:cNvPr>
          <p:cNvSpPr txBox="1"/>
          <p:nvPr/>
        </p:nvSpPr>
        <p:spPr>
          <a:xfrm>
            <a:off x="717865" y="4689161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CD1113-A601-F7B8-EE21-8EB06CF8E916}"/>
              </a:ext>
            </a:extLst>
          </p:cNvPr>
          <p:cNvSpPr txBox="1"/>
          <p:nvPr/>
        </p:nvSpPr>
        <p:spPr>
          <a:xfrm>
            <a:off x="717865" y="1356048"/>
            <a:ext cx="4050587" cy="122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labore.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9DF78C-299B-BA84-A8FA-FF4108B48161}"/>
              </a:ext>
            </a:extLst>
          </p:cNvPr>
          <p:cNvSpPr txBox="1"/>
          <p:nvPr/>
        </p:nvSpPr>
        <p:spPr>
          <a:xfrm>
            <a:off x="717865" y="904952"/>
            <a:ext cx="295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8E6FEA"/>
      </a:accent1>
      <a:accent2>
        <a:srgbClr val="8064D3"/>
      </a:accent2>
      <a:accent3>
        <a:srgbClr val="7258BC"/>
      </a:accent3>
      <a:accent4>
        <a:srgbClr val="634DA6"/>
      </a:accent4>
      <a:accent5>
        <a:srgbClr val="55418F"/>
      </a:accent5>
      <a:accent6>
        <a:srgbClr val="473678"/>
      </a:accent6>
      <a:hlink>
        <a:srgbClr val="0563C1"/>
      </a:hlink>
      <a:folHlink>
        <a:srgbClr val="954F72"/>
      </a:folHlink>
    </a:clrScheme>
    <a:fontScheme name="Custom 130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2416</Words>
  <Application>Microsoft Office PowerPoint</Application>
  <PresentationFormat>Widescreen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ahmad shehreen</cp:lastModifiedBy>
  <cp:revision>311</cp:revision>
  <dcterms:created xsi:type="dcterms:W3CDTF">2018-01-25T07:50:15Z</dcterms:created>
  <dcterms:modified xsi:type="dcterms:W3CDTF">2022-06-01T16:20:47Z</dcterms:modified>
</cp:coreProperties>
</file>