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55" r:id="rId2"/>
    <p:sldId id="877" r:id="rId3"/>
    <p:sldId id="1119" r:id="rId4"/>
    <p:sldId id="958" r:id="rId5"/>
    <p:sldId id="1013" r:id="rId6"/>
    <p:sldId id="1014" r:id="rId7"/>
    <p:sldId id="1015" r:id="rId8"/>
    <p:sldId id="959" r:id="rId9"/>
    <p:sldId id="960" r:id="rId10"/>
    <p:sldId id="961" r:id="rId11"/>
    <p:sldId id="964" r:id="rId12"/>
    <p:sldId id="1068" r:id="rId13"/>
    <p:sldId id="1069" r:id="rId14"/>
    <p:sldId id="1092" r:id="rId15"/>
    <p:sldId id="1093" r:id="rId16"/>
    <p:sldId id="1094" r:id="rId17"/>
    <p:sldId id="1095" r:id="rId18"/>
    <p:sldId id="1096" r:id="rId19"/>
    <p:sldId id="1097" r:id="rId20"/>
    <p:sldId id="1071" r:id="rId21"/>
    <p:sldId id="1081" r:id="rId22"/>
    <p:sldId id="1222" r:id="rId23"/>
    <p:sldId id="1195" r:id="rId24"/>
    <p:sldId id="1045" r:id="rId25"/>
    <p:sldId id="1223" r:id="rId26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9F9F9"/>
    <a:srgbClr val="081C2A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79" autoAdjust="0"/>
    <p:restoredTop sz="81481" autoAdjust="0"/>
  </p:normalViewPr>
  <p:slideViewPr>
    <p:cSldViewPr>
      <p:cViewPr varScale="1">
        <p:scale>
          <a:sx n="72" d="100"/>
          <a:sy n="72" d="100"/>
        </p:scale>
        <p:origin x="282" y="60"/>
      </p:cViewPr>
      <p:guideLst>
        <p:guide orient="horz" pos="2160"/>
        <p:guide pos="3840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2790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CCDA-4E1A-A6ED-69B3DD22267C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CCDA-4E1A-A6ED-69B3DD22267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DA-4E1A-A6ED-69B3DD222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4"/>
        <c:holeSize val="70"/>
      </c:doughnutChart>
    </c:plotArea>
    <c:plotVisOnly val="1"/>
    <c:dispBlanksAs val="zero"/>
    <c:showDLblsOverMax val="0"/>
  </c:chart>
  <c:spPr>
    <a:ln>
      <a:noFill/>
    </a:ln>
  </c:spPr>
  <c:txPr>
    <a:bodyPr/>
    <a:lstStyle/>
    <a:p>
      <a:pPr rtl="0">
        <a:defRPr sz="1800" baseline="-25000"/>
      </a:pPr>
      <a:endParaRPr lang="LID4096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C63-48E1-9829-B8134EE77C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C63-48E1-9829-B8134EE77C6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63-48E1-9829-B8134EE77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3"/>
        <c:holeSize val="70"/>
      </c:doughnutChart>
    </c:plotArea>
    <c:plotVisOnly val="1"/>
    <c:dispBlanksAs val="zero"/>
    <c:showDLblsOverMax val="0"/>
  </c:chart>
  <c:txPr>
    <a:bodyPr/>
    <a:lstStyle/>
    <a:p>
      <a:pPr rtl="0">
        <a:defRPr sz="1800"/>
      </a:pPr>
      <a:endParaRPr lang="LID4096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31D-4650-BDE0-EBF0B67C334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31D-4650-BDE0-EBF0B67C334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31D-4650-BDE0-EBF0B67C3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3"/>
        <c:holeSize val="70"/>
      </c:doughnutChart>
    </c:plotArea>
    <c:plotVisOnly val="1"/>
    <c:dispBlanksAs val="zero"/>
    <c:showDLblsOverMax val="0"/>
  </c:chart>
  <c:txPr>
    <a:bodyPr/>
    <a:lstStyle/>
    <a:p>
      <a:pPr rtl="0">
        <a:defRPr sz="1800"/>
      </a:pPr>
      <a:endParaRPr lang="LID4096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6263-08B6-48B8-A783-C24F0A790A89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4BC2D-B9D8-4A1B-8AF7-37D8D9DD2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5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29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5FF66-D43C-4709-967B-917E1FE885B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57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3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45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97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8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8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81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26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LO_AR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6" hasCustomPrompt="1"/>
          </p:nvPr>
        </p:nvSpPr>
        <p:spPr>
          <a:xfrm>
            <a:off x="165335" y="736158"/>
            <a:ext cx="6337067" cy="5385685"/>
          </a:xfrm>
          <a:custGeom>
            <a:avLst/>
            <a:gdLst>
              <a:gd name="connsiteX0" fmla="*/ 448620 w 6305201"/>
              <a:gd name="connsiteY0" fmla="*/ 3917107 h 4039264"/>
              <a:gd name="connsiteX1" fmla="*/ 434923 w 6305201"/>
              <a:gd name="connsiteY1" fmla="*/ 3928740 h 4039264"/>
              <a:gd name="connsiteX2" fmla="*/ 412092 w 6305201"/>
              <a:gd name="connsiteY2" fmla="*/ 3922922 h 4039264"/>
              <a:gd name="connsiteX3" fmla="*/ 412092 w 6305201"/>
              <a:gd name="connsiteY3" fmla="*/ 3922923 h 4039264"/>
              <a:gd name="connsiteX4" fmla="*/ 434922 w 6305201"/>
              <a:gd name="connsiteY4" fmla="*/ 3928741 h 4039264"/>
              <a:gd name="connsiteX5" fmla="*/ 476018 w 6305201"/>
              <a:gd name="connsiteY5" fmla="*/ 3917106 h 4039264"/>
              <a:gd name="connsiteX6" fmla="*/ 476017 w 6305201"/>
              <a:gd name="connsiteY6" fmla="*/ 3917107 h 4039264"/>
              <a:gd name="connsiteX7" fmla="*/ 466884 w 6305201"/>
              <a:gd name="connsiteY7" fmla="*/ 3928740 h 4039264"/>
              <a:gd name="connsiteX8" fmla="*/ 466885 w 6305201"/>
              <a:gd name="connsiteY8" fmla="*/ 3928740 h 4039264"/>
              <a:gd name="connsiteX9" fmla="*/ 571907 w 6305201"/>
              <a:gd name="connsiteY9" fmla="*/ 3899654 h 4039264"/>
              <a:gd name="connsiteX10" fmla="*/ 562774 w 6305201"/>
              <a:gd name="connsiteY10" fmla="*/ 3905471 h 4039264"/>
              <a:gd name="connsiteX11" fmla="*/ 544510 w 6305201"/>
              <a:gd name="connsiteY11" fmla="*/ 3911288 h 4039264"/>
              <a:gd name="connsiteX12" fmla="*/ 526245 w 6305201"/>
              <a:gd name="connsiteY12" fmla="*/ 3917106 h 4039264"/>
              <a:gd name="connsiteX13" fmla="*/ 544509 w 6305201"/>
              <a:gd name="connsiteY13" fmla="*/ 3911289 h 4039264"/>
              <a:gd name="connsiteX14" fmla="*/ 562773 w 6305201"/>
              <a:gd name="connsiteY14" fmla="*/ 3905472 h 4039264"/>
              <a:gd name="connsiteX15" fmla="*/ 571906 w 6305201"/>
              <a:gd name="connsiteY15" fmla="*/ 3899655 h 4039264"/>
              <a:gd name="connsiteX16" fmla="*/ 608436 w 6305201"/>
              <a:gd name="connsiteY16" fmla="*/ 3876386 h 4039264"/>
              <a:gd name="connsiteX17" fmla="*/ 608435 w 6305201"/>
              <a:gd name="connsiteY17" fmla="*/ 3876387 h 4039264"/>
              <a:gd name="connsiteX18" fmla="*/ 617567 w 6305201"/>
              <a:gd name="connsiteY18" fmla="*/ 3893838 h 4039264"/>
              <a:gd name="connsiteX19" fmla="*/ 622134 w 6305201"/>
              <a:gd name="connsiteY19" fmla="*/ 3905472 h 4039264"/>
              <a:gd name="connsiteX20" fmla="*/ 622134 w 6305201"/>
              <a:gd name="connsiteY20" fmla="*/ 3911289 h 4039264"/>
              <a:gd name="connsiteX21" fmla="*/ 617567 w 6305201"/>
              <a:gd name="connsiteY21" fmla="*/ 3922923 h 4039264"/>
              <a:gd name="connsiteX22" fmla="*/ 617568 w 6305201"/>
              <a:gd name="connsiteY22" fmla="*/ 3922922 h 4039264"/>
              <a:gd name="connsiteX23" fmla="*/ 622135 w 6305201"/>
              <a:gd name="connsiteY23" fmla="*/ 3911288 h 4039264"/>
              <a:gd name="connsiteX24" fmla="*/ 622135 w 6305201"/>
              <a:gd name="connsiteY24" fmla="*/ 3905471 h 4039264"/>
              <a:gd name="connsiteX25" fmla="*/ 617568 w 6305201"/>
              <a:gd name="connsiteY25" fmla="*/ 3893837 h 4039264"/>
              <a:gd name="connsiteX26" fmla="*/ 581039 w 6305201"/>
              <a:gd name="connsiteY26" fmla="*/ 3829850 h 4039264"/>
              <a:gd name="connsiteX27" fmla="*/ 535378 w 6305201"/>
              <a:gd name="connsiteY27" fmla="*/ 3841484 h 4039264"/>
              <a:gd name="connsiteX28" fmla="*/ 485150 w 6305201"/>
              <a:gd name="connsiteY28" fmla="*/ 3847301 h 4039264"/>
              <a:gd name="connsiteX29" fmla="*/ 434923 w 6305201"/>
              <a:gd name="connsiteY29" fmla="*/ 3864752 h 4039264"/>
              <a:gd name="connsiteX30" fmla="*/ 389261 w 6305201"/>
              <a:gd name="connsiteY30" fmla="*/ 3888020 h 4039264"/>
              <a:gd name="connsiteX31" fmla="*/ 384695 w 6305201"/>
              <a:gd name="connsiteY31" fmla="*/ 3888020 h 4039264"/>
              <a:gd name="connsiteX32" fmla="*/ 384694 w 6305201"/>
              <a:gd name="connsiteY32" fmla="*/ 3888021 h 4039264"/>
              <a:gd name="connsiteX33" fmla="*/ 389260 w 6305201"/>
              <a:gd name="connsiteY33" fmla="*/ 3888021 h 4039264"/>
              <a:gd name="connsiteX34" fmla="*/ 434922 w 6305201"/>
              <a:gd name="connsiteY34" fmla="*/ 3864753 h 4039264"/>
              <a:gd name="connsiteX35" fmla="*/ 485149 w 6305201"/>
              <a:gd name="connsiteY35" fmla="*/ 3847302 h 4039264"/>
              <a:gd name="connsiteX36" fmla="*/ 535377 w 6305201"/>
              <a:gd name="connsiteY36" fmla="*/ 3841485 h 4039264"/>
              <a:gd name="connsiteX37" fmla="*/ 581038 w 6305201"/>
              <a:gd name="connsiteY37" fmla="*/ 3829851 h 4039264"/>
              <a:gd name="connsiteX38" fmla="*/ 622134 w 6305201"/>
              <a:gd name="connsiteY38" fmla="*/ 3829851 h 4039264"/>
              <a:gd name="connsiteX39" fmla="*/ 658663 w 6305201"/>
              <a:gd name="connsiteY39" fmla="*/ 3829851 h 4039264"/>
              <a:gd name="connsiteX40" fmla="*/ 663229 w 6305201"/>
              <a:gd name="connsiteY40" fmla="*/ 3847302 h 4039264"/>
              <a:gd name="connsiteX41" fmla="*/ 658664 w 6305201"/>
              <a:gd name="connsiteY41" fmla="*/ 3853118 h 4039264"/>
              <a:gd name="connsiteX42" fmla="*/ 663230 w 6305201"/>
              <a:gd name="connsiteY42" fmla="*/ 3847301 h 4039264"/>
              <a:gd name="connsiteX43" fmla="*/ 658664 w 6305201"/>
              <a:gd name="connsiteY43" fmla="*/ 3829850 h 4039264"/>
              <a:gd name="connsiteX44" fmla="*/ 622135 w 6305201"/>
              <a:gd name="connsiteY44" fmla="*/ 3829850 h 4039264"/>
              <a:gd name="connsiteX45" fmla="*/ 809346 w 6305201"/>
              <a:gd name="connsiteY45" fmla="*/ 3672788 h 4039264"/>
              <a:gd name="connsiteX46" fmla="*/ 800214 w 6305201"/>
              <a:gd name="connsiteY46" fmla="*/ 3678606 h 4039264"/>
              <a:gd name="connsiteX47" fmla="*/ 800215 w 6305201"/>
              <a:gd name="connsiteY47" fmla="*/ 3678606 h 4039264"/>
              <a:gd name="connsiteX48" fmla="*/ 809347 w 6305201"/>
              <a:gd name="connsiteY48" fmla="*/ 3672788 h 4039264"/>
              <a:gd name="connsiteX49" fmla="*/ 4917090 w 6305201"/>
              <a:gd name="connsiteY49" fmla="*/ 3620435 h 4039264"/>
              <a:gd name="connsiteX50" fmla="*/ 4920862 w 6305201"/>
              <a:gd name="connsiteY50" fmla="*/ 3626252 h 4039264"/>
              <a:gd name="connsiteX51" fmla="*/ 4920862 w 6305201"/>
              <a:gd name="connsiteY51" fmla="*/ 3626251 h 4039264"/>
              <a:gd name="connsiteX52" fmla="*/ 5120780 w 6305201"/>
              <a:gd name="connsiteY52" fmla="*/ 3597167 h 4039264"/>
              <a:gd name="connsiteX53" fmla="*/ 5120780 w 6305201"/>
              <a:gd name="connsiteY53" fmla="*/ 3602984 h 4039264"/>
              <a:gd name="connsiteX54" fmla="*/ 5109464 w 6305201"/>
              <a:gd name="connsiteY54" fmla="*/ 3608801 h 4039264"/>
              <a:gd name="connsiteX55" fmla="*/ 5117008 w 6305201"/>
              <a:gd name="connsiteY55" fmla="*/ 3602984 h 4039264"/>
              <a:gd name="connsiteX56" fmla="*/ 4591756 w 6305201"/>
              <a:gd name="connsiteY56" fmla="*/ 3545174 h 4039264"/>
              <a:gd name="connsiteX57" fmla="*/ 4547430 w 6305201"/>
              <a:gd name="connsiteY57" fmla="*/ 3562263 h 4039264"/>
              <a:gd name="connsiteX58" fmla="*/ 4539886 w 6305201"/>
              <a:gd name="connsiteY58" fmla="*/ 3568080 h 4039264"/>
              <a:gd name="connsiteX59" fmla="*/ 4532342 w 6305201"/>
              <a:gd name="connsiteY59" fmla="*/ 3562263 h 4039264"/>
              <a:gd name="connsiteX60" fmla="*/ 4528570 w 6305201"/>
              <a:gd name="connsiteY60" fmla="*/ 3562263 h 4039264"/>
              <a:gd name="connsiteX61" fmla="*/ 4524798 w 6305201"/>
              <a:gd name="connsiteY61" fmla="*/ 3550629 h 4039264"/>
              <a:gd name="connsiteX62" fmla="*/ 4525733 w 6305201"/>
              <a:gd name="connsiteY62" fmla="*/ 3546304 h 4039264"/>
              <a:gd name="connsiteX63" fmla="*/ 4525732 w 6305201"/>
              <a:gd name="connsiteY63" fmla="*/ 3546304 h 4039264"/>
              <a:gd name="connsiteX64" fmla="*/ 4524797 w 6305201"/>
              <a:gd name="connsiteY64" fmla="*/ 3550630 h 4039264"/>
              <a:gd name="connsiteX65" fmla="*/ 4528569 w 6305201"/>
              <a:gd name="connsiteY65" fmla="*/ 3562264 h 4039264"/>
              <a:gd name="connsiteX66" fmla="*/ 4532341 w 6305201"/>
              <a:gd name="connsiteY66" fmla="*/ 3562264 h 4039264"/>
              <a:gd name="connsiteX67" fmla="*/ 4539885 w 6305201"/>
              <a:gd name="connsiteY67" fmla="*/ 3568081 h 4039264"/>
              <a:gd name="connsiteX68" fmla="*/ 4547429 w 6305201"/>
              <a:gd name="connsiteY68" fmla="*/ 3562264 h 4039264"/>
              <a:gd name="connsiteX69" fmla="*/ 4591758 w 6305201"/>
              <a:gd name="connsiteY69" fmla="*/ 3545174 h 4039264"/>
              <a:gd name="connsiteX70" fmla="*/ 4909546 w 6305201"/>
              <a:gd name="connsiteY70" fmla="*/ 3521545 h 4039264"/>
              <a:gd name="connsiteX71" fmla="*/ 4902002 w 6305201"/>
              <a:gd name="connsiteY71" fmla="*/ 3527362 h 4039264"/>
              <a:gd name="connsiteX72" fmla="*/ 4883142 w 6305201"/>
              <a:gd name="connsiteY72" fmla="*/ 3544813 h 4039264"/>
              <a:gd name="connsiteX73" fmla="*/ 4875597 w 6305201"/>
              <a:gd name="connsiteY73" fmla="*/ 3550630 h 4039264"/>
              <a:gd name="connsiteX74" fmla="*/ 4871825 w 6305201"/>
              <a:gd name="connsiteY74" fmla="*/ 3556447 h 4039264"/>
              <a:gd name="connsiteX75" fmla="*/ 4871825 w 6305201"/>
              <a:gd name="connsiteY75" fmla="*/ 3562264 h 4039264"/>
              <a:gd name="connsiteX76" fmla="*/ 4875597 w 6305201"/>
              <a:gd name="connsiteY76" fmla="*/ 3568081 h 4039264"/>
              <a:gd name="connsiteX77" fmla="*/ 4875598 w 6305201"/>
              <a:gd name="connsiteY77" fmla="*/ 3568081 h 4039264"/>
              <a:gd name="connsiteX78" fmla="*/ 4871826 w 6305201"/>
              <a:gd name="connsiteY78" fmla="*/ 3562264 h 4039264"/>
              <a:gd name="connsiteX79" fmla="*/ 4871826 w 6305201"/>
              <a:gd name="connsiteY79" fmla="*/ 3556447 h 4039264"/>
              <a:gd name="connsiteX80" fmla="*/ 4875598 w 6305201"/>
              <a:gd name="connsiteY80" fmla="*/ 3550630 h 4039264"/>
              <a:gd name="connsiteX81" fmla="*/ 4883143 w 6305201"/>
              <a:gd name="connsiteY81" fmla="*/ 3544813 h 4039264"/>
              <a:gd name="connsiteX82" fmla="*/ 4902003 w 6305201"/>
              <a:gd name="connsiteY82" fmla="*/ 3527362 h 4039264"/>
              <a:gd name="connsiteX83" fmla="*/ 4909546 w 6305201"/>
              <a:gd name="connsiteY83" fmla="*/ 3521546 h 4039264"/>
              <a:gd name="connsiteX84" fmla="*/ 5192449 w 6305201"/>
              <a:gd name="connsiteY84" fmla="*/ 3515727 h 4039264"/>
              <a:gd name="connsiteX85" fmla="*/ 5196220 w 6305201"/>
              <a:gd name="connsiteY85" fmla="*/ 3515727 h 4039264"/>
              <a:gd name="connsiteX86" fmla="*/ 5215081 w 6305201"/>
              <a:gd name="connsiteY86" fmla="*/ 3515727 h 4039264"/>
              <a:gd name="connsiteX87" fmla="*/ 5230169 w 6305201"/>
              <a:gd name="connsiteY87" fmla="*/ 3515727 h 4039264"/>
              <a:gd name="connsiteX88" fmla="*/ 5226397 w 6305201"/>
              <a:gd name="connsiteY88" fmla="*/ 3533178 h 4039264"/>
              <a:gd name="connsiteX89" fmla="*/ 5218853 w 6305201"/>
              <a:gd name="connsiteY89" fmla="*/ 3550629 h 4039264"/>
              <a:gd name="connsiteX90" fmla="*/ 5207538 w 6305201"/>
              <a:gd name="connsiteY90" fmla="*/ 3562263 h 4039264"/>
              <a:gd name="connsiteX91" fmla="*/ 5192449 w 6305201"/>
              <a:gd name="connsiteY91" fmla="*/ 3568080 h 4039264"/>
              <a:gd name="connsiteX92" fmla="*/ 5188676 w 6305201"/>
              <a:gd name="connsiteY92" fmla="*/ 3568080 h 4039264"/>
              <a:gd name="connsiteX93" fmla="*/ 5184904 w 6305201"/>
              <a:gd name="connsiteY93" fmla="*/ 3562263 h 4039264"/>
              <a:gd name="connsiteX94" fmla="*/ 5181133 w 6305201"/>
              <a:gd name="connsiteY94" fmla="*/ 3550629 h 4039264"/>
              <a:gd name="connsiteX95" fmla="*/ 5181133 w 6305201"/>
              <a:gd name="connsiteY95" fmla="*/ 3544812 h 4039264"/>
              <a:gd name="connsiteX96" fmla="*/ 5181133 w 6305201"/>
              <a:gd name="connsiteY96" fmla="*/ 3533178 h 4039264"/>
              <a:gd name="connsiteX97" fmla="*/ 5184904 w 6305201"/>
              <a:gd name="connsiteY97" fmla="*/ 3527361 h 4039264"/>
              <a:gd name="connsiteX98" fmla="*/ 5188676 w 6305201"/>
              <a:gd name="connsiteY98" fmla="*/ 3521544 h 4039264"/>
              <a:gd name="connsiteX99" fmla="*/ 5335787 w 6305201"/>
              <a:gd name="connsiteY99" fmla="*/ 3504093 h 4039264"/>
              <a:gd name="connsiteX100" fmla="*/ 5343331 w 6305201"/>
              <a:gd name="connsiteY100" fmla="*/ 3504093 h 4039264"/>
              <a:gd name="connsiteX101" fmla="*/ 5350874 w 6305201"/>
              <a:gd name="connsiteY101" fmla="*/ 3504093 h 4039264"/>
              <a:gd name="connsiteX102" fmla="*/ 5354647 w 6305201"/>
              <a:gd name="connsiteY102" fmla="*/ 3504093 h 4039264"/>
              <a:gd name="connsiteX103" fmla="*/ 5354647 w 6305201"/>
              <a:gd name="connsiteY103" fmla="*/ 3509909 h 4039264"/>
              <a:gd name="connsiteX104" fmla="*/ 5350874 w 6305201"/>
              <a:gd name="connsiteY104" fmla="*/ 3515727 h 4039264"/>
              <a:gd name="connsiteX105" fmla="*/ 5347102 w 6305201"/>
              <a:gd name="connsiteY105" fmla="*/ 3515727 h 4039264"/>
              <a:gd name="connsiteX106" fmla="*/ 5332015 w 6305201"/>
              <a:gd name="connsiteY106" fmla="*/ 3521544 h 4039264"/>
              <a:gd name="connsiteX107" fmla="*/ 5316925 w 6305201"/>
              <a:gd name="connsiteY107" fmla="*/ 3521544 h 4039264"/>
              <a:gd name="connsiteX108" fmla="*/ 5324470 w 6305201"/>
              <a:gd name="connsiteY108" fmla="*/ 3515727 h 4039264"/>
              <a:gd name="connsiteX109" fmla="*/ 4815244 w 6305201"/>
              <a:gd name="connsiteY109" fmla="*/ 3486642 h 4039264"/>
              <a:gd name="connsiteX110" fmla="*/ 4807700 w 6305201"/>
              <a:gd name="connsiteY110" fmla="*/ 3498276 h 4039264"/>
              <a:gd name="connsiteX111" fmla="*/ 4796384 w 6305201"/>
              <a:gd name="connsiteY111" fmla="*/ 3515728 h 4039264"/>
              <a:gd name="connsiteX112" fmla="*/ 4796385 w 6305201"/>
              <a:gd name="connsiteY112" fmla="*/ 3515728 h 4039264"/>
              <a:gd name="connsiteX113" fmla="*/ 4807701 w 6305201"/>
              <a:gd name="connsiteY113" fmla="*/ 3498276 h 4039264"/>
              <a:gd name="connsiteX114" fmla="*/ 4815245 w 6305201"/>
              <a:gd name="connsiteY114" fmla="*/ 3486642 h 4039264"/>
              <a:gd name="connsiteX115" fmla="*/ 4947267 w 6305201"/>
              <a:gd name="connsiteY115" fmla="*/ 3457556 h 4039264"/>
              <a:gd name="connsiteX116" fmla="*/ 4939723 w 6305201"/>
              <a:gd name="connsiteY116" fmla="*/ 3469190 h 4039264"/>
              <a:gd name="connsiteX117" fmla="*/ 4932178 w 6305201"/>
              <a:gd name="connsiteY117" fmla="*/ 3475007 h 4039264"/>
              <a:gd name="connsiteX118" fmla="*/ 4917090 w 6305201"/>
              <a:gd name="connsiteY118" fmla="*/ 3486641 h 4039264"/>
              <a:gd name="connsiteX119" fmla="*/ 4905774 w 6305201"/>
              <a:gd name="connsiteY119" fmla="*/ 3498275 h 4039264"/>
              <a:gd name="connsiteX120" fmla="*/ 4890685 w 6305201"/>
              <a:gd name="connsiteY120" fmla="*/ 3498275 h 4039264"/>
              <a:gd name="connsiteX121" fmla="*/ 4886914 w 6305201"/>
              <a:gd name="connsiteY121" fmla="*/ 3498275 h 4039264"/>
              <a:gd name="connsiteX122" fmla="*/ 4879370 w 6305201"/>
              <a:gd name="connsiteY122" fmla="*/ 3498275 h 4039264"/>
              <a:gd name="connsiteX123" fmla="*/ 4871825 w 6305201"/>
              <a:gd name="connsiteY123" fmla="*/ 3486641 h 4039264"/>
              <a:gd name="connsiteX124" fmla="*/ 4871825 w 6305201"/>
              <a:gd name="connsiteY124" fmla="*/ 3486642 h 4039264"/>
              <a:gd name="connsiteX125" fmla="*/ 4879370 w 6305201"/>
              <a:gd name="connsiteY125" fmla="*/ 3498276 h 4039264"/>
              <a:gd name="connsiteX126" fmla="*/ 4886914 w 6305201"/>
              <a:gd name="connsiteY126" fmla="*/ 3498276 h 4039264"/>
              <a:gd name="connsiteX127" fmla="*/ 4890685 w 6305201"/>
              <a:gd name="connsiteY127" fmla="*/ 3498276 h 4039264"/>
              <a:gd name="connsiteX128" fmla="*/ 4905774 w 6305201"/>
              <a:gd name="connsiteY128" fmla="*/ 3498276 h 4039264"/>
              <a:gd name="connsiteX129" fmla="*/ 4917090 w 6305201"/>
              <a:gd name="connsiteY129" fmla="*/ 3486642 h 4039264"/>
              <a:gd name="connsiteX130" fmla="*/ 4932178 w 6305201"/>
              <a:gd name="connsiteY130" fmla="*/ 3475008 h 4039264"/>
              <a:gd name="connsiteX131" fmla="*/ 4939723 w 6305201"/>
              <a:gd name="connsiteY131" fmla="*/ 3469191 h 4039264"/>
              <a:gd name="connsiteX132" fmla="*/ 4947267 w 6305201"/>
              <a:gd name="connsiteY132" fmla="*/ 3457557 h 4039264"/>
              <a:gd name="connsiteX133" fmla="*/ 5441404 w 6305201"/>
              <a:gd name="connsiteY133" fmla="*/ 3370301 h 4039264"/>
              <a:gd name="connsiteX134" fmla="*/ 5456492 w 6305201"/>
              <a:gd name="connsiteY134" fmla="*/ 3370301 h 4039264"/>
              <a:gd name="connsiteX135" fmla="*/ 5467808 w 6305201"/>
              <a:gd name="connsiteY135" fmla="*/ 3370301 h 4039264"/>
              <a:gd name="connsiteX136" fmla="*/ 5475352 w 6305201"/>
              <a:gd name="connsiteY136" fmla="*/ 3370301 h 4039264"/>
              <a:gd name="connsiteX137" fmla="*/ 5479123 w 6305201"/>
              <a:gd name="connsiteY137" fmla="*/ 3370301 h 4039264"/>
              <a:gd name="connsiteX138" fmla="*/ 5482895 w 6305201"/>
              <a:gd name="connsiteY138" fmla="*/ 3376118 h 4039264"/>
              <a:gd name="connsiteX139" fmla="*/ 5479123 w 6305201"/>
              <a:gd name="connsiteY139" fmla="*/ 3381935 h 4039264"/>
              <a:gd name="connsiteX140" fmla="*/ 5471580 w 6305201"/>
              <a:gd name="connsiteY140" fmla="*/ 3393569 h 4039264"/>
              <a:gd name="connsiteX141" fmla="*/ 5467808 w 6305201"/>
              <a:gd name="connsiteY141" fmla="*/ 3393569 h 4039264"/>
              <a:gd name="connsiteX142" fmla="*/ 5448948 w 6305201"/>
              <a:gd name="connsiteY142" fmla="*/ 3387752 h 4039264"/>
              <a:gd name="connsiteX143" fmla="*/ 5433859 w 6305201"/>
              <a:gd name="connsiteY143" fmla="*/ 3381935 h 4039264"/>
              <a:gd name="connsiteX144" fmla="*/ 5147185 w 6305201"/>
              <a:gd name="connsiteY144" fmla="*/ 3358666 h 4039264"/>
              <a:gd name="connsiteX145" fmla="*/ 5158501 w 6305201"/>
              <a:gd name="connsiteY145" fmla="*/ 3358666 h 4039264"/>
              <a:gd name="connsiteX146" fmla="*/ 5166045 w 6305201"/>
              <a:gd name="connsiteY146" fmla="*/ 3358666 h 4039264"/>
              <a:gd name="connsiteX147" fmla="*/ 5177360 w 6305201"/>
              <a:gd name="connsiteY147" fmla="*/ 3364482 h 4039264"/>
              <a:gd name="connsiteX148" fmla="*/ 5181133 w 6305201"/>
              <a:gd name="connsiteY148" fmla="*/ 3376117 h 4039264"/>
              <a:gd name="connsiteX149" fmla="*/ 5177360 w 6305201"/>
              <a:gd name="connsiteY149" fmla="*/ 3411019 h 4039264"/>
              <a:gd name="connsiteX150" fmla="*/ 5162273 w 6305201"/>
              <a:gd name="connsiteY150" fmla="*/ 3434288 h 4039264"/>
              <a:gd name="connsiteX151" fmla="*/ 5162273 w 6305201"/>
              <a:gd name="connsiteY151" fmla="*/ 3451739 h 4039264"/>
              <a:gd name="connsiteX152" fmla="*/ 5169816 w 6305201"/>
              <a:gd name="connsiteY152" fmla="*/ 3457556 h 4039264"/>
              <a:gd name="connsiteX153" fmla="*/ 5177360 w 6305201"/>
              <a:gd name="connsiteY153" fmla="*/ 3469190 h 4039264"/>
              <a:gd name="connsiteX154" fmla="*/ 5184904 w 6305201"/>
              <a:gd name="connsiteY154" fmla="*/ 3469190 h 4039264"/>
              <a:gd name="connsiteX155" fmla="*/ 5196220 w 6305201"/>
              <a:gd name="connsiteY155" fmla="*/ 3463373 h 4039264"/>
              <a:gd name="connsiteX156" fmla="*/ 5199993 w 6305201"/>
              <a:gd name="connsiteY156" fmla="*/ 3451739 h 4039264"/>
              <a:gd name="connsiteX157" fmla="*/ 5207538 w 6305201"/>
              <a:gd name="connsiteY157" fmla="*/ 3440104 h 4039264"/>
              <a:gd name="connsiteX158" fmla="*/ 5211309 w 6305201"/>
              <a:gd name="connsiteY158" fmla="*/ 3434288 h 4039264"/>
              <a:gd name="connsiteX159" fmla="*/ 5215081 w 6305201"/>
              <a:gd name="connsiteY159" fmla="*/ 3440104 h 4039264"/>
              <a:gd name="connsiteX160" fmla="*/ 5218853 w 6305201"/>
              <a:gd name="connsiteY160" fmla="*/ 3451739 h 4039264"/>
              <a:gd name="connsiteX161" fmla="*/ 5222625 w 6305201"/>
              <a:gd name="connsiteY161" fmla="*/ 3463373 h 4039264"/>
              <a:gd name="connsiteX162" fmla="*/ 5222625 w 6305201"/>
              <a:gd name="connsiteY162" fmla="*/ 3469190 h 4039264"/>
              <a:gd name="connsiteX163" fmla="*/ 5218853 w 6305201"/>
              <a:gd name="connsiteY163" fmla="*/ 3475007 h 4039264"/>
              <a:gd name="connsiteX164" fmla="*/ 5211309 w 6305201"/>
              <a:gd name="connsiteY164" fmla="*/ 3480824 h 4039264"/>
              <a:gd name="connsiteX165" fmla="*/ 5196220 w 6305201"/>
              <a:gd name="connsiteY165" fmla="*/ 3486641 h 4039264"/>
              <a:gd name="connsiteX166" fmla="*/ 5181133 w 6305201"/>
              <a:gd name="connsiteY166" fmla="*/ 3498275 h 4039264"/>
              <a:gd name="connsiteX167" fmla="*/ 5177360 w 6305201"/>
              <a:gd name="connsiteY167" fmla="*/ 3504093 h 4039264"/>
              <a:gd name="connsiteX168" fmla="*/ 5169816 w 6305201"/>
              <a:gd name="connsiteY168" fmla="*/ 3509909 h 4039264"/>
              <a:gd name="connsiteX169" fmla="*/ 5154729 w 6305201"/>
              <a:gd name="connsiteY169" fmla="*/ 3498275 h 4039264"/>
              <a:gd name="connsiteX170" fmla="*/ 5139640 w 6305201"/>
              <a:gd name="connsiteY170" fmla="*/ 3480824 h 4039264"/>
              <a:gd name="connsiteX171" fmla="*/ 5124552 w 6305201"/>
              <a:gd name="connsiteY171" fmla="*/ 3498275 h 4039264"/>
              <a:gd name="connsiteX172" fmla="*/ 5101919 w 6305201"/>
              <a:gd name="connsiteY172" fmla="*/ 3509909 h 4039264"/>
              <a:gd name="connsiteX173" fmla="*/ 5094376 w 6305201"/>
              <a:gd name="connsiteY173" fmla="*/ 3509909 h 4039264"/>
              <a:gd name="connsiteX174" fmla="*/ 5083060 w 6305201"/>
              <a:gd name="connsiteY174" fmla="*/ 3509909 h 4039264"/>
              <a:gd name="connsiteX175" fmla="*/ 5071743 w 6305201"/>
              <a:gd name="connsiteY175" fmla="*/ 3509909 h 4039264"/>
              <a:gd name="connsiteX176" fmla="*/ 5067971 w 6305201"/>
              <a:gd name="connsiteY176" fmla="*/ 3509909 h 4039264"/>
              <a:gd name="connsiteX177" fmla="*/ 5064199 w 6305201"/>
              <a:gd name="connsiteY177" fmla="*/ 3504093 h 4039264"/>
              <a:gd name="connsiteX178" fmla="*/ 5064199 w 6305201"/>
              <a:gd name="connsiteY178" fmla="*/ 3498275 h 4039264"/>
              <a:gd name="connsiteX179" fmla="*/ 5071743 w 6305201"/>
              <a:gd name="connsiteY179" fmla="*/ 3475007 h 4039264"/>
              <a:gd name="connsiteX180" fmla="*/ 5086832 w 6305201"/>
              <a:gd name="connsiteY180" fmla="*/ 3469190 h 4039264"/>
              <a:gd name="connsiteX181" fmla="*/ 5094376 w 6305201"/>
              <a:gd name="connsiteY181" fmla="*/ 3463373 h 4039264"/>
              <a:gd name="connsiteX182" fmla="*/ 5098148 w 6305201"/>
              <a:gd name="connsiteY182" fmla="*/ 3457556 h 4039264"/>
              <a:gd name="connsiteX183" fmla="*/ 5098148 w 6305201"/>
              <a:gd name="connsiteY183" fmla="*/ 3451739 h 4039264"/>
              <a:gd name="connsiteX184" fmla="*/ 5094376 w 6305201"/>
              <a:gd name="connsiteY184" fmla="*/ 3440104 h 4039264"/>
              <a:gd name="connsiteX185" fmla="*/ 5086832 w 6305201"/>
              <a:gd name="connsiteY185" fmla="*/ 3434288 h 4039264"/>
              <a:gd name="connsiteX186" fmla="*/ 5071743 w 6305201"/>
              <a:gd name="connsiteY186" fmla="*/ 3440104 h 4039264"/>
              <a:gd name="connsiteX187" fmla="*/ 5064199 w 6305201"/>
              <a:gd name="connsiteY187" fmla="*/ 3451739 h 4039264"/>
              <a:gd name="connsiteX188" fmla="*/ 5056655 w 6305201"/>
              <a:gd name="connsiteY188" fmla="*/ 3457556 h 4039264"/>
              <a:gd name="connsiteX189" fmla="*/ 5045339 w 6305201"/>
              <a:gd name="connsiteY189" fmla="*/ 3457556 h 4039264"/>
              <a:gd name="connsiteX190" fmla="*/ 5037795 w 6305201"/>
              <a:gd name="connsiteY190" fmla="*/ 3457556 h 4039264"/>
              <a:gd name="connsiteX191" fmla="*/ 5030251 w 6305201"/>
              <a:gd name="connsiteY191" fmla="*/ 3440104 h 4039264"/>
              <a:gd name="connsiteX192" fmla="*/ 5030251 w 6305201"/>
              <a:gd name="connsiteY192" fmla="*/ 3428471 h 4039264"/>
              <a:gd name="connsiteX193" fmla="*/ 5041568 w 6305201"/>
              <a:gd name="connsiteY193" fmla="*/ 3411019 h 4039264"/>
              <a:gd name="connsiteX194" fmla="*/ 5060427 w 6305201"/>
              <a:gd name="connsiteY194" fmla="*/ 3393568 h 4039264"/>
              <a:gd name="connsiteX195" fmla="*/ 5086832 w 6305201"/>
              <a:gd name="connsiteY195" fmla="*/ 3393568 h 4039264"/>
              <a:gd name="connsiteX196" fmla="*/ 5105692 w 6305201"/>
              <a:gd name="connsiteY196" fmla="*/ 3381934 h 4039264"/>
              <a:gd name="connsiteX197" fmla="*/ 5124552 w 6305201"/>
              <a:gd name="connsiteY197" fmla="*/ 3370300 h 4039264"/>
              <a:gd name="connsiteX198" fmla="*/ 5211310 w 6305201"/>
              <a:gd name="connsiteY198" fmla="*/ 3317947 h 4039264"/>
              <a:gd name="connsiteX199" fmla="*/ 5218854 w 6305201"/>
              <a:gd name="connsiteY199" fmla="*/ 3317947 h 4039264"/>
              <a:gd name="connsiteX200" fmla="*/ 5222626 w 6305201"/>
              <a:gd name="connsiteY200" fmla="*/ 3323764 h 4039264"/>
              <a:gd name="connsiteX201" fmla="*/ 5226398 w 6305201"/>
              <a:gd name="connsiteY201" fmla="*/ 3329581 h 4039264"/>
              <a:gd name="connsiteX202" fmla="*/ 5241486 w 6305201"/>
              <a:gd name="connsiteY202" fmla="*/ 3341216 h 4039264"/>
              <a:gd name="connsiteX203" fmla="*/ 5249031 w 6305201"/>
              <a:gd name="connsiteY203" fmla="*/ 3358667 h 4039264"/>
              <a:gd name="connsiteX204" fmla="*/ 5233942 w 6305201"/>
              <a:gd name="connsiteY204" fmla="*/ 3370301 h 4039264"/>
              <a:gd name="connsiteX205" fmla="*/ 5218854 w 6305201"/>
              <a:gd name="connsiteY205" fmla="*/ 3381935 h 4039264"/>
              <a:gd name="connsiteX206" fmla="*/ 5215082 w 6305201"/>
              <a:gd name="connsiteY206" fmla="*/ 3370301 h 4039264"/>
              <a:gd name="connsiteX207" fmla="*/ 5207539 w 6305201"/>
              <a:gd name="connsiteY207" fmla="*/ 3352849 h 4039264"/>
              <a:gd name="connsiteX208" fmla="*/ 5199994 w 6305201"/>
              <a:gd name="connsiteY208" fmla="*/ 3335398 h 4039264"/>
              <a:gd name="connsiteX209" fmla="*/ 5207539 w 6305201"/>
              <a:gd name="connsiteY209" fmla="*/ 3323764 h 4039264"/>
              <a:gd name="connsiteX210" fmla="*/ 5399912 w 6305201"/>
              <a:gd name="connsiteY210" fmla="*/ 3312130 h 4039264"/>
              <a:gd name="connsiteX211" fmla="*/ 5407456 w 6305201"/>
              <a:gd name="connsiteY211" fmla="*/ 3312130 h 4039264"/>
              <a:gd name="connsiteX212" fmla="*/ 5411228 w 6305201"/>
              <a:gd name="connsiteY212" fmla="*/ 3317947 h 4039264"/>
              <a:gd name="connsiteX213" fmla="*/ 5415001 w 6305201"/>
              <a:gd name="connsiteY213" fmla="*/ 3329581 h 4039264"/>
              <a:gd name="connsiteX214" fmla="*/ 5415001 w 6305201"/>
              <a:gd name="connsiteY214" fmla="*/ 3335398 h 4039264"/>
              <a:gd name="connsiteX215" fmla="*/ 5407456 w 6305201"/>
              <a:gd name="connsiteY215" fmla="*/ 3364483 h 4039264"/>
              <a:gd name="connsiteX216" fmla="*/ 5399912 w 6305201"/>
              <a:gd name="connsiteY216" fmla="*/ 3381935 h 4039264"/>
              <a:gd name="connsiteX217" fmla="*/ 5358420 w 6305201"/>
              <a:gd name="connsiteY217" fmla="*/ 3393569 h 4039264"/>
              <a:gd name="connsiteX218" fmla="*/ 5332016 w 6305201"/>
              <a:gd name="connsiteY218" fmla="*/ 3411020 h 4039264"/>
              <a:gd name="connsiteX219" fmla="*/ 5335788 w 6305201"/>
              <a:gd name="connsiteY219" fmla="*/ 3416838 h 4039264"/>
              <a:gd name="connsiteX220" fmla="*/ 5339560 w 6305201"/>
              <a:gd name="connsiteY220" fmla="*/ 3422654 h 4039264"/>
              <a:gd name="connsiteX221" fmla="*/ 5339560 w 6305201"/>
              <a:gd name="connsiteY221" fmla="*/ 3428472 h 4039264"/>
              <a:gd name="connsiteX222" fmla="*/ 5339560 w 6305201"/>
              <a:gd name="connsiteY222" fmla="*/ 3434289 h 4039264"/>
              <a:gd name="connsiteX223" fmla="*/ 5332016 w 6305201"/>
              <a:gd name="connsiteY223" fmla="*/ 3451740 h 4039264"/>
              <a:gd name="connsiteX224" fmla="*/ 5316926 w 6305201"/>
              <a:gd name="connsiteY224" fmla="*/ 3463374 h 4039264"/>
              <a:gd name="connsiteX225" fmla="*/ 5313155 w 6305201"/>
              <a:gd name="connsiteY225" fmla="*/ 3469191 h 4039264"/>
              <a:gd name="connsiteX226" fmla="*/ 5301839 w 6305201"/>
              <a:gd name="connsiteY226" fmla="*/ 3480825 h 4039264"/>
              <a:gd name="connsiteX227" fmla="*/ 5290523 w 6305201"/>
              <a:gd name="connsiteY227" fmla="*/ 3486642 h 4039264"/>
              <a:gd name="connsiteX228" fmla="*/ 5286751 w 6305201"/>
              <a:gd name="connsiteY228" fmla="*/ 3486642 h 4039264"/>
              <a:gd name="connsiteX229" fmla="*/ 5286751 w 6305201"/>
              <a:gd name="connsiteY229" fmla="*/ 3480825 h 4039264"/>
              <a:gd name="connsiteX230" fmla="*/ 5286751 w 6305201"/>
              <a:gd name="connsiteY230" fmla="*/ 3469191 h 4039264"/>
              <a:gd name="connsiteX231" fmla="*/ 5290523 w 6305201"/>
              <a:gd name="connsiteY231" fmla="*/ 3463374 h 4039264"/>
              <a:gd name="connsiteX232" fmla="*/ 5294295 w 6305201"/>
              <a:gd name="connsiteY232" fmla="*/ 3451740 h 4039264"/>
              <a:gd name="connsiteX233" fmla="*/ 5294295 w 6305201"/>
              <a:gd name="connsiteY233" fmla="*/ 3440105 h 4039264"/>
              <a:gd name="connsiteX234" fmla="*/ 5282979 w 6305201"/>
              <a:gd name="connsiteY234" fmla="*/ 3434289 h 4039264"/>
              <a:gd name="connsiteX235" fmla="*/ 5275435 w 6305201"/>
              <a:gd name="connsiteY235" fmla="*/ 3440105 h 4039264"/>
              <a:gd name="connsiteX236" fmla="*/ 5260347 w 6305201"/>
              <a:gd name="connsiteY236" fmla="*/ 3440105 h 4039264"/>
              <a:gd name="connsiteX237" fmla="*/ 5252803 w 6305201"/>
              <a:gd name="connsiteY237" fmla="*/ 3434289 h 4039264"/>
              <a:gd name="connsiteX238" fmla="*/ 5245258 w 6305201"/>
              <a:gd name="connsiteY238" fmla="*/ 3428472 h 4039264"/>
              <a:gd name="connsiteX239" fmla="*/ 5233942 w 6305201"/>
              <a:gd name="connsiteY239" fmla="*/ 3428472 h 4039264"/>
              <a:gd name="connsiteX240" fmla="*/ 5222626 w 6305201"/>
              <a:gd name="connsiteY240" fmla="*/ 3428472 h 4039264"/>
              <a:gd name="connsiteX241" fmla="*/ 5218854 w 6305201"/>
              <a:gd name="connsiteY241" fmla="*/ 3422654 h 4039264"/>
              <a:gd name="connsiteX242" fmla="*/ 5218854 w 6305201"/>
              <a:gd name="connsiteY242" fmla="*/ 3416838 h 4039264"/>
              <a:gd name="connsiteX243" fmla="*/ 5218854 w 6305201"/>
              <a:gd name="connsiteY243" fmla="*/ 3405203 h 4039264"/>
              <a:gd name="connsiteX244" fmla="*/ 5241486 w 6305201"/>
              <a:gd name="connsiteY244" fmla="*/ 3381935 h 4039264"/>
              <a:gd name="connsiteX245" fmla="*/ 5264118 w 6305201"/>
              <a:gd name="connsiteY245" fmla="*/ 3376118 h 4039264"/>
              <a:gd name="connsiteX246" fmla="*/ 5301839 w 6305201"/>
              <a:gd name="connsiteY246" fmla="*/ 3364483 h 4039264"/>
              <a:gd name="connsiteX247" fmla="*/ 5335788 w 6305201"/>
              <a:gd name="connsiteY247" fmla="*/ 3341216 h 4039264"/>
              <a:gd name="connsiteX248" fmla="*/ 5365964 w 6305201"/>
              <a:gd name="connsiteY248" fmla="*/ 3323764 h 4039264"/>
              <a:gd name="connsiteX249" fmla="*/ 5166046 w 6305201"/>
              <a:gd name="connsiteY249" fmla="*/ 3259776 h 4039264"/>
              <a:gd name="connsiteX250" fmla="*/ 5177361 w 6305201"/>
              <a:gd name="connsiteY250" fmla="*/ 3259776 h 4039264"/>
              <a:gd name="connsiteX251" fmla="*/ 5184905 w 6305201"/>
              <a:gd name="connsiteY251" fmla="*/ 3259776 h 4039264"/>
              <a:gd name="connsiteX252" fmla="*/ 5188677 w 6305201"/>
              <a:gd name="connsiteY252" fmla="*/ 3265593 h 4039264"/>
              <a:gd name="connsiteX253" fmla="*/ 5192450 w 6305201"/>
              <a:gd name="connsiteY253" fmla="*/ 3277227 h 4039264"/>
              <a:gd name="connsiteX254" fmla="*/ 5188677 w 6305201"/>
              <a:gd name="connsiteY254" fmla="*/ 3288862 h 4039264"/>
              <a:gd name="connsiteX255" fmla="*/ 5177361 w 6305201"/>
              <a:gd name="connsiteY255" fmla="*/ 3306313 h 4039264"/>
              <a:gd name="connsiteX256" fmla="*/ 5162274 w 6305201"/>
              <a:gd name="connsiteY256" fmla="*/ 3317947 h 4039264"/>
              <a:gd name="connsiteX257" fmla="*/ 5139641 w 6305201"/>
              <a:gd name="connsiteY257" fmla="*/ 3329581 h 4039264"/>
              <a:gd name="connsiteX258" fmla="*/ 5124553 w 6305201"/>
              <a:gd name="connsiteY258" fmla="*/ 3335398 h 4039264"/>
              <a:gd name="connsiteX259" fmla="*/ 5101920 w 6305201"/>
              <a:gd name="connsiteY259" fmla="*/ 3341216 h 4039264"/>
              <a:gd name="connsiteX260" fmla="*/ 5090605 w 6305201"/>
              <a:gd name="connsiteY260" fmla="*/ 3341216 h 4039264"/>
              <a:gd name="connsiteX261" fmla="*/ 5086833 w 6305201"/>
              <a:gd name="connsiteY261" fmla="*/ 3335398 h 4039264"/>
              <a:gd name="connsiteX262" fmla="*/ 5086833 w 6305201"/>
              <a:gd name="connsiteY262" fmla="*/ 3329581 h 4039264"/>
              <a:gd name="connsiteX263" fmla="*/ 5090605 w 6305201"/>
              <a:gd name="connsiteY263" fmla="*/ 3317947 h 4039264"/>
              <a:gd name="connsiteX264" fmla="*/ 5094377 w 6305201"/>
              <a:gd name="connsiteY264" fmla="*/ 3312130 h 4039264"/>
              <a:gd name="connsiteX265" fmla="*/ 5101920 w 6305201"/>
              <a:gd name="connsiteY265" fmla="*/ 3306313 h 4039264"/>
              <a:gd name="connsiteX266" fmla="*/ 5124553 w 6305201"/>
              <a:gd name="connsiteY266" fmla="*/ 3288862 h 4039264"/>
              <a:gd name="connsiteX267" fmla="*/ 5135869 w 6305201"/>
              <a:gd name="connsiteY267" fmla="*/ 3283045 h 4039264"/>
              <a:gd name="connsiteX268" fmla="*/ 5150958 w 6305201"/>
              <a:gd name="connsiteY268" fmla="*/ 3271411 h 4039264"/>
              <a:gd name="connsiteX269" fmla="*/ 4610748 w 6305201"/>
              <a:gd name="connsiteY269" fmla="*/ 3243306 h 4039264"/>
              <a:gd name="connsiteX270" fmla="*/ 4610748 w 6305201"/>
              <a:gd name="connsiteY270" fmla="*/ 3243306 h 4039264"/>
              <a:gd name="connsiteX271" fmla="*/ 4634820 w 6305201"/>
              <a:gd name="connsiteY271" fmla="*/ 3255572 h 4039264"/>
              <a:gd name="connsiteX272" fmla="*/ 4634821 w 6305201"/>
              <a:gd name="connsiteY272" fmla="*/ 3255572 h 4039264"/>
              <a:gd name="connsiteX273" fmla="*/ 5407455 w 6305201"/>
              <a:gd name="connsiteY273" fmla="*/ 3230690 h 4039264"/>
              <a:gd name="connsiteX274" fmla="*/ 5433859 w 6305201"/>
              <a:gd name="connsiteY274" fmla="*/ 3230690 h 4039264"/>
              <a:gd name="connsiteX275" fmla="*/ 5403683 w 6305201"/>
              <a:gd name="connsiteY275" fmla="*/ 3259775 h 4039264"/>
              <a:gd name="connsiteX276" fmla="*/ 5373507 w 6305201"/>
              <a:gd name="connsiteY276" fmla="*/ 3277226 h 4039264"/>
              <a:gd name="connsiteX277" fmla="*/ 5358419 w 6305201"/>
              <a:gd name="connsiteY277" fmla="*/ 3283044 h 4039264"/>
              <a:gd name="connsiteX278" fmla="*/ 5347102 w 6305201"/>
              <a:gd name="connsiteY278" fmla="*/ 3288861 h 4039264"/>
              <a:gd name="connsiteX279" fmla="*/ 5339559 w 6305201"/>
              <a:gd name="connsiteY279" fmla="*/ 3288861 h 4039264"/>
              <a:gd name="connsiteX280" fmla="*/ 5335787 w 6305201"/>
              <a:gd name="connsiteY280" fmla="*/ 3283044 h 4039264"/>
              <a:gd name="connsiteX281" fmla="*/ 5332015 w 6305201"/>
              <a:gd name="connsiteY281" fmla="*/ 3277226 h 4039264"/>
              <a:gd name="connsiteX282" fmla="*/ 5335787 w 6305201"/>
              <a:gd name="connsiteY282" fmla="*/ 3265592 h 4039264"/>
              <a:gd name="connsiteX283" fmla="*/ 5354647 w 6305201"/>
              <a:gd name="connsiteY283" fmla="*/ 3242324 h 4039264"/>
              <a:gd name="connsiteX284" fmla="*/ 5381051 w 6305201"/>
              <a:gd name="connsiteY284" fmla="*/ 3236507 h 4039264"/>
              <a:gd name="connsiteX285" fmla="*/ 5565882 w 6305201"/>
              <a:gd name="connsiteY285" fmla="*/ 3213239 h 4039264"/>
              <a:gd name="connsiteX286" fmla="*/ 5573426 w 6305201"/>
              <a:gd name="connsiteY286" fmla="*/ 3213239 h 4039264"/>
              <a:gd name="connsiteX287" fmla="*/ 5580971 w 6305201"/>
              <a:gd name="connsiteY287" fmla="*/ 3219056 h 4039264"/>
              <a:gd name="connsiteX288" fmla="*/ 5580971 w 6305201"/>
              <a:gd name="connsiteY288" fmla="*/ 3236507 h 4039264"/>
              <a:gd name="connsiteX289" fmla="*/ 5569654 w 6305201"/>
              <a:gd name="connsiteY289" fmla="*/ 3248141 h 4039264"/>
              <a:gd name="connsiteX290" fmla="*/ 5565882 w 6305201"/>
              <a:gd name="connsiteY290" fmla="*/ 3265592 h 4039264"/>
              <a:gd name="connsiteX291" fmla="*/ 5565882 w 6305201"/>
              <a:gd name="connsiteY291" fmla="*/ 3271410 h 4039264"/>
              <a:gd name="connsiteX292" fmla="*/ 5562110 w 6305201"/>
              <a:gd name="connsiteY292" fmla="*/ 3277226 h 4039264"/>
              <a:gd name="connsiteX293" fmla="*/ 5554566 w 6305201"/>
              <a:gd name="connsiteY293" fmla="*/ 3277226 h 4039264"/>
              <a:gd name="connsiteX294" fmla="*/ 5539478 w 6305201"/>
              <a:gd name="connsiteY294" fmla="*/ 3265592 h 4039264"/>
              <a:gd name="connsiteX295" fmla="*/ 5528162 w 6305201"/>
              <a:gd name="connsiteY295" fmla="*/ 3236507 h 4039264"/>
              <a:gd name="connsiteX296" fmla="*/ 5535706 w 6305201"/>
              <a:gd name="connsiteY296" fmla="*/ 3224873 h 4039264"/>
              <a:gd name="connsiteX297" fmla="*/ 5550794 w 6305201"/>
              <a:gd name="connsiteY297" fmla="*/ 3219056 h 4039264"/>
              <a:gd name="connsiteX298" fmla="*/ 5558337 w 6305201"/>
              <a:gd name="connsiteY298" fmla="*/ 3219056 h 4039264"/>
              <a:gd name="connsiteX299" fmla="*/ 5252803 w 6305201"/>
              <a:gd name="connsiteY299" fmla="*/ 3213239 h 4039264"/>
              <a:gd name="connsiteX300" fmla="*/ 5282979 w 6305201"/>
              <a:gd name="connsiteY300" fmla="*/ 3213239 h 4039264"/>
              <a:gd name="connsiteX301" fmla="*/ 5275435 w 6305201"/>
              <a:gd name="connsiteY301" fmla="*/ 3236507 h 4039264"/>
              <a:gd name="connsiteX302" fmla="*/ 5260347 w 6305201"/>
              <a:gd name="connsiteY302" fmla="*/ 3259775 h 4039264"/>
              <a:gd name="connsiteX303" fmla="*/ 5252803 w 6305201"/>
              <a:gd name="connsiteY303" fmla="*/ 3265592 h 4039264"/>
              <a:gd name="connsiteX304" fmla="*/ 5245258 w 6305201"/>
              <a:gd name="connsiteY304" fmla="*/ 3271410 h 4039264"/>
              <a:gd name="connsiteX305" fmla="*/ 5230170 w 6305201"/>
              <a:gd name="connsiteY305" fmla="*/ 3265592 h 4039264"/>
              <a:gd name="connsiteX306" fmla="*/ 5222626 w 6305201"/>
              <a:gd name="connsiteY306" fmla="*/ 3265592 h 4039264"/>
              <a:gd name="connsiteX307" fmla="*/ 5218854 w 6305201"/>
              <a:gd name="connsiteY307" fmla="*/ 3248141 h 4039264"/>
              <a:gd name="connsiteX308" fmla="*/ 5218854 w 6305201"/>
              <a:gd name="connsiteY308" fmla="*/ 3236507 h 4039264"/>
              <a:gd name="connsiteX309" fmla="*/ 5222626 w 6305201"/>
              <a:gd name="connsiteY309" fmla="*/ 3224873 h 4039264"/>
              <a:gd name="connsiteX310" fmla="*/ 5226398 w 6305201"/>
              <a:gd name="connsiteY310" fmla="*/ 3219056 h 4039264"/>
              <a:gd name="connsiteX311" fmla="*/ 5829925 w 6305201"/>
              <a:gd name="connsiteY311" fmla="*/ 3195788 h 4039264"/>
              <a:gd name="connsiteX312" fmla="*/ 5811065 w 6305201"/>
              <a:gd name="connsiteY312" fmla="*/ 3219056 h 4039264"/>
              <a:gd name="connsiteX313" fmla="*/ 5799749 w 6305201"/>
              <a:gd name="connsiteY313" fmla="*/ 3236507 h 4039264"/>
              <a:gd name="connsiteX314" fmla="*/ 5784661 w 6305201"/>
              <a:gd name="connsiteY314" fmla="*/ 3242324 h 4039264"/>
              <a:gd name="connsiteX315" fmla="*/ 5777116 w 6305201"/>
              <a:gd name="connsiteY315" fmla="*/ 3248141 h 4039264"/>
              <a:gd name="connsiteX316" fmla="*/ 5769573 w 6305201"/>
              <a:gd name="connsiteY316" fmla="*/ 3242324 h 4039264"/>
              <a:gd name="connsiteX317" fmla="*/ 5754484 w 6305201"/>
              <a:gd name="connsiteY317" fmla="*/ 3236507 h 4039264"/>
              <a:gd name="connsiteX318" fmla="*/ 5788433 w 6305201"/>
              <a:gd name="connsiteY318" fmla="*/ 3219056 h 4039264"/>
              <a:gd name="connsiteX319" fmla="*/ 5320699 w 6305201"/>
              <a:gd name="connsiteY319" fmla="*/ 3184154 h 4039264"/>
              <a:gd name="connsiteX320" fmla="*/ 5324471 w 6305201"/>
              <a:gd name="connsiteY320" fmla="*/ 3184154 h 4039264"/>
              <a:gd name="connsiteX321" fmla="*/ 5332016 w 6305201"/>
              <a:gd name="connsiteY321" fmla="*/ 3189971 h 4039264"/>
              <a:gd name="connsiteX322" fmla="*/ 5335788 w 6305201"/>
              <a:gd name="connsiteY322" fmla="*/ 3195789 h 4039264"/>
              <a:gd name="connsiteX323" fmla="*/ 5335788 w 6305201"/>
              <a:gd name="connsiteY323" fmla="*/ 3207423 h 4039264"/>
              <a:gd name="connsiteX324" fmla="*/ 5332016 w 6305201"/>
              <a:gd name="connsiteY324" fmla="*/ 3219057 h 4039264"/>
              <a:gd name="connsiteX325" fmla="*/ 5316926 w 6305201"/>
              <a:gd name="connsiteY325" fmla="*/ 3224874 h 4039264"/>
              <a:gd name="connsiteX326" fmla="*/ 5309383 w 6305201"/>
              <a:gd name="connsiteY326" fmla="*/ 3224874 h 4039264"/>
              <a:gd name="connsiteX327" fmla="*/ 5305611 w 6305201"/>
              <a:gd name="connsiteY327" fmla="*/ 3219057 h 4039264"/>
              <a:gd name="connsiteX328" fmla="*/ 5305611 w 6305201"/>
              <a:gd name="connsiteY328" fmla="*/ 3213240 h 4039264"/>
              <a:gd name="connsiteX329" fmla="*/ 5305611 w 6305201"/>
              <a:gd name="connsiteY329" fmla="*/ 3207423 h 4039264"/>
              <a:gd name="connsiteX330" fmla="*/ 5309383 w 6305201"/>
              <a:gd name="connsiteY330" fmla="*/ 3189971 h 4039264"/>
              <a:gd name="connsiteX331" fmla="*/ 5132097 w 6305201"/>
              <a:gd name="connsiteY331" fmla="*/ 3178337 h 4039264"/>
              <a:gd name="connsiteX332" fmla="*/ 5139641 w 6305201"/>
              <a:gd name="connsiteY332" fmla="*/ 3178337 h 4039264"/>
              <a:gd name="connsiteX333" fmla="*/ 5154730 w 6305201"/>
              <a:gd name="connsiteY333" fmla="*/ 3184154 h 4039264"/>
              <a:gd name="connsiteX334" fmla="*/ 5158502 w 6305201"/>
              <a:gd name="connsiteY334" fmla="*/ 3189971 h 4039264"/>
              <a:gd name="connsiteX335" fmla="*/ 5150958 w 6305201"/>
              <a:gd name="connsiteY335" fmla="*/ 3207423 h 4039264"/>
              <a:gd name="connsiteX336" fmla="*/ 5135869 w 6305201"/>
              <a:gd name="connsiteY336" fmla="*/ 3207423 h 4039264"/>
              <a:gd name="connsiteX337" fmla="*/ 5132097 w 6305201"/>
              <a:gd name="connsiteY337" fmla="*/ 3207423 h 4039264"/>
              <a:gd name="connsiteX338" fmla="*/ 5128325 w 6305201"/>
              <a:gd name="connsiteY338" fmla="*/ 3195789 h 4039264"/>
              <a:gd name="connsiteX339" fmla="*/ 5124553 w 6305201"/>
              <a:gd name="connsiteY339" fmla="*/ 3195789 h 4039264"/>
              <a:gd name="connsiteX340" fmla="*/ 5124553 w 6305201"/>
              <a:gd name="connsiteY340" fmla="*/ 3189971 h 4039264"/>
              <a:gd name="connsiteX341" fmla="*/ 5399911 w 6305201"/>
              <a:gd name="connsiteY341" fmla="*/ 3137617 h 4039264"/>
              <a:gd name="connsiteX342" fmla="*/ 5415000 w 6305201"/>
              <a:gd name="connsiteY342" fmla="*/ 3143434 h 4039264"/>
              <a:gd name="connsiteX343" fmla="*/ 5433859 w 6305201"/>
              <a:gd name="connsiteY343" fmla="*/ 3149251 h 4039264"/>
              <a:gd name="connsiteX344" fmla="*/ 5407455 w 6305201"/>
              <a:gd name="connsiteY344" fmla="*/ 3172519 h 4039264"/>
              <a:gd name="connsiteX345" fmla="*/ 5381051 w 6305201"/>
              <a:gd name="connsiteY345" fmla="*/ 3189970 h 4039264"/>
              <a:gd name="connsiteX346" fmla="*/ 5377279 w 6305201"/>
              <a:gd name="connsiteY346" fmla="*/ 3189970 h 4039264"/>
              <a:gd name="connsiteX347" fmla="*/ 5369735 w 6305201"/>
              <a:gd name="connsiteY347" fmla="*/ 3184153 h 4039264"/>
              <a:gd name="connsiteX348" fmla="*/ 5365963 w 6305201"/>
              <a:gd name="connsiteY348" fmla="*/ 3178336 h 4039264"/>
              <a:gd name="connsiteX349" fmla="*/ 5358419 w 6305201"/>
              <a:gd name="connsiteY349" fmla="*/ 3172519 h 4039264"/>
              <a:gd name="connsiteX350" fmla="*/ 5358419 w 6305201"/>
              <a:gd name="connsiteY350" fmla="*/ 3160885 h 4039264"/>
              <a:gd name="connsiteX351" fmla="*/ 5369735 w 6305201"/>
              <a:gd name="connsiteY351" fmla="*/ 3149251 h 4039264"/>
              <a:gd name="connsiteX352" fmla="*/ 5384823 w 6305201"/>
              <a:gd name="connsiteY352" fmla="*/ 3143434 h 4039264"/>
              <a:gd name="connsiteX353" fmla="*/ 5705447 w 6305201"/>
              <a:gd name="connsiteY353" fmla="*/ 3120167 h 4039264"/>
              <a:gd name="connsiteX354" fmla="*/ 5716764 w 6305201"/>
              <a:gd name="connsiteY354" fmla="*/ 3120167 h 4039264"/>
              <a:gd name="connsiteX355" fmla="*/ 5728080 w 6305201"/>
              <a:gd name="connsiteY355" fmla="*/ 3125984 h 4039264"/>
              <a:gd name="connsiteX356" fmla="*/ 5709219 w 6305201"/>
              <a:gd name="connsiteY356" fmla="*/ 3137618 h 4039264"/>
              <a:gd name="connsiteX357" fmla="*/ 5686587 w 6305201"/>
              <a:gd name="connsiteY357" fmla="*/ 3143435 h 4039264"/>
              <a:gd name="connsiteX358" fmla="*/ 5682815 w 6305201"/>
              <a:gd name="connsiteY358" fmla="*/ 3143435 h 4039264"/>
              <a:gd name="connsiteX359" fmla="*/ 5675271 w 6305201"/>
              <a:gd name="connsiteY359" fmla="*/ 3137618 h 4039264"/>
              <a:gd name="connsiteX360" fmla="*/ 5675271 w 6305201"/>
              <a:gd name="connsiteY360" fmla="*/ 3131801 h 4039264"/>
              <a:gd name="connsiteX361" fmla="*/ 5679043 w 6305201"/>
              <a:gd name="connsiteY361" fmla="*/ 3131801 h 4039264"/>
              <a:gd name="connsiteX362" fmla="*/ 5694132 w 6305201"/>
              <a:gd name="connsiteY362" fmla="*/ 3125984 h 4039264"/>
              <a:gd name="connsiteX363" fmla="*/ 5011391 w 6305201"/>
              <a:gd name="connsiteY363" fmla="*/ 3114348 h 4039264"/>
              <a:gd name="connsiteX364" fmla="*/ 5015163 w 6305201"/>
              <a:gd name="connsiteY364" fmla="*/ 3120166 h 4039264"/>
              <a:gd name="connsiteX365" fmla="*/ 5015163 w 6305201"/>
              <a:gd name="connsiteY365" fmla="*/ 3125983 h 4039264"/>
              <a:gd name="connsiteX366" fmla="*/ 5015163 w 6305201"/>
              <a:gd name="connsiteY366" fmla="*/ 3131800 h 4039264"/>
              <a:gd name="connsiteX367" fmla="*/ 5011391 w 6305201"/>
              <a:gd name="connsiteY367" fmla="*/ 3137617 h 4039264"/>
              <a:gd name="connsiteX368" fmla="*/ 5007619 w 6305201"/>
              <a:gd name="connsiteY368" fmla="*/ 3137617 h 4039264"/>
              <a:gd name="connsiteX369" fmla="*/ 5000076 w 6305201"/>
              <a:gd name="connsiteY369" fmla="*/ 3137617 h 4039264"/>
              <a:gd name="connsiteX370" fmla="*/ 4984987 w 6305201"/>
              <a:gd name="connsiteY370" fmla="*/ 3137617 h 4039264"/>
              <a:gd name="connsiteX371" fmla="*/ 4977443 w 6305201"/>
              <a:gd name="connsiteY371" fmla="*/ 3131800 h 4039264"/>
              <a:gd name="connsiteX372" fmla="*/ 4984987 w 6305201"/>
              <a:gd name="connsiteY372" fmla="*/ 3125983 h 4039264"/>
              <a:gd name="connsiteX373" fmla="*/ 5000076 w 6305201"/>
              <a:gd name="connsiteY373" fmla="*/ 3120166 h 4039264"/>
              <a:gd name="connsiteX374" fmla="*/ 5003847 w 6305201"/>
              <a:gd name="connsiteY374" fmla="*/ 3120166 h 4039264"/>
              <a:gd name="connsiteX375" fmla="*/ 5626235 w 6305201"/>
              <a:gd name="connsiteY375" fmla="*/ 3079446 h 4039264"/>
              <a:gd name="connsiteX376" fmla="*/ 5633779 w 6305201"/>
              <a:gd name="connsiteY376" fmla="*/ 3079446 h 4039264"/>
              <a:gd name="connsiteX377" fmla="*/ 5637552 w 6305201"/>
              <a:gd name="connsiteY377" fmla="*/ 3085263 h 4039264"/>
              <a:gd name="connsiteX378" fmla="*/ 5645095 w 6305201"/>
              <a:gd name="connsiteY378" fmla="*/ 3091080 h 4039264"/>
              <a:gd name="connsiteX379" fmla="*/ 5637552 w 6305201"/>
              <a:gd name="connsiteY379" fmla="*/ 3102714 h 4039264"/>
              <a:gd name="connsiteX380" fmla="*/ 5630007 w 6305201"/>
              <a:gd name="connsiteY380" fmla="*/ 3120166 h 4039264"/>
              <a:gd name="connsiteX381" fmla="*/ 5618690 w 6305201"/>
              <a:gd name="connsiteY381" fmla="*/ 3125983 h 4039264"/>
              <a:gd name="connsiteX382" fmla="*/ 5607374 w 6305201"/>
              <a:gd name="connsiteY382" fmla="*/ 3125983 h 4039264"/>
              <a:gd name="connsiteX383" fmla="*/ 5603602 w 6305201"/>
              <a:gd name="connsiteY383" fmla="*/ 3120166 h 4039264"/>
              <a:gd name="connsiteX384" fmla="*/ 5603602 w 6305201"/>
              <a:gd name="connsiteY384" fmla="*/ 3114348 h 4039264"/>
              <a:gd name="connsiteX385" fmla="*/ 5603602 w 6305201"/>
              <a:gd name="connsiteY385" fmla="*/ 3102714 h 4039264"/>
              <a:gd name="connsiteX386" fmla="*/ 5614918 w 6305201"/>
              <a:gd name="connsiteY386" fmla="*/ 3085263 h 4039264"/>
              <a:gd name="connsiteX387" fmla="*/ 5841241 w 6305201"/>
              <a:gd name="connsiteY387" fmla="*/ 3038726 h 4039264"/>
              <a:gd name="connsiteX388" fmla="*/ 5845013 w 6305201"/>
              <a:gd name="connsiteY388" fmla="*/ 3038726 h 4039264"/>
              <a:gd name="connsiteX389" fmla="*/ 5848785 w 6305201"/>
              <a:gd name="connsiteY389" fmla="*/ 3038726 h 4039264"/>
              <a:gd name="connsiteX390" fmla="*/ 5848785 w 6305201"/>
              <a:gd name="connsiteY390" fmla="*/ 3044544 h 4039264"/>
              <a:gd name="connsiteX391" fmla="*/ 5845013 w 6305201"/>
              <a:gd name="connsiteY391" fmla="*/ 3061995 h 4039264"/>
              <a:gd name="connsiteX392" fmla="*/ 5837469 w 6305201"/>
              <a:gd name="connsiteY392" fmla="*/ 3079446 h 4039264"/>
              <a:gd name="connsiteX393" fmla="*/ 5833697 w 6305201"/>
              <a:gd name="connsiteY393" fmla="*/ 3085263 h 4039264"/>
              <a:gd name="connsiteX394" fmla="*/ 5811065 w 6305201"/>
              <a:gd name="connsiteY394" fmla="*/ 3114348 h 4039264"/>
              <a:gd name="connsiteX395" fmla="*/ 5784661 w 6305201"/>
              <a:gd name="connsiteY395" fmla="*/ 3125983 h 4039264"/>
              <a:gd name="connsiteX396" fmla="*/ 5780888 w 6305201"/>
              <a:gd name="connsiteY396" fmla="*/ 3120166 h 4039264"/>
              <a:gd name="connsiteX397" fmla="*/ 5777116 w 6305201"/>
              <a:gd name="connsiteY397" fmla="*/ 3096897 h 4039264"/>
              <a:gd name="connsiteX398" fmla="*/ 5780888 w 6305201"/>
              <a:gd name="connsiteY398" fmla="*/ 3085263 h 4039264"/>
              <a:gd name="connsiteX399" fmla="*/ 5784661 w 6305201"/>
              <a:gd name="connsiteY399" fmla="*/ 3073629 h 4039264"/>
              <a:gd name="connsiteX400" fmla="*/ 5811065 w 6305201"/>
              <a:gd name="connsiteY400" fmla="*/ 3050361 h 4039264"/>
              <a:gd name="connsiteX401" fmla="*/ 5320699 w 6305201"/>
              <a:gd name="connsiteY401" fmla="*/ 2980557 h 4039264"/>
              <a:gd name="connsiteX402" fmla="*/ 5324471 w 6305201"/>
              <a:gd name="connsiteY402" fmla="*/ 2980557 h 4039264"/>
              <a:gd name="connsiteX403" fmla="*/ 5332016 w 6305201"/>
              <a:gd name="connsiteY403" fmla="*/ 2986374 h 4039264"/>
              <a:gd name="connsiteX404" fmla="*/ 5332016 w 6305201"/>
              <a:gd name="connsiteY404" fmla="*/ 2998008 h 4039264"/>
              <a:gd name="connsiteX405" fmla="*/ 5332016 w 6305201"/>
              <a:gd name="connsiteY405" fmla="*/ 3003825 h 4039264"/>
              <a:gd name="connsiteX406" fmla="*/ 5332016 w 6305201"/>
              <a:gd name="connsiteY406" fmla="*/ 3021276 h 4039264"/>
              <a:gd name="connsiteX407" fmla="*/ 5332016 w 6305201"/>
              <a:gd name="connsiteY407" fmla="*/ 3032911 h 4039264"/>
              <a:gd name="connsiteX408" fmla="*/ 5324471 w 6305201"/>
              <a:gd name="connsiteY408" fmla="*/ 3038727 h 4039264"/>
              <a:gd name="connsiteX409" fmla="*/ 5316926 w 6305201"/>
              <a:gd name="connsiteY409" fmla="*/ 3038727 h 4039264"/>
              <a:gd name="connsiteX410" fmla="*/ 5313155 w 6305201"/>
              <a:gd name="connsiteY410" fmla="*/ 3038727 h 4039264"/>
              <a:gd name="connsiteX411" fmla="*/ 5305611 w 6305201"/>
              <a:gd name="connsiteY411" fmla="*/ 3032911 h 4039264"/>
              <a:gd name="connsiteX412" fmla="*/ 5305611 w 6305201"/>
              <a:gd name="connsiteY412" fmla="*/ 3027093 h 4039264"/>
              <a:gd name="connsiteX413" fmla="*/ 5301839 w 6305201"/>
              <a:gd name="connsiteY413" fmla="*/ 3015459 h 4039264"/>
              <a:gd name="connsiteX414" fmla="*/ 5305611 w 6305201"/>
              <a:gd name="connsiteY414" fmla="*/ 2998008 h 4039264"/>
              <a:gd name="connsiteX415" fmla="*/ 5309383 w 6305201"/>
              <a:gd name="connsiteY415" fmla="*/ 2992191 h 4039264"/>
              <a:gd name="connsiteX416" fmla="*/ 5313155 w 6305201"/>
              <a:gd name="connsiteY416" fmla="*/ 2986374 h 4039264"/>
              <a:gd name="connsiteX417" fmla="*/ 5531933 w 6305201"/>
              <a:gd name="connsiteY417" fmla="*/ 2899117 h 4039264"/>
              <a:gd name="connsiteX418" fmla="*/ 5520616 w 6305201"/>
              <a:gd name="connsiteY418" fmla="*/ 2904934 h 4039264"/>
              <a:gd name="connsiteX419" fmla="*/ 5509301 w 6305201"/>
              <a:gd name="connsiteY419" fmla="*/ 2922385 h 4039264"/>
              <a:gd name="connsiteX420" fmla="*/ 5505528 w 6305201"/>
              <a:gd name="connsiteY420" fmla="*/ 2934019 h 4039264"/>
              <a:gd name="connsiteX421" fmla="*/ 5501756 w 6305201"/>
              <a:gd name="connsiteY421" fmla="*/ 2945654 h 4039264"/>
              <a:gd name="connsiteX422" fmla="*/ 5501756 w 6305201"/>
              <a:gd name="connsiteY422" fmla="*/ 2957288 h 4039264"/>
              <a:gd name="connsiteX423" fmla="*/ 5505528 w 6305201"/>
              <a:gd name="connsiteY423" fmla="*/ 2968922 h 4039264"/>
              <a:gd name="connsiteX424" fmla="*/ 5505529 w 6305201"/>
              <a:gd name="connsiteY424" fmla="*/ 2968922 h 4039264"/>
              <a:gd name="connsiteX425" fmla="*/ 5501757 w 6305201"/>
              <a:gd name="connsiteY425" fmla="*/ 2957288 h 4039264"/>
              <a:gd name="connsiteX426" fmla="*/ 5501757 w 6305201"/>
              <a:gd name="connsiteY426" fmla="*/ 2945654 h 4039264"/>
              <a:gd name="connsiteX427" fmla="*/ 5505529 w 6305201"/>
              <a:gd name="connsiteY427" fmla="*/ 2934019 h 4039264"/>
              <a:gd name="connsiteX428" fmla="*/ 5509302 w 6305201"/>
              <a:gd name="connsiteY428" fmla="*/ 2922385 h 4039264"/>
              <a:gd name="connsiteX429" fmla="*/ 5520617 w 6305201"/>
              <a:gd name="connsiteY429" fmla="*/ 2904934 h 4039264"/>
              <a:gd name="connsiteX430" fmla="*/ 5531934 w 6305201"/>
              <a:gd name="connsiteY430" fmla="*/ 2899117 h 4039264"/>
              <a:gd name="connsiteX431" fmla="*/ 5347103 w 6305201"/>
              <a:gd name="connsiteY431" fmla="*/ 2852580 h 4039264"/>
              <a:gd name="connsiteX432" fmla="*/ 5354648 w 6305201"/>
              <a:gd name="connsiteY432" fmla="*/ 2852580 h 4039264"/>
              <a:gd name="connsiteX433" fmla="*/ 5365964 w 6305201"/>
              <a:gd name="connsiteY433" fmla="*/ 2852580 h 4039264"/>
              <a:gd name="connsiteX434" fmla="*/ 5365964 w 6305201"/>
              <a:gd name="connsiteY434" fmla="*/ 2858397 h 4039264"/>
              <a:gd name="connsiteX435" fmla="*/ 5365964 w 6305201"/>
              <a:gd name="connsiteY435" fmla="*/ 2870032 h 4039264"/>
              <a:gd name="connsiteX436" fmla="*/ 5354648 w 6305201"/>
              <a:gd name="connsiteY436" fmla="*/ 2881666 h 4039264"/>
              <a:gd name="connsiteX437" fmla="*/ 5347103 w 6305201"/>
              <a:gd name="connsiteY437" fmla="*/ 2887483 h 4039264"/>
              <a:gd name="connsiteX438" fmla="*/ 5339560 w 6305201"/>
              <a:gd name="connsiteY438" fmla="*/ 2893299 h 4039264"/>
              <a:gd name="connsiteX439" fmla="*/ 5332016 w 6305201"/>
              <a:gd name="connsiteY439" fmla="*/ 2893299 h 4039264"/>
              <a:gd name="connsiteX440" fmla="*/ 5320699 w 6305201"/>
              <a:gd name="connsiteY440" fmla="*/ 2893299 h 4039264"/>
              <a:gd name="connsiteX441" fmla="*/ 5316926 w 6305201"/>
              <a:gd name="connsiteY441" fmla="*/ 2893299 h 4039264"/>
              <a:gd name="connsiteX442" fmla="*/ 5313155 w 6305201"/>
              <a:gd name="connsiteY442" fmla="*/ 2887483 h 4039264"/>
              <a:gd name="connsiteX443" fmla="*/ 5313155 w 6305201"/>
              <a:gd name="connsiteY443" fmla="*/ 2875848 h 4039264"/>
              <a:gd name="connsiteX444" fmla="*/ 5324471 w 6305201"/>
              <a:gd name="connsiteY444" fmla="*/ 2858397 h 4039264"/>
              <a:gd name="connsiteX445" fmla="*/ 6116600 w 6305201"/>
              <a:gd name="connsiteY445" fmla="*/ 2829312 h 4039264"/>
              <a:gd name="connsiteX446" fmla="*/ 6120372 w 6305201"/>
              <a:gd name="connsiteY446" fmla="*/ 2829312 h 4039264"/>
              <a:gd name="connsiteX447" fmla="*/ 6124144 w 6305201"/>
              <a:gd name="connsiteY447" fmla="*/ 2835129 h 4039264"/>
              <a:gd name="connsiteX448" fmla="*/ 6124144 w 6305201"/>
              <a:gd name="connsiteY448" fmla="*/ 2840946 h 4039264"/>
              <a:gd name="connsiteX449" fmla="*/ 6124144 w 6305201"/>
              <a:gd name="connsiteY449" fmla="*/ 2846763 h 4039264"/>
              <a:gd name="connsiteX450" fmla="*/ 6120372 w 6305201"/>
              <a:gd name="connsiteY450" fmla="*/ 2870032 h 4039264"/>
              <a:gd name="connsiteX451" fmla="*/ 6112828 w 6305201"/>
              <a:gd name="connsiteY451" fmla="*/ 2881666 h 4039264"/>
              <a:gd name="connsiteX452" fmla="*/ 6082652 w 6305201"/>
              <a:gd name="connsiteY452" fmla="*/ 2899117 h 4039264"/>
              <a:gd name="connsiteX453" fmla="*/ 6052475 w 6305201"/>
              <a:gd name="connsiteY453" fmla="*/ 2910751 h 4039264"/>
              <a:gd name="connsiteX454" fmla="*/ 6048703 w 6305201"/>
              <a:gd name="connsiteY454" fmla="*/ 2904934 h 4039264"/>
              <a:gd name="connsiteX455" fmla="*/ 6041159 w 6305201"/>
              <a:gd name="connsiteY455" fmla="*/ 2904934 h 4039264"/>
              <a:gd name="connsiteX456" fmla="*/ 6037387 w 6305201"/>
              <a:gd name="connsiteY456" fmla="*/ 2899117 h 4039264"/>
              <a:gd name="connsiteX457" fmla="*/ 6041159 w 6305201"/>
              <a:gd name="connsiteY457" fmla="*/ 2893299 h 4039264"/>
              <a:gd name="connsiteX458" fmla="*/ 6048703 w 6305201"/>
              <a:gd name="connsiteY458" fmla="*/ 2881666 h 4039264"/>
              <a:gd name="connsiteX459" fmla="*/ 6060019 w 6305201"/>
              <a:gd name="connsiteY459" fmla="*/ 2870032 h 4039264"/>
              <a:gd name="connsiteX460" fmla="*/ 6093968 w 6305201"/>
              <a:gd name="connsiteY460" fmla="*/ 2840946 h 4039264"/>
              <a:gd name="connsiteX461" fmla="*/ 6214673 w 6305201"/>
              <a:gd name="connsiteY461" fmla="*/ 2747873 h 4039264"/>
              <a:gd name="connsiteX462" fmla="*/ 6218445 w 6305201"/>
              <a:gd name="connsiteY462" fmla="*/ 2747873 h 4039264"/>
              <a:gd name="connsiteX463" fmla="*/ 6222217 w 6305201"/>
              <a:gd name="connsiteY463" fmla="*/ 2747873 h 4039264"/>
              <a:gd name="connsiteX464" fmla="*/ 6222217 w 6305201"/>
              <a:gd name="connsiteY464" fmla="*/ 2753690 h 4039264"/>
              <a:gd name="connsiteX465" fmla="*/ 6218445 w 6305201"/>
              <a:gd name="connsiteY465" fmla="*/ 2765324 h 4039264"/>
              <a:gd name="connsiteX466" fmla="*/ 6210901 w 6305201"/>
              <a:gd name="connsiteY466" fmla="*/ 2782776 h 4039264"/>
              <a:gd name="connsiteX467" fmla="*/ 6195813 w 6305201"/>
              <a:gd name="connsiteY467" fmla="*/ 2788592 h 4039264"/>
              <a:gd name="connsiteX468" fmla="*/ 6188269 w 6305201"/>
              <a:gd name="connsiteY468" fmla="*/ 2788592 h 4039264"/>
              <a:gd name="connsiteX469" fmla="*/ 6176953 w 6305201"/>
              <a:gd name="connsiteY469" fmla="*/ 2788592 h 4039264"/>
              <a:gd name="connsiteX470" fmla="*/ 6161864 w 6305201"/>
              <a:gd name="connsiteY470" fmla="*/ 2776958 h 4039264"/>
              <a:gd name="connsiteX471" fmla="*/ 6188269 w 6305201"/>
              <a:gd name="connsiteY471" fmla="*/ 2765324 h 4039264"/>
              <a:gd name="connsiteX472" fmla="*/ 6278798 w 6305201"/>
              <a:gd name="connsiteY472" fmla="*/ 2666434 h 4039264"/>
              <a:gd name="connsiteX473" fmla="*/ 6282570 w 6305201"/>
              <a:gd name="connsiteY473" fmla="*/ 2666434 h 4039264"/>
              <a:gd name="connsiteX474" fmla="*/ 6286342 w 6305201"/>
              <a:gd name="connsiteY474" fmla="*/ 2666434 h 4039264"/>
              <a:gd name="connsiteX475" fmla="*/ 6286342 w 6305201"/>
              <a:gd name="connsiteY475" fmla="*/ 2678068 h 4039264"/>
              <a:gd name="connsiteX476" fmla="*/ 6290114 w 6305201"/>
              <a:gd name="connsiteY476" fmla="*/ 2683885 h 4039264"/>
              <a:gd name="connsiteX477" fmla="*/ 6286342 w 6305201"/>
              <a:gd name="connsiteY477" fmla="*/ 2701336 h 4039264"/>
              <a:gd name="connsiteX478" fmla="*/ 6275025 w 6305201"/>
              <a:gd name="connsiteY478" fmla="*/ 2724605 h 4039264"/>
              <a:gd name="connsiteX479" fmla="*/ 6267481 w 6305201"/>
              <a:gd name="connsiteY479" fmla="*/ 2724605 h 4039264"/>
              <a:gd name="connsiteX480" fmla="*/ 6259937 w 6305201"/>
              <a:gd name="connsiteY480" fmla="*/ 2730421 h 4039264"/>
              <a:gd name="connsiteX481" fmla="*/ 6252393 w 6305201"/>
              <a:gd name="connsiteY481" fmla="*/ 2724605 h 4039264"/>
              <a:gd name="connsiteX482" fmla="*/ 6252393 w 6305201"/>
              <a:gd name="connsiteY482" fmla="*/ 2712970 h 4039264"/>
              <a:gd name="connsiteX483" fmla="*/ 6256165 w 6305201"/>
              <a:gd name="connsiteY483" fmla="*/ 2695519 h 4039264"/>
              <a:gd name="connsiteX484" fmla="*/ 6267481 w 6305201"/>
              <a:gd name="connsiteY484" fmla="*/ 2689702 h 4039264"/>
              <a:gd name="connsiteX485" fmla="*/ 6275025 w 6305201"/>
              <a:gd name="connsiteY485" fmla="*/ 2683885 h 4039264"/>
              <a:gd name="connsiteX486" fmla="*/ 5841240 w 6305201"/>
              <a:gd name="connsiteY486" fmla="*/ 2643165 h 4039264"/>
              <a:gd name="connsiteX487" fmla="*/ 5833696 w 6305201"/>
              <a:gd name="connsiteY487" fmla="*/ 2648983 h 4039264"/>
              <a:gd name="connsiteX488" fmla="*/ 5814835 w 6305201"/>
              <a:gd name="connsiteY488" fmla="*/ 2678068 h 4039264"/>
              <a:gd name="connsiteX489" fmla="*/ 5799748 w 6305201"/>
              <a:gd name="connsiteY489" fmla="*/ 2695519 h 4039264"/>
              <a:gd name="connsiteX490" fmla="*/ 5773343 w 6305201"/>
              <a:gd name="connsiteY490" fmla="*/ 2712970 h 4039264"/>
              <a:gd name="connsiteX491" fmla="*/ 5743167 w 6305201"/>
              <a:gd name="connsiteY491" fmla="*/ 2712970 h 4039264"/>
              <a:gd name="connsiteX492" fmla="*/ 5728079 w 6305201"/>
              <a:gd name="connsiteY492" fmla="*/ 2724605 h 4039264"/>
              <a:gd name="connsiteX493" fmla="*/ 5720535 w 6305201"/>
              <a:gd name="connsiteY493" fmla="*/ 2724605 h 4039264"/>
              <a:gd name="connsiteX494" fmla="*/ 5716763 w 6305201"/>
              <a:gd name="connsiteY494" fmla="*/ 2730421 h 4039264"/>
              <a:gd name="connsiteX495" fmla="*/ 5709218 w 6305201"/>
              <a:gd name="connsiteY495" fmla="*/ 2747873 h 4039264"/>
              <a:gd name="connsiteX496" fmla="*/ 5705446 w 6305201"/>
              <a:gd name="connsiteY496" fmla="*/ 2765324 h 4039264"/>
              <a:gd name="connsiteX497" fmla="*/ 5694131 w 6305201"/>
              <a:gd name="connsiteY497" fmla="*/ 2782776 h 4039264"/>
              <a:gd name="connsiteX498" fmla="*/ 5686586 w 6305201"/>
              <a:gd name="connsiteY498" fmla="*/ 2788592 h 4039264"/>
              <a:gd name="connsiteX499" fmla="*/ 5679042 w 6305201"/>
              <a:gd name="connsiteY499" fmla="*/ 2800227 h 4039264"/>
              <a:gd name="connsiteX500" fmla="*/ 5660182 w 6305201"/>
              <a:gd name="connsiteY500" fmla="*/ 2806043 h 4039264"/>
              <a:gd name="connsiteX501" fmla="*/ 5648866 w 6305201"/>
              <a:gd name="connsiteY501" fmla="*/ 2823495 h 4039264"/>
              <a:gd name="connsiteX502" fmla="*/ 5633778 w 6305201"/>
              <a:gd name="connsiteY502" fmla="*/ 2823495 h 4039264"/>
              <a:gd name="connsiteX503" fmla="*/ 5626234 w 6305201"/>
              <a:gd name="connsiteY503" fmla="*/ 2829312 h 4039264"/>
              <a:gd name="connsiteX504" fmla="*/ 5626234 w 6305201"/>
              <a:gd name="connsiteY504" fmla="*/ 2835129 h 4039264"/>
              <a:gd name="connsiteX505" fmla="*/ 5622462 w 6305201"/>
              <a:gd name="connsiteY505" fmla="*/ 2840946 h 4039264"/>
              <a:gd name="connsiteX506" fmla="*/ 5603601 w 6305201"/>
              <a:gd name="connsiteY506" fmla="*/ 2858397 h 4039264"/>
              <a:gd name="connsiteX507" fmla="*/ 5588513 w 6305201"/>
              <a:gd name="connsiteY507" fmla="*/ 2875848 h 4039264"/>
              <a:gd name="connsiteX508" fmla="*/ 5596058 w 6305201"/>
              <a:gd name="connsiteY508" fmla="*/ 2887483 h 4039264"/>
              <a:gd name="connsiteX509" fmla="*/ 5588514 w 6305201"/>
              <a:gd name="connsiteY509" fmla="*/ 2875849 h 4039264"/>
              <a:gd name="connsiteX510" fmla="*/ 5603602 w 6305201"/>
              <a:gd name="connsiteY510" fmla="*/ 2858398 h 4039264"/>
              <a:gd name="connsiteX511" fmla="*/ 5622463 w 6305201"/>
              <a:gd name="connsiteY511" fmla="*/ 2840947 h 4039264"/>
              <a:gd name="connsiteX512" fmla="*/ 5626235 w 6305201"/>
              <a:gd name="connsiteY512" fmla="*/ 2835130 h 4039264"/>
              <a:gd name="connsiteX513" fmla="*/ 5626235 w 6305201"/>
              <a:gd name="connsiteY513" fmla="*/ 2829313 h 4039264"/>
              <a:gd name="connsiteX514" fmla="*/ 5633779 w 6305201"/>
              <a:gd name="connsiteY514" fmla="*/ 2823496 h 4039264"/>
              <a:gd name="connsiteX515" fmla="*/ 5648867 w 6305201"/>
              <a:gd name="connsiteY515" fmla="*/ 2823496 h 4039264"/>
              <a:gd name="connsiteX516" fmla="*/ 5660183 w 6305201"/>
              <a:gd name="connsiteY516" fmla="*/ 2806044 h 4039264"/>
              <a:gd name="connsiteX517" fmla="*/ 5679043 w 6305201"/>
              <a:gd name="connsiteY517" fmla="*/ 2800228 h 4039264"/>
              <a:gd name="connsiteX518" fmla="*/ 5686587 w 6305201"/>
              <a:gd name="connsiteY518" fmla="*/ 2788593 h 4039264"/>
              <a:gd name="connsiteX519" fmla="*/ 5694132 w 6305201"/>
              <a:gd name="connsiteY519" fmla="*/ 2782777 h 4039264"/>
              <a:gd name="connsiteX520" fmla="*/ 5705447 w 6305201"/>
              <a:gd name="connsiteY520" fmla="*/ 2765325 h 4039264"/>
              <a:gd name="connsiteX521" fmla="*/ 5709219 w 6305201"/>
              <a:gd name="connsiteY521" fmla="*/ 2747874 h 4039264"/>
              <a:gd name="connsiteX522" fmla="*/ 5716764 w 6305201"/>
              <a:gd name="connsiteY522" fmla="*/ 2730422 h 4039264"/>
              <a:gd name="connsiteX523" fmla="*/ 5720536 w 6305201"/>
              <a:gd name="connsiteY523" fmla="*/ 2724606 h 4039264"/>
              <a:gd name="connsiteX524" fmla="*/ 5728080 w 6305201"/>
              <a:gd name="connsiteY524" fmla="*/ 2724606 h 4039264"/>
              <a:gd name="connsiteX525" fmla="*/ 5743168 w 6305201"/>
              <a:gd name="connsiteY525" fmla="*/ 2712971 h 4039264"/>
              <a:gd name="connsiteX526" fmla="*/ 5773344 w 6305201"/>
              <a:gd name="connsiteY526" fmla="*/ 2712971 h 4039264"/>
              <a:gd name="connsiteX527" fmla="*/ 5799749 w 6305201"/>
              <a:gd name="connsiteY527" fmla="*/ 2695520 h 4039264"/>
              <a:gd name="connsiteX528" fmla="*/ 5814836 w 6305201"/>
              <a:gd name="connsiteY528" fmla="*/ 2678069 h 4039264"/>
              <a:gd name="connsiteX529" fmla="*/ 5833697 w 6305201"/>
              <a:gd name="connsiteY529" fmla="*/ 2648984 h 4039264"/>
              <a:gd name="connsiteX530" fmla="*/ 5841241 w 6305201"/>
              <a:gd name="connsiteY530" fmla="*/ 2643166 h 4039264"/>
              <a:gd name="connsiteX531" fmla="*/ 5848785 w 6305201"/>
              <a:gd name="connsiteY531" fmla="*/ 2643166 h 4039264"/>
              <a:gd name="connsiteX532" fmla="*/ 5863873 w 6305201"/>
              <a:gd name="connsiteY532" fmla="*/ 2648984 h 4039264"/>
              <a:gd name="connsiteX533" fmla="*/ 5863872 w 6305201"/>
              <a:gd name="connsiteY533" fmla="*/ 2648983 h 4039264"/>
              <a:gd name="connsiteX534" fmla="*/ 5848784 w 6305201"/>
              <a:gd name="connsiteY534" fmla="*/ 2643165 h 4039264"/>
              <a:gd name="connsiteX535" fmla="*/ 5705447 w 6305201"/>
              <a:gd name="connsiteY535" fmla="*/ 2584995 h 4039264"/>
              <a:gd name="connsiteX536" fmla="*/ 5712992 w 6305201"/>
              <a:gd name="connsiteY536" fmla="*/ 2584995 h 4039264"/>
              <a:gd name="connsiteX537" fmla="*/ 5716764 w 6305201"/>
              <a:gd name="connsiteY537" fmla="*/ 2584995 h 4039264"/>
              <a:gd name="connsiteX538" fmla="*/ 5716764 w 6305201"/>
              <a:gd name="connsiteY538" fmla="*/ 2596629 h 4039264"/>
              <a:gd name="connsiteX539" fmla="*/ 5712992 w 6305201"/>
              <a:gd name="connsiteY539" fmla="*/ 2608263 h 4039264"/>
              <a:gd name="connsiteX540" fmla="*/ 5694132 w 6305201"/>
              <a:gd name="connsiteY540" fmla="*/ 2614080 h 4039264"/>
              <a:gd name="connsiteX541" fmla="*/ 5667727 w 6305201"/>
              <a:gd name="connsiteY541" fmla="*/ 2608263 h 4039264"/>
              <a:gd name="connsiteX542" fmla="*/ 5686587 w 6305201"/>
              <a:gd name="connsiteY542" fmla="*/ 2596629 h 4039264"/>
              <a:gd name="connsiteX543" fmla="*/ 5320698 w 6305201"/>
              <a:gd name="connsiteY543" fmla="*/ 2567543 h 4039264"/>
              <a:gd name="connsiteX544" fmla="*/ 5316925 w 6305201"/>
              <a:gd name="connsiteY544" fmla="*/ 2584995 h 4039264"/>
              <a:gd name="connsiteX545" fmla="*/ 5309382 w 6305201"/>
              <a:gd name="connsiteY545" fmla="*/ 2584995 h 4039264"/>
              <a:gd name="connsiteX546" fmla="*/ 5286750 w 6305201"/>
              <a:gd name="connsiteY546" fmla="*/ 2596629 h 4039264"/>
              <a:gd name="connsiteX547" fmla="*/ 5271662 w 6305201"/>
              <a:gd name="connsiteY547" fmla="*/ 2602446 h 4039264"/>
              <a:gd name="connsiteX548" fmla="*/ 5245257 w 6305201"/>
              <a:gd name="connsiteY548" fmla="*/ 2596629 h 4039264"/>
              <a:gd name="connsiteX549" fmla="*/ 5218853 w 6305201"/>
              <a:gd name="connsiteY549" fmla="*/ 2590812 h 4039264"/>
              <a:gd name="connsiteX550" fmla="*/ 5166045 w 6305201"/>
              <a:gd name="connsiteY550" fmla="*/ 2596629 h 4039264"/>
              <a:gd name="connsiteX551" fmla="*/ 5120780 w 6305201"/>
              <a:gd name="connsiteY551" fmla="*/ 2614080 h 4039264"/>
              <a:gd name="connsiteX552" fmla="*/ 5120780 w 6305201"/>
              <a:gd name="connsiteY552" fmla="*/ 2614081 h 4039264"/>
              <a:gd name="connsiteX553" fmla="*/ 5166045 w 6305201"/>
              <a:gd name="connsiteY553" fmla="*/ 2596630 h 4039264"/>
              <a:gd name="connsiteX554" fmla="*/ 5218853 w 6305201"/>
              <a:gd name="connsiteY554" fmla="*/ 2590813 h 4039264"/>
              <a:gd name="connsiteX555" fmla="*/ 5245257 w 6305201"/>
              <a:gd name="connsiteY555" fmla="*/ 2596630 h 4039264"/>
              <a:gd name="connsiteX556" fmla="*/ 5271662 w 6305201"/>
              <a:gd name="connsiteY556" fmla="*/ 2602447 h 4039264"/>
              <a:gd name="connsiteX557" fmla="*/ 5286750 w 6305201"/>
              <a:gd name="connsiteY557" fmla="*/ 2596630 h 4039264"/>
              <a:gd name="connsiteX558" fmla="*/ 5309382 w 6305201"/>
              <a:gd name="connsiteY558" fmla="*/ 2584996 h 4039264"/>
              <a:gd name="connsiteX559" fmla="*/ 5316925 w 6305201"/>
              <a:gd name="connsiteY559" fmla="*/ 2584996 h 4039264"/>
              <a:gd name="connsiteX560" fmla="*/ 5320698 w 6305201"/>
              <a:gd name="connsiteY560" fmla="*/ 2567544 h 4039264"/>
              <a:gd name="connsiteX561" fmla="*/ 5085573 w 6305201"/>
              <a:gd name="connsiteY561" fmla="*/ 2550093 h 4039264"/>
              <a:gd name="connsiteX562" fmla="*/ 5060430 w 6305201"/>
              <a:gd name="connsiteY562" fmla="*/ 2561726 h 4039264"/>
              <a:gd name="connsiteX563" fmla="*/ 5060428 w 6305201"/>
              <a:gd name="connsiteY563" fmla="*/ 2561727 h 4039264"/>
              <a:gd name="connsiteX564" fmla="*/ 5060427 w 6305201"/>
              <a:gd name="connsiteY564" fmla="*/ 2561728 h 4039264"/>
              <a:gd name="connsiteX565" fmla="*/ 5086832 w 6305201"/>
              <a:gd name="connsiteY565" fmla="*/ 2550093 h 4039264"/>
              <a:gd name="connsiteX566" fmla="*/ 5086830 w 6305201"/>
              <a:gd name="connsiteY566" fmla="*/ 2550093 h 4039264"/>
              <a:gd name="connsiteX567" fmla="*/ 5060428 w 6305201"/>
              <a:gd name="connsiteY567" fmla="*/ 2561727 h 4039264"/>
              <a:gd name="connsiteX568" fmla="*/ 5085574 w 6305201"/>
              <a:gd name="connsiteY568" fmla="*/ 2550093 h 4039264"/>
              <a:gd name="connsiteX569" fmla="*/ 1420977 w 6305201"/>
              <a:gd name="connsiteY569" fmla="*/ 2502177 h 4039264"/>
              <a:gd name="connsiteX570" fmla="*/ 1418773 w 6305201"/>
              <a:gd name="connsiteY570" fmla="*/ 2502879 h 4039264"/>
              <a:gd name="connsiteX571" fmla="*/ 1418958 w 6305201"/>
              <a:gd name="connsiteY571" fmla="*/ 2503734 h 4039264"/>
              <a:gd name="connsiteX572" fmla="*/ 1199508 w 6305201"/>
              <a:gd name="connsiteY572" fmla="*/ 2495525 h 4039264"/>
              <a:gd name="connsiteX573" fmla="*/ 1203281 w 6305201"/>
              <a:gd name="connsiteY573" fmla="*/ 2495525 h 4039264"/>
              <a:gd name="connsiteX574" fmla="*/ 1210824 w 6305201"/>
              <a:gd name="connsiteY574" fmla="*/ 2495525 h 4039264"/>
              <a:gd name="connsiteX575" fmla="*/ 1210824 w 6305201"/>
              <a:gd name="connsiteY575" fmla="*/ 2507159 h 4039264"/>
              <a:gd name="connsiteX576" fmla="*/ 1203281 w 6305201"/>
              <a:gd name="connsiteY576" fmla="*/ 2512976 h 4039264"/>
              <a:gd name="connsiteX577" fmla="*/ 1195736 w 6305201"/>
              <a:gd name="connsiteY577" fmla="*/ 2518793 h 4039264"/>
              <a:gd name="connsiteX578" fmla="*/ 1169332 w 6305201"/>
              <a:gd name="connsiteY578" fmla="*/ 2547878 h 4039264"/>
              <a:gd name="connsiteX579" fmla="*/ 1142927 w 6305201"/>
              <a:gd name="connsiteY579" fmla="*/ 2576964 h 4039264"/>
              <a:gd name="connsiteX580" fmla="*/ 1135384 w 6305201"/>
              <a:gd name="connsiteY580" fmla="*/ 2582781 h 4039264"/>
              <a:gd name="connsiteX581" fmla="*/ 1127840 w 6305201"/>
              <a:gd name="connsiteY581" fmla="*/ 2582781 h 4039264"/>
              <a:gd name="connsiteX582" fmla="*/ 1124067 w 6305201"/>
              <a:gd name="connsiteY582" fmla="*/ 2576964 h 4039264"/>
              <a:gd name="connsiteX583" fmla="*/ 1124067 w 6305201"/>
              <a:gd name="connsiteY583" fmla="*/ 2565330 h 4039264"/>
              <a:gd name="connsiteX584" fmla="*/ 1135384 w 6305201"/>
              <a:gd name="connsiteY584" fmla="*/ 2553695 h 4039264"/>
              <a:gd name="connsiteX585" fmla="*/ 1142927 w 6305201"/>
              <a:gd name="connsiteY585" fmla="*/ 2547878 h 4039264"/>
              <a:gd name="connsiteX586" fmla="*/ 1169332 w 6305201"/>
              <a:gd name="connsiteY586" fmla="*/ 2512976 h 4039264"/>
              <a:gd name="connsiteX587" fmla="*/ 4736032 w 6305201"/>
              <a:gd name="connsiteY587" fmla="*/ 2323228 h 4039264"/>
              <a:gd name="connsiteX588" fmla="*/ 4728487 w 6305201"/>
              <a:gd name="connsiteY588" fmla="*/ 2329044 h 4039264"/>
              <a:gd name="connsiteX589" fmla="*/ 4720943 w 6305201"/>
              <a:gd name="connsiteY589" fmla="*/ 2340679 h 4039264"/>
              <a:gd name="connsiteX590" fmla="*/ 4717171 w 6305201"/>
              <a:gd name="connsiteY590" fmla="*/ 2358130 h 4039264"/>
              <a:gd name="connsiteX591" fmla="*/ 4724715 w 6305201"/>
              <a:gd name="connsiteY591" fmla="*/ 2363947 h 4039264"/>
              <a:gd name="connsiteX592" fmla="*/ 4732259 w 6305201"/>
              <a:gd name="connsiteY592" fmla="*/ 2369764 h 4039264"/>
              <a:gd name="connsiteX593" fmla="*/ 4724716 w 6305201"/>
              <a:gd name="connsiteY593" fmla="*/ 2363947 h 4039264"/>
              <a:gd name="connsiteX594" fmla="*/ 4717172 w 6305201"/>
              <a:gd name="connsiteY594" fmla="*/ 2358130 h 4039264"/>
              <a:gd name="connsiteX595" fmla="*/ 4720944 w 6305201"/>
              <a:gd name="connsiteY595" fmla="*/ 2340679 h 4039264"/>
              <a:gd name="connsiteX596" fmla="*/ 4728488 w 6305201"/>
              <a:gd name="connsiteY596" fmla="*/ 2329044 h 4039264"/>
              <a:gd name="connsiteX597" fmla="*/ 4736033 w 6305201"/>
              <a:gd name="connsiteY597" fmla="*/ 2323228 h 4039264"/>
              <a:gd name="connsiteX598" fmla="*/ 562034 w 6305201"/>
              <a:gd name="connsiteY598" fmla="*/ 2315196 h 4039264"/>
              <a:gd name="connsiteX599" fmla="*/ 554490 w 6305201"/>
              <a:gd name="connsiteY599" fmla="*/ 2326831 h 4039264"/>
              <a:gd name="connsiteX600" fmla="*/ 546946 w 6305201"/>
              <a:gd name="connsiteY600" fmla="*/ 2326831 h 4039264"/>
              <a:gd name="connsiteX601" fmla="*/ 554490 w 6305201"/>
              <a:gd name="connsiteY601" fmla="*/ 2321013 h 4039264"/>
              <a:gd name="connsiteX602" fmla="*/ 1484636 w 6305201"/>
              <a:gd name="connsiteY602" fmla="*/ 2308235 h 4039264"/>
              <a:gd name="connsiteX603" fmla="*/ 1482412 w 6305201"/>
              <a:gd name="connsiteY603" fmla="*/ 2309378 h 4039264"/>
              <a:gd name="connsiteX604" fmla="*/ 1467324 w 6305201"/>
              <a:gd name="connsiteY604" fmla="*/ 2315195 h 4039264"/>
              <a:gd name="connsiteX605" fmla="*/ 1456008 w 6305201"/>
              <a:gd name="connsiteY605" fmla="*/ 2326830 h 4039264"/>
              <a:gd name="connsiteX606" fmla="*/ 1452236 w 6305201"/>
              <a:gd name="connsiteY606" fmla="*/ 2350098 h 4039264"/>
              <a:gd name="connsiteX607" fmla="*/ 1456008 w 6305201"/>
              <a:gd name="connsiteY607" fmla="*/ 2326831 h 4039264"/>
              <a:gd name="connsiteX608" fmla="*/ 1467324 w 6305201"/>
              <a:gd name="connsiteY608" fmla="*/ 2315196 h 4039264"/>
              <a:gd name="connsiteX609" fmla="*/ 1482412 w 6305201"/>
              <a:gd name="connsiteY609" fmla="*/ 2309379 h 4039264"/>
              <a:gd name="connsiteX610" fmla="*/ 1484636 w 6305201"/>
              <a:gd name="connsiteY610" fmla="*/ 2308236 h 4039264"/>
              <a:gd name="connsiteX611" fmla="*/ 573351 w 6305201"/>
              <a:gd name="connsiteY611" fmla="*/ 2303561 h 4039264"/>
              <a:gd name="connsiteX612" fmla="*/ 584666 w 6305201"/>
              <a:gd name="connsiteY612" fmla="*/ 2303561 h 4039264"/>
              <a:gd name="connsiteX613" fmla="*/ 577122 w 6305201"/>
              <a:gd name="connsiteY613" fmla="*/ 2309378 h 4039264"/>
              <a:gd name="connsiteX614" fmla="*/ 562034 w 6305201"/>
              <a:gd name="connsiteY614" fmla="*/ 2315195 h 4039264"/>
              <a:gd name="connsiteX615" fmla="*/ 1595193 w 6305201"/>
              <a:gd name="connsiteY615" fmla="*/ 2284936 h 4039264"/>
              <a:gd name="connsiteX616" fmla="*/ 1597000 w 6305201"/>
              <a:gd name="connsiteY616" fmla="*/ 2290507 h 4039264"/>
              <a:gd name="connsiteX617" fmla="*/ 1597000 w 6305201"/>
              <a:gd name="connsiteY617" fmla="*/ 2290507 h 4039264"/>
              <a:gd name="connsiteX618" fmla="*/ 1595194 w 6305201"/>
              <a:gd name="connsiteY618" fmla="*/ 2284937 h 4039264"/>
              <a:gd name="connsiteX619" fmla="*/ 4837877 w 6305201"/>
              <a:gd name="connsiteY619" fmla="*/ 2270874 h 4039264"/>
              <a:gd name="connsiteX620" fmla="*/ 4826561 w 6305201"/>
              <a:gd name="connsiteY620" fmla="*/ 2276691 h 4039264"/>
              <a:gd name="connsiteX621" fmla="*/ 4826561 w 6305201"/>
              <a:gd name="connsiteY621" fmla="*/ 2299959 h 4039264"/>
              <a:gd name="connsiteX622" fmla="*/ 4830333 w 6305201"/>
              <a:gd name="connsiteY622" fmla="*/ 2305776 h 4039264"/>
              <a:gd name="connsiteX623" fmla="*/ 4841649 w 6305201"/>
              <a:gd name="connsiteY623" fmla="*/ 2311593 h 4039264"/>
              <a:gd name="connsiteX624" fmla="*/ 4841650 w 6305201"/>
              <a:gd name="connsiteY624" fmla="*/ 2311593 h 4039264"/>
              <a:gd name="connsiteX625" fmla="*/ 4830334 w 6305201"/>
              <a:gd name="connsiteY625" fmla="*/ 2305776 h 4039264"/>
              <a:gd name="connsiteX626" fmla="*/ 4826562 w 6305201"/>
              <a:gd name="connsiteY626" fmla="*/ 2299959 h 4039264"/>
              <a:gd name="connsiteX627" fmla="*/ 4826562 w 6305201"/>
              <a:gd name="connsiteY627" fmla="*/ 2276691 h 4039264"/>
              <a:gd name="connsiteX628" fmla="*/ 4837878 w 6305201"/>
              <a:gd name="connsiteY628" fmla="*/ 2270874 h 4039264"/>
              <a:gd name="connsiteX629" fmla="*/ 6275024 w 6305201"/>
              <a:gd name="connsiteY629" fmla="*/ 2270873 h 4039264"/>
              <a:gd name="connsiteX630" fmla="*/ 6225988 w 6305201"/>
              <a:gd name="connsiteY630" fmla="*/ 2329043 h 4039264"/>
              <a:gd name="connsiteX631" fmla="*/ 6180724 w 6305201"/>
              <a:gd name="connsiteY631" fmla="*/ 2387214 h 4039264"/>
              <a:gd name="connsiteX632" fmla="*/ 6127915 w 6305201"/>
              <a:gd name="connsiteY632" fmla="*/ 2427934 h 4039264"/>
              <a:gd name="connsiteX633" fmla="*/ 6071334 w 6305201"/>
              <a:gd name="connsiteY633" fmla="*/ 2486105 h 4039264"/>
              <a:gd name="connsiteX634" fmla="*/ 6026071 w 6305201"/>
              <a:gd name="connsiteY634" fmla="*/ 2532641 h 4039264"/>
              <a:gd name="connsiteX635" fmla="*/ 5973262 w 6305201"/>
              <a:gd name="connsiteY635" fmla="*/ 2584995 h 4039264"/>
              <a:gd name="connsiteX636" fmla="*/ 5954401 w 6305201"/>
              <a:gd name="connsiteY636" fmla="*/ 2602446 h 4039264"/>
              <a:gd name="connsiteX637" fmla="*/ 5927997 w 6305201"/>
              <a:gd name="connsiteY637" fmla="*/ 2619897 h 4039264"/>
              <a:gd name="connsiteX638" fmla="*/ 5916681 w 6305201"/>
              <a:gd name="connsiteY638" fmla="*/ 2619897 h 4039264"/>
              <a:gd name="connsiteX639" fmla="*/ 5905365 w 6305201"/>
              <a:gd name="connsiteY639" fmla="*/ 2637348 h 4039264"/>
              <a:gd name="connsiteX640" fmla="*/ 5901592 w 6305201"/>
              <a:gd name="connsiteY640" fmla="*/ 2643165 h 4039264"/>
              <a:gd name="connsiteX641" fmla="*/ 5901592 w 6305201"/>
              <a:gd name="connsiteY641" fmla="*/ 2648983 h 4039264"/>
              <a:gd name="connsiteX642" fmla="*/ 5901592 w 6305201"/>
              <a:gd name="connsiteY642" fmla="*/ 2654799 h 4039264"/>
              <a:gd name="connsiteX643" fmla="*/ 5909137 w 6305201"/>
              <a:gd name="connsiteY643" fmla="*/ 2660617 h 4039264"/>
              <a:gd name="connsiteX644" fmla="*/ 5931769 w 6305201"/>
              <a:gd name="connsiteY644" fmla="*/ 2648983 h 4039264"/>
              <a:gd name="connsiteX645" fmla="*/ 5954401 w 6305201"/>
              <a:gd name="connsiteY645" fmla="*/ 2637348 h 4039264"/>
              <a:gd name="connsiteX646" fmla="*/ 5988349 w 6305201"/>
              <a:gd name="connsiteY646" fmla="*/ 2608263 h 4039264"/>
              <a:gd name="connsiteX647" fmla="*/ 6018526 w 6305201"/>
              <a:gd name="connsiteY647" fmla="*/ 2590812 h 4039264"/>
              <a:gd name="connsiteX648" fmla="*/ 6071334 w 6305201"/>
              <a:gd name="connsiteY648" fmla="*/ 2544275 h 4039264"/>
              <a:gd name="connsiteX649" fmla="*/ 6127915 w 6305201"/>
              <a:gd name="connsiteY649" fmla="*/ 2503556 h 4039264"/>
              <a:gd name="connsiteX650" fmla="*/ 6154320 w 6305201"/>
              <a:gd name="connsiteY650" fmla="*/ 2491921 h 4039264"/>
              <a:gd name="connsiteX651" fmla="*/ 6184496 w 6305201"/>
              <a:gd name="connsiteY651" fmla="*/ 2486105 h 4039264"/>
              <a:gd name="connsiteX652" fmla="*/ 6210900 w 6305201"/>
              <a:gd name="connsiteY652" fmla="*/ 2462836 h 4039264"/>
              <a:gd name="connsiteX653" fmla="*/ 6233533 w 6305201"/>
              <a:gd name="connsiteY653" fmla="*/ 2451202 h 4039264"/>
              <a:gd name="connsiteX654" fmla="*/ 6256164 w 6305201"/>
              <a:gd name="connsiteY654" fmla="*/ 2427934 h 4039264"/>
              <a:gd name="connsiteX655" fmla="*/ 6278797 w 6305201"/>
              <a:gd name="connsiteY655" fmla="*/ 2404665 h 4039264"/>
              <a:gd name="connsiteX656" fmla="*/ 6282569 w 6305201"/>
              <a:gd name="connsiteY656" fmla="*/ 2393031 h 4039264"/>
              <a:gd name="connsiteX657" fmla="*/ 6290113 w 6305201"/>
              <a:gd name="connsiteY657" fmla="*/ 2387214 h 4039264"/>
              <a:gd name="connsiteX658" fmla="*/ 6301429 w 6305201"/>
              <a:gd name="connsiteY658" fmla="*/ 2393031 h 4039264"/>
              <a:gd name="connsiteX659" fmla="*/ 6305201 w 6305201"/>
              <a:gd name="connsiteY659" fmla="*/ 2404665 h 4039264"/>
              <a:gd name="connsiteX660" fmla="*/ 6301429 w 6305201"/>
              <a:gd name="connsiteY660" fmla="*/ 2416300 h 4039264"/>
              <a:gd name="connsiteX661" fmla="*/ 6297657 w 6305201"/>
              <a:gd name="connsiteY661" fmla="*/ 2427934 h 4039264"/>
              <a:gd name="connsiteX662" fmla="*/ 6286341 w 6305201"/>
              <a:gd name="connsiteY662" fmla="*/ 2439568 h 4039264"/>
              <a:gd name="connsiteX663" fmla="*/ 6275024 w 6305201"/>
              <a:gd name="connsiteY663" fmla="*/ 2451202 h 4039264"/>
              <a:gd name="connsiteX664" fmla="*/ 6248620 w 6305201"/>
              <a:gd name="connsiteY664" fmla="*/ 2462836 h 4039264"/>
              <a:gd name="connsiteX665" fmla="*/ 6233533 w 6305201"/>
              <a:gd name="connsiteY665" fmla="*/ 2474470 h 4039264"/>
              <a:gd name="connsiteX666" fmla="*/ 6192040 w 6305201"/>
              <a:gd name="connsiteY666" fmla="*/ 2503556 h 4039264"/>
              <a:gd name="connsiteX667" fmla="*/ 6154320 w 6305201"/>
              <a:gd name="connsiteY667" fmla="*/ 2538458 h 4039264"/>
              <a:gd name="connsiteX668" fmla="*/ 6112827 w 6305201"/>
              <a:gd name="connsiteY668" fmla="*/ 2567543 h 4039264"/>
              <a:gd name="connsiteX669" fmla="*/ 6067563 w 6305201"/>
              <a:gd name="connsiteY669" fmla="*/ 2602446 h 4039264"/>
              <a:gd name="connsiteX670" fmla="*/ 6056246 w 6305201"/>
              <a:gd name="connsiteY670" fmla="*/ 2614080 h 4039264"/>
              <a:gd name="connsiteX671" fmla="*/ 6037386 w 6305201"/>
              <a:gd name="connsiteY671" fmla="*/ 2631531 h 4039264"/>
              <a:gd name="connsiteX672" fmla="*/ 6026071 w 6305201"/>
              <a:gd name="connsiteY672" fmla="*/ 2643165 h 4039264"/>
              <a:gd name="connsiteX673" fmla="*/ 6010982 w 6305201"/>
              <a:gd name="connsiteY673" fmla="*/ 2660617 h 4039264"/>
              <a:gd name="connsiteX674" fmla="*/ 6052474 w 6305201"/>
              <a:gd name="connsiteY674" fmla="*/ 2648983 h 4039264"/>
              <a:gd name="connsiteX675" fmla="*/ 6090195 w 6305201"/>
              <a:gd name="connsiteY675" fmla="*/ 2631531 h 4039264"/>
              <a:gd name="connsiteX676" fmla="*/ 6056246 w 6305201"/>
              <a:gd name="connsiteY676" fmla="*/ 2666434 h 4039264"/>
              <a:gd name="connsiteX677" fmla="*/ 6022298 w 6305201"/>
              <a:gd name="connsiteY677" fmla="*/ 2701336 h 4039264"/>
              <a:gd name="connsiteX678" fmla="*/ 6010982 w 6305201"/>
              <a:gd name="connsiteY678" fmla="*/ 2742056 h 4039264"/>
              <a:gd name="connsiteX679" fmla="*/ 5999665 w 6305201"/>
              <a:gd name="connsiteY679" fmla="*/ 2776958 h 4039264"/>
              <a:gd name="connsiteX680" fmla="*/ 5992121 w 6305201"/>
              <a:gd name="connsiteY680" fmla="*/ 2776958 h 4039264"/>
              <a:gd name="connsiteX681" fmla="*/ 5984577 w 6305201"/>
              <a:gd name="connsiteY681" fmla="*/ 2776958 h 4039264"/>
              <a:gd name="connsiteX682" fmla="*/ 5969490 w 6305201"/>
              <a:gd name="connsiteY682" fmla="*/ 2776958 h 4039264"/>
              <a:gd name="connsiteX683" fmla="*/ 5958173 w 6305201"/>
              <a:gd name="connsiteY683" fmla="*/ 2776958 h 4039264"/>
              <a:gd name="connsiteX684" fmla="*/ 5954401 w 6305201"/>
              <a:gd name="connsiteY684" fmla="*/ 2776958 h 4039264"/>
              <a:gd name="connsiteX685" fmla="*/ 5946856 w 6305201"/>
              <a:gd name="connsiteY685" fmla="*/ 2776958 h 4039264"/>
              <a:gd name="connsiteX686" fmla="*/ 5935541 w 6305201"/>
              <a:gd name="connsiteY686" fmla="*/ 2782776 h 4039264"/>
              <a:gd name="connsiteX687" fmla="*/ 5924225 w 6305201"/>
              <a:gd name="connsiteY687" fmla="*/ 2800227 h 4039264"/>
              <a:gd name="connsiteX688" fmla="*/ 5916681 w 6305201"/>
              <a:gd name="connsiteY688" fmla="*/ 2823495 h 4039264"/>
              <a:gd name="connsiteX689" fmla="*/ 5909137 w 6305201"/>
              <a:gd name="connsiteY689" fmla="*/ 2840946 h 4039264"/>
              <a:gd name="connsiteX690" fmla="*/ 5878960 w 6305201"/>
              <a:gd name="connsiteY690" fmla="*/ 2870032 h 4039264"/>
              <a:gd name="connsiteX691" fmla="*/ 5848784 w 6305201"/>
              <a:gd name="connsiteY691" fmla="*/ 2881666 h 4039264"/>
              <a:gd name="connsiteX692" fmla="*/ 5818607 w 6305201"/>
              <a:gd name="connsiteY692" fmla="*/ 2899117 h 4039264"/>
              <a:gd name="connsiteX693" fmla="*/ 5788432 w 6305201"/>
              <a:gd name="connsiteY693" fmla="*/ 2922385 h 4039264"/>
              <a:gd name="connsiteX694" fmla="*/ 5762027 w 6305201"/>
              <a:gd name="connsiteY694" fmla="*/ 2939836 h 4039264"/>
              <a:gd name="connsiteX695" fmla="*/ 5731850 w 6305201"/>
              <a:gd name="connsiteY695" fmla="*/ 2945654 h 4039264"/>
              <a:gd name="connsiteX696" fmla="*/ 5720535 w 6305201"/>
              <a:gd name="connsiteY696" fmla="*/ 2951470 h 4039264"/>
              <a:gd name="connsiteX697" fmla="*/ 5712991 w 6305201"/>
              <a:gd name="connsiteY697" fmla="*/ 2974739 h 4039264"/>
              <a:gd name="connsiteX698" fmla="*/ 5697903 w 6305201"/>
              <a:gd name="connsiteY698" fmla="*/ 2992190 h 4039264"/>
              <a:gd name="connsiteX699" fmla="*/ 5686586 w 6305201"/>
              <a:gd name="connsiteY699" fmla="*/ 3003824 h 4039264"/>
              <a:gd name="connsiteX700" fmla="*/ 5626234 w 6305201"/>
              <a:gd name="connsiteY700" fmla="*/ 3044544 h 4039264"/>
              <a:gd name="connsiteX701" fmla="*/ 5565881 w 6305201"/>
              <a:gd name="connsiteY701" fmla="*/ 3085263 h 4039264"/>
              <a:gd name="connsiteX702" fmla="*/ 5550793 w 6305201"/>
              <a:gd name="connsiteY702" fmla="*/ 3096897 h 4039264"/>
              <a:gd name="connsiteX703" fmla="*/ 5531933 w 6305201"/>
              <a:gd name="connsiteY703" fmla="*/ 3114348 h 4039264"/>
              <a:gd name="connsiteX704" fmla="*/ 5513073 w 6305201"/>
              <a:gd name="connsiteY704" fmla="*/ 3120166 h 4039264"/>
              <a:gd name="connsiteX705" fmla="*/ 5501756 w 6305201"/>
              <a:gd name="connsiteY705" fmla="*/ 3120166 h 4039264"/>
              <a:gd name="connsiteX706" fmla="*/ 5482895 w 6305201"/>
              <a:gd name="connsiteY706" fmla="*/ 3125983 h 4039264"/>
              <a:gd name="connsiteX707" fmla="*/ 5467808 w 6305201"/>
              <a:gd name="connsiteY707" fmla="*/ 3137617 h 4039264"/>
              <a:gd name="connsiteX708" fmla="*/ 5460264 w 6305201"/>
              <a:gd name="connsiteY708" fmla="*/ 3137617 h 4039264"/>
              <a:gd name="connsiteX709" fmla="*/ 5448948 w 6305201"/>
              <a:gd name="connsiteY709" fmla="*/ 3143434 h 4039264"/>
              <a:gd name="connsiteX710" fmla="*/ 5445176 w 6305201"/>
              <a:gd name="connsiteY710" fmla="*/ 3137617 h 4039264"/>
              <a:gd name="connsiteX711" fmla="*/ 5441404 w 6305201"/>
              <a:gd name="connsiteY711" fmla="*/ 3131800 h 4039264"/>
              <a:gd name="connsiteX712" fmla="*/ 5445176 w 6305201"/>
              <a:gd name="connsiteY712" fmla="*/ 3125983 h 4039264"/>
              <a:gd name="connsiteX713" fmla="*/ 5448948 w 6305201"/>
              <a:gd name="connsiteY713" fmla="*/ 3120166 h 4039264"/>
              <a:gd name="connsiteX714" fmla="*/ 5445176 w 6305201"/>
              <a:gd name="connsiteY714" fmla="*/ 3102714 h 4039264"/>
              <a:gd name="connsiteX715" fmla="*/ 5433859 w 6305201"/>
              <a:gd name="connsiteY715" fmla="*/ 3096897 h 4039264"/>
              <a:gd name="connsiteX716" fmla="*/ 5418772 w 6305201"/>
              <a:gd name="connsiteY716" fmla="*/ 3096897 h 4039264"/>
              <a:gd name="connsiteX717" fmla="*/ 5407455 w 6305201"/>
              <a:gd name="connsiteY717" fmla="*/ 3091080 h 4039264"/>
              <a:gd name="connsiteX718" fmla="*/ 5396139 w 6305201"/>
              <a:gd name="connsiteY718" fmla="*/ 3091080 h 4039264"/>
              <a:gd name="connsiteX719" fmla="*/ 5388595 w 6305201"/>
              <a:gd name="connsiteY719" fmla="*/ 3085263 h 4039264"/>
              <a:gd name="connsiteX720" fmla="*/ 5384823 w 6305201"/>
              <a:gd name="connsiteY720" fmla="*/ 3079446 h 4039264"/>
              <a:gd name="connsiteX721" fmla="*/ 5384823 w 6305201"/>
              <a:gd name="connsiteY721" fmla="*/ 3073629 h 4039264"/>
              <a:gd name="connsiteX722" fmla="*/ 5384823 w 6305201"/>
              <a:gd name="connsiteY722" fmla="*/ 3067812 h 4039264"/>
              <a:gd name="connsiteX723" fmla="*/ 5433859 w 6305201"/>
              <a:gd name="connsiteY723" fmla="*/ 3027092 h 4039264"/>
              <a:gd name="connsiteX724" fmla="*/ 5467808 w 6305201"/>
              <a:gd name="connsiteY724" fmla="*/ 2986373 h 4039264"/>
              <a:gd name="connsiteX725" fmla="*/ 5464036 w 6305201"/>
              <a:gd name="connsiteY725" fmla="*/ 2980556 h 4039264"/>
              <a:gd name="connsiteX726" fmla="*/ 5456492 w 6305201"/>
              <a:gd name="connsiteY726" fmla="*/ 2980556 h 4039264"/>
              <a:gd name="connsiteX727" fmla="*/ 5448948 w 6305201"/>
              <a:gd name="connsiteY727" fmla="*/ 2980556 h 4039264"/>
              <a:gd name="connsiteX728" fmla="*/ 5441404 w 6305201"/>
              <a:gd name="connsiteY728" fmla="*/ 2980556 h 4039264"/>
              <a:gd name="connsiteX729" fmla="*/ 5418772 w 6305201"/>
              <a:gd name="connsiteY729" fmla="*/ 2992190 h 4039264"/>
              <a:gd name="connsiteX730" fmla="*/ 5403683 w 6305201"/>
              <a:gd name="connsiteY730" fmla="*/ 3003824 h 4039264"/>
              <a:gd name="connsiteX731" fmla="*/ 5381051 w 6305201"/>
              <a:gd name="connsiteY731" fmla="*/ 3015458 h 4039264"/>
              <a:gd name="connsiteX732" fmla="*/ 5369735 w 6305201"/>
              <a:gd name="connsiteY732" fmla="*/ 3021275 h 4039264"/>
              <a:gd name="connsiteX733" fmla="*/ 5358419 w 6305201"/>
              <a:gd name="connsiteY733" fmla="*/ 3021275 h 4039264"/>
              <a:gd name="connsiteX734" fmla="*/ 5358419 w 6305201"/>
              <a:gd name="connsiteY734" fmla="*/ 3015458 h 4039264"/>
              <a:gd name="connsiteX735" fmla="*/ 5354647 w 6305201"/>
              <a:gd name="connsiteY735" fmla="*/ 2998007 h 4039264"/>
              <a:gd name="connsiteX736" fmla="*/ 5354647 w 6305201"/>
              <a:gd name="connsiteY736" fmla="*/ 2986373 h 4039264"/>
              <a:gd name="connsiteX737" fmla="*/ 5358419 w 6305201"/>
              <a:gd name="connsiteY737" fmla="*/ 2968922 h 4039264"/>
              <a:gd name="connsiteX738" fmla="*/ 5365963 w 6305201"/>
              <a:gd name="connsiteY738" fmla="*/ 2957288 h 4039264"/>
              <a:gd name="connsiteX739" fmla="*/ 5369735 w 6305201"/>
              <a:gd name="connsiteY739" fmla="*/ 2951470 h 4039264"/>
              <a:gd name="connsiteX740" fmla="*/ 5377279 w 6305201"/>
              <a:gd name="connsiteY740" fmla="*/ 2951470 h 4039264"/>
              <a:gd name="connsiteX741" fmla="*/ 5388595 w 6305201"/>
              <a:gd name="connsiteY741" fmla="*/ 2951470 h 4039264"/>
              <a:gd name="connsiteX742" fmla="*/ 5403683 w 6305201"/>
              <a:gd name="connsiteY742" fmla="*/ 2945654 h 4039264"/>
              <a:gd name="connsiteX743" fmla="*/ 5411227 w 6305201"/>
              <a:gd name="connsiteY743" fmla="*/ 2939836 h 4039264"/>
              <a:gd name="connsiteX744" fmla="*/ 5411227 w 6305201"/>
              <a:gd name="connsiteY744" fmla="*/ 2934019 h 4039264"/>
              <a:gd name="connsiteX745" fmla="*/ 5411227 w 6305201"/>
              <a:gd name="connsiteY745" fmla="*/ 2928202 h 4039264"/>
              <a:gd name="connsiteX746" fmla="*/ 5407455 w 6305201"/>
              <a:gd name="connsiteY746" fmla="*/ 2922385 h 4039264"/>
              <a:gd name="connsiteX747" fmla="*/ 5399911 w 6305201"/>
              <a:gd name="connsiteY747" fmla="*/ 2910751 h 4039264"/>
              <a:gd name="connsiteX748" fmla="*/ 5388595 w 6305201"/>
              <a:gd name="connsiteY748" fmla="*/ 2904934 h 4039264"/>
              <a:gd name="connsiteX749" fmla="*/ 5415000 w 6305201"/>
              <a:gd name="connsiteY749" fmla="*/ 2875848 h 4039264"/>
              <a:gd name="connsiteX750" fmla="*/ 5448948 w 6305201"/>
              <a:gd name="connsiteY750" fmla="*/ 2852580 h 4039264"/>
              <a:gd name="connsiteX751" fmla="*/ 5479123 w 6305201"/>
              <a:gd name="connsiteY751" fmla="*/ 2840946 h 4039264"/>
              <a:gd name="connsiteX752" fmla="*/ 5513073 w 6305201"/>
              <a:gd name="connsiteY752" fmla="*/ 2823495 h 4039264"/>
              <a:gd name="connsiteX753" fmla="*/ 5554565 w 6305201"/>
              <a:gd name="connsiteY753" fmla="*/ 2800227 h 4039264"/>
              <a:gd name="connsiteX754" fmla="*/ 5588513 w 6305201"/>
              <a:gd name="connsiteY754" fmla="*/ 2776958 h 4039264"/>
              <a:gd name="connsiteX755" fmla="*/ 5622462 w 6305201"/>
              <a:gd name="connsiteY755" fmla="*/ 2747873 h 4039264"/>
              <a:gd name="connsiteX756" fmla="*/ 5660182 w 6305201"/>
              <a:gd name="connsiteY756" fmla="*/ 2724605 h 4039264"/>
              <a:gd name="connsiteX757" fmla="*/ 5694131 w 6305201"/>
              <a:gd name="connsiteY757" fmla="*/ 2695519 h 4039264"/>
              <a:gd name="connsiteX758" fmla="*/ 5724307 w 6305201"/>
              <a:gd name="connsiteY758" fmla="*/ 2666434 h 4039264"/>
              <a:gd name="connsiteX759" fmla="*/ 5758255 w 6305201"/>
              <a:gd name="connsiteY759" fmla="*/ 2637348 h 4039264"/>
              <a:gd name="connsiteX760" fmla="*/ 5792204 w 6305201"/>
              <a:gd name="connsiteY760" fmla="*/ 2608263 h 4039264"/>
              <a:gd name="connsiteX761" fmla="*/ 5822380 w 6305201"/>
              <a:gd name="connsiteY761" fmla="*/ 2584995 h 4039264"/>
              <a:gd name="connsiteX762" fmla="*/ 5860100 w 6305201"/>
              <a:gd name="connsiteY762" fmla="*/ 2561727 h 4039264"/>
              <a:gd name="connsiteX763" fmla="*/ 5886504 w 6305201"/>
              <a:gd name="connsiteY763" fmla="*/ 2538458 h 4039264"/>
              <a:gd name="connsiteX764" fmla="*/ 5924225 w 6305201"/>
              <a:gd name="connsiteY764" fmla="*/ 2515190 h 4039264"/>
              <a:gd name="connsiteX765" fmla="*/ 5935541 w 6305201"/>
              <a:gd name="connsiteY765" fmla="*/ 2503556 h 4039264"/>
              <a:gd name="connsiteX766" fmla="*/ 5946856 w 6305201"/>
              <a:gd name="connsiteY766" fmla="*/ 2503556 h 4039264"/>
              <a:gd name="connsiteX767" fmla="*/ 5961945 w 6305201"/>
              <a:gd name="connsiteY767" fmla="*/ 2503556 h 4039264"/>
              <a:gd name="connsiteX768" fmla="*/ 5973262 w 6305201"/>
              <a:gd name="connsiteY768" fmla="*/ 2509373 h 4039264"/>
              <a:gd name="connsiteX769" fmla="*/ 5984577 w 6305201"/>
              <a:gd name="connsiteY769" fmla="*/ 2503556 h 4039264"/>
              <a:gd name="connsiteX770" fmla="*/ 5992121 w 6305201"/>
              <a:gd name="connsiteY770" fmla="*/ 2497739 h 4039264"/>
              <a:gd name="connsiteX771" fmla="*/ 6003437 w 6305201"/>
              <a:gd name="connsiteY771" fmla="*/ 2486105 h 4039264"/>
              <a:gd name="connsiteX772" fmla="*/ 6022298 w 6305201"/>
              <a:gd name="connsiteY772" fmla="*/ 2468653 h 4039264"/>
              <a:gd name="connsiteX773" fmla="*/ 6048702 w 6305201"/>
              <a:gd name="connsiteY773" fmla="*/ 2451202 h 4039264"/>
              <a:gd name="connsiteX774" fmla="*/ 6067563 w 6305201"/>
              <a:gd name="connsiteY774" fmla="*/ 2422116 h 4039264"/>
              <a:gd name="connsiteX775" fmla="*/ 6078879 w 6305201"/>
              <a:gd name="connsiteY775" fmla="*/ 2410483 h 4039264"/>
              <a:gd name="connsiteX776" fmla="*/ 6086423 w 6305201"/>
              <a:gd name="connsiteY776" fmla="*/ 2404665 h 4039264"/>
              <a:gd name="connsiteX777" fmla="*/ 6097739 w 6305201"/>
              <a:gd name="connsiteY777" fmla="*/ 2398849 h 4039264"/>
              <a:gd name="connsiteX778" fmla="*/ 6112827 w 6305201"/>
              <a:gd name="connsiteY778" fmla="*/ 2398849 h 4039264"/>
              <a:gd name="connsiteX779" fmla="*/ 6124143 w 6305201"/>
              <a:gd name="connsiteY779" fmla="*/ 2393031 h 4039264"/>
              <a:gd name="connsiteX780" fmla="*/ 6131687 w 6305201"/>
              <a:gd name="connsiteY780" fmla="*/ 2387214 h 4039264"/>
              <a:gd name="connsiteX781" fmla="*/ 6143003 w 6305201"/>
              <a:gd name="connsiteY781" fmla="*/ 2369763 h 4039264"/>
              <a:gd name="connsiteX782" fmla="*/ 6150548 w 6305201"/>
              <a:gd name="connsiteY782" fmla="*/ 2358129 h 4039264"/>
              <a:gd name="connsiteX783" fmla="*/ 6161863 w 6305201"/>
              <a:gd name="connsiteY783" fmla="*/ 2317409 h 4039264"/>
              <a:gd name="connsiteX784" fmla="*/ 6180724 w 6305201"/>
              <a:gd name="connsiteY784" fmla="*/ 2294141 h 4039264"/>
              <a:gd name="connsiteX785" fmla="*/ 6192040 w 6305201"/>
              <a:gd name="connsiteY785" fmla="*/ 2299958 h 4039264"/>
              <a:gd name="connsiteX786" fmla="*/ 6203355 w 6305201"/>
              <a:gd name="connsiteY786" fmla="*/ 2305775 h 4039264"/>
              <a:gd name="connsiteX787" fmla="*/ 6214672 w 6305201"/>
              <a:gd name="connsiteY787" fmla="*/ 2299958 h 4039264"/>
              <a:gd name="connsiteX788" fmla="*/ 6233533 w 6305201"/>
              <a:gd name="connsiteY788" fmla="*/ 2294141 h 4039264"/>
              <a:gd name="connsiteX789" fmla="*/ 6248620 w 6305201"/>
              <a:gd name="connsiteY789" fmla="*/ 2276690 h 4039264"/>
              <a:gd name="connsiteX790" fmla="*/ 4856737 w 6305201"/>
              <a:gd name="connsiteY790" fmla="*/ 2265057 h 4039264"/>
              <a:gd name="connsiteX791" fmla="*/ 4845421 w 6305201"/>
              <a:gd name="connsiteY791" fmla="*/ 2270874 h 4039264"/>
              <a:gd name="connsiteX792" fmla="*/ 4845422 w 6305201"/>
              <a:gd name="connsiteY792" fmla="*/ 2270874 h 4039264"/>
              <a:gd name="connsiteX793" fmla="*/ 1557853 w 6305201"/>
              <a:gd name="connsiteY793" fmla="*/ 2262841 h 4039264"/>
              <a:gd name="connsiteX794" fmla="*/ 1523905 w 6305201"/>
              <a:gd name="connsiteY794" fmla="*/ 2280293 h 4039264"/>
              <a:gd name="connsiteX795" fmla="*/ 1508020 w 6305201"/>
              <a:gd name="connsiteY795" fmla="*/ 2292542 h 4039264"/>
              <a:gd name="connsiteX796" fmla="*/ 1508020 w 6305201"/>
              <a:gd name="connsiteY796" fmla="*/ 2292543 h 4039264"/>
              <a:gd name="connsiteX797" fmla="*/ 1523905 w 6305201"/>
              <a:gd name="connsiteY797" fmla="*/ 2280294 h 4039264"/>
              <a:gd name="connsiteX798" fmla="*/ 1557853 w 6305201"/>
              <a:gd name="connsiteY798" fmla="*/ 2262842 h 4039264"/>
              <a:gd name="connsiteX799" fmla="*/ 1569169 w 6305201"/>
              <a:gd name="connsiteY799" fmla="*/ 2262842 h 4039264"/>
              <a:gd name="connsiteX800" fmla="*/ 1573307 w 6305201"/>
              <a:gd name="connsiteY800" fmla="*/ 2262842 h 4039264"/>
              <a:gd name="connsiteX801" fmla="*/ 1573306 w 6305201"/>
              <a:gd name="connsiteY801" fmla="*/ 2262841 h 4039264"/>
              <a:gd name="connsiteX802" fmla="*/ 1569169 w 6305201"/>
              <a:gd name="connsiteY802" fmla="*/ 2262841 h 4039264"/>
              <a:gd name="connsiteX803" fmla="*/ 5935541 w 6305201"/>
              <a:gd name="connsiteY803" fmla="*/ 2218520 h 4039264"/>
              <a:gd name="connsiteX804" fmla="*/ 5943084 w 6305201"/>
              <a:gd name="connsiteY804" fmla="*/ 2224337 h 4039264"/>
              <a:gd name="connsiteX805" fmla="*/ 5943084 w 6305201"/>
              <a:gd name="connsiteY805" fmla="*/ 2224335 h 4039264"/>
              <a:gd name="connsiteX806" fmla="*/ 5935543 w 6305201"/>
              <a:gd name="connsiteY806" fmla="*/ 2218520 h 4039264"/>
              <a:gd name="connsiteX807" fmla="*/ 6041158 w 6305201"/>
              <a:gd name="connsiteY807" fmla="*/ 2154531 h 4039264"/>
              <a:gd name="connsiteX808" fmla="*/ 6048702 w 6305201"/>
              <a:gd name="connsiteY808" fmla="*/ 2154531 h 4039264"/>
              <a:gd name="connsiteX809" fmla="*/ 6056246 w 6305201"/>
              <a:gd name="connsiteY809" fmla="*/ 2154531 h 4039264"/>
              <a:gd name="connsiteX810" fmla="*/ 6056246 w 6305201"/>
              <a:gd name="connsiteY810" fmla="*/ 2160348 h 4039264"/>
              <a:gd name="connsiteX811" fmla="*/ 6056246 w 6305201"/>
              <a:gd name="connsiteY811" fmla="*/ 2171982 h 4039264"/>
              <a:gd name="connsiteX812" fmla="*/ 6056246 w 6305201"/>
              <a:gd name="connsiteY812" fmla="*/ 2183616 h 4039264"/>
              <a:gd name="connsiteX813" fmla="*/ 6052474 w 6305201"/>
              <a:gd name="connsiteY813" fmla="*/ 2195251 h 4039264"/>
              <a:gd name="connsiteX814" fmla="*/ 6041158 w 6305201"/>
              <a:gd name="connsiteY814" fmla="*/ 2195251 h 4039264"/>
              <a:gd name="connsiteX815" fmla="*/ 6033614 w 6305201"/>
              <a:gd name="connsiteY815" fmla="*/ 2201068 h 4039264"/>
              <a:gd name="connsiteX816" fmla="*/ 6029842 w 6305201"/>
              <a:gd name="connsiteY816" fmla="*/ 2201068 h 4039264"/>
              <a:gd name="connsiteX817" fmla="*/ 6026071 w 6305201"/>
              <a:gd name="connsiteY817" fmla="*/ 2195251 h 4039264"/>
              <a:gd name="connsiteX818" fmla="*/ 6022298 w 6305201"/>
              <a:gd name="connsiteY818" fmla="*/ 2183616 h 4039264"/>
              <a:gd name="connsiteX819" fmla="*/ 6022298 w 6305201"/>
              <a:gd name="connsiteY819" fmla="*/ 2177800 h 4039264"/>
              <a:gd name="connsiteX820" fmla="*/ 6029842 w 6305201"/>
              <a:gd name="connsiteY820" fmla="*/ 2160348 h 4039264"/>
              <a:gd name="connsiteX821" fmla="*/ 5743167 w 6305201"/>
              <a:gd name="connsiteY821" fmla="*/ 2073093 h 4039264"/>
              <a:gd name="connsiteX822" fmla="*/ 5750711 w 6305201"/>
              <a:gd name="connsiteY822" fmla="*/ 2073093 h 4039264"/>
              <a:gd name="connsiteX823" fmla="*/ 5754483 w 6305201"/>
              <a:gd name="connsiteY823" fmla="*/ 2073093 h 4039264"/>
              <a:gd name="connsiteX824" fmla="*/ 5758255 w 6305201"/>
              <a:gd name="connsiteY824" fmla="*/ 2078910 h 4039264"/>
              <a:gd name="connsiteX825" fmla="*/ 5758255 w 6305201"/>
              <a:gd name="connsiteY825" fmla="*/ 2084727 h 4039264"/>
              <a:gd name="connsiteX826" fmla="*/ 5754483 w 6305201"/>
              <a:gd name="connsiteY826" fmla="*/ 2102179 h 4039264"/>
              <a:gd name="connsiteX827" fmla="*/ 5750711 w 6305201"/>
              <a:gd name="connsiteY827" fmla="*/ 2107996 h 4039264"/>
              <a:gd name="connsiteX828" fmla="*/ 5743167 w 6305201"/>
              <a:gd name="connsiteY828" fmla="*/ 2107996 h 4039264"/>
              <a:gd name="connsiteX829" fmla="*/ 5724307 w 6305201"/>
              <a:gd name="connsiteY829" fmla="*/ 2113813 h 4039264"/>
              <a:gd name="connsiteX830" fmla="*/ 5720535 w 6305201"/>
              <a:gd name="connsiteY830" fmla="*/ 2107996 h 4039264"/>
              <a:gd name="connsiteX831" fmla="*/ 5728079 w 6305201"/>
              <a:gd name="connsiteY831" fmla="*/ 2096361 h 4039264"/>
              <a:gd name="connsiteX832" fmla="*/ 5739395 w 6305201"/>
              <a:gd name="connsiteY832" fmla="*/ 2078910 h 4039264"/>
              <a:gd name="connsiteX833" fmla="*/ 580894 w 6305201"/>
              <a:gd name="connsiteY833" fmla="*/ 1925451 h 4039264"/>
              <a:gd name="connsiteX834" fmla="*/ 584666 w 6305201"/>
              <a:gd name="connsiteY834" fmla="*/ 1931268 h 4039264"/>
              <a:gd name="connsiteX835" fmla="*/ 577122 w 6305201"/>
              <a:gd name="connsiteY835" fmla="*/ 1942903 h 4039264"/>
              <a:gd name="connsiteX836" fmla="*/ 565806 w 6305201"/>
              <a:gd name="connsiteY836" fmla="*/ 1960354 h 4039264"/>
              <a:gd name="connsiteX837" fmla="*/ 562034 w 6305201"/>
              <a:gd name="connsiteY837" fmla="*/ 1966171 h 4039264"/>
              <a:gd name="connsiteX838" fmla="*/ 554490 w 6305201"/>
              <a:gd name="connsiteY838" fmla="*/ 1966171 h 4039264"/>
              <a:gd name="connsiteX839" fmla="*/ 550718 w 6305201"/>
              <a:gd name="connsiteY839" fmla="*/ 1966171 h 4039264"/>
              <a:gd name="connsiteX840" fmla="*/ 546946 w 6305201"/>
              <a:gd name="connsiteY840" fmla="*/ 1960354 h 4039264"/>
              <a:gd name="connsiteX841" fmla="*/ 546946 w 6305201"/>
              <a:gd name="connsiteY841" fmla="*/ 1954537 h 4039264"/>
              <a:gd name="connsiteX842" fmla="*/ 550718 w 6305201"/>
              <a:gd name="connsiteY842" fmla="*/ 1937085 h 4039264"/>
              <a:gd name="connsiteX843" fmla="*/ 554490 w 6305201"/>
              <a:gd name="connsiteY843" fmla="*/ 1931268 h 4039264"/>
              <a:gd name="connsiteX844" fmla="*/ 562034 w 6305201"/>
              <a:gd name="connsiteY844" fmla="*/ 1931268 h 4039264"/>
              <a:gd name="connsiteX845" fmla="*/ 271587 w 6305201"/>
              <a:gd name="connsiteY845" fmla="*/ 1838196 h 4039264"/>
              <a:gd name="connsiteX846" fmla="*/ 275359 w 6305201"/>
              <a:gd name="connsiteY846" fmla="*/ 1838196 h 4039264"/>
              <a:gd name="connsiteX847" fmla="*/ 279130 w 6305201"/>
              <a:gd name="connsiteY847" fmla="*/ 1844013 h 4039264"/>
              <a:gd name="connsiteX848" fmla="*/ 282903 w 6305201"/>
              <a:gd name="connsiteY848" fmla="*/ 1855648 h 4039264"/>
              <a:gd name="connsiteX849" fmla="*/ 282903 w 6305201"/>
              <a:gd name="connsiteY849" fmla="*/ 1861464 h 4039264"/>
              <a:gd name="connsiteX850" fmla="*/ 275359 w 6305201"/>
              <a:gd name="connsiteY850" fmla="*/ 1878916 h 4039264"/>
              <a:gd name="connsiteX851" fmla="*/ 264043 w 6305201"/>
              <a:gd name="connsiteY851" fmla="*/ 1884733 h 4039264"/>
              <a:gd name="connsiteX852" fmla="*/ 256499 w 6305201"/>
              <a:gd name="connsiteY852" fmla="*/ 1884733 h 4039264"/>
              <a:gd name="connsiteX853" fmla="*/ 248955 w 6305201"/>
              <a:gd name="connsiteY853" fmla="*/ 1884733 h 4039264"/>
              <a:gd name="connsiteX854" fmla="*/ 248955 w 6305201"/>
              <a:gd name="connsiteY854" fmla="*/ 1878916 h 4039264"/>
              <a:gd name="connsiteX855" fmla="*/ 248955 w 6305201"/>
              <a:gd name="connsiteY855" fmla="*/ 1867282 h 4039264"/>
              <a:gd name="connsiteX856" fmla="*/ 248955 w 6305201"/>
              <a:gd name="connsiteY856" fmla="*/ 1855648 h 4039264"/>
              <a:gd name="connsiteX857" fmla="*/ 252727 w 6305201"/>
              <a:gd name="connsiteY857" fmla="*/ 1844013 h 4039264"/>
              <a:gd name="connsiteX858" fmla="*/ 264043 w 6305201"/>
              <a:gd name="connsiteY858" fmla="*/ 1844013 h 4039264"/>
              <a:gd name="connsiteX859" fmla="*/ 362117 w 6305201"/>
              <a:gd name="connsiteY859" fmla="*/ 1814927 h 4039264"/>
              <a:gd name="connsiteX860" fmla="*/ 362117 w 6305201"/>
              <a:gd name="connsiteY860" fmla="*/ 1814929 h 4039264"/>
              <a:gd name="connsiteX861" fmla="*/ 369658 w 6305201"/>
              <a:gd name="connsiteY861" fmla="*/ 1820744 h 4039264"/>
              <a:gd name="connsiteX862" fmla="*/ 369660 w 6305201"/>
              <a:gd name="connsiteY862" fmla="*/ 1820744 h 4039264"/>
              <a:gd name="connsiteX863" fmla="*/ 1459779 w 6305201"/>
              <a:gd name="connsiteY863" fmla="*/ 1768390 h 4039264"/>
              <a:gd name="connsiteX864" fmla="*/ 1448464 w 6305201"/>
              <a:gd name="connsiteY864" fmla="*/ 1774207 h 4039264"/>
              <a:gd name="connsiteX865" fmla="*/ 1459780 w 6305201"/>
              <a:gd name="connsiteY865" fmla="*/ 1768390 h 4039264"/>
              <a:gd name="connsiteX866" fmla="*/ 4708202 w 6305201"/>
              <a:gd name="connsiteY866" fmla="*/ 1748757 h 4039264"/>
              <a:gd name="connsiteX867" fmla="*/ 4710008 w 6305201"/>
              <a:gd name="connsiteY867" fmla="*/ 1754328 h 4039264"/>
              <a:gd name="connsiteX868" fmla="*/ 4710008 w 6305201"/>
              <a:gd name="connsiteY868" fmla="*/ 1754328 h 4039264"/>
              <a:gd name="connsiteX869" fmla="*/ 4708202 w 6305201"/>
              <a:gd name="connsiteY869" fmla="*/ 1748757 h 4039264"/>
              <a:gd name="connsiteX870" fmla="*/ 4797181 w 6305201"/>
              <a:gd name="connsiteY870" fmla="*/ 1746722 h 4039264"/>
              <a:gd name="connsiteX871" fmla="*/ 4781296 w 6305201"/>
              <a:gd name="connsiteY871" fmla="*/ 1758970 h 4039264"/>
              <a:gd name="connsiteX872" fmla="*/ 4747348 w 6305201"/>
              <a:gd name="connsiteY872" fmla="*/ 1776422 h 4039264"/>
              <a:gd name="connsiteX873" fmla="*/ 4736032 w 6305201"/>
              <a:gd name="connsiteY873" fmla="*/ 1776422 h 4039264"/>
              <a:gd name="connsiteX874" fmla="*/ 4731894 w 6305201"/>
              <a:gd name="connsiteY874" fmla="*/ 1776422 h 4039264"/>
              <a:gd name="connsiteX875" fmla="*/ 4731896 w 6305201"/>
              <a:gd name="connsiteY875" fmla="*/ 1776423 h 4039264"/>
              <a:gd name="connsiteX876" fmla="*/ 4736032 w 6305201"/>
              <a:gd name="connsiteY876" fmla="*/ 1776423 h 4039264"/>
              <a:gd name="connsiteX877" fmla="*/ 4747348 w 6305201"/>
              <a:gd name="connsiteY877" fmla="*/ 1776423 h 4039264"/>
              <a:gd name="connsiteX878" fmla="*/ 4781296 w 6305201"/>
              <a:gd name="connsiteY878" fmla="*/ 1758971 h 4039264"/>
              <a:gd name="connsiteX879" fmla="*/ 4797182 w 6305201"/>
              <a:gd name="connsiteY879" fmla="*/ 1746722 h 4039264"/>
              <a:gd name="connsiteX880" fmla="*/ 1463551 w 6305201"/>
              <a:gd name="connsiteY880" fmla="*/ 1727671 h 4039264"/>
              <a:gd name="connsiteX881" fmla="*/ 1474867 w 6305201"/>
              <a:gd name="connsiteY881" fmla="*/ 1733488 h 4039264"/>
              <a:gd name="connsiteX882" fmla="*/ 1478639 w 6305201"/>
              <a:gd name="connsiteY882" fmla="*/ 1739305 h 4039264"/>
              <a:gd name="connsiteX883" fmla="*/ 1478639 w 6305201"/>
              <a:gd name="connsiteY883" fmla="*/ 1762573 h 4039264"/>
              <a:gd name="connsiteX884" fmla="*/ 1467323 w 6305201"/>
              <a:gd name="connsiteY884" fmla="*/ 1768390 h 4039264"/>
              <a:gd name="connsiteX885" fmla="*/ 1467324 w 6305201"/>
              <a:gd name="connsiteY885" fmla="*/ 1768390 h 4039264"/>
              <a:gd name="connsiteX886" fmla="*/ 1478640 w 6305201"/>
              <a:gd name="connsiteY886" fmla="*/ 1762573 h 4039264"/>
              <a:gd name="connsiteX887" fmla="*/ 1478640 w 6305201"/>
              <a:gd name="connsiteY887" fmla="*/ 1739305 h 4039264"/>
              <a:gd name="connsiteX888" fmla="*/ 1474868 w 6305201"/>
              <a:gd name="connsiteY888" fmla="*/ 1733488 h 4039264"/>
              <a:gd name="connsiteX889" fmla="*/ 1463552 w 6305201"/>
              <a:gd name="connsiteY889" fmla="*/ 1727671 h 4039264"/>
              <a:gd name="connsiteX890" fmla="*/ 5743167 w 6305201"/>
              <a:gd name="connsiteY890" fmla="*/ 1724069 h 4039264"/>
              <a:gd name="connsiteX891" fmla="*/ 5731850 w 6305201"/>
              <a:gd name="connsiteY891" fmla="*/ 1735703 h 4039264"/>
              <a:gd name="connsiteX892" fmla="*/ 5720535 w 6305201"/>
              <a:gd name="connsiteY892" fmla="*/ 1735703 h 4039264"/>
              <a:gd name="connsiteX893" fmla="*/ 5728079 w 6305201"/>
              <a:gd name="connsiteY893" fmla="*/ 1729886 h 4039264"/>
              <a:gd name="connsiteX894" fmla="*/ 5750711 w 6305201"/>
              <a:gd name="connsiteY894" fmla="*/ 1712433 h 4039264"/>
              <a:gd name="connsiteX895" fmla="*/ 5758255 w 6305201"/>
              <a:gd name="connsiteY895" fmla="*/ 1712433 h 4039264"/>
              <a:gd name="connsiteX896" fmla="*/ 5750711 w 6305201"/>
              <a:gd name="connsiteY896" fmla="*/ 1718251 h 4039264"/>
              <a:gd name="connsiteX897" fmla="*/ 5743167 w 6305201"/>
              <a:gd name="connsiteY897" fmla="*/ 1724068 h 4039264"/>
              <a:gd name="connsiteX898" fmla="*/ 4852965 w 6305201"/>
              <a:gd name="connsiteY898" fmla="*/ 1689166 h 4039264"/>
              <a:gd name="connsiteX899" fmla="*/ 4849193 w 6305201"/>
              <a:gd name="connsiteY899" fmla="*/ 1712433 h 4039264"/>
              <a:gd name="connsiteX900" fmla="*/ 4837877 w 6305201"/>
              <a:gd name="connsiteY900" fmla="*/ 1724068 h 4039264"/>
              <a:gd name="connsiteX901" fmla="*/ 4822789 w 6305201"/>
              <a:gd name="connsiteY901" fmla="*/ 1729885 h 4039264"/>
              <a:gd name="connsiteX902" fmla="*/ 4820565 w 6305201"/>
              <a:gd name="connsiteY902" fmla="*/ 1731028 h 4039264"/>
              <a:gd name="connsiteX903" fmla="*/ 4820566 w 6305201"/>
              <a:gd name="connsiteY903" fmla="*/ 1731029 h 4039264"/>
              <a:gd name="connsiteX904" fmla="*/ 4822789 w 6305201"/>
              <a:gd name="connsiteY904" fmla="*/ 1729886 h 4039264"/>
              <a:gd name="connsiteX905" fmla="*/ 4837877 w 6305201"/>
              <a:gd name="connsiteY905" fmla="*/ 1724069 h 4039264"/>
              <a:gd name="connsiteX906" fmla="*/ 4849193 w 6305201"/>
              <a:gd name="connsiteY906" fmla="*/ 1712434 h 4039264"/>
              <a:gd name="connsiteX907" fmla="*/ 1572942 w 6305201"/>
              <a:gd name="connsiteY907" fmla="*/ 1669500 h 4039264"/>
              <a:gd name="connsiteX908" fmla="*/ 1580485 w 6305201"/>
              <a:gd name="connsiteY908" fmla="*/ 1675317 h 4039264"/>
              <a:gd name="connsiteX909" fmla="*/ 1588029 w 6305201"/>
              <a:gd name="connsiteY909" fmla="*/ 1681134 h 4039264"/>
              <a:gd name="connsiteX910" fmla="*/ 1584257 w 6305201"/>
              <a:gd name="connsiteY910" fmla="*/ 1698585 h 4039264"/>
              <a:gd name="connsiteX911" fmla="*/ 1576713 w 6305201"/>
              <a:gd name="connsiteY911" fmla="*/ 1710220 h 4039264"/>
              <a:gd name="connsiteX912" fmla="*/ 1569168 w 6305201"/>
              <a:gd name="connsiteY912" fmla="*/ 1716036 h 4039264"/>
              <a:gd name="connsiteX913" fmla="*/ 1569169 w 6305201"/>
              <a:gd name="connsiteY913" fmla="*/ 1716036 h 4039264"/>
              <a:gd name="connsiteX914" fmla="*/ 1576714 w 6305201"/>
              <a:gd name="connsiteY914" fmla="*/ 1710220 h 4039264"/>
              <a:gd name="connsiteX915" fmla="*/ 1584258 w 6305201"/>
              <a:gd name="connsiteY915" fmla="*/ 1698585 h 4039264"/>
              <a:gd name="connsiteX916" fmla="*/ 1588030 w 6305201"/>
              <a:gd name="connsiteY916" fmla="*/ 1681134 h 4039264"/>
              <a:gd name="connsiteX917" fmla="*/ 1580486 w 6305201"/>
              <a:gd name="connsiteY917" fmla="*/ 1675317 h 4039264"/>
              <a:gd name="connsiteX918" fmla="*/ 4886244 w 6305201"/>
              <a:gd name="connsiteY918" fmla="*/ 1535530 h 4039264"/>
              <a:gd name="connsiteX919" fmla="*/ 4884224 w 6305201"/>
              <a:gd name="connsiteY919" fmla="*/ 1537087 h 4039264"/>
              <a:gd name="connsiteX920" fmla="*/ 4886428 w 6305201"/>
              <a:gd name="connsiteY920" fmla="*/ 1536385 h 4039264"/>
              <a:gd name="connsiteX921" fmla="*/ 1244774 w 6305201"/>
              <a:gd name="connsiteY921" fmla="*/ 1477536 h 4039264"/>
              <a:gd name="connsiteX922" fmla="*/ 1218369 w 6305201"/>
              <a:gd name="connsiteY922" fmla="*/ 1489171 h 4039264"/>
              <a:gd name="connsiteX923" fmla="*/ 1218371 w 6305201"/>
              <a:gd name="connsiteY923" fmla="*/ 1489171 h 4039264"/>
              <a:gd name="connsiteX924" fmla="*/ 1244773 w 6305201"/>
              <a:gd name="connsiteY924" fmla="*/ 1477537 h 4039264"/>
              <a:gd name="connsiteX925" fmla="*/ 1219627 w 6305201"/>
              <a:gd name="connsiteY925" fmla="*/ 1489171 h 4039264"/>
              <a:gd name="connsiteX926" fmla="*/ 1219628 w 6305201"/>
              <a:gd name="connsiteY926" fmla="*/ 1489171 h 4039264"/>
              <a:gd name="connsiteX927" fmla="*/ 1244771 w 6305201"/>
              <a:gd name="connsiteY927" fmla="*/ 1477538 h 4039264"/>
              <a:gd name="connsiteX928" fmla="*/ 1244773 w 6305201"/>
              <a:gd name="connsiteY928" fmla="*/ 1477537 h 4039264"/>
              <a:gd name="connsiteX929" fmla="*/ 5169817 w 6305201"/>
              <a:gd name="connsiteY929" fmla="*/ 1456483 h 4039264"/>
              <a:gd name="connsiteX930" fmla="*/ 5177361 w 6305201"/>
              <a:gd name="connsiteY930" fmla="*/ 1456483 h 4039264"/>
              <a:gd name="connsiteX931" fmla="*/ 5181134 w 6305201"/>
              <a:gd name="connsiteY931" fmla="*/ 1462300 h 4039264"/>
              <a:gd name="connsiteX932" fmla="*/ 5181134 w 6305201"/>
              <a:gd name="connsiteY932" fmla="*/ 1473934 h 4039264"/>
              <a:gd name="connsiteX933" fmla="*/ 5169817 w 6305201"/>
              <a:gd name="connsiteY933" fmla="*/ 1485569 h 4039264"/>
              <a:gd name="connsiteX934" fmla="*/ 5162274 w 6305201"/>
              <a:gd name="connsiteY934" fmla="*/ 1491386 h 4039264"/>
              <a:gd name="connsiteX935" fmla="*/ 5135869 w 6305201"/>
              <a:gd name="connsiteY935" fmla="*/ 1526288 h 4039264"/>
              <a:gd name="connsiteX936" fmla="*/ 5105693 w 6305201"/>
              <a:gd name="connsiteY936" fmla="*/ 1543739 h 4039264"/>
              <a:gd name="connsiteX937" fmla="*/ 5101920 w 6305201"/>
              <a:gd name="connsiteY937" fmla="*/ 1543739 h 4039264"/>
              <a:gd name="connsiteX938" fmla="*/ 5094377 w 6305201"/>
              <a:gd name="connsiteY938" fmla="*/ 1543739 h 4039264"/>
              <a:gd name="connsiteX939" fmla="*/ 5094377 w 6305201"/>
              <a:gd name="connsiteY939" fmla="*/ 1532105 h 4039264"/>
              <a:gd name="connsiteX940" fmla="*/ 5101920 w 6305201"/>
              <a:gd name="connsiteY940" fmla="*/ 1526288 h 4039264"/>
              <a:gd name="connsiteX941" fmla="*/ 5109465 w 6305201"/>
              <a:gd name="connsiteY941" fmla="*/ 1520471 h 4039264"/>
              <a:gd name="connsiteX942" fmla="*/ 5135869 w 6305201"/>
              <a:gd name="connsiteY942" fmla="*/ 1491386 h 4039264"/>
              <a:gd name="connsiteX943" fmla="*/ 5162274 w 6305201"/>
              <a:gd name="connsiteY943" fmla="*/ 1462300 h 4039264"/>
              <a:gd name="connsiteX944" fmla="*/ 611069 w 6305201"/>
              <a:gd name="connsiteY944" fmla="*/ 1425184 h 4039264"/>
              <a:gd name="connsiteX945" fmla="*/ 637474 w 6305201"/>
              <a:gd name="connsiteY945" fmla="*/ 1431001 h 4039264"/>
              <a:gd name="connsiteX946" fmla="*/ 618614 w 6305201"/>
              <a:gd name="connsiteY946" fmla="*/ 1442635 h 4039264"/>
              <a:gd name="connsiteX947" fmla="*/ 599754 w 6305201"/>
              <a:gd name="connsiteY947" fmla="*/ 1454269 h 4039264"/>
              <a:gd name="connsiteX948" fmla="*/ 592209 w 6305201"/>
              <a:gd name="connsiteY948" fmla="*/ 1454269 h 4039264"/>
              <a:gd name="connsiteX949" fmla="*/ 588437 w 6305201"/>
              <a:gd name="connsiteY949" fmla="*/ 1454269 h 4039264"/>
              <a:gd name="connsiteX950" fmla="*/ 588437 w 6305201"/>
              <a:gd name="connsiteY950" fmla="*/ 1442635 h 4039264"/>
              <a:gd name="connsiteX951" fmla="*/ 592209 w 6305201"/>
              <a:gd name="connsiteY951" fmla="*/ 1431001 h 4039264"/>
              <a:gd name="connsiteX952" fmla="*/ 1184421 w 6305201"/>
              <a:gd name="connsiteY952" fmla="*/ 1425183 h 4039264"/>
              <a:gd name="connsiteX953" fmla="*/ 1139156 w 6305201"/>
              <a:gd name="connsiteY953" fmla="*/ 1442634 h 4039264"/>
              <a:gd name="connsiteX954" fmla="*/ 1086348 w 6305201"/>
              <a:gd name="connsiteY954" fmla="*/ 1448451 h 4039264"/>
              <a:gd name="connsiteX955" fmla="*/ 1059944 w 6305201"/>
              <a:gd name="connsiteY955" fmla="*/ 1442634 h 4039264"/>
              <a:gd name="connsiteX956" fmla="*/ 1033539 w 6305201"/>
              <a:gd name="connsiteY956" fmla="*/ 1436817 h 4039264"/>
              <a:gd name="connsiteX957" fmla="*/ 1018451 w 6305201"/>
              <a:gd name="connsiteY957" fmla="*/ 1442634 h 4039264"/>
              <a:gd name="connsiteX958" fmla="*/ 995819 w 6305201"/>
              <a:gd name="connsiteY958" fmla="*/ 1454268 h 4039264"/>
              <a:gd name="connsiteX959" fmla="*/ 988276 w 6305201"/>
              <a:gd name="connsiteY959" fmla="*/ 1454268 h 4039264"/>
              <a:gd name="connsiteX960" fmla="*/ 984503 w 6305201"/>
              <a:gd name="connsiteY960" fmla="*/ 1471720 h 4039264"/>
              <a:gd name="connsiteX961" fmla="*/ 984503 w 6305201"/>
              <a:gd name="connsiteY961" fmla="*/ 1471721 h 4039264"/>
              <a:gd name="connsiteX962" fmla="*/ 988276 w 6305201"/>
              <a:gd name="connsiteY962" fmla="*/ 1454269 h 4039264"/>
              <a:gd name="connsiteX963" fmla="*/ 995819 w 6305201"/>
              <a:gd name="connsiteY963" fmla="*/ 1454269 h 4039264"/>
              <a:gd name="connsiteX964" fmla="*/ 1018451 w 6305201"/>
              <a:gd name="connsiteY964" fmla="*/ 1442635 h 4039264"/>
              <a:gd name="connsiteX965" fmla="*/ 1033539 w 6305201"/>
              <a:gd name="connsiteY965" fmla="*/ 1436818 h 4039264"/>
              <a:gd name="connsiteX966" fmla="*/ 1059944 w 6305201"/>
              <a:gd name="connsiteY966" fmla="*/ 1442635 h 4039264"/>
              <a:gd name="connsiteX967" fmla="*/ 1086348 w 6305201"/>
              <a:gd name="connsiteY967" fmla="*/ 1448452 h 4039264"/>
              <a:gd name="connsiteX968" fmla="*/ 1139156 w 6305201"/>
              <a:gd name="connsiteY968" fmla="*/ 1442635 h 4039264"/>
              <a:gd name="connsiteX969" fmla="*/ 1184421 w 6305201"/>
              <a:gd name="connsiteY969" fmla="*/ 1425184 h 4039264"/>
              <a:gd name="connsiteX970" fmla="*/ 45264 w 6305201"/>
              <a:gd name="connsiteY970" fmla="*/ 1308843 h 4039264"/>
              <a:gd name="connsiteX971" fmla="*/ 52808 w 6305201"/>
              <a:gd name="connsiteY971" fmla="*/ 1314659 h 4039264"/>
              <a:gd name="connsiteX972" fmla="*/ 52808 w 6305201"/>
              <a:gd name="connsiteY972" fmla="*/ 1326294 h 4039264"/>
              <a:gd name="connsiteX973" fmla="*/ 49036 w 6305201"/>
              <a:gd name="connsiteY973" fmla="*/ 1343745 h 4039264"/>
              <a:gd name="connsiteX974" fmla="*/ 37720 w 6305201"/>
              <a:gd name="connsiteY974" fmla="*/ 1349562 h 4039264"/>
              <a:gd name="connsiteX975" fmla="*/ 30176 w 6305201"/>
              <a:gd name="connsiteY975" fmla="*/ 1355379 h 4039264"/>
              <a:gd name="connsiteX976" fmla="*/ 26403 w 6305201"/>
              <a:gd name="connsiteY976" fmla="*/ 1372830 h 4039264"/>
              <a:gd name="connsiteX977" fmla="*/ 22631 w 6305201"/>
              <a:gd name="connsiteY977" fmla="*/ 1372830 h 4039264"/>
              <a:gd name="connsiteX978" fmla="*/ 18859 w 6305201"/>
              <a:gd name="connsiteY978" fmla="*/ 1372830 h 4039264"/>
              <a:gd name="connsiteX979" fmla="*/ 18859 w 6305201"/>
              <a:gd name="connsiteY979" fmla="*/ 1361196 h 4039264"/>
              <a:gd name="connsiteX980" fmla="*/ 15087 w 6305201"/>
              <a:gd name="connsiteY980" fmla="*/ 1355379 h 4039264"/>
              <a:gd name="connsiteX981" fmla="*/ 18859 w 6305201"/>
              <a:gd name="connsiteY981" fmla="*/ 1337928 h 4039264"/>
              <a:gd name="connsiteX982" fmla="*/ 30176 w 6305201"/>
              <a:gd name="connsiteY982" fmla="*/ 1314659 h 4039264"/>
              <a:gd name="connsiteX983" fmla="*/ 37720 w 6305201"/>
              <a:gd name="connsiteY983" fmla="*/ 1314659 h 4039264"/>
              <a:gd name="connsiteX984" fmla="*/ 109388 w 6305201"/>
              <a:gd name="connsiteY984" fmla="*/ 1250672 h 4039264"/>
              <a:gd name="connsiteX985" fmla="*/ 116932 w 6305201"/>
              <a:gd name="connsiteY985" fmla="*/ 1250672 h 4039264"/>
              <a:gd name="connsiteX986" fmla="*/ 128248 w 6305201"/>
              <a:gd name="connsiteY986" fmla="*/ 1250672 h 4039264"/>
              <a:gd name="connsiteX987" fmla="*/ 143337 w 6305201"/>
              <a:gd name="connsiteY987" fmla="*/ 1262306 h 4039264"/>
              <a:gd name="connsiteX988" fmla="*/ 116932 w 6305201"/>
              <a:gd name="connsiteY988" fmla="*/ 1273940 h 4039264"/>
              <a:gd name="connsiteX989" fmla="*/ 90528 w 6305201"/>
              <a:gd name="connsiteY989" fmla="*/ 1291391 h 4039264"/>
              <a:gd name="connsiteX990" fmla="*/ 86756 w 6305201"/>
              <a:gd name="connsiteY990" fmla="*/ 1291391 h 4039264"/>
              <a:gd name="connsiteX991" fmla="*/ 82984 w 6305201"/>
              <a:gd name="connsiteY991" fmla="*/ 1291391 h 4039264"/>
              <a:gd name="connsiteX992" fmla="*/ 82984 w 6305201"/>
              <a:gd name="connsiteY992" fmla="*/ 1285574 h 4039264"/>
              <a:gd name="connsiteX993" fmla="*/ 86756 w 6305201"/>
              <a:gd name="connsiteY993" fmla="*/ 1273940 h 4039264"/>
              <a:gd name="connsiteX994" fmla="*/ 94300 w 6305201"/>
              <a:gd name="connsiteY994" fmla="*/ 1256488 h 4039264"/>
              <a:gd name="connsiteX995" fmla="*/ 709143 w 6305201"/>
              <a:gd name="connsiteY995" fmla="*/ 1151781 h 4039264"/>
              <a:gd name="connsiteX996" fmla="*/ 716687 w 6305201"/>
              <a:gd name="connsiteY996" fmla="*/ 1163415 h 4039264"/>
              <a:gd name="connsiteX997" fmla="*/ 701599 w 6305201"/>
              <a:gd name="connsiteY997" fmla="*/ 1180866 h 4039264"/>
              <a:gd name="connsiteX998" fmla="*/ 682738 w 6305201"/>
              <a:gd name="connsiteY998" fmla="*/ 1198317 h 4039264"/>
              <a:gd name="connsiteX999" fmla="*/ 678966 w 6305201"/>
              <a:gd name="connsiteY999" fmla="*/ 1204134 h 4039264"/>
              <a:gd name="connsiteX1000" fmla="*/ 678966 w 6305201"/>
              <a:gd name="connsiteY1000" fmla="*/ 1209951 h 4039264"/>
              <a:gd name="connsiteX1001" fmla="*/ 671422 w 6305201"/>
              <a:gd name="connsiteY1001" fmla="*/ 1215768 h 4039264"/>
              <a:gd name="connsiteX1002" fmla="*/ 656334 w 6305201"/>
              <a:gd name="connsiteY1002" fmla="*/ 1215768 h 4039264"/>
              <a:gd name="connsiteX1003" fmla="*/ 645018 w 6305201"/>
              <a:gd name="connsiteY1003" fmla="*/ 1233220 h 4039264"/>
              <a:gd name="connsiteX1004" fmla="*/ 626158 w 6305201"/>
              <a:gd name="connsiteY1004" fmla="*/ 1239036 h 4039264"/>
              <a:gd name="connsiteX1005" fmla="*/ 618614 w 6305201"/>
              <a:gd name="connsiteY1005" fmla="*/ 1250671 h 4039264"/>
              <a:gd name="connsiteX1006" fmla="*/ 611069 w 6305201"/>
              <a:gd name="connsiteY1006" fmla="*/ 1256487 h 4039264"/>
              <a:gd name="connsiteX1007" fmla="*/ 599754 w 6305201"/>
              <a:gd name="connsiteY1007" fmla="*/ 1273939 h 4039264"/>
              <a:gd name="connsiteX1008" fmla="*/ 595982 w 6305201"/>
              <a:gd name="connsiteY1008" fmla="*/ 1291390 h 4039264"/>
              <a:gd name="connsiteX1009" fmla="*/ 588437 w 6305201"/>
              <a:gd name="connsiteY1009" fmla="*/ 1308842 h 4039264"/>
              <a:gd name="connsiteX1010" fmla="*/ 584665 w 6305201"/>
              <a:gd name="connsiteY1010" fmla="*/ 1314658 h 4039264"/>
              <a:gd name="connsiteX1011" fmla="*/ 577121 w 6305201"/>
              <a:gd name="connsiteY1011" fmla="*/ 1314658 h 4039264"/>
              <a:gd name="connsiteX1012" fmla="*/ 562033 w 6305201"/>
              <a:gd name="connsiteY1012" fmla="*/ 1326293 h 4039264"/>
              <a:gd name="connsiteX1013" fmla="*/ 531857 w 6305201"/>
              <a:gd name="connsiteY1013" fmla="*/ 1326293 h 4039264"/>
              <a:gd name="connsiteX1014" fmla="*/ 505452 w 6305201"/>
              <a:gd name="connsiteY1014" fmla="*/ 1343744 h 4039264"/>
              <a:gd name="connsiteX1015" fmla="*/ 490365 w 6305201"/>
              <a:gd name="connsiteY1015" fmla="*/ 1361195 h 4039264"/>
              <a:gd name="connsiteX1016" fmla="*/ 471504 w 6305201"/>
              <a:gd name="connsiteY1016" fmla="*/ 1390280 h 4039264"/>
              <a:gd name="connsiteX1017" fmla="*/ 463960 w 6305201"/>
              <a:gd name="connsiteY1017" fmla="*/ 1396098 h 4039264"/>
              <a:gd name="connsiteX1018" fmla="*/ 456416 w 6305201"/>
              <a:gd name="connsiteY1018" fmla="*/ 1396098 h 4039264"/>
              <a:gd name="connsiteX1019" fmla="*/ 441328 w 6305201"/>
              <a:gd name="connsiteY1019" fmla="*/ 1390280 h 4039264"/>
              <a:gd name="connsiteX1020" fmla="*/ 441329 w 6305201"/>
              <a:gd name="connsiteY1020" fmla="*/ 1390281 h 4039264"/>
              <a:gd name="connsiteX1021" fmla="*/ 456417 w 6305201"/>
              <a:gd name="connsiteY1021" fmla="*/ 1396099 h 4039264"/>
              <a:gd name="connsiteX1022" fmla="*/ 463961 w 6305201"/>
              <a:gd name="connsiteY1022" fmla="*/ 1396099 h 4039264"/>
              <a:gd name="connsiteX1023" fmla="*/ 471505 w 6305201"/>
              <a:gd name="connsiteY1023" fmla="*/ 1390281 h 4039264"/>
              <a:gd name="connsiteX1024" fmla="*/ 490366 w 6305201"/>
              <a:gd name="connsiteY1024" fmla="*/ 1361196 h 4039264"/>
              <a:gd name="connsiteX1025" fmla="*/ 505453 w 6305201"/>
              <a:gd name="connsiteY1025" fmla="*/ 1343745 h 4039264"/>
              <a:gd name="connsiteX1026" fmla="*/ 531858 w 6305201"/>
              <a:gd name="connsiteY1026" fmla="*/ 1326294 h 4039264"/>
              <a:gd name="connsiteX1027" fmla="*/ 562034 w 6305201"/>
              <a:gd name="connsiteY1027" fmla="*/ 1326294 h 4039264"/>
              <a:gd name="connsiteX1028" fmla="*/ 577122 w 6305201"/>
              <a:gd name="connsiteY1028" fmla="*/ 1314659 h 4039264"/>
              <a:gd name="connsiteX1029" fmla="*/ 584666 w 6305201"/>
              <a:gd name="connsiteY1029" fmla="*/ 1314659 h 4039264"/>
              <a:gd name="connsiteX1030" fmla="*/ 588438 w 6305201"/>
              <a:gd name="connsiteY1030" fmla="*/ 1308843 h 4039264"/>
              <a:gd name="connsiteX1031" fmla="*/ 595983 w 6305201"/>
              <a:gd name="connsiteY1031" fmla="*/ 1291391 h 4039264"/>
              <a:gd name="connsiteX1032" fmla="*/ 599755 w 6305201"/>
              <a:gd name="connsiteY1032" fmla="*/ 1273940 h 4039264"/>
              <a:gd name="connsiteX1033" fmla="*/ 611070 w 6305201"/>
              <a:gd name="connsiteY1033" fmla="*/ 1256488 h 4039264"/>
              <a:gd name="connsiteX1034" fmla="*/ 618615 w 6305201"/>
              <a:gd name="connsiteY1034" fmla="*/ 1250672 h 4039264"/>
              <a:gd name="connsiteX1035" fmla="*/ 626159 w 6305201"/>
              <a:gd name="connsiteY1035" fmla="*/ 1239037 h 4039264"/>
              <a:gd name="connsiteX1036" fmla="*/ 645019 w 6305201"/>
              <a:gd name="connsiteY1036" fmla="*/ 1233221 h 4039264"/>
              <a:gd name="connsiteX1037" fmla="*/ 656335 w 6305201"/>
              <a:gd name="connsiteY1037" fmla="*/ 1215769 h 4039264"/>
              <a:gd name="connsiteX1038" fmla="*/ 671423 w 6305201"/>
              <a:gd name="connsiteY1038" fmla="*/ 1215769 h 4039264"/>
              <a:gd name="connsiteX1039" fmla="*/ 678967 w 6305201"/>
              <a:gd name="connsiteY1039" fmla="*/ 1209952 h 4039264"/>
              <a:gd name="connsiteX1040" fmla="*/ 678967 w 6305201"/>
              <a:gd name="connsiteY1040" fmla="*/ 1204135 h 4039264"/>
              <a:gd name="connsiteX1041" fmla="*/ 682739 w 6305201"/>
              <a:gd name="connsiteY1041" fmla="*/ 1198318 h 4039264"/>
              <a:gd name="connsiteX1042" fmla="*/ 701600 w 6305201"/>
              <a:gd name="connsiteY1042" fmla="*/ 1180867 h 4039264"/>
              <a:gd name="connsiteX1043" fmla="*/ 716688 w 6305201"/>
              <a:gd name="connsiteY1043" fmla="*/ 1163416 h 4039264"/>
              <a:gd name="connsiteX1044" fmla="*/ 965641 w 6305201"/>
              <a:gd name="connsiteY1044" fmla="*/ 1145965 h 4039264"/>
              <a:gd name="connsiteX1045" fmla="*/ 973185 w 6305201"/>
              <a:gd name="connsiteY1045" fmla="*/ 1145965 h 4039264"/>
              <a:gd name="connsiteX1046" fmla="*/ 984502 w 6305201"/>
              <a:gd name="connsiteY1046" fmla="*/ 1145965 h 4039264"/>
              <a:gd name="connsiteX1047" fmla="*/ 988275 w 6305201"/>
              <a:gd name="connsiteY1047" fmla="*/ 1145965 h 4039264"/>
              <a:gd name="connsiteX1048" fmla="*/ 992046 w 6305201"/>
              <a:gd name="connsiteY1048" fmla="*/ 1151781 h 4039264"/>
              <a:gd name="connsiteX1049" fmla="*/ 992046 w 6305201"/>
              <a:gd name="connsiteY1049" fmla="*/ 1163416 h 4039264"/>
              <a:gd name="connsiteX1050" fmla="*/ 980730 w 6305201"/>
              <a:gd name="connsiteY1050" fmla="*/ 1180867 h 4039264"/>
              <a:gd name="connsiteX1051" fmla="*/ 958098 w 6305201"/>
              <a:gd name="connsiteY1051" fmla="*/ 1186684 h 4039264"/>
              <a:gd name="connsiteX1052" fmla="*/ 950553 w 6305201"/>
              <a:gd name="connsiteY1052" fmla="*/ 1186684 h 4039264"/>
              <a:gd name="connsiteX1053" fmla="*/ 939237 w 6305201"/>
              <a:gd name="connsiteY1053" fmla="*/ 1186684 h 4039264"/>
              <a:gd name="connsiteX1054" fmla="*/ 939237 w 6305201"/>
              <a:gd name="connsiteY1054" fmla="*/ 1180867 h 4039264"/>
              <a:gd name="connsiteX1055" fmla="*/ 939237 w 6305201"/>
              <a:gd name="connsiteY1055" fmla="*/ 1169232 h 4039264"/>
              <a:gd name="connsiteX1056" fmla="*/ 950553 w 6305201"/>
              <a:gd name="connsiteY1056" fmla="*/ 1157598 h 4039264"/>
              <a:gd name="connsiteX1057" fmla="*/ 958098 w 6305201"/>
              <a:gd name="connsiteY1057" fmla="*/ 1151781 h 4039264"/>
              <a:gd name="connsiteX1058" fmla="*/ 252726 w 6305201"/>
              <a:gd name="connsiteY1058" fmla="*/ 1128513 h 4039264"/>
              <a:gd name="connsiteX1059" fmla="*/ 256498 w 6305201"/>
              <a:gd name="connsiteY1059" fmla="*/ 1134330 h 4039264"/>
              <a:gd name="connsiteX1060" fmla="*/ 264042 w 6305201"/>
              <a:gd name="connsiteY1060" fmla="*/ 1134330 h 4039264"/>
              <a:gd name="connsiteX1061" fmla="*/ 267814 w 6305201"/>
              <a:gd name="connsiteY1061" fmla="*/ 1140147 h 4039264"/>
              <a:gd name="connsiteX1062" fmla="*/ 264042 w 6305201"/>
              <a:gd name="connsiteY1062" fmla="*/ 1145965 h 4039264"/>
              <a:gd name="connsiteX1063" fmla="*/ 256498 w 6305201"/>
              <a:gd name="connsiteY1063" fmla="*/ 1157598 h 4039264"/>
              <a:gd name="connsiteX1064" fmla="*/ 245182 w 6305201"/>
              <a:gd name="connsiteY1064" fmla="*/ 1169232 h 4039264"/>
              <a:gd name="connsiteX1065" fmla="*/ 211233 w 6305201"/>
              <a:gd name="connsiteY1065" fmla="*/ 1198318 h 4039264"/>
              <a:gd name="connsiteX1066" fmla="*/ 188601 w 6305201"/>
              <a:gd name="connsiteY1066" fmla="*/ 1209952 h 4039264"/>
              <a:gd name="connsiteX1067" fmla="*/ 184829 w 6305201"/>
              <a:gd name="connsiteY1067" fmla="*/ 1209952 h 4039264"/>
              <a:gd name="connsiteX1068" fmla="*/ 181057 w 6305201"/>
              <a:gd name="connsiteY1068" fmla="*/ 1204135 h 4039264"/>
              <a:gd name="connsiteX1069" fmla="*/ 181057 w 6305201"/>
              <a:gd name="connsiteY1069" fmla="*/ 1198318 h 4039264"/>
              <a:gd name="connsiteX1070" fmla="*/ 181057 w 6305201"/>
              <a:gd name="connsiteY1070" fmla="*/ 1192501 h 4039264"/>
              <a:gd name="connsiteX1071" fmla="*/ 184829 w 6305201"/>
              <a:gd name="connsiteY1071" fmla="*/ 1169232 h 4039264"/>
              <a:gd name="connsiteX1072" fmla="*/ 192373 w 6305201"/>
              <a:gd name="connsiteY1072" fmla="*/ 1157598 h 4039264"/>
              <a:gd name="connsiteX1073" fmla="*/ 222549 w 6305201"/>
              <a:gd name="connsiteY1073" fmla="*/ 1140147 h 4039264"/>
              <a:gd name="connsiteX1074" fmla="*/ 799672 w 6305201"/>
              <a:gd name="connsiteY1074" fmla="*/ 1070342 h 4039264"/>
              <a:gd name="connsiteX1075" fmla="*/ 803444 w 6305201"/>
              <a:gd name="connsiteY1075" fmla="*/ 1081976 h 4039264"/>
              <a:gd name="connsiteX1076" fmla="*/ 803444 w 6305201"/>
              <a:gd name="connsiteY1076" fmla="*/ 1093610 h 4039264"/>
              <a:gd name="connsiteX1077" fmla="*/ 799672 w 6305201"/>
              <a:gd name="connsiteY1077" fmla="*/ 1105245 h 4039264"/>
              <a:gd name="connsiteX1078" fmla="*/ 795899 w 6305201"/>
              <a:gd name="connsiteY1078" fmla="*/ 1116879 h 4039264"/>
              <a:gd name="connsiteX1079" fmla="*/ 784584 w 6305201"/>
              <a:gd name="connsiteY1079" fmla="*/ 1134330 h 4039264"/>
              <a:gd name="connsiteX1080" fmla="*/ 773267 w 6305201"/>
              <a:gd name="connsiteY1080" fmla="*/ 1140147 h 4039264"/>
              <a:gd name="connsiteX1081" fmla="*/ 773268 w 6305201"/>
              <a:gd name="connsiteY1081" fmla="*/ 1140147 h 4039264"/>
              <a:gd name="connsiteX1082" fmla="*/ 784585 w 6305201"/>
              <a:gd name="connsiteY1082" fmla="*/ 1134330 h 4039264"/>
              <a:gd name="connsiteX1083" fmla="*/ 795900 w 6305201"/>
              <a:gd name="connsiteY1083" fmla="*/ 1116879 h 4039264"/>
              <a:gd name="connsiteX1084" fmla="*/ 799673 w 6305201"/>
              <a:gd name="connsiteY1084" fmla="*/ 1105245 h 4039264"/>
              <a:gd name="connsiteX1085" fmla="*/ 803445 w 6305201"/>
              <a:gd name="connsiteY1085" fmla="*/ 1093610 h 4039264"/>
              <a:gd name="connsiteX1086" fmla="*/ 803445 w 6305201"/>
              <a:gd name="connsiteY1086" fmla="*/ 1081976 h 4039264"/>
              <a:gd name="connsiteX1087" fmla="*/ 799673 w 6305201"/>
              <a:gd name="connsiteY1087" fmla="*/ 1070342 h 4039264"/>
              <a:gd name="connsiteX1088" fmla="*/ 980730 w 6305201"/>
              <a:gd name="connsiteY1088" fmla="*/ 1000537 h 4039264"/>
              <a:gd name="connsiteX1089" fmla="*/ 988275 w 6305201"/>
              <a:gd name="connsiteY1089" fmla="*/ 1000537 h 4039264"/>
              <a:gd name="connsiteX1090" fmla="*/ 992046 w 6305201"/>
              <a:gd name="connsiteY1090" fmla="*/ 1000537 h 4039264"/>
              <a:gd name="connsiteX1091" fmla="*/ 999590 w 6305201"/>
              <a:gd name="connsiteY1091" fmla="*/ 1006353 h 4039264"/>
              <a:gd name="connsiteX1092" fmla="*/ 999590 w 6305201"/>
              <a:gd name="connsiteY1092" fmla="*/ 1012171 h 4039264"/>
              <a:gd name="connsiteX1093" fmla="*/ 1003362 w 6305201"/>
              <a:gd name="connsiteY1093" fmla="*/ 1023805 h 4039264"/>
              <a:gd name="connsiteX1094" fmla="*/ 999590 w 6305201"/>
              <a:gd name="connsiteY1094" fmla="*/ 1041256 h 4039264"/>
              <a:gd name="connsiteX1095" fmla="*/ 995818 w 6305201"/>
              <a:gd name="connsiteY1095" fmla="*/ 1047073 h 4039264"/>
              <a:gd name="connsiteX1096" fmla="*/ 992046 w 6305201"/>
              <a:gd name="connsiteY1096" fmla="*/ 1052890 h 4039264"/>
              <a:gd name="connsiteX1097" fmla="*/ 984502 w 6305201"/>
              <a:gd name="connsiteY1097" fmla="*/ 1058707 h 4039264"/>
              <a:gd name="connsiteX1098" fmla="*/ 980730 w 6305201"/>
              <a:gd name="connsiteY1098" fmla="*/ 1058707 h 4039264"/>
              <a:gd name="connsiteX1099" fmla="*/ 973185 w 6305201"/>
              <a:gd name="connsiteY1099" fmla="*/ 1052890 h 4039264"/>
              <a:gd name="connsiteX1100" fmla="*/ 973185 w 6305201"/>
              <a:gd name="connsiteY1100" fmla="*/ 1041256 h 4039264"/>
              <a:gd name="connsiteX1101" fmla="*/ 973185 w 6305201"/>
              <a:gd name="connsiteY1101" fmla="*/ 1035439 h 4039264"/>
              <a:gd name="connsiteX1102" fmla="*/ 973185 w 6305201"/>
              <a:gd name="connsiteY1102" fmla="*/ 1017988 h 4039264"/>
              <a:gd name="connsiteX1103" fmla="*/ 973185 w 6305201"/>
              <a:gd name="connsiteY1103" fmla="*/ 1006353 h 4039264"/>
              <a:gd name="connsiteX1104" fmla="*/ 686511 w 6305201"/>
              <a:gd name="connsiteY1104" fmla="*/ 913281 h 4039264"/>
              <a:gd name="connsiteX1105" fmla="*/ 697827 w 6305201"/>
              <a:gd name="connsiteY1105" fmla="*/ 913281 h 4039264"/>
              <a:gd name="connsiteX1106" fmla="*/ 701599 w 6305201"/>
              <a:gd name="connsiteY1106" fmla="*/ 919098 h 4039264"/>
              <a:gd name="connsiteX1107" fmla="*/ 701599 w 6305201"/>
              <a:gd name="connsiteY1107" fmla="*/ 924916 h 4039264"/>
              <a:gd name="connsiteX1108" fmla="*/ 701599 w 6305201"/>
              <a:gd name="connsiteY1108" fmla="*/ 936550 h 4039264"/>
              <a:gd name="connsiteX1109" fmla="*/ 690283 w 6305201"/>
              <a:gd name="connsiteY1109" fmla="*/ 954001 h 4039264"/>
              <a:gd name="connsiteX1110" fmla="*/ 678966 w 6305201"/>
              <a:gd name="connsiteY1110" fmla="*/ 959818 h 4039264"/>
              <a:gd name="connsiteX1111" fmla="*/ 671422 w 6305201"/>
              <a:gd name="connsiteY1111" fmla="*/ 959818 h 4039264"/>
              <a:gd name="connsiteX1112" fmla="*/ 667649 w 6305201"/>
              <a:gd name="connsiteY1112" fmla="*/ 954001 h 4039264"/>
              <a:gd name="connsiteX1113" fmla="*/ 660106 w 6305201"/>
              <a:gd name="connsiteY1113" fmla="*/ 948184 h 4039264"/>
              <a:gd name="connsiteX1114" fmla="*/ 667649 w 6305201"/>
              <a:gd name="connsiteY1114" fmla="*/ 936550 h 4039264"/>
              <a:gd name="connsiteX1115" fmla="*/ 675194 w 6305201"/>
              <a:gd name="connsiteY1115" fmla="*/ 919098 h 4039264"/>
              <a:gd name="connsiteX1116" fmla="*/ 520540 w 6305201"/>
              <a:gd name="connsiteY1116" fmla="*/ 913281 h 4039264"/>
              <a:gd name="connsiteX1117" fmla="*/ 524313 w 6305201"/>
              <a:gd name="connsiteY1117" fmla="*/ 919098 h 4039264"/>
              <a:gd name="connsiteX1118" fmla="*/ 528085 w 6305201"/>
              <a:gd name="connsiteY1118" fmla="*/ 942367 h 4039264"/>
              <a:gd name="connsiteX1119" fmla="*/ 524313 w 6305201"/>
              <a:gd name="connsiteY1119" fmla="*/ 954001 h 4039264"/>
              <a:gd name="connsiteX1120" fmla="*/ 520540 w 6305201"/>
              <a:gd name="connsiteY1120" fmla="*/ 965635 h 4039264"/>
              <a:gd name="connsiteX1121" fmla="*/ 494136 w 6305201"/>
              <a:gd name="connsiteY1121" fmla="*/ 988903 h 4039264"/>
              <a:gd name="connsiteX1122" fmla="*/ 463960 w 6305201"/>
              <a:gd name="connsiteY1122" fmla="*/ 1000538 h 4039264"/>
              <a:gd name="connsiteX1123" fmla="*/ 460188 w 6305201"/>
              <a:gd name="connsiteY1123" fmla="*/ 1000538 h 4039264"/>
              <a:gd name="connsiteX1124" fmla="*/ 456416 w 6305201"/>
              <a:gd name="connsiteY1124" fmla="*/ 1000538 h 4039264"/>
              <a:gd name="connsiteX1125" fmla="*/ 456416 w 6305201"/>
              <a:gd name="connsiteY1125" fmla="*/ 994720 h 4039264"/>
              <a:gd name="connsiteX1126" fmla="*/ 460188 w 6305201"/>
              <a:gd name="connsiteY1126" fmla="*/ 977269 h 4039264"/>
              <a:gd name="connsiteX1127" fmla="*/ 467732 w 6305201"/>
              <a:gd name="connsiteY1127" fmla="*/ 959818 h 4039264"/>
              <a:gd name="connsiteX1128" fmla="*/ 471504 w 6305201"/>
              <a:gd name="connsiteY1128" fmla="*/ 954001 h 4039264"/>
              <a:gd name="connsiteX1129" fmla="*/ 494136 w 6305201"/>
              <a:gd name="connsiteY1129" fmla="*/ 924916 h 4039264"/>
              <a:gd name="connsiteX1130" fmla="*/ 1293810 w 6305201"/>
              <a:gd name="connsiteY1130" fmla="*/ 901647 h 4039264"/>
              <a:gd name="connsiteX1131" fmla="*/ 1297582 w 6305201"/>
              <a:gd name="connsiteY1131" fmla="*/ 901647 h 4039264"/>
              <a:gd name="connsiteX1132" fmla="*/ 1305125 w 6305201"/>
              <a:gd name="connsiteY1132" fmla="*/ 901647 h 4039264"/>
              <a:gd name="connsiteX1133" fmla="*/ 1320214 w 6305201"/>
              <a:gd name="connsiteY1133" fmla="*/ 901647 h 4039264"/>
              <a:gd name="connsiteX1134" fmla="*/ 1327758 w 6305201"/>
              <a:gd name="connsiteY1134" fmla="*/ 907464 h 4039264"/>
              <a:gd name="connsiteX1135" fmla="*/ 1320214 w 6305201"/>
              <a:gd name="connsiteY1135" fmla="*/ 913281 h 4039264"/>
              <a:gd name="connsiteX1136" fmla="*/ 1305125 w 6305201"/>
              <a:gd name="connsiteY1136" fmla="*/ 919098 h 4039264"/>
              <a:gd name="connsiteX1137" fmla="*/ 1301354 w 6305201"/>
              <a:gd name="connsiteY1137" fmla="*/ 919098 h 4039264"/>
              <a:gd name="connsiteX1138" fmla="*/ 1293810 w 6305201"/>
              <a:gd name="connsiteY1138" fmla="*/ 924916 h 4039264"/>
              <a:gd name="connsiteX1139" fmla="*/ 1290038 w 6305201"/>
              <a:gd name="connsiteY1139" fmla="*/ 919098 h 4039264"/>
              <a:gd name="connsiteX1140" fmla="*/ 1290038 w 6305201"/>
              <a:gd name="connsiteY1140" fmla="*/ 913281 h 4039264"/>
              <a:gd name="connsiteX1141" fmla="*/ 1290038 w 6305201"/>
              <a:gd name="connsiteY1141" fmla="*/ 907464 h 4039264"/>
              <a:gd name="connsiteX1142" fmla="*/ 856253 w 6305201"/>
              <a:gd name="connsiteY1142" fmla="*/ 895830 h 4039264"/>
              <a:gd name="connsiteX1143" fmla="*/ 860025 w 6305201"/>
              <a:gd name="connsiteY1143" fmla="*/ 901647 h 4039264"/>
              <a:gd name="connsiteX1144" fmla="*/ 863797 w 6305201"/>
              <a:gd name="connsiteY1144" fmla="*/ 907464 h 4039264"/>
              <a:gd name="connsiteX1145" fmla="*/ 860025 w 6305201"/>
              <a:gd name="connsiteY1145" fmla="*/ 913281 h 4039264"/>
              <a:gd name="connsiteX1146" fmla="*/ 856253 w 6305201"/>
              <a:gd name="connsiteY1146" fmla="*/ 919098 h 4039264"/>
              <a:gd name="connsiteX1147" fmla="*/ 860025 w 6305201"/>
              <a:gd name="connsiteY1147" fmla="*/ 936550 h 4039264"/>
              <a:gd name="connsiteX1148" fmla="*/ 871342 w 6305201"/>
              <a:gd name="connsiteY1148" fmla="*/ 942367 h 4039264"/>
              <a:gd name="connsiteX1149" fmla="*/ 886429 w 6305201"/>
              <a:gd name="connsiteY1149" fmla="*/ 942367 h 4039264"/>
              <a:gd name="connsiteX1150" fmla="*/ 897746 w 6305201"/>
              <a:gd name="connsiteY1150" fmla="*/ 948184 h 4039264"/>
              <a:gd name="connsiteX1151" fmla="*/ 909062 w 6305201"/>
              <a:gd name="connsiteY1151" fmla="*/ 948184 h 4039264"/>
              <a:gd name="connsiteX1152" fmla="*/ 916606 w 6305201"/>
              <a:gd name="connsiteY1152" fmla="*/ 954001 h 4039264"/>
              <a:gd name="connsiteX1153" fmla="*/ 920378 w 6305201"/>
              <a:gd name="connsiteY1153" fmla="*/ 959818 h 4039264"/>
              <a:gd name="connsiteX1154" fmla="*/ 920378 w 6305201"/>
              <a:gd name="connsiteY1154" fmla="*/ 965635 h 4039264"/>
              <a:gd name="connsiteX1155" fmla="*/ 920378 w 6305201"/>
              <a:gd name="connsiteY1155" fmla="*/ 971452 h 4039264"/>
              <a:gd name="connsiteX1156" fmla="*/ 871342 w 6305201"/>
              <a:gd name="connsiteY1156" fmla="*/ 1012172 h 4039264"/>
              <a:gd name="connsiteX1157" fmla="*/ 837393 w 6305201"/>
              <a:gd name="connsiteY1157" fmla="*/ 1052891 h 4039264"/>
              <a:gd name="connsiteX1158" fmla="*/ 841165 w 6305201"/>
              <a:gd name="connsiteY1158" fmla="*/ 1058708 h 4039264"/>
              <a:gd name="connsiteX1159" fmla="*/ 848709 w 6305201"/>
              <a:gd name="connsiteY1159" fmla="*/ 1058708 h 4039264"/>
              <a:gd name="connsiteX1160" fmla="*/ 856253 w 6305201"/>
              <a:gd name="connsiteY1160" fmla="*/ 1058708 h 4039264"/>
              <a:gd name="connsiteX1161" fmla="*/ 863797 w 6305201"/>
              <a:gd name="connsiteY1161" fmla="*/ 1058708 h 4039264"/>
              <a:gd name="connsiteX1162" fmla="*/ 886429 w 6305201"/>
              <a:gd name="connsiteY1162" fmla="*/ 1047074 h 4039264"/>
              <a:gd name="connsiteX1163" fmla="*/ 901518 w 6305201"/>
              <a:gd name="connsiteY1163" fmla="*/ 1035440 h 4039264"/>
              <a:gd name="connsiteX1164" fmla="*/ 924150 w 6305201"/>
              <a:gd name="connsiteY1164" fmla="*/ 1023806 h 4039264"/>
              <a:gd name="connsiteX1165" fmla="*/ 935466 w 6305201"/>
              <a:gd name="connsiteY1165" fmla="*/ 1017989 h 4039264"/>
              <a:gd name="connsiteX1166" fmla="*/ 946782 w 6305201"/>
              <a:gd name="connsiteY1166" fmla="*/ 1017989 h 4039264"/>
              <a:gd name="connsiteX1167" fmla="*/ 946782 w 6305201"/>
              <a:gd name="connsiteY1167" fmla="*/ 1023806 h 4039264"/>
              <a:gd name="connsiteX1168" fmla="*/ 950554 w 6305201"/>
              <a:gd name="connsiteY1168" fmla="*/ 1041257 h 4039264"/>
              <a:gd name="connsiteX1169" fmla="*/ 950554 w 6305201"/>
              <a:gd name="connsiteY1169" fmla="*/ 1052891 h 4039264"/>
              <a:gd name="connsiteX1170" fmla="*/ 946782 w 6305201"/>
              <a:gd name="connsiteY1170" fmla="*/ 1070342 h 4039264"/>
              <a:gd name="connsiteX1171" fmla="*/ 939238 w 6305201"/>
              <a:gd name="connsiteY1171" fmla="*/ 1081976 h 4039264"/>
              <a:gd name="connsiteX1172" fmla="*/ 935466 w 6305201"/>
              <a:gd name="connsiteY1172" fmla="*/ 1087794 h 4039264"/>
              <a:gd name="connsiteX1173" fmla="*/ 927922 w 6305201"/>
              <a:gd name="connsiteY1173" fmla="*/ 1087794 h 4039264"/>
              <a:gd name="connsiteX1174" fmla="*/ 916606 w 6305201"/>
              <a:gd name="connsiteY1174" fmla="*/ 1087794 h 4039264"/>
              <a:gd name="connsiteX1175" fmla="*/ 901518 w 6305201"/>
              <a:gd name="connsiteY1175" fmla="*/ 1093610 h 4039264"/>
              <a:gd name="connsiteX1176" fmla="*/ 893974 w 6305201"/>
              <a:gd name="connsiteY1176" fmla="*/ 1099428 h 4039264"/>
              <a:gd name="connsiteX1177" fmla="*/ 893974 w 6305201"/>
              <a:gd name="connsiteY1177" fmla="*/ 1105245 h 4039264"/>
              <a:gd name="connsiteX1178" fmla="*/ 893974 w 6305201"/>
              <a:gd name="connsiteY1178" fmla="*/ 1111062 h 4039264"/>
              <a:gd name="connsiteX1179" fmla="*/ 897746 w 6305201"/>
              <a:gd name="connsiteY1179" fmla="*/ 1116879 h 4039264"/>
              <a:gd name="connsiteX1180" fmla="*/ 905290 w 6305201"/>
              <a:gd name="connsiteY1180" fmla="*/ 1128513 h 4039264"/>
              <a:gd name="connsiteX1181" fmla="*/ 916606 w 6305201"/>
              <a:gd name="connsiteY1181" fmla="*/ 1134330 h 4039264"/>
              <a:gd name="connsiteX1182" fmla="*/ 890201 w 6305201"/>
              <a:gd name="connsiteY1182" fmla="*/ 1163416 h 4039264"/>
              <a:gd name="connsiteX1183" fmla="*/ 856253 w 6305201"/>
              <a:gd name="connsiteY1183" fmla="*/ 1186684 h 4039264"/>
              <a:gd name="connsiteX1184" fmla="*/ 826078 w 6305201"/>
              <a:gd name="connsiteY1184" fmla="*/ 1198318 h 4039264"/>
              <a:gd name="connsiteX1185" fmla="*/ 792128 w 6305201"/>
              <a:gd name="connsiteY1185" fmla="*/ 1215769 h 4039264"/>
              <a:gd name="connsiteX1186" fmla="*/ 750636 w 6305201"/>
              <a:gd name="connsiteY1186" fmla="*/ 1239037 h 4039264"/>
              <a:gd name="connsiteX1187" fmla="*/ 716688 w 6305201"/>
              <a:gd name="connsiteY1187" fmla="*/ 1262306 h 4039264"/>
              <a:gd name="connsiteX1188" fmla="*/ 682739 w 6305201"/>
              <a:gd name="connsiteY1188" fmla="*/ 1291391 h 4039264"/>
              <a:gd name="connsiteX1189" fmla="*/ 645019 w 6305201"/>
              <a:gd name="connsiteY1189" fmla="*/ 1314659 h 4039264"/>
              <a:gd name="connsiteX1190" fmla="*/ 611070 w 6305201"/>
              <a:gd name="connsiteY1190" fmla="*/ 1343745 h 4039264"/>
              <a:gd name="connsiteX1191" fmla="*/ 580894 w 6305201"/>
              <a:gd name="connsiteY1191" fmla="*/ 1372830 h 4039264"/>
              <a:gd name="connsiteX1192" fmla="*/ 546946 w 6305201"/>
              <a:gd name="connsiteY1192" fmla="*/ 1401916 h 4039264"/>
              <a:gd name="connsiteX1193" fmla="*/ 512997 w 6305201"/>
              <a:gd name="connsiteY1193" fmla="*/ 1431001 h 4039264"/>
              <a:gd name="connsiteX1194" fmla="*/ 482821 w 6305201"/>
              <a:gd name="connsiteY1194" fmla="*/ 1454269 h 4039264"/>
              <a:gd name="connsiteX1195" fmla="*/ 445101 w 6305201"/>
              <a:gd name="connsiteY1195" fmla="*/ 1477537 h 4039264"/>
              <a:gd name="connsiteX1196" fmla="*/ 418697 w 6305201"/>
              <a:gd name="connsiteY1196" fmla="*/ 1500806 h 4039264"/>
              <a:gd name="connsiteX1197" fmla="*/ 380976 w 6305201"/>
              <a:gd name="connsiteY1197" fmla="*/ 1524074 h 4039264"/>
              <a:gd name="connsiteX1198" fmla="*/ 369660 w 6305201"/>
              <a:gd name="connsiteY1198" fmla="*/ 1535708 h 4039264"/>
              <a:gd name="connsiteX1199" fmla="*/ 358345 w 6305201"/>
              <a:gd name="connsiteY1199" fmla="*/ 1535708 h 4039264"/>
              <a:gd name="connsiteX1200" fmla="*/ 343256 w 6305201"/>
              <a:gd name="connsiteY1200" fmla="*/ 1535708 h 4039264"/>
              <a:gd name="connsiteX1201" fmla="*/ 331939 w 6305201"/>
              <a:gd name="connsiteY1201" fmla="*/ 1529891 h 4039264"/>
              <a:gd name="connsiteX1202" fmla="*/ 320624 w 6305201"/>
              <a:gd name="connsiteY1202" fmla="*/ 1535708 h 4039264"/>
              <a:gd name="connsiteX1203" fmla="*/ 313080 w 6305201"/>
              <a:gd name="connsiteY1203" fmla="*/ 1541525 h 4039264"/>
              <a:gd name="connsiteX1204" fmla="*/ 301764 w 6305201"/>
              <a:gd name="connsiteY1204" fmla="*/ 1553159 h 4039264"/>
              <a:gd name="connsiteX1205" fmla="*/ 282903 w 6305201"/>
              <a:gd name="connsiteY1205" fmla="*/ 1570611 h 4039264"/>
              <a:gd name="connsiteX1206" fmla="*/ 256499 w 6305201"/>
              <a:gd name="connsiteY1206" fmla="*/ 1588062 h 4039264"/>
              <a:gd name="connsiteX1207" fmla="*/ 237638 w 6305201"/>
              <a:gd name="connsiteY1207" fmla="*/ 1617148 h 4039264"/>
              <a:gd name="connsiteX1208" fmla="*/ 226322 w 6305201"/>
              <a:gd name="connsiteY1208" fmla="*/ 1628781 h 4039264"/>
              <a:gd name="connsiteX1209" fmla="*/ 218778 w 6305201"/>
              <a:gd name="connsiteY1209" fmla="*/ 1634599 h 4039264"/>
              <a:gd name="connsiteX1210" fmla="*/ 207462 w 6305201"/>
              <a:gd name="connsiteY1210" fmla="*/ 1640415 h 4039264"/>
              <a:gd name="connsiteX1211" fmla="*/ 192374 w 6305201"/>
              <a:gd name="connsiteY1211" fmla="*/ 1640415 h 4039264"/>
              <a:gd name="connsiteX1212" fmla="*/ 181058 w 6305201"/>
              <a:gd name="connsiteY1212" fmla="*/ 1646233 h 4039264"/>
              <a:gd name="connsiteX1213" fmla="*/ 173514 w 6305201"/>
              <a:gd name="connsiteY1213" fmla="*/ 1652050 h 4039264"/>
              <a:gd name="connsiteX1214" fmla="*/ 162198 w 6305201"/>
              <a:gd name="connsiteY1214" fmla="*/ 1669501 h 4039264"/>
              <a:gd name="connsiteX1215" fmla="*/ 154653 w 6305201"/>
              <a:gd name="connsiteY1215" fmla="*/ 1681135 h 4039264"/>
              <a:gd name="connsiteX1216" fmla="*/ 143338 w 6305201"/>
              <a:gd name="connsiteY1216" fmla="*/ 1721855 h 4039264"/>
              <a:gd name="connsiteX1217" fmla="*/ 124477 w 6305201"/>
              <a:gd name="connsiteY1217" fmla="*/ 1745123 h 4039264"/>
              <a:gd name="connsiteX1218" fmla="*/ 113161 w 6305201"/>
              <a:gd name="connsiteY1218" fmla="*/ 1739306 h 4039264"/>
              <a:gd name="connsiteX1219" fmla="*/ 101846 w 6305201"/>
              <a:gd name="connsiteY1219" fmla="*/ 1733489 h 4039264"/>
              <a:gd name="connsiteX1220" fmla="*/ 90529 w 6305201"/>
              <a:gd name="connsiteY1220" fmla="*/ 1739306 h 4039264"/>
              <a:gd name="connsiteX1221" fmla="*/ 71668 w 6305201"/>
              <a:gd name="connsiteY1221" fmla="*/ 1745123 h 4039264"/>
              <a:gd name="connsiteX1222" fmla="*/ 56581 w 6305201"/>
              <a:gd name="connsiteY1222" fmla="*/ 1762574 h 4039264"/>
              <a:gd name="connsiteX1223" fmla="*/ 30177 w 6305201"/>
              <a:gd name="connsiteY1223" fmla="*/ 1768391 h 4039264"/>
              <a:gd name="connsiteX1224" fmla="*/ 79213 w 6305201"/>
              <a:gd name="connsiteY1224" fmla="*/ 1710221 h 4039264"/>
              <a:gd name="connsiteX1225" fmla="*/ 124477 w 6305201"/>
              <a:gd name="connsiteY1225" fmla="*/ 1652050 h 4039264"/>
              <a:gd name="connsiteX1226" fmla="*/ 177286 w 6305201"/>
              <a:gd name="connsiteY1226" fmla="*/ 1611330 h 4039264"/>
              <a:gd name="connsiteX1227" fmla="*/ 233867 w 6305201"/>
              <a:gd name="connsiteY1227" fmla="*/ 1553159 h 4039264"/>
              <a:gd name="connsiteX1228" fmla="*/ 279130 w 6305201"/>
              <a:gd name="connsiteY1228" fmla="*/ 1506623 h 4039264"/>
              <a:gd name="connsiteX1229" fmla="*/ 331939 w 6305201"/>
              <a:gd name="connsiteY1229" fmla="*/ 1454269 h 4039264"/>
              <a:gd name="connsiteX1230" fmla="*/ 350800 w 6305201"/>
              <a:gd name="connsiteY1230" fmla="*/ 1436818 h 4039264"/>
              <a:gd name="connsiteX1231" fmla="*/ 377204 w 6305201"/>
              <a:gd name="connsiteY1231" fmla="*/ 1419367 h 4039264"/>
              <a:gd name="connsiteX1232" fmla="*/ 388520 w 6305201"/>
              <a:gd name="connsiteY1232" fmla="*/ 1419367 h 4039264"/>
              <a:gd name="connsiteX1233" fmla="*/ 399836 w 6305201"/>
              <a:gd name="connsiteY1233" fmla="*/ 1401916 h 4039264"/>
              <a:gd name="connsiteX1234" fmla="*/ 403609 w 6305201"/>
              <a:gd name="connsiteY1234" fmla="*/ 1396099 h 4039264"/>
              <a:gd name="connsiteX1235" fmla="*/ 403609 w 6305201"/>
              <a:gd name="connsiteY1235" fmla="*/ 1390281 h 4039264"/>
              <a:gd name="connsiteX1236" fmla="*/ 403609 w 6305201"/>
              <a:gd name="connsiteY1236" fmla="*/ 1384465 h 4039264"/>
              <a:gd name="connsiteX1237" fmla="*/ 396064 w 6305201"/>
              <a:gd name="connsiteY1237" fmla="*/ 1378647 h 4039264"/>
              <a:gd name="connsiteX1238" fmla="*/ 373432 w 6305201"/>
              <a:gd name="connsiteY1238" fmla="*/ 1390281 h 4039264"/>
              <a:gd name="connsiteX1239" fmla="*/ 350800 w 6305201"/>
              <a:gd name="connsiteY1239" fmla="*/ 1401916 h 4039264"/>
              <a:gd name="connsiteX1240" fmla="*/ 316852 w 6305201"/>
              <a:gd name="connsiteY1240" fmla="*/ 1431001 h 4039264"/>
              <a:gd name="connsiteX1241" fmla="*/ 286675 w 6305201"/>
              <a:gd name="connsiteY1241" fmla="*/ 1448452 h 4039264"/>
              <a:gd name="connsiteX1242" fmla="*/ 233867 w 6305201"/>
              <a:gd name="connsiteY1242" fmla="*/ 1494989 h 4039264"/>
              <a:gd name="connsiteX1243" fmla="*/ 177286 w 6305201"/>
              <a:gd name="connsiteY1243" fmla="*/ 1535708 h 4039264"/>
              <a:gd name="connsiteX1244" fmla="*/ 150881 w 6305201"/>
              <a:gd name="connsiteY1244" fmla="*/ 1547343 h 4039264"/>
              <a:gd name="connsiteX1245" fmla="*/ 120705 w 6305201"/>
              <a:gd name="connsiteY1245" fmla="*/ 1553159 h 4039264"/>
              <a:gd name="connsiteX1246" fmla="*/ 94301 w 6305201"/>
              <a:gd name="connsiteY1246" fmla="*/ 1576428 h 4039264"/>
              <a:gd name="connsiteX1247" fmla="*/ 71668 w 6305201"/>
              <a:gd name="connsiteY1247" fmla="*/ 1588062 h 4039264"/>
              <a:gd name="connsiteX1248" fmla="*/ 49037 w 6305201"/>
              <a:gd name="connsiteY1248" fmla="*/ 1611330 h 4039264"/>
              <a:gd name="connsiteX1249" fmla="*/ 26404 w 6305201"/>
              <a:gd name="connsiteY1249" fmla="*/ 1634599 h 4039264"/>
              <a:gd name="connsiteX1250" fmla="*/ 22632 w 6305201"/>
              <a:gd name="connsiteY1250" fmla="*/ 1646233 h 4039264"/>
              <a:gd name="connsiteX1251" fmla="*/ 15088 w 6305201"/>
              <a:gd name="connsiteY1251" fmla="*/ 1652050 h 4039264"/>
              <a:gd name="connsiteX1252" fmla="*/ 3772 w 6305201"/>
              <a:gd name="connsiteY1252" fmla="*/ 1646233 h 4039264"/>
              <a:gd name="connsiteX1253" fmla="*/ 0 w 6305201"/>
              <a:gd name="connsiteY1253" fmla="*/ 1634599 h 4039264"/>
              <a:gd name="connsiteX1254" fmla="*/ 3772 w 6305201"/>
              <a:gd name="connsiteY1254" fmla="*/ 1622964 h 4039264"/>
              <a:gd name="connsiteX1255" fmla="*/ 7544 w 6305201"/>
              <a:gd name="connsiteY1255" fmla="*/ 1611330 h 4039264"/>
              <a:gd name="connsiteX1256" fmla="*/ 18860 w 6305201"/>
              <a:gd name="connsiteY1256" fmla="*/ 1599696 h 4039264"/>
              <a:gd name="connsiteX1257" fmla="*/ 30177 w 6305201"/>
              <a:gd name="connsiteY1257" fmla="*/ 1588062 h 4039264"/>
              <a:gd name="connsiteX1258" fmla="*/ 56581 w 6305201"/>
              <a:gd name="connsiteY1258" fmla="*/ 1576428 h 4039264"/>
              <a:gd name="connsiteX1259" fmla="*/ 71668 w 6305201"/>
              <a:gd name="connsiteY1259" fmla="*/ 1564794 h 4039264"/>
              <a:gd name="connsiteX1260" fmla="*/ 113161 w 6305201"/>
              <a:gd name="connsiteY1260" fmla="*/ 1535708 h 4039264"/>
              <a:gd name="connsiteX1261" fmla="*/ 150881 w 6305201"/>
              <a:gd name="connsiteY1261" fmla="*/ 1500806 h 4039264"/>
              <a:gd name="connsiteX1262" fmla="*/ 192374 w 6305201"/>
              <a:gd name="connsiteY1262" fmla="*/ 1471721 h 4039264"/>
              <a:gd name="connsiteX1263" fmla="*/ 237638 w 6305201"/>
              <a:gd name="connsiteY1263" fmla="*/ 1436818 h 4039264"/>
              <a:gd name="connsiteX1264" fmla="*/ 248955 w 6305201"/>
              <a:gd name="connsiteY1264" fmla="*/ 1425184 h 4039264"/>
              <a:gd name="connsiteX1265" fmla="*/ 267815 w 6305201"/>
              <a:gd name="connsiteY1265" fmla="*/ 1407733 h 4039264"/>
              <a:gd name="connsiteX1266" fmla="*/ 279130 w 6305201"/>
              <a:gd name="connsiteY1266" fmla="*/ 1396099 h 4039264"/>
              <a:gd name="connsiteX1267" fmla="*/ 294219 w 6305201"/>
              <a:gd name="connsiteY1267" fmla="*/ 1378647 h 4039264"/>
              <a:gd name="connsiteX1268" fmla="*/ 252727 w 6305201"/>
              <a:gd name="connsiteY1268" fmla="*/ 1390281 h 4039264"/>
              <a:gd name="connsiteX1269" fmla="*/ 215006 w 6305201"/>
              <a:gd name="connsiteY1269" fmla="*/ 1407733 h 4039264"/>
              <a:gd name="connsiteX1270" fmla="*/ 248955 w 6305201"/>
              <a:gd name="connsiteY1270" fmla="*/ 1372830 h 4039264"/>
              <a:gd name="connsiteX1271" fmla="*/ 282903 w 6305201"/>
              <a:gd name="connsiteY1271" fmla="*/ 1337928 h 4039264"/>
              <a:gd name="connsiteX1272" fmla="*/ 294219 w 6305201"/>
              <a:gd name="connsiteY1272" fmla="*/ 1297208 h 4039264"/>
              <a:gd name="connsiteX1273" fmla="*/ 305536 w 6305201"/>
              <a:gd name="connsiteY1273" fmla="*/ 1262306 h 4039264"/>
              <a:gd name="connsiteX1274" fmla="*/ 313080 w 6305201"/>
              <a:gd name="connsiteY1274" fmla="*/ 1262306 h 4039264"/>
              <a:gd name="connsiteX1275" fmla="*/ 320624 w 6305201"/>
              <a:gd name="connsiteY1275" fmla="*/ 1262306 h 4039264"/>
              <a:gd name="connsiteX1276" fmla="*/ 335711 w 6305201"/>
              <a:gd name="connsiteY1276" fmla="*/ 1262306 h 4039264"/>
              <a:gd name="connsiteX1277" fmla="*/ 347028 w 6305201"/>
              <a:gd name="connsiteY1277" fmla="*/ 1262306 h 4039264"/>
              <a:gd name="connsiteX1278" fmla="*/ 350800 w 6305201"/>
              <a:gd name="connsiteY1278" fmla="*/ 1262306 h 4039264"/>
              <a:gd name="connsiteX1279" fmla="*/ 358345 w 6305201"/>
              <a:gd name="connsiteY1279" fmla="*/ 1262306 h 4039264"/>
              <a:gd name="connsiteX1280" fmla="*/ 369660 w 6305201"/>
              <a:gd name="connsiteY1280" fmla="*/ 1256488 h 4039264"/>
              <a:gd name="connsiteX1281" fmla="*/ 380976 w 6305201"/>
              <a:gd name="connsiteY1281" fmla="*/ 1239037 h 4039264"/>
              <a:gd name="connsiteX1282" fmla="*/ 388520 w 6305201"/>
              <a:gd name="connsiteY1282" fmla="*/ 1215769 h 4039264"/>
              <a:gd name="connsiteX1283" fmla="*/ 396064 w 6305201"/>
              <a:gd name="connsiteY1283" fmla="*/ 1198318 h 4039264"/>
              <a:gd name="connsiteX1284" fmla="*/ 426241 w 6305201"/>
              <a:gd name="connsiteY1284" fmla="*/ 1169232 h 4039264"/>
              <a:gd name="connsiteX1285" fmla="*/ 456417 w 6305201"/>
              <a:gd name="connsiteY1285" fmla="*/ 1157598 h 4039264"/>
              <a:gd name="connsiteX1286" fmla="*/ 486594 w 6305201"/>
              <a:gd name="connsiteY1286" fmla="*/ 1140147 h 4039264"/>
              <a:gd name="connsiteX1287" fmla="*/ 516769 w 6305201"/>
              <a:gd name="connsiteY1287" fmla="*/ 1116879 h 4039264"/>
              <a:gd name="connsiteX1288" fmla="*/ 543174 w 6305201"/>
              <a:gd name="connsiteY1288" fmla="*/ 1099428 h 4039264"/>
              <a:gd name="connsiteX1289" fmla="*/ 573351 w 6305201"/>
              <a:gd name="connsiteY1289" fmla="*/ 1093610 h 4039264"/>
              <a:gd name="connsiteX1290" fmla="*/ 584666 w 6305201"/>
              <a:gd name="connsiteY1290" fmla="*/ 1087794 h 4039264"/>
              <a:gd name="connsiteX1291" fmla="*/ 592210 w 6305201"/>
              <a:gd name="connsiteY1291" fmla="*/ 1064525 h 4039264"/>
              <a:gd name="connsiteX1292" fmla="*/ 607298 w 6305201"/>
              <a:gd name="connsiteY1292" fmla="*/ 1047074 h 4039264"/>
              <a:gd name="connsiteX1293" fmla="*/ 618615 w 6305201"/>
              <a:gd name="connsiteY1293" fmla="*/ 1035440 h 4039264"/>
              <a:gd name="connsiteX1294" fmla="*/ 678967 w 6305201"/>
              <a:gd name="connsiteY1294" fmla="*/ 994720 h 4039264"/>
              <a:gd name="connsiteX1295" fmla="*/ 739320 w 6305201"/>
              <a:gd name="connsiteY1295" fmla="*/ 954001 h 4039264"/>
              <a:gd name="connsiteX1296" fmla="*/ 754408 w 6305201"/>
              <a:gd name="connsiteY1296" fmla="*/ 942367 h 4039264"/>
              <a:gd name="connsiteX1297" fmla="*/ 773268 w 6305201"/>
              <a:gd name="connsiteY1297" fmla="*/ 924916 h 4039264"/>
              <a:gd name="connsiteX1298" fmla="*/ 792128 w 6305201"/>
              <a:gd name="connsiteY1298" fmla="*/ 919098 h 4039264"/>
              <a:gd name="connsiteX1299" fmla="*/ 803445 w 6305201"/>
              <a:gd name="connsiteY1299" fmla="*/ 919098 h 4039264"/>
              <a:gd name="connsiteX1300" fmla="*/ 822306 w 6305201"/>
              <a:gd name="connsiteY1300" fmla="*/ 913281 h 4039264"/>
              <a:gd name="connsiteX1301" fmla="*/ 837393 w 6305201"/>
              <a:gd name="connsiteY1301" fmla="*/ 901647 h 4039264"/>
              <a:gd name="connsiteX1302" fmla="*/ 844937 w 6305201"/>
              <a:gd name="connsiteY1302" fmla="*/ 901647 h 4039264"/>
              <a:gd name="connsiteX1303" fmla="*/ 618614 w 6305201"/>
              <a:gd name="connsiteY1303" fmla="*/ 895829 h 4039264"/>
              <a:gd name="connsiteX1304" fmla="*/ 622386 w 6305201"/>
              <a:gd name="connsiteY1304" fmla="*/ 895829 h 4039264"/>
              <a:gd name="connsiteX1305" fmla="*/ 629930 w 6305201"/>
              <a:gd name="connsiteY1305" fmla="*/ 901646 h 4039264"/>
              <a:gd name="connsiteX1306" fmla="*/ 629930 w 6305201"/>
              <a:gd name="connsiteY1306" fmla="*/ 907463 h 4039264"/>
              <a:gd name="connsiteX1307" fmla="*/ 626158 w 6305201"/>
              <a:gd name="connsiteY1307" fmla="*/ 907463 h 4039264"/>
              <a:gd name="connsiteX1308" fmla="*/ 611069 w 6305201"/>
              <a:gd name="connsiteY1308" fmla="*/ 913280 h 4039264"/>
              <a:gd name="connsiteX1309" fmla="*/ 599754 w 6305201"/>
              <a:gd name="connsiteY1309" fmla="*/ 919097 h 4039264"/>
              <a:gd name="connsiteX1310" fmla="*/ 588437 w 6305201"/>
              <a:gd name="connsiteY1310" fmla="*/ 919097 h 4039264"/>
              <a:gd name="connsiteX1311" fmla="*/ 577121 w 6305201"/>
              <a:gd name="connsiteY1311" fmla="*/ 913280 h 4039264"/>
              <a:gd name="connsiteX1312" fmla="*/ 595982 w 6305201"/>
              <a:gd name="connsiteY1312" fmla="*/ 901646 h 4039264"/>
              <a:gd name="connsiteX1313" fmla="*/ 924150 w 6305201"/>
              <a:gd name="connsiteY1313" fmla="*/ 849294 h 4039264"/>
              <a:gd name="connsiteX1314" fmla="*/ 927922 w 6305201"/>
              <a:gd name="connsiteY1314" fmla="*/ 849294 h 4039264"/>
              <a:gd name="connsiteX1315" fmla="*/ 935466 w 6305201"/>
              <a:gd name="connsiteY1315" fmla="*/ 855111 h 4039264"/>
              <a:gd name="connsiteX1316" fmla="*/ 939238 w 6305201"/>
              <a:gd name="connsiteY1316" fmla="*/ 860928 h 4039264"/>
              <a:gd name="connsiteX1317" fmla="*/ 946782 w 6305201"/>
              <a:gd name="connsiteY1317" fmla="*/ 866745 h 4039264"/>
              <a:gd name="connsiteX1318" fmla="*/ 946782 w 6305201"/>
              <a:gd name="connsiteY1318" fmla="*/ 878379 h 4039264"/>
              <a:gd name="connsiteX1319" fmla="*/ 935466 w 6305201"/>
              <a:gd name="connsiteY1319" fmla="*/ 890013 h 4039264"/>
              <a:gd name="connsiteX1320" fmla="*/ 920378 w 6305201"/>
              <a:gd name="connsiteY1320" fmla="*/ 895830 h 4039264"/>
              <a:gd name="connsiteX1321" fmla="*/ 905290 w 6305201"/>
              <a:gd name="connsiteY1321" fmla="*/ 901647 h 4039264"/>
              <a:gd name="connsiteX1322" fmla="*/ 890201 w 6305201"/>
              <a:gd name="connsiteY1322" fmla="*/ 895830 h 4039264"/>
              <a:gd name="connsiteX1323" fmla="*/ 871342 w 6305201"/>
              <a:gd name="connsiteY1323" fmla="*/ 890013 h 4039264"/>
              <a:gd name="connsiteX1324" fmla="*/ 897746 w 6305201"/>
              <a:gd name="connsiteY1324" fmla="*/ 866745 h 4039264"/>
              <a:gd name="connsiteX1325" fmla="*/ 1154243 w 6305201"/>
              <a:gd name="connsiteY1325" fmla="*/ 831841 h 4039264"/>
              <a:gd name="connsiteX1326" fmla="*/ 1169332 w 6305201"/>
              <a:gd name="connsiteY1326" fmla="*/ 831841 h 4039264"/>
              <a:gd name="connsiteX1327" fmla="*/ 1173104 w 6305201"/>
              <a:gd name="connsiteY1327" fmla="*/ 831841 h 4039264"/>
              <a:gd name="connsiteX1328" fmla="*/ 1176876 w 6305201"/>
              <a:gd name="connsiteY1328" fmla="*/ 843475 h 4039264"/>
              <a:gd name="connsiteX1329" fmla="*/ 1180648 w 6305201"/>
              <a:gd name="connsiteY1329" fmla="*/ 843475 h 4039264"/>
              <a:gd name="connsiteX1330" fmla="*/ 1180648 w 6305201"/>
              <a:gd name="connsiteY1330" fmla="*/ 849293 h 4039264"/>
              <a:gd name="connsiteX1331" fmla="*/ 1173104 w 6305201"/>
              <a:gd name="connsiteY1331" fmla="*/ 860927 h 4039264"/>
              <a:gd name="connsiteX1332" fmla="*/ 1165560 w 6305201"/>
              <a:gd name="connsiteY1332" fmla="*/ 860927 h 4039264"/>
              <a:gd name="connsiteX1333" fmla="*/ 1150471 w 6305201"/>
              <a:gd name="connsiteY1333" fmla="*/ 855110 h 4039264"/>
              <a:gd name="connsiteX1334" fmla="*/ 1146699 w 6305201"/>
              <a:gd name="connsiteY1334" fmla="*/ 849293 h 4039264"/>
              <a:gd name="connsiteX1335" fmla="*/ 988275 w 6305201"/>
              <a:gd name="connsiteY1335" fmla="*/ 814390 h 4039264"/>
              <a:gd name="connsiteX1336" fmla="*/ 995818 w 6305201"/>
              <a:gd name="connsiteY1336" fmla="*/ 814390 h 4039264"/>
              <a:gd name="connsiteX1337" fmla="*/ 999590 w 6305201"/>
              <a:gd name="connsiteY1337" fmla="*/ 820207 h 4039264"/>
              <a:gd name="connsiteX1338" fmla="*/ 999590 w 6305201"/>
              <a:gd name="connsiteY1338" fmla="*/ 826024 h 4039264"/>
              <a:gd name="connsiteX1339" fmla="*/ 999590 w 6305201"/>
              <a:gd name="connsiteY1339" fmla="*/ 831841 h 4039264"/>
              <a:gd name="connsiteX1340" fmla="*/ 995818 w 6305201"/>
              <a:gd name="connsiteY1340" fmla="*/ 849293 h 4039264"/>
              <a:gd name="connsiteX1341" fmla="*/ 984502 w 6305201"/>
              <a:gd name="connsiteY1341" fmla="*/ 855110 h 4039264"/>
              <a:gd name="connsiteX1342" fmla="*/ 980730 w 6305201"/>
              <a:gd name="connsiteY1342" fmla="*/ 855110 h 4039264"/>
              <a:gd name="connsiteX1343" fmla="*/ 973185 w 6305201"/>
              <a:gd name="connsiteY1343" fmla="*/ 849293 h 4039264"/>
              <a:gd name="connsiteX1344" fmla="*/ 969413 w 6305201"/>
              <a:gd name="connsiteY1344" fmla="*/ 843475 h 4039264"/>
              <a:gd name="connsiteX1345" fmla="*/ 969413 w 6305201"/>
              <a:gd name="connsiteY1345" fmla="*/ 831841 h 4039264"/>
              <a:gd name="connsiteX1346" fmla="*/ 973185 w 6305201"/>
              <a:gd name="connsiteY1346" fmla="*/ 820207 h 4039264"/>
              <a:gd name="connsiteX1347" fmla="*/ 528085 w 6305201"/>
              <a:gd name="connsiteY1347" fmla="*/ 791123 h 4039264"/>
              <a:gd name="connsiteX1348" fmla="*/ 535628 w 6305201"/>
              <a:gd name="connsiteY1348" fmla="*/ 796940 h 4039264"/>
              <a:gd name="connsiteX1349" fmla="*/ 550717 w 6305201"/>
              <a:gd name="connsiteY1349" fmla="*/ 802757 h 4039264"/>
              <a:gd name="connsiteX1350" fmla="*/ 516768 w 6305201"/>
              <a:gd name="connsiteY1350" fmla="*/ 820208 h 4039264"/>
              <a:gd name="connsiteX1351" fmla="*/ 475276 w 6305201"/>
              <a:gd name="connsiteY1351" fmla="*/ 843476 h 4039264"/>
              <a:gd name="connsiteX1352" fmla="*/ 494136 w 6305201"/>
              <a:gd name="connsiteY1352" fmla="*/ 820208 h 4039264"/>
              <a:gd name="connsiteX1353" fmla="*/ 505452 w 6305201"/>
              <a:gd name="connsiteY1353" fmla="*/ 802757 h 4039264"/>
              <a:gd name="connsiteX1354" fmla="*/ 520540 w 6305201"/>
              <a:gd name="connsiteY1354" fmla="*/ 796940 h 4039264"/>
              <a:gd name="connsiteX1355" fmla="*/ 1670381 w 6305201"/>
              <a:gd name="connsiteY1355" fmla="*/ 783692 h 4039264"/>
              <a:gd name="connsiteX1356" fmla="*/ 1670381 w 6305201"/>
              <a:gd name="connsiteY1356" fmla="*/ 783692 h 4039264"/>
              <a:gd name="connsiteX1357" fmla="*/ 1694453 w 6305201"/>
              <a:gd name="connsiteY1357" fmla="*/ 795958 h 4039264"/>
              <a:gd name="connsiteX1358" fmla="*/ 1694453 w 6305201"/>
              <a:gd name="connsiteY1358" fmla="*/ 795958 h 4039264"/>
              <a:gd name="connsiteX1359" fmla="*/ 1059943 w 6305201"/>
              <a:gd name="connsiteY1359" fmla="*/ 767854 h 4039264"/>
              <a:gd name="connsiteX1360" fmla="*/ 1075031 w 6305201"/>
              <a:gd name="connsiteY1360" fmla="*/ 773672 h 4039264"/>
              <a:gd name="connsiteX1361" fmla="*/ 1082575 w 6305201"/>
              <a:gd name="connsiteY1361" fmla="*/ 773672 h 4039264"/>
              <a:gd name="connsiteX1362" fmla="*/ 1086347 w 6305201"/>
              <a:gd name="connsiteY1362" fmla="*/ 791123 h 4039264"/>
              <a:gd name="connsiteX1363" fmla="*/ 1086347 w 6305201"/>
              <a:gd name="connsiteY1363" fmla="*/ 802757 h 4039264"/>
              <a:gd name="connsiteX1364" fmla="*/ 1082575 w 6305201"/>
              <a:gd name="connsiteY1364" fmla="*/ 814391 h 4039264"/>
              <a:gd name="connsiteX1365" fmla="*/ 1078803 w 6305201"/>
              <a:gd name="connsiteY1365" fmla="*/ 820208 h 4039264"/>
              <a:gd name="connsiteX1366" fmla="*/ 1052398 w 6305201"/>
              <a:gd name="connsiteY1366" fmla="*/ 826025 h 4039264"/>
              <a:gd name="connsiteX1367" fmla="*/ 1022222 w 6305201"/>
              <a:gd name="connsiteY1367" fmla="*/ 826025 h 4039264"/>
              <a:gd name="connsiteX1368" fmla="*/ 1029766 w 6305201"/>
              <a:gd name="connsiteY1368" fmla="*/ 802757 h 4039264"/>
              <a:gd name="connsiteX1369" fmla="*/ 1044854 w 6305201"/>
              <a:gd name="connsiteY1369" fmla="*/ 779489 h 4039264"/>
              <a:gd name="connsiteX1370" fmla="*/ 1052398 w 6305201"/>
              <a:gd name="connsiteY1370" fmla="*/ 773672 h 4039264"/>
              <a:gd name="connsiteX1371" fmla="*/ 743091 w 6305201"/>
              <a:gd name="connsiteY1371" fmla="*/ 762038 h 4039264"/>
              <a:gd name="connsiteX1372" fmla="*/ 750635 w 6305201"/>
              <a:gd name="connsiteY1372" fmla="*/ 762038 h 4039264"/>
              <a:gd name="connsiteX1373" fmla="*/ 765723 w 6305201"/>
              <a:gd name="connsiteY1373" fmla="*/ 773672 h 4039264"/>
              <a:gd name="connsiteX1374" fmla="*/ 777039 w 6305201"/>
              <a:gd name="connsiteY1374" fmla="*/ 802757 h 4039264"/>
              <a:gd name="connsiteX1375" fmla="*/ 769495 w 6305201"/>
              <a:gd name="connsiteY1375" fmla="*/ 814391 h 4039264"/>
              <a:gd name="connsiteX1376" fmla="*/ 754407 w 6305201"/>
              <a:gd name="connsiteY1376" fmla="*/ 820208 h 4039264"/>
              <a:gd name="connsiteX1377" fmla="*/ 746864 w 6305201"/>
              <a:gd name="connsiteY1377" fmla="*/ 820208 h 4039264"/>
              <a:gd name="connsiteX1378" fmla="*/ 739319 w 6305201"/>
              <a:gd name="connsiteY1378" fmla="*/ 826025 h 4039264"/>
              <a:gd name="connsiteX1379" fmla="*/ 731775 w 6305201"/>
              <a:gd name="connsiteY1379" fmla="*/ 826025 h 4039264"/>
              <a:gd name="connsiteX1380" fmla="*/ 724230 w 6305201"/>
              <a:gd name="connsiteY1380" fmla="*/ 820208 h 4039264"/>
              <a:gd name="connsiteX1381" fmla="*/ 724230 w 6305201"/>
              <a:gd name="connsiteY1381" fmla="*/ 802757 h 4039264"/>
              <a:gd name="connsiteX1382" fmla="*/ 735547 w 6305201"/>
              <a:gd name="connsiteY1382" fmla="*/ 791123 h 4039264"/>
              <a:gd name="connsiteX1383" fmla="*/ 739319 w 6305201"/>
              <a:gd name="connsiteY1383" fmla="*/ 773672 h 4039264"/>
              <a:gd name="connsiteX1384" fmla="*/ 739319 w 6305201"/>
              <a:gd name="connsiteY1384" fmla="*/ 767854 h 4039264"/>
              <a:gd name="connsiteX1385" fmla="*/ 958099 w 6305201"/>
              <a:gd name="connsiteY1385" fmla="*/ 750403 h 4039264"/>
              <a:gd name="connsiteX1386" fmla="*/ 965642 w 6305201"/>
              <a:gd name="connsiteY1386" fmla="*/ 750403 h 4039264"/>
              <a:gd name="connsiteX1387" fmla="*/ 969414 w 6305201"/>
              <a:gd name="connsiteY1387" fmla="*/ 756220 h 4039264"/>
              <a:gd name="connsiteX1388" fmla="*/ 973186 w 6305201"/>
              <a:gd name="connsiteY1388" fmla="*/ 762038 h 4039264"/>
              <a:gd name="connsiteX1389" fmla="*/ 969414 w 6305201"/>
              <a:gd name="connsiteY1389" fmla="*/ 773672 h 4039264"/>
              <a:gd name="connsiteX1390" fmla="*/ 950554 w 6305201"/>
              <a:gd name="connsiteY1390" fmla="*/ 796940 h 4039264"/>
              <a:gd name="connsiteX1391" fmla="*/ 924150 w 6305201"/>
              <a:gd name="connsiteY1391" fmla="*/ 802757 h 4039264"/>
              <a:gd name="connsiteX1392" fmla="*/ 897746 w 6305201"/>
              <a:gd name="connsiteY1392" fmla="*/ 808574 h 4039264"/>
              <a:gd name="connsiteX1393" fmla="*/ 871342 w 6305201"/>
              <a:gd name="connsiteY1393" fmla="*/ 808574 h 4039264"/>
              <a:gd name="connsiteX1394" fmla="*/ 901518 w 6305201"/>
              <a:gd name="connsiteY1394" fmla="*/ 779489 h 4039264"/>
              <a:gd name="connsiteX1395" fmla="*/ 931694 w 6305201"/>
              <a:gd name="connsiteY1395" fmla="*/ 762038 h 4039264"/>
              <a:gd name="connsiteX1396" fmla="*/ 946782 w 6305201"/>
              <a:gd name="connsiteY1396" fmla="*/ 756220 h 4039264"/>
              <a:gd name="connsiteX1397" fmla="*/ 1203281 w 6305201"/>
              <a:gd name="connsiteY1397" fmla="*/ 698048 h 4039264"/>
              <a:gd name="connsiteX1398" fmla="*/ 1214596 w 6305201"/>
              <a:gd name="connsiteY1398" fmla="*/ 698048 h 4039264"/>
              <a:gd name="connsiteX1399" fmla="*/ 1218368 w 6305201"/>
              <a:gd name="connsiteY1399" fmla="*/ 703866 h 4039264"/>
              <a:gd name="connsiteX1400" fmla="*/ 1218368 w 6305201"/>
              <a:gd name="connsiteY1400" fmla="*/ 709683 h 4039264"/>
              <a:gd name="connsiteX1401" fmla="*/ 1214596 w 6305201"/>
              <a:gd name="connsiteY1401" fmla="*/ 721317 h 4039264"/>
              <a:gd name="connsiteX1402" fmla="*/ 1210824 w 6305201"/>
              <a:gd name="connsiteY1402" fmla="*/ 727134 h 4039264"/>
              <a:gd name="connsiteX1403" fmla="*/ 1203281 w 6305201"/>
              <a:gd name="connsiteY1403" fmla="*/ 732951 h 4039264"/>
              <a:gd name="connsiteX1404" fmla="*/ 1180648 w 6305201"/>
              <a:gd name="connsiteY1404" fmla="*/ 750402 h 4039264"/>
              <a:gd name="connsiteX1405" fmla="*/ 1169332 w 6305201"/>
              <a:gd name="connsiteY1405" fmla="*/ 756219 h 4039264"/>
              <a:gd name="connsiteX1406" fmla="*/ 1154243 w 6305201"/>
              <a:gd name="connsiteY1406" fmla="*/ 767853 h 4039264"/>
              <a:gd name="connsiteX1407" fmla="*/ 1139155 w 6305201"/>
              <a:gd name="connsiteY1407" fmla="*/ 779488 h 4039264"/>
              <a:gd name="connsiteX1408" fmla="*/ 1127840 w 6305201"/>
              <a:gd name="connsiteY1408" fmla="*/ 779488 h 4039264"/>
              <a:gd name="connsiteX1409" fmla="*/ 1120296 w 6305201"/>
              <a:gd name="connsiteY1409" fmla="*/ 779488 h 4039264"/>
              <a:gd name="connsiteX1410" fmla="*/ 1116524 w 6305201"/>
              <a:gd name="connsiteY1410" fmla="*/ 773671 h 4039264"/>
              <a:gd name="connsiteX1411" fmla="*/ 1112751 w 6305201"/>
              <a:gd name="connsiteY1411" fmla="*/ 762037 h 4039264"/>
              <a:gd name="connsiteX1412" fmla="*/ 1116524 w 6305201"/>
              <a:gd name="connsiteY1412" fmla="*/ 750402 h 4039264"/>
              <a:gd name="connsiteX1413" fmla="*/ 1127840 w 6305201"/>
              <a:gd name="connsiteY1413" fmla="*/ 732951 h 4039264"/>
              <a:gd name="connsiteX1414" fmla="*/ 1142927 w 6305201"/>
              <a:gd name="connsiteY1414" fmla="*/ 721317 h 4039264"/>
              <a:gd name="connsiteX1415" fmla="*/ 1165560 w 6305201"/>
              <a:gd name="connsiteY1415" fmla="*/ 709683 h 4039264"/>
              <a:gd name="connsiteX1416" fmla="*/ 1180648 w 6305201"/>
              <a:gd name="connsiteY1416" fmla="*/ 703866 h 4039264"/>
              <a:gd name="connsiteX1417" fmla="*/ 1086347 w 6305201"/>
              <a:gd name="connsiteY1417" fmla="*/ 657329 h 4039264"/>
              <a:gd name="connsiteX1418" fmla="*/ 1090119 w 6305201"/>
              <a:gd name="connsiteY1418" fmla="*/ 668963 h 4039264"/>
              <a:gd name="connsiteX1419" fmla="*/ 1097662 w 6305201"/>
              <a:gd name="connsiteY1419" fmla="*/ 686415 h 4039264"/>
              <a:gd name="connsiteX1420" fmla="*/ 1105207 w 6305201"/>
              <a:gd name="connsiteY1420" fmla="*/ 703866 h 4039264"/>
              <a:gd name="connsiteX1421" fmla="*/ 1097662 w 6305201"/>
              <a:gd name="connsiteY1421" fmla="*/ 715500 h 4039264"/>
              <a:gd name="connsiteX1422" fmla="*/ 1093891 w 6305201"/>
              <a:gd name="connsiteY1422" fmla="*/ 721317 h 4039264"/>
              <a:gd name="connsiteX1423" fmla="*/ 1086347 w 6305201"/>
              <a:gd name="connsiteY1423" fmla="*/ 721317 h 4039264"/>
              <a:gd name="connsiteX1424" fmla="*/ 1082575 w 6305201"/>
              <a:gd name="connsiteY1424" fmla="*/ 715500 h 4039264"/>
              <a:gd name="connsiteX1425" fmla="*/ 1078803 w 6305201"/>
              <a:gd name="connsiteY1425" fmla="*/ 709683 h 4039264"/>
              <a:gd name="connsiteX1426" fmla="*/ 1063715 w 6305201"/>
              <a:gd name="connsiteY1426" fmla="*/ 698048 h 4039264"/>
              <a:gd name="connsiteX1427" fmla="*/ 1056170 w 6305201"/>
              <a:gd name="connsiteY1427" fmla="*/ 680597 h 4039264"/>
              <a:gd name="connsiteX1428" fmla="*/ 1071259 w 6305201"/>
              <a:gd name="connsiteY1428" fmla="*/ 668963 h 4039264"/>
              <a:gd name="connsiteX1429" fmla="*/ 833621 w 6305201"/>
              <a:gd name="connsiteY1429" fmla="*/ 645695 h 4039264"/>
              <a:gd name="connsiteX1430" fmla="*/ 837393 w 6305201"/>
              <a:gd name="connsiteY1430" fmla="*/ 645695 h 4039264"/>
              <a:gd name="connsiteX1431" fmla="*/ 856253 w 6305201"/>
              <a:gd name="connsiteY1431" fmla="*/ 651512 h 4039264"/>
              <a:gd name="connsiteX1432" fmla="*/ 871342 w 6305201"/>
              <a:gd name="connsiteY1432" fmla="*/ 657329 h 4039264"/>
              <a:gd name="connsiteX1433" fmla="*/ 863797 w 6305201"/>
              <a:gd name="connsiteY1433" fmla="*/ 668963 h 4039264"/>
              <a:gd name="connsiteX1434" fmla="*/ 848709 w 6305201"/>
              <a:gd name="connsiteY1434" fmla="*/ 668963 h 4039264"/>
              <a:gd name="connsiteX1435" fmla="*/ 837393 w 6305201"/>
              <a:gd name="connsiteY1435" fmla="*/ 668963 h 4039264"/>
              <a:gd name="connsiteX1436" fmla="*/ 829849 w 6305201"/>
              <a:gd name="connsiteY1436" fmla="*/ 668963 h 4039264"/>
              <a:gd name="connsiteX1437" fmla="*/ 826078 w 6305201"/>
              <a:gd name="connsiteY1437" fmla="*/ 668963 h 4039264"/>
              <a:gd name="connsiteX1438" fmla="*/ 822306 w 6305201"/>
              <a:gd name="connsiteY1438" fmla="*/ 663146 h 4039264"/>
              <a:gd name="connsiteX1439" fmla="*/ 826078 w 6305201"/>
              <a:gd name="connsiteY1439" fmla="*/ 657329 h 4039264"/>
              <a:gd name="connsiteX1440" fmla="*/ 1014678 w 6305201"/>
              <a:gd name="connsiteY1440" fmla="*/ 552622 h 4039264"/>
              <a:gd name="connsiteX1441" fmla="*/ 1018450 w 6305201"/>
              <a:gd name="connsiteY1441" fmla="*/ 552622 h 4039264"/>
              <a:gd name="connsiteX1442" fmla="*/ 1018450 w 6305201"/>
              <a:gd name="connsiteY1442" fmla="*/ 558439 h 4039264"/>
              <a:gd name="connsiteX1443" fmla="*/ 1018450 w 6305201"/>
              <a:gd name="connsiteY1443" fmla="*/ 570073 h 4039264"/>
              <a:gd name="connsiteX1444" fmla="*/ 1014678 w 6305201"/>
              <a:gd name="connsiteY1444" fmla="*/ 575890 h 4039264"/>
              <a:gd name="connsiteX1445" fmla="*/ 1010906 w 6305201"/>
              <a:gd name="connsiteY1445" fmla="*/ 587524 h 4039264"/>
              <a:gd name="connsiteX1446" fmla="*/ 1010906 w 6305201"/>
              <a:gd name="connsiteY1446" fmla="*/ 599159 h 4039264"/>
              <a:gd name="connsiteX1447" fmla="*/ 1022222 w 6305201"/>
              <a:gd name="connsiteY1447" fmla="*/ 604975 h 4039264"/>
              <a:gd name="connsiteX1448" fmla="*/ 1029766 w 6305201"/>
              <a:gd name="connsiteY1448" fmla="*/ 599159 h 4039264"/>
              <a:gd name="connsiteX1449" fmla="*/ 1044854 w 6305201"/>
              <a:gd name="connsiteY1449" fmla="*/ 599159 h 4039264"/>
              <a:gd name="connsiteX1450" fmla="*/ 1052398 w 6305201"/>
              <a:gd name="connsiteY1450" fmla="*/ 604975 h 4039264"/>
              <a:gd name="connsiteX1451" fmla="*/ 1059943 w 6305201"/>
              <a:gd name="connsiteY1451" fmla="*/ 610792 h 4039264"/>
              <a:gd name="connsiteX1452" fmla="*/ 1071259 w 6305201"/>
              <a:gd name="connsiteY1452" fmla="*/ 610792 h 4039264"/>
              <a:gd name="connsiteX1453" fmla="*/ 1082575 w 6305201"/>
              <a:gd name="connsiteY1453" fmla="*/ 610792 h 4039264"/>
              <a:gd name="connsiteX1454" fmla="*/ 1086347 w 6305201"/>
              <a:gd name="connsiteY1454" fmla="*/ 616610 h 4039264"/>
              <a:gd name="connsiteX1455" fmla="*/ 1086347 w 6305201"/>
              <a:gd name="connsiteY1455" fmla="*/ 622426 h 4039264"/>
              <a:gd name="connsiteX1456" fmla="*/ 1086347 w 6305201"/>
              <a:gd name="connsiteY1456" fmla="*/ 634061 h 4039264"/>
              <a:gd name="connsiteX1457" fmla="*/ 1063715 w 6305201"/>
              <a:gd name="connsiteY1457" fmla="*/ 657329 h 4039264"/>
              <a:gd name="connsiteX1458" fmla="*/ 1041083 w 6305201"/>
              <a:gd name="connsiteY1458" fmla="*/ 663146 h 4039264"/>
              <a:gd name="connsiteX1459" fmla="*/ 1003362 w 6305201"/>
              <a:gd name="connsiteY1459" fmla="*/ 674781 h 4039264"/>
              <a:gd name="connsiteX1460" fmla="*/ 969413 w 6305201"/>
              <a:gd name="connsiteY1460" fmla="*/ 698048 h 4039264"/>
              <a:gd name="connsiteX1461" fmla="*/ 939237 w 6305201"/>
              <a:gd name="connsiteY1461" fmla="*/ 715500 h 4039264"/>
              <a:gd name="connsiteX1462" fmla="*/ 905289 w 6305201"/>
              <a:gd name="connsiteY1462" fmla="*/ 727134 h 4039264"/>
              <a:gd name="connsiteX1463" fmla="*/ 897745 w 6305201"/>
              <a:gd name="connsiteY1463" fmla="*/ 727134 h 4039264"/>
              <a:gd name="connsiteX1464" fmla="*/ 893973 w 6305201"/>
              <a:gd name="connsiteY1464" fmla="*/ 721317 h 4039264"/>
              <a:gd name="connsiteX1465" fmla="*/ 890200 w 6305201"/>
              <a:gd name="connsiteY1465" fmla="*/ 709683 h 4039264"/>
              <a:gd name="connsiteX1466" fmla="*/ 890200 w 6305201"/>
              <a:gd name="connsiteY1466" fmla="*/ 703866 h 4039264"/>
              <a:gd name="connsiteX1467" fmla="*/ 897745 w 6305201"/>
              <a:gd name="connsiteY1467" fmla="*/ 674781 h 4039264"/>
              <a:gd name="connsiteX1468" fmla="*/ 905289 w 6305201"/>
              <a:gd name="connsiteY1468" fmla="*/ 657329 h 4039264"/>
              <a:gd name="connsiteX1469" fmla="*/ 946781 w 6305201"/>
              <a:gd name="connsiteY1469" fmla="*/ 645695 h 4039264"/>
              <a:gd name="connsiteX1470" fmla="*/ 973185 w 6305201"/>
              <a:gd name="connsiteY1470" fmla="*/ 628244 h 4039264"/>
              <a:gd name="connsiteX1471" fmla="*/ 969413 w 6305201"/>
              <a:gd name="connsiteY1471" fmla="*/ 622426 h 4039264"/>
              <a:gd name="connsiteX1472" fmla="*/ 965641 w 6305201"/>
              <a:gd name="connsiteY1472" fmla="*/ 616610 h 4039264"/>
              <a:gd name="connsiteX1473" fmla="*/ 965641 w 6305201"/>
              <a:gd name="connsiteY1473" fmla="*/ 610792 h 4039264"/>
              <a:gd name="connsiteX1474" fmla="*/ 965641 w 6305201"/>
              <a:gd name="connsiteY1474" fmla="*/ 604975 h 4039264"/>
              <a:gd name="connsiteX1475" fmla="*/ 973185 w 6305201"/>
              <a:gd name="connsiteY1475" fmla="*/ 587524 h 4039264"/>
              <a:gd name="connsiteX1476" fmla="*/ 988275 w 6305201"/>
              <a:gd name="connsiteY1476" fmla="*/ 575890 h 4039264"/>
              <a:gd name="connsiteX1477" fmla="*/ 992046 w 6305201"/>
              <a:gd name="connsiteY1477" fmla="*/ 570073 h 4039264"/>
              <a:gd name="connsiteX1478" fmla="*/ 1003362 w 6305201"/>
              <a:gd name="connsiteY1478" fmla="*/ 558439 h 4039264"/>
              <a:gd name="connsiteX1479" fmla="*/ 1399427 w 6305201"/>
              <a:gd name="connsiteY1479" fmla="*/ 540988 h 4039264"/>
              <a:gd name="connsiteX1480" fmla="*/ 1388111 w 6305201"/>
              <a:gd name="connsiteY1480" fmla="*/ 552622 h 4039264"/>
              <a:gd name="connsiteX1481" fmla="*/ 1373023 w 6305201"/>
              <a:gd name="connsiteY1481" fmla="*/ 564256 h 4039264"/>
              <a:gd name="connsiteX1482" fmla="*/ 1365478 w 6305201"/>
              <a:gd name="connsiteY1482" fmla="*/ 570073 h 4039264"/>
              <a:gd name="connsiteX1483" fmla="*/ 1357934 w 6305201"/>
              <a:gd name="connsiteY1483" fmla="*/ 581707 h 4039264"/>
              <a:gd name="connsiteX1484" fmla="*/ 1357934 w 6305201"/>
              <a:gd name="connsiteY1484" fmla="*/ 581708 h 4039264"/>
              <a:gd name="connsiteX1485" fmla="*/ 1365478 w 6305201"/>
              <a:gd name="connsiteY1485" fmla="*/ 570074 h 4039264"/>
              <a:gd name="connsiteX1486" fmla="*/ 1373023 w 6305201"/>
              <a:gd name="connsiteY1486" fmla="*/ 564257 h 4039264"/>
              <a:gd name="connsiteX1487" fmla="*/ 1388111 w 6305201"/>
              <a:gd name="connsiteY1487" fmla="*/ 552623 h 4039264"/>
              <a:gd name="connsiteX1488" fmla="*/ 1399427 w 6305201"/>
              <a:gd name="connsiteY1488" fmla="*/ 540989 h 4039264"/>
              <a:gd name="connsiteX1489" fmla="*/ 1414516 w 6305201"/>
              <a:gd name="connsiteY1489" fmla="*/ 540989 h 4039264"/>
              <a:gd name="connsiteX1490" fmla="*/ 1418287 w 6305201"/>
              <a:gd name="connsiteY1490" fmla="*/ 540989 h 4039264"/>
              <a:gd name="connsiteX1491" fmla="*/ 1425831 w 6305201"/>
              <a:gd name="connsiteY1491" fmla="*/ 540989 h 4039264"/>
              <a:gd name="connsiteX1492" fmla="*/ 1433376 w 6305201"/>
              <a:gd name="connsiteY1492" fmla="*/ 552623 h 4039264"/>
              <a:gd name="connsiteX1493" fmla="*/ 1433376 w 6305201"/>
              <a:gd name="connsiteY1493" fmla="*/ 552622 h 4039264"/>
              <a:gd name="connsiteX1494" fmla="*/ 1425831 w 6305201"/>
              <a:gd name="connsiteY1494" fmla="*/ 540988 h 4039264"/>
              <a:gd name="connsiteX1495" fmla="*/ 1418287 w 6305201"/>
              <a:gd name="connsiteY1495" fmla="*/ 540988 h 4039264"/>
              <a:gd name="connsiteX1496" fmla="*/ 1414516 w 6305201"/>
              <a:gd name="connsiteY1496" fmla="*/ 540988 h 4039264"/>
              <a:gd name="connsiteX1497" fmla="*/ 1135385 w 6305201"/>
              <a:gd name="connsiteY1497" fmla="*/ 529355 h 4039264"/>
              <a:gd name="connsiteX1498" fmla="*/ 1150472 w 6305201"/>
              <a:gd name="connsiteY1498" fmla="*/ 540989 h 4039264"/>
              <a:gd name="connsiteX1499" fmla="*/ 1165561 w 6305201"/>
              <a:gd name="connsiteY1499" fmla="*/ 558440 h 4039264"/>
              <a:gd name="connsiteX1500" fmla="*/ 1180649 w 6305201"/>
              <a:gd name="connsiteY1500" fmla="*/ 540989 h 4039264"/>
              <a:gd name="connsiteX1501" fmla="*/ 1203282 w 6305201"/>
              <a:gd name="connsiteY1501" fmla="*/ 529355 h 4039264"/>
              <a:gd name="connsiteX1502" fmla="*/ 1210825 w 6305201"/>
              <a:gd name="connsiteY1502" fmla="*/ 529355 h 4039264"/>
              <a:gd name="connsiteX1503" fmla="*/ 1222141 w 6305201"/>
              <a:gd name="connsiteY1503" fmla="*/ 529355 h 4039264"/>
              <a:gd name="connsiteX1504" fmla="*/ 1233458 w 6305201"/>
              <a:gd name="connsiteY1504" fmla="*/ 529355 h 4039264"/>
              <a:gd name="connsiteX1505" fmla="*/ 1237230 w 6305201"/>
              <a:gd name="connsiteY1505" fmla="*/ 529355 h 4039264"/>
              <a:gd name="connsiteX1506" fmla="*/ 1241002 w 6305201"/>
              <a:gd name="connsiteY1506" fmla="*/ 535171 h 4039264"/>
              <a:gd name="connsiteX1507" fmla="*/ 1241002 w 6305201"/>
              <a:gd name="connsiteY1507" fmla="*/ 540989 h 4039264"/>
              <a:gd name="connsiteX1508" fmla="*/ 1233458 w 6305201"/>
              <a:gd name="connsiteY1508" fmla="*/ 564257 h 4039264"/>
              <a:gd name="connsiteX1509" fmla="*/ 1218369 w 6305201"/>
              <a:gd name="connsiteY1509" fmla="*/ 570074 h 4039264"/>
              <a:gd name="connsiteX1510" fmla="*/ 1210825 w 6305201"/>
              <a:gd name="connsiteY1510" fmla="*/ 575891 h 4039264"/>
              <a:gd name="connsiteX1511" fmla="*/ 1207053 w 6305201"/>
              <a:gd name="connsiteY1511" fmla="*/ 581708 h 4039264"/>
              <a:gd name="connsiteX1512" fmla="*/ 1207053 w 6305201"/>
              <a:gd name="connsiteY1512" fmla="*/ 587525 h 4039264"/>
              <a:gd name="connsiteX1513" fmla="*/ 1210825 w 6305201"/>
              <a:gd name="connsiteY1513" fmla="*/ 599160 h 4039264"/>
              <a:gd name="connsiteX1514" fmla="*/ 1218369 w 6305201"/>
              <a:gd name="connsiteY1514" fmla="*/ 604976 h 4039264"/>
              <a:gd name="connsiteX1515" fmla="*/ 1233458 w 6305201"/>
              <a:gd name="connsiteY1515" fmla="*/ 599160 h 4039264"/>
              <a:gd name="connsiteX1516" fmla="*/ 1241002 w 6305201"/>
              <a:gd name="connsiteY1516" fmla="*/ 587525 h 4039264"/>
              <a:gd name="connsiteX1517" fmla="*/ 1248546 w 6305201"/>
              <a:gd name="connsiteY1517" fmla="*/ 581708 h 4039264"/>
              <a:gd name="connsiteX1518" fmla="*/ 1259862 w 6305201"/>
              <a:gd name="connsiteY1518" fmla="*/ 581708 h 4039264"/>
              <a:gd name="connsiteX1519" fmla="*/ 1267406 w 6305201"/>
              <a:gd name="connsiteY1519" fmla="*/ 581708 h 4039264"/>
              <a:gd name="connsiteX1520" fmla="*/ 1274950 w 6305201"/>
              <a:gd name="connsiteY1520" fmla="*/ 599160 h 4039264"/>
              <a:gd name="connsiteX1521" fmla="*/ 1274950 w 6305201"/>
              <a:gd name="connsiteY1521" fmla="*/ 610793 h 4039264"/>
              <a:gd name="connsiteX1522" fmla="*/ 1263633 w 6305201"/>
              <a:gd name="connsiteY1522" fmla="*/ 628245 h 4039264"/>
              <a:gd name="connsiteX1523" fmla="*/ 1244774 w 6305201"/>
              <a:gd name="connsiteY1523" fmla="*/ 645696 h 4039264"/>
              <a:gd name="connsiteX1524" fmla="*/ 1218369 w 6305201"/>
              <a:gd name="connsiteY1524" fmla="*/ 645696 h 4039264"/>
              <a:gd name="connsiteX1525" fmla="*/ 1199509 w 6305201"/>
              <a:gd name="connsiteY1525" fmla="*/ 657330 h 4039264"/>
              <a:gd name="connsiteX1526" fmla="*/ 1180649 w 6305201"/>
              <a:gd name="connsiteY1526" fmla="*/ 668964 h 4039264"/>
              <a:gd name="connsiteX1527" fmla="*/ 1158016 w 6305201"/>
              <a:gd name="connsiteY1527" fmla="*/ 680598 h 4039264"/>
              <a:gd name="connsiteX1528" fmla="*/ 1146700 w 6305201"/>
              <a:gd name="connsiteY1528" fmla="*/ 680598 h 4039264"/>
              <a:gd name="connsiteX1529" fmla="*/ 1139156 w 6305201"/>
              <a:gd name="connsiteY1529" fmla="*/ 680598 h 4039264"/>
              <a:gd name="connsiteX1530" fmla="*/ 1127841 w 6305201"/>
              <a:gd name="connsiteY1530" fmla="*/ 674782 h 4039264"/>
              <a:gd name="connsiteX1531" fmla="*/ 1124068 w 6305201"/>
              <a:gd name="connsiteY1531" fmla="*/ 663147 h 4039264"/>
              <a:gd name="connsiteX1532" fmla="*/ 1127841 w 6305201"/>
              <a:gd name="connsiteY1532" fmla="*/ 628245 h 4039264"/>
              <a:gd name="connsiteX1533" fmla="*/ 1142928 w 6305201"/>
              <a:gd name="connsiteY1533" fmla="*/ 604976 h 4039264"/>
              <a:gd name="connsiteX1534" fmla="*/ 1142928 w 6305201"/>
              <a:gd name="connsiteY1534" fmla="*/ 587525 h 4039264"/>
              <a:gd name="connsiteX1535" fmla="*/ 1135385 w 6305201"/>
              <a:gd name="connsiteY1535" fmla="*/ 581708 h 4039264"/>
              <a:gd name="connsiteX1536" fmla="*/ 1127841 w 6305201"/>
              <a:gd name="connsiteY1536" fmla="*/ 570074 h 4039264"/>
              <a:gd name="connsiteX1537" fmla="*/ 1120297 w 6305201"/>
              <a:gd name="connsiteY1537" fmla="*/ 570074 h 4039264"/>
              <a:gd name="connsiteX1538" fmla="*/ 1108981 w 6305201"/>
              <a:gd name="connsiteY1538" fmla="*/ 575891 h 4039264"/>
              <a:gd name="connsiteX1539" fmla="*/ 1105208 w 6305201"/>
              <a:gd name="connsiteY1539" fmla="*/ 587525 h 4039264"/>
              <a:gd name="connsiteX1540" fmla="*/ 1097663 w 6305201"/>
              <a:gd name="connsiteY1540" fmla="*/ 599160 h 4039264"/>
              <a:gd name="connsiteX1541" fmla="*/ 1093892 w 6305201"/>
              <a:gd name="connsiteY1541" fmla="*/ 604976 h 4039264"/>
              <a:gd name="connsiteX1542" fmla="*/ 1090120 w 6305201"/>
              <a:gd name="connsiteY1542" fmla="*/ 599160 h 4039264"/>
              <a:gd name="connsiteX1543" fmla="*/ 1086348 w 6305201"/>
              <a:gd name="connsiteY1543" fmla="*/ 587525 h 4039264"/>
              <a:gd name="connsiteX1544" fmla="*/ 1082576 w 6305201"/>
              <a:gd name="connsiteY1544" fmla="*/ 575891 h 4039264"/>
              <a:gd name="connsiteX1545" fmla="*/ 1082576 w 6305201"/>
              <a:gd name="connsiteY1545" fmla="*/ 570074 h 4039264"/>
              <a:gd name="connsiteX1546" fmla="*/ 1086348 w 6305201"/>
              <a:gd name="connsiteY1546" fmla="*/ 564257 h 4039264"/>
              <a:gd name="connsiteX1547" fmla="*/ 1093892 w 6305201"/>
              <a:gd name="connsiteY1547" fmla="*/ 558440 h 4039264"/>
              <a:gd name="connsiteX1548" fmla="*/ 1108981 w 6305201"/>
              <a:gd name="connsiteY1548" fmla="*/ 552623 h 4039264"/>
              <a:gd name="connsiteX1549" fmla="*/ 1124068 w 6305201"/>
              <a:gd name="connsiteY1549" fmla="*/ 540989 h 4039264"/>
              <a:gd name="connsiteX1550" fmla="*/ 1127841 w 6305201"/>
              <a:gd name="connsiteY1550" fmla="*/ 535171 h 4039264"/>
              <a:gd name="connsiteX1551" fmla="*/ 1508816 w 6305201"/>
              <a:gd name="connsiteY1551" fmla="*/ 523536 h 4039264"/>
              <a:gd name="connsiteX1552" fmla="*/ 1497500 w 6305201"/>
              <a:gd name="connsiteY1552" fmla="*/ 540988 h 4039264"/>
              <a:gd name="connsiteX1553" fmla="*/ 1489956 w 6305201"/>
              <a:gd name="connsiteY1553" fmla="*/ 552622 h 4039264"/>
              <a:gd name="connsiteX1554" fmla="*/ 1489957 w 6305201"/>
              <a:gd name="connsiteY1554" fmla="*/ 552622 h 4039264"/>
              <a:gd name="connsiteX1555" fmla="*/ 1497501 w 6305201"/>
              <a:gd name="connsiteY1555" fmla="*/ 540988 h 4039264"/>
              <a:gd name="connsiteX1556" fmla="*/ 1508817 w 6305201"/>
              <a:gd name="connsiteY1556" fmla="*/ 523536 h 4039264"/>
              <a:gd name="connsiteX1557" fmla="*/ 973186 w 6305201"/>
              <a:gd name="connsiteY1557" fmla="*/ 517720 h 4039264"/>
              <a:gd name="connsiteX1558" fmla="*/ 988276 w 6305201"/>
              <a:gd name="connsiteY1558" fmla="*/ 517720 h 4039264"/>
              <a:gd name="connsiteX1559" fmla="*/ 980731 w 6305201"/>
              <a:gd name="connsiteY1559" fmla="*/ 523537 h 4039264"/>
              <a:gd name="connsiteX1560" fmla="*/ 969414 w 6305201"/>
              <a:gd name="connsiteY1560" fmla="*/ 535171 h 4039264"/>
              <a:gd name="connsiteX1561" fmla="*/ 961870 w 6305201"/>
              <a:gd name="connsiteY1561" fmla="*/ 535171 h 4039264"/>
              <a:gd name="connsiteX1562" fmla="*/ 954327 w 6305201"/>
              <a:gd name="connsiteY1562" fmla="*/ 535171 h 4039264"/>
              <a:gd name="connsiteX1563" fmla="*/ 950554 w 6305201"/>
              <a:gd name="connsiteY1563" fmla="*/ 535171 h 4039264"/>
              <a:gd name="connsiteX1564" fmla="*/ 950554 w 6305201"/>
              <a:gd name="connsiteY1564" fmla="*/ 529355 h 4039264"/>
              <a:gd name="connsiteX1565" fmla="*/ 954327 w 6305201"/>
              <a:gd name="connsiteY1565" fmla="*/ 523537 h 4039264"/>
              <a:gd name="connsiteX1566" fmla="*/ 958099 w 6305201"/>
              <a:gd name="connsiteY1566" fmla="*/ 523537 h 4039264"/>
              <a:gd name="connsiteX1567" fmla="*/ 1112752 w 6305201"/>
              <a:gd name="connsiteY1567" fmla="*/ 471184 h 4039264"/>
              <a:gd name="connsiteX1568" fmla="*/ 1116525 w 6305201"/>
              <a:gd name="connsiteY1568" fmla="*/ 471184 h 4039264"/>
              <a:gd name="connsiteX1569" fmla="*/ 1120297 w 6305201"/>
              <a:gd name="connsiteY1569" fmla="*/ 477001 h 4039264"/>
              <a:gd name="connsiteX1570" fmla="*/ 1124068 w 6305201"/>
              <a:gd name="connsiteY1570" fmla="*/ 488635 h 4039264"/>
              <a:gd name="connsiteX1571" fmla="*/ 1124068 w 6305201"/>
              <a:gd name="connsiteY1571" fmla="*/ 494452 h 4039264"/>
              <a:gd name="connsiteX1572" fmla="*/ 1124068 w 6305201"/>
              <a:gd name="connsiteY1572" fmla="*/ 506086 h 4039264"/>
              <a:gd name="connsiteX1573" fmla="*/ 1120297 w 6305201"/>
              <a:gd name="connsiteY1573" fmla="*/ 511903 h 4039264"/>
              <a:gd name="connsiteX1574" fmla="*/ 1116525 w 6305201"/>
              <a:gd name="connsiteY1574" fmla="*/ 517720 h 4039264"/>
              <a:gd name="connsiteX1575" fmla="*/ 1112752 w 6305201"/>
              <a:gd name="connsiteY1575" fmla="*/ 523537 h 4039264"/>
              <a:gd name="connsiteX1576" fmla="*/ 1108981 w 6305201"/>
              <a:gd name="connsiteY1576" fmla="*/ 523537 h 4039264"/>
              <a:gd name="connsiteX1577" fmla="*/ 1090120 w 6305201"/>
              <a:gd name="connsiteY1577" fmla="*/ 523537 h 4039264"/>
              <a:gd name="connsiteX1578" fmla="*/ 1075032 w 6305201"/>
              <a:gd name="connsiteY1578" fmla="*/ 523537 h 4039264"/>
              <a:gd name="connsiteX1579" fmla="*/ 1078804 w 6305201"/>
              <a:gd name="connsiteY1579" fmla="*/ 506086 h 4039264"/>
              <a:gd name="connsiteX1580" fmla="*/ 1086348 w 6305201"/>
              <a:gd name="connsiteY1580" fmla="*/ 488635 h 4039264"/>
              <a:gd name="connsiteX1581" fmla="*/ 1097663 w 6305201"/>
              <a:gd name="connsiteY1581" fmla="*/ 477001 h 4039264"/>
              <a:gd name="connsiteX1582" fmla="*/ 1765316 w 6305201"/>
              <a:gd name="connsiteY1582" fmla="*/ 471183 h 4039264"/>
              <a:gd name="connsiteX1583" fmla="*/ 1757772 w 6305201"/>
              <a:gd name="connsiteY1583" fmla="*/ 477000 h 4039264"/>
              <a:gd name="connsiteX1584" fmla="*/ 1713444 w 6305201"/>
              <a:gd name="connsiteY1584" fmla="*/ 494090 h 4039264"/>
              <a:gd name="connsiteX1585" fmla="*/ 1713445 w 6305201"/>
              <a:gd name="connsiteY1585" fmla="*/ 494090 h 4039264"/>
              <a:gd name="connsiteX1586" fmla="*/ 1757771 w 6305201"/>
              <a:gd name="connsiteY1586" fmla="*/ 477001 h 4039264"/>
              <a:gd name="connsiteX1587" fmla="*/ 1765315 w 6305201"/>
              <a:gd name="connsiteY1587" fmla="*/ 471184 h 4039264"/>
              <a:gd name="connsiteX1588" fmla="*/ 1772859 w 6305201"/>
              <a:gd name="connsiteY1588" fmla="*/ 477001 h 4039264"/>
              <a:gd name="connsiteX1589" fmla="*/ 1776631 w 6305201"/>
              <a:gd name="connsiteY1589" fmla="*/ 477001 h 4039264"/>
              <a:gd name="connsiteX1590" fmla="*/ 1780403 w 6305201"/>
              <a:gd name="connsiteY1590" fmla="*/ 488635 h 4039264"/>
              <a:gd name="connsiteX1591" fmla="*/ 1779468 w 6305201"/>
              <a:gd name="connsiteY1591" fmla="*/ 492960 h 4039264"/>
              <a:gd name="connsiteX1592" fmla="*/ 1779469 w 6305201"/>
              <a:gd name="connsiteY1592" fmla="*/ 492960 h 4039264"/>
              <a:gd name="connsiteX1593" fmla="*/ 1780404 w 6305201"/>
              <a:gd name="connsiteY1593" fmla="*/ 488634 h 4039264"/>
              <a:gd name="connsiteX1594" fmla="*/ 1776632 w 6305201"/>
              <a:gd name="connsiteY1594" fmla="*/ 477000 h 4039264"/>
              <a:gd name="connsiteX1595" fmla="*/ 1772860 w 6305201"/>
              <a:gd name="connsiteY1595" fmla="*/ 477000 h 4039264"/>
              <a:gd name="connsiteX1596" fmla="*/ 1429603 w 6305201"/>
              <a:gd name="connsiteY1596" fmla="*/ 471183 h 4039264"/>
              <a:gd name="connsiteX1597" fmla="*/ 1433375 w 6305201"/>
              <a:gd name="connsiteY1597" fmla="*/ 477000 h 4039264"/>
              <a:gd name="connsiteX1598" fmla="*/ 1433375 w 6305201"/>
              <a:gd name="connsiteY1598" fmla="*/ 482817 h 4039264"/>
              <a:gd name="connsiteX1599" fmla="*/ 1429603 w 6305201"/>
              <a:gd name="connsiteY1599" fmla="*/ 488634 h 4039264"/>
              <a:gd name="connsiteX1600" fmla="*/ 1422058 w 6305201"/>
              <a:gd name="connsiteY1600" fmla="*/ 494451 h 4039264"/>
              <a:gd name="connsiteX1601" fmla="*/ 1403198 w 6305201"/>
              <a:gd name="connsiteY1601" fmla="*/ 511902 h 4039264"/>
              <a:gd name="connsiteX1602" fmla="*/ 1395655 w 6305201"/>
              <a:gd name="connsiteY1602" fmla="*/ 517718 h 4039264"/>
              <a:gd name="connsiteX1603" fmla="*/ 1395655 w 6305201"/>
              <a:gd name="connsiteY1603" fmla="*/ 517719 h 4039264"/>
              <a:gd name="connsiteX1604" fmla="*/ 1403199 w 6305201"/>
              <a:gd name="connsiteY1604" fmla="*/ 511902 h 4039264"/>
              <a:gd name="connsiteX1605" fmla="*/ 1422059 w 6305201"/>
              <a:gd name="connsiteY1605" fmla="*/ 494451 h 4039264"/>
              <a:gd name="connsiteX1606" fmla="*/ 1429604 w 6305201"/>
              <a:gd name="connsiteY1606" fmla="*/ 488634 h 4039264"/>
              <a:gd name="connsiteX1607" fmla="*/ 1433376 w 6305201"/>
              <a:gd name="connsiteY1607" fmla="*/ 482817 h 4039264"/>
              <a:gd name="connsiteX1608" fmla="*/ 1433376 w 6305201"/>
              <a:gd name="connsiteY1608" fmla="*/ 477000 h 4039264"/>
              <a:gd name="connsiteX1609" fmla="*/ 1429604 w 6305201"/>
              <a:gd name="connsiteY1609" fmla="*/ 471183 h 4039264"/>
              <a:gd name="connsiteX1610" fmla="*/ 1195737 w 6305201"/>
              <a:gd name="connsiteY1610" fmla="*/ 430463 h 4039264"/>
              <a:gd name="connsiteX1611" fmla="*/ 1188193 w 6305201"/>
              <a:gd name="connsiteY1611" fmla="*/ 436280 h 4039264"/>
              <a:gd name="connsiteX1612" fmla="*/ 1184421 w 6305201"/>
              <a:gd name="connsiteY1612" fmla="*/ 442097 h 4039264"/>
              <a:gd name="connsiteX1613" fmla="*/ 1184421 w 6305201"/>
              <a:gd name="connsiteY1613" fmla="*/ 436280 h 4039264"/>
              <a:gd name="connsiteX1614" fmla="*/ 1384339 w 6305201"/>
              <a:gd name="connsiteY1614" fmla="*/ 413012 h 4039264"/>
              <a:gd name="connsiteX1615" fmla="*/ 1384339 w 6305201"/>
              <a:gd name="connsiteY1615" fmla="*/ 413013 h 4039264"/>
              <a:gd name="connsiteX1616" fmla="*/ 1388111 w 6305201"/>
              <a:gd name="connsiteY1616" fmla="*/ 418829 h 4039264"/>
              <a:gd name="connsiteX1617" fmla="*/ 5504986 w 6305201"/>
              <a:gd name="connsiteY1617" fmla="*/ 360658 h 4039264"/>
              <a:gd name="connsiteX1618" fmla="*/ 5495854 w 6305201"/>
              <a:gd name="connsiteY1618" fmla="*/ 366476 h 4039264"/>
              <a:gd name="connsiteX1619" fmla="*/ 5495855 w 6305201"/>
              <a:gd name="connsiteY1619" fmla="*/ 366476 h 4039264"/>
              <a:gd name="connsiteX1620" fmla="*/ 5504987 w 6305201"/>
              <a:gd name="connsiteY1620" fmla="*/ 360658 h 4039264"/>
              <a:gd name="connsiteX1621" fmla="*/ 5915941 w 6305201"/>
              <a:gd name="connsiteY1621" fmla="*/ 151243 h 4039264"/>
              <a:gd name="connsiteX1622" fmla="*/ 5870279 w 6305201"/>
              <a:gd name="connsiteY1622" fmla="*/ 174511 h 4039264"/>
              <a:gd name="connsiteX1623" fmla="*/ 5820052 w 6305201"/>
              <a:gd name="connsiteY1623" fmla="*/ 191962 h 4039264"/>
              <a:gd name="connsiteX1624" fmla="*/ 5769824 w 6305201"/>
              <a:gd name="connsiteY1624" fmla="*/ 197779 h 4039264"/>
              <a:gd name="connsiteX1625" fmla="*/ 5724163 w 6305201"/>
              <a:gd name="connsiteY1625" fmla="*/ 209413 h 4039264"/>
              <a:gd name="connsiteX1626" fmla="*/ 5683067 w 6305201"/>
              <a:gd name="connsiteY1626" fmla="*/ 209413 h 4039264"/>
              <a:gd name="connsiteX1627" fmla="*/ 5646538 w 6305201"/>
              <a:gd name="connsiteY1627" fmla="*/ 209413 h 4039264"/>
              <a:gd name="connsiteX1628" fmla="*/ 5641972 w 6305201"/>
              <a:gd name="connsiteY1628" fmla="*/ 191962 h 4039264"/>
              <a:gd name="connsiteX1629" fmla="*/ 5646537 w 6305201"/>
              <a:gd name="connsiteY1629" fmla="*/ 186146 h 4039264"/>
              <a:gd name="connsiteX1630" fmla="*/ 5641971 w 6305201"/>
              <a:gd name="connsiteY1630" fmla="*/ 191963 h 4039264"/>
              <a:gd name="connsiteX1631" fmla="*/ 5646537 w 6305201"/>
              <a:gd name="connsiteY1631" fmla="*/ 209414 h 4039264"/>
              <a:gd name="connsiteX1632" fmla="*/ 5683066 w 6305201"/>
              <a:gd name="connsiteY1632" fmla="*/ 209414 h 4039264"/>
              <a:gd name="connsiteX1633" fmla="*/ 5724162 w 6305201"/>
              <a:gd name="connsiteY1633" fmla="*/ 209414 h 4039264"/>
              <a:gd name="connsiteX1634" fmla="*/ 5769823 w 6305201"/>
              <a:gd name="connsiteY1634" fmla="*/ 197780 h 4039264"/>
              <a:gd name="connsiteX1635" fmla="*/ 5820051 w 6305201"/>
              <a:gd name="connsiteY1635" fmla="*/ 191963 h 4039264"/>
              <a:gd name="connsiteX1636" fmla="*/ 5870278 w 6305201"/>
              <a:gd name="connsiteY1636" fmla="*/ 174512 h 4039264"/>
              <a:gd name="connsiteX1637" fmla="*/ 5915940 w 6305201"/>
              <a:gd name="connsiteY1637" fmla="*/ 151244 h 4039264"/>
              <a:gd name="connsiteX1638" fmla="*/ 5920506 w 6305201"/>
              <a:gd name="connsiteY1638" fmla="*/ 151244 h 4039264"/>
              <a:gd name="connsiteX1639" fmla="*/ 5920507 w 6305201"/>
              <a:gd name="connsiteY1639" fmla="*/ 151243 h 4039264"/>
              <a:gd name="connsiteX1640" fmla="*/ 5778956 w 6305201"/>
              <a:gd name="connsiteY1640" fmla="*/ 122158 h 4039264"/>
              <a:gd name="connsiteX1641" fmla="*/ 5760692 w 6305201"/>
              <a:gd name="connsiteY1641" fmla="*/ 127975 h 4039264"/>
              <a:gd name="connsiteX1642" fmla="*/ 5742428 w 6305201"/>
              <a:gd name="connsiteY1642" fmla="*/ 133792 h 4039264"/>
              <a:gd name="connsiteX1643" fmla="*/ 5733295 w 6305201"/>
              <a:gd name="connsiteY1643" fmla="*/ 139609 h 4039264"/>
              <a:gd name="connsiteX1644" fmla="*/ 5733294 w 6305201"/>
              <a:gd name="connsiteY1644" fmla="*/ 139610 h 4039264"/>
              <a:gd name="connsiteX1645" fmla="*/ 5742427 w 6305201"/>
              <a:gd name="connsiteY1645" fmla="*/ 133793 h 4039264"/>
              <a:gd name="connsiteX1646" fmla="*/ 5760691 w 6305201"/>
              <a:gd name="connsiteY1646" fmla="*/ 127976 h 4039264"/>
              <a:gd name="connsiteX1647" fmla="*/ 5687634 w 6305201"/>
              <a:gd name="connsiteY1647" fmla="*/ 116341 h 4039264"/>
              <a:gd name="connsiteX1648" fmla="*/ 5687633 w 6305201"/>
              <a:gd name="connsiteY1648" fmla="*/ 116342 h 4039264"/>
              <a:gd name="connsiteX1649" fmla="*/ 5683066 w 6305201"/>
              <a:gd name="connsiteY1649" fmla="*/ 127976 h 4039264"/>
              <a:gd name="connsiteX1650" fmla="*/ 5683066 w 6305201"/>
              <a:gd name="connsiteY1650" fmla="*/ 133793 h 4039264"/>
              <a:gd name="connsiteX1651" fmla="*/ 5687633 w 6305201"/>
              <a:gd name="connsiteY1651" fmla="*/ 145427 h 4039264"/>
              <a:gd name="connsiteX1652" fmla="*/ 5696765 w 6305201"/>
              <a:gd name="connsiteY1652" fmla="*/ 162878 h 4039264"/>
              <a:gd name="connsiteX1653" fmla="*/ 5696766 w 6305201"/>
              <a:gd name="connsiteY1653" fmla="*/ 162877 h 4039264"/>
              <a:gd name="connsiteX1654" fmla="*/ 5687634 w 6305201"/>
              <a:gd name="connsiteY1654" fmla="*/ 145426 h 4039264"/>
              <a:gd name="connsiteX1655" fmla="*/ 5683067 w 6305201"/>
              <a:gd name="connsiteY1655" fmla="*/ 133792 h 4039264"/>
              <a:gd name="connsiteX1656" fmla="*/ 5683067 w 6305201"/>
              <a:gd name="connsiteY1656" fmla="*/ 127975 h 4039264"/>
              <a:gd name="connsiteX1657" fmla="*/ 5838316 w 6305201"/>
              <a:gd name="connsiteY1657" fmla="*/ 110524 h 4039264"/>
              <a:gd name="connsiteX1658" fmla="*/ 5829183 w 6305201"/>
              <a:gd name="connsiteY1658" fmla="*/ 122158 h 4039264"/>
              <a:gd name="connsiteX1659" fmla="*/ 5829184 w 6305201"/>
              <a:gd name="connsiteY1659" fmla="*/ 122157 h 4039264"/>
              <a:gd name="connsiteX1660" fmla="*/ 5838317 w 6305201"/>
              <a:gd name="connsiteY1660" fmla="*/ 110524 h 4039264"/>
              <a:gd name="connsiteX1661" fmla="*/ 5870279 w 6305201"/>
              <a:gd name="connsiteY1661" fmla="*/ 110523 h 4039264"/>
              <a:gd name="connsiteX1662" fmla="*/ 5856581 w 6305201"/>
              <a:gd name="connsiteY1662" fmla="*/ 122157 h 4039264"/>
              <a:gd name="connsiteX1663" fmla="*/ 5870278 w 6305201"/>
              <a:gd name="connsiteY1663" fmla="*/ 110524 h 4039264"/>
              <a:gd name="connsiteX1664" fmla="*/ 5893109 w 6305201"/>
              <a:gd name="connsiteY1664" fmla="*/ 116342 h 4039264"/>
              <a:gd name="connsiteX1665" fmla="*/ 5893109 w 6305201"/>
              <a:gd name="connsiteY1665" fmla="*/ 116341 h 4039264"/>
              <a:gd name="connsiteX1666" fmla="*/ 2795082 w 6305201"/>
              <a:gd name="connsiteY1666" fmla="*/ 0 h 4039264"/>
              <a:gd name="connsiteX1667" fmla="*/ 2825259 w 6305201"/>
              <a:gd name="connsiteY1667" fmla="*/ 5817 h 4039264"/>
              <a:gd name="connsiteX1668" fmla="*/ 2859207 w 6305201"/>
              <a:gd name="connsiteY1668" fmla="*/ 5817 h 4039264"/>
              <a:gd name="connsiteX1669" fmla="*/ 2893156 w 6305201"/>
              <a:gd name="connsiteY1669" fmla="*/ 11634 h 4039264"/>
              <a:gd name="connsiteX1670" fmla="*/ 2907472 w 6305201"/>
              <a:gd name="connsiteY1670" fmla="*/ 18993 h 4039264"/>
              <a:gd name="connsiteX1671" fmla="*/ 2928961 w 6305201"/>
              <a:gd name="connsiteY1671" fmla="*/ 7947 h 4039264"/>
              <a:gd name="connsiteX1672" fmla="*/ 2952151 w 6305201"/>
              <a:gd name="connsiteY1672" fmla="*/ 3974 h 4039264"/>
              <a:gd name="connsiteX1673" fmla="*/ 2975340 w 6305201"/>
              <a:gd name="connsiteY1673" fmla="*/ 3974 h 4039264"/>
              <a:gd name="connsiteX1674" fmla="*/ 2995953 w 6305201"/>
              <a:gd name="connsiteY1674" fmla="*/ 0 h 4039264"/>
              <a:gd name="connsiteX1675" fmla="*/ 3013989 w 6305201"/>
              <a:gd name="connsiteY1675" fmla="*/ 3974 h 4039264"/>
              <a:gd name="connsiteX1676" fmla="*/ 3034600 w 6305201"/>
              <a:gd name="connsiteY1676" fmla="*/ 15894 h 4039264"/>
              <a:gd name="connsiteX1677" fmla="*/ 3052637 w 6305201"/>
              <a:gd name="connsiteY1677" fmla="*/ 31788 h 4039264"/>
              <a:gd name="connsiteX1678" fmla="*/ 3073249 w 6305201"/>
              <a:gd name="connsiteY1678" fmla="*/ 31788 h 4039264"/>
              <a:gd name="connsiteX1679" fmla="*/ 3088709 w 6305201"/>
              <a:gd name="connsiteY1679" fmla="*/ 27815 h 4039264"/>
              <a:gd name="connsiteX1680" fmla="*/ 3109322 w 6305201"/>
              <a:gd name="connsiteY1680" fmla="*/ 19867 h 4039264"/>
              <a:gd name="connsiteX1681" fmla="*/ 3129935 w 6305201"/>
              <a:gd name="connsiteY1681" fmla="*/ 15894 h 4039264"/>
              <a:gd name="connsiteX1682" fmla="*/ 3147971 w 6305201"/>
              <a:gd name="connsiteY1682" fmla="*/ 19867 h 4039264"/>
              <a:gd name="connsiteX1683" fmla="*/ 3166007 w 6305201"/>
              <a:gd name="connsiteY1683" fmla="*/ 23841 h 4039264"/>
              <a:gd name="connsiteX1684" fmla="*/ 3191772 w 6305201"/>
              <a:gd name="connsiteY1684" fmla="*/ 31788 h 4039264"/>
              <a:gd name="connsiteX1685" fmla="*/ 3217538 w 6305201"/>
              <a:gd name="connsiteY1685" fmla="*/ 35761 h 4039264"/>
              <a:gd name="connsiteX1686" fmla="*/ 3243304 w 6305201"/>
              <a:gd name="connsiteY1686" fmla="*/ 35761 h 4039264"/>
              <a:gd name="connsiteX1687" fmla="*/ 3266493 w 6305201"/>
              <a:gd name="connsiteY1687" fmla="*/ 35761 h 4039264"/>
              <a:gd name="connsiteX1688" fmla="*/ 3281953 w 6305201"/>
              <a:gd name="connsiteY1688" fmla="*/ 27815 h 4039264"/>
              <a:gd name="connsiteX1689" fmla="*/ 3297412 w 6305201"/>
              <a:gd name="connsiteY1689" fmla="*/ 27815 h 4039264"/>
              <a:gd name="connsiteX1690" fmla="*/ 3318025 w 6305201"/>
              <a:gd name="connsiteY1690" fmla="*/ 35761 h 4039264"/>
              <a:gd name="connsiteX1691" fmla="*/ 3341215 w 6305201"/>
              <a:gd name="connsiteY1691" fmla="*/ 47682 h 4039264"/>
              <a:gd name="connsiteX1692" fmla="*/ 3361827 w 6305201"/>
              <a:gd name="connsiteY1692" fmla="*/ 51656 h 4039264"/>
              <a:gd name="connsiteX1693" fmla="*/ 3385016 w 6305201"/>
              <a:gd name="connsiteY1693" fmla="*/ 51656 h 4039264"/>
              <a:gd name="connsiteX1694" fmla="*/ 3403053 w 6305201"/>
              <a:gd name="connsiteY1694" fmla="*/ 39735 h 4039264"/>
              <a:gd name="connsiteX1695" fmla="*/ 3421089 w 6305201"/>
              <a:gd name="connsiteY1695" fmla="*/ 39735 h 4039264"/>
              <a:gd name="connsiteX1696" fmla="*/ 3441702 w 6305201"/>
              <a:gd name="connsiteY1696" fmla="*/ 51656 h 4039264"/>
              <a:gd name="connsiteX1697" fmla="*/ 3459738 w 6305201"/>
              <a:gd name="connsiteY1697" fmla="*/ 59602 h 4039264"/>
              <a:gd name="connsiteX1698" fmla="*/ 3482927 w 6305201"/>
              <a:gd name="connsiteY1698" fmla="*/ 67549 h 4039264"/>
              <a:gd name="connsiteX1699" fmla="*/ 3506116 w 6305201"/>
              <a:gd name="connsiteY1699" fmla="*/ 71523 h 4039264"/>
              <a:gd name="connsiteX1700" fmla="*/ 3529305 w 6305201"/>
              <a:gd name="connsiteY1700" fmla="*/ 71523 h 4039264"/>
              <a:gd name="connsiteX1701" fmla="*/ 3552494 w 6305201"/>
              <a:gd name="connsiteY1701" fmla="*/ 79470 h 4039264"/>
              <a:gd name="connsiteX1702" fmla="*/ 3593720 w 6305201"/>
              <a:gd name="connsiteY1702" fmla="*/ 87417 h 4039264"/>
              <a:gd name="connsiteX1703" fmla="*/ 3637521 w 6305201"/>
              <a:gd name="connsiteY1703" fmla="*/ 91390 h 4039264"/>
              <a:gd name="connsiteX1704" fmla="*/ 3658134 w 6305201"/>
              <a:gd name="connsiteY1704" fmla="*/ 95363 h 4039264"/>
              <a:gd name="connsiteX1705" fmla="*/ 3678747 w 6305201"/>
              <a:gd name="connsiteY1705" fmla="*/ 99337 h 4039264"/>
              <a:gd name="connsiteX1706" fmla="*/ 3689053 w 6305201"/>
              <a:gd name="connsiteY1706" fmla="*/ 99337 h 4039264"/>
              <a:gd name="connsiteX1707" fmla="*/ 3696783 w 6305201"/>
              <a:gd name="connsiteY1707" fmla="*/ 111258 h 4039264"/>
              <a:gd name="connsiteX1708" fmla="*/ 3701936 w 6305201"/>
              <a:gd name="connsiteY1708" fmla="*/ 115231 h 4039264"/>
              <a:gd name="connsiteX1709" fmla="*/ 3709665 w 6305201"/>
              <a:gd name="connsiteY1709" fmla="*/ 119205 h 4039264"/>
              <a:gd name="connsiteX1710" fmla="*/ 3712242 w 6305201"/>
              <a:gd name="connsiteY1710" fmla="*/ 123178 h 4039264"/>
              <a:gd name="connsiteX1711" fmla="*/ 3717396 w 6305201"/>
              <a:gd name="connsiteY1711" fmla="*/ 123178 h 4039264"/>
              <a:gd name="connsiteX1712" fmla="*/ 3735432 w 6305201"/>
              <a:gd name="connsiteY1712" fmla="*/ 127152 h 4039264"/>
              <a:gd name="connsiteX1713" fmla="*/ 3748314 w 6305201"/>
              <a:gd name="connsiteY1713" fmla="*/ 135098 h 4039264"/>
              <a:gd name="connsiteX1714" fmla="*/ 3768928 w 6305201"/>
              <a:gd name="connsiteY1714" fmla="*/ 131125 h 4039264"/>
              <a:gd name="connsiteX1715" fmla="*/ 3786963 w 6305201"/>
              <a:gd name="connsiteY1715" fmla="*/ 131125 h 4039264"/>
              <a:gd name="connsiteX1716" fmla="*/ 3799846 w 6305201"/>
              <a:gd name="connsiteY1716" fmla="*/ 135098 h 4039264"/>
              <a:gd name="connsiteX1717" fmla="*/ 3804999 w 6305201"/>
              <a:gd name="connsiteY1717" fmla="*/ 147019 h 4039264"/>
              <a:gd name="connsiteX1718" fmla="*/ 3817882 w 6305201"/>
              <a:gd name="connsiteY1718" fmla="*/ 150993 h 4039264"/>
              <a:gd name="connsiteX1719" fmla="*/ 3825612 w 6305201"/>
              <a:gd name="connsiteY1719" fmla="*/ 150993 h 4039264"/>
              <a:gd name="connsiteX1720" fmla="*/ 3843648 w 6305201"/>
              <a:gd name="connsiteY1720" fmla="*/ 154966 h 4039264"/>
              <a:gd name="connsiteX1721" fmla="*/ 3864261 w 6305201"/>
              <a:gd name="connsiteY1721" fmla="*/ 158940 h 4039264"/>
              <a:gd name="connsiteX1722" fmla="*/ 3882297 w 6305201"/>
              <a:gd name="connsiteY1722" fmla="*/ 166887 h 4039264"/>
              <a:gd name="connsiteX1723" fmla="*/ 3897757 w 6305201"/>
              <a:gd name="connsiteY1723" fmla="*/ 178807 h 4039264"/>
              <a:gd name="connsiteX1724" fmla="*/ 3908063 w 6305201"/>
              <a:gd name="connsiteY1724" fmla="*/ 178807 h 4039264"/>
              <a:gd name="connsiteX1725" fmla="*/ 3915793 w 6305201"/>
              <a:gd name="connsiteY1725" fmla="*/ 182780 h 4039264"/>
              <a:gd name="connsiteX1726" fmla="*/ 3923522 w 6305201"/>
              <a:gd name="connsiteY1726" fmla="*/ 186754 h 4039264"/>
              <a:gd name="connsiteX1727" fmla="*/ 3928675 w 6305201"/>
              <a:gd name="connsiteY1727" fmla="*/ 194701 h 4039264"/>
              <a:gd name="connsiteX1728" fmla="*/ 3931253 w 6305201"/>
              <a:gd name="connsiteY1728" fmla="*/ 202648 h 4039264"/>
              <a:gd name="connsiteX1729" fmla="*/ 3936406 w 6305201"/>
              <a:gd name="connsiteY1729" fmla="*/ 214569 h 4039264"/>
              <a:gd name="connsiteX1730" fmla="*/ 3944135 w 6305201"/>
              <a:gd name="connsiteY1730" fmla="*/ 214569 h 4039264"/>
              <a:gd name="connsiteX1731" fmla="*/ 3949289 w 6305201"/>
              <a:gd name="connsiteY1731" fmla="*/ 218542 h 4039264"/>
              <a:gd name="connsiteX1732" fmla="*/ 3938982 w 6305201"/>
              <a:gd name="connsiteY1732" fmla="*/ 230462 h 4039264"/>
              <a:gd name="connsiteX1733" fmla="*/ 3938379 w 6305201"/>
              <a:gd name="connsiteY1733" fmla="*/ 235116 h 4039264"/>
              <a:gd name="connsiteX1734" fmla="*/ 3947928 w 6305201"/>
              <a:gd name="connsiteY1734" fmla="*/ 232683 h 4039264"/>
              <a:gd name="connsiteX1735" fmla="*/ 3998155 w 6305201"/>
              <a:gd name="connsiteY1735" fmla="*/ 232683 h 4039264"/>
              <a:gd name="connsiteX1736" fmla="*/ 4048382 w 6305201"/>
              <a:gd name="connsiteY1736" fmla="*/ 226866 h 4039264"/>
              <a:gd name="connsiteX1737" fmla="*/ 4094044 w 6305201"/>
              <a:gd name="connsiteY1737" fmla="*/ 226866 h 4039264"/>
              <a:gd name="connsiteX1738" fmla="*/ 4139706 w 6305201"/>
              <a:gd name="connsiteY1738" fmla="*/ 209414 h 4039264"/>
              <a:gd name="connsiteX1739" fmla="*/ 4185367 w 6305201"/>
              <a:gd name="connsiteY1739" fmla="*/ 191963 h 4039264"/>
              <a:gd name="connsiteX1740" fmla="*/ 4226463 w 6305201"/>
              <a:gd name="connsiteY1740" fmla="*/ 197780 h 4039264"/>
              <a:gd name="connsiteX1741" fmla="*/ 4267559 w 6305201"/>
              <a:gd name="connsiteY1741" fmla="*/ 191963 h 4039264"/>
              <a:gd name="connsiteX1742" fmla="*/ 4290389 w 6305201"/>
              <a:gd name="connsiteY1742" fmla="*/ 186146 h 4039264"/>
              <a:gd name="connsiteX1743" fmla="*/ 4317786 w 6305201"/>
              <a:gd name="connsiteY1743" fmla="*/ 174512 h 4039264"/>
              <a:gd name="connsiteX1744" fmla="*/ 4336050 w 6305201"/>
              <a:gd name="connsiteY1744" fmla="*/ 168695 h 4039264"/>
              <a:gd name="connsiteX1745" fmla="*/ 4363447 w 6305201"/>
              <a:gd name="connsiteY1745" fmla="*/ 168695 h 4039264"/>
              <a:gd name="connsiteX1746" fmla="*/ 4399977 w 6305201"/>
              <a:gd name="connsiteY1746" fmla="*/ 174512 h 4039264"/>
              <a:gd name="connsiteX1747" fmla="*/ 4436506 w 6305201"/>
              <a:gd name="connsiteY1747" fmla="*/ 168695 h 4039264"/>
              <a:gd name="connsiteX1748" fmla="*/ 4477602 w 6305201"/>
              <a:gd name="connsiteY1748" fmla="*/ 145427 h 4039264"/>
              <a:gd name="connsiteX1749" fmla="*/ 4523262 w 6305201"/>
              <a:gd name="connsiteY1749" fmla="*/ 133793 h 4039264"/>
              <a:gd name="connsiteX1750" fmla="*/ 4559792 w 6305201"/>
              <a:gd name="connsiteY1750" fmla="*/ 127976 h 4039264"/>
              <a:gd name="connsiteX1751" fmla="*/ 4600887 w 6305201"/>
              <a:gd name="connsiteY1751" fmla="*/ 127976 h 4039264"/>
              <a:gd name="connsiteX1752" fmla="*/ 4651115 w 6305201"/>
              <a:gd name="connsiteY1752" fmla="*/ 116342 h 4039264"/>
              <a:gd name="connsiteX1753" fmla="*/ 4692210 w 6305201"/>
              <a:gd name="connsiteY1753" fmla="*/ 93073 h 4039264"/>
              <a:gd name="connsiteX1754" fmla="*/ 4788099 w 6305201"/>
              <a:gd name="connsiteY1754" fmla="*/ 75622 h 4039264"/>
              <a:gd name="connsiteX1755" fmla="*/ 4883989 w 6305201"/>
              <a:gd name="connsiteY1755" fmla="*/ 46536 h 4039264"/>
              <a:gd name="connsiteX1756" fmla="*/ 4979878 w 6305201"/>
              <a:gd name="connsiteY1756" fmla="*/ 34902 h 4039264"/>
              <a:gd name="connsiteX1757" fmla="*/ 5080334 w 6305201"/>
              <a:gd name="connsiteY1757" fmla="*/ 23268 h 4039264"/>
              <a:gd name="connsiteX1758" fmla="*/ 5125996 w 6305201"/>
              <a:gd name="connsiteY1758" fmla="*/ 5817 h 4039264"/>
              <a:gd name="connsiteX1759" fmla="*/ 5180790 w 6305201"/>
              <a:gd name="connsiteY1759" fmla="*/ 0 h 4039264"/>
              <a:gd name="connsiteX1760" fmla="*/ 5226451 w 6305201"/>
              <a:gd name="connsiteY1760" fmla="*/ 0 h 4039264"/>
              <a:gd name="connsiteX1761" fmla="*/ 5272113 w 6305201"/>
              <a:gd name="connsiteY1761" fmla="*/ 0 h 4039264"/>
              <a:gd name="connsiteX1762" fmla="*/ 5322340 w 6305201"/>
              <a:gd name="connsiteY1762" fmla="*/ 0 h 4039264"/>
              <a:gd name="connsiteX1763" fmla="*/ 5377134 w 6305201"/>
              <a:gd name="connsiteY1763" fmla="*/ 5817 h 4039264"/>
              <a:gd name="connsiteX1764" fmla="*/ 5427362 w 6305201"/>
              <a:gd name="connsiteY1764" fmla="*/ 17451 h 4039264"/>
              <a:gd name="connsiteX1765" fmla="*/ 5482156 w 6305201"/>
              <a:gd name="connsiteY1765" fmla="*/ 17451 h 4039264"/>
              <a:gd name="connsiteX1766" fmla="*/ 5541515 w 6305201"/>
              <a:gd name="connsiteY1766" fmla="*/ 5817 h 4039264"/>
              <a:gd name="connsiteX1767" fmla="*/ 5600875 w 6305201"/>
              <a:gd name="connsiteY1767" fmla="*/ 5817 h 4039264"/>
              <a:gd name="connsiteX1768" fmla="*/ 5655669 w 6305201"/>
              <a:gd name="connsiteY1768" fmla="*/ 5817 h 4039264"/>
              <a:gd name="connsiteX1769" fmla="*/ 5710463 w 6305201"/>
              <a:gd name="connsiteY1769" fmla="*/ 23268 h 4039264"/>
              <a:gd name="connsiteX1770" fmla="*/ 5765257 w 6305201"/>
              <a:gd name="connsiteY1770" fmla="*/ 29085 h 4039264"/>
              <a:gd name="connsiteX1771" fmla="*/ 5824617 w 6305201"/>
              <a:gd name="connsiteY1771" fmla="*/ 29085 h 4039264"/>
              <a:gd name="connsiteX1772" fmla="*/ 5874845 w 6305201"/>
              <a:gd name="connsiteY1772" fmla="*/ 29085 h 4039264"/>
              <a:gd name="connsiteX1773" fmla="*/ 5934205 w 6305201"/>
              <a:gd name="connsiteY1773" fmla="*/ 40720 h 4039264"/>
              <a:gd name="connsiteX1774" fmla="*/ 5984432 w 6305201"/>
              <a:gd name="connsiteY1774" fmla="*/ 46536 h 4039264"/>
              <a:gd name="connsiteX1775" fmla="*/ 6043793 w 6305201"/>
              <a:gd name="connsiteY1775" fmla="*/ 46536 h 4039264"/>
              <a:gd name="connsiteX1776" fmla="*/ 6071189 w 6305201"/>
              <a:gd name="connsiteY1776" fmla="*/ 46536 h 4039264"/>
              <a:gd name="connsiteX1777" fmla="*/ 6094020 w 6305201"/>
              <a:gd name="connsiteY1777" fmla="*/ 52354 h 4039264"/>
              <a:gd name="connsiteX1778" fmla="*/ 6103153 w 6305201"/>
              <a:gd name="connsiteY1778" fmla="*/ 63988 h 4039264"/>
              <a:gd name="connsiteX1779" fmla="*/ 6103153 w 6305201"/>
              <a:gd name="connsiteY1779" fmla="*/ 75622 h 4039264"/>
              <a:gd name="connsiteX1780" fmla="*/ 6098586 w 6305201"/>
              <a:gd name="connsiteY1780" fmla="*/ 87256 h 4039264"/>
              <a:gd name="connsiteX1781" fmla="*/ 6098586 w 6305201"/>
              <a:gd name="connsiteY1781" fmla="*/ 98890 h 4039264"/>
              <a:gd name="connsiteX1782" fmla="*/ 6094020 w 6305201"/>
              <a:gd name="connsiteY1782" fmla="*/ 116342 h 4039264"/>
              <a:gd name="connsiteX1783" fmla="*/ 6094020 w 6305201"/>
              <a:gd name="connsiteY1783" fmla="*/ 122158 h 4039264"/>
              <a:gd name="connsiteX1784" fmla="*/ 6084888 w 6305201"/>
              <a:gd name="connsiteY1784" fmla="*/ 127976 h 4039264"/>
              <a:gd name="connsiteX1785" fmla="*/ 6094020 w 6305201"/>
              <a:gd name="connsiteY1785" fmla="*/ 127976 h 4039264"/>
              <a:gd name="connsiteX1786" fmla="*/ 6080322 w 6305201"/>
              <a:gd name="connsiteY1786" fmla="*/ 145427 h 4039264"/>
              <a:gd name="connsiteX1787" fmla="*/ 6071189 w 6305201"/>
              <a:gd name="connsiteY1787" fmla="*/ 168695 h 4039264"/>
              <a:gd name="connsiteX1788" fmla="*/ 6080322 w 6305201"/>
              <a:gd name="connsiteY1788" fmla="*/ 180329 h 4039264"/>
              <a:gd name="connsiteX1789" fmla="*/ 6089454 w 6305201"/>
              <a:gd name="connsiteY1789" fmla="*/ 186146 h 4039264"/>
              <a:gd name="connsiteX1790" fmla="*/ 6089454 w 6305201"/>
              <a:gd name="connsiteY1790" fmla="*/ 191963 h 4039264"/>
              <a:gd name="connsiteX1791" fmla="*/ 6080322 w 6305201"/>
              <a:gd name="connsiteY1791" fmla="*/ 197780 h 4039264"/>
              <a:gd name="connsiteX1792" fmla="*/ 6057491 w 6305201"/>
              <a:gd name="connsiteY1792" fmla="*/ 209414 h 4039264"/>
              <a:gd name="connsiteX1793" fmla="*/ 6034660 w 6305201"/>
              <a:gd name="connsiteY1793" fmla="*/ 215232 h 4039264"/>
              <a:gd name="connsiteX1794" fmla="*/ 6020961 w 6305201"/>
              <a:gd name="connsiteY1794" fmla="*/ 238500 h 4039264"/>
              <a:gd name="connsiteX1795" fmla="*/ 6016395 w 6305201"/>
              <a:gd name="connsiteY1795" fmla="*/ 267585 h 4039264"/>
              <a:gd name="connsiteX1796" fmla="*/ 5998131 w 6305201"/>
              <a:gd name="connsiteY1796" fmla="*/ 296671 h 4039264"/>
              <a:gd name="connsiteX1797" fmla="*/ 5984432 w 6305201"/>
              <a:gd name="connsiteY1797" fmla="*/ 325756 h 4039264"/>
              <a:gd name="connsiteX1798" fmla="*/ 5957035 w 6305201"/>
              <a:gd name="connsiteY1798" fmla="*/ 337390 h 4039264"/>
              <a:gd name="connsiteX1799" fmla="*/ 5934205 w 6305201"/>
              <a:gd name="connsiteY1799" fmla="*/ 354842 h 4039264"/>
              <a:gd name="connsiteX1800" fmla="*/ 5911374 w 6305201"/>
              <a:gd name="connsiteY1800" fmla="*/ 372293 h 4039264"/>
              <a:gd name="connsiteX1801" fmla="*/ 5897676 w 6305201"/>
              <a:gd name="connsiteY1801" fmla="*/ 401378 h 4039264"/>
              <a:gd name="connsiteX1802" fmla="*/ 5865712 w 6305201"/>
              <a:gd name="connsiteY1802" fmla="*/ 424647 h 4039264"/>
              <a:gd name="connsiteX1803" fmla="*/ 5829183 w 6305201"/>
              <a:gd name="connsiteY1803" fmla="*/ 436281 h 4039264"/>
              <a:gd name="connsiteX1804" fmla="*/ 5797220 w 6305201"/>
              <a:gd name="connsiteY1804" fmla="*/ 453732 h 4039264"/>
              <a:gd name="connsiteX1805" fmla="*/ 5760691 w 6305201"/>
              <a:gd name="connsiteY1805" fmla="*/ 459549 h 4039264"/>
              <a:gd name="connsiteX1806" fmla="*/ 5724162 w 6305201"/>
              <a:gd name="connsiteY1806" fmla="*/ 465366 h 4039264"/>
              <a:gd name="connsiteX1807" fmla="*/ 5692198 w 6305201"/>
              <a:gd name="connsiteY1807" fmla="*/ 459549 h 4039264"/>
              <a:gd name="connsiteX1808" fmla="*/ 5683066 w 6305201"/>
              <a:gd name="connsiteY1808" fmla="*/ 453732 h 4039264"/>
              <a:gd name="connsiteX1809" fmla="*/ 5673934 w 6305201"/>
              <a:gd name="connsiteY1809" fmla="*/ 447914 h 4039264"/>
              <a:gd name="connsiteX1810" fmla="*/ 5660235 w 6305201"/>
              <a:gd name="connsiteY1810" fmla="*/ 436281 h 4039264"/>
              <a:gd name="connsiteX1811" fmla="*/ 5646537 w 6305201"/>
              <a:gd name="connsiteY1811" fmla="*/ 436281 h 4039264"/>
              <a:gd name="connsiteX1812" fmla="*/ 5637405 w 6305201"/>
              <a:gd name="connsiteY1812" fmla="*/ 453732 h 4039264"/>
              <a:gd name="connsiteX1813" fmla="*/ 5619140 w 6305201"/>
              <a:gd name="connsiteY1813" fmla="*/ 471183 h 4039264"/>
              <a:gd name="connsiteX1814" fmla="*/ 5600875 w 6305201"/>
              <a:gd name="connsiteY1814" fmla="*/ 471183 h 4039264"/>
              <a:gd name="connsiteX1815" fmla="*/ 5578044 w 6305201"/>
              <a:gd name="connsiteY1815" fmla="*/ 459549 h 4039264"/>
              <a:gd name="connsiteX1816" fmla="*/ 5541515 w 6305201"/>
              <a:gd name="connsiteY1816" fmla="*/ 459549 h 4039264"/>
              <a:gd name="connsiteX1817" fmla="*/ 5500420 w 6305201"/>
              <a:gd name="connsiteY1817" fmla="*/ 465366 h 4039264"/>
              <a:gd name="connsiteX1818" fmla="*/ 5445625 w 6305201"/>
              <a:gd name="connsiteY1818" fmla="*/ 488634 h 4039264"/>
              <a:gd name="connsiteX1819" fmla="*/ 5381700 w 6305201"/>
              <a:gd name="connsiteY1819" fmla="*/ 523537 h 4039264"/>
              <a:gd name="connsiteX1820" fmla="*/ 5445625 w 6305201"/>
              <a:gd name="connsiteY1820" fmla="*/ 529354 h 4039264"/>
              <a:gd name="connsiteX1821" fmla="*/ 5504986 w 6305201"/>
              <a:gd name="connsiteY1821" fmla="*/ 529354 h 4039264"/>
              <a:gd name="connsiteX1822" fmla="*/ 5527817 w 6305201"/>
              <a:gd name="connsiteY1822" fmla="*/ 535171 h 4039264"/>
              <a:gd name="connsiteX1823" fmla="*/ 5546081 w 6305201"/>
              <a:gd name="connsiteY1823" fmla="*/ 552622 h 4039264"/>
              <a:gd name="connsiteX1824" fmla="*/ 5555214 w 6305201"/>
              <a:gd name="connsiteY1824" fmla="*/ 570073 h 4039264"/>
              <a:gd name="connsiteX1825" fmla="*/ 5559780 w 6305201"/>
              <a:gd name="connsiteY1825" fmla="*/ 581707 h 4039264"/>
              <a:gd name="connsiteX1826" fmla="*/ 5564346 w 6305201"/>
              <a:gd name="connsiteY1826" fmla="*/ 599159 h 4039264"/>
              <a:gd name="connsiteX1827" fmla="*/ 5573479 w 6305201"/>
              <a:gd name="connsiteY1827" fmla="*/ 599159 h 4039264"/>
              <a:gd name="connsiteX1828" fmla="*/ 5610008 w 6305201"/>
              <a:gd name="connsiteY1828" fmla="*/ 593341 h 4039264"/>
              <a:gd name="connsiteX1829" fmla="*/ 5637405 w 6305201"/>
              <a:gd name="connsiteY1829" fmla="*/ 593341 h 4039264"/>
              <a:gd name="connsiteX1830" fmla="*/ 5628272 w 6305201"/>
              <a:gd name="connsiteY1830" fmla="*/ 616610 h 4039264"/>
              <a:gd name="connsiteX1831" fmla="*/ 5619140 w 6305201"/>
              <a:gd name="connsiteY1831" fmla="*/ 634061 h 4039264"/>
              <a:gd name="connsiteX1832" fmla="*/ 5628272 w 6305201"/>
              <a:gd name="connsiteY1832" fmla="*/ 645695 h 4039264"/>
              <a:gd name="connsiteX1833" fmla="*/ 5632839 w 6305201"/>
              <a:gd name="connsiteY1833" fmla="*/ 645695 h 4039264"/>
              <a:gd name="connsiteX1834" fmla="*/ 5637405 w 6305201"/>
              <a:gd name="connsiteY1834" fmla="*/ 645695 h 4039264"/>
              <a:gd name="connsiteX1835" fmla="*/ 5641971 w 6305201"/>
              <a:gd name="connsiteY1835" fmla="*/ 645695 h 4039264"/>
              <a:gd name="connsiteX1836" fmla="*/ 5655669 w 6305201"/>
              <a:gd name="connsiteY1836" fmla="*/ 628244 h 4039264"/>
              <a:gd name="connsiteX1837" fmla="*/ 5669368 w 6305201"/>
              <a:gd name="connsiteY1837" fmla="*/ 622427 h 4039264"/>
              <a:gd name="connsiteX1838" fmla="*/ 5687633 w 6305201"/>
              <a:gd name="connsiteY1838" fmla="*/ 616610 h 4039264"/>
              <a:gd name="connsiteX1839" fmla="*/ 5705897 w 6305201"/>
              <a:gd name="connsiteY1839" fmla="*/ 610793 h 4039264"/>
              <a:gd name="connsiteX1840" fmla="*/ 5724162 w 6305201"/>
              <a:gd name="connsiteY1840" fmla="*/ 616610 h 4039264"/>
              <a:gd name="connsiteX1841" fmla="*/ 5742427 w 6305201"/>
              <a:gd name="connsiteY1841" fmla="*/ 622427 h 4039264"/>
              <a:gd name="connsiteX1842" fmla="*/ 5719595 w 6305201"/>
              <a:gd name="connsiteY1842" fmla="*/ 651512 h 4039264"/>
              <a:gd name="connsiteX1843" fmla="*/ 5692198 w 6305201"/>
              <a:gd name="connsiteY1843" fmla="*/ 668964 h 4039264"/>
              <a:gd name="connsiteX1844" fmla="*/ 5673934 w 6305201"/>
              <a:gd name="connsiteY1844" fmla="*/ 668964 h 4039264"/>
              <a:gd name="connsiteX1845" fmla="*/ 5655669 w 6305201"/>
              <a:gd name="connsiteY1845" fmla="*/ 668964 h 4039264"/>
              <a:gd name="connsiteX1846" fmla="*/ 5646537 w 6305201"/>
              <a:gd name="connsiteY1846" fmla="*/ 668964 h 4039264"/>
              <a:gd name="connsiteX1847" fmla="*/ 5641971 w 6305201"/>
              <a:gd name="connsiteY1847" fmla="*/ 674781 h 4039264"/>
              <a:gd name="connsiteX1848" fmla="*/ 5637405 w 6305201"/>
              <a:gd name="connsiteY1848" fmla="*/ 680598 h 4039264"/>
              <a:gd name="connsiteX1849" fmla="*/ 5632839 w 6305201"/>
              <a:gd name="connsiteY1849" fmla="*/ 698049 h 4039264"/>
              <a:gd name="connsiteX1850" fmla="*/ 5628272 w 6305201"/>
              <a:gd name="connsiteY1850" fmla="*/ 721317 h 4039264"/>
              <a:gd name="connsiteX1851" fmla="*/ 5614573 w 6305201"/>
              <a:gd name="connsiteY1851" fmla="*/ 744586 h 4039264"/>
              <a:gd name="connsiteX1852" fmla="*/ 5596310 w 6305201"/>
              <a:gd name="connsiteY1852" fmla="*/ 750402 h 4039264"/>
              <a:gd name="connsiteX1853" fmla="*/ 5573479 w 6305201"/>
              <a:gd name="connsiteY1853" fmla="*/ 744586 h 4039264"/>
              <a:gd name="connsiteX1854" fmla="*/ 5564346 w 6305201"/>
              <a:gd name="connsiteY1854" fmla="*/ 727134 h 4039264"/>
              <a:gd name="connsiteX1855" fmla="*/ 5559780 w 6305201"/>
              <a:gd name="connsiteY1855" fmla="*/ 703866 h 4039264"/>
              <a:gd name="connsiteX1856" fmla="*/ 5546081 w 6305201"/>
              <a:gd name="connsiteY1856" fmla="*/ 680598 h 4039264"/>
              <a:gd name="connsiteX1857" fmla="*/ 5536950 w 6305201"/>
              <a:gd name="connsiteY1857" fmla="*/ 657329 h 4039264"/>
              <a:gd name="connsiteX1858" fmla="*/ 5509552 w 6305201"/>
              <a:gd name="connsiteY1858" fmla="*/ 668964 h 4039264"/>
              <a:gd name="connsiteX1859" fmla="*/ 5482156 w 6305201"/>
              <a:gd name="connsiteY1859" fmla="*/ 674781 h 4039264"/>
              <a:gd name="connsiteX1860" fmla="*/ 5441060 w 6305201"/>
              <a:gd name="connsiteY1860" fmla="*/ 692232 h 4039264"/>
              <a:gd name="connsiteX1861" fmla="*/ 5395398 w 6305201"/>
              <a:gd name="connsiteY1861" fmla="*/ 703866 h 4039264"/>
              <a:gd name="connsiteX1862" fmla="*/ 5358869 w 6305201"/>
              <a:gd name="connsiteY1862" fmla="*/ 703866 h 4039264"/>
              <a:gd name="connsiteX1863" fmla="*/ 5331473 w 6305201"/>
              <a:gd name="connsiteY1863" fmla="*/ 715500 h 4039264"/>
              <a:gd name="connsiteX1864" fmla="*/ 5322340 w 6305201"/>
              <a:gd name="connsiteY1864" fmla="*/ 727134 h 4039264"/>
              <a:gd name="connsiteX1865" fmla="*/ 5322340 w 6305201"/>
              <a:gd name="connsiteY1865" fmla="*/ 738768 h 4039264"/>
              <a:gd name="connsiteX1866" fmla="*/ 5336038 w 6305201"/>
              <a:gd name="connsiteY1866" fmla="*/ 738768 h 4039264"/>
              <a:gd name="connsiteX1867" fmla="*/ 5345171 w 6305201"/>
              <a:gd name="connsiteY1867" fmla="*/ 738768 h 4039264"/>
              <a:gd name="connsiteX1868" fmla="*/ 5381700 w 6305201"/>
              <a:gd name="connsiteY1868" fmla="*/ 727134 h 4039264"/>
              <a:gd name="connsiteX1869" fmla="*/ 5422796 w 6305201"/>
              <a:gd name="connsiteY1869" fmla="*/ 715500 h 4039264"/>
              <a:gd name="connsiteX1870" fmla="*/ 5441060 w 6305201"/>
              <a:gd name="connsiteY1870" fmla="*/ 715500 h 4039264"/>
              <a:gd name="connsiteX1871" fmla="*/ 5454758 w 6305201"/>
              <a:gd name="connsiteY1871" fmla="*/ 715500 h 4039264"/>
              <a:gd name="connsiteX1872" fmla="*/ 5459325 w 6305201"/>
              <a:gd name="connsiteY1872" fmla="*/ 721317 h 4039264"/>
              <a:gd name="connsiteX1873" fmla="*/ 5468457 w 6305201"/>
              <a:gd name="connsiteY1873" fmla="*/ 727134 h 4039264"/>
              <a:gd name="connsiteX1874" fmla="*/ 5491287 w 6305201"/>
              <a:gd name="connsiteY1874" fmla="*/ 721317 h 4039264"/>
              <a:gd name="connsiteX1875" fmla="*/ 5509552 w 6305201"/>
              <a:gd name="connsiteY1875" fmla="*/ 721317 h 4039264"/>
              <a:gd name="connsiteX1876" fmla="*/ 5518685 w 6305201"/>
              <a:gd name="connsiteY1876" fmla="*/ 744586 h 4039264"/>
              <a:gd name="connsiteX1877" fmla="*/ 5509552 w 6305201"/>
              <a:gd name="connsiteY1877" fmla="*/ 767853 h 4039264"/>
              <a:gd name="connsiteX1878" fmla="*/ 5509552 w 6305201"/>
              <a:gd name="connsiteY1878" fmla="*/ 779488 h 4039264"/>
              <a:gd name="connsiteX1879" fmla="*/ 5504986 w 6305201"/>
              <a:gd name="connsiteY1879" fmla="*/ 791122 h 4039264"/>
              <a:gd name="connsiteX1880" fmla="*/ 5500420 w 6305201"/>
              <a:gd name="connsiteY1880" fmla="*/ 796939 h 4039264"/>
              <a:gd name="connsiteX1881" fmla="*/ 5491287 w 6305201"/>
              <a:gd name="connsiteY1881" fmla="*/ 796939 h 4039264"/>
              <a:gd name="connsiteX1882" fmla="*/ 5477589 w 6305201"/>
              <a:gd name="connsiteY1882" fmla="*/ 796939 h 4039264"/>
              <a:gd name="connsiteX1883" fmla="*/ 5459325 w 6305201"/>
              <a:gd name="connsiteY1883" fmla="*/ 802756 h 4039264"/>
              <a:gd name="connsiteX1884" fmla="*/ 5450192 w 6305201"/>
              <a:gd name="connsiteY1884" fmla="*/ 808574 h 4039264"/>
              <a:gd name="connsiteX1885" fmla="*/ 5445625 w 6305201"/>
              <a:gd name="connsiteY1885" fmla="*/ 820208 h 4039264"/>
              <a:gd name="connsiteX1886" fmla="*/ 5441060 w 6305201"/>
              <a:gd name="connsiteY1886" fmla="*/ 843475 h 4039264"/>
              <a:gd name="connsiteX1887" fmla="*/ 5441060 w 6305201"/>
              <a:gd name="connsiteY1887" fmla="*/ 855110 h 4039264"/>
              <a:gd name="connsiteX1888" fmla="*/ 5441060 w 6305201"/>
              <a:gd name="connsiteY1888" fmla="*/ 872561 h 4039264"/>
              <a:gd name="connsiteX1889" fmla="*/ 5441060 w 6305201"/>
              <a:gd name="connsiteY1889" fmla="*/ 895829 h 4039264"/>
              <a:gd name="connsiteX1890" fmla="*/ 5431928 w 6305201"/>
              <a:gd name="connsiteY1890" fmla="*/ 913281 h 4039264"/>
              <a:gd name="connsiteX1891" fmla="*/ 5427362 w 6305201"/>
              <a:gd name="connsiteY1891" fmla="*/ 936549 h 4039264"/>
              <a:gd name="connsiteX1892" fmla="*/ 5427362 w 6305201"/>
              <a:gd name="connsiteY1892" fmla="*/ 948183 h 4039264"/>
              <a:gd name="connsiteX1893" fmla="*/ 5427362 w 6305201"/>
              <a:gd name="connsiteY1893" fmla="*/ 959817 h 4039264"/>
              <a:gd name="connsiteX1894" fmla="*/ 5422796 w 6305201"/>
              <a:gd name="connsiteY1894" fmla="*/ 971451 h 4039264"/>
              <a:gd name="connsiteX1895" fmla="*/ 5413663 w 6305201"/>
              <a:gd name="connsiteY1895" fmla="*/ 988902 h 4039264"/>
              <a:gd name="connsiteX1896" fmla="*/ 5395398 w 6305201"/>
              <a:gd name="connsiteY1896" fmla="*/ 1006354 h 4039264"/>
              <a:gd name="connsiteX1897" fmla="*/ 5377134 w 6305201"/>
              <a:gd name="connsiteY1897" fmla="*/ 1012171 h 4039264"/>
              <a:gd name="connsiteX1898" fmla="*/ 5372568 w 6305201"/>
              <a:gd name="connsiteY1898" fmla="*/ 1029622 h 4039264"/>
              <a:gd name="connsiteX1899" fmla="*/ 5368002 w 6305201"/>
              <a:gd name="connsiteY1899" fmla="*/ 1035439 h 4039264"/>
              <a:gd name="connsiteX1900" fmla="*/ 5377134 w 6305201"/>
              <a:gd name="connsiteY1900" fmla="*/ 1041257 h 4039264"/>
              <a:gd name="connsiteX1901" fmla="*/ 5386267 w 6305201"/>
              <a:gd name="connsiteY1901" fmla="*/ 1041257 h 4039264"/>
              <a:gd name="connsiteX1902" fmla="*/ 5413663 w 6305201"/>
              <a:gd name="connsiteY1902" fmla="*/ 1041257 h 4039264"/>
              <a:gd name="connsiteX1903" fmla="*/ 5431928 w 6305201"/>
              <a:gd name="connsiteY1903" fmla="*/ 1047073 h 4039264"/>
              <a:gd name="connsiteX1904" fmla="*/ 5413663 w 6305201"/>
              <a:gd name="connsiteY1904" fmla="*/ 1064524 h 4039264"/>
              <a:gd name="connsiteX1905" fmla="*/ 5386267 w 6305201"/>
              <a:gd name="connsiteY1905" fmla="*/ 1081976 h 4039264"/>
              <a:gd name="connsiteX1906" fmla="*/ 5358869 w 6305201"/>
              <a:gd name="connsiteY1906" fmla="*/ 1087793 h 4039264"/>
              <a:gd name="connsiteX1907" fmla="*/ 5336038 w 6305201"/>
              <a:gd name="connsiteY1907" fmla="*/ 1093610 h 4039264"/>
              <a:gd name="connsiteX1908" fmla="*/ 5290377 w 6305201"/>
              <a:gd name="connsiteY1908" fmla="*/ 1128512 h 4039264"/>
              <a:gd name="connsiteX1909" fmla="*/ 5240149 w 6305201"/>
              <a:gd name="connsiteY1909" fmla="*/ 1157598 h 4039264"/>
              <a:gd name="connsiteX1910" fmla="*/ 5217319 w 6305201"/>
              <a:gd name="connsiteY1910" fmla="*/ 1157598 h 4039264"/>
              <a:gd name="connsiteX1911" fmla="*/ 5185355 w 6305201"/>
              <a:gd name="connsiteY1911" fmla="*/ 1157598 h 4039264"/>
              <a:gd name="connsiteX1912" fmla="*/ 5162525 w 6305201"/>
              <a:gd name="connsiteY1912" fmla="*/ 1175049 h 4039264"/>
              <a:gd name="connsiteX1913" fmla="*/ 5139693 w 6305201"/>
              <a:gd name="connsiteY1913" fmla="*/ 1186683 h 4039264"/>
              <a:gd name="connsiteX1914" fmla="*/ 5121430 w 6305201"/>
              <a:gd name="connsiteY1914" fmla="*/ 1192500 h 4039264"/>
              <a:gd name="connsiteX1915" fmla="*/ 5119215 w 6305201"/>
              <a:gd name="connsiteY1915" fmla="*/ 1193910 h 4039264"/>
              <a:gd name="connsiteX1916" fmla="*/ 5120780 w 6305201"/>
              <a:gd name="connsiteY1916" fmla="*/ 1194715 h 4039264"/>
              <a:gd name="connsiteX1917" fmla="*/ 5120780 w 6305201"/>
              <a:gd name="connsiteY1917" fmla="*/ 1200532 h 4039264"/>
              <a:gd name="connsiteX1918" fmla="*/ 5117008 w 6305201"/>
              <a:gd name="connsiteY1918" fmla="*/ 1206349 h 4039264"/>
              <a:gd name="connsiteX1919" fmla="*/ 5109464 w 6305201"/>
              <a:gd name="connsiteY1919" fmla="*/ 1212166 h 4039264"/>
              <a:gd name="connsiteX1920" fmla="*/ 5086832 w 6305201"/>
              <a:gd name="connsiteY1920" fmla="*/ 1235434 h 4039264"/>
              <a:gd name="connsiteX1921" fmla="*/ 5083263 w 6305201"/>
              <a:gd name="connsiteY1921" fmla="*/ 1237793 h 4039264"/>
              <a:gd name="connsiteX1922" fmla="*/ 5121430 w 6305201"/>
              <a:gd name="connsiteY1922" fmla="*/ 1221586 h 4039264"/>
              <a:gd name="connsiteX1923" fmla="*/ 5162525 w 6305201"/>
              <a:gd name="connsiteY1923" fmla="*/ 1221586 h 4039264"/>
              <a:gd name="connsiteX1924" fmla="*/ 5144260 w 6305201"/>
              <a:gd name="connsiteY1924" fmla="*/ 1262305 h 4039264"/>
              <a:gd name="connsiteX1925" fmla="*/ 5116863 w 6305201"/>
              <a:gd name="connsiteY1925" fmla="*/ 1308842 h 4039264"/>
              <a:gd name="connsiteX1926" fmla="*/ 5091485 w 6305201"/>
              <a:gd name="connsiteY1926" fmla="*/ 1336553 h 4039264"/>
              <a:gd name="connsiteX1927" fmla="*/ 5094376 w 6305201"/>
              <a:gd name="connsiteY1927" fmla="*/ 1334324 h 4039264"/>
              <a:gd name="connsiteX1928" fmla="*/ 5139640 w 6305201"/>
              <a:gd name="connsiteY1928" fmla="*/ 1293605 h 4039264"/>
              <a:gd name="connsiteX1929" fmla="*/ 5188676 w 6305201"/>
              <a:gd name="connsiteY1929" fmla="*/ 1252886 h 4039264"/>
              <a:gd name="connsiteX1930" fmla="*/ 5181133 w 6305201"/>
              <a:gd name="connsiteY1930" fmla="*/ 1276154 h 4039264"/>
              <a:gd name="connsiteX1931" fmla="*/ 5177360 w 6305201"/>
              <a:gd name="connsiteY1931" fmla="*/ 1287788 h 4039264"/>
              <a:gd name="connsiteX1932" fmla="*/ 5162273 w 6305201"/>
              <a:gd name="connsiteY1932" fmla="*/ 1299422 h 4039264"/>
              <a:gd name="connsiteX1933" fmla="*/ 5154729 w 6305201"/>
              <a:gd name="connsiteY1933" fmla="*/ 1305239 h 4039264"/>
              <a:gd name="connsiteX1934" fmla="*/ 5128324 w 6305201"/>
              <a:gd name="connsiteY1934" fmla="*/ 1328507 h 4039264"/>
              <a:gd name="connsiteX1935" fmla="*/ 5109464 w 6305201"/>
              <a:gd name="connsiteY1935" fmla="*/ 1345959 h 4039264"/>
              <a:gd name="connsiteX1936" fmla="*/ 5090604 w 6305201"/>
              <a:gd name="connsiteY1936" fmla="*/ 1375044 h 4039264"/>
              <a:gd name="connsiteX1937" fmla="*/ 5064199 w 6305201"/>
              <a:gd name="connsiteY1937" fmla="*/ 1392495 h 4039264"/>
              <a:gd name="connsiteX1938" fmla="*/ 5034023 w 6305201"/>
              <a:gd name="connsiteY1938" fmla="*/ 1421581 h 4039264"/>
              <a:gd name="connsiteX1939" fmla="*/ 5000076 w 6305201"/>
              <a:gd name="connsiteY1939" fmla="*/ 1444849 h 4039264"/>
              <a:gd name="connsiteX1940" fmla="*/ 4935950 w 6305201"/>
              <a:gd name="connsiteY1940" fmla="*/ 1497203 h 4039264"/>
              <a:gd name="connsiteX1941" fmla="*/ 4893624 w 6305201"/>
              <a:gd name="connsiteY1941" fmla="*/ 1529840 h 4039264"/>
              <a:gd name="connsiteX1942" fmla="*/ 4892319 w 6305201"/>
              <a:gd name="connsiteY1942" fmla="*/ 1531851 h 4039264"/>
              <a:gd name="connsiteX1943" fmla="*/ 4892319 w 6305201"/>
              <a:gd name="connsiteY1943" fmla="*/ 1533790 h 4039264"/>
              <a:gd name="connsiteX1944" fmla="*/ 4934216 w 6305201"/>
              <a:gd name="connsiteY1944" fmla="*/ 1512439 h 4039264"/>
              <a:gd name="connsiteX1945" fmla="*/ 4970746 w 6305201"/>
              <a:gd name="connsiteY1945" fmla="*/ 1483354 h 4039264"/>
              <a:gd name="connsiteX1946" fmla="*/ 4989011 w 6305201"/>
              <a:gd name="connsiteY1946" fmla="*/ 1465902 h 4039264"/>
              <a:gd name="connsiteX1947" fmla="*/ 5002709 w 6305201"/>
              <a:gd name="connsiteY1947" fmla="*/ 1448451 h 4039264"/>
              <a:gd name="connsiteX1948" fmla="*/ 5011842 w 6305201"/>
              <a:gd name="connsiteY1948" fmla="*/ 1448451 h 4039264"/>
              <a:gd name="connsiteX1949" fmla="*/ 5016408 w 6305201"/>
              <a:gd name="connsiteY1949" fmla="*/ 1448451 h 4039264"/>
              <a:gd name="connsiteX1950" fmla="*/ 5020974 w 6305201"/>
              <a:gd name="connsiteY1950" fmla="*/ 1454269 h 4039264"/>
              <a:gd name="connsiteX1951" fmla="*/ 5016408 w 6305201"/>
              <a:gd name="connsiteY1951" fmla="*/ 1471720 h 4039264"/>
              <a:gd name="connsiteX1952" fmla="*/ 5011842 w 6305201"/>
              <a:gd name="connsiteY1952" fmla="*/ 1489171 h 4039264"/>
              <a:gd name="connsiteX1953" fmla="*/ 4998143 w 6305201"/>
              <a:gd name="connsiteY1953" fmla="*/ 1500805 h 4039264"/>
              <a:gd name="connsiteX1954" fmla="*/ 4975312 w 6305201"/>
              <a:gd name="connsiteY1954" fmla="*/ 1512439 h 4039264"/>
              <a:gd name="connsiteX1955" fmla="*/ 4961614 w 6305201"/>
              <a:gd name="connsiteY1955" fmla="*/ 1518256 h 4039264"/>
              <a:gd name="connsiteX1956" fmla="*/ 4934216 w 6305201"/>
              <a:gd name="connsiteY1956" fmla="*/ 1529891 h 4039264"/>
              <a:gd name="connsiteX1957" fmla="*/ 4902254 w 6305201"/>
              <a:gd name="connsiteY1957" fmla="*/ 1541525 h 4039264"/>
              <a:gd name="connsiteX1958" fmla="*/ 4888556 w 6305201"/>
              <a:gd name="connsiteY1958" fmla="*/ 1570610 h 4039264"/>
              <a:gd name="connsiteX1959" fmla="*/ 4887085 w 6305201"/>
              <a:gd name="connsiteY1959" fmla="*/ 1575293 h 4039264"/>
              <a:gd name="connsiteX1960" fmla="*/ 4890685 w 6305201"/>
              <a:gd name="connsiteY1960" fmla="*/ 1572825 h 4039264"/>
              <a:gd name="connsiteX1961" fmla="*/ 4932178 w 6305201"/>
              <a:gd name="connsiteY1961" fmla="*/ 1549556 h 4039264"/>
              <a:gd name="connsiteX1962" fmla="*/ 4966126 w 6305201"/>
              <a:gd name="connsiteY1962" fmla="*/ 1526288 h 4039264"/>
              <a:gd name="connsiteX1963" fmla="*/ 5003847 w 6305201"/>
              <a:gd name="connsiteY1963" fmla="*/ 1497203 h 4039264"/>
              <a:gd name="connsiteX1964" fmla="*/ 5030251 w 6305201"/>
              <a:gd name="connsiteY1964" fmla="*/ 1479751 h 4039264"/>
              <a:gd name="connsiteX1965" fmla="*/ 5056655 w 6305201"/>
              <a:gd name="connsiteY1965" fmla="*/ 1456483 h 4039264"/>
              <a:gd name="connsiteX1966" fmla="*/ 5083060 w 6305201"/>
              <a:gd name="connsiteY1966" fmla="*/ 1433215 h 4039264"/>
              <a:gd name="connsiteX1967" fmla="*/ 5105692 w 6305201"/>
              <a:gd name="connsiteY1967" fmla="*/ 1409947 h 4039264"/>
              <a:gd name="connsiteX1968" fmla="*/ 5117008 w 6305201"/>
              <a:gd name="connsiteY1968" fmla="*/ 1404129 h 4039264"/>
              <a:gd name="connsiteX1969" fmla="*/ 5128324 w 6305201"/>
              <a:gd name="connsiteY1969" fmla="*/ 1404129 h 4039264"/>
              <a:gd name="connsiteX1970" fmla="*/ 5132096 w 6305201"/>
              <a:gd name="connsiteY1970" fmla="*/ 1404129 h 4039264"/>
              <a:gd name="connsiteX1971" fmla="*/ 5132096 w 6305201"/>
              <a:gd name="connsiteY1971" fmla="*/ 1409947 h 4039264"/>
              <a:gd name="connsiteX1972" fmla="*/ 5135868 w 6305201"/>
              <a:gd name="connsiteY1972" fmla="*/ 1421581 h 4039264"/>
              <a:gd name="connsiteX1973" fmla="*/ 5132096 w 6305201"/>
              <a:gd name="connsiteY1973" fmla="*/ 1433215 h 4039264"/>
              <a:gd name="connsiteX1974" fmla="*/ 5124552 w 6305201"/>
              <a:gd name="connsiteY1974" fmla="*/ 1450666 h 4039264"/>
              <a:gd name="connsiteX1975" fmla="*/ 5105692 w 6305201"/>
              <a:gd name="connsiteY1975" fmla="*/ 1456483 h 4039264"/>
              <a:gd name="connsiteX1976" fmla="*/ 5094376 w 6305201"/>
              <a:gd name="connsiteY1976" fmla="*/ 1462300 h 4039264"/>
              <a:gd name="connsiteX1977" fmla="*/ 5083060 w 6305201"/>
              <a:gd name="connsiteY1977" fmla="*/ 1473934 h 4039264"/>
              <a:gd name="connsiteX1978" fmla="*/ 5056655 w 6305201"/>
              <a:gd name="connsiteY1978" fmla="*/ 1497203 h 4039264"/>
              <a:gd name="connsiteX1979" fmla="*/ 5030251 w 6305201"/>
              <a:gd name="connsiteY1979" fmla="*/ 1520471 h 4039264"/>
              <a:gd name="connsiteX1980" fmla="*/ 5015163 w 6305201"/>
              <a:gd name="connsiteY1980" fmla="*/ 1532105 h 4039264"/>
              <a:gd name="connsiteX1981" fmla="*/ 5003847 w 6305201"/>
              <a:gd name="connsiteY1981" fmla="*/ 1543739 h 4039264"/>
              <a:gd name="connsiteX1982" fmla="*/ 4992531 w 6305201"/>
              <a:gd name="connsiteY1982" fmla="*/ 1555374 h 4039264"/>
              <a:gd name="connsiteX1983" fmla="*/ 4977443 w 6305201"/>
              <a:gd name="connsiteY1983" fmla="*/ 1572825 h 4039264"/>
              <a:gd name="connsiteX1984" fmla="*/ 4947267 w 6305201"/>
              <a:gd name="connsiteY1984" fmla="*/ 1590276 h 4039264"/>
              <a:gd name="connsiteX1985" fmla="*/ 4920862 w 6305201"/>
              <a:gd name="connsiteY1985" fmla="*/ 1613544 h 4039264"/>
              <a:gd name="connsiteX1986" fmla="*/ 4909546 w 6305201"/>
              <a:gd name="connsiteY1986" fmla="*/ 1619362 h 4039264"/>
              <a:gd name="connsiteX1987" fmla="*/ 4890685 w 6305201"/>
              <a:gd name="connsiteY1987" fmla="*/ 1636813 h 4039264"/>
              <a:gd name="connsiteX1988" fmla="*/ 4886914 w 6305201"/>
              <a:gd name="connsiteY1988" fmla="*/ 1642630 h 4039264"/>
              <a:gd name="connsiteX1989" fmla="*/ 4886914 w 6305201"/>
              <a:gd name="connsiteY1989" fmla="*/ 1648447 h 4039264"/>
              <a:gd name="connsiteX1990" fmla="*/ 4890685 w 6305201"/>
              <a:gd name="connsiteY1990" fmla="*/ 1654264 h 4039264"/>
              <a:gd name="connsiteX1991" fmla="*/ 4902002 w 6305201"/>
              <a:gd name="connsiteY1991" fmla="*/ 1671715 h 4039264"/>
              <a:gd name="connsiteX1992" fmla="*/ 4913318 w 6305201"/>
              <a:gd name="connsiteY1992" fmla="*/ 1671715 h 4039264"/>
              <a:gd name="connsiteX1993" fmla="*/ 4932178 w 6305201"/>
              <a:gd name="connsiteY1993" fmla="*/ 1654264 h 4039264"/>
              <a:gd name="connsiteX1994" fmla="*/ 4947267 w 6305201"/>
              <a:gd name="connsiteY1994" fmla="*/ 1642630 h 4039264"/>
              <a:gd name="connsiteX1995" fmla="*/ 4962354 w 6305201"/>
              <a:gd name="connsiteY1995" fmla="*/ 1630996 h 4039264"/>
              <a:gd name="connsiteX1996" fmla="*/ 4996304 w 6305201"/>
              <a:gd name="connsiteY1996" fmla="*/ 1601910 h 4039264"/>
              <a:gd name="connsiteX1997" fmla="*/ 5030251 w 6305201"/>
              <a:gd name="connsiteY1997" fmla="*/ 1578642 h 4039264"/>
              <a:gd name="connsiteX1998" fmla="*/ 5041568 w 6305201"/>
              <a:gd name="connsiteY1998" fmla="*/ 1572825 h 4039264"/>
              <a:gd name="connsiteX1999" fmla="*/ 5060427 w 6305201"/>
              <a:gd name="connsiteY1999" fmla="*/ 1555374 h 4039264"/>
              <a:gd name="connsiteX2000" fmla="*/ 5071743 w 6305201"/>
              <a:gd name="connsiteY2000" fmla="*/ 1578642 h 4039264"/>
              <a:gd name="connsiteX2001" fmla="*/ 5086832 w 6305201"/>
              <a:gd name="connsiteY2001" fmla="*/ 1584459 h 4039264"/>
              <a:gd name="connsiteX2002" fmla="*/ 5094376 w 6305201"/>
              <a:gd name="connsiteY2002" fmla="*/ 1584459 h 4039264"/>
              <a:gd name="connsiteX2003" fmla="*/ 5109464 w 6305201"/>
              <a:gd name="connsiteY2003" fmla="*/ 1578642 h 4039264"/>
              <a:gd name="connsiteX2004" fmla="*/ 5124552 w 6305201"/>
              <a:gd name="connsiteY2004" fmla="*/ 1567008 h 4039264"/>
              <a:gd name="connsiteX2005" fmla="*/ 5132096 w 6305201"/>
              <a:gd name="connsiteY2005" fmla="*/ 1555374 h 4039264"/>
              <a:gd name="connsiteX2006" fmla="*/ 5169816 w 6305201"/>
              <a:gd name="connsiteY2006" fmla="*/ 1526288 h 4039264"/>
              <a:gd name="connsiteX2007" fmla="*/ 5207538 w 6305201"/>
              <a:gd name="connsiteY2007" fmla="*/ 1497203 h 4039264"/>
              <a:gd name="connsiteX2008" fmla="*/ 5241485 w 6305201"/>
              <a:gd name="connsiteY2008" fmla="*/ 1462300 h 4039264"/>
              <a:gd name="connsiteX2009" fmla="*/ 5275434 w 6305201"/>
              <a:gd name="connsiteY2009" fmla="*/ 1433215 h 4039264"/>
              <a:gd name="connsiteX2010" fmla="*/ 5279206 w 6305201"/>
              <a:gd name="connsiteY2010" fmla="*/ 1433215 h 4039264"/>
              <a:gd name="connsiteX2011" fmla="*/ 5282978 w 6305201"/>
              <a:gd name="connsiteY2011" fmla="*/ 1433215 h 4039264"/>
              <a:gd name="connsiteX2012" fmla="*/ 5290522 w 6305201"/>
              <a:gd name="connsiteY2012" fmla="*/ 1421581 h 4039264"/>
              <a:gd name="connsiteX2013" fmla="*/ 5294294 w 6305201"/>
              <a:gd name="connsiteY2013" fmla="*/ 1404129 h 4039264"/>
              <a:gd name="connsiteX2014" fmla="*/ 5309382 w 6305201"/>
              <a:gd name="connsiteY2014" fmla="*/ 1398312 h 4039264"/>
              <a:gd name="connsiteX2015" fmla="*/ 5320698 w 6305201"/>
              <a:gd name="connsiteY2015" fmla="*/ 1386678 h 4039264"/>
              <a:gd name="connsiteX2016" fmla="*/ 5347102 w 6305201"/>
              <a:gd name="connsiteY2016" fmla="*/ 1363410 h 4039264"/>
              <a:gd name="connsiteX2017" fmla="*/ 5377279 w 6305201"/>
              <a:gd name="connsiteY2017" fmla="*/ 1345959 h 4039264"/>
              <a:gd name="connsiteX2018" fmla="*/ 5365963 w 6305201"/>
              <a:gd name="connsiteY2018" fmla="*/ 1363410 h 4039264"/>
              <a:gd name="connsiteX2019" fmla="*/ 5347102 w 6305201"/>
              <a:gd name="connsiteY2019" fmla="*/ 1386678 h 4039264"/>
              <a:gd name="connsiteX2020" fmla="*/ 5335787 w 6305201"/>
              <a:gd name="connsiteY2020" fmla="*/ 1398312 h 4039264"/>
              <a:gd name="connsiteX2021" fmla="*/ 5324470 w 6305201"/>
              <a:gd name="connsiteY2021" fmla="*/ 1409947 h 4039264"/>
              <a:gd name="connsiteX2022" fmla="*/ 5332015 w 6305201"/>
              <a:gd name="connsiteY2022" fmla="*/ 1427398 h 4039264"/>
              <a:gd name="connsiteX2023" fmla="*/ 5339559 w 6305201"/>
              <a:gd name="connsiteY2023" fmla="*/ 1433215 h 4039264"/>
              <a:gd name="connsiteX2024" fmla="*/ 5347102 w 6305201"/>
              <a:gd name="connsiteY2024" fmla="*/ 1439032 h 4039264"/>
              <a:gd name="connsiteX2025" fmla="*/ 5354647 w 6305201"/>
              <a:gd name="connsiteY2025" fmla="*/ 1439032 h 4039264"/>
              <a:gd name="connsiteX2026" fmla="*/ 5365963 w 6305201"/>
              <a:gd name="connsiteY2026" fmla="*/ 1433215 h 4039264"/>
              <a:gd name="connsiteX2027" fmla="*/ 5373507 w 6305201"/>
              <a:gd name="connsiteY2027" fmla="*/ 1427398 h 4039264"/>
              <a:gd name="connsiteX2028" fmla="*/ 5384823 w 6305201"/>
              <a:gd name="connsiteY2028" fmla="*/ 1433215 h 4039264"/>
              <a:gd name="connsiteX2029" fmla="*/ 5396139 w 6305201"/>
              <a:gd name="connsiteY2029" fmla="*/ 1444849 h 4039264"/>
              <a:gd name="connsiteX2030" fmla="*/ 5407455 w 6305201"/>
              <a:gd name="connsiteY2030" fmla="*/ 1439032 h 4039264"/>
              <a:gd name="connsiteX2031" fmla="*/ 5426315 w 6305201"/>
              <a:gd name="connsiteY2031" fmla="*/ 1427398 h 4039264"/>
              <a:gd name="connsiteX2032" fmla="*/ 5433859 w 6305201"/>
              <a:gd name="connsiteY2032" fmla="*/ 1409947 h 4039264"/>
              <a:gd name="connsiteX2033" fmla="*/ 5445176 w 6305201"/>
              <a:gd name="connsiteY2033" fmla="*/ 1398312 h 4039264"/>
              <a:gd name="connsiteX2034" fmla="*/ 5456492 w 6305201"/>
              <a:gd name="connsiteY2034" fmla="*/ 1392495 h 4039264"/>
              <a:gd name="connsiteX2035" fmla="*/ 5471580 w 6305201"/>
              <a:gd name="connsiteY2035" fmla="*/ 1392495 h 4039264"/>
              <a:gd name="connsiteX2036" fmla="*/ 5456492 w 6305201"/>
              <a:gd name="connsiteY2036" fmla="*/ 1409947 h 4039264"/>
              <a:gd name="connsiteX2037" fmla="*/ 5433859 w 6305201"/>
              <a:gd name="connsiteY2037" fmla="*/ 1439032 h 4039264"/>
              <a:gd name="connsiteX2038" fmla="*/ 5411227 w 6305201"/>
              <a:gd name="connsiteY2038" fmla="*/ 1450666 h 4039264"/>
              <a:gd name="connsiteX2039" fmla="*/ 5396139 w 6305201"/>
              <a:gd name="connsiteY2039" fmla="*/ 1479751 h 4039264"/>
              <a:gd name="connsiteX2040" fmla="*/ 5381051 w 6305201"/>
              <a:gd name="connsiteY2040" fmla="*/ 1497203 h 4039264"/>
              <a:gd name="connsiteX2041" fmla="*/ 5369735 w 6305201"/>
              <a:gd name="connsiteY2041" fmla="*/ 1526288 h 4039264"/>
              <a:gd name="connsiteX2042" fmla="*/ 5350874 w 6305201"/>
              <a:gd name="connsiteY2042" fmla="*/ 1537922 h 4039264"/>
              <a:gd name="connsiteX2043" fmla="*/ 5335787 w 6305201"/>
              <a:gd name="connsiteY2043" fmla="*/ 1549556 h 4039264"/>
              <a:gd name="connsiteX2044" fmla="*/ 5332015 w 6305201"/>
              <a:gd name="connsiteY2044" fmla="*/ 1572825 h 4039264"/>
              <a:gd name="connsiteX2045" fmla="*/ 5332015 w 6305201"/>
              <a:gd name="connsiteY2045" fmla="*/ 1584459 h 4039264"/>
              <a:gd name="connsiteX2046" fmla="*/ 5339559 w 6305201"/>
              <a:gd name="connsiteY2046" fmla="*/ 1590276 h 4039264"/>
              <a:gd name="connsiteX2047" fmla="*/ 5347102 w 6305201"/>
              <a:gd name="connsiteY2047" fmla="*/ 1596093 h 4039264"/>
              <a:gd name="connsiteX2048" fmla="*/ 5369735 w 6305201"/>
              <a:gd name="connsiteY2048" fmla="*/ 1590276 h 4039264"/>
              <a:gd name="connsiteX2049" fmla="*/ 5388595 w 6305201"/>
              <a:gd name="connsiteY2049" fmla="*/ 1584459 h 4039264"/>
              <a:gd name="connsiteX2050" fmla="*/ 5445176 w 6305201"/>
              <a:gd name="connsiteY2050" fmla="*/ 1549556 h 4039264"/>
              <a:gd name="connsiteX2051" fmla="*/ 5501756 w 6305201"/>
              <a:gd name="connsiteY2051" fmla="*/ 1520471 h 4039264"/>
              <a:gd name="connsiteX2052" fmla="*/ 5513073 w 6305201"/>
              <a:gd name="connsiteY2052" fmla="*/ 1508837 h 4039264"/>
              <a:gd name="connsiteX2053" fmla="*/ 5539477 w 6305201"/>
              <a:gd name="connsiteY2053" fmla="*/ 1497203 h 4039264"/>
              <a:gd name="connsiteX2054" fmla="*/ 5550793 w 6305201"/>
              <a:gd name="connsiteY2054" fmla="*/ 1491386 h 4039264"/>
              <a:gd name="connsiteX2055" fmla="*/ 5562109 w 6305201"/>
              <a:gd name="connsiteY2055" fmla="*/ 1491386 h 4039264"/>
              <a:gd name="connsiteX2056" fmla="*/ 5569653 w 6305201"/>
              <a:gd name="connsiteY2056" fmla="*/ 1491386 h 4039264"/>
              <a:gd name="connsiteX2057" fmla="*/ 5573425 w 6305201"/>
              <a:gd name="connsiteY2057" fmla="*/ 1497203 h 4039264"/>
              <a:gd name="connsiteX2058" fmla="*/ 5569653 w 6305201"/>
              <a:gd name="connsiteY2058" fmla="*/ 1508837 h 4039264"/>
              <a:gd name="connsiteX2059" fmla="*/ 5565881 w 6305201"/>
              <a:gd name="connsiteY2059" fmla="*/ 1532105 h 4039264"/>
              <a:gd name="connsiteX2060" fmla="*/ 5565881 w 6305201"/>
              <a:gd name="connsiteY2060" fmla="*/ 1549556 h 4039264"/>
              <a:gd name="connsiteX2061" fmla="*/ 5565881 w 6305201"/>
              <a:gd name="connsiteY2061" fmla="*/ 1572825 h 4039264"/>
              <a:gd name="connsiteX2062" fmla="*/ 5539477 w 6305201"/>
              <a:gd name="connsiteY2062" fmla="*/ 1596093 h 4039264"/>
              <a:gd name="connsiteX2063" fmla="*/ 5520616 w 6305201"/>
              <a:gd name="connsiteY2063" fmla="*/ 1625178 h 4039264"/>
              <a:gd name="connsiteX2064" fmla="*/ 5520616 w 6305201"/>
              <a:gd name="connsiteY2064" fmla="*/ 1636813 h 4039264"/>
              <a:gd name="connsiteX2065" fmla="*/ 5528161 w 6305201"/>
              <a:gd name="connsiteY2065" fmla="*/ 1636813 h 4039264"/>
              <a:gd name="connsiteX2066" fmla="*/ 5535705 w 6305201"/>
              <a:gd name="connsiteY2066" fmla="*/ 1636813 h 4039264"/>
              <a:gd name="connsiteX2067" fmla="*/ 5543248 w 6305201"/>
              <a:gd name="connsiteY2067" fmla="*/ 1636813 h 4039264"/>
              <a:gd name="connsiteX2068" fmla="*/ 5558336 w 6305201"/>
              <a:gd name="connsiteY2068" fmla="*/ 1630996 h 4039264"/>
              <a:gd name="connsiteX2069" fmla="*/ 5573425 w 6305201"/>
              <a:gd name="connsiteY2069" fmla="*/ 1619362 h 4039264"/>
              <a:gd name="connsiteX2070" fmla="*/ 5580970 w 6305201"/>
              <a:gd name="connsiteY2070" fmla="*/ 1613544 h 4039264"/>
              <a:gd name="connsiteX2071" fmla="*/ 5588513 w 6305201"/>
              <a:gd name="connsiteY2071" fmla="*/ 1596093 h 4039264"/>
              <a:gd name="connsiteX2072" fmla="*/ 5607373 w 6305201"/>
              <a:gd name="connsiteY2072" fmla="*/ 1601910 h 4039264"/>
              <a:gd name="connsiteX2073" fmla="*/ 5633778 w 6305201"/>
              <a:gd name="connsiteY2073" fmla="*/ 1601910 h 4039264"/>
              <a:gd name="connsiteX2074" fmla="*/ 5652638 w 6305201"/>
              <a:gd name="connsiteY2074" fmla="*/ 1596093 h 4039264"/>
              <a:gd name="connsiteX2075" fmla="*/ 5667726 w 6305201"/>
              <a:gd name="connsiteY2075" fmla="*/ 1584459 h 4039264"/>
              <a:gd name="connsiteX2076" fmla="*/ 5679042 w 6305201"/>
              <a:gd name="connsiteY2076" fmla="*/ 1572825 h 4039264"/>
              <a:gd name="connsiteX2077" fmla="*/ 5694131 w 6305201"/>
              <a:gd name="connsiteY2077" fmla="*/ 1555374 h 4039264"/>
              <a:gd name="connsiteX2078" fmla="*/ 5712991 w 6305201"/>
              <a:gd name="connsiteY2078" fmla="*/ 1549556 h 4039264"/>
              <a:gd name="connsiteX2079" fmla="*/ 5724307 w 6305201"/>
              <a:gd name="connsiteY2079" fmla="*/ 1549556 h 4039264"/>
              <a:gd name="connsiteX2080" fmla="*/ 5724307 w 6305201"/>
              <a:gd name="connsiteY2080" fmla="*/ 1555374 h 4039264"/>
              <a:gd name="connsiteX2081" fmla="*/ 5724307 w 6305201"/>
              <a:gd name="connsiteY2081" fmla="*/ 1567008 h 4039264"/>
              <a:gd name="connsiteX2082" fmla="*/ 5720535 w 6305201"/>
              <a:gd name="connsiteY2082" fmla="*/ 1572825 h 4039264"/>
              <a:gd name="connsiteX2083" fmla="*/ 5712991 w 6305201"/>
              <a:gd name="connsiteY2083" fmla="*/ 1578642 h 4039264"/>
              <a:gd name="connsiteX2084" fmla="*/ 5697903 w 6305201"/>
              <a:gd name="connsiteY2084" fmla="*/ 1590276 h 4039264"/>
              <a:gd name="connsiteX2085" fmla="*/ 5690357 w 6305201"/>
              <a:gd name="connsiteY2085" fmla="*/ 1596093 h 4039264"/>
              <a:gd name="connsiteX2086" fmla="*/ 5675270 w 6305201"/>
              <a:gd name="connsiteY2086" fmla="*/ 1613544 h 4039264"/>
              <a:gd name="connsiteX2087" fmla="*/ 5667726 w 6305201"/>
              <a:gd name="connsiteY2087" fmla="*/ 1625178 h 4039264"/>
              <a:gd name="connsiteX2088" fmla="*/ 5675270 w 6305201"/>
              <a:gd name="connsiteY2088" fmla="*/ 1636813 h 4039264"/>
              <a:gd name="connsiteX2089" fmla="*/ 5675270 w 6305201"/>
              <a:gd name="connsiteY2089" fmla="*/ 1654264 h 4039264"/>
              <a:gd name="connsiteX2090" fmla="*/ 5675270 w 6305201"/>
              <a:gd name="connsiteY2090" fmla="*/ 1677532 h 4039264"/>
              <a:gd name="connsiteX2091" fmla="*/ 5675270 w 6305201"/>
              <a:gd name="connsiteY2091" fmla="*/ 1689166 h 4039264"/>
              <a:gd name="connsiteX2092" fmla="*/ 5663954 w 6305201"/>
              <a:gd name="connsiteY2092" fmla="*/ 1694983 h 4039264"/>
              <a:gd name="connsiteX2093" fmla="*/ 5656410 w 6305201"/>
              <a:gd name="connsiteY2093" fmla="*/ 1712434 h 4039264"/>
              <a:gd name="connsiteX2094" fmla="*/ 5633778 w 6305201"/>
              <a:gd name="connsiteY2094" fmla="*/ 1718252 h 4039264"/>
              <a:gd name="connsiteX2095" fmla="*/ 5618689 w 6305201"/>
              <a:gd name="connsiteY2095" fmla="*/ 1729886 h 4039264"/>
              <a:gd name="connsiteX2096" fmla="*/ 5588513 w 6305201"/>
              <a:gd name="connsiteY2096" fmla="*/ 1764788 h 4039264"/>
              <a:gd name="connsiteX2097" fmla="*/ 5554565 w 6305201"/>
              <a:gd name="connsiteY2097" fmla="*/ 1799690 h 4039264"/>
              <a:gd name="connsiteX2098" fmla="*/ 5509301 w 6305201"/>
              <a:gd name="connsiteY2098" fmla="*/ 1822959 h 4039264"/>
              <a:gd name="connsiteX2099" fmla="*/ 5471580 w 6305201"/>
              <a:gd name="connsiteY2099" fmla="*/ 1857861 h 4039264"/>
              <a:gd name="connsiteX2100" fmla="*/ 5430087 w 6305201"/>
              <a:gd name="connsiteY2100" fmla="*/ 1892764 h 4039264"/>
              <a:gd name="connsiteX2101" fmla="*/ 5381051 w 6305201"/>
              <a:gd name="connsiteY2101" fmla="*/ 1927666 h 4039264"/>
              <a:gd name="connsiteX2102" fmla="*/ 5339559 w 6305201"/>
              <a:gd name="connsiteY2102" fmla="*/ 1962569 h 4039264"/>
              <a:gd name="connsiteX2103" fmla="*/ 5301838 w 6305201"/>
              <a:gd name="connsiteY2103" fmla="*/ 1991654 h 4039264"/>
              <a:gd name="connsiteX2104" fmla="*/ 5256574 w 6305201"/>
              <a:gd name="connsiteY2104" fmla="*/ 2020739 h 4039264"/>
              <a:gd name="connsiteX2105" fmla="*/ 5215081 w 6305201"/>
              <a:gd name="connsiteY2105" fmla="*/ 2049825 h 4039264"/>
              <a:gd name="connsiteX2106" fmla="*/ 5177360 w 6305201"/>
              <a:gd name="connsiteY2106" fmla="*/ 2078910 h 4039264"/>
              <a:gd name="connsiteX2107" fmla="*/ 5132096 w 6305201"/>
              <a:gd name="connsiteY2107" fmla="*/ 2107996 h 4039264"/>
              <a:gd name="connsiteX2108" fmla="*/ 5090604 w 6305201"/>
              <a:gd name="connsiteY2108" fmla="*/ 2125447 h 4039264"/>
              <a:gd name="connsiteX2109" fmla="*/ 5052883 w 6305201"/>
              <a:gd name="connsiteY2109" fmla="*/ 2160349 h 4039264"/>
              <a:gd name="connsiteX2110" fmla="*/ 5060427 w 6305201"/>
              <a:gd name="connsiteY2110" fmla="*/ 2171983 h 4039264"/>
              <a:gd name="connsiteX2111" fmla="*/ 5067971 w 6305201"/>
              <a:gd name="connsiteY2111" fmla="*/ 2171983 h 4039264"/>
              <a:gd name="connsiteX2112" fmla="*/ 5083060 w 6305201"/>
              <a:gd name="connsiteY2112" fmla="*/ 2171983 h 4039264"/>
              <a:gd name="connsiteX2113" fmla="*/ 5094376 w 6305201"/>
              <a:gd name="connsiteY2113" fmla="*/ 2166167 h 4039264"/>
              <a:gd name="connsiteX2114" fmla="*/ 5117008 w 6305201"/>
              <a:gd name="connsiteY2114" fmla="*/ 2154532 h 4039264"/>
              <a:gd name="connsiteX2115" fmla="*/ 5132096 w 6305201"/>
              <a:gd name="connsiteY2115" fmla="*/ 2137081 h 4039264"/>
              <a:gd name="connsiteX2116" fmla="*/ 5147185 w 6305201"/>
              <a:gd name="connsiteY2116" fmla="*/ 2125447 h 4039264"/>
              <a:gd name="connsiteX2117" fmla="*/ 5150957 w 6305201"/>
              <a:gd name="connsiteY2117" fmla="*/ 2119630 h 4039264"/>
              <a:gd name="connsiteX2118" fmla="*/ 5158501 w 6305201"/>
              <a:gd name="connsiteY2118" fmla="*/ 2113813 h 4039264"/>
              <a:gd name="connsiteX2119" fmla="*/ 5169816 w 6305201"/>
              <a:gd name="connsiteY2119" fmla="*/ 2113813 h 4039264"/>
              <a:gd name="connsiteX2120" fmla="*/ 5188676 w 6305201"/>
              <a:gd name="connsiteY2120" fmla="*/ 2107996 h 4039264"/>
              <a:gd name="connsiteX2121" fmla="*/ 5199993 w 6305201"/>
              <a:gd name="connsiteY2121" fmla="*/ 2096361 h 4039264"/>
              <a:gd name="connsiteX2122" fmla="*/ 5241485 w 6305201"/>
              <a:gd name="connsiteY2122" fmla="*/ 2073093 h 4039264"/>
              <a:gd name="connsiteX2123" fmla="*/ 5279206 w 6305201"/>
              <a:gd name="connsiteY2123" fmla="*/ 2055642 h 4039264"/>
              <a:gd name="connsiteX2124" fmla="*/ 5324470 w 6305201"/>
              <a:gd name="connsiteY2124" fmla="*/ 2026557 h 4039264"/>
              <a:gd name="connsiteX2125" fmla="*/ 5373507 w 6305201"/>
              <a:gd name="connsiteY2125" fmla="*/ 1991654 h 4039264"/>
              <a:gd name="connsiteX2126" fmla="*/ 5415000 w 6305201"/>
              <a:gd name="connsiteY2126" fmla="*/ 1956752 h 4039264"/>
              <a:gd name="connsiteX2127" fmla="*/ 5464036 w 6305201"/>
              <a:gd name="connsiteY2127" fmla="*/ 1921849 h 4039264"/>
              <a:gd name="connsiteX2128" fmla="*/ 5471580 w 6305201"/>
              <a:gd name="connsiteY2128" fmla="*/ 1916032 h 4039264"/>
              <a:gd name="connsiteX2129" fmla="*/ 5479123 w 6305201"/>
              <a:gd name="connsiteY2129" fmla="*/ 1910215 h 4039264"/>
              <a:gd name="connsiteX2130" fmla="*/ 5482895 w 6305201"/>
              <a:gd name="connsiteY2130" fmla="*/ 1910215 h 4039264"/>
              <a:gd name="connsiteX2131" fmla="*/ 5490440 w 6305201"/>
              <a:gd name="connsiteY2131" fmla="*/ 1916032 h 4039264"/>
              <a:gd name="connsiteX2132" fmla="*/ 5494212 w 6305201"/>
              <a:gd name="connsiteY2132" fmla="*/ 1904398 h 4039264"/>
              <a:gd name="connsiteX2133" fmla="*/ 5497984 w 6305201"/>
              <a:gd name="connsiteY2133" fmla="*/ 1904398 h 4039264"/>
              <a:gd name="connsiteX2134" fmla="*/ 5524388 w 6305201"/>
              <a:gd name="connsiteY2134" fmla="*/ 1881130 h 4039264"/>
              <a:gd name="connsiteX2135" fmla="*/ 5550793 w 6305201"/>
              <a:gd name="connsiteY2135" fmla="*/ 1869495 h 4039264"/>
              <a:gd name="connsiteX2136" fmla="*/ 5596058 w 6305201"/>
              <a:gd name="connsiteY2136" fmla="*/ 1828776 h 4039264"/>
              <a:gd name="connsiteX2137" fmla="*/ 5648866 w 6305201"/>
              <a:gd name="connsiteY2137" fmla="*/ 1788057 h 4039264"/>
              <a:gd name="connsiteX2138" fmla="*/ 5667726 w 6305201"/>
              <a:gd name="connsiteY2138" fmla="*/ 1776423 h 4039264"/>
              <a:gd name="connsiteX2139" fmla="*/ 5694131 w 6305201"/>
              <a:gd name="connsiteY2139" fmla="*/ 1764788 h 4039264"/>
              <a:gd name="connsiteX2140" fmla="*/ 5709218 w 6305201"/>
              <a:gd name="connsiteY2140" fmla="*/ 1747337 h 4039264"/>
              <a:gd name="connsiteX2141" fmla="*/ 5720535 w 6305201"/>
              <a:gd name="connsiteY2141" fmla="*/ 1735703 h 4039264"/>
              <a:gd name="connsiteX2142" fmla="*/ 5679042 w 6305201"/>
              <a:gd name="connsiteY2142" fmla="*/ 1782239 h 4039264"/>
              <a:gd name="connsiteX2143" fmla="*/ 5633778 w 6305201"/>
              <a:gd name="connsiteY2143" fmla="*/ 1822959 h 4039264"/>
              <a:gd name="connsiteX2144" fmla="*/ 5584741 w 6305201"/>
              <a:gd name="connsiteY2144" fmla="*/ 1869495 h 4039264"/>
              <a:gd name="connsiteX2145" fmla="*/ 5531933 w 6305201"/>
              <a:gd name="connsiteY2145" fmla="*/ 1904398 h 4039264"/>
              <a:gd name="connsiteX2146" fmla="*/ 5520616 w 6305201"/>
              <a:gd name="connsiteY2146" fmla="*/ 1910215 h 4039264"/>
              <a:gd name="connsiteX2147" fmla="*/ 5501756 w 6305201"/>
              <a:gd name="connsiteY2147" fmla="*/ 1916032 h 4039264"/>
              <a:gd name="connsiteX2148" fmla="*/ 5497984 w 6305201"/>
              <a:gd name="connsiteY2148" fmla="*/ 1921849 h 4039264"/>
              <a:gd name="connsiteX2149" fmla="*/ 5490440 w 6305201"/>
              <a:gd name="connsiteY2149" fmla="*/ 1927666 h 4039264"/>
              <a:gd name="connsiteX2150" fmla="*/ 5479123 w 6305201"/>
              <a:gd name="connsiteY2150" fmla="*/ 1939301 h 4039264"/>
              <a:gd name="connsiteX2151" fmla="*/ 5471580 w 6305201"/>
              <a:gd name="connsiteY2151" fmla="*/ 1945117 h 4039264"/>
              <a:gd name="connsiteX2152" fmla="*/ 5464036 w 6305201"/>
              <a:gd name="connsiteY2152" fmla="*/ 1945117 h 4039264"/>
              <a:gd name="connsiteX2153" fmla="*/ 5460264 w 6305201"/>
              <a:gd name="connsiteY2153" fmla="*/ 1945117 h 4039264"/>
              <a:gd name="connsiteX2154" fmla="*/ 5456492 w 6305201"/>
              <a:gd name="connsiteY2154" fmla="*/ 1956752 h 4039264"/>
              <a:gd name="connsiteX2155" fmla="*/ 5448948 w 6305201"/>
              <a:gd name="connsiteY2155" fmla="*/ 1968386 h 4039264"/>
              <a:gd name="connsiteX2156" fmla="*/ 5456492 w 6305201"/>
              <a:gd name="connsiteY2156" fmla="*/ 1980020 h 4039264"/>
              <a:gd name="connsiteX2157" fmla="*/ 5460264 w 6305201"/>
              <a:gd name="connsiteY2157" fmla="*/ 1985837 h 4039264"/>
              <a:gd name="connsiteX2158" fmla="*/ 5479123 w 6305201"/>
              <a:gd name="connsiteY2158" fmla="*/ 1980020 h 4039264"/>
              <a:gd name="connsiteX2159" fmla="*/ 5497984 w 6305201"/>
              <a:gd name="connsiteY2159" fmla="*/ 1968386 h 4039264"/>
              <a:gd name="connsiteX2160" fmla="*/ 5543248 w 6305201"/>
              <a:gd name="connsiteY2160" fmla="*/ 1939301 h 4039264"/>
              <a:gd name="connsiteX2161" fmla="*/ 5596058 w 6305201"/>
              <a:gd name="connsiteY2161" fmla="*/ 1916032 h 4039264"/>
              <a:gd name="connsiteX2162" fmla="*/ 5607373 w 6305201"/>
              <a:gd name="connsiteY2162" fmla="*/ 1910215 h 4039264"/>
              <a:gd name="connsiteX2163" fmla="*/ 5618689 w 6305201"/>
              <a:gd name="connsiteY2163" fmla="*/ 1910215 h 4039264"/>
              <a:gd name="connsiteX2164" fmla="*/ 5622462 w 6305201"/>
              <a:gd name="connsiteY2164" fmla="*/ 1927666 h 4039264"/>
              <a:gd name="connsiteX2165" fmla="*/ 5626234 w 6305201"/>
              <a:gd name="connsiteY2165" fmla="*/ 1945117 h 4039264"/>
              <a:gd name="connsiteX2166" fmla="*/ 5633778 w 6305201"/>
              <a:gd name="connsiteY2166" fmla="*/ 1956752 h 4039264"/>
              <a:gd name="connsiteX2167" fmla="*/ 5637551 w 6305201"/>
              <a:gd name="connsiteY2167" fmla="*/ 1956752 h 4039264"/>
              <a:gd name="connsiteX2168" fmla="*/ 5648866 w 6305201"/>
              <a:gd name="connsiteY2168" fmla="*/ 1956752 h 4039264"/>
              <a:gd name="connsiteX2169" fmla="*/ 5656410 w 6305201"/>
              <a:gd name="connsiteY2169" fmla="*/ 1945117 h 4039264"/>
              <a:gd name="connsiteX2170" fmla="*/ 5667726 w 6305201"/>
              <a:gd name="connsiteY2170" fmla="*/ 1933483 h 4039264"/>
              <a:gd name="connsiteX2171" fmla="*/ 5682814 w 6305201"/>
              <a:gd name="connsiteY2171" fmla="*/ 1927666 h 4039264"/>
              <a:gd name="connsiteX2172" fmla="*/ 5705446 w 6305201"/>
              <a:gd name="connsiteY2172" fmla="*/ 1910215 h 4039264"/>
              <a:gd name="connsiteX2173" fmla="*/ 5724307 w 6305201"/>
              <a:gd name="connsiteY2173" fmla="*/ 1892764 h 4039264"/>
              <a:gd name="connsiteX2174" fmla="*/ 5743167 w 6305201"/>
              <a:gd name="connsiteY2174" fmla="*/ 1875313 h 4039264"/>
              <a:gd name="connsiteX2175" fmla="*/ 5754483 w 6305201"/>
              <a:gd name="connsiteY2175" fmla="*/ 1857861 h 4039264"/>
              <a:gd name="connsiteX2176" fmla="*/ 5773343 w 6305201"/>
              <a:gd name="connsiteY2176" fmla="*/ 1846227 h 4039264"/>
              <a:gd name="connsiteX2177" fmla="*/ 5784660 w 6305201"/>
              <a:gd name="connsiteY2177" fmla="*/ 1840410 h 4039264"/>
              <a:gd name="connsiteX2178" fmla="*/ 5792204 w 6305201"/>
              <a:gd name="connsiteY2178" fmla="*/ 1840410 h 4039264"/>
              <a:gd name="connsiteX2179" fmla="*/ 5792204 w 6305201"/>
              <a:gd name="connsiteY2179" fmla="*/ 1846227 h 4039264"/>
              <a:gd name="connsiteX2180" fmla="*/ 5788432 w 6305201"/>
              <a:gd name="connsiteY2180" fmla="*/ 1857861 h 4039264"/>
              <a:gd name="connsiteX2181" fmla="*/ 5784660 w 6305201"/>
              <a:gd name="connsiteY2181" fmla="*/ 1869495 h 4039264"/>
              <a:gd name="connsiteX2182" fmla="*/ 5754483 w 6305201"/>
              <a:gd name="connsiteY2182" fmla="*/ 1904398 h 4039264"/>
              <a:gd name="connsiteX2183" fmla="*/ 5724307 w 6305201"/>
              <a:gd name="connsiteY2183" fmla="*/ 1933483 h 4039264"/>
              <a:gd name="connsiteX2184" fmla="*/ 5690357 w 6305201"/>
              <a:gd name="connsiteY2184" fmla="*/ 1980020 h 4039264"/>
              <a:gd name="connsiteX2185" fmla="*/ 5660182 w 6305201"/>
              <a:gd name="connsiteY2185" fmla="*/ 2032373 h 4039264"/>
              <a:gd name="connsiteX2186" fmla="*/ 5648866 w 6305201"/>
              <a:gd name="connsiteY2186" fmla="*/ 2049825 h 4039264"/>
              <a:gd name="connsiteX2187" fmla="*/ 5645094 w 6305201"/>
              <a:gd name="connsiteY2187" fmla="*/ 2067276 h 4039264"/>
              <a:gd name="connsiteX2188" fmla="*/ 5637551 w 6305201"/>
              <a:gd name="connsiteY2188" fmla="*/ 2096361 h 4039264"/>
              <a:gd name="connsiteX2189" fmla="*/ 5630006 w 6305201"/>
              <a:gd name="connsiteY2189" fmla="*/ 2113813 h 4039264"/>
              <a:gd name="connsiteX2190" fmla="*/ 5599830 w 6305201"/>
              <a:gd name="connsiteY2190" fmla="*/ 2119630 h 4039264"/>
              <a:gd name="connsiteX2191" fmla="*/ 5573425 w 6305201"/>
              <a:gd name="connsiteY2191" fmla="*/ 2107996 h 4039264"/>
              <a:gd name="connsiteX2192" fmla="*/ 5558336 w 6305201"/>
              <a:gd name="connsiteY2192" fmla="*/ 2137081 h 4039264"/>
              <a:gd name="connsiteX2193" fmla="*/ 5543248 w 6305201"/>
              <a:gd name="connsiteY2193" fmla="*/ 2171983 h 4039264"/>
              <a:gd name="connsiteX2194" fmla="*/ 5531933 w 6305201"/>
              <a:gd name="connsiteY2194" fmla="*/ 2183617 h 4039264"/>
              <a:gd name="connsiteX2195" fmla="*/ 5513073 w 6305201"/>
              <a:gd name="connsiteY2195" fmla="*/ 2201069 h 4039264"/>
              <a:gd name="connsiteX2196" fmla="*/ 5505528 w 6305201"/>
              <a:gd name="connsiteY2196" fmla="*/ 2206886 h 4039264"/>
              <a:gd name="connsiteX2197" fmla="*/ 5497984 w 6305201"/>
              <a:gd name="connsiteY2197" fmla="*/ 2212703 h 4039264"/>
              <a:gd name="connsiteX2198" fmla="*/ 5497984 w 6305201"/>
              <a:gd name="connsiteY2198" fmla="*/ 2224337 h 4039264"/>
              <a:gd name="connsiteX2199" fmla="*/ 5497984 w 6305201"/>
              <a:gd name="connsiteY2199" fmla="*/ 2241788 h 4039264"/>
              <a:gd name="connsiteX2200" fmla="*/ 5501756 w 6305201"/>
              <a:gd name="connsiteY2200" fmla="*/ 2247605 h 4039264"/>
              <a:gd name="connsiteX2201" fmla="*/ 5509301 w 6305201"/>
              <a:gd name="connsiteY2201" fmla="*/ 2247605 h 4039264"/>
              <a:gd name="connsiteX2202" fmla="*/ 5520616 w 6305201"/>
              <a:gd name="connsiteY2202" fmla="*/ 2247605 h 4039264"/>
              <a:gd name="connsiteX2203" fmla="*/ 5531933 w 6305201"/>
              <a:gd name="connsiteY2203" fmla="*/ 2230154 h 4039264"/>
              <a:gd name="connsiteX2204" fmla="*/ 5550793 w 6305201"/>
              <a:gd name="connsiteY2204" fmla="*/ 2212703 h 4039264"/>
              <a:gd name="connsiteX2205" fmla="*/ 5565881 w 6305201"/>
              <a:gd name="connsiteY2205" fmla="*/ 2201069 h 4039264"/>
              <a:gd name="connsiteX2206" fmla="*/ 5588513 w 6305201"/>
              <a:gd name="connsiteY2206" fmla="*/ 2177801 h 4039264"/>
              <a:gd name="connsiteX2207" fmla="*/ 5614917 w 6305201"/>
              <a:gd name="connsiteY2207" fmla="*/ 2160349 h 4039264"/>
              <a:gd name="connsiteX2208" fmla="*/ 5630006 w 6305201"/>
              <a:gd name="connsiteY2208" fmla="*/ 2137081 h 4039264"/>
              <a:gd name="connsiteX2209" fmla="*/ 5648866 w 6305201"/>
              <a:gd name="connsiteY2209" fmla="*/ 2137081 h 4039264"/>
              <a:gd name="connsiteX2210" fmla="*/ 5652638 w 6305201"/>
              <a:gd name="connsiteY2210" fmla="*/ 2148715 h 4039264"/>
              <a:gd name="connsiteX2211" fmla="*/ 5656410 w 6305201"/>
              <a:gd name="connsiteY2211" fmla="*/ 2160349 h 4039264"/>
              <a:gd name="connsiteX2212" fmla="*/ 5652638 w 6305201"/>
              <a:gd name="connsiteY2212" fmla="*/ 2166167 h 4039264"/>
              <a:gd name="connsiteX2213" fmla="*/ 5645094 w 6305201"/>
              <a:gd name="connsiteY2213" fmla="*/ 2177801 h 4039264"/>
              <a:gd name="connsiteX2214" fmla="*/ 5622462 w 6305201"/>
              <a:gd name="connsiteY2214" fmla="*/ 2195252 h 4039264"/>
              <a:gd name="connsiteX2215" fmla="*/ 5607373 w 6305201"/>
              <a:gd name="connsiteY2215" fmla="*/ 2201069 h 4039264"/>
              <a:gd name="connsiteX2216" fmla="*/ 5569653 w 6305201"/>
              <a:gd name="connsiteY2216" fmla="*/ 2230154 h 4039264"/>
              <a:gd name="connsiteX2217" fmla="*/ 5531933 w 6305201"/>
              <a:gd name="connsiteY2217" fmla="*/ 2253423 h 4039264"/>
              <a:gd name="connsiteX2218" fmla="*/ 5505528 w 6305201"/>
              <a:gd name="connsiteY2218" fmla="*/ 2276691 h 4039264"/>
              <a:gd name="connsiteX2219" fmla="*/ 5479123 w 6305201"/>
              <a:gd name="connsiteY2219" fmla="*/ 2305776 h 4039264"/>
              <a:gd name="connsiteX2220" fmla="*/ 5482895 w 6305201"/>
              <a:gd name="connsiteY2220" fmla="*/ 2311593 h 4039264"/>
              <a:gd name="connsiteX2221" fmla="*/ 5490440 w 6305201"/>
              <a:gd name="connsiteY2221" fmla="*/ 2317410 h 4039264"/>
              <a:gd name="connsiteX2222" fmla="*/ 5497984 w 6305201"/>
              <a:gd name="connsiteY2222" fmla="*/ 2317410 h 4039264"/>
              <a:gd name="connsiteX2223" fmla="*/ 5505528 w 6305201"/>
              <a:gd name="connsiteY2223" fmla="*/ 2317410 h 4039264"/>
              <a:gd name="connsiteX2224" fmla="*/ 5524388 w 6305201"/>
              <a:gd name="connsiteY2224" fmla="*/ 2305776 h 4039264"/>
              <a:gd name="connsiteX2225" fmla="*/ 5535705 w 6305201"/>
              <a:gd name="connsiteY2225" fmla="*/ 2299959 h 4039264"/>
              <a:gd name="connsiteX2226" fmla="*/ 5573425 w 6305201"/>
              <a:gd name="connsiteY2226" fmla="*/ 2265057 h 4039264"/>
              <a:gd name="connsiteX2227" fmla="*/ 5614917 w 6305201"/>
              <a:gd name="connsiteY2227" fmla="*/ 2241788 h 4039264"/>
              <a:gd name="connsiteX2228" fmla="*/ 5656410 w 6305201"/>
              <a:gd name="connsiteY2228" fmla="*/ 2218520 h 4039264"/>
              <a:gd name="connsiteX2229" fmla="*/ 5697903 w 6305201"/>
              <a:gd name="connsiteY2229" fmla="*/ 2201069 h 4039264"/>
              <a:gd name="connsiteX2230" fmla="*/ 5739395 w 6305201"/>
              <a:gd name="connsiteY2230" fmla="*/ 2183617 h 4039264"/>
              <a:gd name="connsiteX2231" fmla="*/ 5773343 w 6305201"/>
              <a:gd name="connsiteY2231" fmla="*/ 2183617 h 4039264"/>
              <a:gd name="connsiteX2232" fmla="*/ 5807292 w 6305201"/>
              <a:gd name="connsiteY2232" fmla="*/ 2166167 h 4039264"/>
              <a:gd name="connsiteX2233" fmla="*/ 5841240 w 6305201"/>
              <a:gd name="connsiteY2233" fmla="*/ 2148715 h 4039264"/>
              <a:gd name="connsiteX2234" fmla="*/ 5852556 w 6305201"/>
              <a:gd name="connsiteY2234" fmla="*/ 2137081 h 4039264"/>
              <a:gd name="connsiteX2235" fmla="*/ 5867644 w 6305201"/>
              <a:gd name="connsiteY2235" fmla="*/ 2137081 h 4039264"/>
              <a:gd name="connsiteX2236" fmla="*/ 5871416 w 6305201"/>
              <a:gd name="connsiteY2236" fmla="*/ 2148715 h 4039264"/>
              <a:gd name="connsiteX2237" fmla="*/ 5875188 w 6305201"/>
              <a:gd name="connsiteY2237" fmla="*/ 2154532 h 4039264"/>
              <a:gd name="connsiteX2238" fmla="*/ 5875188 w 6305201"/>
              <a:gd name="connsiteY2238" fmla="*/ 2160349 h 4039264"/>
              <a:gd name="connsiteX2239" fmla="*/ 5875188 w 6305201"/>
              <a:gd name="connsiteY2239" fmla="*/ 2166167 h 4039264"/>
              <a:gd name="connsiteX2240" fmla="*/ 5863872 w 6305201"/>
              <a:gd name="connsiteY2240" fmla="*/ 2183617 h 4039264"/>
              <a:gd name="connsiteX2241" fmla="*/ 5845012 w 6305201"/>
              <a:gd name="connsiteY2241" fmla="*/ 2201069 h 4039264"/>
              <a:gd name="connsiteX2242" fmla="*/ 5822380 w 6305201"/>
              <a:gd name="connsiteY2242" fmla="*/ 2212703 h 4039264"/>
              <a:gd name="connsiteX2243" fmla="*/ 5811064 w 6305201"/>
              <a:gd name="connsiteY2243" fmla="*/ 2218520 h 4039264"/>
              <a:gd name="connsiteX2244" fmla="*/ 5773343 w 6305201"/>
              <a:gd name="connsiteY2244" fmla="*/ 2247605 h 4039264"/>
              <a:gd name="connsiteX2245" fmla="*/ 5731850 w 6305201"/>
              <a:gd name="connsiteY2245" fmla="*/ 2276691 h 4039264"/>
              <a:gd name="connsiteX2246" fmla="*/ 5743167 w 6305201"/>
              <a:gd name="connsiteY2246" fmla="*/ 2282508 h 4039264"/>
              <a:gd name="connsiteX2247" fmla="*/ 5758255 w 6305201"/>
              <a:gd name="connsiteY2247" fmla="*/ 2282508 h 4039264"/>
              <a:gd name="connsiteX2248" fmla="*/ 5777115 w 6305201"/>
              <a:gd name="connsiteY2248" fmla="*/ 2276691 h 4039264"/>
              <a:gd name="connsiteX2249" fmla="*/ 5799748 w 6305201"/>
              <a:gd name="connsiteY2249" fmla="*/ 2270874 h 4039264"/>
              <a:gd name="connsiteX2250" fmla="*/ 5837468 w 6305201"/>
              <a:gd name="connsiteY2250" fmla="*/ 2241788 h 4039264"/>
              <a:gd name="connsiteX2251" fmla="*/ 5863872 w 6305201"/>
              <a:gd name="connsiteY2251" fmla="*/ 2218520 h 4039264"/>
              <a:gd name="connsiteX2252" fmla="*/ 5927997 w 6305201"/>
              <a:gd name="connsiteY2252" fmla="*/ 2177801 h 4039264"/>
              <a:gd name="connsiteX2253" fmla="*/ 5988349 w 6305201"/>
              <a:gd name="connsiteY2253" fmla="*/ 2131264 h 4039264"/>
              <a:gd name="connsiteX2254" fmla="*/ 6007209 w 6305201"/>
              <a:gd name="connsiteY2254" fmla="*/ 2113813 h 4039264"/>
              <a:gd name="connsiteX2255" fmla="*/ 6029842 w 6305201"/>
              <a:gd name="connsiteY2255" fmla="*/ 2102179 h 4039264"/>
              <a:gd name="connsiteX2256" fmla="*/ 6033614 w 6305201"/>
              <a:gd name="connsiteY2256" fmla="*/ 2102179 h 4039264"/>
              <a:gd name="connsiteX2257" fmla="*/ 6037386 w 6305201"/>
              <a:gd name="connsiteY2257" fmla="*/ 2107996 h 4039264"/>
              <a:gd name="connsiteX2258" fmla="*/ 6037386 w 6305201"/>
              <a:gd name="connsiteY2258" fmla="*/ 2113813 h 4039264"/>
              <a:gd name="connsiteX2259" fmla="*/ 6033614 w 6305201"/>
              <a:gd name="connsiteY2259" fmla="*/ 2119630 h 4039264"/>
              <a:gd name="connsiteX2260" fmla="*/ 6026071 w 6305201"/>
              <a:gd name="connsiteY2260" fmla="*/ 2137081 h 4039264"/>
              <a:gd name="connsiteX2261" fmla="*/ 6022298 w 6305201"/>
              <a:gd name="connsiteY2261" fmla="*/ 2148715 h 4039264"/>
              <a:gd name="connsiteX2262" fmla="*/ 6007209 w 6305201"/>
              <a:gd name="connsiteY2262" fmla="*/ 2154532 h 4039264"/>
              <a:gd name="connsiteX2263" fmla="*/ 5999665 w 6305201"/>
              <a:gd name="connsiteY2263" fmla="*/ 2154532 h 4039264"/>
              <a:gd name="connsiteX2264" fmla="*/ 5995893 w 6305201"/>
              <a:gd name="connsiteY2264" fmla="*/ 2166167 h 4039264"/>
              <a:gd name="connsiteX2265" fmla="*/ 5988349 w 6305201"/>
              <a:gd name="connsiteY2265" fmla="*/ 2171983 h 4039264"/>
              <a:gd name="connsiteX2266" fmla="*/ 5973262 w 6305201"/>
              <a:gd name="connsiteY2266" fmla="*/ 2177801 h 4039264"/>
              <a:gd name="connsiteX2267" fmla="*/ 5965718 w 6305201"/>
              <a:gd name="connsiteY2267" fmla="*/ 2195252 h 4039264"/>
              <a:gd name="connsiteX2268" fmla="*/ 5977034 w 6305201"/>
              <a:gd name="connsiteY2268" fmla="*/ 2201069 h 4039264"/>
              <a:gd name="connsiteX2269" fmla="*/ 5995893 w 6305201"/>
              <a:gd name="connsiteY2269" fmla="*/ 2195252 h 4039264"/>
              <a:gd name="connsiteX2270" fmla="*/ 6003437 w 6305201"/>
              <a:gd name="connsiteY2270" fmla="*/ 2183617 h 4039264"/>
              <a:gd name="connsiteX2271" fmla="*/ 6007209 w 6305201"/>
              <a:gd name="connsiteY2271" fmla="*/ 2183617 h 4039264"/>
              <a:gd name="connsiteX2272" fmla="*/ 6010982 w 6305201"/>
              <a:gd name="connsiteY2272" fmla="*/ 2195252 h 4039264"/>
              <a:gd name="connsiteX2273" fmla="*/ 6018526 w 6305201"/>
              <a:gd name="connsiteY2273" fmla="*/ 2206886 h 4039264"/>
              <a:gd name="connsiteX2274" fmla="*/ 6007209 w 6305201"/>
              <a:gd name="connsiteY2274" fmla="*/ 2230154 h 4039264"/>
              <a:gd name="connsiteX2275" fmla="*/ 5992121 w 6305201"/>
              <a:gd name="connsiteY2275" fmla="*/ 2253423 h 4039264"/>
              <a:gd name="connsiteX2276" fmla="*/ 5969490 w 6305201"/>
              <a:gd name="connsiteY2276" fmla="*/ 2270874 h 4039264"/>
              <a:gd name="connsiteX2277" fmla="*/ 5954401 w 6305201"/>
              <a:gd name="connsiteY2277" fmla="*/ 2282508 h 4039264"/>
              <a:gd name="connsiteX2278" fmla="*/ 5912909 w 6305201"/>
              <a:gd name="connsiteY2278" fmla="*/ 2317410 h 4039264"/>
              <a:gd name="connsiteX2279" fmla="*/ 5875188 w 6305201"/>
              <a:gd name="connsiteY2279" fmla="*/ 2358130 h 4039264"/>
              <a:gd name="connsiteX2280" fmla="*/ 5837468 w 6305201"/>
              <a:gd name="connsiteY2280" fmla="*/ 2393032 h 4039264"/>
              <a:gd name="connsiteX2281" fmla="*/ 5799748 w 6305201"/>
              <a:gd name="connsiteY2281" fmla="*/ 2422117 h 4039264"/>
              <a:gd name="connsiteX2282" fmla="*/ 5777115 w 6305201"/>
              <a:gd name="connsiteY2282" fmla="*/ 2445386 h 4039264"/>
              <a:gd name="connsiteX2283" fmla="*/ 5758255 w 6305201"/>
              <a:gd name="connsiteY2283" fmla="*/ 2457020 h 4039264"/>
              <a:gd name="connsiteX2284" fmla="*/ 5746939 w 6305201"/>
              <a:gd name="connsiteY2284" fmla="*/ 2468654 h 4039264"/>
              <a:gd name="connsiteX2285" fmla="*/ 5739395 w 6305201"/>
              <a:gd name="connsiteY2285" fmla="*/ 2491922 h 4039264"/>
              <a:gd name="connsiteX2286" fmla="*/ 5709218 w 6305201"/>
              <a:gd name="connsiteY2286" fmla="*/ 2515191 h 4039264"/>
              <a:gd name="connsiteX2287" fmla="*/ 5675270 w 6305201"/>
              <a:gd name="connsiteY2287" fmla="*/ 2538459 h 4039264"/>
              <a:gd name="connsiteX2288" fmla="*/ 5633778 w 6305201"/>
              <a:gd name="connsiteY2288" fmla="*/ 2567544 h 4039264"/>
              <a:gd name="connsiteX2289" fmla="*/ 5592286 w 6305201"/>
              <a:gd name="connsiteY2289" fmla="*/ 2602447 h 4039264"/>
              <a:gd name="connsiteX2290" fmla="*/ 5550793 w 6305201"/>
              <a:gd name="connsiteY2290" fmla="*/ 2643166 h 4039264"/>
              <a:gd name="connsiteX2291" fmla="*/ 5509301 w 6305201"/>
              <a:gd name="connsiteY2291" fmla="*/ 2678069 h 4039264"/>
              <a:gd name="connsiteX2292" fmla="*/ 5430087 w 6305201"/>
              <a:gd name="connsiteY2292" fmla="*/ 2742057 h 4039264"/>
              <a:gd name="connsiteX2293" fmla="*/ 5347102 w 6305201"/>
              <a:gd name="connsiteY2293" fmla="*/ 2800228 h 4039264"/>
              <a:gd name="connsiteX2294" fmla="*/ 5264117 w 6305201"/>
              <a:gd name="connsiteY2294" fmla="*/ 2870033 h 4039264"/>
              <a:gd name="connsiteX2295" fmla="*/ 5181133 w 6305201"/>
              <a:gd name="connsiteY2295" fmla="*/ 2928203 h 4039264"/>
              <a:gd name="connsiteX2296" fmla="*/ 5147185 w 6305201"/>
              <a:gd name="connsiteY2296" fmla="*/ 2945655 h 4039264"/>
              <a:gd name="connsiteX2297" fmla="*/ 5101919 w 6305201"/>
              <a:gd name="connsiteY2297" fmla="*/ 2957289 h 4039264"/>
              <a:gd name="connsiteX2298" fmla="*/ 5067971 w 6305201"/>
              <a:gd name="connsiteY2298" fmla="*/ 2986374 h 4039264"/>
              <a:gd name="connsiteX2299" fmla="*/ 5034023 w 6305201"/>
              <a:gd name="connsiteY2299" fmla="*/ 3003825 h 4039264"/>
              <a:gd name="connsiteX2300" fmla="*/ 5000076 w 6305201"/>
              <a:gd name="connsiteY2300" fmla="*/ 3038727 h 4039264"/>
              <a:gd name="connsiteX2301" fmla="*/ 4969898 w 6305201"/>
              <a:gd name="connsiteY2301" fmla="*/ 3073630 h 4039264"/>
              <a:gd name="connsiteX2302" fmla="*/ 4935950 w 6305201"/>
              <a:gd name="connsiteY2302" fmla="*/ 3102715 h 4039264"/>
              <a:gd name="connsiteX2303" fmla="*/ 4902002 w 6305201"/>
              <a:gd name="connsiteY2303" fmla="*/ 3125984 h 4039264"/>
              <a:gd name="connsiteX2304" fmla="*/ 4860509 w 6305201"/>
              <a:gd name="connsiteY2304" fmla="*/ 3143435 h 4039264"/>
              <a:gd name="connsiteX2305" fmla="*/ 4822789 w 6305201"/>
              <a:gd name="connsiteY2305" fmla="*/ 3160886 h 4039264"/>
              <a:gd name="connsiteX2306" fmla="*/ 4781296 w 6305201"/>
              <a:gd name="connsiteY2306" fmla="*/ 3172520 h 4039264"/>
              <a:gd name="connsiteX2307" fmla="*/ 4743576 w 6305201"/>
              <a:gd name="connsiteY2307" fmla="*/ 3184154 h 4039264"/>
              <a:gd name="connsiteX2308" fmla="*/ 4712878 w 6305201"/>
              <a:gd name="connsiteY2308" fmla="*/ 3201370 h 4039264"/>
              <a:gd name="connsiteX2309" fmla="*/ 4720402 w 6305201"/>
              <a:gd name="connsiteY2309" fmla="*/ 3214150 h 4039264"/>
              <a:gd name="connsiteX2310" fmla="*/ 4735997 w 6305201"/>
              <a:gd name="connsiteY2310" fmla="*/ 3218124 h 4039264"/>
              <a:gd name="connsiteX2311" fmla="*/ 4739594 w 6305201"/>
              <a:gd name="connsiteY2311" fmla="*/ 3219957 h 4039264"/>
              <a:gd name="connsiteX2312" fmla="*/ 4777524 w 6305201"/>
              <a:gd name="connsiteY2312" fmla="*/ 3207423 h 4039264"/>
              <a:gd name="connsiteX2313" fmla="*/ 4826561 w 6305201"/>
              <a:gd name="connsiteY2313" fmla="*/ 3172520 h 4039264"/>
              <a:gd name="connsiteX2314" fmla="*/ 4879370 w 6305201"/>
              <a:gd name="connsiteY2314" fmla="*/ 3149252 h 4039264"/>
              <a:gd name="connsiteX2315" fmla="*/ 4905774 w 6305201"/>
              <a:gd name="connsiteY2315" fmla="*/ 3149252 h 4039264"/>
              <a:gd name="connsiteX2316" fmla="*/ 4932178 w 6305201"/>
              <a:gd name="connsiteY2316" fmla="*/ 3149252 h 4039264"/>
              <a:gd name="connsiteX2317" fmla="*/ 4954811 w 6305201"/>
              <a:gd name="connsiteY2317" fmla="*/ 3160886 h 4039264"/>
              <a:gd name="connsiteX2318" fmla="*/ 4981215 w 6305201"/>
              <a:gd name="connsiteY2318" fmla="*/ 3172520 h 4039264"/>
              <a:gd name="connsiteX2319" fmla="*/ 4992531 w 6305201"/>
              <a:gd name="connsiteY2319" fmla="*/ 3184154 h 4039264"/>
              <a:gd name="connsiteX2320" fmla="*/ 5003847 w 6305201"/>
              <a:gd name="connsiteY2320" fmla="*/ 3195789 h 4039264"/>
              <a:gd name="connsiteX2321" fmla="*/ 5015163 w 6305201"/>
              <a:gd name="connsiteY2321" fmla="*/ 3184154 h 4039264"/>
              <a:gd name="connsiteX2322" fmla="*/ 5022707 w 6305201"/>
              <a:gd name="connsiteY2322" fmla="*/ 3172520 h 4039264"/>
              <a:gd name="connsiteX2323" fmla="*/ 5030251 w 6305201"/>
              <a:gd name="connsiteY2323" fmla="*/ 3149252 h 4039264"/>
              <a:gd name="connsiteX2324" fmla="*/ 5041568 w 6305201"/>
              <a:gd name="connsiteY2324" fmla="*/ 3137618 h 4039264"/>
              <a:gd name="connsiteX2325" fmla="*/ 5045339 w 6305201"/>
              <a:gd name="connsiteY2325" fmla="*/ 3125984 h 4039264"/>
              <a:gd name="connsiteX2326" fmla="*/ 5056655 w 6305201"/>
              <a:gd name="connsiteY2326" fmla="*/ 3114349 h 4039264"/>
              <a:gd name="connsiteX2327" fmla="*/ 5067971 w 6305201"/>
              <a:gd name="connsiteY2327" fmla="*/ 3125984 h 4039264"/>
              <a:gd name="connsiteX2328" fmla="*/ 5071743 w 6305201"/>
              <a:gd name="connsiteY2328" fmla="*/ 3143435 h 4039264"/>
              <a:gd name="connsiteX2329" fmla="*/ 5094376 w 6305201"/>
              <a:gd name="connsiteY2329" fmla="*/ 3149252 h 4039264"/>
              <a:gd name="connsiteX2330" fmla="*/ 5109464 w 6305201"/>
              <a:gd name="connsiteY2330" fmla="*/ 3143435 h 4039264"/>
              <a:gd name="connsiteX2331" fmla="*/ 5128324 w 6305201"/>
              <a:gd name="connsiteY2331" fmla="*/ 3137618 h 4039264"/>
              <a:gd name="connsiteX2332" fmla="*/ 5147185 w 6305201"/>
              <a:gd name="connsiteY2332" fmla="*/ 3125984 h 4039264"/>
              <a:gd name="connsiteX2333" fmla="*/ 5166045 w 6305201"/>
              <a:gd name="connsiteY2333" fmla="*/ 3120167 h 4039264"/>
              <a:gd name="connsiteX2334" fmla="*/ 5184904 w 6305201"/>
              <a:gd name="connsiteY2334" fmla="*/ 3120167 h 4039264"/>
              <a:gd name="connsiteX2335" fmla="*/ 5169816 w 6305201"/>
              <a:gd name="connsiteY2335" fmla="*/ 3137618 h 4039264"/>
              <a:gd name="connsiteX2336" fmla="*/ 5150957 w 6305201"/>
              <a:gd name="connsiteY2336" fmla="*/ 3149252 h 4039264"/>
              <a:gd name="connsiteX2337" fmla="*/ 5132096 w 6305201"/>
              <a:gd name="connsiteY2337" fmla="*/ 3160886 h 4039264"/>
              <a:gd name="connsiteX2338" fmla="*/ 5109464 w 6305201"/>
              <a:gd name="connsiteY2338" fmla="*/ 3172520 h 4039264"/>
              <a:gd name="connsiteX2339" fmla="*/ 5067971 w 6305201"/>
              <a:gd name="connsiteY2339" fmla="*/ 3189971 h 4039264"/>
              <a:gd name="connsiteX2340" fmla="*/ 5026479 w 6305201"/>
              <a:gd name="connsiteY2340" fmla="*/ 3213240 h 4039264"/>
              <a:gd name="connsiteX2341" fmla="*/ 4992531 w 6305201"/>
              <a:gd name="connsiteY2341" fmla="*/ 3224874 h 4039264"/>
              <a:gd name="connsiteX2342" fmla="*/ 4962354 w 6305201"/>
              <a:gd name="connsiteY2342" fmla="*/ 3248142 h 4039264"/>
              <a:gd name="connsiteX2343" fmla="*/ 4947267 w 6305201"/>
              <a:gd name="connsiteY2343" fmla="*/ 3265593 h 4039264"/>
              <a:gd name="connsiteX2344" fmla="*/ 4935950 w 6305201"/>
              <a:gd name="connsiteY2344" fmla="*/ 3277227 h 4039264"/>
              <a:gd name="connsiteX2345" fmla="*/ 4920862 w 6305201"/>
              <a:gd name="connsiteY2345" fmla="*/ 3277227 h 4039264"/>
              <a:gd name="connsiteX2346" fmla="*/ 4909546 w 6305201"/>
              <a:gd name="connsiteY2346" fmla="*/ 3283045 h 4039264"/>
              <a:gd name="connsiteX2347" fmla="*/ 4913318 w 6305201"/>
              <a:gd name="connsiteY2347" fmla="*/ 3306313 h 4039264"/>
              <a:gd name="connsiteX2348" fmla="*/ 4909546 w 6305201"/>
              <a:gd name="connsiteY2348" fmla="*/ 3317947 h 4039264"/>
              <a:gd name="connsiteX2349" fmla="*/ 4902002 w 6305201"/>
              <a:gd name="connsiteY2349" fmla="*/ 3323764 h 4039264"/>
              <a:gd name="connsiteX2350" fmla="*/ 4898230 w 6305201"/>
              <a:gd name="connsiteY2350" fmla="*/ 3323764 h 4039264"/>
              <a:gd name="connsiteX2351" fmla="*/ 4871825 w 6305201"/>
              <a:gd name="connsiteY2351" fmla="*/ 3323764 h 4039264"/>
              <a:gd name="connsiteX2352" fmla="*/ 4845421 w 6305201"/>
              <a:gd name="connsiteY2352" fmla="*/ 3335398 h 4039264"/>
              <a:gd name="connsiteX2353" fmla="*/ 4796384 w 6305201"/>
              <a:gd name="connsiteY2353" fmla="*/ 3358667 h 4039264"/>
              <a:gd name="connsiteX2354" fmla="*/ 4751120 w 6305201"/>
              <a:gd name="connsiteY2354" fmla="*/ 3376118 h 4039264"/>
              <a:gd name="connsiteX2355" fmla="*/ 4736032 w 6305201"/>
              <a:gd name="connsiteY2355" fmla="*/ 3387752 h 4039264"/>
              <a:gd name="connsiteX2356" fmla="*/ 4728487 w 6305201"/>
              <a:gd name="connsiteY2356" fmla="*/ 3405203 h 4039264"/>
              <a:gd name="connsiteX2357" fmla="*/ 4720943 w 6305201"/>
              <a:gd name="connsiteY2357" fmla="*/ 3411020 h 4039264"/>
              <a:gd name="connsiteX2358" fmla="*/ 4718499 w 6305201"/>
              <a:gd name="connsiteY2358" fmla="*/ 3414790 h 4039264"/>
              <a:gd name="connsiteX2359" fmla="*/ 4720402 w 6305201"/>
              <a:gd name="connsiteY2359" fmla="*/ 3418022 h 4039264"/>
              <a:gd name="connsiteX2360" fmla="*/ 4735997 w 6305201"/>
              <a:gd name="connsiteY2360" fmla="*/ 3421996 h 4039264"/>
              <a:gd name="connsiteX2361" fmla="*/ 4751592 w 6305201"/>
              <a:gd name="connsiteY2361" fmla="*/ 3429943 h 4039264"/>
              <a:gd name="connsiteX2362" fmla="*/ 4754149 w 6305201"/>
              <a:gd name="connsiteY2362" fmla="*/ 3431572 h 4039264"/>
              <a:gd name="connsiteX2363" fmla="*/ 4766208 w 6305201"/>
              <a:gd name="connsiteY2363" fmla="*/ 3428472 h 4039264"/>
              <a:gd name="connsiteX2364" fmla="*/ 4777524 w 6305201"/>
              <a:gd name="connsiteY2364" fmla="*/ 3428472 h 4039264"/>
              <a:gd name="connsiteX2365" fmla="*/ 4781296 w 6305201"/>
              <a:gd name="connsiteY2365" fmla="*/ 3434289 h 4039264"/>
              <a:gd name="connsiteX2366" fmla="*/ 4781296 w 6305201"/>
              <a:gd name="connsiteY2366" fmla="*/ 3440105 h 4039264"/>
              <a:gd name="connsiteX2367" fmla="*/ 4773752 w 6305201"/>
              <a:gd name="connsiteY2367" fmla="*/ 3451740 h 4039264"/>
              <a:gd name="connsiteX2368" fmla="*/ 4773752 w 6305201"/>
              <a:gd name="connsiteY2368" fmla="*/ 3463374 h 4039264"/>
              <a:gd name="connsiteX2369" fmla="*/ 4777524 w 6305201"/>
              <a:gd name="connsiteY2369" fmla="*/ 3469191 h 4039264"/>
              <a:gd name="connsiteX2370" fmla="*/ 4785068 w 6305201"/>
              <a:gd name="connsiteY2370" fmla="*/ 3469191 h 4039264"/>
              <a:gd name="connsiteX2371" fmla="*/ 4792612 w 6305201"/>
              <a:gd name="connsiteY2371" fmla="*/ 3469191 h 4039264"/>
              <a:gd name="connsiteX2372" fmla="*/ 4819017 w 6305201"/>
              <a:gd name="connsiteY2372" fmla="*/ 3457557 h 4039264"/>
              <a:gd name="connsiteX2373" fmla="*/ 4837877 w 6305201"/>
              <a:gd name="connsiteY2373" fmla="*/ 3451740 h 4039264"/>
              <a:gd name="connsiteX2374" fmla="*/ 4852965 w 6305201"/>
              <a:gd name="connsiteY2374" fmla="*/ 3440105 h 4039264"/>
              <a:gd name="connsiteX2375" fmla="*/ 4879370 w 6305201"/>
              <a:gd name="connsiteY2375" fmla="*/ 3428472 h 4039264"/>
              <a:gd name="connsiteX2376" fmla="*/ 4890685 w 6305201"/>
              <a:gd name="connsiteY2376" fmla="*/ 3416838 h 4039264"/>
              <a:gd name="connsiteX2377" fmla="*/ 4902002 w 6305201"/>
              <a:gd name="connsiteY2377" fmla="*/ 3411020 h 4039264"/>
              <a:gd name="connsiteX2378" fmla="*/ 4909546 w 6305201"/>
              <a:gd name="connsiteY2378" fmla="*/ 3405203 h 4039264"/>
              <a:gd name="connsiteX2379" fmla="*/ 4905774 w 6305201"/>
              <a:gd name="connsiteY2379" fmla="*/ 3393569 h 4039264"/>
              <a:gd name="connsiteX2380" fmla="*/ 4886914 w 6305201"/>
              <a:gd name="connsiteY2380" fmla="*/ 3393569 h 4039264"/>
              <a:gd name="connsiteX2381" fmla="*/ 4871825 w 6305201"/>
              <a:gd name="connsiteY2381" fmla="*/ 3405203 h 4039264"/>
              <a:gd name="connsiteX2382" fmla="*/ 4849193 w 6305201"/>
              <a:gd name="connsiteY2382" fmla="*/ 3411020 h 4039264"/>
              <a:gd name="connsiteX2383" fmla="*/ 4826561 w 6305201"/>
              <a:gd name="connsiteY2383" fmla="*/ 3411020 h 4039264"/>
              <a:gd name="connsiteX2384" fmla="*/ 4852965 w 6305201"/>
              <a:gd name="connsiteY2384" fmla="*/ 3387752 h 4039264"/>
              <a:gd name="connsiteX2385" fmla="*/ 4875597 w 6305201"/>
              <a:gd name="connsiteY2385" fmla="*/ 3364483 h 4039264"/>
              <a:gd name="connsiteX2386" fmla="*/ 4886914 w 6305201"/>
              <a:gd name="connsiteY2386" fmla="*/ 3358667 h 4039264"/>
              <a:gd name="connsiteX2387" fmla="*/ 4898230 w 6305201"/>
              <a:gd name="connsiteY2387" fmla="*/ 3352849 h 4039264"/>
              <a:gd name="connsiteX2388" fmla="*/ 4909546 w 6305201"/>
              <a:gd name="connsiteY2388" fmla="*/ 3352849 h 4039264"/>
              <a:gd name="connsiteX2389" fmla="*/ 4920862 w 6305201"/>
              <a:gd name="connsiteY2389" fmla="*/ 3358667 h 4039264"/>
              <a:gd name="connsiteX2390" fmla="*/ 4935950 w 6305201"/>
              <a:gd name="connsiteY2390" fmla="*/ 3364483 h 4039264"/>
              <a:gd name="connsiteX2391" fmla="*/ 4939723 w 6305201"/>
              <a:gd name="connsiteY2391" fmla="*/ 3364483 h 4039264"/>
              <a:gd name="connsiteX2392" fmla="*/ 4939723 w 6305201"/>
              <a:gd name="connsiteY2392" fmla="*/ 3370301 h 4039264"/>
              <a:gd name="connsiteX2393" fmla="*/ 4935950 w 6305201"/>
              <a:gd name="connsiteY2393" fmla="*/ 3381935 h 4039264"/>
              <a:gd name="connsiteX2394" fmla="*/ 4935950 w 6305201"/>
              <a:gd name="connsiteY2394" fmla="*/ 3387752 h 4039264"/>
              <a:gd name="connsiteX2395" fmla="*/ 4935950 w 6305201"/>
              <a:gd name="connsiteY2395" fmla="*/ 3393569 h 4039264"/>
              <a:gd name="connsiteX2396" fmla="*/ 4939723 w 6305201"/>
              <a:gd name="connsiteY2396" fmla="*/ 3405203 h 4039264"/>
              <a:gd name="connsiteX2397" fmla="*/ 4947267 w 6305201"/>
              <a:gd name="connsiteY2397" fmla="*/ 3405203 h 4039264"/>
              <a:gd name="connsiteX2398" fmla="*/ 4951039 w 6305201"/>
              <a:gd name="connsiteY2398" fmla="*/ 3393569 h 4039264"/>
              <a:gd name="connsiteX2399" fmla="*/ 4954811 w 6305201"/>
              <a:gd name="connsiteY2399" fmla="*/ 3405203 h 4039264"/>
              <a:gd name="connsiteX2400" fmla="*/ 4954811 w 6305201"/>
              <a:gd name="connsiteY2400" fmla="*/ 3411020 h 4039264"/>
              <a:gd name="connsiteX2401" fmla="*/ 4962354 w 6305201"/>
              <a:gd name="connsiteY2401" fmla="*/ 3422654 h 4039264"/>
              <a:gd name="connsiteX2402" fmla="*/ 4966126 w 6305201"/>
              <a:gd name="connsiteY2402" fmla="*/ 3434289 h 4039264"/>
              <a:gd name="connsiteX2403" fmla="*/ 4973671 w 6305201"/>
              <a:gd name="connsiteY2403" fmla="*/ 3434289 h 4039264"/>
              <a:gd name="connsiteX2404" fmla="*/ 4984987 w 6305201"/>
              <a:gd name="connsiteY2404" fmla="*/ 3440105 h 4039264"/>
              <a:gd name="connsiteX2405" fmla="*/ 5000076 w 6305201"/>
              <a:gd name="connsiteY2405" fmla="*/ 3457557 h 4039264"/>
              <a:gd name="connsiteX2406" fmla="*/ 5007619 w 6305201"/>
              <a:gd name="connsiteY2406" fmla="*/ 3469191 h 4039264"/>
              <a:gd name="connsiteX2407" fmla="*/ 5026479 w 6305201"/>
              <a:gd name="connsiteY2407" fmla="*/ 3498276 h 4039264"/>
              <a:gd name="connsiteX2408" fmla="*/ 5037795 w 6305201"/>
              <a:gd name="connsiteY2408" fmla="*/ 3527362 h 4039264"/>
              <a:gd name="connsiteX2409" fmla="*/ 5037795 w 6305201"/>
              <a:gd name="connsiteY2409" fmla="*/ 3544813 h 4039264"/>
              <a:gd name="connsiteX2410" fmla="*/ 5037795 w 6305201"/>
              <a:gd name="connsiteY2410" fmla="*/ 3556447 h 4039264"/>
              <a:gd name="connsiteX2411" fmla="*/ 5034023 w 6305201"/>
              <a:gd name="connsiteY2411" fmla="*/ 3562264 h 4039264"/>
              <a:gd name="connsiteX2412" fmla="*/ 5034023 w 6305201"/>
              <a:gd name="connsiteY2412" fmla="*/ 3568081 h 4039264"/>
              <a:gd name="connsiteX2413" fmla="*/ 5034023 w 6305201"/>
              <a:gd name="connsiteY2413" fmla="*/ 3573898 h 4039264"/>
              <a:gd name="connsiteX2414" fmla="*/ 5037795 w 6305201"/>
              <a:gd name="connsiteY2414" fmla="*/ 3573898 h 4039264"/>
              <a:gd name="connsiteX2415" fmla="*/ 5071743 w 6305201"/>
              <a:gd name="connsiteY2415" fmla="*/ 3597167 h 4039264"/>
              <a:gd name="connsiteX2416" fmla="*/ 5109464 w 6305201"/>
              <a:gd name="connsiteY2416" fmla="*/ 3608801 h 4039264"/>
              <a:gd name="connsiteX2417" fmla="*/ 5109464 w 6305201"/>
              <a:gd name="connsiteY2417" fmla="*/ 3614618 h 4039264"/>
              <a:gd name="connsiteX2418" fmla="*/ 5105692 w 6305201"/>
              <a:gd name="connsiteY2418" fmla="*/ 3620435 h 4039264"/>
              <a:gd name="connsiteX2419" fmla="*/ 5101919 w 6305201"/>
              <a:gd name="connsiteY2419" fmla="*/ 3620435 h 4039264"/>
              <a:gd name="connsiteX2420" fmla="*/ 5098148 w 6305201"/>
              <a:gd name="connsiteY2420" fmla="*/ 3620435 h 4039264"/>
              <a:gd name="connsiteX2421" fmla="*/ 5098148 w 6305201"/>
              <a:gd name="connsiteY2421" fmla="*/ 3626252 h 4039264"/>
              <a:gd name="connsiteX2422" fmla="*/ 5094376 w 6305201"/>
              <a:gd name="connsiteY2422" fmla="*/ 3643703 h 4039264"/>
              <a:gd name="connsiteX2423" fmla="*/ 5090604 w 6305201"/>
              <a:gd name="connsiteY2423" fmla="*/ 3655337 h 4039264"/>
              <a:gd name="connsiteX2424" fmla="*/ 5064199 w 6305201"/>
              <a:gd name="connsiteY2424" fmla="*/ 3672788 h 4039264"/>
              <a:gd name="connsiteX2425" fmla="*/ 5037795 w 6305201"/>
              <a:gd name="connsiteY2425" fmla="*/ 3678606 h 4039264"/>
              <a:gd name="connsiteX2426" fmla="*/ 5026479 w 6305201"/>
              <a:gd name="connsiteY2426" fmla="*/ 3678606 h 4039264"/>
              <a:gd name="connsiteX2427" fmla="*/ 5022707 w 6305201"/>
              <a:gd name="connsiteY2427" fmla="*/ 3672788 h 4039264"/>
              <a:gd name="connsiteX2428" fmla="*/ 5022707 w 6305201"/>
              <a:gd name="connsiteY2428" fmla="*/ 3666972 h 4039264"/>
              <a:gd name="connsiteX2429" fmla="*/ 5022707 w 6305201"/>
              <a:gd name="connsiteY2429" fmla="*/ 3649520 h 4039264"/>
              <a:gd name="connsiteX2430" fmla="*/ 5022707 w 6305201"/>
              <a:gd name="connsiteY2430" fmla="*/ 3632069 h 4039264"/>
              <a:gd name="connsiteX2431" fmla="*/ 5015163 w 6305201"/>
              <a:gd name="connsiteY2431" fmla="*/ 3620435 h 4039264"/>
              <a:gd name="connsiteX2432" fmla="*/ 5011391 w 6305201"/>
              <a:gd name="connsiteY2432" fmla="*/ 3608801 h 4039264"/>
              <a:gd name="connsiteX2433" fmla="*/ 5000076 w 6305201"/>
              <a:gd name="connsiteY2433" fmla="*/ 3602984 h 4039264"/>
              <a:gd name="connsiteX2434" fmla="*/ 4969898 w 6305201"/>
              <a:gd name="connsiteY2434" fmla="*/ 3597167 h 4039264"/>
              <a:gd name="connsiteX2435" fmla="*/ 4939723 w 6305201"/>
              <a:gd name="connsiteY2435" fmla="*/ 3597167 h 4039264"/>
              <a:gd name="connsiteX2436" fmla="*/ 4935950 w 6305201"/>
              <a:gd name="connsiteY2436" fmla="*/ 3602984 h 4039264"/>
              <a:gd name="connsiteX2437" fmla="*/ 4932178 w 6305201"/>
              <a:gd name="connsiteY2437" fmla="*/ 3608801 h 4039264"/>
              <a:gd name="connsiteX2438" fmla="*/ 4932178 w 6305201"/>
              <a:gd name="connsiteY2438" fmla="*/ 3614618 h 4039264"/>
              <a:gd name="connsiteX2439" fmla="*/ 4932178 w 6305201"/>
              <a:gd name="connsiteY2439" fmla="*/ 3620435 h 4039264"/>
              <a:gd name="connsiteX2440" fmla="*/ 4939723 w 6305201"/>
              <a:gd name="connsiteY2440" fmla="*/ 3620435 h 4039264"/>
              <a:gd name="connsiteX2441" fmla="*/ 4947267 w 6305201"/>
              <a:gd name="connsiteY2441" fmla="*/ 3620435 h 4039264"/>
              <a:gd name="connsiteX2442" fmla="*/ 4951039 w 6305201"/>
              <a:gd name="connsiteY2442" fmla="*/ 3626252 h 4039264"/>
              <a:gd name="connsiteX2443" fmla="*/ 4954811 w 6305201"/>
              <a:gd name="connsiteY2443" fmla="*/ 3632069 h 4039264"/>
              <a:gd name="connsiteX2444" fmla="*/ 4954811 w 6305201"/>
              <a:gd name="connsiteY2444" fmla="*/ 3643703 h 4039264"/>
              <a:gd name="connsiteX2445" fmla="*/ 4947267 w 6305201"/>
              <a:gd name="connsiteY2445" fmla="*/ 3655337 h 4039264"/>
              <a:gd name="connsiteX2446" fmla="*/ 4932178 w 6305201"/>
              <a:gd name="connsiteY2446" fmla="*/ 3661154 h 4039264"/>
              <a:gd name="connsiteX2447" fmla="*/ 4902002 w 6305201"/>
              <a:gd name="connsiteY2447" fmla="*/ 3666972 h 4039264"/>
              <a:gd name="connsiteX2448" fmla="*/ 4886914 w 6305201"/>
              <a:gd name="connsiteY2448" fmla="*/ 3672788 h 4039264"/>
              <a:gd name="connsiteX2449" fmla="*/ 4890685 w 6305201"/>
              <a:gd name="connsiteY2449" fmla="*/ 3701874 h 4039264"/>
              <a:gd name="connsiteX2450" fmla="*/ 4905774 w 6305201"/>
              <a:gd name="connsiteY2450" fmla="*/ 3719325 h 4039264"/>
              <a:gd name="connsiteX2451" fmla="*/ 4898230 w 6305201"/>
              <a:gd name="connsiteY2451" fmla="*/ 3725142 h 4039264"/>
              <a:gd name="connsiteX2452" fmla="*/ 4886914 w 6305201"/>
              <a:gd name="connsiteY2452" fmla="*/ 3725142 h 4039264"/>
              <a:gd name="connsiteX2453" fmla="*/ 4879370 w 6305201"/>
              <a:gd name="connsiteY2453" fmla="*/ 3742594 h 4039264"/>
              <a:gd name="connsiteX2454" fmla="*/ 4875597 w 6305201"/>
              <a:gd name="connsiteY2454" fmla="*/ 3754228 h 4039264"/>
              <a:gd name="connsiteX2455" fmla="*/ 4868053 w 6305201"/>
              <a:gd name="connsiteY2455" fmla="*/ 3765862 h 4039264"/>
              <a:gd name="connsiteX2456" fmla="*/ 4856737 w 6305201"/>
              <a:gd name="connsiteY2456" fmla="*/ 3771679 h 4039264"/>
              <a:gd name="connsiteX2457" fmla="*/ 4845421 w 6305201"/>
              <a:gd name="connsiteY2457" fmla="*/ 3777496 h 4039264"/>
              <a:gd name="connsiteX2458" fmla="*/ 4830333 w 6305201"/>
              <a:gd name="connsiteY2458" fmla="*/ 3777496 h 4039264"/>
              <a:gd name="connsiteX2459" fmla="*/ 4807700 w 6305201"/>
              <a:gd name="connsiteY2459" fmla="*/ 3794947 h 4039264"/>
              <a:gd name="connsiteX2460" fmla="*/ 4781296 w 6305201"/>
              <a:gd name="connsiteY2460" fmla="*/ 3806581 h 4039264"/>
              <a:gd name="connsiteX2461" fmla="*/ 4751120 w 6305201"/>
              <a:gd name="connsiteY2461" fmla="*/ 3812398 h 4039264"/>
              <a:gd name="connsiteX2462" fmla="*/ 4724715 w 6305201"/>
              <a:gd name="connsiteY2462" fmla="*/ 3818215 h 4039264"/>
              <a:gd name="connsiteX2463" fmla="*/ 4713399 w 6305201"/>
              <a:gd name="connsiteY2463" fmla="*/ 3818215 h 4039264"/>
              <a:gd name="connsiteX2464" fmla="*/ 4694539 w 6305201"/>
              <a:gd name="connsiteY2464" fmla="*/ 3824032 h 4039264"/>
              <a:gd name="connsiteX2465" fmla="*/ 4686995 w 6305201"/>
              <a:gd name="connsiteY2465" fmla="*/ 3841484 h 4039264"/>
              <a:gd name="connsiteX2466" fmla="*/ 4668134 w 6305201"/>
              <a:gd name="connsiteY2466" fmla="*/ 3847301 h 4039264"/>
              <a:gd name="connsiteX2467" fmla="*/ 4641731 w 6305201"/>
              <a:gd name="connsiteY2467" fmla="*/ 3847301 h 4039264"/>
              <a:gd name="connsiteX2468" fmla="*/ 4611554 w 6305201"/>
              <a:gd name="connsiteY2468" fmla="*/ 3841484 h 4039264"/>
              <a:gd name="connsiteX2469" fmla="*/ 4592694 w 6305201"/>
              <a:gd name="connsiteY2469" fmla="*/ 3853118 h 4039264"/>
              <a:gd name="connsiteX2470" fmla="*/ 4566290 w 6305201"/>
              <a:gd name="connsiteY2470" fmla="*/ 3858935 h 4039264"/>
              <a:gd name="connsiteX2471" fmla="*/ 4558745 w 6305201"/>
              <a:gd name="connsiteY2471" fmla="*/ 3858935 h 4039264"/>
              <a:gd name="connsiteX2472" fmla="*/ 4554973 w 6305201"/>
              <a:gd name="connsiteY2472" fmla="*/ 3864752 h 4039264"/>
              <a:gd name="connsiteX2473" fmla="*/ 4543657 w 6305201"/>
              <a:gd name="connsiteY2473" fmla="*/ 3870569 h 4039264"/>
              <a:gd name="connsiteX2474" fmla="*/ 4536113 w 6305201"/>
              <a:gd name="connsiteY2474" fmla="*/ 3876386 h 4039264"/>
              <a:gd name="connsiteX2475" fmla="*/ 4524797 w 6305201"/>
              <a:gd name="connsiteY2475" fmla="*/ 3893837 h 4039264"/>
              <a:gd name="connsiteX2476" fmla="*/ 4509709 w 6305201"/>
              <a:gd name="connsiteY2476" fmla="*/ 3893837 h 4039264"/>
              <a:gd name="connsiteX2477" fmla="*/ 4479533 w 6305201"/>
              <a:gd name="connsiteY2477" fmla="*/ 3899655 h 4039264"/>
              <a:gd name="connsiteX2478" fmla="*/ 4449356 w 6305201"/>
              <a:gd name="connsiteY2478" fmla="*/ 3905472 h 4039264"/>
              <a:gd name="connsiteX2479" fmla="*/ 4385232 w 6305201"/>
              <a:gd name="connsiteY2479" fmla="*/ 3911288 h 4039264"/>
              <a:gd name="connsiteX2480" fmla="*/ 4324879 w 6305201"/>
              <a:gd name="connsiteY2480" fmla="*/ 3922923 h 4039264"/>
              <a:gd name="connsiteX2481" fmla="*/ 4290930 w 6305201"/>
              <a:gd name="connsiteY2481" fmla="*/ 3934557 h 4039264"/>
              <a:gd name="connsiteX2482" fmla="*/ 4256983 w 6305201"/>
              <a:gd name="connsiteY2482" fmla="*/ 3934557 h 4039264"/>
              <a:gd name="connsiteX2483" fmla="*/ 4223034 w 6305201"/>
              <a:gd name="connsiteY2483" fmla="*/ 3940374 h 4039264"/>
              <a:gd name="connsiteX2484" fmla="*/ 4189086 w 6305201"/>
              <a:gd name="connsiteY2484" fmla="*/ 3952008 h 4039264"/>
              <a:gd name="connsiteX2485" fmla="*/ 4162682 w 6305201"/>
              <a:gd name="connsiteY2485" fmla="*/ 3963642 h 4039264"/>
              <a:gd name="connsiteX2486" fmla="*/ 4132505 w 6305201"/>
              <a:gd name="connsiteY2486" fmla="*/ 3981093 h 4039264"/>
              <a:gd name="connsiteX2487" fmla="*/ 4106101 w 6305201"/>
              <a:gd name="connsiteY2487" fmla="*/ 3981093 h 4039264"/>
              <a:gd name="connsiteX2488" fmla="*/ 4079696 w 6305201"/>
              <a:gd name="connsiteY2488" fmla="*/ 3963642 h 4039264"/>
              <a:gd name="connsiteX2489" fmla="*/ 4045748 w 6305201"/>
              <a:gd name="connsiteY2489" fmla="*/ 3963642 h 4039264"/>
              <a:gd name="connsiteX2490" fmla="*/ 4015572 w 6305201"/>
              <a:gd name="connsiteY2490" fmla="*/ 3969459 h 4039264"/>
              <a:gd name="connsiteX2491" fmla="*/ 3981623 w 6305201"/>
              <a:gd name="connsiteY2491" fmla="*/ 3986911 h 4039264"/>
              <a:gd name="connsiteX2492" fmla="*/ 3951447 w 6305201"/>
              <a:gd name="connsiteY2492" fmla="*/ 3998544 h 4039264"/>
              <a:gd name="connsiteX2493" fmla="*/ 3928815 w 6305201"/>
              <a:gd name="connsiteY2493" fmla="*/ 3998544 h 4039264"/>
              <a:gd name="connsiteX2494" fmla="*/ 3906182 w 6305201"/>
              <a:gd name="connsiteY2494" fmla="*/ 3986911 h 4039264"/>
              <a:gd name="connsiteX2495" fmla="*/ 3872234 w 6305201"/>
              <a:gd name="connsiteY2495" fmla="*/ 3986911 h 4039264"/>
              <a:gd name="connsiteX2496" fmla="*/ 3834513 w 6305201"/>
              <a:gd name="connsiteY2496" fmla="*/ 3986911 h 4039264"/>
              <a:gd name="connsiteX2497" fmla="*/ 3796793 w 6305201"/>
              <a:gd name="connsiteY2497" fmla="*/ 3992728 h 4039264"/>
              <a:gd name="connsiteX2498" fmla="*/ 3759073 w 6305201"/>
              <a:gd name="connsiteY2498" fmla="*/ 4004362 h 4039264"/>
              <a:gd name="connsiteX2499" fmla="*/ 3732669 w 6305201"/>
              <a:gd name="connsiteY2499" fmla="*/ 4010179 h 4039264"/>
              <a:gd name="connsiteX2500" fmla="*/ 3706265 w 6305201"/>
              <a:gd name="connsiteY2500" fmla="*/ 4015996 h 4039264"/>
              <a:gd name="connsiteX2501" fmla="*/ 3676088 w 6305201"/>
              <a:gd name="connsiteY2501" fmla="*/ 4010179 h 4039264"/>
              <a:gd name="connsiteX2502" fmla="*/ 3645911 w 6305201"/>
              <a:gd name="connsiteY2502" fmla="*/ 3998544 h 4039264"/>
              <a:gd name="connsiteX2503" fmla="*/ 3623279 w 6305201"/>
              <a:gd name="connsiteY2503" fmla="*/ 3992728 h 4039264"/>
              <a:gd name="connsiteX2504" fmla="*/ 3597779 w 6305201"/>
              <a:gd name="connsiteY2504" fmla="*/ 3992728 h 4039264"/>
              <a:gd name="connsiteX2505" fmla="*/ 3591545 w 6305201"/>
              <a:gd name="connsiteY2505" fmla="*/ 3994101 h 4039264"/>
              <a:gd name="connsiteX2506" fmla="*/ 3566698 w 6305201"/>
              <a:gd name="connsiteY2506" fmla="*/ 4015996 h 4039264"/>
              <a:gd name="connsiteX2507" fmla="*/ 3536523 w 6305201"/>
              <a:gd name="connsiteY2507" fmla="*/ 4033447 h 4039264"/>
              <a:gd name="connsiteX2508" fmla="*/ 3510119 w 6305201"/>
              <a:gd name="connsiteY2508" fmla="*/ 4039264 h 4039264"/>
              <a:gd name="connsiteX2509" fmla="*/ 3479942 w 6305201"/>
              <a:gd name="connsiteY2509" fmla="*/ 4033447 h 4039264"/>
              <a:gd name="connsiteX2510" fmla="*/ 3445994 w 6305201"/>
              <a:gd name="connsiteY2510" fmla="*/ 4033447 h 4039264"/>
              <a:gd name="connsiteX2511" fmla="*/ 3412045 w 6305201"/>
              <a:gd name="connsiteY2511" fmla="*/ 4027630 h 4039264"/>
              <a:gd name="connsiteX2512" fmla="*/ 3397729 w 6305201"/>
              <a:gd name="connsiteY2512" fmla="*/ 4020271 h 4039264"/>
              <a:gd name="connsiteX2513" fmla="*/ 3376240 w 6305201"/>
              <a:gd name="connsiteY2513" fmla="*/ 4031317 h 4039264"/>
              <a:gd name="connsiteX2514" fmla="*/ 3353050 w 6305201"/>
              <a:gd name="connsiteY2514" fmla="*/ 4035290 h 4039264"/>
              <a:gd name="connsiteX2515" fmla="*/ 3329861 w 6305201"/>
              <a:gd name="connsiteY2515" fmla="*/ 4035290 h 4039264"/>
              <a:gd name="connsiteX2516" fmla="*/ 3309248 w 6305201"/>
              <a:gd name="connsiteY2516" fmla="*/ 4039264 h 4039264"/>
              <a:gd name="connsiteX2517" fmla="*/ 3291212 w 6305201"/>
              <a:gd name="connsiteY2517" fmla="*/ 4035290 h 4039264"/>
              <a:gd name="connsiteX2518" fmla="*/ 3270601 w 6305201"/>
              <a:gd name="connsiteY2518" fmla="*/ 4023370 h 4039264"/>
              <a:gd name="connsiteX2519" fmla="*/ 3252564 w 6305201"/>
              <a:gd name="connsiteY2519" fmla="*/ 4007476 h 4039264"/>
              <a:gd name="connsiteX2520" fmla="*/ 3231952 w 6305201"/>
              <a:gd name="connsiteY2520" fmla="*/ 4007476 h 4039264"/>
              <a:gd name="connsiteX2521" fmla="*/ 3216492 w 6305201"/>
              <a:gd name="connsiteY2521" fmla="*/ 4011449 h 4039264"/>
              <a:gd name="connsiteX2522" fmla="*/ 3195879 w 6305201"/>
              <a:gd name="connsiteY2522" fmla="*/ 4019397 h 4039264"/>
              <a:gd name="connsiteX2523" fmla="*/ 3175266 w 6305201"/>
              <a:gd name="connsiteY2523" fmla="*/ 4023370 h 4039264"/>
              <a:gd name="connsiteX2524" fmla="*/ 3157230 w 6305201"/>
              <a:gd name="connsiteY2524" fmla="*/ 4019397 h 4039264"/>
              <a:gd name="connsiteX2525" fmla="*/ 3139194 w 6305201"/>
              <a:gd name="connsiteY2525" fmla="*/ 4015423 h 4039264"/>
              <a:gd name="connsiteX2526" fmla="*/ 3113429 w 6305201"/>
              <a:gd name="connsiteY2526" fmla="*/ 4007476 h 4039264"/>
              <a:gd name="connsiteX2527" fmla="*/ 3087663 w 6305201"/>
              <a:gd name="connsiteY2527" fmla="*/ 4003503 h 4039264"/>
              <a:gd name="connsiteX2528" fmla="*/ 3061897 w 6305201"/>
              <a:gd name="connsiteY2528" fmla="*/ 4003503 h 4039264"/>
              <a:gd name="connsiteX2529" fmla="*/ 3038708 w 6305201"/>
              <a:gd name="connsiteY2529" fmla="*/ 4003503 h 4039264"/>
              <a:gd name="connsiteX2530" fmla="*/ 3023248 w 6305201"/>
              <a:gd name="connsiteY2530" fmla="*/ 4011449 h 4039264"/>
              <a:gd name="connsiteX2531" fmla="*/ 3007789 w 6305201"/>
              <a:gd name="connsiteY2531" fmla="*/ 4011449 h 4039264"/>
              <a:gd name="connsiteX2532" fmla="*/ 2987176 w 6305201"/>
              <a:gd name="connsiteY2532" fmla="*/ 4003503 h 4039264"/>
              <a:gd name="connsiteX2533" fmla="*/ 2963986 w 6305201"/>
              <a:gd name="connsiteY2533" fmla="*/ 3991582 h 4039264"/>
              <a:gd name="connsiteX2534" fmla="*/ 2943374 w 6305201"/>
              <a:gd name="connsiteY2534" fmla="*/ 3987608 h 4039264"/>
              <a:gd name="connsiteX2535" fmla="*/ 2920185 w 6305201"/>
              <a:gd name="connsiteY2535" fmla="*/ 3987608 h 4039264"/>
              <a:gd name="connsiteX2536" fmla="*/ 2902148 w 6305201"/>
              <a:gd name="connsiteY2536" fmla="*/ 3999529 h 4039264"/>
              <a:gd name="connsiteX2537" fmla="*/ 2884112 w 6305201"/>
              <a:gd name="connsiteY2537" fmla="*/ 3999529 h 4039264"/>
              <a:gd name="connsiteX2538" fmla="*/ 2863499 w 6305201"/>
              <a:gd name="connsiteY2538" fmla="*/ 3987608 h 4039264"/>
              <a:gd name="connsiteX2539" fmla="*/ 2845463 w 6305201"/>
              <a:gd name="connsiteY2539" fmla="*/ 3979662 h 4039264"/>
              <a:gd name="connsiteX2540" fmla="*/ 2822274 w 6305201"/>
              <a:gd name="connsiteY2540" fmla="*/ 3971715 h 4039264"/>
              <a:gd name="connsiteX2541" fmla="*/ 2799085 w 6305201"/>
              <a:gd name="connsiteY2541" fmla="*/ 3967741 h 4039264"/>
              <a:gd name="connsiteX2542" fmla="*/ 2775896 w 6305201"/>
              <a:gd name="connsiteY2542" fmla="*/ 3967741 h 4039264"/>
              <a:gd name="connsiteX2543" fmla="*/ 2752707 w 6305201"/>
              <a:gd name="connsiteY2543" fmla="*/ 3959794 h 4039264"/>
              <a:gd name="connsiteX2544" fmla="*/ 2711481 w 6305201"/>
              <a:gd name="connsiteY2544" fmla="*/ 3951847 h 4039264"/>
              <a:gd name="connsiteX2545" fmla="*/ 2667680 w 6305201"/>
              <a:gd name="connsiteY2545" fmla="*/ 3947874 h 4039264"/>
              <a:gd name="connsiteX2546" fmla="*/ 2647067 w 6305201"/>
              <a:gd name="connsiteY2546" fmla="*/ 3943901 h 4039264"/>
              <a:gd name="connsiteX2547" fmla="*/ 2626454 w 6305201"/>
              <a:gd name="connsiteY2547" fmla="*/ 3939927 h 4039264"/>
              <a:gd name="connsiteX2548" fmla="*/ 2616148 w 6305201"/>
              <a:gd name="connsiteY2548" fmla="*/ 3939927 h 4039264"/>
              <a:gd name="connsiteX2549" fmla="*/ 2608418 w 6305201"/>
              <a:gd name="connsiteY2549" fmla="*/ 3928006 h 4039264"/>
              <a:gd name="connsiteX2550" fmla="*/ 2603265 w 6305201"/>
              <a:gd name="connsiteY2550" fmla="*/ 3924033 h 4039264"/>
              <a:gd name="connsiteX2551" fmla="*/ 2595536 w 6305201"/>
              <a:gd name="connsiteY2551" fmla="*/ 3920059 h 4039264"/>
              <a:gd name="connsiteX2552" fmla="*/ 2592959 w 6305201"/>
              <a:gd name="connsiteY2552" fmla="*/ 3916086 h 4039264"/>
              <a:gd name="connsiteX2553" fmla="*/ 2587805 w 6305201"/>
              <a:gd name="connsiteY2553" fmla="*/ 3916086 h 4039264"/>
              <a:gd name="connsiteX2554" fmla="*/ 2569769 w 6305201"/>
              <a:gd name="connsiteY2554" fmla="*/ 3912112 h 4039264"/>
              <a:gd name="connsiteX2555" fmla="*/ 2556887 w 6305201"/>
              <a:gd name="connsiteY2555" fmla="*/ 3904166 h 4039264"/>
              <a:gd name="connsiteX2556" fmla="*/ 2536273 w 6305201"/>
              <a:gd name="connsiteY2556" fmla="*/ 3908139 h 4039264"/>
              <a:gd name="connsiteX2557" fmla="*/ 2518238 w 6305201"/>
              <a:gd name="connsiteY2557" fmla="*/ 3908139 h 4039264"/>
              <a:gd name="connsiteX2558" fmla="*/ 2505355 w 6305201"/>
              <a:gd name="connsiteY2558" fmla="*/ 3904166 h 4039264"/>
              <a:gd name="connsiteX2559" fmla="*/ 2500202 w 6305201"/>
              <a:gd name="connsiteY2559" fmla="*/ 3892245 h 4039264"/>
              <a:gd name="connsiteX2560" fmla="*/ 2487319 w 6305201"/>
              <a:gd name="connsiteY2560" fmla="*/ 3888271 h 4039264"/>
              <a:gd name="connsiteX2561" fmla="*/ 2479589 w 6305201"/>
              <a:gd name="connsiteY2561" fmla="*/ 3888271 h 4039264"/>
              <a:gd name="connsiteX2562" fmla="*/ 2461553 w 6305201"/>
              <a:gd name="connsiteY2562" fmla="*/ 3884298 h 4039264"/>
              <a:gd name="connsiteX2563" fmla="*/ 2440940 w 6305201"/>
              <a:gd name="connsiteY2563" fmla="*/ 3880324 h 4039264"/>
              <a:gd name="connsiteX2564" fmla="*/ 2422904 w 6305201"/>
              <a:gd name="connsiteY2564" fmla="*/ 3872377 h 4039264"/>
              <a:gd name="connsiteX2565" fmla="*/ 2407444 w 6305201"/>
              <a:gd name="connsiteY2565" fmla="*/ 3860457 h 4039264"/>
              <a:gd name="connsiteX2566" fmla="*/ 2397138 w 6305201"/>
              <a:gd name="connsiteY2566" fmla="*/ 3860457 h 4039264"/>
              <a:gd name="connsiteX2567" fmla="*/ 2389408 w 6305201"/>
              <a:gd name="connsiteY2567" fmla="*/ 3856484 h 4039264"/>
              <a:gd name="connsiteX2568" fmla="*/ 2381679 w 6305201"/>
              <a:gd name="connsiteY2568" fmla="*/ 3852510 h 4039264"/>
              <a:gd name="connsiteX2569" fmla="*/ 2376526 w 6305201"/>
              <a:gd name="connsiteY2569" fmla="*/ 3844563 h 4039264"/>
              <a:gd name="connsiteX2570" fmla="*/ 2373948 w 6305201"/>
              <a:gd name="connsiteY2570" fmla="*/ 3836616 h 4039264"/>
              <a:gd name="connsiteX2571" fmla="*/ 2368795 w 6305201"/>
              <a:gd name="connsiteY2571" fmla="*/ 3824695 h 4039264"/>
              <a:gd name="connsiteX2572" fmla="*/ 2361066 w 6305201"/>
              <a:gd name="connsiteY2572" fmla="*/ 3824695 h 4039264"/>
              <a:gd name="connsiteX2573" fmla="*/ 2355912 w 6305201"/>
              <a:gd name="connsiteY2573" fmla="*/ 3820722 h 4039264"/>
              <a:gd name="connsiteX2574" fmla="*/ 2366219 w 6305201"/>
              <a:gd name="connsiteY2574" fmla="*/ 3808802 h 4039264"/>
              <a:gd name="connsiteX2575" fmla="*/ 2366823 w 6305201"/>
              <a:gd name="connsiteY2575" fmla="*/ 3804148 h 4039264"/>
              <a:gd name="connsiteX2576" fmla="*/ 2357273 w 6305201"/>
              <a:gd name="connsiteY2576" fmla="*/ 3806581 h 4039264"/>
              <a:gd name="connsiteX2577" fmla="*/ 2307046 w 6305201"/>
              <a:gd name="connsiteY2577" fmla="*/ 3806581 h 4039264"/>
              <a:gd name="connsiteX2578" fmla="*/ 2256819 w 6305201"/>
              <a:gd name="connsiteY2578" fmla="*/ 3812398 h 4039264"/>
              <a:gd name="connsiteX2579" fmla="*/ 2211157 w 6305201"/>
              <a:gd name="connsiteY2579" fmla="*/ 3812398 h 4039264"/>
              <a:gd name="connsiteX2580" fmla="*/ 2165495 w 6305201"/>
              <a:gd name="connsiteY2580" fmla="*/ 3829850 h 4039264"/>
              <a:gd name="connsiteX2581" fmla="*/ 2119834 w 6305201"/>
              <a:gd name="connsiteY2581" fmla="*/ 3847301 h 4039264"/>
              <a:gd name="connsiteX2582" fmla="*/ 2078738 w 6305201"/>
              <a:gd name="connsiteY2582" fmla="*/ 3841484 h 4039264"/>
              <a:gd name="connsiteX2583" fmla="*/ 2037642 w 6305201"/>
              <a:gd name="connsiteY2583" fmla="*/ 3847301 h 4039264"/>
              <a:gd name="connsiteX2584" fmla="*/ 2014812 w 6305201"/>
              <a:gd name="connsiteY2584" fmla="*/ 3853118 h 4039264"/>
              <a:gd name="connsiteX2585" fmla="*/ 1987415 w 6305201"/>
              <a:gd name="connsiteY2585" fmla="*/ 3864752 h 4039264"/>
              <a:gd name="connsiteX2586" fmla="*/ 1969151 w 6305201"/>
              <a:gd name="connsiteY2586" fmla="*/ 3870569 h 4039264"/>
              <a:gd name="connsiteX2587" fmla="*/ 1941754 w 6305201"/>
              <a:gd name="connsiteY2587" fmla="*/ 3870569 h 4039264"/>
              <a:gd name="connsiteX2588" fmla="*/ 1905224 w 6305201"/>
              <a:gd name="connsiteY2588" fmla="*/ 3864752 h 4039264"/>
              <a:gd name="connsiteX2589" fmla="*/ 1868695 w 6305201"/>
              <a:gd name="connsiteY2589" fmla="*/ 3870569 h 4039264"/>
              <a:gd name="connsiteX2590" fmla="*/ 1827599 w 6305201"/>
              <a:gd name="connsiteY2590" fmla="*/ 3893837 h 4039264"/>
              <a:gd name="connsiteX2591" fmla="*/ 1781939 w 6305201"/>
              <a:gd name="connsiteY2591" fmla="*/ 3905471 h 4039264"/>
              <a:gd name="connsiteX2592" fmla="*/ 1745409 w 6305201"/>
              <a:gd name="connsiteY2592" fmla="*/ 3911288 h 4039264"/>
              <a:gd name="connsiteX2593" fmla="*/ 1704314 w 6305201"/>
              <a:gd name="connsiteY2593" fmla="*/ 3911288 h 4039264"/>
              <a:gd name="connsiteX2594" fmla="*/ 1654086 w 6305201"/>
              <a:gd name="connsiteY2594" fmla="*/ 3922922 h 4039264"/>
              <a:gd name="connsiteX2595" fmla="*/ 1612991 w 6305201"/>
              <a:gd name="connsiteY2595" fmla="*/ 3946191 h 4039264"/>
              <a:gd name="connsiteX2596" fmla="*/ 1517102 w 6305201"/>
              <a:gd name="connsiteY2596" fmla="*/ 3963642 h 4039264"/>
              <a:gd name="connsiteX2597" fmla="*/ 1421212 w 6305201"/>
              <a:gd name="connsiteY2597" fmla="*/ 3992728 h 4039264"/>
              <a:gd name="connsiteX2598" fmla="*/ 1325323 w 6305201"/>
              <a:gd name="connsiteY2598" fmla="*/ 4004362 h 4039264"/>
              <a:gd name="connsiteX2599" fmla="*/ 1224867 w 6305201"/>
              <a:gd name="connsiteY2599" fmla="*/ 4015996 h 4039264"/>
              <a:gd name="connsiteX2600" fmla="*/ 1179205 w 6305201"/>
              <a:gd name="connsiteY2600" fmla="*/ 4033447 h 4039264"/>
              <a:gd name="connsiteX2601" fmla="*/ 1124411 w 6305201"/>
              <a:gd name="connsiteY2601" fmla="*/ 4039264 h 4039264"/>
              <a:gd name="connsiteX2602" fmla="*/ 1078750 w 6305201"/>
              <a:gd name="connsiteY2602" fmla="*/ 4039264 h 4039264"/>
              <a:gd name="connsiteX2603" fmla="*/ 1033088 w 6305201"/>
              <a:gd name="connsiteY2603" fmla="*/ 4039264 h 4039264"/>
              <a:gd name="connsiteX2604" fmla="*/ 982861 w 6305201"/>
              <a:gd name="connsiteY2604" fmla="*/ 4039264 h 4039264"/>
              <a:gd name="connsiteX2605" fmla="*/ 928067 w 6305201"/>
              <a:gd name="connsiteY2605" fmla="*/ 4033447 h 4039264"/>
              <a:gd name="connsiteX2606" fmla="*/ 877839 w 6305201"/>
              <a:gd name="connsiteY2606" fmla="*/ 4021813 h 4039264"/>
              <a:gd name="connsiteX2607" fmla="*/ 823045 w 6305201"/>
              <a:gd name="connsiteY2607" fmla="*/ 4021813 h 4039264"/>
              <a:gd name="connsiteX2608" fmla="*/ 763686 w 6305201"/>
              <a:gd name="connsiteY2608" fmla="*/ 4033447 h 4039264"/>
              <a:gd name="connsiteX2609" fmla="*/ 704326 w 6305201"/>
              <a:gd name="connsiteY2609" fmla="*/ 4033447 h 4039264"/>
              <a:gd name="connsiteX2610" fmla="*/ 649532 w 6305201"/>
              <a:gd name="connsiteY2610" fmla="*/ 4033447 h 4039264"/>
              <a:gd name="connsiteX2611" fmla="*/ 594738 w 6305201"/>
              <a:gd name="connsiteY2611" fmla="*/ 4015996 h 4039264"/>
              <a:gd name="connsiteX2612" fmla="*/ 539944 w 6305201"/>
              <a:gd name="connsiteY2612" fmla="*/ 4010179 h 4039264"/>
              <a:gd name="connsiteX2613" fmla="*/ 480584 w 6305201"/>
              <a:gd name="connsiteY2613" fmla="*/ 4010179 h 4039264"/>
              <a:gd name="connsiteX2614" fmla="*/ 430356 w 6305201"/>
              <a:gd name="connsiteY2614" fmla="*/ 4010179 h 4039264"/>
              <a:gd name="connsiteX2615" fmla="*/ 370996 w 6305201"/>
              <a:gd name="connsiteY2615" fmla="*/ 3998544 h 4039264"/>
              <a:gd name="connsiteX2616" fmla="*/ 320769 w 6305201"/>
              <a:gd name="connsiteY2616" fmla="*/ 3992728 h 4039264"/>
              <a:gd name="connsiteX2617" fmla="*/ 261408 w 6305201"/>
              <a:gd name="connsiteY2617" fmla="*/ 3992728 h 4039264"/>
              <a:gd name="connsiteX2618" fmla="*/ 234012 w 6305201"/>
              <a:gd name="connsiteY2618" fmla="*/ 3992728 h 4039264"/>
              <a:gd name="connsiteX2619" fmla="*/ 211181 w 6305201"/>
              <a:gd name="connsiteY2619" fmla="*/ 3986910 h 4039264"/>
              <a:gd name="connsiteX2620" fmla="*/ 202048 w 6305201"/>
              <a:gd name="connsiteY2620" fmla="*/ 3975276 h 4039264"/>
              <a:gd name="connsiteX2621" fmla="*/ 202048 w 6305201"/>
              <a:gd name="connsiteY2621" fmla="*/ 3963642 h 4039264"/>
              <a:gd name="connsiteX2622" fmla="*/ 206615 w 6305201"/>
              <a:gd name="connsiteY2622" fmla="*/ 3952008 h 4039264"/>
              <a:gd name="connsiteX2623" fmla="*/ 206615 w 6305201"/>
              <a:gd name="connsiteY2623" fmla="*/ 3940374 h 4039264"/>
              <a:gd name="connsiteX2624" fmla="*/ 211181 w 6305201"/>
              <a:gd name="connsiteY2624" fmla="*/ 3922922 h 4039264"/>
              <a:gd name="connsiteX2625" fmla="*/ 211181 w 6305201"/>
              <a:gd name="connsiteY2625" fmla="*/ 3917106 h 4039264"/>
              <a:gd name="connsiteX2626" fmla="*/ 220313 w 6305201"/>
              <a:gd name="connsiteY2626" fmla="*/ 3911288 h 4039264"/>
              <a:gd name="connsiteX2627" fmla="*/ 211181 w 6305201"/>
              <a:gd name="connsiteY2627" fmla="*/ 3911288 h 4039264"/>
              <a:gd name="connsiteX2628" fmla="*/ 224879 w 6305201"/>
              <a:gd name="connsiteY2628" fmla="*/ 3893837 h 4039264"/>
              <a:gd name="connsiteX2629" fmla="*/ 234012 w 6305201"/>
              <a:gd name="connsiteY2629" fmla="*/ 3870569 h 4039264"/>
              <a:gd name="connsiteX2630" fmla="*/ 224879 w 6305201"/>
              <a:gd name="connsiteY2630" fmla="*/ 3858935 h 4039264"/>
              <a:gd name="connsiteX2631" fmla="*/ 215747 w 6305201"/>
              <a:gd name="connsiteY2631" fmla="*/ 3853118 h 4039264"/>
              <a:gd name="connsiteX2632" fmla="*/ 215747 w 6305201"/>
              <a:gd name="connsiteY2632" fmla="*/ 3847301 h 4039264"/>
              <a:gd name="connsiteX2633" fmla="*/ 224879 w 6305201"/>
              <a:gd name="connsiteY2633" fmla="*/ 3841484 h 4039264"/>
              <a:gd name="connsiteX2634" fmla="*/ 247710 w 6305201"/>
              <a:gd name="connsiteY2634" fmla="*/ 3829850 h 4039264"/>
              <a:gd name="connsiteX2635" fmla="*/ 270541 w 6305201"/>
              <a:gd name="connsiteY2635" fmla="*/ 3824032 h 4039264"/>
              <a:gd name="connsiteX2636" fmla="*/ 284240 w 6305201"/>
              <a:gd name="connsiteY2636" fmla="*/ 3800764 h 4039264"/>
              <a:gd name="connsiteX2637" fmla="*/ 288806 w 6305201"/>
              <a:gd name="connsiteY2637" fmla="*/ 3771679 h 4039264"/>
              <a:gd name="connsiteX2638" fmla="*/ 307070 w 6305201"/>
              <a:gd name="connsiteY2638" fmla="*/ 3742593 h 4039264"/>
              <a:gd name="connsiteX2639" fmla="*/ 320769 w 6305201"/>
              <a:gd name="connsiteY2639" fmla="*/ 3713508 h 4039264"/>
              <a:gd name="connsiteX2640" fmla="*/ 348166 w 6305201"/>
              <a:gd name="connsiteY2640" fmla="*/ 3701874 h 4039264"/>
              <a:gd name="connsiteX2641" fmla="*/ 370996 w 6305201"/>
              <a:gd name="connsiteY2641" fmla="*/ 3684422 h 4039264"/>
              <a:gd name="connsiteX2642" fmla="*/ 393827 w 6305201"/>
              <a:gd name="connsiteY2642" fmla="*/ 3666971 h 4039264"/>
              <a:gd name="connsiteX2643" fmla="*/ 407525 w 6305201"/>
              <a:gd name="connsiteY2643" fmla="*/ 3637886 h 4039264"/>
              <a:gd name="connsiteX2644" fmla="*/ 439489 w 6305201"/>
              <a:gd name="connsiteY2644" fmla="*/ 3614617 h 4039264"/>
              <a:gd name="connsiteX2645" fmla="*/ 476018 w 6305201"/>
              <a:gd name="connsiteY2645" fmla="*/ 3602983 h 4039264"/>
              <a:gd name="connsiteX2646" fmla="*/ 507981 w 6305201"/>
              <a:gd name="connsiteY2646" fmla="*/ 3585532 h 4039264"/>
              <a:gd name="connsiteX2647" fmla="*/ 544510 w 6305201"/>
              <a:gd name="connsiteY2647" fmla="*/ 3579715 h 4039264"/>
              <a:gd name="connsiteX2648" fmla="*/ 581039 w 6305201"/>
              <a:gd name="connsiteY2648" fmla="*/ 3573898 h 4039264"/>
              <a:gd name="connsiteX2649" fmla="*/ 613003 w 6305201"/>
              <a:gd name="connsiteY2649" fmla="*/ 3579715 h 4039264"/>
              <a:gd name="connsiteX2650" fmla="*/ 622135 w 6305201"/>
              <a:gd name="connsiteY2650" fmla="*/ 3585532 h 4039264"/>
              <a:gd name="connsiteX2651" fmla="*/ 631267 w 6305201"/>
              <a:gd name="connsiteY2651" fmla="*/ 3591350 h 4039264"/>
              <a:gd name="connsiteX2652" fmla="*/ 644966 w 6305201"/>
              <a:gd name="connsiteY2652" fmla="*/ 3602983 h 4039264"/>
              <a:gd name="connsiteX2653" fmla="*/ 658664 w 6305201"/>
              <a:gd name="connsiteY2653" fmla="*/ 3602983 h 4039264"/>
              <a:gd name="connsiteX2654" fmla="*/ 667796 w 6305201"/>
              <a:gd name="connsiteY2654" fmla="*/ 3585532 h 4039264"/>
              <a:gd name="connsiteX2655" fmla="*/ 686061 w 6305201"/>
              <a:gd name="connsiteY2655" fmla="*/ 3568081 h 4039264"/>
              <a:gd name="connsiteX2656" fmla="*/ 704326 w 6305201"/>
              <a:gd name="connsiteY2656" fmla="*/ 3568081 h 4039264"/>
              <a:gd name="connsiteX2657" fmla="*/ 727157 w 6305201"/>
              <a:gd name="connsiteY2657" fmla="*/ 3579715 h 4039264"/>
              <a:gd name="connsiteX2658" fmla="*/ 763686 w 6305201"/>
              <a:gd name="connsiteY2658" fmla="*/ 3579715 h 4039264"/>
              <a:gd name="connsiteX2659" fmla="*/ 804781 w 6305201"/>
              <a:gd name="connsiteY2659" fmla="*/ 3573898 h 4039264"/>
              <a:gd name="connsiteX2660" fmla="*/ 859576 w 6305201"/>
              <a:gd name="connsiteY2660" fmla="*/ 3550630 h 4039264"/>
              <a:gd name="connsiteX2661" fmla="*/ 923501 w 6305201"/>
              <a:gd name="connsiteY2661" fmla="*/ 3515727 h 4039264"/>
              <a:gd name="connsiteX2662" fmla="*/ 859576 w 6305201"/>
              <a:gd name="connsiteY2662" fmla="*/ 3509910 h 4039264"/>
              <a:gd name="connsiteX2663" fmla="*/ 800215 w 6305201"/>
              <a:gd name="connsiteY2663" fmla="*/ 3509910 h 4039264"/>
              <a:gd name="connsiteX2664" fmla="*/ 777384 w 6305201"/>
              <a:gd name="connsiteY2664" fmla="*/ 3504093 h 4039264"/>
              <a:gd name="connsiteX2665" fmla="*/ 759120 w 6305201"/>
              <a:gd name="connsiteY2665" fmla="*/ 3486642 h 4039264"/>
              <a:gd name="connsiteX2666" fmla="*/ 749987 w 6305201"/>
              <a:gd name="connsiteY2666" fmla="*/ 3469191 h 4039264"/>
              <a:gd name="connsiteX2667" fmla="*/ 745421 w 6305201"/>
              <a:gd name="connsiteY2667" fmla="*/ 3457557 h 4039264"/>
              <a:gd name="connsiteX2668" fmla="*/ 740855 w 6305201"/>
              <a:gd name="connsiteY2668" fmla="*/ 3440105 h 4039264"/>
              <a:gd name="connsiteX2669" fmla="*/ 731722 w 6305201"/>
              <a:gd name="connsiteY2669" fmla="*/ 3440105 h 4039264"/>
              <a:gd name="connsiteX2670" fmla="*/ 695193 w 6305201"/>
              <a:gd name="connsiteY2670" fmla="*/ 3445923 h 4039264"/>
              <a:gd name="connsiteX2671" fmla="*/ 667796 w 6305201"/>
              <a:gd name="connsiteY2671" fmla="*/ 3445923 h 4039264"/>
              <a:gd name="connsiteX2672" fmla="*/ 676929 w 6305201"/>
              <a:gd name="connsiteY2672" fmla="*/ 3422654 h 4039264"/>
              <a:gd name="connsiteX2673" fmla="*/ 686061 w 6305201"/>
              <a:gd name="connsiteY2673" fmla="*/ 3405203 h 4039264"/>
              <a:gd name="connsiteX2674" fmla="*/ 676929 w 6305201"/>
              <a:gd name="connsiteY2674" fmla="*/ 3393569 h 4039264"/>
              <a:gd name="connsiteX2675" fmla="*/ 672362 w 6305201"/>
              <a:gd name="connsiteY2675" fmla="*/ 3393569 h 4039264"/>
              <a:gd name="connsiteX2676" fmla="*/ 667796 w 6305201"/>
              <a:gd name="connsiteY2676" fmla="*/ 3393569 h 4039264"/>
              <a:gd name="connsiteX2677" fmla="*/ 663230 w 6305201"/>
              <a:gd name="connsiteY2677" fmla="*/ 3393569 h 4039264"/>
              <a:gd name="connsiteX2678" fmla="*/ 649532 w 6305201"/>
              <a:gd name="connsiteY2678" fmla="*/ 3411020 h 4039264"/>
              <a:gd name="connsiteX2679" fmla="*/ 635833 w 6305201"/>
              <a:gd name="connsiteY2679" fmla="*/ 3416837 h 4039264"/>
              <a:gd name="connsiteX2680" fmla="*/ 617568 w 6305201"/>
              <a:gd name="connsiteY2680" fmla="*/ 3422654 h 4039264"/>
              <a:gd name="connsiteX2681" fmla="*/ 599304 w 6305201"/>
              <a:gd name="connsiteY2681" fmla="*/ 3428471 h 4039264"/>
              <a:gd name="connsiteX2682" fmla="*/ 581039 w 6305201"/>
              <a:gd name="connsiteY2682" fmla="*/ 3422654 h 4039264"/>
              <a:gd name="connsiteX2683" fmla="*/ 562774 w 6305201"/>
              <a:gd name="connsiteY2683" fmla="*/ 3416837 h 4039264"/>
              <a:gd name="connsiteX2684" fmla="*/ 585606 w 6305201"/>
              <a:gd name="connsiteY2684" fmla="*/ 3387752 h 4039264"/>
              <a:gd name="connsiteX2685" fmla="*/ 613003 w 6305201"/>
              <a:gd name="connsiteY2685" fmla="*/ 3370300 h 4039264"/>
              <a:gd name="connsiteX2686" fmla="*/ 631267 w 6305201"/>
              <a:gd name="connsiteY2686" fmla="*/ 3370300 h 4039264"/>
              <a:gd name="connsiteX2687" fmla="*/ 649532 w 6305201"/>
              <a:gd name="connsiteY2687" fmla="*/ 3370300 h 4039264"/>
              <a:gd name="connsiteX2688" fmla="*/ 658664 w 6305201"/>
              <a:gd name="connsiteY2688" fmla="*/ 3370300 h 4039264"/>
              <a:gd name="connsiteX2689" fmla="*/ 663230 w 6305201"/>
              <a:gd name="connsiteY2689" fmla="*/ 3364483 h 4039264"/>
              <a:gd name="connsiteX2690" fmla="*/ 667796 w 6305201"/>
              <a:gd name="connsiteY2690" fmla="*/ 3358666 h 4039264"/>
              <a:gd name="connsiteX2691" fmla="*/ 672362 w 6305201"/>
              <a:gd name="connsiteY2691" fmla="*/ 3341215 h 4039264"/>
              <a:gd name="connsiteX2692" fmla="*/ 676929 w 6305201"/>
              <a:gd name="connsiteY2692" fmla="*/ 3317947 h 4039264"/>
              <a:gd name="connsiteX2693" fmla="*/ 690628 w 6305201"/>
              <a:gd name="connsiteY2693" fmla="*/ 3294678 h 4039264"/>
              <a:gd name="connsiteX2694" fmla="*/ 708891 w 6305201"/>
              <a:gd name="connsiteY2694" fmla="*/ 3288862 h 4039264"/>
              <a:gd name="connsiteX2695" fmla="*/ 731722 w 6305201"/>
              <a:gd name="connsiteY2695" fmla="*/ 3294678 h 4039264"/>
              <a:gd name="connsiteX2696" fmla="*/ 740855 w 6305201"/>
              <a:gd name="connsiteY2696" fmla="*/ 3312130 h 4039264"/>
              <a:gd name="connsiteX2697" fmla="*/ 745421 w 6305201"/>
              <a:gd name="connsiteY2697" fmla="*/ 3335398 h 4039264"/>
              <a:gd name="connsiteX2698" fmla="*/ 759120 w 6305201"/>
              <a:gd name="connsiteY2698" fmla="*/ 3358666 h 4039264"/>
              <a:gd name="connsiteX2699" fmla="*/ 768251 w 6305201"/>
              <a:gd name="connsiteY2699" fmla="*/ 3381935 h 4039264"/>
              <a:gd name="connsiteX2700" fmla="*/ 795649 w 6305201"/>
              <a:gd name="connsiteY2700" fmla="*/ 3370300 h 4039264"/>
              <a:gd name="connsiteX2701" fmla="*/ 823045 w 6305201"/>
              <a:gd name="connsiteY2701" fmla="*/ 3364483 h 4039264"/>
              <a:gd name="connsiteX2702" fmla="*/ 864141 w 6305201"/>
              <a:gd name="connsiteY2702" fmla="*/ 3347032 h 4039264"/>
              <a:gd name="connsiteX2703" fmla="*/ 909803 w 6305201"/>
              <a:gd name="connsiteY2703" fmla="*/ 3335398 h 4039264"/>
              <a:gd name="connsiteX2704" fmla="*/ 946332 w 6305201"/>
              <a:gd name="connsiteY2704" fmla="*/ 3335398 h 4039264"/>
              <a:gd name="connsiteX2705" fmla="*/ 973728 w 6305201"/>
              <a:gd name="connsiteY2705" fmla="*/ 3323764 h 4039264"/>
              <a:gd name="connsiteX2706" fmla="*/ 982861 w 6305201"/>
              <a:gd name="connsiteY2706" fmla="*/ 3312130 h 4039264"/>
              <a:gd name="connsiteX2707" fmla="*/ 982861 w 6305201"/>
              <a:gd name="connsiteY2707" fmla="*/ 3300496 h 4039264"/>
              <a:gd name="connsiteX2708" fmla="*/ 969163 w 6305201"/>
              <a:gd name="connsiteY2708" fmla="*/ 3300496 h 4039264"/>
              <a:gd name="connsiteX2709" fmla="*/ 960030 w 6305201"/>
              <a:gd name="connsiteY2709" fmla="*/ 3300496 h 4039264"/>
              <a:gd name="connsiteX2710" fmla="*/ 923501 w 6305201"/>
              <a:gd name="connsiteY2710" fmla="*/ 3312130 h 4039264"/>
              <a:gd name="connsiteX2711" fmla="*/ 882405 w 6305201"/>
              <a:gd name="connsiteY2711" fmla="*/ 3323764 h 4039264"/>
              <a:gd name="connsiteX2712" fmla="*/ 864141 w 6305201"/>
              <a:gd name="connsiteY2712" fmla="*/ 3323764 h 4039264"/>
              <a:gd name="connsiteX2713" fmla="*/ 850443 w 6305201"/>
              <a:gd name="connsiteY2713" fmla="*/ 3323764 h 4039264"/>
              <a:gd name="connsiteX2714" fmla="*/ 845876 w 6305201"/>
              <a:gd name="connsiteY2714" fmla="*/ 3317947 h 4039264"/>
              <a:gd name="connsiteX2715" fmla="*/ 836744 w 6305201"/>
              <a:gd name="connsiteY2715" fmla="*/ 3312130 h 4039264"/>
              <a:gd name="connsiteX2716" fmla="*/ 813914 w 6305201"/>
              <a:gd name="connsiteY2716" fmla="*/ 3317947 h 4039264"/>
              <a:gd name="connsiteX2717" fmla="*/ 795649 w 6305201"/>
              <a:gd name="connsiteY2717" fmla="*/ 3317947 h 4039264"/>
              <a:gd name="connsiteX2718" fmla="*/ 786516 w 6305201"/>
              <a:gd name="connsiteY2718" fmla="*/ 3294678 h 4039264"/>
              <a:gd name="connsiteX2719" fmla="*/ 795649 w 6305201"/>
              <a:gd name="connsiteY2719" fmla="*/ 3271411 h 4039264"/>
              <a:gd name="connsiteX2720" fmla="*/ 795649 w 6305201"/>
              <a:gd name="connsiteY2720" fmla="*/ 3259776 h 4039264"/>
              <a:gd name="connsiteX2721" fmla="*/ 800215 w 6305201"/>
              <a:gd name="connsiteY2721" fmla="*/ 3248142 h 4039264"/>
              <a:gd name="connsiteX2722" fmla="*/ 804781 w 6305201"/>
              <a:gd name="connsiteY2722" fmla="*/ 3242325 h 4039264"/>
              <a:gd name="connsiteX2723" fmla="*/ 813914 w 6305201"/>
              <a:gd name="connsiteY2723" fmla="*/ 3242325 h 4039264"/>
              <a:gd name="connsiteX2724" fmla="*/ 827612 w 6305201"/>
              <a:gd name="connsiteY2724" fmla="*/ 3242325 h 4039264"/>
              <a:gd name="connsiteX2725" fmla="*/ 845876 w 6305201"/>
              <a:gd name="connsiteY2725" fmla="*/ 3236508 h 4039264"/>
              <a:gd name="connsiteX2726" fmla="*/ 855009 w 6305201"/>
              <a:gd name="connsiteY2726" fmla="*/ 3230690 h 4039264"/>
              <a:gd name="connsiteX2727" fmla="*/ 859576 w 6305201"/>
              <a:gd name="connsiteY2727" fmla="*/ 3219056 h 4039264"/>
              <a:gd name="connsiteX2728" fmla="*/ 864141 w 6305201"/>
              <a:gd name="connsiteY2728" fmla="*/ 3195789 h 4039264"/>
              <a:gd name="connsiteX2729" fmla="*/ 864141 w 6305201"/>
              <a:gd name="connsiteY2729" fmla="*/ 3184154 h 4039264"/>
              <a:gd name="connsiteX2730" fmla="*/ 864141 w 6305201"/>
              <a:gd name="connsiteY2730" fmla="*/ 3166703 h 4039264"/>
              <a:gd name="connsiteX2731" fmla="*/ 864141 w 6305201"/>
              <a:gd name="connsiteY2731" fmla="*/ 3143435 h 4039264"/>
              <a:gd name="connsiteX2732" fmla="*/ 873273 w 6305201"/>
              <a:gd name="connsiteY2732" fmla="*/ 3125983 h 4039264"/>
              <a:gd name="connsiteX2733" fmla="*/ 877839 w 6305201"/>
              <a:gd name="connsiteY2733" fmla="*/ 3102715 h 4039264"/>
              <a:gd name="connsiteX2734" fmla="*/ 877839 w 6305201"/>
              <a:gd name="connsiteY2734" fmla="*/ 3091081 h 4039264"/>
              <a:gd name="connsiteX2735" fmla="*/ 877839 w 6305201"/>
              <a:gd name="connsiteY2735" fmla="*/ 3079447 h 4039264"/>
              <a:gd name="connsiteX2736" fmla="*/ 882405 w 6305201"/>
              <a:gd name="connsiteY2736" fmla="*/ 3067813 h 4039264"/>
              <a:gd name="connsiteX2737" fmla="*/ 891538 w 6305201"/>
              <a:gd name="connsiteY2737" fmla="*/ 3050362 h 4039264"/>
              <a:gd name="connsiteX2738" fmla="*/ 909803 w 6305201"/>
              <a:gd name="connsiteY2738" fmla="*/ 3032910 h 4039264"/>
              <a:gd name="connsiteX2739" fmla="*/ 928067 w 6305201"/>
              <a:gd name="connsiteY2739" fmla="*/ 3027093 h 4039264"/>
              <a:gd name="connsiteX2740" fmla="*/ 932633 w 6305201"/>
              <a:gd name="connsiteY2740" fmla="*/ 3009642 h 4039264"/>
              <a:gd name="connsiteX2741" fmla="*/ 937199 w 6305201"/>
              <a:gd name="connsiteY2741" fmla="*/ 3003825 h 4039264"/>
              <a:gd name="connsiteX2742" fmla="*/ 928067 w 6305201"/>
              <a:gd name="connsiteY2742" fmla="*/ 2998007 h 4039264"/>
              <a:gd name="connsiteX2743" fmla="*/ 918934 w 6305201"/>
              <a:gd name="connsiteY2743" fmla="*/ 2998007 h 4039264"/>
              <a:gd name="connsiteX2744" fmla="*/ 891538 w 6305201"/>
              <a:gd name="connsiteY2744" fmla="*/ 2998007 h 4039264"/>
              <a:gd name="connsiteX2745" fmla="*/ 873273 w 6305201"/>
              <a:gd name="connsiteY2745" fmla="*/ 2992191 h 4039264"/>
              <a:gd name="connsiteX2746" fmla="*/ 891538 w 6305201"/>
              <a:gd name="connsiteY2746" fmla="*/ 2974740 h 4039264"/>
              <a:gd name="connsiteX2747" fmla="*/ 918934 w 6305201"/>
              <a:gd name="connsiteY2747" fmla="*/ 2957288 h 4039264"/>
              <a:gd name="connsiteX2748" fmla="*/ 946332 w 6305201"/>
              <a:gd name="connsiteY2748" fmla="*/ 2951471 h 4039264"/>
              <a:gd name="connsiteX2749" fmla="*/ 969163 w 6305201"/>
              <a:gd name="connsiteY2749" fmla="*/ 2945654 h 4039264"/>
              <a:gd name="connsiteX2750" fmla="*/ 1014824 w 6305201"/>
              <a:gd name="connsiteY2750" fmla="*/ 2910752 h 4039264"/>
              <a:gd name="connsiteX2751" fmla="*/ 1065052 w 6305201"/>
              <a:gd name="connsiteY2751" fmla="*/ 2881666 h 4039264"/>
              <a:gd name="connsiteX2752" fmla="*/ 1087882 w 6305201"/>
              <a:gd name="connsiteY2752" fmla="*/ 2881666 h 4039264"/>
              <a:gd name="connsiteX2753" fmla="*/ 1119846 w 6305201"/>
              <a:gd name="connsiteY2753" fmla="*/ 2881666 h 4039264"/>
              <a:gd name="connsiteX2754" fmla="*/ 1142676 w 6305201"/>
              <a:gd name="connsiteY2754" fmla="*/ 2864215 h 4039264"/>
              <a:gd name="connsiteX2755" fmla="*/ 1165508 w 6305201"/>
              <a:gd name="connsiteY2755" fmla="*/ 2852581 h 4039264"/>
              <a:gd name="connsiteX2756" fmla="*/ 1183771 w 6305201"/>
              <a:gd name="connsiteY2756" fmla="*/ 2846764 h 4039264"/>
              <a:gd name="connsiteX2757" fmla="*/ 1185986 w 6305201"/>
              <a:gd name="connsiteY2757" fmla="*/ 2845354 h 4039264"/>
              <a:gd name="connsiteX2758" fmla="*/ 1184421 w 6305201"/>
              <a:gd name="connsiteY2758" fmla="*/ 2844549 h 4039264"/>
              <a:gd name="connsiteX2759" fmla="*/ 1184421 w 6305201"/>
              <a:gd name="connsiteY2759" fmla="*/ 2838732 h 4039264"/>
              <a:gd name="connsiteX2760" fmla="*/ 1188193 w 6305201"/>
              <a:gd name="connsiteY2760" fmla="*/ 2832915 h 4039264"/>
              <a:gd name="connsiteX2761" fmla="*/ 1195737 w 6305201"/>
              <a:gd name="connsiteY2761" fmla="*/ 2827098 h 4039264"/>
              <a:gd name="connsiteX2762" fmla="*/ 1218369 w 6305201"/>
              <a:gd name="connsiteY2762" fmla="*/ 2803830 h 4039264"/>
              <a:gd name="connsiteX2763" fmla="*/ 1221938 w 6305201"/>
              <a:gd name="connsiteY2763" fmla="*/ 2801471 h 4039264"/>
              <a:gd name="connsiteX2764" fmla="*/ 1183771 w 6305201"/>
              <a:gd name="connsiteY2764" fmla="*/ 2817678 h 4039264"/>
              <a:gd name="connsiteX2765" fmla="*/ 1142676 w 6305201"/>
              <a:gd name="connsiteY2765" fmla="*/ 2817678 h 4039264"/>
              <a:gd name="connsiteX2766" fmla="*/ 1160941 w 6305201"/>
              <a:gd name="connsiteY2766" fmla="*/ 2776959 h 4039264"/>
              <a:gd name="connsiteX2767" fmla="*/ 1188338 w 6305201"/>
              <a:gd name="connsiteY2767" fmla="*/ 2730422 h 4039264"/>
              <a:gd name="connsiteX2768" fmla="*/ 1213716 w 6305201"/>
              <a:gd name="connsiteY2768" fmla="*/ 2702711 h 4039264"/>
              <a:gd name="connsiteX2769" fmla="*/ 1210825 w 6305201"/>
              <a:gd name="connsiteY2769" fmla="*/ 2704940 h 4039264"/>
              <a:gd name="connsiteX2770" fmla="*/ 1165561 w 6305201"/>
              <a:gd name="connsiteY2770" fmla="*/ 2745659 h 4039264"/>
              <a:gd name="connsiteX2771" fmla="*/ 1116525 w 6305201"/>
              <a:gd name="connsiteY2771" fmla="*/ 2786378 h 4039264"/>
              <a:gd name="connsiteX2772" fmla="*/ 1124068 w 6305201"/>
              <a:gd name="connsiteY2772" fmla="*/ 2763110 h 4039264"/>
              <a:gd name="connsiteX2773" fmla="*/ 1127841 w 6305201"/>
              <a:gd name="connsiteY2773" fmla="*/ 2751476 h 4039264"/>
              <a:gd name="connsiteX2774" fmla="*/ 1142928 w 6305201"/>
              <a:gd name="connsiteY2774" fmla="*/ 2739842 h 4039264"/>
              <a:gd name="connsiteX2775" fmla="*/ 1150472 w 6305201"/>
              <a:gd name="connsiteY2775" fmla="*/ 2734025 h 4039264"/>
              <a:gd name="connsiteX2776" fmla="*/ 1176877 w 6305201"/>
              <a:gd name="connsiteY2776" fmla="*/ 2710757 h 4039264"/>
              <a:gd name="connsiteX2777" fmla="*/ 1195737 w 6305201"/>
              <a:gd name="connsiteY2777" fmla="*/ 2693305 h 4039264"/>
              <a:gd name="connsiteX2778" fmla="*/ 1214597 w 6305201"/>
              <a:gd name="connsiteY2778" fmla="*/ 2664220 h 4039264"/>
              <a:gd name="connsiteX2779" fmla="*/ 1241002 w 6305201"/>
              <a:gd name="connsiteY2779" fmla="*/ 2646769 h 4039264"/>
              <a:gd name="connsiteX2780" fmla="*/ 1271178 w 6305201"/>
              <a:gd name="connsiteY2780" fmla="*/ 2617683 h 4039264"/>
              <a:gd name="connsiteX2781" fmla="*/ 1305125 w 6305201"/>
              <a:gd name="connsiteY2781" fmla="*/ 2594415 h 4039264"/>
              <a:gd name="connsiteX2782" fmla="*/ 1369251 w 6305201"/>
              <a:gd name="connsiteY2782" fmla="*/ 2542061 h 4039264"/>
              <a:gd name="connsiteX2783" fmla="*/ 1411578 w 6305201"/>
              <a:gd name="connsiteY2783" fmla="*/ 2509425 h 4039264"/>
              <a:gd name="connsiteX2784" fmla="*/ 1412882 w 6305201"/>
              <a:gd name="connsiteY2784" fmla="*/ 2507413 h 4039264"/>
              <a:gd name="connsiteX2785" fmla="*/ 1412882 w 6305201"/>
              <a:gd name="connsiteY2785" fmla="*/ 2505475 h 4039264"/>
              <a:gd name="connsiteX2786" fmla="*/ 1370985 w 6305201"/>
              <a:gd name="connsiteY2786" fmla="*/ 2526825 h 4039264"/>
              <a:gd name="connsiteX2787" fmla="*/ 1334455 w 6305201"/>
              <a:gd name="connsiteY2787" fmla="*/ 2555910 h 4039264"/>
              <a:gd name="connsiteX2788" fmla="*/ 1316190 w 6305201"/>
              <a:gd name="connsiteY2788" fmla="*/ 2573362 h 4039264"/>
              <a:gd name="connsiteX2789" fmla="*/ 1302492 w 6305201"/>
              <a:gd name="connsiteY2789" fmla="*/ 2590813 h 4039264"/>
              <a:gd name="connsiteX2790" fmla="*/ 1293359 w 6305201"/>
              <a:gd name="connsiteY2790" fmla="*/ 2590813 h 4039264"/>
              <a:gd name="connsiteX2791" fmla="*/ 1288793 w 6305201"/>
              <a:gd name="connsiteY2791" fmla="*/ 2590813 h 4039264"/>
              <a:gd name="connsiteX2792" fmla="*/ 1284227 w 6305201"/>
              <a:gd name="connsiteY2792" fmla="*/ 2584995 h 4039264"/>
              <a:gd name="connsiteX2793" fmla="*/ 1288793 w 6305201"/>
              <a:gd name="connsiteY2793" fmla="*/ 2567544 h 4039264"/>
              <a:gd name="connsiteX2794" fmla="*/ 1293359 w 6305201"/>
              <a:gd name="connsiteY2794" fmla="*/ 2550093 h 4039264"/>
              <a:gd name="connsiteX2795" fmla="*/ 1307058 w 6305201"/>
              <a:gd name="connsiteY2795" fmla="*/ 2538459 h 4039264"/>
              <a:gd name="connsiteX2796" fmla="*/ 1329889 w 6305201"/>
              <a:gd name="connsiteY2796" fmla="*/ 2526825 h 4039264"/>
              <a:gd name="connsiteX2797" fmla="*/ 1343587 w 6305201"/>
              <a:gd name="connsiteY2797" fmla="*/ 2521008 h 4039264"/>
              <a:gd name="connsiteX2798" fmla="*/ 1370985 w 6305201"/>
              <a:gd name="connsiteY2798" fmla="*/ 2509373 h 4039264"/>
              <a:gd name="connsiteX2799" fmla="*/ 1402947 w 6305201"/>
              <a:gd name="connsiteY2799" fmla="*/ 2497739 h 4039264"/>
              <a:gd name="connsiteX2800" fmla="*/ 1416645 w 6305201"/>
              <a:gd name="connsiteY2800" fmla="*/ 2468654 h 4039264"/>
              <a:gd name="connsiteX2801" fmla="*/ 1418116 w 6305201"/>
              <a:gd name="connsiteY2801" fmla="*/ 2463971 h 4039264"/>
              <a:gd name="connsiteX2802" fmla="*/ 1414516 w 6305201"/>
              <a:gd name="connsiteY2802" fmla="*/ 2466439 h 4039264"/>
              <a:gd name="connsiteX2803" fmla="*/ 1373023 w 6305201"/>
              <a:gd name="connsiteY2803" fmla="*/ 2489708 h 4039264"/>
              <a:gd name="connsiteX2804" fmla="*/ 1339075 w 6305201"/>
              <a:gd name="connsiteY2804" fmla="*/ 2512976 h 4039264"/>
              <a:gd name="connsiteX2805" fmla="*/ 1301354 w 6305201"/>
              <a:gd name="connsiteY2805" fmla="*/ 2542061 h 4039264"/>
              <a:gd name="connsiteX2806" fmla="*/ 1274950 w 6305201"/>
              <a:gd name="connsiteY2806" fmla="*/ 2559513 h 4039264"/>
              <a:gd name="connsiteX2807" fmla="*/ 1248546 w 6305201"/>
              <a:gd name="connsiteY2807" fmla="*/ 2582781 h 4039264"/>
              <a:gd name="connsiteX2808" fmla="*/ 1222141 w 6305201"/>
              <a:gd name="connsiteY2808" fmla="*/ 2606049 h 4039264"/>
              <a:gd name="connsiteX2809" fmla="*/ 1199509 w 6305201"/>
              <a:gd name="connsiteY2809" fmla="*/ 2629317 h 4039264"/>
              <a:gd name="connsiteX2810" fmla="*/ 1188193 w 6305201"/>
              <a:gd name="connsiteY2810" fmla="*/ 2635135 h 4039264"/>
              <a:gd name="connsiteX2811" fmla="*/ 1176877 w 6305201"/>
              <a:gd name="connsiteY2811" fmla="*/ 2635135 h 4039264"/>
              <a:gd name="connsiteX2812" fmla="*/ 1173105 w 6305201"/>
              <a:gd name="connsiteY2812" fmla="*/ 2635135 h 4039264"/>
              <a:gd name="connsiteX2813" fmla="*/ 1173105 w 6305201"/>
              <a:gd name="connsiteY2813" fmla="*/ 2629317 h 4039264"/>
              <a:gd name="connsiteX2814" fmla="*/ 1169333 w 6305201"/>
              <a:gd name="connsiteY2814" fmla="*/ 2617683 h 4039264"/>
              <a:gd name="connsiteX2815" fmla="*/ 1173105 w 6305201"/>
              <a:gd name="connsiteY2815" fmla="*/ 2606049 h 4039264"/>
              <a:gd name="connsiteX2816" fmla="*/ 1180649 w 6305201"/>
              <a:gd name="connsiteY2816" fmla="*/ 2588598 h 4039264"/>
              <a:gd name="connsiteX2817" fmla="*/ 1199509 w 6305201"/>
              <a:gd name="connsiteY2817" fmla="*/ 2582781 h 4039264"/>
              <a:gd name="connsiteX2818" fmla="*/ 1210825 w 6305201"/>
              <a:gd name="connsiteY2818" fmla="*/ 2576964 h 4039264"/>
              <a:gd name="connsiteX2819" fmla="*/ 1222141 w 6305201"/>
              <a:gd name="connsiteY2819" fmla="*/ 2565330 h 4039264"/>
              <a:gd name="connsiteX2820" fmla="*/ 1248546 w 6305201"/>
              <a:gd name="connsiteY2820" fmla="*/ 2542061 h 4039264"/>
              <a:gd name="connsiteX2821" fmla="*/ 1274950 w 6305201"/>
              <a:gd name="connsiteY2821" fmla="*/ 2518793 h 4039264"/>
              <a:gd name="connsiteX2822" fmla="*/ 1290038 w 6305201"/>
              <a:gd name="connsiteY2822" fmla="*/ 2507159 h 4039264"/>
              <a:gd name="connsiteX2823" fmla="*/ 1301354 w 6305201"/>
              <a:gd name="connsiteY2823" fmla="*/ 2495525 h 4039264"/>
              <a:gd name="connsiteX2824" fmla="*/ 1312670 w 6305201"/>
              <a:gd name="connsiteY2824" fmla="*/ 2483890 h 4039264"/>
              <a:gd name="connsiteX2825" fmla="*/ 1327758 w 6305201"/>
              <a:gd name="connsiteY2825" fmla="*/ 2466439 h 4039264"/>
              <a:gd name="connsiteX2826" fmla="*/ 1357934 w 6305201"/>
              <a:gd name="connsiteY2826" fmla="*/ 2448988 h 4039264"/>
              <a:gd name="connsiteX2827" fmla="*/ 1384339 w 6305201"/>
              <a:gd name="connsiteY2827" fmla="*/ 2425720 h 4039264"/>
              <a:gd name="connsiteX2828" fmla="*/ 1395655 w 6305201"/>
              <a:gd name="connsiteY2828" fmla="*/ 2419902 h 4039264"/>
              <a:gd name="connsiteX2829" fmla="*/ 1414516 w 6305201"/>
              <a:gd name="connsiteY2829" fmla="*/ 2402451 h 4039264"/>
              <a:gd name="connsiteX2830" fmla="*/ 1418287 w 6305201"/>
              <a:gd name="connsiteY2830" fmla="*/ 2396634 h 4039264"/>
              <a:gd name="connsiteX2831" fmla="*/ 1418287 w 6305201"/>
              <a:gd name="connsiteY2831" fmla="*/ 2390817 h 4039264"/>
              <a:gd name="connsiteX2832" fmla="*/ 1414516 w 6305201"/>
              <a:gd name="connsiteY2832" fmla="*/ 2385000 h 4039264"/>
              <a:gd name="connsiteX2833" fmla="*/ 1403199 w 6305201"/>
              <a:gd name="connsiteY2833" fmla="*/ 2367549 h 4039264"/>
              <a:gd name="connsiteX2834" fmla="*/ 1391883 w 6305201"/>
              <a:gd name="connsiteY2834" fmla="*/ 2367549 h 4039264"/>
              <a:gd name="connsiteX2835" fmla="*/ 1373023 w 6305201"/>
              <a:gd name="connsiteY2835" fmla="*/ 2385000 h 4039264"/>
              <a:gd name="connsiteX2836" fmla="*/ 1357934 w 6305201"/>
              <a:gd name="connsiteY2836" fmla="*/ 2396634 h 4039264"/>
              <a:gd name="connsiteX2837" fmla="*/ 1342847 w 6305201"/>
              <a:gd name="connsiteY2837" fmla="*/ 2408268 h 4039264"/>
              <a:gd name="connsiteX2838" fmla="*/ 1308897 w 6305201"/>
              <a:gd name="connsiteY2838" fmla="*/ 2437354 h 4039264"/>
              <a:gd name="connsiteX2839" fmla="*/ 1274950 w 6305201"/>
              <a:gd name="connsiteY2839" fmla="*/ 2460622 h 4039264"/>
              <a:gd name="connsiteX2840" fmla="*/ 1263633 w 6305201"/>
              <a:gd name="connsiteY2840" fmla="*/ 2466439 h 4039264"/>
              <a:gd name="connsiteX2841" fmla="*/ 1244774 w 6305201"/>
              <a:gd name="connsiteY2841" fmla="*/ 2483890 h 4039264"/>
              <a:gd name="connsiteX2842" fmla="*/ 1233458 w 6305201"/>
              <a:gd name="connsiteY2842" fmla="*/ 2460622 h 4039264"/>
              <a:gd name="connsiteX2843" fmla="*/ 1218369 w 6305201"/>
              <a:gd name="connsiteY2843" fmla="*/ 2454805 h 4039264"/>
              <a:gd name="connsiteX2844" fmla="*/ 1210825 w 6305201"/>
              <a:gd name="connsiteY2844" fmla="*/ 2454805 h 4039264"/>
              <a:gd name="connsiteX2845" fmla="*/ 1195737 w 6305201"/>
              <a:gd name="connsiteY2845" fmla="*/ 2460622 h 4039264"/>
              <a:gd name="connsiteX2846" fmla="*/ 1180649 w 6305201"/>
              <a:gd name="connsiteY2846" fmla="*/ 2472256 h 4039264"/>
              <a:gd name="connsiteX2847" fmla="*/ 1173105 w 6305201"/>
              <a:gd name="connsiteY2847" fmla="*/ 2483890 h 4039264"/>
              <a:gd name="connsiteX2848" fmla="*/ 1135385 w 6305201"/>
              <a:gd name="connsiteY2848" fmla="*/ 2512976 h 4039264"/>
              <a:gd name="connsiteX2849" fmla="*/ 1097663 w 6305201"/>
              <a:gd name="connsiteY2849" fmla="*/ 2542061 h 4039264"/>
              <a:gd name="connsiteX2850" fmla="*/ 1063716 w 6305201"/>
              <a:gd name="connsiteY2850" fmla="*/ 2576964 h 4039264"/>
              <a:gd name="connsiteX2851" fmla="*/ 1029767 w 6305201"/>
              <a:gd name="connsiteY2851" fmla="*/ 2606049 h 4039264"/>
              <a:gd name="connsiteX2852" fmla="*/ 1025995 w 6305201"/>
              <a:gd name="connsiteY2852" fmla="*/ 2606049 h 4039264"/>
              <a:gd name="connsiteX2853" fmla="*/ 1022223 w 6305201"/>
              <a:gd name="connsiteY2853" fmla="*/ 2606049 h 4039264"/>
              <a:gd name="connsiteX2854" fmla="*/ 1014679 w 6305201"/>
              <a:gd name="connsiteY2854" fmla="*/ 2617683 h 4039264"/>
              <a:gd name="connsiteX2855" fmla="*/ 1010907 w 6305201"/>
              <a:gd name="connsiteY2855" fmla="*/ 2635135 h 4039264"/>
              <a:gd name="connsiteX2856" fmla="*/ 995819 w 6305201"/>
              <a:gd name="connsiteY2856" fmla="*/ 2640952 h 4039264"/>
              <a:gd name="connsiteX2857" fmla="*/ 984503 w 6305201"/>
              <a:gd name="connsiteY2857" fmla="*/ 2652586 h 4039264"/>
              <a:gd name="connsiteX2858" fmla="*/ 958099 w 6305201"/>
              <a:gd name="connsiteY2858" fmla="*/ 2675854 h 4039264"/>
              <a:gd name="connsiteX2859" fmla="*/ 927922 w 6305201"/>
              <a:gd name="connsiteY2859" fmla="*/ 2693305 h 4039264"/>
              <a:gd name="connsiteX2860" fmla="*/ 939238 w 6305201"/>
              <a:gd name="connsiteY2860" fmla="*/ 2675854 h 4039264"/>
              <a:gd name="connsiteX2861" fmla="*/ 958099 w 6305201"/>
              <a:gd name="connsiteY2861" fmla="*/ 2652586 h 4039264"/>
              <a:gd name="connsiteX2862" fmla="*/ 969414 w 6305201"/>
              <a:gd name="connsiteY2862" fmla="*/ 2640952 h 4039264"/>
              <a:gd name="connsiteX2863" fmla="*/ 980731 w 6305201"/>
              <a:gd name="connsiteY2863" fmla="*/ 2629317 h 4039264"/>
              <a:gd name="connsiteX2864" fmla="*/ 973186 w 6305201"/>
              <a:gd name="connsiteY2864" fmla="*/ 2611866 h 4039264"/>
              <a:gd name="connsiteX2865" fmla="*/ 965642 w 6305201"/>
              <a:gd name="connsiteY2865" fmla="*/ 2606049 h 4039264"/>
              <a:gd name="connsiteX2866" fmla="*/ 958099 w 6305201"/>
              <a:gd name="connsiteY2866" fmla="*/ 2600232 h 4039264"/>
              <a:gd name="connsiteX2867" fmla="*/ 950554 w 6305201"/>
              <a:gd name="connsiteY2867" fmla="*/ 2600232 h 4039264"/>
              <a:gd name="connsiteX2868" fmla="*/ 939238 w 6305201"/>
              <a:gd name="connsiteY2868" fmla="*/ 2606049 h 4039264"/>
              <a:gd name="connsiteX2869" fmla="*/ 931694 w 6305201"/>
              <a:gd name="connsiteY2869" fmla="*/ 2611866 h 4039264"/>
              <a:gd name="connsiteX2870" fmla="*/ 920378 w 6305201"/>
              <a:gd name="connsiteY2870" fmla="*/ 2606049 h 4039264"/>
              <a:gd name="connsiteX2871" fmla="*/ 909062 w 6305201"/>
              <a:gd name="connsiteY2871" fmla="*/ 2594415 h 4039264"/>
              <a:gd name="connsiteX2872" fmla="*/ 897746 w 6305201"/>
              <a:gd name="connsiteY2872" fmla="*/ 2600232 h 4039264"/>
              <a:gd name="connsiteX2873" fmla="*/ 878886 w 6305201"/>
              <a:gd name="connsiteY2873" fmla="*/ 2611866 h 4039264"/>
              <a:gd name="connsiteX2874" fmla="*/ 871342 w 6305201"/>
              <a:gd name="connsiteY2874" fmla="*/ 2629317 h 4039264"/>
              <a:gd name="connsiteX2875" fmla="*/ 860025 w 6305201"/>
              <a:gd name="connsiteY2875" fmla="*/ 2640952 h 4039264"/>
              <a:gd name="connsiteX2876" fmla="*/ 848709 w 6305201"/>
              <a:gd name="connsiteY2876" fmla="*/ 2646769 h 4039264"/>
              <a:gd name="connsiteX2877" fmla="*/ 833621 w 6305201"/>
              <a:gd name="connsiteY2877" fmla="*/ 2646769 h 4039264"/>
              <a:gd name="connsiteX2878" fmla="*/ 848709 w 6305201"/>
              <a:gd name="connsiteY2878" fmla="*/ 2629317 h 4039264"/>
              <a:gd name="connsiteX2879" fmla="*/ 871342 w 6305201"/>
              <a:gd name="connsiteY2879" fmla="*/ 2600232 h 4039264"/>
              <a:gd name="connsiteX2880" fmla="*/ 893974 w 6305201"/>
              <a:gd name="connsiteY2880" fmla="*/ 2588598 h 4039264"/>
              <a:gd name="connsiteX2881" fmla="*/ 909062 w 6305201"/>
              <a:gd name="connsiteY2881" fmla="*/ 2559513 h 4039264"/>
              <a:gd name="connsiteX2882" fmla="*/ 924150 w 6305201"/>
              <a:gd name="connsiteY2882" fmla="*/ 2542061 h 4039264"/>
              <a:gd name="connsiteX2883" fmla="*/ 935466 w 6305201"/>
              <a:gd name="connsiteY2883" fmla="*/ 2512976 h 4039264"/>
              <a:gd name="connsiteX2884" fmla="*/ 954327 w 6305201"/>
              <a:gd name="connsiteY2884" fmla="*/ 2501342 h 4039264"/>
              <a:gd name="connsiteX2885" fmla="*/ 969414 w 6305201"/>
              <a:gd name="connsiteY2885" fmla="*/ 2489708 h 4039264"/>
              <a:gd name="connsiteX2886" fmla="*/ 973186 w 6305201"/>
              <a:gd name="connsiteY2886" fmla="*/ 2466439 h 4039264"/>
              <a:gd name="connsiteX2887" fmla="*/ 973186 w 6305201"/>
              <a:gd name="connsiteY2887" fmla="*/ 2454805 h 4039264"/>
              <a:gd name="connsiteX2888" fmla="*/ 965642 w 6305201"/>
              <a:gd name="connsiteY2888" fmla="*/ 2448988 h 4039264"/>
              <a:gd name="connsiteX2889" fmla="*/ 958099 w 6305201"/>
              <a:gd name="connsiteY2889" fmla="*/ 2443171 h 4039264"/>
              <a:gd name="connsiteX2890" fmla="*/ 935466 w 6305201"/>
              <a:gd name="connsiteY2890" fmla="*/ 2448988 h 4039264"/>
              <a:gd name="connsiteX2891" fmla="*/ 916606 w 6305201"/>
              <a:gd name="connsiteY2891" fmla="*/ 2454805 h 4039264"/>
              <a:gd name="connsiteX2892" fmla="*/ 860025 w 6305201"/>
              <a:gd name="connsiteY2892" fmla="*/ 2489708 h 4039264"/>
              <a:gd name="connsiteX2893" fmla="*/ 803445 w 6305201"/>
              <a:gd name="connsiteY2893" fmla="*/ 2518793 h 4039264"/>
              <a:gd name="connsiteX2894" fmla="*/ 792128 w 6305201"/>
              <a:gd name="connsiteY2894" fmla="*/ 2530427 h 4039264"/>
              <a:gd name="connsiteX2895" fmla="*/ 765724 w 6305201"/>
              <a:gd name="connsiteY2895" fmla="*/ 2542061 h 4039264"/>
              <a:gd name="connsiteX2896" fmla="*/ 754408 w 6305201"/>
              <a:gd name="connsiteY2896" fmla="*/ 2547878 h 4039264"/>
              <a:gd name="connsiteX2897" fmla="*/ 743092 w 6305201"/>
              <a:gd name="connsiteY2897" fmla="*/ 2547878 h 4039264"/>
              <a:gd name="connsiteX2898" fmla="*/ 735548 w 6305201"/>
              <a:gd name="connsiteY2898" fmla="*/ 2547878 h 4039264"/>
              <a:gd name="connsiteX2899" fmla="*/ 731776 w 6305201"/>
              <a:gd name="connsiteY2899" fmla="*/ 2542061 h 4039264"/>
              <a:gd name="connsiteX2900" fmla="*/ 735548 w 6305201"/>
              <a:gd name="connsiteY2900" fmla="*/ 2530427 h 4039264"/>
              <a:gd name="connsiteX2901" fmla="*/ 739320 w 6305201"/>
              <a:gd name="connsiteY2901" fmla="*/ 2507159 h 4039264"/>
              <a:gd name="connsiteX2902" fmla="*/ 739320 w 6305201"/>
              <a:gd name="connsiteY2902" fmla="*/ 2489708 h 4039264"/>
              <a:gd name="connsiteX2903" fmla="*/ 739320 w 6305201"/>
              <a:gd name="connsiteY2903" fmla="*/ 2466439 h 4039264"/>
              <a:gd name="connsiteX2904" fmla="*/ 765724 w 6305201"/>
              <a:gd name="connsiteY2904" fmla="*/ 2443171 h 4039264"/>
              <a:gd name="connsiteX2905" fmla="*/ 784585 w 6305201"/>
              <a:gd name="connsiteY2905" fmla="*/ 2414086 h 4039264"/>
              <a:gd name="connsiteX2906" fmla="*/ 784585 w 6305201"/>
              <a:gd name="connsiteY2906" fmla="*/ 2402451 h 4039264"/>
              <a:gd name="connsiteX2907" fmla="*/ 777040 w 6305201"/>
              <a:gd name="connsiteY2907" fmla="*/ 2402451 h 4039264"/>
              <a:gd name="connsiteX2908" fmla="*/ 769496 w 6305201"/>
              <a:gd name="connsiteY2908" fmla="*/ 2402451 h 4039264"/>
              <a:gd name="connsiteX2909" fmla="*/ 761953 w 6305201"/>
              <a:gd name="connsiteY2909" fmla="*/ 2402451 h 4039264"/>
              <a:gd name="connsiteX2910" fmla="*/ 746865 w 6305201"/>
              <a:gd name="connsiteY2910" fmla="*/ 2408268 h 4039264"/>
              <a:gd name="connsiteX2911" fmla="*/ 731776 w 6305201"/>
              <a:gd name="connsiteY2911" fmla="*/ 2419902 h 4039264"/>
              <a:gd name="connsiteX2912" fmla="*/ 724231 w 6305201"/>
              <a:gd name="connsiteY2912" fmla="*/ 2425720 h 4039264"/>
              <a:gd name="connsiteX2913" fmla="*/ 716688 w 6305201"/>
              <a:gd name="connsiteY2913" fmla="*/ 2443171 h 4039264"/>
              <a:gd name="connsiteX2914" fmla="*/ 697828 w 6305201"/>
              <a:gd name="connsiteY2914" fmla="*/ 2437354 h 4039264"/>
              <a:gd name="connsiteX2915" fmla="*/ 671423 w 6305201"/>
              <a:gd name="connsiteY2915" fmla="*/ 2437354 h 4039264"/>
              <a:gd name="connsiteX2916" fmla="*/ 652563 w 6305201"/>
              <a:gd name="connsiteY2916" fmla="*/ 2443171 h 4039264"/>
              <a:gd name="connsiteX2917" fmla="*/ 637475 w 6305201"/>
              <a:gd name="connsiteY2917" fmla="*/ 2454805 h 4039264"/>
              <a:gd name="connsiteX2918" fmla="*/ 626159 w 6305201"/>
              <a:gd name="connsiteY2918" fmla="*/ 2466439 h 4039264"/>
              <a:gd name="connsiteX2919" fmla="*/ 611070 w 6305201"/>
              <a:gd name="connsiteY2919" fmla="*/ 2483890 h 4039264"/>
              <a:gd name="connsiteX2920" fmla="*/ 592210 w 6305201"/>
              <a:gd name="connsiteY2920" fmla="*/ 2489708 h 4039264"/>
              <a:gd name="connsiteX2921" fmla="*/ 580894 w 6305201"/>
              <a:gd name="connsiteY2921" fmla="*/ 2489708 h 4039264"/>
              <a:gd name="connsiteX2922" fmla="*/ 580894 w 6305201"/>
              <a:gd name="connsiteY2922" fmla="*/ 2483890 h 4039264"/>
              <a:gd name="connsiteX2923" fmla="*/ 580894 w 6305201"/>
              <a:gd name="connsiteY2923" fmla="*/ 2472256 h 4039264"/>
              <a:gd name="connsiteX2924" fmla="*/ 584666 w 6305201"/>
              <a:gd name="connsiteY2924" fmla="*/ 2466439 h 4039264"/>
              <a:gd name="connsiteX2925" fmla="*/ 592210 w 6305201"/>
              <a:gd name="connsiteY2925" fmla="*/ 2460622 h 4039264"/>
              <a:gd name="connsiteX2926" fmla="*/ 607298 w 6305201"/>
              <a:gd name="connsiteY2926" fmla="*/ 2448988 h 4039264"/>
              <a:gd name="connsiteX2927" fmla="*/ 614844 w 6305201"/>
              <a:gd name="connsiteY2927" fmla="*/ 2443171 h 4039264"/>
              <a:gd name="connsiteX2928" fmla="*/ 629931 w 6305201"/>
              <a:gd name="connsiteY2928" fmla="*/ 2425720 h 4039264"/>
              <a:gd name="connsiteX2929" fmla="*/ 637475 w 6305201"/>
              <a:gd name="connsiteY2929" fmla="*/ 2414086 h 4039264"/>
              <a:gd name="connsiteX2930" fmla="*/ 629931 w 6305201"/>
              <a:gd name="connsiteY2930" fmla="*/ 2402451 h 4039264"/>
              <a:gd name="connsiteX2931" fmla="*/ 629931 w 6305201"/>
              <a:gd name="connsiteY2931" fmla="*/ 2385000 h 4039264"/>
              <a:gd name="connsiteX2932" fmla="*/ 629931 w 6305201"/>
              <a:gd name="connsiteY2932" fmla="*/ 2361732 h 4039264"/>
              <a:gd name="connsiteX2933" fmla="*/ 629931 w 6305201"/>
              <a:gd name="connsiteY2933" fmla="*/ 2350098 h 4039264"/>
              <a:gd name="connsiteX2934" fmla="*/ 641247 w 6305201"/>
              <a:gd name="connsiteY2934" fmla="*/ 2344281 h 4039264"/>
              <a:gd name="connsiteX2935" fmla="*/ 648791 w 6305201"/>
              <a:gd name="connsiteY2935" fmla="*/ 2326830 h 4039264"/>
              <a:gd name="connsiteX2936" fmla="*/ 671423 w 6305201"/>
              <a:gd name="connsiteY2936" fmla="*/ 2321012 h 4039264"/>
              <a:gd name="connsiteX2937" fmla="*/ 686512 w 6305201"/>
              <a:gd name="connsiteY2937" fmla="*/ 2309378 h 4039264"/>
              <a:gd name="connsiteX2938" fmla="*/ 716688 w 6305201"/>
              <a:gd name="connsiteY2938" fmla="*/ 2274476 h 4039264"/>
              <a:gd name="connsiteX2939" fmla="*/ 750636 w 6305201"/>
              <a:gd name="connsiteY2939" fmla="*/ 2239574 h 4039264"/>
              <a:gd name="connsiteX2940" fmla="*/ 795900 w 6305201"/>
              <a:gd name="connsiteY2940" fmla="*/ 2216305 h 4039264"/>
              <a:gd name="connsiteX2941" fmla="*/ 833621 w 6305201"/>
              <a:gd name="connsiteY2941" fmla="*/ 2181403 h 4039264"/>
              <a:gd name="connsiteX2942" fmla="*/ 875114 w 6305201"/>
              <a:gd name="connsiteY2942" fmla="*/ 2146500 h 4039264"/>
              <a:gd name="connsiteX2943" fmla="*/ 924150 w 6305201"/>
              <a:gd name="connsiteY2943" fmla="*/ 2111598 h 4039264"/>
              <a:gd name="connsiteX2944" fmla="*/ 965642 w 6305201"/>
              <a:gd name="connsiteY2944" fmla="*/ 2076695 h 4039264"/>
              <a:gd name="connsiteX2945" fmla="*/ 1003363 w 6305201"/>
              <a:gd name="connsiteY2945" fmla="*/ 2047610 h 4039264"/>
              <a:gd name="connsiteX2946" fmla="*/ 1048627 w 6305201"/>
              <a:gd name="connsiteY2946" fmla="*/ 2018525 h 4039264"/>
              <a:gd name="connsiteX2947" fmla="*/ 1090120 w 6305201"/>
              <a:gd name="connsiteY2947" fmla="*/ 1989439 h 4039264"/>
              <a:gd name="connsiteX2948" fmla="*/ 1127841 w 6305201"/>
              <a:gd name="connsiteY2948" fmla="*/ 1960354 h 4039264"/>
              <a:gd name="connsiteX2949" fmla="*/ 1173105 w 6305201"/>
              <a:gd name="connsiteY2949" fmla="*/ 1931268 h 4039264"/>
              <a:gd name="connsiteX2950" fmla="*/ 1214597 w 6305201"/>
              <a:gd name="connsiteY2950" fmla="*/ 1913817 h 4039264"/>
              <a:gd name="connsiteX2951" fmla="*/ 1252318 w 6305201"/>
              <a:gd name="connsiteY2951" fmla="*/ 1878915 h 4039264"/>
              <a:gd name="connsiteX2952" fmla="*/ 1244774 w 6305201"/>
              <a:gd name="connsiteY2952" fmla="*/ 1867281 h 4039264"/>
              <a:gd name="connsiteX2953" fmla="*/ 1237230 w 6305201"/>
              <a:gd name="connsiteY2953" fmla="*/ 1867281 h 4039264"/>
              <a:gd name="connsiteX2954" fmla="*/ 1222141 w 6305201"/>
              <a:gd name="connsiteY2954" fmla="*/ 1867281 h 4039264"/>
              <a:gd name="connsiteX2955" fmla="*/ 1210825 w 6305201"/>
              <a:gd name="connsiteY2955" fmla="*/ 1873097 h 4039264"/>
              <a:gd name="connsiteX2956" fmla="*/ 1188193 w 6305201"/>
              <a:gd name="connsiteY2956" fmla="*/ 1884732 h 4039264"/>
              <a:gd name="connsiteX2957" fmla="*/ 1173105 w 6305201"/>
              <a:gd name="connsiteY2957" fmla="*/ 1902183 h 4039264"/>
              <a:gd name="connsiteX2958" fmla="*/ 1158016 w 6305201"/>
              <a:gd name="connsiteY2958" fmla="*/ 1913817 h 4039264"/>
              <a:gd name="connsiteX2959" fmla="*/ 1154244 w 6305201"/>
              <a:gd name="connsiteY2959" fmla="*/ 1919634 h 4039264"/>
              <a:gd name="connsiteX2960" fmla="*/ 1146700 w 6305201"/>
              <a:gd name="connsiteY2960" fmla="*/ 1925451 h 4039264"/>
              <a:gd name="connsiteX2961" fmla="*/ 1135385 w 6305201"/>
              <a:gd name="connsiteY2961" fmla="*/ 1925451 h 4039264"/>
              <a:gd name="connsiteX2962" fmla="*/ 1116525 w 6305201"/>
              <a:gd name="connsiteY2962" fmla="*/ 1931268 h 4039264"/>
              <a:gd name="connsiteX2963" fmla="*/ 1105208 w 6305201"/>
              <a:gd name="connsiteY2963" fmla="*/ 1942903 h 4039264"/>
              <a:gd name="connsiteX2964" fmla="*/ 1063716 w 6305201"/>
              <a:gd name="connsiteY2964" fmla="*/ 1966171 h 4039264"/>
              <a:gd name="connsiteX2965" fmla="*/ 1025995 w 6305201"/>
              <a:gd name="connsiteY2965" fmla="*/ 1983622 h 4039264"/>
              <a:gd name="connsiteX2966" fmla="*/ 980731 w 6305201"/>
              <a:gd name="connsiteY2966" fmla="*/ 2012707 h 4039264"/>
              <a:gd name="connsiteX2967" fmla="*/ 931694 w 6305201"/>
              <a:gd name="connsiteY2967" fmla="*/ 2047610 h 4039264"/>
              <a:gd name="connsiteX2968" fmla="*/ 890201 w 6305201"/>
              <a:gd name="connsiteY2968" fmla="*/ 2082512 h 4039264"/>
              <a:gd name="connsiteX2969" fmla="*/ 841165 w 6305201"/>
              <a:gd name="connsiteY2969" fmla="*/ 2117415 h 4039264"/>
              <a:gd name="connsiteX2970" fmla="*/ 833621 w 6305201"/>
              <a:gd name="connsiteY2970" fmla="*/ 2123232 h 4039264"/>
              <a:gd name="connsiteX2971" fmla="*/ 826078 w 6305201"/>
              <a:gd name="connsiteY2971" fmla="*/ 2129049 h 4039264"/>
              <a:gd name="connsiteX2972" fmla="*/ 822306 w 6305201"/>
              <a:gd name="connsiteY2972" fmla="*/ 2129049 h 4039264"/>
              <a:gd name="connsiteX2973" fmla="*/ 814761 w 6305201"/>
              <a:gd name="connsiteY2973" fmla="*/ 2123232 h 4039264"/>
              <a:gd name="connsiteX2974" fmla="*/ 810989 w 6305201"/>
              <a:gd name="connsiteY2974" fmla="*/ 2134866 h 4039264"/>
              <a:gd name="connsiteX2975" fmla="*/ 807217 w 6305201"/>
              <a:gd name="connsiteY2975" fmla="*/ 2134866 h 4039264"/>
              <a:gd name="connsiteX2976" fmla="*/ 780813 w 6305201"/>
              <a:gd name="connsiteY2976" fmla="*/ 2158134 h 4039264"/>
              <a:gd name="connsiteX2977" fmla="*/ 754408 w 6305201"/>
              <a:gd name="connsiteY2977" fmla="*/ 2169769 h 4039264"/>
              <a:gd name="connsiteX2978" fmla="*/ 709143 w 6305201"/>
              <a:gd name="connsiteY2978" fmla="*/ 2210488 h 4039264"/>
              <a:gd name="connsiteX2979" fmla="*/ 656335 w 6305201"/>
              <a:gd name="connsiteY2979" fmla="*/ 2251207 h 4039264"/>
              <a:gd name="connsiteX2980" fmla="*/ 637475 w 6305201"/>
              <a:gd name="connsiteY2980" fmla="*/ 2262841 h 4039264"/>
              <a:gd name="connsiteX2981" fmla="*/ 611070 w 6305201"/>
              <a:gd name="connsiteY2981" fmla="*/ 2274476 h 4039264"/>
              <a:gd name="connsiteX2982" fmla="*/ 595983 w 6305201"/>
              <a:gd name="connsiteY2982" fmla="*/ 2291927 h 4039264"/>
              <a:gd name="connsiteX2983" fmla="*/ 584666 w 6305201"/>
              <a:gd name="connsiteY2983" fmla="*/ 2303561 h 4039264"/>
              <a:gd name="connsiteX2984" fmla="*/ 626159 w 6305201"/>
              <a:gd name="connsiteY2984" fmla="*/ 2257025 h 4039264"/>
              <a:gd name="connsiteX2985" fmla="*/ 671423 w 6305201"/>
              <a:gd name="connsiteY2985" fmla="*/ 2216305 h 4039264"/>
              <a:gd name="connsiteX2986" fmla="*/ 720460 w 6305201"/>
              <a:gd name="connsiteY2986" fmla="*/ 2169769 h 4039264"/>
              <a:gd name="connsiteX2987" fmla="*/ 773268 w 6305201"/>
              <a:gd name="connsiteY2987" fmla="*/ 2134866 h 4039264"/>
              <a:gd name="connsiteX2988" fmla="*/ 784585 w 6305201"/>
              <a:gd name="connsiteY2988" fmla="*/ 2129049 h 4039264"/>
              <a:gd name="connsiteX2989" fmla="*/ 803445 w 6305201"/>
              <a:gd name="connsiteY2989" fmla="*/ 2123232 h 4039264"/>
              <a:gd name="connsiteX2990" fmla="*/ 807217 w 6305201"/>
              <a:gd name="connsiteY2990" fmla="*/ 2117415 h 4039264"/>
              <a:gd name="connsiteX2991" fmla="*/ 814761 w 6305201"/>
              <a:gd name="connsiteY2991" fmla="*/ 2111598 h 4039264"/>
              <a:gd name="connsiteX2992" fmla="*/ 826078 w 6305201"/>
              <a:gd name="connsiteY2992" fmla="*/ 2099963 h 4039264"/>
              <a:gd name="connsiteX2993" fmla="*/ 833621 w 6305201"/>
              <a:gd name="connsiteY2993" fmla="*/ 2094147 h 4039264"/>
              <a:gd name="connsiteX2994" fmla="*/ 841165 w 6305201"/>
              <a:gd name="connsiteY2994" fmla="*/ 2094147 h 4039264"/>
              <a:gd name="connsiteX2995" fmla="*/ 844937 w 6305201"/>
              <a:gd name="connsiteY2995" fmla="*/ 2094147 h 4039264"/>
              <a:gd name="connsiteX2996" fmla="*/ 848709 w 6305201"/>
              <a:gd name="connsiteY2996" fmla="*/ 2082512 h 4039264"/>
              <a:gd name="connsiteX2997" fmla="*/ 856253 w 6305201"/>
              <a:gd name="connsiteY2997" fmla="*/ 2070878 h 4039264"/>
              <a:gd name="connsiteX2998" fmla="*/ 848709 w 6305201"/>
              <a:gd name="connsiteY2998" fmla="*/ 2059244 h 4039264"/>
              <a:gd name="connsiteX2999" fmla="*/ 844937 w 6305201"/>
              <a:gd name="connsiteY2999" fmla="*/ 2053427 h 4039264"/>
              <a:gd name="connsiteX3000" fmla="*/ 826078 w 6305201"/>
              <a:gd name="connsiteY3000" fmla="*/ 2059244 h 4039264"/>
              <a:gd name="connsiteX3001" fmla="*/ 807217 w 6305201"/>
              <a:gd name="connsiteY3001" fmla="*/ 2070878 h 4039264"/>
              <a:gd name="connsiteX3002" fmla="*/ 761953 w 6305201"/>
              <a:gd name="connsiteY3002" fmla="*/ 2099963 h 4039264"/>
              <a:gd name="connsiteX3003" fmla="*/ 709143 w 6305201"/>
              <a:gd name="connsiteY3003" fmla="*/ 2123232 h 4039264"/>
              <a:gd name="connsiteX3004" fmla="*/ 697828 w 6305201"/>
              <a:gd name="connsiteY3004" fmla="*/ 2129049 h 4039264"/>
              <a:gd name="connsiteX3005" fmla="*/ 686512 w 6305201"/>
              <a:gd name="connsiteY3005" fmla="*/ 2129049 h 4039264"/>
              <a:gd name="connsiteX3006" fmla="*/ 682739 w 6305201"/>
              <a:gd name="connsiteY3006" fmla="*/ 2111598 h 4039264"/>
              <a:gd name="connsiteX3007" fmla="*/ 678967 w 6305201"/>
              <a:gd name="connsiteY3007" fmla="*/ 2094147 h 4039264"/>
              <a:gd name="connsiteX3008" fmla="*/ 671423 w 6305201"/>
              <a:gd name="connsiteY3008" fmla="*/ 2082512 h 4039264"/>
              <a:gd name="connsiteX3009" fmla="*/ 667650 w 6305201"/>
              <a:gd name="connsiteY3009" fmla="*/ 2082512 h 4039264"/>
              <a:gd name="connsiteX3010" fmla="*/ 656335 w 6305201"/>
              <a:gd name="connsiteY3010" fmla="*/ 2082512 h 4039264"/>
              <a:gd name="connsiteX3011" fmla="*/ 648791 w 6305201"/>
              <a:gd name="connsiteY3011" fmla="*/ 2094147 h 4039264"/>
              <a:gd name="connsiteX3012" fmla="*/ 637475 w 6305201"/>
              <a:gd name="connsiteY3012" fmla="*/ 2105781 h 4039264"/>
              <a:gd name="connsiteX3013" fmla="*/ 622387 w 6305201"/>
              <a:gd name="connsiteY3013" fmla="*/ 2111598 h 4039264"/>
              <a:gd name="connsiteX3014" fmla="*/ 599755 w 6305201"/>
              <a:gd name="connsiteY3014" fmla="*/ 2129049 h 4039264"/>
              <a:gd name="connsiteX3015" fmla="*/ 580894 w 6305201"/>
              <a:gd name="connsiteY3015" fmla="*/ 2146500 h 4039264"/>
              <a:gd name="connsiteX3016" fmla="*/ 562034 w 6305201"/>
              <a:gd name="connsiteY3016" fmla="*/ 2163951 h 4039264"/>
              <a:gd name="connsiteX3017" fmla="*/ 550718 w 6305201"/>
              <a:gd name="connsiteY3017" fmla="*/ 2181403 h 4039264"/>
              <a:gd name="connsiteX3018" fmla="*/ 531858 w 6305201"/>
              <a:gd name="connsiteY3018" fmla="*/ 2193037 h 4039264"/>
              <a:gd name="connsiteX3019" fmla="*/ 520541 w 6305201"/>
              <a:gd name="connsiteY3019" fmla="*/ 2198854 h 4039264"/>
              <a:gd name="connsiteX3020" fmla="*/ 512997 w 6305201"/>
              <a:gd name="connsiteY3020" fmla="*/ 2198854 h 4039264"/>
              <a:gd name="connsiteX3021" fmla="*/ 512997 w 6305201"/>
              <a:gd name="connsiteY3021" fmla="*/ 2193037 h 4039264"/>
              <a:gd name="connsiteX3022" fmla="*/ 516769 w 6305201"/>
              <a:gd name="connsiteY3022" fmla="*/ 2181403 h 4039264"/>
              <a:gd name="connsiteX3023" fmla="*/ 520541 w 6305201"/>
              <a:gd name="connsiteY3023" fmla="*/ 2169769 h 4039264"/>
              <a:gd name="connsiteX3024" fmla="*/ 550718 w 6305201"/>
              <a:gd name="connsiteY3024" fmla="*/ 2134866 h 4039264"/>
              <a:gd name="connsiteX3025" fmla="*/ 580894 w 6305201"/>
              <a:gd name="connsiteY3025" fmla="*/ 2105781 h 4039264"/>
              <a:gd name="connsiteX3026" fmla="*/ 614844 w 6305201"/>
              <a:gd name="connsiteY3026" fmla="*/ 2059244 h 4039264"/>
              <a:gd name="connsiteX3027" fmla="*/ 645019 w 6305201"/>
              <a:gd name="connsiteY3027" fmla="*/ 2006891 h 4039264"/>
              <a:gd name="connsiteX3028" fmla="*/ 656335 w 6305201"/>
              <a:gd name="connsiteY3028" fmla="*/ 1989439 h 4039264"/>
              <a:gd name="connsiteX3029" fmla="*/ 660107 w 6305201"/>
              <a:gd name="connsiteY3029" fmla="*/ 1971988 h 4039264"/>
              <a:gd name="connsiteX3030" fmla="*/ 667650 w 6305201"/>
              <a:gd name="connsiteY3030" fmla="*/ 1942903 h 4039264"/>
              <a:gd name="connsiteX3031" fmla="*/ 675195 w 6305201"/>
              <a:gd name="connsiteY3031" fmla="*/ 1925451 h 4039264"/>
              <a:gd name="connsiteX3032" fmla="*/ 705371 w 6305201"/>
              <a:gd name="connsiteY3032" fmla="*/ 1919634 h 4039264"/>
              <a:gd name="connsiteX3033" fmla="*/ 731776 w 6305201"/>
              <a:gd name="connsiteY3033" fmla="*/ 1931268 h 4039264"/>
              <a:gd name="connsiteX3034" fmla="*/ 746865 w 6305201"/>
              <a:gd name="connsiteY3034" fmla="*/ 1902183 h 4039264"/>
              <a:gd name="connsiteX3035" fmla="*/ 761953 w 6305201"/>
              <a:gd name="connsiteY3035" fmla="*/ 1867281 h 4039264"/>
              <a:gd name="connsiteX3036" fmla="*/ 773268 w 6305201"/>
              <a:gd name="connsiteY3036" fmla="*/ 1855647 h 4039264"/>
              <a:gd name="connsiteX3037" fmla="*/ 792128 w 6305201"/>
              <a:gd name="connsiteY3037" fmla="*/ 1838195 h 4039264"/>
              <a:gd name="connsiteX3038" fmla="*/ 799673 w 6305201"/>
              <a:gd name="connsiteY3038" fmla="*/ 1832378 h 4039264"/>
              <a:gd name="connsiteX3039" fmla="*/ 807217 w 6305201"/>
              <a:gd name="connsiteY3039" fmla="*/ 1826561 h 4039264"/>
              <a:gd name="connsiteX3040" fmla="*/ 807217 w 6305201"/>
              <a:gd name="connsiteY3040" fmla="*/ 1814927 h 4039264"/>
              <a:gd name="connsiteX3041" fmla="*/ 807217 w 6305201"/>
              <a:gd name="connsiteY3041" fmla="*/ 1797476 h 4039264"/>
              <a:gd name="connsiteX3042" fmla="*/ 803445 w 6305201"/>
              <a:gd name="connsiteY3042" fmla="*/ 1791659 h 4039264"/>
              <a:gd name="connsiteX3043" fmla="*/ 795900 w 6305201"/>
              <a:gd name="connsiteY3043" fmla="*/ 1791659 h 4039264"/>
              <a:gd name="connsiteX3044" fmla="*/ 784585 w 6305201"/>
              <a:gd name="connsiteY3044" fmla="*/ 1791659 h 4039264"/>
              <a:gd name="connsiteX3045" fmla="*/ 773268 w 6305201"/>
              <a:gd name="connsiteY3045" fmla="*/ 1809110 h 4039264"/>
              <a:gd name="connsiteX3046" fmla="*/ 754408 w 6305201"/>
              <a:gd name="connsiteY3046" fmla="*/ 1826561 h 4039264"/>
              <a:gd name="connsiteX3047" fmla="*/ 739320 w 6305201"/>
              <a:gd name="connsiteY3047" fmla="*/ 1838195 h 4039264"/>
              <a:gd name="connsiteX3048" fmla="*/ 716688 w 6305201"/>
              <a:gd name="connsiteY3048" fmla="*/ 1861463 h 4039264"/>
              <a:gd name="connsiteX3049" fmla="*/ 690284 w 6305201"/>
              <a:gd name="connsiteY3049" fmla="*/ 1878915 h 4039264"/>
              <a:gd name="connsiteX3050" fmla="*/ 675195 w 6305201"/>
              <a:gd name="connsiteY3050" fmla="*/ 1902183 h 4039264"/>
              <a:gd name="connsiteX3051" fmla="*/ 656335 w 6305201"/>
              <a:gd name="connsiteY3051" fmla="*/ 1902183 h 4039264"/>
              <a:gd name="connsiteX3052" fmla="*/ 652563 w 6305201"/>
              <a:gd name="connsiteY3052" fmla="*/ 1890549 h 4039264"/>
              <a:gd name="connsiteX3053" fmla="*/ 648791 w 6305201"/>
              <a:gd name="connsiteY3053" fmla="*/ 1878915 h 4039264"/>
              <a:gd name="connsiteX3054" fmla="*/ 652563 w 6305201"/>
              <a:gd name="connsiteY3054" fmla="*/ 1873097 h 4039264"/>
              <a:gd name="connsiteX3055" fmla="*/ 660107 w 6305201"/>
              <a:gd name="connsiteY3055" fmla="*/ 1861463 h 4039264"/>
              <a:gd name="connsiteX3056" fmla="*/ 682739 w 6305201"/>
              <a:gd name="connsiteY3056" fmla="*/ 1844012 h 4039264"/>
              <a:gd name="connsiteX3057" fmla="*/ 697828 w 6305201"/>
              <a:gd name="connsiteY3057" fmla="*/ 1838195 h 4039264"/>
              <a:gd name="connsiteX3058" fmla="*/ 735548 w 6305201"/>
              <a:gd name="connsiteY3058" fmla="*/ 1809110 h 4039264"/>
              <a:gd name="connsiteX3059" fmla="*/ 773268 w 6305201"/>
              <a:gd name="connsiteY3059" fmla="*/ 1785841 h 4039264"/>
              <a:gd name="connsiteX3060" fmla="*/ 799673 w 6305201"/>
              <a:gd name="connsiteY3060" fmla="*/ 1762573 h 4039264"/>
              <a:gd name="connsiteX3061" fmla="*/ 826078 w 6305201"/>
              <a:gd name="connsiteY3061" fmla="*/ 1733488 h 4039264"/>
              <a:gd name="connsiteX3062" fmla="*/ 822306 w 6305201"/>
              <a:gd name="connsiteY3062" fmla="*/ 1727671 h 4039264"/>
              <a:gd name="connsiteX3063" fmla="*/ 814761 w 6305201"/>
              <a:gd name="connsiteY3063" fmla="*/ 1721854 h 4039264"/>
              <a:gd name="connsiteX3064" fmla="*/ 807217 w 6305201"/>
              <a:gd name="connsiteY3064" fmla="*/ 1721854 h 4039264"/>
              <a:gd name="connsiteX3065" fmla="*/ 799673 w 6305201"/>
              <a:gd name="connsiteY3065" fmla="*/ 1721854 h 4039264"/>
              <a:gd name="connsiteX3066" fmla="*/ 780813 w 6305201"/>
              <a:gd name="connsiteY3066" fmla="*/ 1733488 h 4039264"/>
              <a:gd name="connsiteX3067" fmla="*/ 769496 w 6305201"/>
              <a:gd name="connsiteY3067" fmla="*/ 1739305 h 4039264"/>
              <a:gd name="connsiteX3068" fmla="*/ 731776 w 6305201"/>
              <a:gd name="connsiteY3068" fmla="*/ 1774207 h 4039264"/>
              <a:gd name="connsiteX3069" fmla="*/ 690284 w 6305201"/>
              <a:gd name="connsiteY3069" fmla="*/ 1797476 h 4039264"/>
              <a:gd name="connsiteX3070" fmla="*/ 648791 w 6305201"/>
              <a:gd name="connsiteY3070" fmla="*/ 1820744 h 4039264"/>
              <a:gd name="connsiteX3071" fmla="*/ 607298 w 6305201"/>
              <a:gd name="connsiteY3071" fmla="*/ 1838195 h 4039264"/>
              <a:gd name="connsiteX3072" fmla="*/ 565806 w 6305201"/>
              <a:gd name="connsiteY3072" fmla="*/ 1855647 h 4039264"/>
              <a:gd name="connsiteX3073" fmla="*/ 531858 w 6305201"/>
              <a:gd name="connsiteY3073" fmla="*/ 1855647 h 4039264"/>
              <a:gd name="connsiteX3074" fmla="*/ 497909 w 6305201"/>
              <a:gd name="connsiteY3074" fmla="*/ 1873097 h 4039264"/>
              <a:gd name="connsiteX3075" fmla="*/ 463961 w 6305201"/>
              <a:gd name="connsiteY3075" fmla="*/ 1890549 h 4039264"/>
              <a:gd name="connsiteX3076" fmla="*/ 452645 w 6305201"/>
              <a:gd name="connsiteY3076" fmla="*/ 1902183 h 4039264"/>
              <a:gd name="connsiteX3077" fmla="*/ 437557 w 6305201"/>
              <a:gd name="connsiteY3077" fmla="*/ 1902183 h 4039264"/>
              <a:gd name="connsiteX3078" fmla="*/ 433785 w 6305201"/>
              <a:gd name="connsiteY3078" fmla="*/ 1890549 h 4039264"/>
              <a:gd name="connsiteX3079" fmla="*/ 430013 w 6305201"/>
              <a:gd name="connsiteY3079" fmla="*/ 1884732 h 4039264"/>
              <a:gd name="connsiteX3080" fmla="*/ 430013 w 6305201"/>
              <a:gd name="connsiteY3080" fmla="*/ 1878915 h 4039264"/>
              <a:gd name="connsiteX3081" fmla="*/ 430013 w 6305201"/>
              <a:gd name="connsiteY3081" fmla="*/ 1873097 h 4039264"/>
              <a:gd name="connsiteX3082" fmla="*/ 441329 w 6305201"/>
              <a:gd name="connsiteY3082" fmla="*/ 1855647 h 4039264"/>
              <a:gd name="connsiteX3083" fmla="*/ 460189 w 6305201"/>
              <a:gd name="connsiteY3083" fmla="*/ 1838195 h 4039264"/>
              <a:gd name="connsiteX3084" fmla="*/ 482821 w 6305201"/>
              <a:gd name="connsiteY3084" fmla="*/ 1826561 h 4039264"/>
              <a:gd name="connsiteX3085" fmla="*/ 494137 w 6305201"/>
              <a:gd name="connsiteY3085" fmla="*/ 1820744 h 4039264"/>
              <a:gd name="connsiteX3086" fmla="*/ 531858 w 6305201"/>
              <a:gd name="connsiteY3086" fmla="*/ 1791659 h 4039264"/>
              <a:gd name="connsiteX3087" fmla="*/ 573351 w 6305201"/>
              <a:gd name="connsiteY3087" fmla="*/ 1762573 h 4039264"/>
              <a:gd name="connsiteX3088" fmla="*/ 562034 w 6305201"/>
              <a:gd name="connsiteY3088" fmla="*/ 1756756 h 4039264"/>
              <a:gd name="connsiteX3089" fmla="*/ 546946 w 6305201"/>
              <a:gd name="connsiteY3089" fmla="*/ 1756756 h 4039264"/>
              <a:gd name="connsiteX3090" fmla="*/ 528086 w 6305201"/>
              <a:gd name="connsiteY3090" fmla="*/ 1762573 h 4039264"/>
              <a:gd name="connsiteX3091" fmla="*/ 505453 w 6305201"/>
              <a:gd name="connsiteY3091" fmla="*/ 1768390 h 4039264"/>
              <a:gd name="connsiteX3092" fmla="*/ 467733 w 6305201"/>
              <a:gd name="connsiteY3092" fmla="*/ 1797476 h 4039264"/>
              <a:gd name="connsiteX3093" fmla="*/ 441329 w 6305201"/>
              <a:gd name="connsiteY3093" fmla="*/ 1820744 h 4039264"/>
              <a:gd name="connsiteX3094" fmla="*/ 377204 w 6305201"/>
              <a:gd name="connsiteY3094" fmla="*/ 1861463 h 4039264"/>
              <a:gd name="connsiteX3095" fmla="*/ 316852 w 6305201"/>
              <a:gd name="connsiteY3095" fmla="*/ 1908000 h 4039264"/>
              <a:gd name="connsiteX3096" fmla="*/ 297992 w 6305201"/>
              <a:gd name="connsiteY3096" fmla="*/ 1925451 h 4039264"/>
              <a:gd name="connsiteX3097" fmla="*/ 275359 w 6305201"/>
              <a:gd name="connsiteY3097" fmla="*/ 1937085 h 4039264"/>
              <a:gd name="connsiteX3098" fmla="*/ 271587 w 6305201"/>
              <a:gd name="connsiteY3098" fmla="*/ 1937085 h 4039264"/>
              <a:gd name="connsiteX3099" fmla="*/ 267815 w 6305201"/>
              <a:gd name="connsiteY3099" fmla="*/ 1931268 h 4039264"/>
              <a:gd name="connsiteX3100" fmla="*/ 267815 w 6305201"/>
              <a:gd name="connsiteY3100" fmla="*/ 1925451 h 4039264"/>
              <a:gd name="connsiteX3101" fmla="*/ 271587 w 6305201"/>
              <a:gd name="connsiteY3101" fmla="*/ 1919634 h 4039264"/>
              <a:gd name="connsiteX3102" fmla="*/ 279130 w 6305201"/>
              <a:gd name="connsiteY3102" fmla="*/ 1902183 h 4039264"/>
              <a:gd name="connsiteX3103" fmla="*/ 282903 w 6305201"/>
              <a:gd name="connsiteY3103" fmla="*/ 1890549 h 4039264"/>
              <a:gd name="connsiteX3104" fmla="*/ 297992 w 6305201"/>
              <a:gd name="connsiteY3104" fmla="*/ 1884732 h 4039264"/>
              <a:gd name="connsiteX3105" fmla="*/ 305536 w 6305201"/>
              <a:gd name="connsiteY3105" fmla="*/ 1884732 h 4039264"/>
              <a:gd name="connsiteX3106" fmla="*/ 309308 w 6305201"/>
              <a:gd name="connsiteY3106" fmla="*/ 1873097 h 4039264"/>
              <a:gd name="connsiteX3107" fmla="*/ 316852 w 6305201"/>
              <a:gd name="connsiteY3107" fmla="*/ 1867281 h 4039264"/>
              <a:gd name="connsiteX3108" fmla="*/ 331939 w 6305201"/>
              <a:gd name="connsiteY3108" fmla="*/ 1861463 h 4039264"/>
              <a:gd name="connsiteX3109" fmla="*/ 339483 w 6305201"/>
              <a:gd name="connsiteY3109" fmla="*/ 1844012 h 4039264"/>
              <a:gd name="connsiteX3110" fmla="*/ 328167 w 6305201"/>
              <a:gd name="connsiteY3110" fmla="*/ 1838195 h 4039264"/>
              <a:gd name="connsiteX3111" fmla="*/ 309308 w 6305201"/>
              <a:gd name="connsiteY3111" fmla="*/ 1844012 h 4039264"/>
              <a:gd name="connsiteX3112" fmla="*/ 301764 w 6305201"/>
              <a:gd name="connsiteY3112" fmla="*/ 1855647 h 4039264"/>
              <a:gd name="connsiteX3113" fmla="*/ 297992 w 6305201"/>
              <a:gd name="connsiteY3113" fmla="*/ 1855647 h 4039264"/>
              <a:gd name="connsiteX3114" fmla="*/ 294219 w 6305201"/>
              <a:gd name="connsiteY3114" fmla="*/ 1844012 h 4039264"/>
              <a:gd name="connsiteX3115" fmla="*/ 286675 w 6305201"/>
              <a:gd name="connsiteY3115" fmla="*/ 1832378 h 4039264"/>
              <a:gd name="connsiteX3116" fmla="*/ 297992 w 6305201"/>
              <a:gd name="connsiteY3116" fmla="*/ 1809110 h 4039264"/>
              <a:gd name="connsiteX3117" fmla="*/ 313080 w 6305201"/>
              <a:gd name="connsiteY3117" fmla="*/ 1785841 h 4039264"/>
              <a:gd name="connsiteX3118" fmla="*/ 335711 w 6305201"/>
              <a:gd name="connsiteY3118" fmla="*/ 1768390 h 4039264"/>
              <a:gd name="connsiteX3119" fmla="*/ 350800 w 6305201"/>
              <a:gd name="connsiteY3119" fmla="*/ 1756756 h 4039264"/>
              <a:gd name="connsiteX3120" fmla="*/ 392292 w 6305201"/>
              <a:gd name="connsiteY3120" fmla="*/ 1721854 h 4039264"/>
              <a:gd name="connsiteX3121" fmla="*/ 430013 w 6305201"/>
              <a:gd name="connsiteY3121" fmla="*/ 1681134 h 4039264"/>
              <a:gd name="connsiteX3122" fmla="*/ 467733 w 6305201"/>
              <a:gd name="connsiteY3122" fmla="*/ 1646232 h 4039264"/>
              <a:gd name="connsiteX3123" fmla="*/ 505453 w 6305201"/>
              <a:gd name="connsiteY3123" fmla="*/ 1617147 h 4039264"/>
              <a:gd name="connsiteX3124" fmla="*/ 528086 w 6305201"/>
              <a:gd name="connsiteY3124" fmla="*/ 1593878 h 4039264"/>
              <a:gd name="connsiteX3125" fmla="*/ 546946 w 6305201"/>
              <a:gd name="connsiteY3125" fmla="*/ 1582244 h 4039264"/>
              <a:gd name="connsiteX3126" fmla="*/ 558262 w 6305201"/>
              <a:gd name="connsiteY3126" fmla="*/ 1570610 h 4039264"/>
              <a:gd name="connsiteX3127" fmla="*/ 565806 w 6305201"/>
              <a:gd name="connsiteY3127" fmla="*/ 1547342 h 4039264"/>
              <a:gd name="connsiteX3128" fmla="*/ 595983 w 6305201"/>
              <a:gd name="connsiteY3128" fmla="*/ 1524073 h 4039264"/>
              <a:gd name="connsiteX3129" fmla="*/ 629931 w 6305201"/>
              <a:gd name="connsiteY3129" fmla="*/ 1500805 h 4039264"/>
              <a:gd name="connsiteX3130" fmla="*/ 671423 w 6305201"/>
              <a:gd name="connsiteY3130" fmla="*/ 1471720 h 4039264"/>
              <a:gd name="connsiteX3131" fmla="*/ 712915 w 6305201"/>
              <a:gd name="connsiteY3131" fmla="*/ 1436817 h 4039264"/>
              <a:gd name="connsiteX3132" fmla="*/ 754408 w 6305201"/>
              <a:gd name="connsiteY3132" fmla="*/ 1396098 h 4039264"/>
              <a:gd name="connsiteX3133" fmla="*/ 795900 w 6305201"/>
              <a:gd name="connsiteY3133" fmla="*/ 1361195 h 4039264"/>
              <a:gd name="connsiteX3134" fmla="*/ 875114 w 6305201"/>
              <a:gd name="connsiteY3134" fmla="*/ 1297207 h 4039264"/>
              <a:gd name="connsiteX3135" fmla="*/ 958099 w 6305201"/>
              <a:gd name="connsiteY3135" fmla="*/ 1239036 h 4039264"/>
              <a:gd name="connsiteX3136" fmla="*/ 1041084 w 6305201"/>
              <a:gd name="connsiteY3136" fmla="*/ 1169231 h 4039264"/>
              <a:gd name="connsiteX3137" fmla="*/ 1124068 w 6305201"/>
              <a:gd name="connsiteY3137" fmla="*/ 1111061 h 4039264"/>
              <a:gd name="connsiteX3138" fmla="*/ 1158016 w 6305201"/>
              <a:gd name="connsiteY3138" fmla="*/ 1093609 h 4039264"/>
              <a:gd name="connsiteX3139" fmla="*/ 1203282 w 6305201"/>
              <a:gd name="connsiteY3139" fmla="*/ 1081975 h 4039264"/>
              <a:gd name="connsiteX3140" fmla="*/ 1237230 w 6305201"/>
              <a:gd name="connsiteY3140" fmla="*/ 1052890 h 4039264"/>
              <a:gd name="connsiteX3141" fmla="*/ 1271178 w 6305201"/>
              <a:gd name="connsiteY3141" fmla="*/ 1035439 h 4039264"/>
              <a:gd name="connsiteX3142" fmla="*/ 1305125 w 6305201"/>
              <a:gd name="connsiteY3142" fmla="*/ 1000537 h 4039264"/>
              <a:gd name="connsiteX3143" fmla="*/ 1335303 w 6305201"/>
              <a:gd name="connsiteY3143" fmla="*/ 965634 h 4039264"/>
              <a:gd name="connsiteX3144" fmla="*/ 1369251 w 6305201"/>
              <a:gd name="connsiteY3144" fmla="*/ 936549 h 4039264"/>
              <a:gd name="connsiteX3145" fmla="*/ 1403199 w 6305201"/>
              <a:gd name="connsiteY3145" fmla="*/ 913280 h 4039264"/>
              <a:gd name="connsiteX3146" fmla="*/ 1444692 w 6305201"/>
              <a:gd name="connsiteY3146" fmla="*/ 895829 h 4039264"/>
              <a:gd name="connsiteX3147" fmla="*/ 1482412 w 6305201"/>
              <a:gd name="connsiteY3147" fmla="*/ 878378 h 4039264"/>
              <a:gd name="connsiteX3148" fmla="*/ 1523905 w 6305201"/>
              <a:gd name="connsiteY3148" fmla="*/ 866744 h 4039264"/>
              <a:gd name="connsiteX3149" fmla="*/ 1561625 w 6305201"/>
              <a:gd name="connsiteY3149" fmla="*/ 855110 h 4039264"/>
              <a:gd name="connsiteX3150" fmla="*/ 1592324 w 6305201"/>
              <a:gd name="connsiteY3150" fmla="*/ 837894 h 4039264"/>
              <a:gd name="connsiteX3151" fmla="*/ 1584799 w 6305201"/>
              <a:gd name="connsiteY3151" fmla="*/ 825114 h 4039264"/>
              <a:gd name="connsiteX3152" fmla="*/ 1569204 w 6305201"/>
              <a:gd name="connsiteY3152" fmla="*/ 821140 h 4039264"/>
              <a:gd name="connsiteX3153" fmla="*/ 1565607 w 6305201"/>
              <a:gd name="connsiteY3153" fmla="*/ 819307 h 4039264"/>
              <a:gd name="connsiteX3154" fmla="*/ 1527677 w 6305201"/>
              <a:gd name="connsiteY3154" fmla="*/ 831841 h 4039264"/>
              <a:gd name="connsiteX3155" fmla="*/ 1478640 w 6305201"/>
              <a:gd name="connsiteY3155" fmla="*/ 866744 h 4039264"/>
              <a:gd name="connsiteX3156" fmla="*/ 1425831 w 6305201"/>
              <a:gd name="connsiteY3156" fmla="*/ 890012 h 4039264"/>
              <a:gd name="connsiteX3157" fmla="*/ 1399427 w 6305201"/>
              <a:gd name="connsiteY3157" fmla="*/ 890012 h 4039264"/>
              <a:gd name="connsiteX3158" fmla="*/ 1373023 w 6305201"/>
              <a:gd name="connsiteY3158" fmla="*/ 890012 h 4039264"/>
              <a:gd name="connsiteX3159" fmla="*/ 1350390 w 6305201"/>
              <a:gd name="connsiteY3159" fmla="*/ 878378 h 4039264"/>
              <a:gd name="connsiteX3160" fmla="*/ 1323986 w 6305201"/>
              <a:gd name="connsiteY3160" fmla="*/ 866744 h 4039264"/>
              <a:gd name="connsiteX3161" fmla="*/ 1312670 w 6305201"/>
              <a:gd name="connsiteY3161" fmla="*/ 855110 h 4039264"/>
              <a:gd name="connsiteX3162" fmla="*/ 1301354 w 6305201"/>
              <a:gd name="connsiteY3162" fmla="*/ 843475 h 4039264"/>
              <a:gd name="connsiteX3163" fmla="*/ 1290038 w 6305201"/>
              <a:gd name="connsiteY3163" fmla="*/ 855110 h 4039264"/>
              <a:gd name="connsiteX3164" fmla="*/ 1282494 w 6305201"/>
              <a:gd name="connsiteY3164" fmla="*/ 866744 h 4039264"/>
              <a:gd name="connsiteX3165" fmla="*/ 1274950 w 6305201"/>
              <a:gd name="connsiteY3165" fmla="*/ 890012 h 4039264"/>
              <a:gd name="connsiteX3166" fmla="*/ 1263633 w 6305201"/>
              <a:gd name="connsiteY3166" fmla="*/ 901646 h 4039264"/>
              <a:gd name="connsiteX3167" fmla="*/ 1259862 w 6305201"/>
              <a:gd name="connsiteY3167" fmla="*/ 913280 h 4039264"/>
              <a:gd name="connsiteX3168" fmla="*/ 1248546 w 6305201"/>
              <a:gd name="connsiteY3168" fmla="*/ 924915 h 4039264"/>
              <a:gd name="connsiteX3169" fmla="*/ 1237230 w 6305201"/>
              <a:gd name="connsiteY3169" fmla="*/ 913280 h 4039264"/>
              <a:gd name="connsiteX3170" fmla="*/ 1233458 w 6305201"/>
              <a:gd name="connsiteY3170" fmla="*/ 895829 h 4039264"/>
              <a:gd name="connsiteX3171" fmla="*/ 1210825 w 6305201"/>
              <a:gd name="connsiteY3171" fmla="*/ 890012 h 4039264"/>
              <a:gd name="connsiteX3172" fmla="*/ 1195737 w 6305201"/>
              <a:gd name="connsiteY3172" fmla="*/ 895829 h 4039264"/>
              <a:gd name="connsiteX3173" fmla="*/ 1176877 w 6305201"/>
              <a:gd name="connsiteY3173" fmla="*/ 901646 h 4039264"/>
              <a:gd name="connsiteX3174" fmla="*/ 1158016 w 6305201"/>
              <a:gd name="connsiteY3174" fmla="*/ 913280 h 4039264"/>
              <a:gd name="connsiteX3175" fmla="*/ 1139156 w 6305201"/>
              <a:gd name="connsiteY3175" fmla="*/ 919097 h 4039264"/>
              <a:gd name="connsiteX3176" fmla="*/ 1120297 w 6305201"/>
              <a:gd name="connsiteY3176" fmla="*/ 919097 h 4039264"/>
              <a:gd name="connsiteX3177" fmla="*/ 1135385 w 6305201"/>
              <a:gd name="connsiteY3177" fmla="*/ 901646 h 4039264"/>
              <a:gd name="connsiteX3178" fmla="*/ 1154244 w 6305201"/>
              <a:gd name="connsiteY3178" fmla="*/ 890012 h 4039264"/>
              <a:gd name="connsiteX3179" fmla="*/ 1173105 w 6305201"/>
              <a:gd name="connsiteY3179" fmla="*/ 878378 h 4039264"/>
              <a:gd name="connsiteX3180" fmla="*/ 1195737 w 6305201"/>
              <a:gd name="connsiteY3180" fmla="*/ 866744 h 4039264"/>
              <a:gd name="connsiteX3181" fmla="*/ 1237230 w 6305201"/>
              <a:gd name="connsiteY3181" fmla="*/ 849293 h 4039264"/>
              <a:gd name="connsiteX3182" fmla="*/ 1278722 w 6305201"/>
              <a:gd name="connsiteY3182" fmla="*/ 826024 h 4039264"/>
              <a:gd name="connsiteX3183" fmla="*/ 1312670 w 6305201"/>
              <a:gd name="connsiteY3183" fmla="*/ 814390 h 4039264"/>
              <a:gd name="connsiteX3184" fmla="*/ 1342847 w 6305201"/>
              <a:gd name="connsiteY3184" fmla="*/ 791122 h 4039264"/>
              <a:gd name="connsiteX3185" fmla="*/ 1357934 w 6305201"/>
              <a:gd name="connsiteY3185" fmla="*/ 773671 h 4039264"/>
              <a:gd name="connsiteX3186" fmla="*/ 1369251 w 6305201"/>
              <a:gd name="connsiteY3186" fmla="*/ 762037 h 4039264"/>
              <a:gd name="connsiteX3187" fmla="*/ 1384339 w 6305201"/>
              <a:gd name="connsiteY3187" fmla="*/ 762037 h 4039264"/>
              <a:gd name="connsiteX3188" fmla="*/ 1395655 w 6305201"/>
              <a:gd name="connsiteY3188" fmla="*/ 756219 h 4039264"/>
              <a:gd name="connsiteX3189" fmla="*/ 1391883 w 6305201"/>
              <a:gd name="connsiteY3189" fmla="*/ 732951 h 4039264"/>
              <a:gd name="connsiteX3190" fmla="*/ 1395655 w 6305201"/>
              <a:gd name="connsiteY3190" fmla="*/ 721317 h 4039264"/>
              <a:gd name="connsiteX3191" fmla="*/ 1403199 w 6305201"/>
              <a:gd name="connsiteY3191" fmla="*/ 715500 h 4039264"/>
              <a:gd name="connsiteX3192" fmla="*/ 1406971 w 6305201"/>
              <a:gd name="connsiteY3192" fmla="*/ 715500 h 4039264"/>
              <a:gd name="connsiteX3193" fmla="*/ 1433376 w 6305201"/>
              <a:gd name="connsiteY3193" fmla="*/ 715500 h 4039264"/>
              <a:gd name="connsiteX3194" fmla="*/ 1459780 w 6305201"/>
              <a:gd name="connsiteY3194" fmla="*/ 703866 h 4039264"/>
              <a:gd name="connsiteX3195" fmla="*/ 1508817 w 6305201"/>
              <a:gd name="connsiteY3195" fmla="*/ 680597 h 4039264"/>
              <a:gd name="connsiteX3196" fmla="*/ 1554081 w 6305201"/>
              <a:gd name="connsiteY3196" fmla="*/ 663146 h 4039264"/>
              <a:gd name="connsiteX3197" fmla="*/ 1569169 w 6305201"/>
              <a:gd name="connsiteY3197" fmla="*/ 651512 h 4039264"/>
              <a:gd name="connsiteX3198" fmla="*/ 1576714 w 6305201"/>
              <a:gd name="connsiteY3198" fmla="*/ 634061 h 4039264"/>
              <a:gd name="connsiteX3199" fmla="*/ 1584258 w 6305201"/>
              <a:gd name="connsiteY3199" fmla="*/ 628244 h 4039264"/>
              <a:gd name="connsiteX3200" fmla="*/ 1586702 w 6305201"/>
              <a:gd name="connsiteY3200" fmla="*/ 624474 h 4039264"/>
              <a:gd name="connsiteX3201" fmla="*/ 1584799 w 6305201"/>
              <a:gd name="connsiteY3201" fmla="*/ 621242 h 4039264"/>
              <a:gd name="connsiteX3202" fmla="*/ 1569204 w 6305201"/>
              <a:gd name="connsiteY3202" fmla="*/ 617268 h 4039264"/>
              <a:gd name="connsiteX3203" fmla="*/ 1553609 w 6305201"/>
              <a:gd name="connsiteY3203" fmla="*/ 609321 h 4039264"/>
              <a:gd name="connsiteX3204" fmla="*/ 1551052 w 6305201"/>
              <a:gd name="connsiteY3204" fmla="*/ 607693 h 4039264"/>
              <a:gd name="connsiteX3205" fmla="*/ 1538993 w 6305201"/>
              <a:gd name="connsiteY3205" fmla="*/ 610792 h 4039264"/>
              <a:gd name="connsiteX3206" fmla="*/ 1527677 w 6305201"/>
              <a:gd name="connsiteY3206" fmla="*/ 610792 h 4039264"/>
              <a:gd name="connsiteX3207" fmla="*/ 1523905 w 6305201"/>
              <a:gd name="connsiteY3207" fmla="*/ 604975 h 4039264"/>
              <a:gd name="connsiteX3208" fmla="*/ 1523905 w 6305201"/>
              <a:gd name="connsiteY3208" fmla="*/ 599159 h 4039264"/>
              <a:gd name="connsiteX3209" fmla="*/ 1531449 w 6305201"/>
              <a:gd name="connsiteY3209" fmla="*/ 587524 h 4039264"/>
              <a:gd name="connsiteX3210" fmla="*/ 1531449 w 6305201"/>
              <a:gd name="connsiteY3210" fmla="*/ 575890 h 4039264"/>
              <a:gd name="connsiteX3211" fmla="*/ 1527677 w 6305201"/>
              <a:gd name="connsiteY3211" fmla="*/ 570073 h 4039264"/>
              <a:gd name="connsiteX3212" fmla="*/ 1520133 w 6305201"/>
              <a:gd name="connsiteY3212" fmla="*/ 570073 h 4039264"/>
              <a:gd name="connsiteX3213" fmla="*/ 1512589 w 6305201"/>
              <a:gd name="connsiteY3213" fmla="*/ 570073 h 4039264"/>
              <a:gd name="connsiteX3214" fmla="*/ 1486184 w 6305201"/>
              <a:gd name="connsiteY3214" fmla="*/ 581707 h 4039264"/>
              <a:gd name="connsiteX3215" fmla="*/ 1467324 w 6305201"/>
              <a:gd name="connsiteY3215" fmla="*/ 587524 h 4039264"/>
              <a:gd name="connsiteX3216" fmla="*/ 1452236 w 6305201"/>
              <a:gd name="connsiteY3216" fmla="*/ 599159 h 4039264"/>
              <a:gd name="connsiteX3217" fmla="*/ 1425831 w 6305201"/>
              <a:gd name="connsiteY3217" fmla="*/ 610792 h 4039264"/>
              <a:gd name="connsiteX3218" fmla="*/ 1414516 w 6305201"/>
              <a:gd name="connsiteY3218" fmla="*/ 622426 h 4039264"/>
              <a:gd name="connsiteX3219" fmla="*/ 1403199 w 6305201"/>
              <a:gd name="connsiteY3219" fmla="*/ 628244 h 4039264"/>
              <a:gd name="connsiteX3220" fmla="*/ 1395655 w 6305201"/>
              <a:gd name="connsiteY3220" fmla="*/ 634061 h 4039264"/>
              <a:gd name="connsiteX3221" fmla="*/ 1399427 w 6305201"/>
              <a:gd name="connsiteY3221" fmla="*/ 645695 h 4039264"/>
              <a:gd name="connsiteX3222" fmla="*/ 1418287 w 6305201"/>
              <a:gd name="connsiteY3222" fmla="*/ 645695 h 4039264"/>
              <a:gd name="connsiteX3223" fmla="*/ 1433376 w 6305201"/>
              <a:gd name="connsiteY3223" fmla="*/ 634061 h 4039264"/>
              <a:gd name="connsiteX3224" fmla="*/ 1456008 w 6305201"/>
              <a:gd name="connsiteY3224" fmla="*/ 628244 h 4039264"/>
              <a:gd name="connsiteX3225" fmla="*/ 1478640 w 6305201"/>
              <a:gd name="connsiteY3225" fmla="*/ 628244 h 4039264"/>
              <a:gd name="connsiteX3226" fmla="*/ 1452236 w 6305201"/>
              <a:gd name="connsiteY3226" fmla="*/ 651512 h 4039264"/>
              <a:gd name="connsiteX3227" fmla="*/ 1429604 w 6305201"/>
              <a:gd name="connsiteY3227" fmla="*/ 674781 h 4039264"/>
              <a:gd name="connsiteX3228" fmla="*/ 1418287 w 6305201"/>
              <a:gd name="connsiteY3228" fmla="*/ 680597 h 4039264"/>
              <a:gd name="connsiteX3229" fmla="*/ 1406971 w 6305201"/>
              <a:gd name="connsiteY3229" fmla="*/ 686415 h 4039264"/>
              <a:gd name="connsiteX3230" fmla="*/ 1395655 w 6305201"/>
              <a:gd name="connsiteY3230" fmla="*/ 686415 h 4039264"/>
              <a:gd name="connsiteX3231" fmla="*/ 1384339 w 6305201"/>
              <a:gd name="connsiteY3231" fmla="*/ 680597 h 4039264"/>
              <a:gd name="connsiteX3232" fmla="*/ 1369251 w 6305201"/>
              <a:gd name="connsiteY3232" fmla="*/ 674781 h 4039264"/>
              <a:gd name="connsiteX3233" fmla="*/ 1365478 w 6305201"/>
              <a:gd name="connsiteY3233" fmla="*/ 674781 h 4039264"/>
              <a:gd name="connsiteX3234" fmla="*/ 1365478 w 6305201"/>
              <a:gd name="connsiteY3234" fmla="*/ 668963 h 4039264"/>
              <a:gd name="connsiteX3235" fmla="*/ 1369251 w 6305201"/>
              <a:gd name="connsiteY3235" fmla="*/ 657329 h 4039264"/>
              <a:gd name="connsiteX3236" fmla="*/ 1369251 w 6305201"/>
              <a:gd name="connsiteY3236" fmla="*/ 651512 h 4039264"/>
              <a:gd name="connsiteX3237" fmla="*/ 1369251 w 6305201"/>
              <a:gd name="connsiteY3237" fmla="*/ 645695 h 4039264"/>
              <a:gd name="connsiteX3238" fmla="*/ 1365478 w 6305201"/>
              <a:gd name="connsiteY3238" fmla="*/ 634061 h 4039264"/>
              <a:gd name="connsiteX3239" fmla="*/ 1357934 w 6305201"/>
              <a:gd name="connsiteY3239" fmla="*/ 634061 h 4039264"/>
              <a:gd name="connsiteX3240" fmla="*/ 1354162 w 6305201"/>
              <a:gd name="connsiteY3240" fmla="*/ 645695 h 4039264"/>
              <a:gd name="connsiteX3241" fmla="*/ 1350390 w 6305201"/>
              <a:gd name="connsiteY3241" fmla="*/ 634061 h 4039264"/>
              <a:gd name="connsiteX3242" fmla="*/ 1350390 w 6305201"/>
              <a:gd name="connsiteY3242" fmla="*/ 628244 h 4039264"/>
              <a:gd name="connsiteX3243" fmla="*/ 1342847 w 6305201"/>
              <a:gd name="connsiteY3243" fmla="*/ 616610 h 4039264"/>
              <a:gd name="connsiteX3244" fmla="*/ 1339075 w 6305201"/>
              <a:gd name="connsiteY3244" fmla="*/ 604975 h 4039264"/>
              <a:gd name="connsiteX3245" fmla="*/ 1331530 w 6305201"/>
              <a:gd name="connsiteY3245" fmla="*/ 604975 h 4039264"/>
              <a:gd name="connsiteX3246" fmla="*/ 1320214 w 6305201"/>
              <a:gd name="connsiteY3246" fmla="*/ 599159 h 4039264"/>
              <a:gd name="connsiteX3247" fmla="*/ 1305125 w 6305201"/>
              <a:gd name="connsiteY3247" fmla="*/ 581707 h 4039264"/>
              <a:gd name="connsiteX3248" fmla="*/ 1297582 w 6305201"/>
              <a:gd name="connsiteY3248" fmla="*/ 570073 h 4039264"/>
              <a:gd name="connsiteX3249" fmla="*/ 1278722 w 6305201"/>
              <a:gd name="connsiteY3249" fmla="*/ 540988 h 4039264"/>
              <a:gd name="connsiteX3250" fmla="*/ 1267406 w 6305201"/>
              <a:gd name="connsiteY3250" fmla="*/ 511902 h 4039264"/>
              <a:gd name="connsiteX3251" fmla="*/ 1267406 w 6305201"/>
              <a:gd name="connsiteY3251" fmla="*/ 494451 h 4039264"/>
              <a:gd name="connsiteX3252" fmla="*/ 1267406 w 6305201"/>
              <a:gd name="connsiteY3252" fmla="*/ 482817 h 4039264"/>
              <a:gd name="connsiteX3253" fmla="*/ 1271178 w 6305201"/>
              <a:gd name="connsiteY3253" fmla="*/ 477000 h 4039264"/>
              <a:gd name="connsiteX3254" fmla="*/ 1271178 w 6305201"/>
              <a:gd name="connsiteY3254" fmla="*/ 471183 h 4039264"/>
              <a:gd name="connsiteX3255" fmla="*/ 1271178 w 6305201"/>
              <a:gd name="connsiteY3255" fmla="*/ 465366 h 4039264"/>
              <a:gd name="connsiteX3256" fmla="*/ 1267406 w 6305201"/>
              <a:gd name="connsiteY3256" fmla="*/ 465366 h 4039264"/>
              <a:gd name="connsiteX3257" fmla="*/ 1233458 w 6305201"/>
              <a:gd name="connsiteY3257" fmla="*/ 442097 h 4039264"/>
              <a:gd name="connsiteX3258" fmla="*/ 1195737 w 6305201"/>
              <a:gd name="connsiteY3258" fmla="*/ 430463 h 4039264"/>
              <a:gd name="connsiteX3259" fmla="*/ 1195737 w 6305201"/>
              <a:gd name="connsiteY3259" fmla="*/ 424646 h 4039264"/>
              <a:gd name="connsiteX3260" fmla="*/ 1199509 w 6305201"/>
              <a:gd name="connsiteY3260" fmla="*/ 418829 h 4039264"/>
              <a:gd name="connsiteX3261" fmla="*/ 1203282 w 6305201"/>
              <a:gd name="connsiteY3261" fmla="*/ 418829 h 4039264"/>
              <a:gd name="connsiteX3262" fmla="*/ 1207053 w 6305201"/>
              <a:gd name="connsiteY3262" fmla="*/ 418829 h 4039264"/>
              <a:gd name="connsiteX3263" fmla="*/ 1207053 w 6305201"/>
              <a:gd name="connsiteY3263" fmla="*/ 413012 h 4039264"/>
              <a:gd name="connsiteX3264" fmla="*/ 1210825 w 6305201"/>
              <a:gd name="connsiteY3264" fmla="*/ 395561 h 4039264"/>
              <a:gd name="connsiteX3265" fmla="*/ 1214597 w 6305201"/>
              <a:gd name="connsiteY3265" fmla="*/ 383927 h 4039264"/>
              <a:gd name="connsiteX3266" fmla="*/ 1241002 w 6305201"/>
              <a:gd name="connsiteY3266" fmla="*/ 366476 h 4039264"/>
              <a:gd name="connsiteX3267" fmla="*/ 1267406 w 6305201"/>
              <a:gd name="connsiteY3267" fmla="*/ 360658 h 4039264"/>
              <a:gd name="connsiteX3268" fmla="*/ 1278722 w 6305201"/>
              <a:gd name="connsiteY3268" fmla="*/ 360658 h 4039264"/>
              <a:gd name="connsiteX3269" fmla="*/ 1282494 w 6305201"/>
              <a:gd name="connsiteY3269" fmla="*/ 366476 h 4039264"/>
              <a:gd name="connsiteX3270" fmla="*/ 1282494 w 6305201"/>
              <a:gd name="connsiteY3270" fmla="*/ 372292 h 4039264"/>
              <a:gd name="connsiteX3271" fmla="*/ 1282494 w 6305201"/>
              <a:gd name="connsiteY3271" fmla="*/ 389744 h 4039264"/>
              <a:gd name="connsiteX3272" fmla="*/ 1282494 w 6305201"/>
              <a:gd name="connsiteY3272" fmla="*/ 407195 h 4039264"/>
              <a:gd name="connsiteX3273" fmla="*/ 1290038 w 6305201"/>
              <a:gd name="connsiteY3273" fmla="*/ 418829 h 4039264"/>
              <a:gd name="connsiteX3274" fmla="*/ 1293810 w 6305201"/>
              <a:gd name="connsiteY3274" fmla="*/ 430463 h 4039264"/>
              <a:gd name="connsiteX3275" fmla="*/ 1305125 w 6305201"/>
              <a:gd name="connsiteY3275" fmla="*/ 436280 h 4039264"/>
              <a:gd name="connsiteX3276" fmla="*/ 1335303 w 6305201"/>
              <a:gd name="connsiteY3276" fmla="*/ 442097 h 4039264"/>
              <a:gd name="connsiteX3277" fmla="*/ 1365478 w 6305201"/>
              <a:gd name="connsiteY3277" fmla="*/ 442097 h 4039264"/>
              <a:gd name="connsiteX3278" fmla="*/ 1369251 w 6305201"/>
              <a:gd name="connsiteY3278" fmla="*/ 436280 h 4039264"/>
              <a:gd name="connsiteX3279" fmla="*/ 1373023 w 6305201"/>
              <a:gd name="connsiteY3279" fmla="*/ 430463 h 4039264"/>
              <a:gd name="connsiteX3280" fmla="*/ 1373023 w 6305201"/>
              <a:gd name="connsiteY3280" fmla="*/ 424646 h 4039264"/>
              <a:gd name="connsiteX3281" fmla="*/ 1373023 w 6305201"/>
              <a:gd name="connsiteY3281" fmla="*/ 418829 h 4039264"/>
              <a:gd name="connsiteX3282" fmla="*/ 1365478 w 6305201"/>
              <a:gd name="connsiteY3282" fmla="*/ 418829 h 4039264"/>
              <a:gd name="connsiteX3283" fmla="*/ 1357934 w 6305201"/>
              <a:gd name="connsiteY3283" fmla="*/ 418829 h 4039264"/>
              <a:gd name="connsiteX3284" fmla="*/ 1354162 w 6305201"/>
              <a:gd name="connsiteY3284" fmla="*/ 413012 h 4039264"/>
              <a:gd name="connsiteX3285" fmla="*/ 1350390 w 6305201"/>
              <a:gd name="connsiteY3285" fmla="*/ 407195 h 4039264"/>
              <a:gd name="connsiteX3286" fmla="*/ 1350390 w 6305201"/>
              <a:gd name="connsiteY3286" fmla="*/ 395561 h 4039264"/>
              <a:gd name="connsiteX3287" fmla="*/ 1357934 w 6305201"/>
              <a:gd name="connsiteY3287" fmla="*/ 383927 h 4039264"/>
              <a:gd name="connsiteX3288" fmla="*/ 1373023 w 6305201"/>
              <a:gd name="connsiteY3288" fmla="*/ 378110 h 4039264"/>
              <a:gd name="connsiteX3289" fmla="*/ 1403199 w 6305201"/>
              <a:gd name="connsiteY3289" fmla="*/ 372292 h 4039264"/>
              <a:gd name="connsiteX3290" fmla="*/ 1418287 w 6305201"/>
              <a:gd name="connsiteY3290" fmla="*/ 366476 h 4039264"/>
              <a:gd name="connsiteX3291" fmla="*/ 1414516 w 6305201"/>
              <a:gd name="connsiteY3291" fmla="*/ 337390 h 4039264"/>
              <a:gd name="connsiteX3292" fmla="*/ 1399427 w 6305201"/>
              <a:gd name="connsiteY3292" fmla="*/ 319939 h 4039264"/>
              <a:gd name="connsiteX3293" fmla="*/ 1406971 w 6305201"/>
              <a:gd name="connsiteY3293" fmla="*/ 314122 h 4039264"/>
              <a:gd name="connsiteX3294" fmla="*/ 1418287 w 6305201"/>
              <a:gd name="connsiteY3294" fmla="*/ 314122 h 4039264"/>
              <a:gd name="connsiteX3295" fmla="*/ 1425831 w 6305201"/>
              <a:gd name="connsiteY3295" fmla="*/ 296670 h 4039264"/>
              <a:gd name="connsiteX3296" fmla="*/ 1429604 w 6305201"/>
              <a:gd name="connsiteY3296" fmla="*/ 285036 h 4039264"/>
              <a:gd name="connsiteX3297" fmla="*/ 1437148 w 6305201"/>
              <a:gd name="connsiteY3297" fmla="*/ 273402 h 4039264"/>
              <a:gd name="connsiteX3298" fmla="*/ 1448464 w 6305201"/>
              <a:gd name="connsiteY3298" fmla="*/ 267585 h 4039264"/>
              <a:gd name="connsiteX3299" fmla="*/ 1459780 w 6305201"/>
              <a:gd name="connsiteY3299" fmla="*/ 261768 h 4039264"/>
              <a:gd name="connsiteX3300" fmla="*/ 1474868 w 6305201"/>
              <a:gd name="connsiteY3300" fmla="*/ 261768 h 4039264"/>
              <a:gd name="connsiteX3301" fmla="*/ 1497501 w 6305201"/>
              <a:gd name="connsiteY3301" fmla="*/ 244317 h 4039264"/>
              <a:gd name="connsiteX3302" fmla="*/ 1523905 w 6305201"/>
              <a:gd name="connsiteY3302" fmla="*/ 232683 h 4039264"/>
              <a:gd name="connsiteX3303" fmla="*/ 1554081 w 6305201"/>
              <a:gd name="connsiteY3303" fmla="*/ 226866 h 4039264"/>
              <a:gd name="connsiteX3304" fmla="*/ 1580486 w 6305201"/>
              <a:gd name="connsiteY3304" fmla="*/ 221049 h 4039264"/>
              <a:gd name="connsiteX3305" fmla="*/ 1591802 w 6305201"/>
              <a:gd name="connsiteY3305" fmla="*/ 221049 h 4039264"/>
              <a:gd name="connsiteX3306" fmla="*/ 1610662 w 6305201"/>
              <a:gd name="connsiteY3306" fmla="*/ 215232 h 4039264"/>
              <a:gd name="connsiteX3307" fmla="*/ 1618206 w 6305201"/>
              <a:gd name="connsiteY3307" fmla="*/ 197780 h 4039264"/>
              <a:gd name="connsiteX3308" fmla="*/ 1637067 w 6305201"/>
              <a:gd name="connsiteY3308" fmla="*/ 191963 h 4039264"/>
              <a:gd name="connsiteX3309" fmla="*/ 1663470 w 6305201"/>
              <a:gd name="connsiteY3309" fmla="*/ 191963 h 4039264"/>
              <a:gd name="connsiteX3310" fmla="*/ 1693647 w 6305201"/>
              <a:gd name="connsiteY3310" fmla="*/ 197780 h 4039264"/>
              <a:gd name="connsiteX3311" fmla="*/ 1712507 w 6305201"/>
              <a:gd name="connsiteY3311" fmla="*/ 186146 h 4039264"/>
              <a:gd name="connsiteX3312" fmla="*/ 1738911 w 6305201"/>
              <a:gd name="connsiteY3312" fmla="*/ 180329 h 4039264"/>
              <a:gd name="connsiteX3313" fmla="*/ 1746456 w 6305201"/>
              <a:gd name="connsiteY3313" fmla="*/ 180329 h 4039264"/>
              <a:gd name="connsiteX3314" fmla="*/ 1750228 w 6305201"/>
              <a:gd name="connsiteY3314" fmla="*/ 174512 h 4039264"/>
              <a:gd name="connsiteX3315" fmla="*/ 1761544 w 6305201"/>
              <a:gd name="connsiteY3315" fmla="*/ 168695 h 4039264"/>
              <a:gd name="connsiteX3316" fmla="*/ 1769088 w 6305201"/>
              <a:gd name="connsiteY3316" fmla="*/ 162878 h 4039264"/>
              <a:gd name="connsiteX3317" fmla="*/ 1780404 w 6305201"/>
              <a:gd name="connsiteY3317" fmla="*/ 145427 h 4039264"/>
              <a:gd name="connsiteX3318" fmla="*/ 1795492 w 6305201"/>
              <a:gd name="connsiteY3318" fmla="*/ 145427 h 4039264"/>
              <a:gd name="connsiteX3319" fmla="*/ 1825668 w 6305201"/>
              <a:gd name="connsiteY3319" fmla="*/ 139609 h 4039264"/>
              <a:gd name="connsiteX3320" fmla="*/ 1855845 w 6305201"/>
              <a:gd name="connsiteY3320" fmla="*/ 133792 h 4039264"/>
              <a:gd name="connsiteX3321" fmla="*/ 1919969 w 6305201"/>
              <a:gd name="connsiteY3321" fmla="*/ 127976 h 4039264"/>
              <a:gd name="connsiteX3322" fmla="*/ 1980322 w 6305201"/>
              <a:gd name="connsiteY3322" fmla="*/ 116341 h 4039264"/>
              <a:gd name="connsiteX3323" fmla="*/ 2014271 w 6305201"/>
              <a:gd name="connsiteY3323" fmla="*/ 104707 h 4039264"/>
              <a:gd name="connsiteX3324" fmla="*/ 2048218 w 6305201"/>
              <a:gd name="connsiteY3324" fmla="*/ 104707 h 4039264"/>
              <a:gd name="connsiteX3325" fmla="*/ 2082167 w 6305201"/>
              <a:gd name="connsiteY3325" fmla="*/ 98890 h 4039264"/>
              <a:gd name="connsiteX3326" fmla="*/ 2116115 w 6305201"/>
              <a:gd name="connsiteY3326" fmla="*/ 87256 h 4039264"/>
              <a:gd name="connsiteX3327" fmla="*/ 2142519 w 6305201"/>
              <a:gd name="connsiteY3327" fmla="*/ 75622 h 4039264"/>
              <a:gd name="connsiteX3328" fmla="*/ 2172696 w 6305201"/>
              <a:gd name="connsiteY3328" fmla="*/ 58171 h 4039264"/>
              <a:gd name="connsiteX3329" fmla="*/ 2199100 w 6305201"/>
              <a:gd name="connsiteY3329" fmla="*/ 58171 h 4039264"/>
              <a:gd name="connsiteX3330" fmla="*/ 2225505 w 6305201"/>
              <a:gd name="connsiteY3330" fmla="*/ 75622 h 4039264"/>
              <a:gd name="connsiteX3331" fmla="*/ 2259453 w 6305201"/>
              <a:gd name="connsiteY3331" fmla="*/ 75622 h 4039264"/>
              <a:gd name="connsiteX3332" fmla="*/ 2289629 w 6305201"/>
              <a:gd name="connsiteY3332" fmla="*/ 69805 h 4039264"/>
              <a:gd name="connsiteX3333" fmla="*/ 2323578 w 6305201"/>
              <a:gd name="connsiteY3333" fmla="*/ 52353 h 4039264"/>
              <a:gd name="connsiteX3334" fmla="*/ 2353754 w 6305201"/>
              <a:gd name="connsiteY3334" fmla="*/ 40720 h 4039264"/>
              <a:gd name="connsiteX3335" fmla="*/ 2376386 w 6305201"/>
              <a:gd name="connsiteY3335" fmla="*/ 40720 h 4039264"/>
              <a:gd name="connsiteX3336" fmla="*/ 2399019 w 6305201"/>
              <a:gd name="connsiteY3336" fmla="*/ 52353 h 4039264"/>
              <a:gd name="connsiteX3337" fmla="*/ 2432967 w 6305201"/>
              <a:gd name="connsiteY3337" fmla="*/ 52353 h 4039264"/>
              <a:gd name="connsiteX3338" fmla="*/ 2470688 w 6305201"/>
              <a:gd name="connsiteY3338" fmla="*/ 52353 h 4039264"/>
              <a:gd name="connsiteX3339" fmla="*/ 2508408 w 6305201"/>
              <a:gd name="connsiteY3339" fmla="*/ 46536 h 4039264"/>
              <a:gd name="connsiteX3340" fmla="*/ 2546128 w 6305201"/>
              <a:gd name="connsiteY3340" fmla="*/ 34902 h 4039264"/>
              <a:gd name="connsiteX3341" fmla="*/ 2572532 w 6305201"/>
              <a:gd name="connsiteY3341" fmla="*/ 29085 h 4039264"/>
              <a:gd name="connsiteX3342" fmla="*/ 2598936 w 6305201"/>
              <a:gd name="connsiteY3342" fmla="*/ 23268 h 4039264"/>
              <a:gd name="connsiteX3343" fmla="*/ 2629113 w 6305201"/>
              <a:gd name="connsiteY3343" fmla="*/ 29085 h 4039264"/>
              <a:gd name="connsiteX3344" fmla="*/ 2659290 w 6305201"/>
              <a:gd name="connsiteY3344" fmla="*/ 40720 h 4039264"/>
              <a:gd name="connsiteX3345" fmla="*/ 2681922 w 6305201"/>
              <a:gd name="connsiteY3345" fmla="*/ 46536 h 4039264"/>
              <a:gd name="connsiteX3346" fmla="*/ 2707422 w 6305201"/>
              <a:gd name="connsiteY3346" fmla="*/ 46536 h 4039264"/>
              <a:gd name="connsiteX3347" fmla="*/ 2713656 w 6305201"/>
              <a:gd name="connsiteY3347" fmla="*/ 45163 h 4039264"/>
              <a:gd name="connsiteX3348" fmla="*/ 2738503 w 6305201"/>
              <a:gd name="connsiteY3348" fmla="*/ 23268 h 4039264"/>
              <a:gd name="connsiteX3349" fmla="*/ 2768678 w 6305201"/>
              <a:gd name="connsiteY3349" fmla="*/ 5817 h 403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</a:cxnLst>
            <a:rect l="l" t="t" r="r" b="b"/>
            <a:pathLst>
              <a:path w="6305201" h="4039264">
                <a:moveTo>
                  <a:pt x="448620" y="3917107"/>
                </a:moveTo>
                <a:lnTo>
                  <a:pt x="434923" y="3928740"/>
                </a:lnTo>
                <a:lnTo>
                  <a:pt x="412092" y="3922922"/>
                </a:lnTo>
                <a:lnTo>
                  <a:pt x="412092" y="3922923"/>
                </a:lnTo>
                <a:lnTo>
                  <a:pt x="434922" y="3928741"/>
                </a:lnTo>
                <a:close/>
                <a:moveTo>
                  <a:pt x="476018" y="3917106"/>
                </a:moveTo>
                <a:lnTo>
                  <a:pt x="476017" y="3917107"/>
                </a:lnTo>
                <a:lnTo>
                  <a:pt x="466884" y="3928740"/>
                </a:lnTo>
                <a:lnTo>
                  <a:pt x="466885" y="3928740"/>
                </a:lnTo>
                <a:close/>
                <a:moveTo>
                  <a:pt x="571907" y="3899654"/>
                </a:moveTo>
                <a:lnTo>
                  <a:pt x="562774" y="3905471"/>
                </a:lnTo>
                <a:lnTo>
                  <a:pt x="544510" y="3911288"/>
                </a:lnTo>
                <a:lnTo>
                  <a:pt x="526245" y="3917106"/>
                </a:lnTo>
                <a:lnTo>
                  <a:pt x="544509" y="3911289"/>
                </a:lnTo>
                <a:lnTo>
                  <a:pt x="562773" y="3905472"/>
                </a:lnTo>
                <a:lnTo>
                  <a:pt x="571906" y="3899655"/>
                </a:lnTo>
                <a:close/>
                <a:moveTo>
                  <a:pt x="608436" y="3876386"/>
                </a:moveTo>
                <a:lnTo>
                  <a:pt x="608435" y="3876387"/>
                </a:lnTo>
                <a:lnTo>
                  <a:pt x="617567" y="3893838"/>
                </a:lnTo>
                <a:lnTo>
                  <a:pt x="622134" y="3905472"/>
                </a:lnTo>
                <a:lnTo>
                  <a:pt x="622134" y="3911289"/>
                </a:lnTo>
                <a:lnTo>
                  <a:pt x="617567" y="3922923"/>
                </a:lnTo>
                <a:lnTo>
                  <a:pt x="617568" y="3922922"/>
                </a:lnTo>
                <a:lnTo>
                  <a:pt x="622135" y="3911288"/>
                </a:lnTo>
                <a:lnTo>
                  <a:pt x="622135" y="3905471"/>
                </a:lnTo>
                <a:lnTo>
                  <a:pt x="617568" y="3893837"/>
                </a:lnTo>
                <a:close/>
                <a:moveTo>
                  <a:pt x="581039" y="3829850"/>
                </a:moveTo>
                <a:lnTo>
                  <a:pt x="535378" y="3841484"/>
                </a:lnTo>
                <a:lnTo>
                  <a:pt x="485150" y="3847301"/>
                </a:lnTo>
                <a:lnTo>
                  <a:pt x="434923" y="3864752"/>
                </a:lnTo>
                <a:lnTo>
                  <a:pt x="389261" y="3888020"/>
                </a:lnTo>
                <a:lnTo>
                  <a:pt x="384695" y="3888020"/>
                </a:lnTo>
                <a:lnTo>
                  <a:pt x="384694" y="3888021"/>
                </a:lnTo>
                <a:lnTo>
                  <a:pt x="389260" y="3888021"/>
                </a:lnTo>
                <a:lnTo>
                  <a:pt x="434922" y="3864753"/>
                </a:lnTo>
                <a:lnTo>
                  <a:pt x="485149" y="3847302"/>
                </a:lnTo>
                <a:lnTo>
                  <a:pt x="535377" y="3841485"/>
                </a:lnTo>
                <a:lnTo>
                  <a:pt x="581038" y="3829851"/>
                </a:lnTo>
                <a:lnTo>
                  <a:pt x="622134" y="3829851"/>
                </a:lnTo>
                <a:lnTo>
                  <a:pt x="658663" y="3829851"/>
                </a:lnTo>
                <a:lnTo>
                  <a:pt x="663229" y="3847302"/>
                </a:lnTo>
                <a:lnTo>
                  <a:pt x="658664" y="3853118"/>
                </a:lnTo>
                <a:lnTo>
                  <a:pt x="663230" y="3847301"/>
                </a:lnTo>
                <a:lnTo>
                  <a:pt x="658664" y="3829850"/>
                </a:lnTo>
                <a:lnTo>
                  <a:pt x="622135" y="3829850"/>
                </a:lnTo>
                <a:close/>
                <a:moveTo>
                  <a:pt x="809346" y="3672788"/>
                </a:moveTo>
                <a:lnTo>
                  <a:pt x="800214" y="3678606"/>
                </a:lnTo>
                <a:lnTo>
                  <a:pt x="800215" y="3678606"/>
                </a:lnTo>
                <a:lnTo>
                  <a:pt x="809347" y="3672788"/>
                </a:lnTo>
                <a:close/>
                <a:moveTo>
                  <a:pt x="4917090" y="3620435"/>
                </a:moveTo>
                <a:lnTo>
                  <a:pt x="4920862" y="3626252"/>
                </a:lnTo>
                <a:lnTo>
                  <a:pt x="4920862" y="3626251"/>
                </a:lnTo>
                <a:close/>
                <a:moveTo>
                  <a:pt x="5120780" y="3597167"/>
                </a:moveTo>
                <a:lnTo>
                  <a:pt x="5120780" y="3602984"/>
                </a:lnTo>
                <a:lnTo>
                  <a:pt x="5109464" y="3608801"/>
                </a:lnTo>
                <a:lnTo>
                  <a:pt x="5117008" y="3602984"/>
                </a:lnTo>
                <a:close/>
                <a:moveTo>
                  <a:pt x="4591756" y="3545174"/>
                </a:moveTo>
                <a:lnTo>
                  <a:pt x="4547430" y="3562263"/>
                </a:lnTo>
                <a:lnTo>
                  <a:pt x="4539886" y="3568080"/>
                </a:lnTo>
                <a:lnTo>
                  <a:pt x="4532342" y="3562263"/>
                </a:lnTo>
                <a:lnTo>
                  <a:pt x="4528570" y="3562263"/>
                </a:lnTo>
                <a:lnTo>
                  <a:pt x="4524798" y="3550629"/>
                </a:lnTo>
                <a:lnTo>
                  <a:pt x="4525733" y="3546304"/>
                </a:lnTo>
                <a:lnTo>
                  <a:pt x="4525732" y="3546304"/>
                </a:lnTo>
                <a:lnTo>
                  <a:pt x="4524797" y="3550630"/>
                </a:lnTo>
                <a:lnTo>
                  <a:pt x="4528569" y="3562264"/>
                </a:lnTo>
                <a:lnTo>
                  <a:pt x="4532341" y="3562264"/>
                </a:lnTo>
                <a:lnTo>
                  <a:pt x="4539885" y="3568081"/>
                </a:lnTo>
                <a:lnTo>
                  <a:pt x="4547429" y="3562264"/>
                </a:lnTo>
                <a:lnTo>
                  <a:pt x="4591758" y="3545174"/>
                </a:lnTo>
                <a:close/>
                <a:moveTo>
                  <a:pt x="4909546" y="3521545"/>
                </a:moveTo>
                <a:lnTo>
                  <a:pt x="4902002" y="3527362"/>
                </a:lnTo>
                <a:lnTo>
                  <a:pt x="4883142" y="3544813"/>
                </a:lnTo>
                <a:lnTo>
                  <a:pt x="4875597" y="3550630"/>
                </a:lnTo>
                <a:lnTo>
                  <a:pt x="4871825" y="3556447"/>
                </a:lnTo>
                <a:lnTo>
                  <a:pt x="4871825" y="3562264"/>
                </a:lnTo>
                <a:lnTo>
                  <a:pt x="4875597" y="3568081"/>
                </a:lnTo>
                <a:lnTo>
                  <a:pt x="4875598" y="3568081"/>
                </a:lnTo>
                <a:lnTo>
                  <a:pt x="4871826" y="3562264"/>
                </a:lnTo>
                <a:lnTo>
                  <a:pt x="4871826" y="3556447"/>
                </a:lnTo>
                <a:lnTo>
                  <a:pt x="4875598" y="3550630"/>
                </a:lnTo>
                <a:lnTo>
                  <a:pt x="4883143" y="3544813"/>
                </a:lnTo>
                <a:lnTo>
                  <a:pt x="4902003" y="3527362"/>
                </a:lnTo>
                <a:lnTo>
                  <a:pt x="4909546" y="3521546"/>
                </a:lnTo>
                <a:close/>
                <a:moveTo>
                  <a:pt x="5192449" y="3515727"/>
                </a:moveTo>
                <a:lnTo>
                  <a:pt x="5196220" y="3515727"/>
                </a:lnTo>
                <a:lnTo>
                  <a:pt x="5215081" y="3515727"/>
                </a:lnTo>
                <a:lnTo>
                  <a:pt x="5230169" y="3515727"/>
                </a:lnTo>
                <a:lnTo>
                  <a:pt x="5226397" y="3533178"/>
                </a:lnTo>
                <a:lnTo>
                  <a:pt x="5218853" y="3550629"/>
                </a:lnTo>
                <a:lnTo>
                  <a:pt x="5207538" y="3562263"/>
                </a:lnTo>
                <a:lnTo>
                  <a:pt x="5192449" y="3568080"/>
                </a:lnTo>
                <a:lnTo>
                  <a:pt x="5188676" y="3568080"/>
                </a:lnTo>
                <a:lnTo>
                  <a:pt x="5184904" y="3562263"/>
                </a:lnTo>
                <a:lnTo>
                  <a:pt x="5181133" y="3550629"/>
                </a:lnTo>
                <a:lnTo>
                  <a:pt x="5181133" y="3544812"/>
                </a:lnTo>
                <a:lnTo>
                  <a:pt x="5181133" y="3533178"/>
                </a:lnTo>
                <a:lnTo>
                  <a:pt x="5184904" y="3527361"/>
                </a:lnTo>
                <a:lnTo>
                  <a:pt x="5188676" y="3521544"/>
                </a:lnTo>
                <a:close/>
                <a:moveTo>
                  <a:pt x="5335787" y="3504093"/>
                </a:moveTo>
                <a:lnTo>
                  <a:pt x="5343331" y="3504093"/>
                </a:lnTo>
                <a:lnTo>
                  <a:pt x="5350874" y="3504093"/>
                </a:lnTo>
                <a:lnTo>
                  <a:pt x="5354647" y="3504093"/>
                </a:lnTo>
                <a:lnTo>
                  <a:pt x="5354647" y="3509909"/>
                </a:lnTo>
                <a:lnTo>
                  <a:pt x="5350874" y="3515727"/>
                </a:lnTo>
                <a:lnTo>
                  <a:pt x="5347102" y="3515727"/>
                </a:lnTo>
                <a:lnTo>
                  <a:pt x="5332015" y="3521544"/>
                </a:lnTo>
                <a:lnTo>
                  <a:pt x="5316925" y="3521544"/>
                </a:lnTo>
                <a:lnTo>
                  <a:pt x="5324470" y="3515727"/>
                </a:lnTo>
                <a:close/>
                <a:moveTo>
                  <a:pt x="4815244" y="3486642"/>
                </a:moveTo>
                <a:lnTo>
                  <a:pt x="4807700" y="3498276"/>
                </a:lnTo>
                <a:lnTo>
                  <a:pt x="4796384" y="3515728"/>
                </a:lnTo>
                <a:lnTo>
                  <a:pt x="4796385" y="3515728"/>
                </a:lnTo>
                <a:lnTo>
                  <a:pt x="4807701" y="3498276"/>
                </a:lnTo>
                <a:lnTo>
                  <a:pt x="4815245" y="3486642"/>
                </a:lnTo>
                <a:close/>
                <a:moveTo>
                  <a:pt x="4947267" y="3457556"/>
                </a:moveTo>
                <a:lnTo>
                  <a:pt x="4939723" y="3469190"/>
                </a:lnTo>
                <a:lnTo>
                  <a:pt x="4932178" y="3475007"/>
                </a:lnTo>
                <a:lnTo>
                  <a:pt x="4917090" y="3486641"/>
                </a:lnTo>
                <a:lnTo>
                  <a:pt x="4905774" y="3498275"/>
                </a:lnTo>
                <a:lnTo>
                  <a:pt x="4890685" y="3498275"/>
                </a:lnTo>
                <a:lnTo>
                  <a:pt x="4886914" y="3498275"/>
                </a:lnTo>
                <a:lnTo>
                  <a:pt x="4879370" y="3498275"/>
                </a:lnTo>
                <a:lnTo>
                  <a:pt x="4871825" y="3486641"/>
                </a:lnTo>
                <a:lnTo>
                  <a:pt x="4871825" y="3486642"/>
                </a:lnTo>
                <a:lnTo>
                  <a:pt x="4879370" y="3498276"/>
                </a:lnTo>
                <a:lnTo>
                  <a:pt x="4886914" y="3498276"/>
                </a:lnTo>
                <a:lnTo>
                  <a:pt x="4890685" y="3498276"/>
                </a:lnTo>
                <a:lnTo>
                  <a:pt x="4905774" y="3498276"/>
                </a:lnTo>
                <a:lnTo>
                  <a:pt x="4917090" y="3486642"/>
                </a:lnTo>
                <a:lnTo>
                  <a:pt x="4932178" y="3475008"/>
                </a:lnTo>
                <a:lnTo>
                  <a:pt x="4939723" y="3469191"/>
                </a:lnTo>
                <a:lnTo>
                  <a:pt x="4947267" y="3457557"/>
                </a:lnTo>
                <a:close/>
                <a:moveTo>
                  <a:pt x="5441404" y="3370301"/>
                </a:moveTo>
                <a:lnTo>
                  <a:pt x="5456492" y="3370301"/>
                </a:lnTo>
                <a:lnTo>
                  <a:pt x="5467808" y="3370301"/>
                </a:lnTo>
                <a:lnTo>
                  <a:pt x="5475352" y="3370301"/>
                </a:lnTo>
                <a:lnTo>
                  <a:pt x="5479123" y="3370301"/>
                </a:lnTo>
                <a:lnTo>
                  <a:pt x="5482895" y="3376118"/>
                </a:lnTo>
                <a:lnTo>
                  <a:pt x="5479123" y="3381935"/>
                </a:lnTo>
                <a:lnTo>
                  <a:pt x="5471580" y="3393569"/>
                </a:lnTo>
                <a:lnTo>
                  <a:pt x="5467808" y="3393569"/>
                </a:lnTo>
                <a:lnTo>
                  <a:pt x="5448948" y="3387752"/>
                </a:lnTo>
                <a:lnTo>
                  <a:pt x="5433859" y="3381935"/>
                </a:lnTo>
                <a:close/>
                <a:moveTo>
                  <a:pt x="5147185" y="3358666"/>
                </a:moveTo>
                <a:lnTo>
                  <a:pt x="5158501" y="3358666"/>
                </a:lnTo>
                <a:lnTo>
                  <a:pt x="5166045" y="3358666"/>
                </a:lnTo>
                <a:lnTo>
                  <a:pt x="5177360" y="3364482"/>
                </a:lnTo>
                <a:lnTo>
                  <a:pt x="5181133" y="3376117"/>
                </a:lnTo>
                <a:lnTo>
                  <a:pt x="5177360" y="3411019"/>
                </a:lnTo>
                <a:lnTo>
                  <a:pt x="5162273" y="3434288"/>
                </a:lnTo>
                <a:lnTo>
                  <a:pt x="5162273" y="3451739"/>
                </a:lnTo>
                <a:lnTo>
                  <a:pt x="5169816" y="3457556"/>
                </a:lnTo>
                <a:lnTo>
                  <a:pt x="5177360" y="3469190"/>
                </a:lnTo>
                <a:lnTo>
                  <a:pt x="5184904" y="3469190"/>
                </a:lnTo>
                <a:lnTo>
                  <a:pt x="5196220" y="3463373"/>
                </a:lnTo>
                <a:lnTo>
                  <a:pt x="5199993" y="3451739"/>
                </a:lnTo>
                <a:lnTo>
                  <a:pt x="5207538" y="3440104"/>
                </a:lnTo>
                <a:lnTo>
                  <a:pt x="5211309" y="3434288"/>
                </a:lnTo>
                <a:lnTo>
                  <a:pt x="5215081" y="3440104"/>
                </a:lnTo>
                <a:lnTo>
                  <a:pt x="5218853" y="3451739"/>
                </a:lnTo>
                <a:lnTo>
                  <a:pt x="5222625" y="3463373"/>
                </a:lnTo>
                <a:lnTo>
                  <a:pt x="5222625" y="3469190"/>
                </a:lnTo>
                <a:lnTo>
                  <a:pt x="5218853" y="3475007"/>
                </a:lnTo>
                <a:lnTo>
                  <a:pt x="5211309" y="3480824"/>
                </a:lnTo>
                <a:lnTo>
                  <a:pt x="5196220" y="3486641"/>
                </a:lnTo>
                <a:lnTo>
                  <a:pt x="5181133" y="3498275"/>
                </a:lnTo>
                <a:lnTo>
                  <a:pt x="5177360" y="3504093"/>
                </a:lnTo>
                <a:lnTo>
                  <a:pt x="5169816" y="3509909"/>
                </a:lnTo>
                <a:lnTo>
                  <a:pt x="5154729" y="3498275"/>
                </a:lnTo>
                <a:lnTo>
                  <a:pt x="5139640" y="3480824"/>
                </a:lnTo>
                <a:lnTo>
                  <a:pt x="5124552" y="3498275"/>
                </a:lnTo>
                <a:lnTo>
                  <a:pt x="5101919" y="3509909"/>
                </a:lnTo>
                <a:lnTo>
                  <a:pt x="5094376" y="3509909"/>
                </a:lnTo>
                <a:lnTo>
                  <a:pt x="5083060" y="3509909"/>
                </a:lnTo>
                <a:lnTo>
                  <a:pt x="5071743" y="3509909"/>
                </a:lnTo>
                <a:lnTo>
                  <a:pt x="5067971" y="3509909"/>
                </a:lnTo>
                <a:lnTo>
                  <a:pt x="5064199" y="3504093"/>
                </a:lnTo>
                <a:lnTo>
                  <a:pt x="5064199" y="3498275"/>
                </a:lnTo>
                <a:lnTo>
                  <a:pt x="5071743" y="3475007"/>
                </a:lnTo>
                <a:lnTo>
                  <a:pt x="5086832" y="3469190"/>
                </a:lnTo>
                <a:lnTo>
                  <a:pt x="5094376" y="3463373"/>
                </a:lnTo>
                <a:lnTo>
                  <a:pt x="5098148" y="3457556"/>
                </a:lnTo>
                <a:lnTo>
                  <a:pt x="5098148" y="3451739"/>
                </a:lnTo>
                <a:lnTo>
                  <a:pt x="5094376" y="3440104"/>
                </a:lnTo>
                <a:lnTo>
                  <a:pt x="5086832" y="3434288"/>
                </a:lnTo>
                <a:lnTo>
                  <a:pt x="5071743" y="3440104"/>
                </a:lnTo>
                <a:lnTo>
                  <a:pt x="5064199" y="3451739"/>
                </a:lnTo>
                <a:lnTo>
                  <a:pt x="5056655" y="3457556"/>
                </a:lnTo>
                <a:lnTo>
                  <a:pt x="5045339" y="3457556"/>
                </a:lnTo>
                <a:lnTo>
                  <a:pt x="5037795" y="3457556"/>
                </a:lnTo>
                <a:lnTo>
                  <a:pt x="5030251" y="3440104"/>
                </a:lnTo>
                <a:lnTo>
                  <a:pt x="5030251" y="3428471"/>
                </a:lnTo>
                <a:lnTo>
                  <a:pt x="5041568" y="3411019"/>
                </a:lnTo>
                <a:lnTo>
                  <a:pt x="5060427" y="3393568"/>
                </a:lnTo>
                <a:lnTo>
                  <a:pt x="5086832" y="3393568"/>
                </a:lnTo>
                <a:lnTo>
                  <a:pt x="5105692" y="3381934"/>
                </a:lnTo>
                <a:lnTo>
                  <a:pt x="5124552" y="3370300"/>
                </a:lnTo>
                <a:close/>
                <a:moveTo>
                  <a:pt x="5211310" y="3317947"/>
                </a:moveTo>
                <a:lnTo>
                  <a:pt x="5218854" y="3317947"/>
                </a:lnTo>
                <a:lnTo>
                  <a:pt x="5222626" y="3323764"/>
                </a:lnTo>
                <a:lnTo>
                  <a:pt x="5226398" y="3329581"/>
                </a:lnTo>
                <a:lnTo>
                  <a:pt x="5241486" y="3341216"/>
                </a:lnTo>
                <a:lnTo>
                  <a:pt x="5249031" y="3358667"/>
                </a:lnTo>
                <a:lnTo>
                  <a:pt x="5233942" y="3370301"/>
                </a:lnTo>
                <a:lnTo>
                  <a:pt x="5218854" y="3381935"/>
                </a:lnTo>
                <a:lnTo>
                  <a:pt x="5215082" y="3370301"/>
                </a:lnTo>
                <a:lnTo>
                  <a:pt x="5207539" y="3352849"/>
                </a:lnTo>
                <a:lnTo>
                  <a:pt x="5199994" y="3335398"/>
                </a:lnTo>
                <a:lnTo>
                  <a:pt x="5207539" y="3323764"/>
                </a:lnTo>
                <a:close/>
                <a:moveTo>
                  <a:pt x="5399912" y="3312130"/>
                </a:moveTo>
                <a:lnTo>
                  <a:pt x="5407456" y="3312130"/>
                </a:lnTo>
                <a:lnTo>
                  <a:pt x="5411228" y="3317947"/>
                </a:lnTo>
                <a:lnTo>
                  <a:pt x="5415001" y="3329581"/>
                </a:lnTo>
                <a:lnTo>
                  <a:pt x="5415001" y="3335398"/>
                </a:lnTo>
                <a:lnTo>
                  <a:pt x="5407456" y="3364483"/>
                </a:lnTo>
                <a:lnTo>
                  <a:pt x="5399912" y="3381935"/>
                </a:lnTo>
                <a:lnTo>
                  <a:pt x="5358420" y="3393569"/>
                </a:lnTo>
                <a:lnTo>
                  <a:pt x="5332016" y="3411020"/>
                </a:lnTo>
                <a:lnTo>
                  <a:pt x="5335788" y="3416838"/>
                </a:lnTo>
                <a:lnTo>
                  <a:pt x="5339560" y="3422654"/>
                </a:lnTo>
                <a:lnTo>
                  <a:pt x="5339560" y="3428472"/>
                </a:lnTo>
                <a:lnTo>
                  <a:pt x="5339560" y="3434289"/>
                </a:lnTo>
                <a:lnTo>
                  <a:pt x="5332016" y="3451740"/>
                </a:lnTo>
                <a:lnTo>
                  <a:pt x="5316926" y="3463374"/>
                </a:lnTo>
                <a:lnTo>
                  <a:pt x="5313155" y="3469191"/>
                </a:lnTo>
                <a:lnTo>
                  <a:pt x="5301839" y="3480825"/>
                </a:lnTo>
                <a:lnTo>
                  <a:pt x="5290523" y="3486642"/>
                </a:lnTo>
                <a:lnTo>
                  <a:pt x="5286751" y="3486642"/>
                </a:lnTo>
                <a:lnTo>
                  <a:pt x="5286751" y="3480825"/>
                </a:lnTo>
                <a:lnTo>
                  <a:pt x="5286751" y="3469191"/>
                </a:lnTo>
                <a:lnTo>
                  <a:pt x="5290523" y="3463374"/>
                </a:lnTo>
                <a:lnTo>
                  <a:pt x="5294295" y="3451740"/>
                </a:lnTo>
                <a:lnTo>
                  <a:pt x="5294295" y="3440105"/>
                </a:lnTo>
                <a:lnTo>
                  <a:pt x="5282979" y="3434289"/>
                </a:lnTo>
                <a:lnTo>
                  <a:pt x="5275435" y="3440105"/>
                </a:lnTo>
                <a:lnTo>
                  <a:pt x="5260347" y="3440105"/>
                </a:lnTo>
                <a:lnTo>
                  <a:pt x="5252803" y="3434289"/>
                </a:lnTo>
                <a:lnTo>
                  <a:pt x="5245258" y="3428472"/>
                </a:lnTo>
                <a:lnTo>
                  <a:pt x="5233942" y="3428472"/>
                </a:lnTo>
                <a:lnTo>
                  <a:pt x="5222626" y="3428472"/>
                </a:lnTo>
                <a:lnTo>
                  <a:pt x="5218854" y="3422654"/>
                </a:lnTo>
                <a:lnTo>
                  <a:pt x="5218854" y="3416838"/>
                </a:lnTo>
                <a:lnTo>
                  <a:pt x="5218854" y="3405203"/>
                </a:lnTo>
                <a:lnTo>
                  <a:pt x="5241486" y="3381935"/>
                </a:lnTo>
                <a:lnTo>
                  <a:pt x="5264118" y="3376118"/>
                </a:lnTo>
                <a:lnTo>
                  <a:pt x="5301839" y="3364483"/>
                </a:lnTo>
                <a:lnTo>
                  <a:pt x="5335788" y="3341216"/>
                </a:lnTo>
                <a:lnTo>
                  <a:pt x="5365964" y="3323764"/>
                </a:lnTo>
                <a:close/>
                <a:moveTo>
                  <a:pt x="5166046" y="3259776"/>
                </a:moveTo>
                <a:lnTo>
                  <a:pt x="5177361" y="3259776"/>
                </a:lnTo>
                <a:lnTo>
                  <a:pt x="5184905" y="3259776"/>
                </a:lnTo>
                <a:lnTo>
                  <a:pt x="5188677" y="3265593"/>
                </a:lnTo>
                <a:lnTo>
                  <a:pt x="5192450" y="3277227"/>
                </a:lnTo>
                <a:lnTo>
                  <a:pt x="5188677" y="3288862"/>
                </a:lnTo>
                <a:lnTo>
                  <a:pt x="5177361" y="3306313"/>
                </a:lnTo>
                <a:lnTo>
                  <a:pt x="5162274" y="3317947"/>
                </a:lnTo>
                <a:lnTo>
                  <a:pt x="5139641" y="3329581"/>
                </a:lnTo>
                <a:lnTo>
                  <a:pt x="5124553" y="3335398"/>
                </a:lnTo>
                <a:lnTo>
                  <a:pt x="5101920" y="3341216"/>
                </a:lnTo>
                <a:lnTo>
                  <a:pt x="5090605" y="3341216"/>
                </a:lnTo>
                <a:lnTo>
                  <a:pt x="5086833" y="3335398"/>
                </a:lnTo>
                <a:lnTo>
                  <a:pt x="5086833" y="3329581"/>
                </a:lnTo>
                <a:lnTo>
                  <a:pt x="5090605" y="3317947"/>
                </a:lnTo>
                <a:lnTo>
                  <a:pt x="5094377" y="3312130"/>
                </a:lnTo>
                <a:lnTo>
                  <a:pt x="5101920" y="3306313"/>
                </a:lnTo>
                <a:lnTo>
                  <a:pt x="5124553" y="3288862"/>
                </a:lnTo>
                <a:lnTo>
                  <a:pt x="5135869" y="3283045"/>
                </a:lnTo>
                <a:lnTo>
                  <a:pt x="5150958" y="3271411"/>
                </a:lnTo>
                <a:close/>
                <a:moveTo>
                  <a:pt x="4610748" y="3243306"/>
                </a:moveTo>
                <a:lnTo>
                  <a:pt x="4610748" y="3243306"/>
                </a:lnTo>
                <a:lnTo>
                  <a:pt x="4634820" y="3255572"/>
                </a:lnTo>
                <a:lnTo>
                  <a:pt x="4634821" y="3255572"/>
                </a:lnTo>
                <a:close/>
                <a:moveTo>
                  <a:pt x="5407455" y="3230690"/>
                </a:moveTo>
                <a:lnTo>
                  <a:pt x="5433859" y="3230690"/>
                </a:lnTo>
                <a:lnTo>
                  <a:pt x="5403683" y="3259775"/>
                </a:lnTo>
                <a:lnTo>
                  <a:pt x="5373507" y="3277226"/>
                </a:lnTo>
                <a:lnTo>
                  <a:pt x="5358419" y="3283044"/>
                </a:lnTo>
                <a:lnTo>
                  <a:pt x="5347102" y="3288861"/>
                </a:lnTo>
                <a:lnTo>
                  <a:pt x="5339559" y="3288861"/>
                </a:lnTo>
                <a:lnTo>
                  <a:pt x="5335787" y="3283044"/>
                </a:lnTo>
                <a:lnTo>
                  <a:pt x="5332015" y="3277226"/>
                </a:lnTo>
                <a:lnTo>
                  <a:pt x="5335787" y="3265592"/>
                </a:lnTo>
                <a:lnTo>
                  <a:pt x="5354647" y="3242324"/>
                </a:lnTo>
                <a:lnTo>
                  <a:pt x="5381051" y="3236507"/>
                </a:lnTo>
                <a:close/>
                <a:moveTo>
                  <a:pt x="5565882" y="3213239"/>
                </a:moveTo>
                <a:lnTo>
                  <a:pt x="5573426" y="3213239"/>
                </a:lnTo>
                <a:lnTo>
                  <a:pt x="5580971" y="3219056"/>
                </a:lnTo>
                <a:lnTo>
                  <a:pt x="5580971" y="3236507"/>
                </a:lnTo>
                <a:lnTo>
                  <a:pt x="5569654" y="3248141"/>
                </a:lnTo>
                <a:lnTo>
                  <a:pt x="5565882" y="3265592"/>
                </a:lnTo>
                <a:lnTo>
                  <a:pt x="5565882" y="3271410"/>
                </a:lnTo>
                <a:lnTo>
                  <a:pt x="5562110" y="3277226"/>
                </a:lnTo>
                <a:lnTo>
                  <a:pt x="5554566" y="3277226"/>
                </a:lnTo>
                <a:lnTo>
                  <a:pt x="5539478" y="3265592"/>
                </a:lnTo>
                <a:lnTo>
                  <a:pt x="5528162" y="3236507"/>
                </a:lnTo>
                <a:lnTo>
                  <a:pt x="5535706" y="3224873"/>
                </a:lnTo>
                <a:lnTo>
                  <a:pt x="5550794" y="3219056"/>
                </a:lnTo>
                <a:lnTo>
                  <a:pt x="5558337" y="3219056"/>
                </a:lnTo>
                <a:close/>
                <a:moveTo>
                  <a:pt x="5252803" y="3213239"/>
                </a:moveTo>
                <a:lnTo>
                  <a:pt x="5282979" y="3213239"/>
                </a:lnTo>
                <a:lnTo>
                  <a:pt x="5275435" y="3236507"/>
                </a:lnTo>
                <a:lnTo>
                  <a:pt x="5260347" y="3259775"/>
                </a:lnTo>
                <a:lnTo>
                  <a:pt x="5252803" y="3265592"/>
                </a:lnTo>
                <a:lnTo>
                  <a:pt x="5245258" y="3271410"/>
                </a:lnTo>
                <a:lnTo>
                  <a:pt x="5230170" y="3265592"/>
                </a:lnTo>
                <a:lnTo>
                  <a:pt x="5222626" y="3265592"/>
                </a:lnTo>
                <a:lnTo>
                  <a:pt x="5218854" y="3248141"/>
                </a:lnTo>
                <a:lnTo>
                  <a:pt x="5218854" y="3236507"/>
                </a:lnTo>
                <a:lnTo>
                  <a:pt x="5222626" y="3224873"/>
                </a:lnTo>
                <a:lnTo>
                  <a:pt x="5226398" y="3219056"/>
                </a:lnTo>
                <a:close/>
                <a:moveTo>
                  <a:pt x="5829925" y="3195788"/>
                </a:moveTo>
                <a:lnTo>
                  <a:pt x="5811065" y="3219056"/>
                </a:lnTo>
                <a:lnTo>
                  <a:pt x="5799749" y="3236507"/>
                </a:lnTo>
                <a:lnTo>
                  <a:pt x="5784661" y="3242324"/>
                </a:lnTo>
                <a:lnTo>
                  <a:pt x="5777116" y="3248141"/>
                </a:lnTo>
                <a:lnTo>
                  <a:pt x="5769573" y="3242324"/>
                </a:lnTo>
                <a:lnTo>
                  <a:pt x="5754484" y="3236507"/>
                </a:lnTo>
                <a:lnTo>
                  <a:pt x="5788433" y="3219056"/>
                </a:lnTo>
                <a:close/>
                <a:moveTo>
                  <a:pt x="5320699" y="3184154"/>
                </a:moveTo>
                <a:lnTo>
                  <a:pt x="5324471" y="3184154"/>
                </a:lnTo>
                <a:lnTo>
                  <a:pt x="5332016" y="3189971"/>
                </a:lnTo>
                <a:lnTo>
                  <a:pt x="5335788" y="3195789"/>
                </a:lnTo>
                <a:lnTo>
                  <a:pt x="5335788" y="3207423"/>
                </a:lnTo>
                <a:lnTo>
                  <a:pt x="5332016" y="3219057"/>
                </a:lnTo>
                <a:lnTo>
                  <a:pt x="5316926" y="3224874"/>
                </a:lnTo>
                <a:lnTo>
                  <a:pt x="5309383" y="3224874"/>
                </a:lnTo>
                <a:lnTo>
                  <a:pt x="5305611" y="3219057"/>
                </a:lnTo>
                <a:lnTo>
                  <a:pt x="5305611" y="3213240"/>
                </a:lnTo>
                <a:lnTo>
                  <a:pt x="5305611" y="3207423"/>
                </a:lnTo>
                <a:lnTo>
                  <a:pt x="5309383" y="3189971"/>
                </a:lnTo>
                <a:close/>
                <a:moveTo>
                  <a:pt x="5132097" y="3178337"/>
                </a:moveTo>
                <a:lnTo>
                  <a:pt x="5139641" y="3178337"/>
                </a:lnTo>
                <a:lnTo>
                  <a:pt x="5154730" y="3184154"/>
                </a:lnTo>
                <a:lnTo>
                  <a:pt x="5158502" y="3189971"/>
                </a:lnTo>
                <a:lnTo>
                  <a:pt x="5150958" y="3207423"/>
                </a:lnTo>
                <a:lnTo>
                  <a:pt x="5135869" y="3207423"/>
                </a:lnTo>
                <a:lnTo>
                  <a:pt x="5132097" y="3207423"/>
                </a:lnTo>
                <a:lnTo>
                  <a:pt x="5128325" y="3195789"/>
                </a:lnTo>
                <a:lnTo>
                  <a:pt x="5124553" y="3195789"/>
                </a:lnTo>
                <a:lnTo>
                  <a:pt x="5124553" y="3189971"/>
                </a:lnTo>
                <a:close/>
                <a:moveTo>
                  <a:pt x="5399911" y="3137617"/>
                </a:moveTo>
                <a:lnTo>
                  <a:pt x="5415000" y="3143434"/>
                </a:lnTo>
                <a:lnTo>
                  <a:pt x="5433859" y="3149251"/>
                </a:lnTo>
                <a:lnTo>
                  <a:pt x="5407455" y="3172519"/>
                </a:lnTo>
                <a:lnTo>
                  <a:pt x="5381051" y="3189970"/>
                </a:lnTo>
                <a:lnTo>
                  <a:pt x="5377279" y="3189970"/>
                </a:lnTo>
                <a:lnTo>
                  <a:pt x="5369735" y="3184153"/>
                </a:lnTo>
                <a:lnTo>
                  <a:pt x="5365963" y="3178336"/>
                </a:lnTo>
                <a:lnTo>
                  <a:pt x="5358419" y="3172519"/>
                </a:lnTo>
                <a:lnTo>
                  <a:pt x="5358419" y="3160885"/>
                </a:lnTo>
                <a:lnTo>
                  <a:pt x="5369735" y="3149251"/>
                </a:lnTo>
                <a:lnTo>
                  <a:pt x="5384823" y="3143434"/>
                </a:lnTo>
                <a:close/>
                <a:moveTo>
                  <a:pt x="5705447" y="3120167"/>
                </a:moveTo>
                <a:lnTo>
                  <a:pt x="5716764" y="3120167"/>
                </a:lnTo>
                <a:lnTo>
                  <a:pt x="5728080" y="3125984"/>
                </a:lnTo>
                <a:lnTo>
                  <a:pt x="5709219" y="3137618"/>
                </a:lnTo>
                <a:lnTo>
                  <a:pt x="5686587" y="3143435"/>
                </a:lnTo>
                <a:lnTo>
                  <a:pt x="5682815" y="3143435"/>
                </a:lnTo>
                <a:lnTo>
                  <a:pt x="5675271" y="3137618"/>
                </a:lnTo>
                <a:lnTo>
                  <a:pt x="5675271" y="3131801"/>
                </a:lnTo>
                <a:lnTo>
                  <a:pt x="5679043" y="3131801"/>
                </a:lnTo>
                <a:lnTo>
                  <a:pt x="5694132" y="3125984"/>
                </a:lnTo>
                <a:close/>
                <a:moveTo>
                  <a:pt x="5011391" y="3114348"/>
                </a:moveTo>
                <a:lnTo>
                  <a:pt x="5015163" y="3120166"/>
                </a:lnTo>
                <a:lnTo>
                  <a:pt x="5015163" y="3125983"/>
                </a:lnTo>
                <a:lnTo>
                  <a:pt x="5015163" y="3131800"/>
                </a:lnTo>
                <a:lnTo>
                  <a:pt x="5011391" y="3137617"/>
                </a:lnTo>
                <a:lnTo>
                  <a:pt x="5007619" y="3137617"/>
                </a:lnTo>
                <a:lnTo>
                  <a:pt x="5000076" y="3137617"/>
                </a:lnTo>
                <a:lnTo>
                  <a:pt x="4984987" y="3137617"/>
                </a:lnTo>
                <a:lnTo>
                  <a:pt x="4977443" y="3131800"/>
                </a:lnTo>
                <a:lnTo>
                  <a:pt x="4984987" y="3125983"/>
                </a:lnTo>
                <a:lnTo>
                  <a:pt x="5000076" y="3120166"/>
                </a:lnTo>
                <a:lnTo>
                  <a:pt x="5003847" y="3120166"/>
                </a:lnTo>
                <a:close/>
                <a:moveTo>
                  <a:pt x="5626235" y="3079446"/>
                </a:moveTo>
                <a:lnTo>
                  <a:pt x="5633779" y="3079446"/>
                </a:lnTo>
                <a:lnTo>
                  <a:pt x="5637552" y="3085263"/>
                </a:lnTo>
                <a:lnTo>
                  <a:pt x="5645095" y="3091080"/>
                </a:lnTo>
                <a:lnTo>
                  <a:pt x="5637552" y="3102714"/>
                </a:lnTo>
                <a:lnTo>
                  <a:pt x="5630007" y="3120166"/>
                </a:lnTo>
                <a:lnTo>
                  <a:pt x="5618690" y="3125983"/>
                </a:lnTo>
                <a:lnTo>
                  <a:pt x="5607374" y="3125983"/>
                </a:lnTo>
                <a:lnTo>
                  <a:pt x="5603602" y="3120166"/>
                </a:lnTo>
                <a:lnTo>
                  <a:pt x="5603602" y="3114348"/>
                </a:lnTo>
                <a:lnTo>
                  <a:pt x="5603602" y="3102714"/>
                </a:lnTo>
                <a:lnTo>
                  <a:pt x="5614918" y="3085263"/>
                </a:lnTo>
                <a:close/>
                <a:moveTo>
                  <a:pt x="5841241" y="3038726"/>
                </a:moveTo>
                <a:lnTo>
                  <a:pt x="5845013" y="3038726"/>
                </a:lnTo>
                <a:lnTo>
                  <a:pt x="5848785" y="3038726"/>
                </a:lnTo>
                <a:lnTo>
                  <a:pt x="5848785" y="3044544"/>
                </a:lnTo>
                <a:lnTo>
                  <a:pt x="5845013" y="3061995"/>
                </a:lnTo>
                <a:lnTo>
                  <a:pt x="5837469" y="3079446"/>
                </a:lnTo>
                <a:lnTo>
                  <a:pt x="5833697" y="3085263"/>
                </a:lnTo>
                <a:lnTo>
                  <a:pt x="5811065" y="3114348"/>
                </a:lnTo>
                <a:lnTo>
                  <a:pt x="5784661" y="3125983"/>
                </a:lnTo>
                <a:lnTo>
                  <a:pt x="5780888" y="3120166"/>
                </a:lnTo>
                <a:lnTo>
                  <a:pt x="5777116" y="3096897"/>
                </a:lnTo>
                <a:lnTo>
                  <a:pt x="5780888" y="3085263"/>
                </a:lnTo>
                <a:lnTo>
                  <a:pt x="5784661" y="3073629"/>
                </a:lnTo>
                <a:lnTo>
                  <a:pt x="5811065" y="3050361"/>
                </a:lnTo>
                <a:close/>
                <a:moveTo>
                  <a:pt x="5320699" y="2980557"/>
                </a:moveTo>
                <a:lnTo>
                  <a:pt x="5324471" y="2980557"/>
                </a:lnTo>
                <a:lnTo>
                  <a:pt x="5332016" y="2986374"/>
                </a:lnTo>
                <a:lnTo>
                  <a:pt x="5332016" y="2998008"/>
                </a:lnTo>
                <a:lnTo>
                  <a:pt x="5332016" y="3003825"/>
                </a:lnTo>
                <a:lnTo>
                  <a:pt x="5332016" y="3021276"/>
                </a:lnTo>
                <a:lnTo>
                  <a:pt x="5332016" y="3032911"/>
                </a:lnTo>
                <a:lnTo>
                  <a:pt x="5324471" y="3038727"/>
                </a:lnTo>
                <a:lnTo>
                  <a:pt x="5316926" y="3038727"/>
                </a:lnTo>
                <a:lnTo>
                  <a:pt x="5313155" y="3038727"/>
                </a:lnTo>
                <a:lnTo>
                  <a:pt x="5305611" y="3032911"/>
                </a:lnTo>
                <a:lnTo>
                  <a:pt x="5305611" y="3027093"/>
                </a:lnTo>
                <a:lnTo>
                  <a:pt x="5301839" y="3015459"/>
                </a:lnTo>
                <a:lnTo>
                  <a:pt x="5305611" y="2998008"/>
                </a:lnTo>
                <a:lnTo>
                  <a:pt x="5309383" y="2992191"/>
                </a:lnTo>
                <a:lnTo>
                  <a:pt x="5313155" y="2986374"/>
                </a:lnTo>
                <a:close/>
                <a:moveTo>
                  <a:pt x="5531933" y="2899117"/>
                </a:moveTo>
                <a:lnTo>
                  <a:pt x="5520616" y="2904934"/>
                </a:lnTo>
                <a:lnTo>
                  <a:pt x="5509301" y="2922385"/>
                </a:lnTo>
                <a:lnTo>
                  <a:pt x="5505528" y="2934019"/>
                </a:lnTo>
                <a:lnTo>
                  <a:pt x="5501756" y="2945654"/>
                </a:lnTo>
                <a:lnTo>
                  <a:pt x="5501756" y="2957288"/>
                </a:lnTo>
                <a:lnTo>
                  <a:pt x="5505528" y="2968922"/>
                </a:lnTo>
                <a:lnTo>
                  <a:pt x="5505529" y="2968922"/>
                </a:lnTo>
                <a:lnTo>
                  <a:pt x="5501757" y="2957288"/>
                </a:lnTo>
                <a:lnTo>
                  <a:pt x="5501757" y="2945654"/>
                </a:lnTo>
                <a:lnTo>
                  <a:pt x="5505529" y="2934019"/>
                </a:lnTo>
                <a:lnTo>
                  <a:pt x="5509302" y="2922385"/>
                </a:lnTo>
                <a:lnTo>
                  <a:pt x="5520617" y="2904934"/>
                </a:lnTo>
                <a:lnTo>
                  <a:pt x="5531934" y="2899117"/>
                </a:lnTo>
                <a:close/>
                <a:moveTo>
                  <a:pt x="5347103" y="2852580"/>
                </a:moveTo>
                <a:lnTo>
                  <a:pt x="5354648" y="2852580"/>
                </a:lnTo>
                <a:lnTo>
                  <a:pt x="5365964" y="2852580"/>
                </a:lnTo>
                <a:lnTo>
                  <a:pt x="5365964" y="2858397"/>
                </a:lnTo>
                <a:lnTo>
                  <a:pt x="5365964" y="2870032"/>
                </a:lnTo>
                <a:lnTo>
                  <a:pt x="5354648" y="2881666"/>
                </a:lnTo>
                <a:lnTo>
                  <a:pt x="5347103" y="2887483"/>
                </a:lnTo>
                <a:lnTo>
                  <a:pt x="5339560" y="2893299"/>
                </a:lnTo>
                <a:lnTo>
                  <a:pt x="5332016" y="2893299"/>
                </a:lnTo>
                <a:lnTo>
                  <a:pt x="5320699" y="2893299"/>
                </a:lnTo>
                <a:lnTo>
                  <a:pt x="5316926" y="2893299"/>
                </a:lnTo>
                <a:lnTo>
                  <a:pt x="5313155" y="2887483"/>
                </a:lnTo>
                <a:lnTo>
                  <a:pt x="5313155" y="2875848"/>
                </a:lnTo>
                <a:lnTo>
                  <a:pt x="5324471" y="2858397"/>
                </a:lnTo>
                <a:close/>
                <a:moveTo>
                  <a:pt x="6116600" y="2829312"/>
                </a:moveTo>
                <a:lnTo>
                  <a:pt x="6120372" y="2829312"/>
                </a:lnTo>
                <a:lnTo>
                  <a:pt x="6124144" y="2835129"/>
                </a:lnTo>
                <a:lnTo>
                  <a:pt x="6124144" y="2840946"/>
                </a:lnTo>
                <a:lnTo>
                  <a:pt x="6124144" y="2846763"/>
                </a:lnTo>
                <a:lnTo>
                  <a:pt x="6120372" y="2870032"/>
                </a:lnTo>
                <a:lnTo>
                  <a:pt x="6112828" y="2881666"/>
                </a:lnTo>
                <a:lnTo>
                  <a:pt x="6082652" y="2899117"/>
                </a:lnTo>
                <a:lnTo>
                  <a:pt x="6052475" y="2910751"/>
                </a:lnTo>
                <a:lnTo>
                  <a:pt x="6048703" y="2904934"/>
                </a:lnTo>
                <a:lnTo>
                  <a:pt x="6041159" y="2904934"/>
                </a:lnTo>
                <a:lnTo>
                  <a:pt x="6037387" y="2899117"/>
                </a:lnTo>
                <a:lnTo>
                  <a:pt x="6041159" y="2893299"/>
                </a:lnTo>
                <a:lnTo>
                  <a:pt x="6048703" y="2881666"/>
                </a:lnTo>
                <a:lnTo>
                  <a:pt x="6060019" y="2870032"/>
                </a:lnTo>
                <a:lnTo>
                  <a:pt x="6093968" y="2840946"/>
                </a:lnTo>
                <a:close/>
                <a:moveTo>
                  <a:pt x="6214673" y="2747873"/>
                </a:moveTo>
                <a:lnTo>
                  <a:pt x="6218445" y="2747873"/>
                </a:lnTo>
                <a:lnTo>
                  <a:pt x="6222217" y="2747873"/>
                </a:lnTo>
                <a:lnTo>
                  <a:pt x="6222217" y="2753690"/>
                </a:lnTo>
                <a:lnTo>
                  <a:pt x="6218445" y="2765324"/>
                </a:lnTo>
                <a:lnTo>
                  <a:pt x="6210901" y="2782776"/>
                </a:lnTo>
                <a:lnTo>
                  <a:pt x="6195813" y="2788592"/>
                </a:lnTo>
                <a:lnTo>
                  <a:pt x="6188269" y="2788592"/>
                </a:lnTo>
                <a:lnTo>
                  <a:pt x="6176953" y="2788592"/>
                </a:lnTo>
                <a:lnTo>
                  <a:pt x="6161864" y="2776958"/>
                </a:lnTo>
                <a:lnTo>
                  <a:pt x="6188269" y="2765324"/>
                </a:lnTo>
                <a:close/>
                <a:moveTo>
                  <a:pt x="6278798" y="2666434"/>
                </a:moveTo>
                <a:lnTo>
                  <a:pt x="6282570" y="2666434"/>
                </a:lnTo>
                <a:lnTo>
                  <a:pt x="6286342" y="2666434"/>
                </a:lnTo>
                <a:lnTo>
                  <a:pt x="6286342" y="2678068"/>
                </a:lnTo>
                <a:lnTo>
                  <a:pt x="6290114" y="2683885"/>
                </a:lnTo>
                <a:lnTo>
                  <a:pt x="6286342" y="2701336"/>
                </a:lnTo>
                <a:lnTo>
                  <a:pt x="6275025" y="2724605"/>
                </a:lnTo>
                <a:lnTo>
                  <a:pt x="6267481" y="2724605"/>
                </a:lnTo>
                <a:lnTo>
                  <a:pt x="6259937" y="2730421"/>
                </a:lnTo>
                <a:lnTo>
                  <a:pt x="6252393" y="2724605"/>
                </a:lnTo>
                <a:lnTo>
                  <a:pt x="6252393" y="2712970"/>
                </a:lnTo>
                <a:lnTo>
                  <a:pt x="6256165" y="2695519"/>
                </a:lnTo>
                <a:lnTo>
                  <a:pt x="6267481" y="2689702"/>
                </a:lnTo>
                <a:lnTo>
                  <a:pt x="6275025" y="2683885"/>
                </a:lnTo>
                <a:close/>
                <a:moveTo>
                  <a:pt x="5841240" y="2643165"/>
                </a:moveTo>
                <a:lnTo>
                  <a:pt x="5833696" y="2648983"/>
                </a:lnTo>
                <a:lnTo>
                  <a:pt x="5814835" y="2678068"/>
                </a:lnTo>
                <a:lnTo>
                  <a:pt x="5799748" y="2695519"/>
                </a:lnTo>
                <a:lnTo>
                  <a:pt x="5773343" y="2712970"/>
                </a:lnTo>
                <a:lnTo>
                  <a:pt x="5743167" y="2712970"/>
                </a:lnTo>
                <a:lnTo>
                  <a:pt x="5728079" y="2724605"/>
                </a:lnTo>
                <a:lnTo>
                  <a:pt x="5720535" y="2724605"/>
                </a:lnTo>
                <a:lnTo>
                  <a:pt x="5716763" y="2730421"/>
                </a:lnTo>
                <a:lnTo>
                  <a:pt x="5709218" y="2747873"/>
                </a:lnTo>
                <a:lnTo>
                  <a:pt x="5705446" y="2765324"/>
                </a:lnTo>
                <a:lnTo>
                  <a:pt x="5694131" y="2782776"/>
                </a:lnTo>
                <a:lnTo>
                  <a:pt x="5686586" y="2788592"/>
                </a:lnTo>
                <a:lnTo>
                  <a:pt x="5679042" y="2800227"/>
                </a:lnTo>
                <a:lnTo>
                  <a:pt x="5660182" y="2806043"/>
                </a:lnTo>
                <a:lnTo>
                  <a:pt x="5648866" y="2823495"/>
                </a:lnTo>
                <a:lnTo>
                  <a:pt x="5633778" y="2823495"/>
                </a:lnTo>
                <a:lnTo>
                  <a:pt x="5626234" y="2829312"/>
                </a:lnTo>
                <a:lnTo>
                  <a:pt x="5626234" y="2835129"/>
                </a:lnTo>
                <a:lnTo>
                  <a:pt x="5622462" y="2840946"/>
                </a:lnTo>
                <a:lnTo>
                  <a:pt x="5603601" y="2858397"/>
                </a:lnTo>
                <a:lnTo>
                  <a:pt x="5588513" y="2875848"/>
                </a:lnTo>
                <a:lnTo>
                  <a:pt x="5596058" y="2887483"/>
                </a:lnTo>
                <a:lnTo>
                  <a:pt x="5588514" y="2875849"/>
                </a:lnTo>
                <a:lnTo>
                  <a:pt x="5603602" y="2858398"/>
                </a:lnTo>
                <a:lnTo>
                  <a:pt x="5622463" y="2840947"/>
                </a:lnTo>
                <a:lnTo>
                  <a:pt x="5626235" y="2835130"/>
                </a:lnTo>
                <a:lnTo>
                  <a:pt x="5626235" y="2829313"/>
                </a:lnTo>
                <a:lnTo>
                  <a:pt x="5633779" y="2823496"/>
                </a:lnTo>
                <a:lnTo>
                  <a:pt x="5648867" y="2823496"/>
                </a:lnTo>
                <a:lnTo>
                  <a:pt x="5660183" y="2806044"/>
                </a:lnTo>
                <a:lnTo>
                  <a:pt x="5679043" y="2800228"/>
                </a:lnTo>
                <a:lnTo>
                  <a:pt x="5686587" y="2788593"/>
                </a:lnTo>
                <a:lnTo>
                  <a:pt x="5694132" y="2782777"/>
                </a:lnTo>
                <a:lnTo>
                  <a:pt x="5705447" y="2765325"/>
                </a:lnTo>
                <a:lnTo>
                  <a:pt x="5709219" y="2747874"/>
                </a:lnTo>
                <a:lnTo>
                  <a:pt x="5716764" y="2730422"/>
                </a:lnTo>
                <a:lnTo>
                  <a:pt x="5720536" y="2724606"/>
                </a:lnTo>
                <a:lnTo>
                  <a:pt x="5728080" y="2724606"/>
                </a:lnTo>
                <a:lnTo>
                  <a:pt x="5743168" y="2712971"/>
                </a:lnTo>
                <a:lnTo>
                  <a:pt x="5773344" y="2712971"/>
                </a:lnTo>
                <a:lnTo>
                  <a:pt x="5799749" y="2695520"/>
                </a:lnTo>
                <a:lnTo>
                  <a:pt x="5814836" y="2678069"/>
                </a:lnTo>
                <a:lnTo>
                  <a:pt x="5833697" y="2648984"/>
                </a:lnTo>
                <a:lnTo>
                  <a:pt x="5841241" y="2643166"/>
                </a:lnTo>
                <a:lnTo>
                  <a:pt x="5848785" y="2643166"/>
                </a:lnTo>
                <a:lnTo>
                  <a:pt x="5863873" y="2648984"/>
                </a:lnTo>
                <a:lnTo>
                  <a:pt x="5863872" y="2648983"/>
                </a:lnTo>
                <a:lnTo>
                  <a:pt x="5848784" y="2643165"/>
                </a:lnTo>
                <a:close/>
                <a:moveTo>
                  <a:pt x="5705447" y="2584995"/>
                </a:moveTo>
                <a:lnTo>
                  <a:pt x="5712992" y="2584995"/>
                </a:lnTo>
                <a:lnTo>
                  <a:pt x="5716764" y="2584995"/>
                </a:lnTo>
                <a:lnTo>
                  <a:pt x="5716764" y="2596629"/>
                </a:lnTo>
                <a:lnTo>
                  <a:pt x="5712992" y="2608263"/>
                </a:lnTo>
                <a:lnTo>
                  <a:pt x="5694132" y="2614080"/>
                </a:lnTo>
                <a:lnTo>
                  <a:pt x="5667727" y="2608263"/>
                </a:lnTo>
                <a:lnTo>
                  <a:pt x="5686587" y="2596629"/>
                </a:lnTo>
                <a:close/>
                <a:moveTo>
                  <a:pt x="5320698" y="2567543"/>
                </a:moveTo>
                <a:lnTo>
                  <a:pt x="5316925" y="2584995"/>
                </a:lnTo>
                <a:lnTo>
                  <a:pt x="5309382" y="2584995"/>
                </a:lnTo>
                <a:lnTo>
                  <a:pt x="5286750" y="2596629"/>
                </a:lnTo>
                <a:lnTo>
                  <a:pt x="5271662" y="2602446"/>
                </a:lnTo>
                <a:lnTo>
                  <a:pt x="5245257" y="2596629"/>
                </a:lnTo>
                <a:lnTo>
                  <a:pt x="5218853" y="2590812"/>
                </a:lnTo>
                <a:lnTo>
                  <a:pt x="5166045" y="2596629"/>
                </a:lnTo>
                <a:lnTo>
                  <a:pt x="5120780" y="2614080"/>
                </a:lnTo>
                <a:lnTo>
                  <a:pt x="5120780" y="2614081"/>
                </a:lnTo>
                <a:lnTo>
                  <a:pt x="5166045" y="2596630"/>
                </a:lnTo>
                <a:lnTo>
                  <a:pt x="5218853" y="2590813"/>
                </a:lnTo>
                <a:lnTo>
                  <a:pt x="5245257" y="2596630"/>
                </a:lnTo>
                <a:lnTo>
                  <a:pt x="5271662" y="2602447"/>
                </a:lnTo>
                <a:lnTo>
                  <a:pt x="5286750" y="2596630"/>
                </a:lnTo>
                <a:lnTo>
                  <a:pt x="5309382" y="2584996"/>
                </a:lnTo>
                <a:lnTo>
                  <a:pt x="5316925" y="2584996"/>
                </a:lnTo>
                <a:lnTo>
                  <a:pt x="5320698" y="2567544"/>
                </a:lnTo>
                <a:close/>
                <a:moveTo>
                  <a:pt x="5085573" y="2550093"/>
                </a:moveTo>
                <a:lnTo>
                  <a:pt x="5060430" y="2561726"/>
                </a:lnTo>
                <a:lnTo>
                  <a:pt x="5060428" y="2561727"/>
                </a:lnTo>
                <a:lnTo>
                  <a:pt x="5060427" y="2561728"/>
                </a:lnTo>
                <a:lnTo>
                  <a:pt x="5086832" y="2550093"/>
                </a:lnTo>
                <a:lnTo>
                  <a:pt x="5086830" y="2550093"/>
                </a:lnTo>
                <a:lnTo>
                  <a:pt x="5060428" y="2561727"/>
                </a:lnTo>
                <a:lnTo>
                  <a:pt x="5085574" y="2550093"/>
                </a:lnTo>
                <a:close/>
                <a:moveTo>
                  <a:pt x="1420977" y="2502177"/>
                </a:moveTo>
                <a:lnTo>
                  <a:pt x="1418773" y="2502879"/>
                </a:lnTo>
                <a:lnTo>
                  <a:pt x="1418958" y="2503734"/>
                </a:lnTo>
                <a:close/>
                <a:moveTo>
                  <a:pt x="1199508" y="2495525"/>
                </a:moveTo>
                <a:lnTo>
                  <a:pt x="1203281" y="2495525"/>
                </a:lnTo>
                <a:lnTo>
                  <a:pt x="1210824" y="2495525"/>
                </a:lnTo>
                <a:lnTo>
                  <a:pt x="1210824" y="2507159"/>
                </a:lnTo>
                <a:lnTo>
                  <a:pt x="1203281" y="2512976"/>
                </a:lnTo>
                <a:lnTo>
                  <a:pt x="1195736" y="2518793"/>
                </a:lnTo>
                <a:lnTo>
                  <a:pt x="1169332" y="2547878"/>
                </a:lnTo>
                <a:lnTo>
                  <a:pt x="1142927" y="2576964"/>
                </a:lnTo>
                <a:lnTo>
                  <a:pt x="1135384" y="2582781"/>
                </a:lnTo>
                <a:lnTo>
                  <a:pt x="1127840" y="2582781"/>
                </a:lnTo>
                <a:lnTo>
                  <a:pt x="1124067" y="2576964"/>
                </a:lnTo>
                <a:lnTo>
                  <a:pt x="1124067" y="2565330"/>
                </a:lnTo>
                <a:lnTo>
                  <a:pt x="1135384" y="2553695"/>
                </a:lnTo>
                <a:lnTo>
                  <a:pt x="1142927" y="2547878"/>
                </a:lnTo>
                <a:lnTo>
                  <a:pt x="1169332" y="2512976"/>
                </a:lnTo>
                <a:close/>
                <a:moveTo>
                  <a:pt x="4736032" y="2323228"/>
                </a:moveTo>
                <a:lnTo>
                  <a:pt x="4728487" y="2329044"/>
                </a:lnTo>
                <a:lnTo>
                  <a:pt x="4720943" y="2340679"/>
                </a:lnTo>
                <a:lnTo>
                  <a:pt x="4717171" y="2358130"/>
                </a:lnTo>
                <a:lnTo>
                  <a:pt x="4724715" y="2363947"/>
                </a:lnTo>
                <a:lnTo>
                  <a:pt x="4732259" y="2369764"/>
                </a:lnTo>
                <a:lnTo>
                  <a:pt x="4724716" y="2363947"/>
                </a:lnTo>
                <a:lnTo>
                  <a:pt x="4717172" y="2358130"/>
                </a:lnTo>
                <a:lnTo>
                  <a:pt x="4720944" y="2340679"/>
                </a:lnTo>
                <a:lnTo>
                  <a:pt x="4728488" y="2329044"/>
                </a:lnTo>
                <a:lnTo>
                  <a:pt x="4736033" y="2323228"/>
                </a:lnTo>
                <a:close/>
                <a:moveTo>
                  <a:pt x="562034" y="2315196"/>
                </a:moveTo>
                <a:lnTo>
                  <a:pt x="554490" y="2326831"/>
                </a:lnTo>
                <a:lnTo>
                  <a:pt x="546946" y="2326831"/>
                </a:lnTo>
                <a:lnTo>
                  <a:pt x="554490" y="2321013"/>
                </a:lnTo>
                <a:close/>
                <a:moveTo>
                  <a:pt x="1484636" y="2308235"/>
                </a:moveTo>
                <a:lnTo>
                  <a:pt x="1482412" y="2309378"/>
                </a:lnTo>
                <a:lnTo>
                  <a:pt x="1467324" y="2315195"/>
                </a:lnTo>
                <a:lnTo>
                  <a:pt x="1456008" y="2326830"/>
                </a:lnTo>
                <a:lnTo>
                  <a:pt x="1452236" y="2350098"/>
                </a:lnTo>
                <a:lnTo>
                  <a:pt x="1456008" y="2326831"/>
                </a:lnTo>
                <a:lnTo>
                  <a:pt x="1467324" y="2315196"/>
                </a:lnTo>
                <a:lnTo>
                  <a:pt x="1482412" y="2309379"/>
                </a:lnTo>
                <a:lnTo>
                  <a:pt x="1484636" y="2308236"/>
                </a:lnTo>
                <a:close/>
                <a:moveTo>
                  <a:pt x="573351" y="2303561"/>
                </a:moveTo>
                <a:lnTo>
                  <a:pt x="584666" y="2303561"/>
                </a:lnTo>
                <a:lnTo>
                  <a:pt x="577122" y="2309378"/>
                </a:lnTo>
                <a:lnTo>
                  <a:pt x="562034" y="2315195"/>
                </a:lnTo>
                <a:close/>
                <a:moveTo>
                  <a:pt x="1595193" y="2284936"/>
                </a:moveTo>
                <a:lnTo>
                  <a:pt x="1597000" y="2290507"/>
                </a:lnTo>
                <a:lnTo>
                  <a:pt x="1597000" y="2290507"/>
                </a:lnTo>
                <a:lnTo>
                  <a:pt x="1595194" y="2284937"/>
                </a:lnTo>
                <a:close/>
                <a:moveTo>
                  <a:pt x="4837877" y="2270874"/>
                </a:moveTo>
                <a:lnTo>
                  <a:pt x="4826561" y="2276691"/>
                </a:lnTo>
                <a:lnTo>
                  <a:pt x="4826561" y="2299959"/>
                </a:lnTo>
                <a:lnTo>
                  <a:pt x="4830333" y="2305776"/>
                </a:lnTo>
                <a:lnTo>
                  <a:pt x="4841649" y="2311593"/>
                </a:lnTo>
                <a:lnTo>
                  <a:pt x="4841650" y="2311593"/>
                </a:lnTo>
                <a:lnTo>
                  <a:pt x="4830334" y="2305776"/>
                </a:lnTo>
                <a:lnTo>
                  <a:pt x="4826562" y="2299959"/>
                </a:lnTo>
                <a:lnTo>
                  <a:pt x="4826562" y="2276691"/>
                </a:lnTo>
                <a:lnTo>
                  <a:pt x="4837878" y="2270874"/>
                </a:lnTo>
                <a:close/>
                <a:moveTo>
                  <a:pt x="6275024" y="2270873"/>
                </a:moveTo>
                <a:lnTo>
                  <a:pt x="6225988" y="2329043"/>
                </a:lnTo>
                <a:lnTo>
                  <a:pt x="6180724" y="2387214"/>
                </a:lnTo>
                <a:lnTo>
                  <a:pt x="6127915" y="2427934"/>
                </a:lnTo>
                <a:lnTo>
                  <a:pt x="6071334" y="2486105"/>
                </a:lnTo>
                <a:lnTo>
                  <a:pt x="6026071" y="2532641"/>
                </a:lnTo>
                <a:lnTo>
                  <a:pt x="5973262" y="2584995"/>
                </a:lnTo>
                <a:lnTo>
                  <a:pt x="5954401" y="2602446"/>
                </a:lnTo>
                <a:lnTo>
                  <a:pt x="5927997" y="2619897"/>
                </a:lnTo>
                <a:lnTo>
                  <a:pt x="5916681" y="2619897"/>
                </a:lnTo>
                <a:lnTo>
                  <a:pt x="5905365" y="2637348"/>
                </a:lnTo>
                <a:lnTo>
                  <a:pt x="5901592" y="2643165"/>
                </a:lnTo>
                <a:lnTo>
                  <a:pt x="5901592" y="2648983"/>
                </a:lnTo>
                <a:lnTo>
                  <a:pt x="5901592" y="2654799"/>
                </a:lnTo>
                <a:lnTo>
                  <a:pt x="5909137" y="2660617"/>
                </a:lnTo>
                <a:lnTo>
                  <a:pt x="5931769" y="2648983"/>
                </a:lnTo>
                <a:lnTo>
                  <a:pt x="5954401" y="2637348"/>
                </a:lnTo>
                <a:lnTo>
                  <a:pt x="5988349" y="2608263"/>
                </a:lnTo>
                <a:lnTo>
                  <a:pt x="6018526" y="2590812"/>
                </a:lnTo>
                <a:lnTo>
                  <a:pt x="6071334" y="2544275"/>
                </a:lnTo>
                <a:lnTo>
                  <a:pt x="6127915" y="2503556"/>
                </a:lnTo>
                <a:lnTo>
                  <a:pt x="6154320" y="2491921"/>
                </a:lnTo>
                <a:lnTo>
                  <a:pt x="6184496" y="2486105"/>
                </a:lnTo>
                <a:lnTo>
                  <a:pt x="6210900" y="2462836"/>
                </a:lnTo>
                <a:lnTo>
                  <a:pt x="6233533" y="2451202"/>
                </a:lnTo>
                <a:lnTo>
                  <a:pt x="6256164" y="2427934"/>
                </a:lnTo>
                <a:lnTo>
                  <a:pt x="6278797" y="2404665"/>
                </a:lnTo>
                <a:lnTo>
                  <a:pt x="6282569" y="2393031"/>
                </a:lnTo>
                <a:lnTo>
                  <a:pt x="6290113" y="2387214"/>
                </a:lnTo>
                <a:lnTo>
                  <a:pt x="6301429" y="2393031"/>
                </a:lnTo>
                <a:lnTo>
                  <a:pt x="6305201" y="2404665"/>
                </a:lnTo>
                <a:lnTo>
                  <a:pt x="6301429" y="2416300"/>
                </a:lnTo>
                <a:lnTo>
                  <a:pt x="6297657" y="2427934"/>
                </a:lnTo>
                <a:lnTo>
                  <a:pt x="6286341" y="2439568"/>
                </a:lnTo>
                <a:lnTo>
                  <a:pt x="6275024" y="2451202"/>
                </a:lnTo>
                <a:lnTo>
                  <a:pt x="6248620" y="2462836"/>
                </a:lnTo>
                <a:lnTo>
                  <a:pt x="6233533" y="2474470"/>
                </a:lnTo>
                <a:lnTo>
                  <a:pt x="6192040" y="2503556"/>
                </a:lnTo>
                <a:lnTo>
                  <a:pt x="6154320" y="2538458"/>
                </a:lnTo>
                <a:lnTo>
                  <a:pt x="6112827" y="2567543"/>
                </a:lnTo>
                <a:lnTo>
                  <a:pt x="6067563" y="2602446"/>
                </a:lnTo>
                <a:lnTo>
                  <a:pt x="6056246" y="2614080"/>
                </a:lnTo>
                <a:lnTo>
                  <a:pt x="6037386" y="2631531"/>
                </a:lnTo>
                <a:lnTo>
                  <a:pt x="6026071" y="2643165"/>
                </a:lnTo>
                <a:lnTo>
                  <a:pt x="6010982" y="2660617"/>
                </a:lnTo>
                <a:lnTo>
                  <a:pt x="6052474" y="2648983"/>
                </a:lnTo>
                <a:lnTo>
                  <a:pt x="6090195" y="2631531"/>
                </a:lnTo>
                <a:lnTo>
                  <a:pt x="6056246" y="2666434"/>
                </a:lnTo>
                <a:lnTo>
                  <a:pt x="6022298" y="2701336"/>
                </a:lnTo>
                <a:lnTo>
                  <a:pt x="6010982" y="2742056"/>
                </a:lnTo>
                <a:lnTo>
                  <a:pt x="5999665" y="2776958"/>
                </a:lnTo>
                <a:lnTo>
                  <a:pt x="5992121" y="2776958"/>
                </a:lnTo>
                <a:lnTo>
                  <a:pt x="5984577" y="2776958"/>
                </a:lnTo>
                <a:lnTo>
                  <a:pt x="5969490" y="2776958"/>
                </a:lnTo>
                <a:lnTo>
                  <a:pt x="5958173" y="2776958"/>
                </a:lnTo>
                <a:lnTo>
                  <a:pt x="5954401" y="2776958"/>
                </a:lnTo>
                <a:lnTo>
                  <a:pt x="5946856" y="2776958"/>
                </a:lnTo>
                <a:lnTo>
                  <a:pt x="5935541" y="2782776"/>
                </a:lnTo>
                <a:lnTo>
                  <a:pt x="5924225" y="2800227"/>
                </a:lnTo>
                <a:lnTo>
                  <a:pt x="5916681" y="2823495"/>
                </a:lnTo>
                <a:lnTo>
                  <a:pt x="5909137" y="2840946"/>
                </a:lnTo>
                <a:lnTo>
                  <a:pt x="5878960" y="2870032"/>
                </a:lnTo>
                <a:lnTo>
                  <a:pt x="5848784" y="2881666"/>
                </a:lnTo>
                <a:lnTo>
                  <a:pt x="5818607" y="2899117"/>
                </a:lnTo>
                <a:lnTo>
                  <a:pt x="5788432" y="2922385"/>
                </a:lnTo>
                <a:lnTo>
                  <a:pt x="5762027" y="2939836"/>
                </a:lnTo>
                <a:lnTo>
                  <a:pt x="5731850" y="2945654"/>
                </a:lnTo>
                <a:lnTo>
                  <a:pt x="5720535" y="2951470"/>
                </a:lnTo>
                <a:lnTo>
                  <a:pt x="5712991" y="2974739"/>
                </a:lnTo>
                <a:lnTo>
                  <a:pt x="5697903" y="2992190"/>
                </a:lnTo>
                <a:lnTo>
                  <a:pt x="5686586" y="3003824"/>
                </a:lnTo>
                <a:lnTo>
                  <a:pt x="5626234" y="3044544"/>
                </a:lnTo>
                <a:lnTo>
                  <a:pt x="5565881" y="3085263"/>
                </a:lnTo>
                <a:lnTo>
                  <a:pt x="5550793" y="3096897"/>
                </a:lnTo>
                <a:lnTo>
                  <a:pt x="5531933" y="3114348"/>
                </a:lnTo>
                <a:lnTo>
                  <a:pt x="5513073" y="3120166"/>
                </a:lnTo>
                <a:lnTo>
                  <a:pt x="5501756" y="3120166"/>
                </a:lnTo>
                <a:lnTo>
                  <a:pt x="5482895" y="3125983"/>
                </a:lnTo>
                <a:lnTo>
                  <a:pt x="5467808" y="3137617"/>
                </a:lnTo>
                <a:lnTo>
                  <a:pt x="5460264" y="3137617"/>
                </a:lnTo>
                <a:lnTo>
                  <a:pt x="5448948" y="3143434"/>
                </a:lnTo>
                <a:lnTo>
                  <a:pt x="5445176" y="3137617"/>
                </a:lnTo>
                <a:lnTo>
                  <a:pt x="5441404" y="3131800"/>
                </a:lnTo>
                <a:lnTo>
                  <a:pt x="5445176" y="3125983"/>
                </a:lnTo>
                <a:lnTo>
                  <a:pt x="5448948" y="3120166"/>
                </a:lnTo>
                <a:lnTo>
                  <a:pt x="5445176" y="3102714"/>
                </a:lnTo>
                <a:lnTo>
                  <a:pt x="5433859" y="3096897"/>
                </a:lnTo>
                <a:lnTo>
                  <a:pt x="5418772" y="3096897"/>
                </a:lnTo>
                <a:lnTo>
                  <a:pt x="5407455" y="3091080"/>
                </a:lnTo>
                <a:lnTo>
                  <a:pt x="5396139" y="3091080"/>
                </a:lnTo>
                <a:lnTo>
                  <a:pt x="5388595" y="3085263"/>
                </a:lnTo>
                <a:lnTo>
                  <a:pt x="5384823" y="3079446"/>
                </a:lnTo>
                <a:lnTo>
                  <a:pt x="5384823" y="3073629"/>
                </a:lnTo>
                <a:lnTo>
                  <a:pt x="5384823" y="3067812"/>
                </a:lnTo>
                <a:lnTo>
                  <a:pt x="5433859" y="3027092"/>
                </a:lnTo>
                <a:lnTo>
                  <a:pt x="5467808" y="2986373"/>
                </a:lnTo>
                <a:lnTo>
                  <a:pt x="5464036" y="2980556"/>
                </a:lnTo>
                <a:lnTo>
                  <a:pt x="5456492" y="2980556"/>
                </a:lnTo>
                <a:lnTo>
                  <a:pt x="5448948" y="2980556"/>
                </a:lnTo>
                <a:lnTo>
                  <a:pt x="5441404" y="2980556"/>
                </a:lnTo>
                <a:lnTo>
                  <a:pt x="5418772" y="2992190"/>
                </a:lnTo>
                <a:lnTo>
                  <a:pt x="5403683" y="3003824"/>
                </a:lnTo>
                <a:lnTo>
                  <a:pt x="5381051" y="3015458"/>
                </a:lnTo>
                <a:lnTo>
                  <a:pt x="5369735" y="3021275"/>
                </a:lnTo>
                <a:lnTo>
                  <a:pt x="5358419" y="3021275"/>
                </a:lnTo>
                <a:lnTo>
                  <a:pt x="5358419" y="3015458"/>
                </a:lnTo>
                <a:lnTo>
                  <a:pt x="5354647" y="2998007"/>
                </a:lnTo>
                <a:lnTo>
                  <a:pt x="5354647" y="2986373"/>
                </a:lnTo>
                <a:lnTo>
                  <a:pt x="5358419" y="2968922"/>
                </a:lnTo>
                <a:lnTo>
                  <a:pt x="5365963" y="2957288"/>
                </a:lnTo>
                <a:lnTo>
                  <a:pt x="5369735" y="2951470"/>
                </a:lnTo>
                <a:lnTo>
                  <a:pt x="5377279" y="2951470"/>
                </a:lnTo>
                <a:lnTo>
                  <a:pt x="5388595" y="2951470"/>
                </a:lnTo>
                <a:lnTo>
                  <a:pt x="5403683" y="2945654"/>
                </a:lnTo>
                <a:lnTo>
                  <a:pt x="5411227" y="2939836"/>
                </a:lnTo>
                <a:lnTo>
                  <a:pt x="5411227" y="2934019"/>
                </a:lnTo>
                <a:lnTo>
                  <a:pt x="5411227" y="2928202"/>
                </a:lnTo>
                <a:lnTo>
                  <a:pt x="5407455" y="2922385"/>
                </a:lnTo>
                <a:lnTo>
                  <a:pt x="5399911" y="2910751"/>
                </a:lnTo>
                <a:lnTo>
                  <a:pt x="5388595" y="2904934"/>
                </a:lnTo>
                <a:lnTo>
                  <a:pt x="5415000" y="2875848"/>
                </a:lnTo>
                <a:lnTo>
                  <a:pt x="5448948" y="2852580"/>
                </a:lnTo>
                <a:lnTo>
                  <a:pt x="5479123" y="2840946"/>
                </a:lnTo>
                <a:lnTo>
                  <a:pt x="5513073" y="2823495"/>
                </a:lnTo>
                <a:lnTo>
                  <a:pt x="5554565" y="2800227"/>
                </a:lnTo>
                <a:lnTo>
                  <a:pt x="5588513" y="2776958"/>
                </a:lnTo>
                <a:lnTo>
                  <a:pt x="5622462" y="2747873"/>
                </a:lnTo>
                <a:lnTo>
                  <a:pt x="5660182" y="2724605"/>
                </a:lnTo>
                <a:lnTo>
                  <a:pt x="5694131" y="2695519"/>
                </a:lnTo>
                <a:lnTo>
                  <a:pt x="5724307" y="2666434"/>
                </a:lnTo>
                <a:lnTo>
                  <a:pt x="5758255" y="2637348"/>
                </a:lnTo>
                <a:lnTo>
                  <a:pt x="5792204" y="2608263"/>
                </a:lnTo>
                <a:lnTo>
                  <a:pt x="5822380" y="2584995"/>
                </a:lnTo>
                <a:lnTo>
                  <a:pt x="5860100" y="2561727"/>
                </a:lnTo>
                <a:lnTo>
                  <a:pt x="5886504" y="2538458"/>
                </a:lnTo>
                <a:lnTo>
                  <a:pt x="5924225" y="2515190"/>
                </a:lnTo>
                <a:lnTo>
                  <a:pt x="5935541" y="2503556"/>
                </a:lnTo>
                <a:lnTo>
                  <a:pt x="5946856" y="2503556"/>
                </a:lnTo>
                <a:lnTo>
                  <a:pt x="5961945" y="2503556"/>
                </a:lnTo>
                <a:lnTo>
                  <a:pt x="5973262" y="2509373"/>
                </a:lnTo>
                <a:lnTo>
                  <a:pt x="5984577" y="2503556"/>
                </a:lnTo>
                <a:lnTo>
                  <a:pt x="5992121" y="2497739"/>
                </a:lnTo>
                <a:lnTo>
                  <a:pt x="6003437" y="2486105"/>
                </a:lnTo>
                <a:lnTo>
                  <a:pt x="6022298" y="2468653"/>
                </a:lnTo>
                <a:lnTo>
                  <a:pt x="6048702" y="2451202"/>
                </a:lnTo>
                <a:lnTo>
                  <a:pt x="6067563" y="2422116"/>
                </a:lnTo>
                <a:lnTo>
                  <a:pt x="6078879" y="2410483"/>
                </a:lnTo>
                <a:lnTo>
                  <a:pt x="6086423" y="2404665"/>
                </a:lnTo>
                <a:lnTo>
                  <a:pt x="6097739" y="2398849"/>
                </a:lnTo>
                <a:lnTo>
                  <a:pt x="6112827" y="2398849"/>
                </a:lnTo>
                <a:lnTo>
                  <a:pt x="6124143" y="2393031"/>
                </a:lnTo>
                <a:lnTo>
                  <a:pt x="6131687" y="2387214"/>
                </a:lnTo>
                <a:lnTo>
                  <a:pt x="6143003" y="2369763"/>
                </a:lnTo>
                <a:lnTo>
                  <a:pt x="6150548" y="2358129"/>
                </a:lnTo>
                <a:lnTo>
                  <a:pt x="6161863" y="2317409"/>
                </a:lnTo>
                <a:lnTo>
                  <a:pt x="6180724" y="2294141"/>
                </a:lnTo>
                <a:lnTo>
                  <a:pt x="6192040" y="2299958"/>
                </a:lnTo>
                <a:lnTo>
                  <a:pt x="6203355" y="2305775"/>
                </a:lnTo>
                <a:lnTo>
                  <a:pt x="6214672" y="2299958"/>
                </a:lnTo>
                <a:lnTo>
                  <a:pt x="6233533" y="2294141"/>
                </a:lnTo>
                <a:lnTo>
                  <a:pt x="6248620" y="2276690"/>
                </a:lnTo>
                <a:close/>
                <a:moveTo>
                  <a:pt x="4856737" y="2265057"/>
                </a:moveTo>
                <a:lnTo>
                  <a:pt x="4845421" y="2270874"/>
                </a:lnTo>
                <a:lnTo>
                  <a:pt x="4845422" y="2270874"/>
                </a:lnTo>
                <a:close/>
                <a:moveTo>
                  <a:pt x="1557853" y="2262841"/>
                </a:moveTo>
                <a:lnTo>
                  <a:pt x="1523905" y="2280293"/>
                </a:lnTo>
                <a:lnTo>
                  <a:pt x="1508020" y="2292542"/>
                </a:lnTo>
                <a:lnTo>
                  <a:pt x="1508020" y="2292543"/>
                </a:lnTo>
                <a:lnTo>
                  <a:pt x="1523905" y="2280294"/>
                </a:lnTo>
                <a:lnTo>
                  <a:pt x="1557853" y="2262842"/>
                </a:lnTo>
                <a:lnTo>
                  <a:pt x="1569169" y="2262842"/>
                </a:lnTo>
                <a:lnTo>
                  <a:pt x="1573307" y="2262842"/>
                </a:lnTo>
                <a:lnTo>
                  <a:pt x="1573306" y="2262841"/>
                </a:lnTo>
                <a:lnTo>
                  <a:pt x="1569169" y="2262841"/>
                </a:lnTo>
                <a:close/>
                <a:moveTo>
                  <a:pt x="5935541" y="2218520"/>
                </a:moveTo>
                <a:lnTo>
                  <a:pt x="5943084" y="2224337"/>
                </a:lnTo>
                <a:lnTo>
                  <a:pt x="5943084" y="2224335"/>
                </a:lnTo>
                <a:lnTo>
                  <a:pt x="5935543" y="2218520"/>
                </a:lnTo>
                <a:close/>
                <a:moveTo>
                  <a:pt x="6041158" y="2154531"/>
                </a:moveTo>
                <a:lnTo>
                  <a:pt x="6048702" y="2154531"/>
                </a:lnTo>
                <a:lnTo>
                  <a:pt x="6056246" y="2154531"/>
                </a:lnTo>
                <a:lnTo>
                  <a:pt x="6056246" y="2160348"/>
                </a:lnTo>
                <a:lnTo>
                  <a:pt x="6056246" y="2171982"/>
                </a:lnTo>
                <a:lnTo>
                  <a:pt x="6056246" y="2183616"/>
                </a:lnTo>
                <a:lnTo>
                  <a:pt x="6052474" y="2195251"/>
                </a:lnTo>
                <a:lnTo>
                  <a:pt x="6041158" y="2195251"/>
                </a:lnTo>
                <a:lnTo>
                  <a:pt x="6033614" y="2201068"/>
                </a:lnTo>
                <a:lnTo>
                  <a:pt x="6029842" y="2201068"/>
                </a:lnTo>
                <a:lnTo>
                  <a:pt x="6026071" y="2195251"/>
                </a:lnTo>
                <a:lnTo>
                  <a:pt x="6022298" y="2183616"/>
                </a:lnTo>
                <a:lnTo>
                  <a:pt x="6022298" y="2177800"/>
                </a:lnTo>
                <a:lnTo>
                  <a:pt x="6029842" y="2160348"/>
                </a:lnTo>
                <a:close/>
                <a:moveTo>
                  <a:pt x="5743167" y="2073093"/>
                </a:moveTo>
                <a:lnTo>
                  <a:pt x="5750711" y="2073093"/>
                </a:lnTo>
                <a:lnTo>
                  <a:pt x="5754483" y="2073093"/>
                </a:lnTo>
                <a:lnTo>
                  <a:pt x="5758255" y="2078910"/>
                </a:lnTo>
                <a:lnTo>
                  <a:pt x="5758255" y="2084727"/>
                </a:lnTo>
                <a:lnTo>
                  <a:pt x="5754483" y="2102179"/>
                </a:lnTo>
                <a:lnTo>
                  <a:pt x="5750711" y="2107996"/>
                </a:lnTo>
                <a:lnTo>
                  <a:pt x="5743167" y="2107996"/>
                </a:lnTo>
                <a:lnTo>
                  <a:pt x="5724307" y="2113813"/>
                </a:lnTo>
                <a:lnTo>
                  <a:pt x="5720535" y="2107996"/>
                </a:lnTo>
                <a:lnTo>
                  <a:pt x="5728079" y="2096361"/>
                </a:lnTo>
                <a:lnTo>
                  <a:pt x="5739395" y="2078910"/>
                </a:lnTo>
                <a:close/>
                <a:moveTo>
                  <a:pt x="580894" y="1925451"/>
                </a:moveTo>
                <a:lnTo>
                  <a:pt x="584666" y="1931268"/>
                </a:lnTo>
                <a:lnTo>
                  <a:pt x="577122" y="1942903"/>
                </a:lnTo>
                <a:lnTo>
                  <a:pt x="565806" y="1960354"/>
                </a:lnTo>
                <a:lnTo>
                  <a:pt x="562034" y="1966171"/>
                </a:lnTo>
                <a:lnTo>
                  <a:pt x="554490" y="1966171"/>
                </a:lnTo>
                <a:lnTo>
                  <a:pt x="550718" y="1966171"/>
                </a:lnTo>
                <a:lnTo>
                  <a:pt x="546946" y="1960354"/>
                </a:lnTo>
                <a:lnTo>
                  <a:pt x="546946" y="1954537"/>
                </a:lnTo>
                <a:lnTo>
                  <a:pt x="550718" y="1937085"/>
                </a:lnTo>
                <a:lnTo>
                  <a:pt x="554490" y="1931268"/>
                </a:lnTo>
                <a:lnTo>
                  <a:pt x="562034" y="1931268"/>
                </a:lnTo>
                <a:close/>
                <a:moveTo>
                  <a:pt x="271587" y="1838196"/>
                </a:moveTo>
                <a:lnTo>
                  <a:pt x="275359" y="1838196"/>
                </a:lnTo>
                <a:lnTo>
                  <a:pt x="279130" y="1844013"/>
                </a:lnTo>
                <a:lnTo>
                  <a:pt x="282903" y="1855648"/>
                </a:lnTo>
                <a:lnTo>
                  <a:pt x="282903" y="1861464"/>
                </a:lnTo>
                <a:lnTo>
                  <a:pt x="275359" y="1878916"/>
                </a:lnTo>
                <a:lnTo>
                  <a:pt x="264043" y="1884733"/>
                </a:lnTo>
                <a:lnTo>
                  <a:pt x="256499" y="1884733"/>
                </a:lnTo>
                <a:lnTo>
                  <a:pt x="248955" y="1884733"/>
                </a:lnTo>
                <a:lnTo>
                  <a:pt x="248955" y="1878916"/>
                </a:lnTo>
                <a:lnTo>
                  <a:pt x="248955" y="1867282"/>
                </a:lnTo>
                <a:lnTo>
                  <a:pt x="248955" y="1855648"/>
                </a:lnTo>
                <a:lnTo>
                  <a:pt x="252727" y="1844013"/>
                </a:lnTo>
                <a:lnTo>
                  <a:pt x="264043" y="1844013"/>
                </a:lnTo>
                <a:close/>
                <a:moveTo>
                  <a:pt x="362117" y="1814927"/>
                </a:moveTo>
                <a:lnTo>
                  <a:pt x="362117" y="1814929"/>
                </a:lnTo>
                <a:lnTo>
                  <a:pt x="369658" y="1820744"/>
                </a:lnTo>
                <a:lnTo>
                  <a:pt x="369660" y="1820744"/>
                </a:lnTo>
                <a:close/>
                <a:moveTo>
                  <a:pt x="1459779" y="1768390"/>
                </a:moveTo>
                <a:lnTo>
                  <a:pt x="1448464" y="1774207"/>
                </a:lnTo>
                <a:lnTo>
                  <a:pt x="1459780" y="1768390"/>
                </a:lnTo>
                <a:close/>
                <a:moveTo>
                  <a:pt x="4708202" y="1748757"/>
                </a:moveTo>
                <a:lnTo>
                  <a:pt x="4710008" y="1754328"/>
                </a:lnTo>
                <a:lnTo>
                  <a:pt x="4710008" y="1754328"/>
                </a:lnTo>
                <a:lnTo>
                  <a:pt x="4708202" y="1748757"/>
                </a:lnTo>
                <a:close/>
                <a:moveTo>
                  <a:pt x="4797181" y="1746722"/>
                </a:moveTo>
                <a:lnTo>
                  <a:pt x="4781296" y="1758970"/>
                </a:lnTo>
                <a:lnTo>
                  <a:pt x="4747348" y="1776422"/>
                </a:lnTo>
                <a:lnTo>
                  <a:pt x="4736032" y="1776422"/>
                </a:lnTo>
                <a:lnTo>
                  <a:pt x="4731894" y="1776422"/>
                </a:lnTo>
                <a:lnTo>
                  <a:pt x="4731896" y="1776423"/>
                </a:lnTo>
                <a:lnTo>
                  <a:pt x="4736032" y="1776423"/>
                </a:lnTo>
                <a:lnTo>
                  <a:pt x="4747348" y="1776423"/>
                </a:lnTo>
                <a:lnTo>
                  <a:pt x="4781296" y="1758971"/>
                </a:lnTo>
                <a:lnTo>
                  <a:pt x="4797182" y="1746722"/>
                </a:lnTo>
                <a:close/>
                <a:moveTo>
                  <a:pt x="1463551" y="1727671"/>
                </a:moveTo>
                <a:lnTo>
                  <a:pt x="1474867" y="1733488"/>
                </a:lnTo>
                <a:lnTo>
                  <a:pt x="1478639" y="1739305"/>
                </a:lnTo>
                <a:lnTo>
                  <a:pt x="1478639" y="1762573"/>
                </a:lnTo>
                <a:lnTo>
                  <a:pt x="1467323" y="1768390"/>
                </a:lnTo>
                <a:lnTo>
                  <a:pt x="1467324" y="1768390"/>
                </a:lnTo>
                <a:lnTo>
                  <a:pt x="1478640" y="1762573"/>
                </a:lnTo>
                <a:lnTo>
                  <a:pt x="1478640" y="1739305"/>
                </a:lnTo>
                <a:lnTo>
                  <a:pt x="1474868" y="1733488"/>
                </a:lnTo>
                <a:lnTo>
                  <a:pt x="1463552" y="1727671"/>
                </a:lnTo>
                <a:close/>
                <a:moveTo>
                  <a:pt x="5743167" y="1724069"/>
                </a:moveTo>
                <a:lnTo>
                  <a:pt x="5731850" y="1735703"/>
                </a:lnTo>
                <a:lnTo>
                  <a:pt x="5720535" y="1735703"/>
                </a:lnTo>
                <a:lnTo>
                  <a:pt x="5728079" y="1729886"/>
                </a:lnTo>
                <a:close/>
                <a:moveTo>
                  <a:pt x="5750711" y="1712433"/>
                </a:moveTo>
                <a:lnTo>
                  <a:pt x="5758255" y="1712433"/>
                </a:lnTo>
                <a:lnTo>
                  <a:pt x="5750711" y="1718251"/>
                </a:lnTo>
                <a:lnTo>
                  <a:pt x="5743167" y="1724068"/>
                </a:lnTo>
                <a:close/>
                <a:moveTo>
                  <a:pt x="4852965" y="1689166"/>
                </a:moveTo>
                <a:lnTo>
                  <a:pt x="4849193" y="1712433"/>
                </a:lnTo>
                <a:lnTo>
                  <a:pt x="4837877" y="1724068"/>
                </a:lnTo>
                <a:lnTo>
                  <a:pt x="4822789" y="1729885"/>
                </a:lnTo>
                <a:lnTo>
                  <a:pt x="4820565" y="1731028"/>
                </a:lnTo>
                <a:lnTo>
                  <a:pt x="4820566" y="1731029"/>
                </a:lnTo>
                <a:lnTo>
                  <a:pt x="4822789" y="1729886"/>
                </a:lnTo>
                <a:lnTo>
                  <a:pt x="4837877" y="1724069"/>
                </a:lnTo>
                <a:lnTo>
                  <a:pt x="4849193" y="1712434"/>
                </a:lnTo>
                <a:close/>
                <a:moveTo>
                  <a:pt x="1572942" y="1669500"/>
                </a:moveTo>
                <a:lnTo>
                  <a:pt x="1580485" y="1675317"/>
                </a:lnTo>
                <a:lnTo>
                  <a:pt x="1588029" y="1681134"/>
                </a:lnTo>
                <a:lnTo>
                  <a:pt x="1584257" y="1698585"/>
                </a:lnTo>
                <a:lnTo>
                  <a:pt x="1576713" y="1710220"/>
                </a:lnTo>
                <a:lnTo>
                  <a:pt x="1569168" y="1716036"/>
                </a:lnTo>
                <a:lnTo>
                  <a:pt x="1569169" y="1716036"/>
                </a:lnTo>
                <a:lnTo>
                  <a:pt x="1576714" y="1710220"/>
                </a:lnTo>
                <a:lnTo>
                  <a:pt x="1584258" y="1698585"/>
                </a:lnTo>
                <a:lnTo>
                  <a:pt x="1588030" y="1681134"/>
                </a:lnTo>
                <a:lnTo>
                  <a:pt x="1580486" y="1675317"/>
                </a:lnTo>
                <a:close/>
                <a:moveTo>
                  <a:pt x="4886244" y="1535530"/>
                </a:moveTo>
                <a:lnTo>
                  <a:pt x="4884224" y="1537087"/>
                </a:lnTo>
                <a:lnTo>
                  <a:pt x="4886428" y="1536385"/>
                </a:lnTo>
                <a:close/>
                <a:moveTo>
                  <a:pt x="1244774" y="1477536"/>
                </a:moveTo>
                <a:lnTo>
                  <a:pt x="1218369" y="1489171"/>
                </a:lnTo>
                <a:lnTo>
                  <a:pt x="1218371" y="1489171"/>
                </a:lnTo>
                <a:lnTo>
                  <a:pt x="1244773" y="1477537"/>
                </a:lnTo>
                <a:lnTo>
                  <a:pt x="1219627" y="1489171"/>
                </a:lnTo>
                <a:lnTo>
                  <a:pt x="1219628" y="1489171"/>
                </a:lnTo>
                <a:lnTo>
                  <a:pt x="1244771" y="1477538"/>
                </a:lnTo>
                <a:lnTo>
                  <a:pt x="1244773" y="1477537"/>
                </a:lnTo>
                <a:close/>
                <a:moveTo>
                  <a:pt x="5169817" y="1456483"/>
                </a:moveTo>
                <a:lnTo>
                  <a:pt x="5177361" y="1456483"/>
                </a:lnTo>
                <a:lnTo>
                  <a:pt x="5181134" y="1462300"/>
                </a:lnTo>
                <a:lnTo>
                  <a:pt x="5181134" y="1473934"/>
                </a:lnTo>
                <a:lnTo>
                  <a:pt x="5169817" y="1485569"/>
                </a:lnTo>
                <a:lnTo>
                  <a:pt x="5162274" y="1491386"/>
                </a:lnTo>
                <a:lnTo>
                  <a:pt x="5135869" y="1526288"/>
                </a:lnTo>
                <a:lnTo>
                  <a:pt x="5105693" y="1543739"/>
                </a:lnTo>
                <a:lnTo>
                  <a:pt x="5101920" y="1543739"/>
                </a:lnTo>
                <a:lnTo>
                  <a:pt x="5094377" y="1543739"/>
                </a:lnTo>
                <a:lnTo>
                  <a:pt x="5094377" y="1532105"/>
                </a:lnTo>
                <a:lnTo>
                  <a:pt x="5101920" y="1526288"/>
                </a:lnTo>
                <a:lnTo>
                  <a:pt x="5109465" y="1520471"/>
                </a:lnTo>
                <a:lnTo>
                  <a:pt x="5135869" y="1491386"/>
                </a:lnTo>
                <a:lnTo>
                  <a:pt x="5162274" y="1462300"/>
                </a:lnTo>
                <a:close/>
                <a:moveTo>
                  <a:pt x="611069" y="1425184"/>
                </a:moveTo>
                <a:lnTo>
                  <a:pt x="637474" y="1431001"/>
                </a:lnTo>
                <a:lnTo>
                  <a:pt x="618614" y="1442635"/>
                </a:lnTo>
                <a:lnTo>
                  <a:pt x="599754" y="1454269"/>
                </a:lnTo>
                <a:lnTo>
                  <a:pt x="592209" y="1454269"/>
                </a:lnTo>
                <a:lnTo>
                  <a:pt x="588437" y="1454269"/>
                </a:lnTo>
                <a:lnTo>
                  <a:pt x="588437" y="1442635"/>
                </a:lnTo>
                <a:lnTo>
                  <a:pt x="592209" y="1431001"/>
                </a:lnTo>
                <a:close/>
                <a:moveTo>
                  <a:pt x="1184421" y="1425183"/>
                </a:moveTo>
                <a:lnTo>
                  <a:pt x="1139156" y="1442634"/>
                </a:lnTo>
                <a:lnTo>
                  <a:pt x="1086348" y="1448451"/>
                </a:lnTo>
                <a:lnTo>
                  <a:pt x="1059944" y="1442634"/>
                </a:lnTo>
                <a:lnTo>
                  <a:pt x="1033539" y="1436817"/>
                </a:lnTo>
                <a:lnTo>
                  <a:pt x="1018451" y="1442634"/>
                </a:lnTo>
                <a:lnTo>
                  <a:pt x="995819" y="1454268"/>
                </a:lnTo>
                <a:lnTo>
                  <a:pt x="988276" y="1454268"/>
                </a:lnTo>
                <a:lnTo>
                  <a:pt x="984503" y="1471720"/>
                </a:lnTo>
                <a:lnTo>
                  <a:pt x="984503" y="1471721"/>
                </a:lnTo>
                <a:lnTo>
                  <a:pt x="988276" y="1454269"/>
                </a:lnTo>
                <a:lnTo>
                  <a:pt x="995819" y="1454269"/>
                </a:lnTo>
                <a:lnTo>
                  <a:pt x="1018451" y="1442635"/>
                </a:lnTo>
                <a:lnTo>
                  <a:pt x="1033539" y="1436818"/>
                </a:lnTo>
                <a:lnTo>
                  <a:pt x="1059944" y="1442635"/>
                </a:lnTo>
                <a:lnTo>
                  <a:pt x="1086348" y="1448452"/>
                </a:lnTo>
                <a:lnTo>
                  <a:pt x="1139156" y="1442635"/>
                </a:lnTo>
                <a:lnTo>
                  <a:pt x="1184421" y="1425184"/>
                </a:lnTo>
                <a:close/>
                <a:moveTo>
                  <a:pt x="45264" y="1308843"/>
                </a:moveTo>
                <a:lnTo>
                  <a:pt x="52808" y="1314659"/>
                </a:lnTo>
                <a:lnTo>
                  <a:pt x="52808" y="1326294"/>
                </a:lnTo>
                <a:lnTo>
                  <a:pt x="49036" y="1343745"/>
                </a:lnTo>
                <a:lnTo>
                  <a:pt x="37720" y="1349562"/>
                </a:lnTo>
                <a:lnTo>
                  <a:pt x="30176" y="1355379"/>
                </a:lnTo>
                <a:lnTo>
                  <a:pt x="26403" y="1372830"/>
                </a:lnTo>
                <a:lnTo>
                  <a:pt x="22631" y="1372830"/>
                </a:lnTo>
                <a:lnTo>
                  <a:pt x="18859" y="1372830"/>
                </a:lnTo>
                <a:lnTo>
                  <a:pt x="18859" y="1361196"/>
                </a:lnTo>
                <a:lnTo>
                  <a:pt x="15087" y="1355379"/>
                </a:lnTo>
                <a:lnTo>
                  <a:pt x="18859" y="1337928"/>
                </a:lnTo>
                <a:lnTo>
                  <a:pt x="30176" y="1314659"/>
                </a:lnTo>
                <a:lnTo>
                  <a:pt x="37720" y="1314659"/>
                </a:lnTo>
                <a:close/>
                <a:moveTo>
                  <a:pt x="109388" y="1250672"/>
                </a:moveTo>
                <a:lnTo>
                  <a:pt x="116932" y="1250672"/>
                </a:lnTo>
                <a:lnTo>
                  <a:pt x="128248" y="1250672"/>
                </a:lnTo>
                <a:lnTo>
                  <a:pt x="143337" y="1262306"/>
                </a:lnTo>
                <a:lnTo>
                  <a:pt x="116932" y="1273940"/>
                </a:lnTo>
                <a:lnTo>
                  <a:pt x="90528" y="1291391"/>
                </a:lnTo>
                <a:lnTo>
                  <a:pt x="86756" y="1291391"/>
                </a:lnTo>
                <a:lnTo>
                  <a:pt x="82984" y="1291391"/>
                </a:lnTo>
                <a:lnTo>
                  <a:pt x="82984" y="1285574"/>
                </a:lnTo>
                <a:lnTo>
                  <a:pt x="86756" y="1273940"/>
                </a:lnTo>
                <a:lnTo>
                  <a:pt x="94300" y="1256488"/>
                </a:lnTo>
                <a:close/>
                <a:moveTo>
                  <a:pt x="709143" y="1151781"/>
                </a:moveTo>
                <a:lnTo>
                  <a:pt x="716687" y="1163415"/>
                </a:lnTo>
                <a:lnTo>
                  <a:pt x="701599" y="1180866"/>
                </a:lnTo>
                <a:lnTo>
                  <a:pt x="682738" y="1198317"/>
                </a:lnTo>
                <a:lnTo>
                  <a:pt x="678966" y="1204134"/>
                </a:lnTo>
                <a:lnTo>
                  <a:pt x="678966" y="1209951"/>
                </a:lnTo>
                <a:lnTo>
                  <a:pt x="671422" y="1215768"/>
                </a:lnTo>
                <a:lnTo>
                  <a:pt x="656334" y="1215768"/>
                </a:lnTo>
                <a:lnTo>
                  <a:pt x="645018" y="1233220"/>
                </a:lnTo>
                <a:lnTo>
                  <a:pt x="626158" y="1239036"/>
                </a:lnTo>
                <a:lnTo>
                  <a:pt x="618614" y="1250671"/>
                </a:lnTo>
                <a:lnTo>
                  <a:pt x="611069" y="1256487"/>
                </a:lnTo>
                <a:lnTo>
                  <a:pt x="599754" y="1273939"/>
                </a:lnTo>
                <a:lnTo>
                  <a:pt x="595982" y="1291390"/>
                </a:lnTo>
                <a:lnTo>
                  <a:pt x="588437" y="1308842"/>
                </a:lnTo>
                <a:lnTo>
                  <a:pt x="584665" y="1314658"/>
                </a:lnTo>
                <a:lnTo>
                  <a:pt x="577121" y="1314658"/>
                </a:lnTo>
                <a:lnTo>
                  <a:pt x="562033" y="1326293"/>
                </a:lnTo>
                <a:lnTo>
                  <a:pt x="531857" y="1326293"/>
                </a:lnTo>
                <a:lnTo>
                  <a:pt x="505452" y="1343744"/>
                </a:lnTo>
                <a:lnTo>
                  <a:pt x="490365" y="1361195"/>
                </a:lnTo>
                <a:lnTo>
                  <a:pt x="471504" y="1390280"/>
                </a:lnTo>
                <a:lnTo>
                  <a:pt x="463960" y="1396098"/>
                </a:lnTo>
                <a:lnTo>
                  <a:pt x="456416" y="1396098"/>
                </a:lnTo>
                <a:lnTo>
                  <a:pt x="441328" y="1390280"/>
                </a:lnTo>
                <a:lnTo>
                  <a:pt x="441329" y="1390281"/>
                </a:lnTo>
                <a:lnTo>
                  <a:pt x="456417" y="1396099"/>
                </a:lnTo>
                <a:lnTo>
                  <a:pt x="463961" y="1396099"/>
                </a:lnTo>
                <a:lnTo>
                  <a:pt x="471505" y="1390281"/>
                </a:lnTo>
                <a:lnTo>
                  <a:pt x="490366" y="1361196"/>
                </a:lnTo>
                <a:lnTo>
                  <a:pt x="505453" y="1343745"/>
                </a:lnTo>
                <a:lnTo>
                  <a:pt x="531858" y="1326294"/>
                </a:lnTo>
                <a:lnTo>
                  <a:pt x="562034" y="1326294"/>
                </a:lnTo>
                <a:lnTo>
                  <a:pt x="577122" y="1314659"/>
                </a:lnTo>
                <a:lnTo>
                  <a:pt x="584666" y="1314659"/>
                </a:lnTo>
                <a:lnTo>
                  <a:pt x="588438" y="1308843"/>
                </a:lnTo>
                <a:lnTo>
                  <a:pt x="595983" y="1291391"/>
                </a:lnTo>
                <a:lnTo>
                  <a:pt x="599755" y="1273940"/>
                </a:lnTo>
                <a:lnTo>
                  <a:pt x="611070" y="1256488"/>
                </a:lnTo>
                <a:lnTo>
                  <a:pt x="618615" y="1250672"/>
                </a:lnTo>
                <a:lnTo>
                  <a:pt x="626159" y="1239037"/>
                </a:lnTo>
                <a:lnTo>
                  <a:pt x="645019" y="1233221"/>
                </a:lnTo>
                <a:lnTo>
                  <a:pt x="656335" y="1215769"/>
                </a:lnTo>
                <a:lnTo>
                  <a:pt x="671423" y="1215769"/>
                </a:lnTo>
                <a:lnTo>
                  <a:pt x="678967" y="1209952"/>
                </a:lnTo>
                <a:lnTo>
                  <a:pt x="678967" y="1204135"/>
                </a:lnTo>
                <a:lnTo>
                  <a:pt x="682739" y="1198318"/>
                </a:lnTo>
                <a:lnTo>
                  <a:pt x="701600" y="1180867"/>
                </a:lnTo>
                <a:lnTo>
                  <a:pt x="716688" y="1163416"/>
                </a:lnTo>
                <a:close/>
                <a:moveTo>
                  <a:pt x="965641" y="1145965"/>
                </a:moveTo>
                <a:lnTo>
                  <a:pt x="973185" y="1145965"/>
                </a:lnTo>
                <a:lnTo>
                  <a:pt x="984502" y="1145965"/>
                </a:lnTo>
                <a:lnTo>
                  <a:pt x="988275" y="1145965"/>
                </a:lnTo>
                <a:lnTo>
                  <a:pt x="992046" y="1151781"/>
                </a:lnTo>
                <a:lnTo>
                  <a:pt x="992046" y="1163416"/>
                </a:lnTo>
                <a:lnTo>
                  <a:pt x="980730" y="1180867"/>
                </a:lnTo>
                <a:lnTo>
                  <a:pt x="958098" y="1186684"/>
                </a:lnTo>
                <a:lnTo>
                  <a:pt x="950553" y="1186684"/>
                </a:lnTo>
                <a:lnTo>
                  <a:pt x="939237" y="1186684"/>
                </a:lnTo>
                <a:lnTo>
                  <a:pt x="939237" y="1180867"/>
                </a:lnTo>
                <a:lnTo>
                  <a:pt x="939237" y="1169232"/>
                </a:lnTo>
                <a:lnTo>
                  <a:pt x="950553" y="1157598"/>
                </a:lnTo>
                <a:lnTo>
                  <a:pt x="958098" y="1151781"/>
                </a:lnTo>
                <a:close/>
                <a:moveTo>
                  <a:pt x="252726" y="1128513"/>
                </a:moveTo>
                <a:lnTo>
                  <a:pt x="256498" y="1134330"/>
                </a:lnTo>
                <a:lnTo>
                  <a:pt x="264042" y="1134330"/>
                </a:lnTo>
                <a:lnTo>
                  <a:pt x="267814" y="1140147"/>
                </a:lnTo>
                <a:lnTo>
                  <a:pt x="264042" y="1145965"/>
                </a:lnTo>
                <a:lnTo>
                  <a:pt x="256498" y="1157598"/>
                </a:lnTo>
                <a:lnTo>
                  <a:pt x="245182" y="1169232"/>
                </a:lnTo>
                <a:lnTo>
                  <a:pt x="211233" y="1198318"/>
                </a:lnTo>
                <a:lnTo>
                  <a:pt x="188601" y="1209952"/>
                </a:lnTo>
                <a:lnTo>
                  <a:pt x="184829" y="1209952"/>
                </a:lnTo>
                <a:lnTo>
                  <a:pt x="181057" y="1204135"/>
                </a:lnTo>
                <a:lnTo>
                  <a:pt x="181057" y="1198318"/>
                </a:lnTo>
                <a:lnTo>
                  <a:pt x="181057" y="1192501"/>
                </a:lnTo>
                <a:lnTo>
                  <a:pt x="184829" y="1169232"/>
                </a:lnTo>
                <a:lnTo>
                  <a:pt x="192373" y="1157598"/>
                </a:lnTo>
                <a:lnTo>
                  <a:pt x="222549" y="1140147"/>
                </a:lnTo>
                <a:close/>
                <a:moveTo>
                  <a:pt x="799672" y="1070342"/>
                </a:moveTo>
                <a:lnTo>
                  <a:pt x="803444" y="1081976"/>
                </a:lnTo>
                <a:lnTo>
                  <a:pt x="803444" y="1093610"/>
                </a:lnTo>
                <a:lnTo>
                  <a:pt x="799672" y="1105245"/>
                </a:lnTo>
                <a:lnTo>
                  <a:pt x="795899" y="1116879"/>
                </a:lnTo>
                <a:lnTo>
                  <a:pt x="784584" y="1134330"/>
                </a:lnTo>
                <a:lnTo>
                  <a:pt x="773267" y="1140147"/>
                </a:lnTo>
                <a:lnTo>
                  <a:pt x="773268" y="1140147"/>
                </a:lnTo>
                <a:lnTo>
                  <a:pt x="784585" y="1134330"/>
                </a:lnTo>
                <a:lnTo>
                  <a:pt x="795900" y="1116879"/>
                </a:lnTo>
                <a:lnTo>
                  <a:pt x="799673" y="1105245"/>
                </a:lnTo>
                <a:lnTo>
                  <a:pt x="803445" y="1093610"/>
                </a:lnTo>
                <a:lnTo>
                  <a:pt x="803445" y="1081976"/>
                </a:lnTo>
                <a:lnTo>
                  <a:pt x="799673" y="1070342"/>
                </a:lnTo>
                <a:close/>
                <a:moveTo>
                  <a:pt x="980730" y="1000537"/>
                </a:moveTo>
                <a:lnTo>
                  <a:pt x="988275" y="1000537"/>
                </a:lnTo>
                <a:lnTo>
                  <a:pt x="992046" y="1000537"/>
                </a:lnTo>
                <a:lnTo>
                  <a:pt x="999590" y="1006353"/>
                </a:lnTo>
                <a:lnTo>
                  <a:pt x="999590" y="1012171"/>
                </a:lnTo>
                <a:lnTo>
                  <a:pt x="1003362" y="1023805"/>
                </a:lnTo>
                <a:lnTo>
                  <a:pt x="999590" y="1041256"/>
                </a:lnTo>
                <a:lnTo>
                  <a:pt x="995818" y="1047073"/>
                </a:lnTo>
                <a:lnTo>
                  <a:pt x="992046" y="1052890"/>
                </a:lnTo>
                <a:lnTo>
                  <a:pt x="984502" y="1058707"/>
                </a:lnTo>
                <a:lnTo>
                  <a:pt x="980730" y="1058707"/>
                </a:lnTo>
                <a:lnTo>
                  <a:pt x="973185" y="1052890"/>
                </a:lnTo>
                <a:lnTo>
                  <a:pt x="973185" y="1041256"/>
                </a:lnTo>
                <a:lnTo>
                  <a:pt x="973185" y="1035439"/>
                </a:lnTo>
                <a:lnTo>
                  <a:pt x="973185" y="1017988"/>
                </a:lnTo>
                <a:lnTo>
                  <a:pt x="973185" y="1006353"/>
                </a:lnTo>
                <a:close/>
                <a:moveTo>
                  <a:pt x="686511" y="913281"/>
                </a:moveTo>
                <a:lnTo>
                  <a:pt x="697827" y="913281"/>
                </a:lnTo>
                <a:lnTo>
                  <a:pt x="701599" y="919098"/>
                </a:lnTo>
                <a:lnTo>
                  <a:pt x="701599" y="924916"/>
                </a:lnTo>
                <a:lnTo>
                  <a:pt x="701599" y="936550"/>
                </a:lnTo>
                <a:lnTo>
                  <a:pt x="690283" y="954001"/>
                </a:lnTo>
                <a:lnTo>
                  <a:pt x="678966" y="959818"/>
                </a:lnTo>
                <a:lnTo>
                  <a:pt x="671422" y="959818"/>
                </a:lnTo>
                <a:lnTo>
                  <a:pt x="667649" y="954001"/>
                </a:lnTo>
                <a:lnTo>
                  <a:pt x="660106" y="948184"/>
                </a:lnTo>
                <a:lnTo>
                  <a:pt x="667649" y="936550"/>
                </a:lnTo>
                <a:lnTo>
                  <a:pt x="675194" y="919098"/>
                </a:lnTo>
                <a:close/>
                <a:moveTo>
                  <a:pt x="520540" y="913281"/>
                </a:moveTo>
                <a:lnTo>
                  <a:pt x="524313" y="919098"/>
                </a:lnTo>
                <a:lnTo>
                  <a:pt x="528085" y="942367"/>
                </a:lnTo>
                <a:lnTo>
                  <a:pt x="524313" y="954001"/>
                </a:lnTo>
                <a:lnTo>
                  <a:pt x="520540" y="965635"/>
                </a:lnTo>
                <a:lnTo>
                  <a:pt x="494136" y="988903"/>
                </a:lnTo>
                <a:lnTo>
                  <a:pt x="463960" y="1000538"/>
                </a:lnTo>
                <a:lnTo>
                  <a:pt x="460188" y="1000538"/>
                </a:lnTo>
                <a:lnTo>
                  <a:pt x="456416" y="1000538"/>
                </a:lnTo>
                <a:lnTo>
                  <a:pt x="456416" y="994720"/>
                </a:lnTo>
                <a:lnTo>
                  <a:pt x="460188" y="977269"/>
                </a:lnTo>
                <a:lnTo>
                  <a:pt x="467732" y="959818"/>
                </a:lnTo>
                <a:lnTo>
                  <a:pt x="471504" y="954001"/>
                </a:lnTo>
                <a:lnTo>
                  <a:pt x="494136" y="924916"/>
                </a:lnTo>
                <a:close/>
                <a:moveTo>
                  <a:pt x="1293810" y="901647"/>
                </a:moveTo>
                <a:lnTo>
                  <a:pt x="1297582" y="901647"/>
                </a:lnTo>
                <a:lnTo>
                  <a:pt x="1305125" y="901647"/>
                </a:lnTo>
                <a:lnTo>
                  <a:pt x="1320214" y="901647"/>
                </a:lnTo>
                <a:lnTo>
                  <a:pt x="1327758" y="907464"/>
                </a:lnTo>
                <a:lnTo>
                  <a:pt x="1320214" y="913281"/>
                </a:lnTo>
                <a:lnTo>
                  <a:pt x="1305125" y="919098"/>
                </a:lnTo>
                <a:lnTo>
                  <a:pt x="1301354" y="919098"/>
                </a:lnTo>
                <a:lnTo>
                  <a:pt x="1293810" y="924916"/>
                </a:lnTo>
                <a:lnTo>
                  <a:pt x="1290038" y="919098"/>
                </a:lnTo>
                <a:lnTo>
                  <a:pt x="1290038" y="913281"/>
                </a:lnTo>
                <a:lnTo>
                  <a:pt x="1290038" y="907464"/>
                </a:lnTo>
                <a:close/>
                <a:moveTo>
                  <a:pt x="856253" y="895830"/>
                </a:moveTo>
                <a:lnTo>
                  <a:pt x="860025" y="901647"/>
                </a:lnTo>
                <a:lnTo>
                  <a:pt x="863797" y="907464"/>
                </a:lnTo>
                <a:lnTo>
                  <a:pt x="860025" y="913281"/>
                </a:lnTo>
                <a:lnTo>
                  <a:pt x="856253" y="919098"/>
                </a:lnTo>
                <a:lnTo>
                  <a:pt x="860025" y="936550"/>
                </a:lnTo>
                <a:lnTo>
                  <a:pt x="871342" y="942367"/>
                </a:lnTo>
                <a:lnTo>
                  <a:pt x="886429" y="942367"/>
                </a:lnTo>
                <a:lnTo>
                  <a:pt x="897746" y="948184"/>
                </a:lnTo>
                <a:lnTo>
                  <a:pt x="909062" y="948184"/>
                </a:lnTo>
                <a:lnTo>
                  <a:pt x="916606" y="954001"/>
                </a:lnTo>
                <a:lnTo>
                  <a:pt x="920378" y="959818"/>
                </a:lnTo>
                <a:lnTo>
                  <a:pt x="920378" y="965635"/>
                </a:lnTo>
                <a:lnTo>
                  <a:pt x="920378" y="971452"/>
                </a:lnTo>
                <a:lnTo>
                  <a:pt x="871342" y="1012172"/>
                </a:lnTo>
                <a:lnTo>
                  <a:pt x="837393" y="1052891"/>
                </a:lnTo>
                <a:lnTo>
                  <a:pt x="841165" y="1058708"/>
                </a:lnTo>
                <a:lnTo>
                  <a:pt x="848709" y="1058708"/>
                </a:lnTo>
                <a:lnTo>
                  <a:pt x="856253" y="1058708"/>
                </a:lnTo>
                <a:lnTo>
                  <a:pt x="863797" y="1058708"/>
                </a:lnTo>
                <a:lnTo>
                  <a:pt x="886429" y="1047074"/>
                </a:lnTo>
                <a:lnTo>
                  <a:pt x="901518" y="1035440"/>
                </a:lnTo>
                <a:lnTo>
                  <a:pt x="924150" y="1023806"/>
                </a:lnTo>
                <a:lnTo>
                  <a:pt x="935466" y="1017989"/>
                </a:lnTo>
                <a:lnTo>
                  <a:pt x="946782" y="1017989"/>
                </a:lnTo>
                <a:lnTo>
                  <a:pt x="946782" y="1023806"/>
                </a:lnTo>
                <a:lnTo>
                  <a:pt x="950554" y="1041257"/>
                </a:lnTo>
                <a:lnTo>
                  <a:pt x="950554" y="1052891"/>
                </a:lnTo>
                <a:lnTo>
                  <a:pt x="946782" y="1070342"/>
                </a:lnTo>
                <a:lnTo>
                  <a:pt x="939238" y="1081976"/>
                </a:lnTo>
                <a:lnTo>
                  <a:pt x="935466" y="1087794"/>
                </a:lnTo>
                <a:lnTo>
                  <a:pt x="927922" y="1087794"/>
                </a:lnTo>
                <a:lnTo>
                  <a:pt x="916606" y="1087794"/>
                </a:lnTo>
                <a:lnTo>
                  <a:pt x="901518" y="1093610"/>
                </a:lnTo>
                <a:lnTo>
                  <a:pt x="893974" y="1099428"/>
                </a:lnTo>
                <a:lnTo>
                  <a:pt x="893974" y="1105245"/>
                </a:lnTo>
                <a:lnTo>
                  <a:pt x="893974" y="1111062"/>
                </a:lnTo>
                <a:lnTo>
                  <a:pt x="897746" y="1116879"/>
                </a:lnTo>
                <a:lnTo>
                  <a:pt x="905290" y="1128513"/>
                </a:lnTo>
                <a:lnTo>
                  <a:pt x="916606" y="1134330"/>
                </a:lnTo>
                <a:lnTo>
                  <a:pt x="890201" y="1163416"/>
                </a:lnTo>
                <a:lnTo>
                  <a:pt x="856253" y="1186684"/>
                </a:lnTo>
                <a:lnTo>
                  <a:pt x="826078" y="1198318"/>
                </a:lnTo>
                <a:lnTo>
                  <a:pt x="792128" y="1215769"/>
                </a:lnTo>
                <a:lnTo>
                  <a:pt x="750636" y="1239037"/>
                </a:lnTo>
                <a:lnTo>
                  <a:pt x="716688" y="1262306"/>
                </a:lnTo>
                <a:lnTo>
                  <a:pt x="682739" y="1291391"/>
                </a:lnTo>
                <a:lnTo>
                  <a:pt x="645019" y="1314659"/>
                </a:lnTo>
                <a:lnTo>
                  <a:pt x="611070" y="1343745"/>
                </a:lnTo>
                <a:lnTo>
                  <a:pt x="580894" y="1372830"/>
                </a:lnTo>
                <a:lnTo>
                  <a:pt x="546946" y="1401916"/>
                </a:lnTo>
                <a:lnTo>
                  <a:pt x="512997" y="1431001"/>
                </a:lnTo>
                <a:lnTo>
                  <a:pt x="482821" y="1454269"/>
                </a:lnTo>
                <a:lnTo>
                  <a:pt x="445101" y="1477537"/>
                </a:lnTo>
                <a:lnTo>
                  <a:pt x="418697" y="1500806"/>
                </a:lnTo>
                <a:lnTo>
                  <a:pt x="380976" y="1524074"/>
                </a:lnTo>
                <a:lnTo>
                  <a:pt x="369660" y="1535708"/>
                </a:lnTo>
                <a:lnTo>
                  <a:pt x="358345" y="1535708"/>
                </a:lnTo>
                <a:lnTo>
                  <a:pt x="343256" y="1535708"/>
                </a:lnTo>
                <a:lnTo>
                  <a:pt x="331939" y="1529891"/>
                </a:lnTo>
                <a:lnTo>
                  <a:pt x="320624" y="1535708"/>
                </a:lnTo>
                <a:lnTo>
                  <a:pt x="313080" y="1541525"/>
                </a:lnTo>
                <a:lnTo>
                  <a:pt x="301764" y="1553159"/>
                </a:lnTo>
                <a:lnTo>
                  <a:pt x="282903" y="1570611"/>
                </a:lnTo>
                <a:lnTo>
                  <a:pt x="256499" y="1588062"/>
                </a:lnTo>
                <a:lnTo>
                  <a:pt x="237638" y="1617148"/>
                </a:lnTo>
                <a:lnTo>
                  <a:pt x="226322" y="1628781"/>
                </a:lnTo>
                <a:lnTo>
                  <a:pt x="218778" y="1634599"/>
                </a:lnTo>
                <a:lnTo>
                  <a:pt x="207462" y="1640415"/>
                </a:lnTo>
                <a:lnTo>
                  <a:pt x="192374" y="1640415"/>
                </a:lnTo>
                <a:lnTo>
                  <a:pt x="181058" y="1646233"/>
                </a:lnTo>
                <a:lnTo>
                  <a:pt x="173514" y="1652050"/>
                </a:lnTo>
                <a:lnTo>
                  <a:pt x="162198" y="1669501"/>
                </a:lnTo>
                <a:lnTo>
                  <a:pt x="154653" y="1681135"/>
                </a:lnTo>
                <a:lnTo>
                  <a:pt x="143338" y="1721855"/>
                </a:lnTo>
                <a:lnTo>
                  <a:pt x="124477" y="1745123"/>
                </a:lnTo>
                <a:lnTo>
                  <a:pt x="113161" y="1739306"/>
                </a:lnTo>
                <a:lnTo>
                  <a:pt x="101846" y="1733489"/>
                </a:lnTo>
                <a:lnTo>
                  <a:pt x="90529" y="1739306"/>
                </a:lnTo>
                <a:lnTo>
                  <a:pt x="71668" y="1745123"/>
                </a:lnTo>
                <a:lnTo>
                  <a:pt x="56581" y="1762574"/>
                </a:lnTo>
                <a:lnTo>
                  <a:pt x="30177" y="1768391"/>
                </a:lnTo>
                <a:lnTo>
                  <a:pt x="79213" y="1710221"/>
                </a:lnTo>
                <a:lnTo>
                  <a:pt x="124477" y="1652050"/>
                </a:lnTo>
                <a:lnTo>
                  <a:pt x="177286" y="1611330"/>
                </a:lnTo>
                <a:lnTo>
                  <a:pt x="233867" y="1553159"/>
                </a:lnTo>
                <a:lnTo>
                  <a:pt x="279130" y="1506623"/>
                </a:lnTo>
                <a:lnTo>
                  <a:pt x="331939" y="1454269"/>
                </a:lnTo>
                <a:lnTo>
                  <a:pt x="350800" y="1436818"/>
                </a:lnTo>
                <a:lnTo>
                  <a:pt x="377204" y="1419367"/>
                </a:lnTo>
                <a:lnTo>
                  <a:pt x="388520" y="1419367"/>
                </a:lnTo>
                <a:lnTo>
                  <a:pt x="399836" y="1401916"/>
                </a:lnTo>
                <a:lnTo>
                  <a:pt x="403609" y="1396099"/>
                </a:lnTo>
                <a:lnTo>
                  <a:pt x="403609" y="1390281"/>
                </a:lnTo>
                <a:lnTo>
                  <a:pt x="403609" y="1384465"/>
                </a:lnTo>
                <a:lnTo>
                  <a:pt x="396064" y="1378647"/>
                </a:lnTo>
                <a:lnTo>
                  <a:pt x="373432" y="1390281"/>
                </a:lnTo>
                <a:lnTo>
                  <a:pt x="350800" y="1401916"/>
                </a:lnTo>
                <a:lnTo>
                  <a:pt x="316852" y="1431001"/>
                </a:lnTo>
                <a:lnTo>
                  <a:pt x="286675" y="1448452"/>
                </a:lnTo>
                <a:lnTo>
                  <a:pt x="233867" y="1494989"/>
                </a:lnTo>
                <a:lnTo>
                  <a:pt x="177286" y="1535708"/>
                </a:lnTo>
                <a:lnTo>
                  <a:pt x="150881" y="1547343"/>
                </a:lnTo>
                <a:lnTo>
                  <a:pt x="120705" y="1553159"/>
                </a:lnTo>
                <a:lnTo>
                  <a:pt x="94301" y="1576428"/>
                </a:lnTo>
                <a:lnTo>
                  <a:pt x="71668" y="1588062"/>
                </a:lnTo>
                <a:lnTo>
                  <a:pt x="49037" y="1611330"/>
                </a:lnTo>
                <a:lnTo>
                  <a:pt x="26404" y="1634599"/>
                </a:lnTo>
                <a:lnTo>
                  <a:pt x="22632" y="1646233"/>
                </a:lnTo>
                <a:lnTo>
                  <a:pt x="15088" y="1652050"/>
                </a:lnTo>
                <a:lnTo>
                  <a:pt x="3772" y="1646233"/>
                </a:lnTo>
                <a:lnTo>
                  <a:pt x="0" y="1634599"/>
                </a:lnTo>
                <a:lnTo>
                  <a:pt x="3772" y="1622964"/>
                </a:lnTo>
                <a:lnTo>
                  <a:pt x="7544" y="1611330"/>
                </a:lnTo>
                <a:lnTo>
                  <a:pt x="18860" y="1599696"/>
                </a:lnTo>
                <a:lnTo>
                  <a:pt x="30177" y="1588062"/>
                </a:lnTo>
                <a:lnTo>
                  <a:pt x="56581" y="1576428"/>
                </a:lnTo>
                <a:lnTo>
                  <a:pt x="71668" y="1564794"/>
                </a:lnTo>
                <a:lnTo>
                  <a:pt x="113161" y="1535708"/>
                </a:lnTo>
                <a:lnTo>
                  <a:pt x="150881" y="1500806"/>
                </a:lnTo>
                <a:lnTo>
                  <a:pt x="192374" y="1471721"/>
                </a:lnTo>
                <a:lnTo>
                  <a:pt x="237638" y="1436818"/>
                </a:lnTo>
                <a:lnTo>
                  <a:pt x="248955" y="1425184"/>
                </a:lnTo>
                <a:lnTo>
                  <a:pt x="267815" y="1407733"/>
                </a:lnTo>
                <a:lnTo>
                  <a:pt x="279130" y="1396099"/>
                </a:lnTo>
                <a:lnTo>
                  <a:pt x="294219" y="1378647"/>
                </a:lnTo>
                <a:lnTo>
                  <a:pt x="252727" y="1390281"/>
                </a:lnTo>
                <a:lnTo>
                  <a:pt x="215006" y="1407733"/>
                </a:lnTo>
                <a:lnTo>
                  <a:pt x="248955" y="1372830"/>
                </a:lnTo>
                <a:lnTo>
                  <a:pt x="282903" y="1337928"/>
                </a:lnTo>
                <a:lnTo>
                  <a:pt x="294219" y="1297208"/>
                </a:lnTo>
                <a:lnTo>
                  <a:pt x="305536" y="1262306"/>
                </a:lnTo>
                <a:lnTo>
                  <a:pt x="313080" y="1262306"/>
                </a:lnTo>
                <a:lnTo>
                  <a:pt x="320624" y="1262306"/>
                </a:lnTo>
                <a:lnTo>
                  <a:pt x="335711" y="1262306"/>
                </a:lnTo>
                <a:lnTo>
                  <a:pt x="347028" y="1262306"/>
                </a:lnTo>
                <a:lnTo>
                  <a:pt x="350800" y="1262306"/>
                </a:lnTo>
                <a:lnTo>
                  <a:pt x="358345" y="1262306"/>
                </a:lnTo>
                <a:lnTo>
                  <a:pt x="369660" y="1256488"/>
                </a:lnTo>
                <a:lnTo>
                  <a:pt x="380976" y="1239037"/>
                </a:lnTo>
                <a:lnTo>
                  <a:pt x="388520" y="1215769"/>
                </a:lnTo>
                <a:lnTo>
                  <a:pt x="396064" y="1198318"/>
                </a:lnTo>
                <a:lnTo>
                  <a:pt x="426241" y="1169232"/>
                </a:lnTo>
                <a:lnTo>
                  <a:pt x="456417" y="1157598"/>
                </a:lnTo>
                <a:lnTo>
                  <a:pt x="486594" y="1140147"/>
                </a:lnTo>
                <a:lnTo>
                  <a:pt x="516769" y="1116879"/>
                </a:lnTo>
                <a:lnTo>
                  <a:pt x="543174" y="1099428"/>
                </a:lnTo>
                <a:lnTo>
                  <a:pt x="573351" y="1093610"/>
                </a:lnTo>
                <a:lnTo>
                  <a:pt x="584666" y="1087794"/>
                </a:lnTo>
                <a:lnTo>
                  <a:pt x="592210" y="1064525"/>
                </a:lnTo>
                <a:lnTo>
                  <a:pt x="607298" y="1047074"/>
                </a:lnTo>
                <a:lnTo>
                  <a:pt x="618615" y="1035440"/>
                </a:lnTo>
                <a:lnTo>
                  <a:pt x="678967" y="994720"/>
                </a:lnTo>
                <a:lnTo>
                  <a:pt x="739320" y="954001"/>
                </a:lnTo>
                <a:lnTo>
                  <a:pt x="754408" y="942367"/>
                </a:lnTo>
                <a:lnTo>
                  <a:pt x="773268" y="924916"/>
                </a:lnTo>
                <a:lnTo>
                  <a:pt x="792128" y="919098"/>
                </a:lnTo>
                <a:lnTo>
                  <a:pt x="803445" y="919098"/>
                </a:lnTo>
                <a:lnTo>
                  <a:pt x="822306" y="913281"/>
                </a:lnTo>
                <a:lnTo>
                  <a:pt x="837393" y="901647"/>
                </a:lnTo>
                <a:lnTo>
                  <a:pt x="844937" y="901647"/>
                </a:lnTo>
                <a:close/>
                <a:moveTo>
                  <a:pt x="618614" y="895829"/>
                </a:moveTo>
                <a:lnTo>
                  <a:pt x="622386" y="895829"/>
                </a:lnTo>
                <a:lnTo>
                  <a:pt x="629930" y="901646"/>
                </a:lnTo>
                <a:lnTo>
                  <a:pt x="629930" y="907463"/>
                </a:lnTo>
                <a:lnTo>
                  <a:pt x="626158" y="907463"/>
                </a:lnTo>
                <a:lnTo>
                  <a:pt x="611069" y="913280"/>
                </a:lnTo>
                <a:lnTo>
                  <a:pt x="599754" y="919097"/>
                </a:lnTo>
                <a:lnTo>
                  <a:pt x="588437" y="919097"/>
                </a:lnTo>
                <a:lnTo>
                  <a:pt x="577121" y="913280"/>
                </a:lnTo>
                <a:lnTo>
                  <a:pt x="595982" y="901646"/>
                </a:lnTo>
                <a:close/>
                <a:moveTo>
                  <a:pt x="924150" y="849294"/>
                </a:moveTo>
                <a:lnTo>
                  <a:pt x="927922" y="849294"/>
                </a:lnTo>
                <a:lnTo>
                  <a:pt x="935466" y="855111"/>
                </a:lnTo>
                <a:lnTo>
                  <a:pt x="939238" y="860928"/>
                </a:lnTo>
                <a:lnTo>
                  <a:pt x="946782" y="866745"/>
                </a:lnTo>
                <a:lnTo>
                  <a:pt x="946782" y="878379"/>
                </a:lnTo>
                <a:lnTo>
                  <a:pt x="935466" y="890013"/>
                </a:lnTo>
                <a:lnTo>
                  <a:pt x="920378" y="895830"/>
                </a:lnTo>
                <a:lnTo>
                  <a:pt x="905290" y="901647"/>
                </a:lnTo>
                <a:lnTo>
                  <a:pt x="890201" y="895830"/>
                </a:lnTo>
                <a:lnTo>
                  <a:pt x="871342" y="890013"/>
                </a:lnTo>
                <a:lnTo>
                  <a:pt x="897746" y="866745"/>
                </a:lnTo>
                <a:close/>
                <a:moveTo>
                  <a:pt x="1154243" y="831841"/>
                </a:moveTo>
                <a:lnTo>
                  <a:pt x="1169332" y="831841"/>
                </a:lnTo>
                <a:lnTo>
                  <a:pt x="1173104" y="831841"/>
                </a:lnTo>
                <a:lnTo>
                  <a:pt x="1176876" y="843475"/>
                </a:lnTo>
                <a:lnTo>
                  <a:pt x="1180648" y="843475"/>
                </a:lnTo>
                <a:lnTo>
                  <a:pt x="1180648" y="849293"/>
                </a:lnTo>
                <a:lnTo>
                  <a:pt x="1173104" y="860927"/>
                </a:lnTo>
                <a:lnTo>
                  <a:pt x="1165560" y="860927"/>
                </a:lnTo>
                <a:lnTo>
                  <a:pt x="1150471" y="855110"/>
                </a:lnTo>
                <a:lnTo>
                  <a:pt x="1146699" y="849293"/>
                </a:lnTo>
                <a:close/>
                <a:moveTo>
                  <a:pt x="988275" y="814390"/>
                </a:moveTo>
                <a:lnTo>
                  <a:pt x="995818" y="814390"/>
                </a:lnTo>
                <a:lnTo>
                  <a:pt x="999590" y="820207"/>
                </a:lnTo>
                <a:lnTo>
                  <a:pt x="999590" y="826024"/>
                </a:lnTo>
                <a:lnTo>
                  <a:pt x="999590" y="831841"/>
                </a:lnTo>
                <a:lnTo>
                  <a:pt x="995818" y="849293"/>
                </a:lnTo>
                <a:lnTo>
                  <a:pt x="984502" y="855110"/>
                </a:lnTo>
                <a:lnTo>
                  <a:pt x="980730" y="855110"/>
                </a:lnTo>
                <a:lnTo>
                  <a:pt x="973185" y="849293"/>
                </a:lnTo>
                <a:lnTo>
                  <a:pt x="969413" y="843475"/>
                </a:lnTo>
                <a:lnTo>
                  <a:pt x="969413" y="831841"/>
                </a:lnTo>
                <a:lnTo>
                  <a:pt x="973185" y="820207"/>
                </a:lnTo>
                <a:close/>
                <a:moveTo>
                  <a:pt x="528085" y="791123"/>
                </a:moveTo>
                <a:lnTo>
                  <a:pt x="535628" y="796940"/>
                </a:lnTo>
                <a:lnTo>
                  <a:pt x="550717" y="802757"/>
                </a:lnTo>
                <a:lnTo>
                  <a:pt x="516768" y="820208"/>
                </a:lnTo>
                <a:lnTo>
                  <a:pt x="475276" y="843476"/>
                </a:lnTo>
                <a:lnTo>
                  <a:pt x="494136" y="820208"/>
                </a:lnTo>
                <a:lnTo>
                  <a:pt x="505452" y="802757"/>
                </a:lnTo>
                <a:lnTo>
                  <a:pt x="520540" y="796940"/>
                </a:lnTo>
                <a:close/>
                <a:moveTo>
                  <a:pt x="1670381" y="783692"/>
                </a:moveTo>
                <a:lnTo>
                  <a:pt x="1670381" y="783692"/>
                </a:lnTo>
                <a:lnTo>
                  <a:pt x="1694453" y="795958"/>
                </a:lnTo>
                <a:lnTo>
                  <a:pt x="1694453" y="795958"/>
                </a:lnTo>
                <a:close/>
                <a:moveTo>
                  <a:pt x="1059943" y="767854"/>
                </a:moveTo>
                <a:lnTo>
                  <a:pt x="1075031" y="773672"/>
                </a:lnTo>
                <a:lnTo>
                  <a:pt x="1082575" y="773672"/>
                </a:lnTo>
                <a:lnTo>
                  <a:pt x="1086347" y="791123"/>
                </a:lnTo>
                <a:lnTo>
                  <a:pt x="1086347" y="802757"/>
                </a:lnTo>
                <a:lnTo>
                  <a:pt x="1082575" y="814391"/>
                </a:lnTo>
                <a:lnTo>
                  <a:pt x="1078803" y="820208"/>
                </a:lnTo>
                <a:lnTo>
                  <a:pt x="1052398" y="826025"/>
                </a:lnTo>
                <a:lnTo>
                  <a:pt x="1022222" y="826025"/>
                </a:lnTo>
                <a:lnTo>
                  <a:pt x="1029766" y="802757"/>
                </a:lnTo>
                <a:lnTo>
                  <a:pt x="1044854" y="779489"/>
                </a:lnTo>
                <a:lnTo>
                  <a:pt x="1052398" y="773672"/>
                </a:lnTo>
                <a:close/>
                <a:moveTo>
                  <a:pt x="743091" y="762038"/>
                </a:moveTo>
                <a:lnTo>
                  <a:pt x="750635" y="762038"/>
                </a:lnTo>
                <a:lnTo>
                  <a:pt x="765723" y="773672"/>
                </a:lnTo>
                <a:lnTo>
                  <a:pt x="777039" y="802757"/>
                </a:lnTo>
                <a:lnTo>
                  <a:pt x="769495" y="814391"/>
                </a:lnTo>
                <a:lnTo>
                  <a:pt x="754407" y="820208"/>
                </a:lnTo>
                <a:lnTo>
                  <a:pt x="746864" y="820208"/>
                </a:lnTo>
                <a:lnTo>
                  <a:pt x="739319" y="826025"/>
                </a:lnTo>
                <a:lnTo>
                  <a:pt x="731775" y="826025"/>
                </a:lnTo>
                <a:lnTo>
                  <a:pt x="724230" y="820208"/>
                </a:lnTo>
                <a:lnTo>
                  <a:pt x="724230" y="802757"/>
                </a:lnTo>
                <a:lnTo>
                  <a:pt x="735547" y="791123"/>
                </a:lnTo>
                <a:lnTo>
                  <a:pt x="739319" y="773672"/>
                </a:lnTo>
                <a:lnTo>
                  <a:pt x="739319" y="767854"/>
                </a:lnTo>
                <a:close/>
                <a:moveTo>
                  <a:pt x="958099" y="750403"/>
                </a:moveTo>
                <a:lnTo>
                  <a:pt x="965642" y="750403"/>
                </a:lnTo>
                <a:lnTo>
                  <a:pt x="969414" y="756220"/>
                </a:lnTo>
                <a:lnTo>
                  <a:pt x="973186" y="762038"/>
                </a:lnTo>
                <a:lnTo>
                  <a:pt x="969414" y="773672"/>
                </a:lnTo>
                <a:lnTo>
                  <a:pt x="950554" y="796940"/>
                </a:lnTo>
                <a:lnTo>
                  <a:pt x="924150" y="802757"/>
                </a:lnTo>
                <a:lnTo>
                  <a:pt x="897746" y="808574"/>
                </a:lnTo>
                <a:lnTo>
                  <a:pt x="871342" y="808574"/>
                </a:lnTo>
                <a:lnTo>
                  <a:pt x="901518" y="779489"/>
                </a:lnTo>
                <a:lnTo>
                  <a:pt x="931694" y="762038"/>
                </a:lnTo>
                <a:lnTo>
                  <a:pt x="946782" y="756220"/>
                </a:lnTo>
                <a:close/>
                <a:moveTo>
                  <a:pt x="1203281" y="698048"/>
                </a:moveTo>
                <a:lnTo>
                  <a:pt x="1214596" y="698048"/>
                </a:lnTo>
                <a:lnTo>
                  <a:pt x="1218368" y="703866"/>
                </a:lnTo>
                <a:lnTo>
                  <a:pt x="1218368" y="709683"/>
                </a:lnTo>
                <a:lnTo>
                  <a:pt x="1214596" y="721317"/>
                </a:lnTo>
                <a:lnTo>
                  <a:pt x="1210824" y="727134"/>
                </a:lnTo>
                <a:lnTo>
                  <a:pt x="1203281" y="732951"/>
                </a:lnTo>
                <a:lnTo>
                  <a:pt x="1180648" y="750402"/>
                </a:lnTo>
                <a:lnTo>
                  <a:pt x="1169332" y="756219"/>
                </a:lnTo>
                <a:lnTo>
                  <a:pt x="1154243" y="767853"/>
                </a:lnTo>
                <a:lnTo>
                  <a:pt x="1139155" y="779488"/>
                </a:lnTo>
                <a:lnTo>
                  <a:pt x="1127840" y="779488"/>
                </a:lnTo>
                <a:lnTo>
                  <a:pt x="1120296" y="779488"/>
                </a:lnTo>
                <a:lnTo>
                  <a:pt x="1116524" y="773671"/>
                </a:lnTo>
                <a:lnTo>
                  <a:pt x="1112751" y="762037"/>
                </a:lnTo>
                <a:lnTo>
                  <a:pt x="1116524" y="750402"/>
                </a:lnTo>
                <a:lnTo>
                  <a:pt x="1127840" y="732951"/>
                </a:lnTo>
                <a:lnTo>
                  <a:pt x="1142927" y="721317"/>
                </a:lnTo>
                <a:lnTo>
                  <a:pt x="1165560" y="709683"/>
                </a:lnTo>
                <a:lnTo>
                  <a:pt x="1180648" y="703866"/>
                </a:lnTo>
                <a:close/>
                <a:moveTo>
                  <a:pt x="1086347" y="657329"/>
                </a:moveTo>
                <a:lnTo>
                  <a:pt x="1090119" y="668963"/>
                </a:lnTo>
                <a:lnTo>
                  <a:pt x="1097662" y="686415"/>
                </a:lnTo>
                <a:lnTo>
                  <a:pt x="1105207" y="703866"/>
                </a:lnTo>
                <a:lnTo>
                  <a:pt x="1097662" y="715500"/>
                </a:lnTo>
                <a:lnTo>
                  <a:pt x="1093891" y="721317"/>
                </a:lnTo>
                <a:lnTo>
                  <a:pt x="1086347" y="721317"/>
                </a:lnTo>
                <a:lnTo>
                  <a:pt x="1082575" y="715500"/>
                </a:lnTo>
                <a:lnTo>
                  <a:pt x="1078803" y="709683"/>
                </a:lnTo>
                <a:lnTo>
                  <a:pt x="1063715" y="698048"/>
                </a:lnTo>
                <a:lnTo>
                  <a:pt x="1056170" y="680597"/>
                </a:lnTo>
                <a:lnTo>
                  <a:pt x="1071259" y="668963"/>
                </a:lnTo>
                <a:close/>
                <a:moveTo>
                  <a:pt x="833621" y="645695"/>
                </a:moveTo>
                <a:lnTo>
                  <a:pt x="837393" y="645695"/>
                </a:lnTo>
                <a:lnTo>
                  <a:pt x="856253" y="651512"/>
                </a:lnTo>
                <a:lnTo>
                  <a:pt x="871342" y="657329"/>
                </a:lnTo>
                <a:lnTo>
                  <a:pt x="863797" y="668963"/>
                </a:lnTo>
                <a:lnTo>
                  <a:pt x="848709" y="668963"/>
                </a:lnTo>
                <a:lnTo>
                  <a:pt x="837393" y="668963"/>
                </a:lnTo>
                <a:lnTo>
                  <a:pt x="829849" y="668963"/>
                </a:lnTo>
                <a:lnTo>
                  <a:pt x="826078" y="668963"/>
                </a:lnTo>
                <a:lnTo>
                  <a:pt x="822306" y="663146"/>
                </a:lnTo>
                <a:lnTo>
                  <a:pt x="826078" y="657329"/>
                </a:lnTo>
                <a:close/>
                <a:moveTo>
                  <a:pt x="1014678" y="552622"/>
                </a:moveTo>
                <a:lnTo>
                  <a:pt x="1018450" y="552622"/>
                </a:lnTo>
                <a:lnTo>
                  <a:pt x="1018450" y="558439"/>
                </a:lnTo>
                <a:lnTo>
                  <a:pt x="1018450" y="570073"/>
                </a:lnTo>
                <a:lnTo>
                  <a:pt x="1014678" y="575890"/>
                </a:lnTo>
                <a:lnTo>
                  <a:pt x="1010906" y="587524"/>
                </a:lnTo>
                <a:lnTo>
                  <a:pt x="1010906" y="599159"/>
                </a:lnTo>
                <a:lnTo>
                  <a:pt x="1022222" y="604975"/>
                </a:lnTo>
                <a:lnTo>
                  <a:pt x="1029766" y="599159"/>
                </a:lnTo>
                <a:lnTo>
                  <a:pt x="1044854" y="599159"/>
                </a:lnTo>
                <a:lnTo>
                  <a:pt x="1052398" y="604975"/>
                </a:lnTo>
                <a:lnTo>
                  <a:pt x="1059943" y="610792"/>
                </a:lnTo>
                <a:lnTo>
                  <a:pt x="1071259" y="610792"/>
                </a:lnTo>
                <a:lnTo>
                  <a:pt x="1082575" y="610792"/>
                </a:lnTo>
                <a:lnTo>
                  <a:pt x="1086347" y="616610"/>
                </a:lnTo>
                <a:lnTo>
                  <a:pt x="1086347" y="622426"/>
                </a:lnTo>
                <a:lnTo>
                  <a:pt x="1086347" y="634061"/>
                </a:lnTo>
                <a:lnTo>
                  <a:pt x="1063715" y="657329"/>
                </a:lnTo>
                <a:lnTo>
                  <a:pt x="1041083" y="663146"/>
                </a:lnTo>
                <a:lnTo>
                  <a:pt x="1003362" y="674781"/>
                </a:lnTo>
                <a:lnTo>
                  <a:pt x="969413" y="698048"/>
                </a:lnTo>
                <a:lnTo>
                  <a:pt x="939237" y="715500"/>
                </a:lnTo>
                <a:lnTo>
                  <a:pt x="905289" y="727134"/>
                </a:lnTo>
                <a:lnTo>
                  <a:pt x="897745" y="727134"/>
                </a:lnTo>
                <a:lnTo>
                  <a:pt x="893973" y="721317"/>
                </a:lnTo>
                <a:lnTo>
                  <a:pt x="890200" y="709683"/>
                </a:lnTo>
                <a:lnTo>
                  <a:pt x="890200" y="703866"/>
                </a:lnTo>
                <a:lnTo>
                  <a:pt x="897745" y="674781"/>
                </a:lnTo>
                <a:lnTo>
                  <a:pt x="905289" y="657329"/>
                </a:lnTo>
                <a:lnTo>
                  <a:pt x="946781" y="645695"/>
                </a:lnTo>
                <a:lnTo>
                  <a:pt x="973185" y="628244"/>
                </a:lnTo>
                <a:lnTo>
                  <a:pt x="969413" y="622426"/>
                </a:lnTo>
                <a:lnTo>
                  <a:pt x="965641" y="616610"/>
                </a:lnTo>
                <a:lnTo>
                  <a:pt x="965641" y="610792"/>
                </a:lnTo>
                <a:lnTo>
                  <a:pt x="965641" y="604975"/>
                </a:lnTo>
                <a:lnTo>
                  <a:pt x="973185" y="587524"/>
                </a:lnTo>
                <a:lnTo>
                  <a:pt x="988275" y="575890"/>
                </a:lnTo>
                <a:lnTo>
                  <a:pt x="992046" y="570073"/>
                </a:lnTo>
                <a:lnTo>
                  <a:pt x="1003362" y="558439"/>
                </a:lnTo>
                <a:close/>
                <a:moveTo>
                  <a:pt x="1399427" y="540988"/>
                </a:moveTo>
                <a:lnTo>
                  <a:pt x="1388111" y="552622"/>
                </a:lnTo>
                <a:lnTo>
                  <a:pt x="1373023" y="564256"/>
                </a:lnTo>
                <a:lnTo>
                  <a:pt x="1365478" y="570073"/>
                </a:lnTo>
                <a:lnTo>
                  <a:pt x="1357934" y="581707"/>
                </a:lnTo>
                <a:lnTo>
                  <a:pt x="1357934" y="581708"/>
                </a:lnTo>
                <a:lnTo>
                  <a:pt x="1365478" y="570074"/>
                </a:lnTo>
                <a:lnTo>
                  <a:pt x="1373023" y="564257"/>
                </a:lnTo>
                <a:lnTo>
                  <a:pt x="1388111" y="552623"/>
                </a:lnTo>
                <a:lnTo>
                  <a:pt x="1399427" y="540989"/>
                </a:lnTo>
                <a:lnTo>
                  <a:pt x="1414516" y="540989"/>
                </a:lnTo>
                <a:lnTo>
                  <a:pt x="1418287" y="540989"/>
                </a:lnTo>
                <a:lnTo>
                  <a:pt x="1425831" y="540989"/>
                </a:lnTo>
                <a:lnTo>
                  <a:pt x="1433376" y="552623"/>
                </a:lnTo>
                <a:lnTo>
                  <a:pt x="1433376" y="552622"/>
                </a:lnTo>
                <a:lnTo>
                  <a:pt x="1425831" y="540988"/>
                </a:lnTo>
                <a:lnTo>
                  <a:pt x="1418287" y="540988"/>
                </a:lnTo>
                <a:lnTo>
                  <a:pt x="1414516" y="540988"/>
                </a:lnTo>
                <a:close/>
                <a:moveTo>
                  <a:pt x="1135385" y="529355"/>
                </a:moveTo>
                <a:lnTo>
                  <a:pt x="1150472" y="540989"/>
                </a:lnTo>
                <a:lnTo>
                  <a:pt x="1165561" y="558440"/>
                </a:lnTo>
                <a:lnTo>
                  <a:pt x="1180649" y="540989"/>
                </a:lnTo>
                <a:lnTo>
                  <a:pt x="1203282" y="529355"/>
                </a:lnTo>
                <a:lnTo>
                  <a:pt x="1210825" y="529355"/>
                </a:lnTo>
                <a:lnTo>
                  <a:pt x="1222141" y="529355"/>
                </a:lnTo>
                <a:lnTo>
                  <a:pt x="1233458" y="529355"/>
                </a:lnTo>
                <a:lnTo>
                  <a:pt x="1237230" y="529355"/>
                </a:lnTo>
                <a:lnTo>
                  <a:pt x="1241002" y="535171"/>
                </a:lnTo>
                <a:lnTo>
                  <a:pt x="1241002" y="540989"/>
                </a:lnTo>
                <a:lnTo>
                  <a:pt x="1233458" y="564257"/>
                </a:lnTo>
                <a:lnTo>
                  <a:pt x="1218369" y="570074"/>
                </a:lnTo>
                <a:lnTo>
                  <a:pt x="1210825" y="575891"/>
                </a:lnTo>
                <a:lnTo>
                  <a:pt x="1207053" y="581708"/>
                </a:lnTo>
                <a:lnTo>
                  <a:pt x="1207053" y="587525"/>
                </a:lnTo>
                <a:lnTo>
                  <a:pt x="1210825" y="599160"/>
                </a:lnTo>
                <a:lnTo>
                  <a:pt x="1218369" y="604976"/>
                </a:lnTo>
                <a:lnTo>
                  <a:pt x="1233458" y="599160"/>
                </a:lnTo>
                <a:lnTo>
                  <a:pt x="1241002" y="587525"/>
                </a:lnTo>
                <a:lnTo>
                  <a:pt x="1248546" y="581708"/>
                </a:lnTo>
                <a:lnTo>
                  <a:pt x="1259862" y="581708"/>
                </a:lnTo>
                <a:lnTo>
                  <a:pt x="1267406" y="581708"/>
                </a:lnTo>
                <a:lnTo>
                  <a:pt x="1274950" y="599160"/>
                </a:lnTo>
                <a:lnTo>
                  <a:pt x="1274950" y="610793"/>
                </a:lnTo>
                <a:lnTo>
                  <a:pt x="1263633" y="628245"/>
                </a:lnTo>
                <a:lnTo>
                  <a:pt x="1244774" y="645696"/>
                </a:lnTo>
                <a:lnTo>
                  <a:pt x="1218369" y="645696"/>
                </a:lnTo>
                <a:lnTo>
                  <a:pt x="1199509" y="657330"/>
                </a:lnTo>
                <a:lnTo>
                  <a:pt x="1180649" y="668964"/>
                </a:lnTo>
                <a:lnTo>
                  <a:pt x="1158016" y="680598"/>
                </a:lnTo>
                <a:lnTo>
                  <a:pt x="1146700" y="680598"/>
                </a:lnTo>
                <a:lnTo>
                  <a:pt x="1139156" y="680598"/>
                </a:lnTo>
                <a:lnTo>
                  <a:pt x="1127841" y="674782"/>
                </a:lnTo>
                <a:lnTo>
                  <a:pt x="1124068" y="663147"/>
                </a:lnTo>
                <a:lnTo>
                  <a:pt x="1127841" y="628245"/>
                </a:lnTo>
                <a:lnTo>
                  <a:pt x="1142928" y="604976"/>
                </a:lnTo>
                <a:lnTo>
                  <a:pt x="1142928" y="587525"/>
                </a:lnTo>
                <a:lnTo>
                  <a:pt x="1135385" y="581708"/>
                </a:lnTo>
                <a:lnTo>
                  <a:pt x="1127841" y="570074"/>
                </a:lnTo>
                <a:lnTo>
                  <a:pt x="1120297" y="570074"/>
                </a:lnTo>
                <a:lnTo>
                  <a:pt x="1108981" y="575891"/>
                </a:lnTo>
                <a:lnTo>
                  <a:pt x="1105208" y="587525"/>
                </a:lnTo>
                <a:lnTo>
                  <a:pt x="1097663" y="599160"/>
                </a:lnTo>
                <a:lnTo>
                  <a:pt x="1093892" y="604976"/>
                </a:lnTo>
                <a:lnTo>
                  <a:pt x="1090120" y="599160"/>
                </a:lnTo>
                <a:lnTo>
                  <a:pt x="1086348" y="587525"/>
                </a:lnTo>
                <a:lnTo>
                  <a:pt x="1082576" y="575891"/>
                </a:lnTo>
                <a:lnTo>
                  <a:pt x="1082576" y="570074"/>
                </a:lnTo>
                <a:lnTo>
                  <a:pt x="1086348" y="564257"/>
                </a:lnTo>
                <a:lnTo>
                  <a:pt x="1093892" y="558440"/>
                </a:lnTo>
                <a:lnTo>
                  <a:pt x="1108981" y="552623"/>
                </a:lnTo>
                <a:lnTo>
                  <a:pt x="1124068" y="540989"/>
                </a:lnTo>
                <a:lnTo>
                  <a:pt x="1127841" y="535171"/>
                </a:lnTo>
                <a:close/>
                <a:moveTo>
                  <a:pt x="1508816" y="523536"/>
                </a:moveTo>
                <a:lnTo>
                  <a:pt x="1497500" y="540988"/>
                </a:lnTo>
                <a:lnTo>
                  <a:pt x="1489956" y="552622"/>
                </a:lnTo>
                <a:lnTo>
                  <a:pt x="1489957" y="552622"/>
                </a:lnTo>
                <a:lnTo>
                  <a:pt x="1497501" y="540988"/>
                </a:lnTo>
                <a:lnTo>
                  <a:pt x="1508817" y="523536"/>
                </a:lnTo>
                <a:close/>
                <a:moveTo>
                  <a:pt x="973186" y="517720"/>
                </a:moveTo>
                <a:lnTo>
                  <a:pt x="988276" y="517720"/>
                </a:lnTo>
                <a:lnTo>
                  <a:pt x="980731" y="523537"/>
                </a:lnTo>
                <a:lnTo>
                  <a:pt x="969414" y="535171"/>
                </a:lnTo>
                <a:lnTo>
                  <a:pt x="961870" y="535171"/>
                </a:lnTo>
                <a:lnTo>
                  <a:pt x="954327" y="535171"/>
                </a:lnTo>
                <a:lnTo>
                  <a:pt x="950554" y="535171"/>
                </a:lnTo>
                <a:lnTo>
                  <a:pt x="950554" y="529355"/>
                </a:lnTo>
                <a:lnTo>
                  <a:pt x="954327" y="523537"/>
                </a:lnTo>
                <a:lnTo>
                  <a:pt x="958099" y="523537"/>
                </a:lnTo>
                <a:close/>
                <a:moveTo>
                  <a:pt x="1112752" y="471184"/>
                </a:moveTo>
                <a:lnTo>
                  <a:pt x="1116525" y="471184"/>
                </a:lnTo>
                <a:lnTo>
                  <a:pt x="1120297" y="477001"/>
                </a:lnTo>
                <a:lnTo>
                  <a:pt x="1124068" y="488635"/>
                </a:lnTo>
                <a:lnTo>
                  <a:pt x="1124068" y="494452"/>
                </a:lnTo>
                <a:lnTo>
                  <a:pt x="1124068" y="506086"/>
                </a:lnTo>
                <a:lnTo>
                  <a:pt x="1120297" y="511903"/>
                </a:lnTo>
                <a:lnTo>
                  <a:pt x="1116525" y="517720"/>
                </a:lnTo>
                <a:lnTo>
                  <a:pt x="1112752" y="523537"/>
                </a:lnTo>
                <a:lnTo>
                  <a:pt x="1108981" y="523537"/>
                </a:lnTo>
                <a:lnTo>
                  <a:pt x="1090120" y="523537"/>
                </a:lnTo>
                <a:lnTo>
                  <a:pt x="1075032" y="523537"/>
                </a:lnTo>
                <a:lnTo>
                  <a:pt x="1078804" y="506086"/>
                </a:lnTo>
                <a:lnTo>
                  <a:pt x="1086348" y="488635"/>
                </a:lnTo>
                <a:lnTo>
                  <a:pt x="1097663" y="477001"/>
                </a:lnTo>
                <a:close/>
                <a:moveTo>
                  <a:pt x="1765316" y="471183"/>
                </a:moveTo>
                <a:lnTo>
                  <a:pt x="1757772" y="477000"/>
                </a:lnTo>
                <a:lnTo>
                  <a:pt x="1713444" y="494090"/>
                </a:lnTo>
                <a:lnTo>
                  <a:pt x="1713445" y="494090"/>
                </a:lnTo>
                <a:lnTo>
                  <a:pt x="1757771" y="477001"/>
                </a:lnTo>
                <a:lnTo>
                  <a:pt x="1765315" y="471184"/>
                </a:lnTo>
                <a:lnTo>
                  <a:pt x="1772859" y="477001"/>
                </a:lnTo>
                <a:lnTo>
                  <a:pt x="1776631" y="477001"/>
                </a:lnTo>
                <a:lnTo>
                  <a:pt x="1780403" y="488635"/>
                </a:lnTo>
                <a:lnTo>
                  <a:pt x="1779468" y="492960"/>
                </a:lnTo>
                <a:lnTo>
                  <a:pt x="1779469" y="492960"/>
                </a:lnTo>
                <a:lnTo>
                  <a:pt x="1780404" y="488634"/>
                </a:lnTo>
                <a:lnTo>
                  <a:pt x="1776632" y="477000"/>
                </a:lnTo>
                <a:lnTo>
                  <a:pt x="1772860" y="477000"/>
                </a:lnTo>
                <a:close/>
                <a:moveTo>
                  <a:pt x="1429603" y="471183"/>
                </a:moveTo>
                <a:lnTo>
                  <a:pt x="1433375" y="477000"/>
                </a:lnTo>
                <a:lnTo>
                  <a:pt x="1433375" y="482817"/>
                </a:lnTo>
                <a:lnTo>
                  <a:pt x="1429603" y="488634"/>
                </a:lnTo>
                <a:lnTo>
                  <a:pt x="1422058" y="494451"/>
                </a:lnTo>
                <a:lnTo>
                  <a:pt x="1403198" y="511902"/>
                </a:lnTo>
                <a:lnTo>
                  <a:pt x="1395655" y="517718"/>
                </a:lnTo>
                <a:lnTo>
                  <a:pt x="1395655" y="517719"/>
                </a:lnTo>
                <a:lnTo>
                  <a:pt x="1403199" y="511902"/>
                </a:lnTo>
                <a:lnTo>
                  <a:pt x="1422059" y="494451"/>
                </a:lnTo>
                <a:lnTo>
                  <a:pt x="1429604" y="488634"/>
                </a:lnTo>
                <a:lnTo>
                  <a:pt x="1433376" y="482817"/>
                </a:lnTo>
                <a:lnTo>
                  <a:pt x="1433376" y="477000"/>
                </a:lnTo>
                <a:lnTo>
                  <a:pt x="1429604" y="471183"/>
                </a:lnTo>
                <a:close/>
                <a:moveTo>
                  <a:pt x="1195737" y="430463"/>
                </a:moveTo>
                <a:lnTo>
                  <a:pt x="1188193" y="436280"/>
                </a:lnTo>
                <a:lnTo>
                  <a:pt x="1184421" y="442097"/>
                </a:lnTo>
                <a:lnTo>
                  <a:pt x="1184421" y="436280"/>
                </a:lnTo>
                <a:close/>
                <a:moveTo>
                  <a:pt x="1384339" y="413012"/>
                </a:moveTo>
                <a:lnTo>
                  <a:pt x="1384339" y="413013"/>
                </a:lnTo>
                <a:lnTo>
                  <a:pt x="1388111" y="418829"/>
                </a:lnTo>
                <a:close/>
                <a:moveTo>
                  <a:pt x="5504986" y="360658"/>
                </a:moveTo>
                <a:lnTo>
                  <a:pt x="5495854" y="366476"/>
                </a:lnTo>
                <a:lnTo>
                  <a:pt x="5495855" y="366476"/>
                </a:lnTo>
                <a:lnTo>
                  <a:pt x="5504987" y="360658"/>
                </a:lnTo>
                <a:close/>
                <a:moveTo>
                  <a:pt x="5915941" y="151243"/>
                </a:moveTo>
                <a:lnTo>
                  <a:pt x="5870279" y="174511"/>
                </a:lnTo>
                <a:lnTo>
                  <a:pt x="5820052" y="191962"/>
                </a:lnTo>
                <a:lnTo>
                  <a:pt x="5769824" y="197779"/>
                </a:lnTo>
                <a:lnTo>
                  <a:pt x="5724163" y="209413"/>
                </a:lnTo>
                <a:lnTo>
                  <a:pt x="5683067" y="209413"/>
                </a:lnTo>
                <a:lnTo>
                  <a:pt x="5646538" y="209413"/>
                </a:lnTo>
                <a:lnTo>
                  <a:pt x="5641972" y="191962"/>
                </a:lnTo>
                <a:lnTo>
                  <a:pt x="5646537" y="186146"/>
                </a:lnTo>
                <a:lnTo>
                  <a:pt x="5641971" y="191963"/>
                </a:lnTo>
                <a:lnTo>
                  <a:pt x="5646537" y="209414"/>
                </a:lnTo>
                <a:lnTo>
                  <a:pt x="5683066" y="209414"/>
                </a:lnTo>
                <a:lnTo>
                  <a:pt x="5724162" y="209414"/>
                </a:lnTo>
                <a:lnTo>
                  <a:pt x="5769823" y="197780"/>
                </a:lnTo>
                <a:lnTo>
                  <a:pt x="5820051" y="191963"/>
                </a:lnTo>
                <a:lnTo>
                  <a:pt x="5870278" y="174512"/>
                </a:lnTo>
                <a:lnTo>
                  <a:pt x="5915940" y="151244"/>
                </a:lnTo>
                <a:lnTo>
                  <a:pt x="5920506" y="151244"/>
                </a:lnTo>
                <a:lnTo>
                  <a:pt x="5920507" y="151243"/>
                </a:lnTo>
                <a:close/>
                <a:moveTo>
                  <a:pt x="5778956" y="122158"/>
                </a:moveTo>
                <a:lnTo>
                  <a:pt x="5760692" y="127975"/>
                </a:lnTo>
                <a:lnTo>
                  <a:pt x="5742428" y="133792"/>
                </a:lnTo>
                <a:lnTo>
                  <a:pt x="5733295" y="139609"/>
                </a:lnTo>
                <a:lnTo>
                  <a:pt x="5733294" y="139610"/>
                </a:lnTo>
                <a:lnTo>
                  <a:pt x="5742427" y="133793"/>
                </a:lnTo>
                <a:lnTo>
                  <a:pt x="5760691" y="127976"/>
                </a:lnTo>
                <a:close/>
                <a:moveTo>
                  <a:pt x="5687634" y="116341"/>
                </a:moveTo>
                <a:lnTo>
                  <a:pt x="5687633" y="116342"/>
                </a:lnTo>
                <a:lnTo>
                  <a:pt x="5683066" y="127976"/>
                </a:lnTo>
                <a:lnTo>
                  <a:pt x="5683066" y="133793"/>
                </a:lnTo>
                <a:lnTo>
                  <a:pt x="5687633" y="145427"/>
                </a:lnTo>
                <a:lnTo>
                  <a:pt x="5696765" y="162878"/>
                </a:lnTo>
                <a:lnTo>
                  <a:pt x="5696766" y="162877"/>
                </a:lnTo>
                <a:lnTo>
                  <a:pt x="5687634" y="145426"/>
                </a:lnTo>
                <a:lnTo>
                  <a:pt x="5683067" y="133792"/>
                </a:lnTo>
                <a:lnTo>
                  <a:pt x="5683067" y="127975"/>
                </a:lnTo>
                <a:close/>
                <a:moveTo>
                  <a:pt x="5838316" y="110524"/>
                </a:moveTo>
                <a:lnTo>
                  <a:pt x="5829183" y="122158"/>
                </a:lnTo>
                <a:lnTo>
                  <a:pt x="5829184" y="122157"/>
                </a:lnTo>
                <a:lnTo>
                  <a:pt x="5838317" y="110524"/>
                </a:lnTo>
                <a:close/>
                <a:moveTo>
                  <a:pt x="5870279" y="110523"/>
                </a:moveTo>
                <a:lnTo>
                  <a:pt x="5856581" y="122157"/>
                </a:lnTo>
                <a:lnTo>
                  <a:pt x="5870278" y="110524"/>
                </a:lnTo>
                <a:lnTo>
                  <a:pt x="5893109" y="116342"/>
                </a:lnTo>
                <a:lnTo>
                  <a:pt x="5893109" y="116341"/>
                </a:lnTo>
                <a:close/>
                <a:moveTo>
                  <a:pt x="2795082" y="0"/>
                </a:moveTo>
                <a:lnTo>
                  <a:pt x="2825259" y="5817"/>
                </a:lnTo>
                <a:lnTo>
                  <a:pt x="2859207" y="5817"/>
                </a:lnTo>
                <a:lnTo>
                  <a:pt x="2893156" y="11634"/>
                </a:lnTo>
                <a:lnTo>
                  <a:pt x="2907472" y="18993"/>
                </a:lnTo>
                <a:lnTo>
                  <a:pt x="2928961" y="7947"/>
                </a:lnTo>
                <a:lnTo>
                  <a:pt x="2952151" y="3974"/>
                </a:lnTo>
                <a:lnTo>
                  <a:pt x="2975340" y="3974"/>
                </a:lnTo>
                <a:lnTo>
                  <a:pt x="2995953" y="0"/>
                </a:lnTo>
                <a:lnTo>
                  <a:pt x="3013989" y="3974"/>
                </a:lnTo>
                <a:lnTo>
                  <a:pt x="3034600" y="15894"/>
                </a:lnTo>
                <a:lnTo>
                  <a:pt x="3052637" y="31788"/>
                </a:lnTo>
                <a:lnTo>
                  <a:pt x="3073249" y="31788"/>
                </a:lnTo>
                <a:lnTo>
                  <a:pt x="3088709" y="27815"/>
                </a:lnTo>
                <a:lnTo>
                  <a:pt x="3109322" y="19867"/>
                </a:lnTo>
                <a:lnTo>
                  <a:pt x="3129935" y="15894"/>
                </a:lnTo>
                <a:lnTo>
                  <a:pt x="3147971" y="19867"/>
                </a:lnTo>
                <a:lnTo>
                  <a:pt x="3166007" y="23841"/>
                </a:lnTo>
                <a:lnTo>
                  <a:pt x="3191772" y="31788"/>
                </a:lnTo>
                <a:lnTo>
                  <a:pt x="3217538" y="35761"/>
                </a:lnTo>
                <a:lnTo>
                  <a:pt x="3243304" y="35761"/>
                </a:lnTo>
                <a:lnTo>
                  <a:pt x="3266493" y="35761"/>
                </a:lnTo>
                <a:lnTo>
                  <a:pt x="3281953" y="27815"/>
                </a:lnTo>
                <a:lnTo>
                  <a:pt x="3297412" y="27815"/>
                </a:lnTo>
                <a:lnTo>
                  <a:pt x="3318025" y="35761"/>
                </a:lnTo>
                <a:lnTo>
                  <a:pt x="3341215" y="47682"/>
                </a:lnTo>
                <a:lnTo>
                  <a:pt x="3361827" y="51656"/>
                </a:lnTo>
                <a:lnTo>
                  <a:pt x="3385016" y="51656"/>
                </a:lnTo>
                <a:lnTo>
                  <a:pt x="3403053" y="39735"/>
                </a:lnTo>
                <a:lnTo>
                  <a:pt x="3421089" y="39735"/>
                </a:lnTo>
                <a:lnTo>
                  <a:pt x="3441702" y="51656"/>
                </a:lnTo>
                <a:lnTo>
                  <a:pt x="3459738" y="59602"/>
                </a:lnTo>
                <a:lnTo>
                  <a:pt x="3482927" y="67549"/>
                </a:lnTo>
                <a:lnTo>
                  <a:pt x="3506116" y="71523"/>
                </a:lnTo>
                <a:lnTo>
                  <a:pt x="3529305" y="71523"/>
                </a:lnTo>
                <a:lnTo>
                  <a:pt x="3552494" y="79470"/>
                </a:lnTo>
                <a:lnTo>
                  <a:pt x="3593720" y="87417"/>
                </a:lnTo>
                <a:lnTo>
                  <a:pt x="3637521" y="91390"/>
                </a:lnTo>
                <a:lnTo>
                  <a:pt x="3658134" y="95363"/>
                </a:lnTo>
                <a:lnTo>
                  <a:pt x="3678747" y="99337"/>
                </a:lnTo>
                <a:lnTo>
                  <a:pt x="3689053" y="99337"/>
                </a:lnTo>
                <a:lnTo>
                  <a:pt x="3696783" y="111258"/>
                </a:lnTo>
                <a:lnTo>
                  <a:pt x="3701936" y="115231"/>
                </a:lnTo>
                <a:lnTo>
                  <a:pt x="3709665" y="119205"/>
                </a:lnTo>
                <a:lnTo>
                  <a:pt x="3712242" y="123178"/>
                </a:lnTo>
                <a:lnTo>
                  <a:pt x="3717396" y="123178"/>
                </a:lnTo>
                <a:lnTo>
                  <a:pt x="3735432" y="127152"/>
                </a:lnTo>
                <a:lnTo>
                  <a:pt x="3748314" y="135098"/>
                </a:lnTo>
                <a:lnTo>
                  <a:pt x="3768928" y="131125"/>
                </a:lnTo>
                <a:lnTo>
                  <a:pt x="3786963" y="131125"/>
                </a:lnTo>
                <a:lnTo>
                  <a:pt x="3799846" y="135098"/>
                </a:lnTo>
                <a:lnTo>
                  <a:pt x="3804999" y="147019"/>
                </a:lnTo>
                <a:lnTo>
                  <a:pt x="3817882" y="150993"/>
                </a:lnTo>
                <a:lnTo>
                  <a:pt x="3825612" y="150993"/>
                </a:lnTo>
                <a:lnTo>
                  <a:pt x="3843648" y="154966"/>
                </a:lnTo>
                <a:lnTo>
                  <a:pt x="3864261" y="158940"/>
                </a:lnTo>
                <a:lnTo>
                  <a:pt x="3882297" y="166887"/>
                </a:lnTo>
                <a:lnTo>
                  <a:pt x="3897757" y="178807"/>
                </a:lnTo>
                <a:lnTo>
                  <a:pt x="3908063" y="178807"/>
                </a:lnTo>
                <a:lnTo>
                  <a:pt x="3915793" y="182780"/>
                </a:lnTo>
                <a:lnTo>
                  <a:pt x="3923522" y="186754"/>
                </a:lnTo>
                <a:lnTo>
                  <a:pt x="3928675" y="194701"/>
                </a:lnTo>
                <a:lnTo>
                  <a:pt x="3931253" y="202648"/>
                </a:lnTo>
                <a:lnTo>
                  <a:pt x="3936406" y="214569"/>
                </a:lnTo>
                <a:lnTo>
                  <a:pt x="3944135" y="214569"/>
                </a:lnTo>
                <a:lnTo>
                  <a:pt x="3949289" y="218542"/>
                </a:lnTo>
                <a:lnTo>
                  <a:pt x="3938982" y="230462"/>
                </a:lnTo>
                <a:lnTo>
                  <a:pt x="3938379" y="235116"/>
                </a:lnTo>
                <a:lnTo>
                  <a:pt x="3947928" y="232683"/>
                </a:lnTo>
                <a:lnTo>
                  <a:pt x="3998155" y="232683"/>
                </a:lnTo>
                <a:lnTo>
                  <a:pt x="4048382" y="226866"/>
                </a:lnTo>
                <a:lnTo>
                  <a:pt x="4094044" y="226866"/>
                </a:lnTo>
                <a:lnTo>
                  <a:pt x="4139706" y="209414"/>
                </a:lnTo>
                <a:lnTo>
                  <a:pt x="4185367" y="191963"/>
                </a:lnTo>
                <a:lnTo>
                  <a:pt x="4226463" y="197780"/>
                </a:lnTo>
                <a:lnTo>
                  <a:pt x="4267559" y="191963"/>
                </a:lnTo>
                <a:lnTo>
                  <a:pt x="4290389" y="186146"/>
                </a:lnTo>
                <a:lnTo>
                  <a:pt x="4317786" y="174512"/>
                </a:lnTo>
                <a:lnTo>
                  <a:pt x="4336050" y="168695"/>
                </a:lnTo>
                <a:lnTo>
                  <a:pt x="4363447" y="168695"/>
                </a:lnTo>
                <a:lnTo>
                  <a:pt x="4399977" y="174512"/>
                </a:lnTo>
                <a:lnTo>
                  <a:pt x="4436506" y="168695"/>
                </a:lnTo>
                <a:lnTo>
                  <a:pt x="4477602" y="145427"/>
                </a:lnTo>
                <a:lnTo>
                  <a:pt x="4523262" y="133793"/>
                </a:lnTo>
                <a:lnTo>
                  <a:pt x="4559792" y="127976"/>
                </a:lnTo>
                <a:lnTo>
                  <a:pt x="4600887" y="127976"/>
                </a:lnTo>
                <a:lnTo>
                  <a:pt x="4651115" y="116342"/>
                </a:lnTo>
                <a:lnTo>
                  <a:pt x="4692210" y="93073"/>
                </a:lnTo>
                <a:lnTo>
                  <a:pt x="4788099" y="75622"/>
                </a:lnTo>
                <a:lnTo>
                  <a:pt x="4883989" y="46536"/>
                </a:lnTo>
                <a:lnTo>
                  <a:pt x="4979878" y="34902"/>
                </a:lnTo>
                <a:lnTo>
                  <a:pt x="5080334" y="23268"/>
                </a:lnTo>
                <a:lnTo>
                  <a:pt x="5125996" y="5817"/>
                </a:lnTo>
                <a:lnTo>
                  <a:pt x="5180790" y="0"/>
                </a:lnTo>
                <a:lnTo>
                  <a:pt x="5226451" y="0"/>
                </a:lnTo>
                <a:lnTo>
                  <a:pt x="5272113" y="0"/>
                </a:lnTo>
                <a:lnTo>
                  <a:pt x="5322340" y="0"/>
                </a:lnTo>
                <a:lnTo>
                  <a:pt x="5377134" y="5817"/>
                </a:lnTo>
                <a:lnTo>
                  <a:pt x="5427362" y="17451"/>
                </a:lnTo>
                <a:lnTo>
                  <a:pt x="5482156" y="17451"/>
                </a:lnTo>
                <a:lnTo>
                  <a:pt x="5541515" y="5817"/>
                </a:lnTo>
                <a:lnTo>
                  <a:pt x="5600875" y="5817"/>
                </a:lnTo>
                <a:lnTo>
                  <a:pt x="5655669" y="5817"/>
                </a:lnTo>
                <a:lnTo>
                  <a:pt x="5710463" y="23268"/>
                </a:lnTo>
                <a:lnTo>
                  <a:pt x="5765257" y="29085"/>
                </a:lnTo>
                <a:lnTo>
                  <a:pt x="5824617" y="29085"/>
                </a:lnTo>
                <a:lnTo>
                  <a:pt x="5874845" y="29085"/>
                </a:lnTo>
                <a:lnTo>
                  <a:pt x="5934205" y="40720"/>
                </a:lnTo>
                <a:lnTo>
                  <a:pt x="5984432" y="46536"/>
                </a:lnTo>
                <a:lnTo>
                  <a:pt x="6043793" y="46536"/>
                </a:lnTo>
                <a:lnTo>
                  <a:pt x="6071189" y="46536"/>
                </a:lnTo>
                <a:lnTo>
                  <a:pt x="6094020" y="52354"/>
                </a:lnTo>
                <a:lnTo>
                  <a:pt x="6103153" y="63988"/>
                </a:lnTo>
                <a:lnTo>
                  <a:pt x="6103153" y="75622"/>
                </a:lnTo>
                <a:lnTo>
                  <a:pt x="6098586" y="87256"/>
                </a:lnTo>
                <a:lnTo>
                  <a:pt x="6098586" y="98890"/>
                </a:lnTo>
                <a:lnTo>
                  <a:pt x="6094020" y="116342"/>
                </a:lnTo>
                <a:lnTo>
                  <a:pt x="6094020" y="122158"/>
                </a:lnTo>
                <a:lnTo>
                  <a:pt x="6084888" y="127976"/>
                </a:lnTo>
                <a:lnTo>
                  <a:pt x="6094020" y="127976"/>
                </a:lnTo>
                <a:lnTo>
                  <a:pt x="6080322" y="145427"/>
                </a:lnTo>
                <a:lnTo>
                  <a:pt x="6071189" y="168695"/>
                </a:lnTo>
                <a:lnTo>
                  <a:pt x="6080322" y="180329"/>
                </a:lnTo>
                <a:lnTo>
                  <a:pt x="6089454" y="186146"/>
                </a:lnTo>
                <a:lnTo>
                  <a:pt x="6089454" y="191963"/>
                </a:lnTo>
                <a:lnTo>
                  <a:pt x="6080322" y="197780"/>
                </a:lnTo>
                <a:lnTo>
                  <a:pt x="6057491" y="209414"/>
                </a:lnTo>
                <a:lnTo>
                  <a:pt x="6034660" y="215232"/>
                </a:lnTo>
                <a:lnTo>
                  <a:pt x="6020961" y="238500"/>
                </a:lnTo>
                <a:lnTo>
                  <a:pt x="6016395" y="267585"/>
                </a:lnTo>
                <a:lnTo>
                  <a:pt x="5998131" y="296671"/>
                </a:lnTo>
                <a:lnTo>
                  <a:pt x="5984432" y="325756"/>
                </a:lnTo>
                <a:lnTo>
                  <a:pt x="5957035" y="337390"/>
                </a:lnTo>
                <a:lnTo>
                  <a:pt x="5934205" y="354842"/>
                </a:lnTo>
                <a:lnTo>
                  <a:pt x="5911374" y="372293"/>
                </a:lnTo>
                <a:lnTo>
                  <a:pt x="5897676" y="401378"/>
                </a:lnTo>
                <a:lnTo>
                  <a:pt x="5865712" y="424647"/>
                </a:lnTo>
                <a:lnTo>
                  <a:pt x="5829183" y="436281"/>
                </a:lnTo>
                <a:lnTo>
                  <a:pt x="5797220" y="453732"/>
                </a:lnTo>
                <a:lnTo>
                  <a:pt x="5760691" y="459549"/>
                </a:lnTo>
                <a:lnTo>
                  <a:pt x="5724162" y="465366"/>
                </a:lnTo>
                <a:lnTo>
                  <a:pt x="5692198" y="459549"/>
                </a:lnTo>
                <a:lnTo>
                  <a:pt x="5683066" y="453732"/>
                </a:lnTo>
                <a:lnTo>
                  <a:pt x="5673934" y="447914"/>
                </a:lnTo>
                <a:lnTo>
                  <a:pt x="5660235" y="436281"/>
                </a:lnTo>
                <a:lnTo>
                  <a:pt x="5646537" y="436281"/>
                </a:lnTo>
                <a:lnTo>
                  <a:pt x="5637405" y="453732"/>
                </a:lnTo>
                <a:lnTo>
                  <a:pt x="5619140" y="471183"/>
                </a:lnTo>
                <a:lnTo>
                  <a:pt x="5600875" y="471183"/>
                </a:lnTo>
                <a:lnTo>
                  <a:pt x="5578044" y="459549"/>
                </a:lnTo>
                <a:lnTo>
                  <a:pt x="5541515" y="459549"/>
                </a:lnTo>
                <a:lnTo>
                  <a:pt x="5500420" y="465366"/>
                </a:lnTo>
                <a:lnTo>
                  <a:pt x="5445625" y="488634"/>
                </a:lnTo>
                <a:lnTo>
                  <a:pt x="5381700" y="523537"/>
                </a:lnTo>
                <a:lnTo>
                  <a:pt x="5445625" y="529354"/>
                </a:lnTo>
                <a:lnTo>
                  <a:pt x="5504986" y="529354"/>
                </a:lnTo>
                <a:lnTo>
                  <a:pt x="5527817" y="535171"/>
                </a:lnTo>
                <a:lnTo>
                  <a:pt x="5546081" y="552622"/>
                </a:lnTo>
                <a:lnTo>
                  <a:pt x="5555214" y="570073"/>
                </a:lnTo>
                <a:lnTo>
                  <a:pt x="5559780" y="581707"/>
                </a:lnTo>
                <a:lnTo>
                  <a:pt x="5564346" y="599159"/>
                </a:lnTo>
                <a:lnTo>
                  <a:pt x="5573479" y="599159"/>
                </a:lnTo>
                <a:lnTo>
                  <a:pt x="5610008" y="593341"/>
                </a:lnTo>
                <a:lnTo>
                  <a:pt x="5637405" y="593341"/>
                </a:lnTo>
                <a:lnTo>
                  <a:pt x="5628272" y="616610"/>
                </a:lnTo>
                <a:lnTo>
                  <a:pt x="5619140" y="634061"/>
                </a:lnTo>
                <a:lnTo>
                  <a:pt x="5628272" y="645695"/>
                </a:lnTo>
                <a:lnTo>
                  <a:pt x="5632839" y="645695"/>
                </a:lnTo>
                <a:lnTo>
                  <a:pt x="5637405" y="645695"/>
                </a:lnTo>
                <a:lnTo>
                  <a:pt x="5641971" y="645695"/>
                </a:lnTo>
                <a:lnTo>
                  <a:pt x="5655669" y="628244"/>
                </a:lnTo>
                <a:lnTo>
                  <a:pt x="5669368" y="622427"/>
                </a:lnTo>
                <a:lnTo>
                  <a:pt x="5687633" y="616610"/>
                </a:lnTo>
                <a:lnTo>
                  <a:pt x="5705897" y="610793"/>
                </a:lnTo>
                <a:lnTo>
                  <a:pt x="5724162" y="616610"/>
                </a:lnTo>
                <a:lnTo>
                  <a:pt x="5742427" y="622427"/>
                </a:lnTo>
                <a:lnTo>
                  <a:pt x="5719595" y="651512"/>
                </a:lnTo>
                <a:lnTo>
                  <a:pt x="5692198" y="668964"/>
                </a:lnTo>
                <a:lnTo>
                  <a:pt x="5673934" y="668964"/>
                </a:lnTo>
                <a:lnTo>
                  <a:pt x="5655669" y="668964"/>
                </a:lnTo>
                <a:lnTo>
                  <a:pt x="5646537" y="668964"/>
                </a:lnTo>
                <a:lnTo>
                  <a:pt x="5641971" y="674781"/>
                </a:lnTo>
                <a:lnTo>
                  <a:pt x="5637405" y="680598"/>
                </a:lnTo>
                <a:lnTo>
                  <a:pt x="5632839" y="698049"/>
                </a:lnTo>
                <a:lnTo>
                  <a:pt x="5628272" y="721317"/>
                </a:lnTo>
                <a:lnTo>
                  <a:pt x="5614573" y="744586"/>
                </a:lnTo>
                <a:lnTo>
                  <a:pt x="5596310" y="750402"/>
                </a:lnTo>
                <a:lnTo>
                  <a:pt x="5573479" y="744586"/>
                </a:lnTo>
                <a:lnTo>
                  <a:pt x="5564346" y="727134"/>
                </a:lnTo>
                <a:lnTo>
                  <a:pt x="5559780" y="703866"/>
                </a:lnTo>
                <a:lnTo>
                  <a:pt x="5546081" y="680598"/>
                </a:lnTo>
                <a:lnTo>
                  <a:pt x="5536950" y="657329"/>
                </a:lnTo>
                <a:lnTo>
                  <a:pt x="5509552" y="668964"/>
                </a:lnTo>
                <a:lnTo>
                  <a:pt x="5482156" y="674781"/>
                </a:lnTo>
                <a:lnTo>
                  <a:pt x="5441060" y="692232"/>
                </a:lnTo>
                <a:lnTo>
                  <a:pt x="5395398" y="703866"/>
                </a:lnTo>
                <a:lnTo>
                  <a:pt x="5358869" y="703866"/>
                </a:lnTo>
                <a:lnTo>
                  <a:pt x="5331473" y="715500"/>
                </a:lnTo>
                <a:lnTo>
                  <a:pt x="5322340" y="727134"/>
                </a:lnTo>
                <a:lnTo>
                  <a:pt x="5322340" y="738768"/>
                </a:lnTo>
                <a:lnTo>
                  <a:pt x="5336038" y="738768"/>
                </a:lnTo>
                <a:lnTo>
                  <a:pt x="5345171" y="738768"/>
                </a:lnTo>
                <a:lnTo>
                  <a:pt x="5381700" y="727134"/>
                </a:lnTo>
                <a:lnTo>
                  <a:pt x="5422796" y="715500"/>
                </a:lnTo>
                <a:lnTo>
                  <a:pt x="5441060" y="715500"/>
                </a:lnTo>
                <a:lnTo>
                  <a:pt x="5454758" y="715500"/>
                </a:lnTo>
                <a:lnTo>
                  <a:pt x="5459325" y="721317"/>
                </a:lnTo>
                <a:lnTo>
                  <a:pt x="5468457" y="727134"/>
                </a:lnTo>
                <a:lnTo>
                  <a:pt x="5491287" y="721317"/>
                </a:lnTo>
                <a:lnTo>
                  <a:pt x="5509552" y="721317"/>
                </a:lnTo>
                <a:lnTo>
                  <a:pt x="5518685" y="744586"/>
                </a:lnTo>
                <a:lnTo>
                  <a:pt x="5509552" y="767853"/>
                </a:lnTo>
                <a:lnTo>
                  <a:pt x="5509552" y="779488"/>
                </a:lnTo>
                <a:lnTo>
                  <a:pt x="5504986" y="791122"/>
                </a:lnTo>
                <a:lnTo>
                  <a:pt x="5500420" y="796939"/>
                </a:lnTo>
                <a:lnTo>
                  <a:pt x="5491287" y="796939"/>
                </a:lnTo>
                <a:lnTo>
                  <a:pt x="5477589" y="796939"/>
                </a:lnTo>
                <a:lnTo>
                  <a:pt x="5459325" y="802756"/>
                </a:lnTo>
                <a:lnTo>
                  <a:pt x="5450192" y="808574"/>
                </a:lnTo>
                <a:lnTo>
                  <a:pt x="5445625" y="820208"/>
                </a:lnTo>
                <a:lnTo>
                  <a:pt x="5441060" y="843475"/>
                </a:lnTo>
                <a:lnTo>
                  <a:pt x="5441060" y="855110"/>
                </a:lnTo>
                <a:lnTo>
                  <a:pt x="5441060" y="872561"/>
                </a:lnTo>
                <a:lnTo>
                  <a:pt x="5441060" y="895829"/>
                </a:lnTo>
                <a:lnTo>
                  <a:pt x="5431928" y="913281"/>
                </a:lnTo>
                <a:lnTo>
                  <a:pt x="5427362" y="936549"/>
                </a:lnTo>
                <a:lnTo>
                  <a:pt x="5427362" y="948183"/>
                </a:lnTo>
                <a:lnTo>
                  <a:pt x="5427362" y="959817"/>
                </a:lnTo>
                <a:lnTo>
                  <a:pt x="5422796" y="971451"/>
                </a:lnTo>
                <a:lnTo>
                  <a:pt x="5413663" y="988902"/>
                </a:lnTo>
                <a:lnTo>
                  <a:pt x="5395398" y="1006354"/>
                </a:lnTo>
                <a:lnTo>
                  <a:pt x="5377134" y="1012171"/>
                </a:lnTo>
                <a:lnTo>
                  <a:pt x="5372568" y="1029622"/>
                </a:lnTo>
                <a:lnTo>
                  <a:pt x="5368002" y="1035439"/>
                </a:lnTo>
                <a:lnTo>
                  <a:pt x="5377134" y="1041257"/>
                </a:lnTo>
                <a:lnTo>
                  <a:pt x="5386267" y="1041257"/>
                </a:lnTo>
                <a:lnTo>
                  <a:pt x="5413663" y="1041257"/>
                </a:lnTo>
                <a:lnTo>
                  <a:pt x="5431928" y="1047073"/>
                </a:lnTo>
                <a:lnTo>
                  <a:pt x="5413663" y="1064524"/>
                </a:lnTo>
                <a:lnTo>
                  <a:pt x="5386267" y="1081976"/>
                </a:lnTo>
                <a:lnTo>
                  <a:pt x="5358869" y="1087793"/>
                </a:lnTo>
                <a:lnTo>
                  <a:pt x="5336038" y="1093610"/>
                </a:lnTo>
                <a:lnTo>
                  <a:pt x="5290377" y="1128512"/>
                </a:lnTo>
                <a:lnTo>
                  <a:pt x="5240149" y="1157598"/>
                </a:lnTo>
                <a:lnTo>
                  <a:pt x="5217319" y="1157598"/>
                </a:lnTo>
                <a:lnTo>
                  <a:pt x="5185355" y="1157598"/>
                </a:lnTo>
                <a:lnTo>
                  <a:pt x="5162525" y="1175049"/>
                </a:lnTo>
                <a:lnTo>
                  <a:pt x="5139693" y="1186683"/>
                </a:lnTo>
                <a:lnTo>
                  <a:pt x="5121430" y="1192500"/>
                </a:lnTo>
                <a:lnTo>
                  <a:pt x="5119215" y="1193910"/>
                </a:lnTo>
                <a:lnTo>
                  <a:pt x="5120780" y="1194715"/>
                </a:lnTo>
                <a:lnTo>
                  <a:pt x="5120780" y="1200532"/>
                </a:lnTo>
                <a:lnTo>
                  <a:pt x="5117008" y="1206349"/>
                </a:lnTo>
                <a:lnTo>
                  <a:pt x="5109464" y="1212166"/>
                </a:lnTo>
                <a:lnTo>
                  <a:pt x="5086832" y="1235434"/>
                </a:lnTo>
                <a:lnTo>
                  <a:pt x="5083263" y="1237793"/>
                </a:lnTo>
                <a:lnTo>
                  <a:pt x="5121430" y="1221586"/>
                </a:lnTo>
                <a:lnTo>
                  <a:pt x="5162525" y="1221586"/>
                </a:lnTo>
                <a:lnTo>
                  <a:pt x="5144260" y="1262305"/>
                </a:lnTo>
                <a:lnTo>
                  <a:pt x="5116863" y="1308842"/>
                </a:lnTo>
                <a:lnTo>
                  <a:pt x="5091485" y="1336553"/>
                </a:lnTo>
                <a:lnTo>
                  <a:pt x="5094376" y="1334324"/>
                </a:lnTo>
                <a:lnTo>
                  <a:pt x="5139640" y="1293605"/>
                </a:lnTo>
                <a:lnTo>
                  <a:pt x="5188676" y="1252886"/>
                </a:lnTo>
                <a:lnTo>
                  <a:pt x="5181133" y="1276154"/>
                </a:lnTo>
                <a:lnTo>
                  <a:pt x="5177360" y="1287788"/>
                </a:lnTo>
                <a:lnTo>
                  <a:pt x="5162273" y="1299422"/>
                </a:lnTo>
                <a:lnTo>
                  <a:pt x="5154729" y="1305239"/>
                </a:lnTo>
                <a:lnTo>
                  <a:pt x="5128324" y="1328507"/>
                </a:lnTo>
                <a:lnTo>
                  <a:pt x="5109464" y="1345959"/>
                </a:lnTo>
                <a:lnTo>
                  <a:pt x="5090604" y="1375044"/>
                </a:lnTo>
                <a:lnTo>
                  <a:pt x="5064199" y="1392495"/>
                </a:lnTo>
                <a:lnTo>
                  <a:pt x="5034023" y="1421581"/>
                </a:lnTo>
                <a:lnTo>
                  <a:pt x="5000076" y="1444849"/>
                </a:lnTo>
                <a:lnTo>
                  <a:pt x="4935950" y="1497203"/>
                </a:lnTo>
                <a:lnTo>
                  <a:pt x="4893624" y="1529840"/>
                </a:lnTo>
                <a:lnTo>
                  <a:pt x="4892319" y="1531851"/>
                </a:lnTo>
                <a:lnTo>
                  <a:pt x="4892319" y="1533790"/>
                </a:lnTo>
                <a:lnTo>
                  <a:pt x="4934216" y="1512439"/>
                </a:lnTo>
                <a:lnTo>
                  <a:pt x="4970746" y="1483354"/>
                </a:lnTo>
                <a:lnTo>
                  <a:pt x="4989011" y="1465902"/>
                </a:lnTo>
                <a:lnTo>
                  <a:pt x="5002709" y="1448451"/>
                </a:lnTo>
                <a:lnTo>
                  <a:pt x="5011842" y="1448451"/>
                </a:lnTo>
                <a:lnTo>
                  <a:pt x="5016408" y="1448451"/>
                </a:lnTo>
                <a:lnTo>
                  <a:pt x="5020974" y="1454269"/>
                </a:lnTo>
                <a:lnTo>
                  <a:pt x="5016408" y="1471720"/>
                </a:lnTo>
                <a:lnTo>
                  <a:pt x="5011842" y="1489171"/>
                </a:lnTo>
                <a:lnTo>
                  <a:pt x="4998143" y="1500805"/>
                </a:lnTo>
                <a:lnTo>
                  <a:pt x="4975312" y="1512439"/>
                </a:lnTo>
                <a:lnTo>
                  <a:pt x="4961614" y="1518256"/>
                </a:lnTo>
                <a:lnTo>
                  <a:pt x="4934216" y="1529891"/>
                </a:lnTo>
                <a:lnTo>
                  <a:pt x="4902254" y="1541525"/>
                </a:lnTo>
                <a:lnTo>
                  <a:pt x="4888556" y="1570610"/>
                </a:lnTo>
                <a:lnTo>
                  <a:pt x="4887085" y="1575293"/>
                </a:lnTo>
                <a:lnTo>
                  <a:pt x="4890685" y="1572825"/>
                </a:lnTo>
                <a:lnTo>
                  <a:pt x="4932178" y="1549556"/>
                </a:lnTo>
                <a:lnTo>
                  <a:pt x="4966126" y="1526288"/>
                </a:lnTo>
                <a:lnTo>
                  <a:pt x="5003847" y="1497203"/>
                </a:lnTo>
                <a:lnTo>
                  <a:pt x="5030251" y="1479751"/>
                </a:lnTo>
                <a:lnTo>
                  <a:pt x="5056655" y="1456483"/>
                </a:lnTo>
                <a:lnTo>
                  <a:pt x="5083060" y="1433215"/>
                </a:lnTo>
                <a:lnTo>
                  <a:pt x="5105692" y="1409947"/>
                </a:lnTo>
                <a:lnTo>
                  <a:pt x="5117008" y="1404129"/>
                </a:lnTo>
                <a:lnTo>
                  <a:pt x="5128324" y="1404129"/>
                </a:lnTo>
                <a:lnTo>
                  <a:pt x="5132096" y="1404129"/>
                </a:lnTo>
                <a:lnTo>
                  <a:pt x="5132096" y="1409947"/>
                </a:lnTo>
                <a:lnTo>
                  <a:pt x="5135868" y="1421581"/>
                </a:lnTo>
                <a:lnTo>
                  <a:pt x="5132096" y="1433215"/>
                </a:lnTo>
                <a:lnTo>
                  <a:pt x="5124552" y="1450666"/>
                </a:lnTo>
                <a:lnTo>
                  <a:pt x="5105692" y="1456483"/>
                </a:lnTo>
                <a:lnTo>
                  <a:pt x="5094376" y="1462300"/>
                </a:lnTo>
                <a:lnTo>
                  <a:pt x="5083060" y="1473934"/>
                </a:lnTo>
                <a:lnTo>
                  <a:pt x="5056655" y="1497203"/>
                </a:lnTo>
                <a:lnTo>
                  <a:pt x="5030251" y="1520471"/>
                </a:lnTo>
                <a:lnTo>
                  <a:pt x="5015163" y="1532105"/>
                </a:lnTo>
                <a:lnTo>
                  <a:pt x="5003847" y="1543739"/>
                </a:lnTo>
                <a:lnTo>
                  <a:pt x="4992531" y="1555374"/>
                </a:lnTo>
                <a:lnTo>
                  <a:pt x="4977443" y="1572825"/>
                </a:lnTo>
                <a:lnTo>
                  <a:pt x="4947267" y="1590276"/>
                </a:lnTo>
                <a:lnTo>
                  <a:pt x="4920862" y="1613544"/>
                </a:lnTo>
                <a:lnTo>
                  <a:pt x="4909546" y="1619362"/>
                </a:lnTo>
                <a:lnTo>
                  <a:pt x="4890685" y="1636813"/>
                </a:lnTo>
                <a:lnTo>
                  <a:pt x="4886914" y="1642630"/>
                </a:lnTo>
                <a:lnTo>
                  <a:pt x="4886914" y="1648447"/>
                </a:lnTo>
                <a:lnTo>
                  <a:pt x="4890685" y="1654264"/>
                </a:lnTo>
                <a:lnTo>
                  <a:pt x="4902002" y="1671715"/>
                </a:lnTo>
                <a:lnTo>
                  <a:pt x="4913318" y="1671715"/>
                </a:lnTo>
                <a:lnTo>
                  <a:pt x="4932178" y="1654264"/>
                </a:lnTo>
                <a:lnTo>
                  <a:pt x="4947267" y="1642630"/>
                </a:lnTo>
                <a:lnTo>
                  <a:pt x="4962354" y="1630996"/>
                </a:lnTo>
                <a:lnTo>
                  <a:pt x="4996304" y="1601910"/>
                </a:lnTo>
                <a:lnTo>
                  <a:pt x="5030251" y="1578642"/>
                </a:lnTo>
                <a:lnTo>
                  <a:pt x="5041568" y="1572825"/>
                </a:lnTo>
                <a:lnTo>
                  <a:pt x="5060427" y="1555374"/>
                </a:lnTo>
                <a:lnTo>
                  <a:pt x="5071743" y="1578642"/>
                </a:lnTo>
                <a:lnTo>
                  <a:pt x="5086832" y="1584459"/>
                </a:lnTo>
                <a:lnTo>
                  <a:pt x="5094376" y="1584459"/>
                </a:lnTo>
                <a:lnTo>
                  <a:pt x="5109464" y="1578642"/>
                </a:lnTo>
                <a:lnTo>
                  <a:pt x="5124552" y="1567008"/>
                </a:lnTo>
                <a:lnTo>
                  <a:pt x="5132096" y="1555374"/>
                </a:lnTo>
                <a:lnTo>
                  <a:pt x="5169816" y="1526288"/>
                </a:lnTo>
                <a:lnTo>
                  <a:pt x="5207538" y="1497203"/>
                </a:lnTo>
                <a:lnTo>
                  <a:pt x="5241485" y="1462300"/>
                </a:lnTo>
                <a:lnTo>
                  <a:pt x="5275434" y="1433215"/>
                </a:lnTo>
                <a:lnTo>
                  <a:pt x="5279206" y="1433215"/>
                </a:lnTo>
                <a:lnTo>
                  <a:pt x="5282978" y="1433215"/>
                </a:lnTo>
                <a:lnTo>
                  <a:pt x="5290522" y="1421581"/>
                </a:lnTo>
                <a:lnTo>
                  <a:pt x="5294294" y="1404129"/>
                </a:lnTo>
                <a:lnTo>
                  <a:pt x="5309382" y="1398312"/>
                </a:lnTo>
                <a:lnTo>
                  <a:pt x="5320698" y="1386678"/>
                </a:lnTo>
                <a:lnTo>
                  <a:pt x="5347102" y="1363410"/>
                </a:lnTo>
                <a:lnTo>
                  <a:pt x="5377279" y="1345959"/>
                </a:lnTo>
                <a:lnTo>
                  <a:pt x="5365963" y="1363410"/>
                </a:lnTo>
                <a:lnTo>
                  <a:pt x="5347102" y="1386678"/>
                </a:lnTo>
                <a:lnTo>
                  <a:pt x="5335787" y="1398312"/>
                </a:lnTo>
                <a:lnTo>
                  <a:pt x="5324470" y="1409947"/>
                </a:lnTo>
                <a:lnTo>
                  <a:pt x="5332015" y="1427398"/>
                </a:lnTo>
                <a:lnTo>
                  <a:pt x="5339559" y="1433215"/>
                </a:lnTo>
                <a:lnTo>
                  <a:pt x="5347102" y="1439032"/>
                </a:lnTo>
                <a:lnTo>
                  <a:pt x="5354647" y="1439032"/>
                </a:lnTo>
                <a:lnTo>
                  <a:pt x="5365963" y="1433215"/>
                </a:lnTo>
                <a:lnTo>
                  <a:pt x="5373507" y="1427398"/>
                </a:lnTo>
                <a:lnTo>
                  <a:pt x="5384823" y="1433215"/>
                </a:lnTo>
                <a:lnTo>
                  <a:pt x="5396139" y="1444849"/>
                </a:lnTo>
                <a:lnTo>
                  <a:pt x="5407455" y="1439032"/>
                </a:lnTo>
                <a:lnTo>
                  <a:pt x="5426315" y="1427398"/>
                </a:lnTo>
                <a:lnTo>
                  <a:pt x="5433859" y="1409947"/>
                </a:lnTo>
                <a:lnTo>
                  <a:pt x="5445176" y="1398312"/>
                </a:lnTo>
                <a:lnTo>
                  <a:pt x="5456492" y="1392495"/>
                </a:lnTo>
                <a:lnTo>
                  <a:pt x="5471580" y="1392495"/>
                </a:lnTo>
                <a:lnTo>
                  <a:pt x="5456492" y="1409947"/>
                </a:lnTo>
                <a:lnTo>
                  <a:pt x="5433859" y="1439032"/>
                </a:lnTo>
                <a:lnTo>
                  <a:pt x="5411227" y="1450666"/>
                </a:lnTo>
                <a:lnTo>
                  <a:pt x="5396139" y="1479751"/>
                </a:lnTo>
                <a:lnTo>
                  <a:pt x="5381051" y="1497203"/>
                </a:lnTo>
                <a:lnTo>
                  <a:pt x="5369735" y="1526288"/>
                </a:lnTo>
                <a:lnTo>
                  <a:pt x="5350874" y="1537922"/>
                </a:lnTo>
                <a:lnTo>
                  <a:pt x="5335787" y="1549556"/>
                </a:lnTo>
                <a:lnTo>
                  <a:pt x="5332015" y="1572825"/>
                </a:lnTo>
                <a:lnTo>
                  <a:pt x="5332015" y="1584459"/>
                </a:lnTo>
                <a:lnTo>
                  <a:pt x="5339559" y="1590276"/>
                </a:lnTo>
                <a:lnTo>
                  <a:pt x="5347102" y="1596093"/>
                </a:lnTo>
                <a:lnTo>
                  <a:pt x="5369735" y="1590276"/>
                </a:lnTo>
                <a:lnTo>
                  <a:pt x="5388595" y="1584459"/>
                </a:lnTo>
                <a:lnTo>
                  <a:pt x="5445176" y="1549556"/>
                </a:lnTo>
                <a:lnTo>
                  <a:pt x="5501756" y="1520471"/>
                </a:lnTo>
                <a:lnTo>
                  <a:pt x="5513073" y="1508837"/>
                </a:lnTo>
                <a:lnTo>
                  <a:pt x="5539477" y="1497203"/>
                </a:lnTo>
                <a:lnTo>
                  <a:pt x="5550793" y="1491386"/>
                </a:lnTo>
                <a:lnTo>
                  <a:pt x="5562109" y="1491386"/>
                </a:lnTo>
                <a:lnTo>
                  <a:pt x="5569653" y="1491386"/>
                </a:lnTo>
                <a:lnTo>
                  <a:pt x="5573425" y="1497203"/>
                </a:lnTo>
                <a:lnTo>
                  <a:pt x="5569653" y="1508837"/>
                </a:lnTo>
                <a:lnTo>
                  <a:pt x="5565881" y="1532105"/>
                </a:lnTo>
                <a:lnTo>
                  <a:pt x="5565881" y="1549556"/>
                </a:lnTo>
                <a:lnTo>
                  <a:pt x="5565881" y="1572825"/>
                </a:lnTo>
                <a:lnTo>
                  <a:pt x="5539477" y="1596093"/>
                </a:lnTo>
                <a:lnTo>
                  <a:pt x="5520616" y="1625178"/>
                </a:lnTo>
                <a:lnTo>
                  <a:pt x="5520616" y="1636813"/>
                </a:lnTo>
                <a:lnTo>
                  <a:pt x="5528161" y="1636813"/>
                </a:lnTo>
                <a:lnTo>
                  <a:pt x="5535705" y="1636813"/>
                </a:lnTo>
                <a:lnTo>
                  <a:pt x="5543248" y="1636813"/>
                </a:lnTo>
                <a:lnTo>
                  <a:pt x="5558336" y="1630996"/>
                </a:lnTo>
                <a:lnTo>
                  <a:pt x="5573425" y="1619362"/>
                </a:lnTo>
                <a:lnTo>
                  <a:pt x="5580970" y="1613544"/>
                </a:lnTo>
                <a:lnTo>
                  <a:pt x="5588513" y="1596093"/>
                </a:lnTo>
                <a:lnTo>
                  <a:pt x="5607373" y="1601910"/>
                </a:lnTo>
                <a:lnTo>
                  <a:pt x="5633778" y="1601910"/>
                </a:lnTo>
                <a:lnTo>
                  <a:pt x="5652638" y="1596093"/>
                </a:lnTo>
                <a:lnTo>
                  <a:pt x="5667726" y="1584459"/>
                </a:lnTo>
                <a:lnTo>
                  <a:pt x="5679042" y="1572825"/>
                </a:lnTo>
                <a:lnTo>
                  <a:pt x="5694131" y="1555374"/>
                </a:lnTo>
                <a:lnTo>
                  <a:pt x="5712991" y="1549556"/>
                </a:lnTo>
                <a:lnTo>
                  <a:pt x="5724307" y="1549556"/>
                </a:lnTo>
                <a:lnTo>
                  <a:pt x="5724307" y="1555374"/>
                </a:lnTo>
                <a:lnTo>
                  <a:pt x="5724307" y="1567008"/>
                </a:lnTo>
                <a:lnTo>
                  <a:pt x="5720535" y="1572825"/>
                </a:lnTo>
                <a:lnTo>
                  <a:pt x="5712991" y="1578642"/>
                </a:lnTo>
                <a:lnTo>
                  <a:pt x="5697903" y="1590276"/>
                </a:lnTo>
                <a:lnTo>
                  <a:pt x="5690357" y="1596093"/>
                </a:lnTo>
                <a:lnTo>
                  <a:pt x="5675270" y="1613544"/>
                </a:lnTo>
                <a:lnTo>
                  <a:pt x="5667726" y="1625178"/>
                </a:lnTo>
                <a:lnTo>
                  <a:pt x="5675270" y="1636813"/>
                </a:lnTo>
                <a:lnTo>
                  <a:pt x="5675270" y="1654264"/>
                </a:lnTo>
                <a:lnTo>
                  <a:pt x="5675270" y="1677532"/>
                </a:lnTo>
                <a:lnTo>
                  <a:pt x="5675270" y="1689166"/>
                </a:lnTo>
                <a:lnTo>
                  <a:pt x="5663954" y="1694983"/>
                </a:lnTo>
                <a:lnTo>
                  <a:pt x="5656410" y="1712434"/>
                </a:lnTo>
                <a:lnTo>
                  <a:pt x="5633778" y="1718252"/>
                </a:lnTo>
                <a:lnTo>
                  <a:pt x="5618689" y="1729886"/>
                </a:lnTo>
                <a:lnTo>
                  <a:pt x="5588513" y="1764788"/>
                </a:lnTo>
                <a:lnTo>
                  <a:pt x="5554565" y="1799690"/>
                </a:lnTo>
                <a:lnTo>
                  <a:pt x="5509301" y="1822959"/>
                </a:lnTo>
                <a:lnTo>
                  <a:pt x="5471580" y="1857861"/>
                </a:lnTo>
                <a:lnTo>
                  <a:pt x="5430087" y="1892764"/>
                </a:lnTo>
                <a:lnTo>
                  <a:pt x="5381051" y="1927666"/>
                </a:lnTo>
                <a:lnTo>
                  <a:pt x="5339559" y="1962569"/>
                </a:lnTo>
                <a:lnTo>
                  <a:pt x="5301838" y="1991654"/>
                </a:lnTo>
                <a:lnTo>
                  <a:pt x="5256574" y="2020739"/>
                </a:lnTo>
                <a:lnTo>
                  <a:pt x="5215081" y="2049825"/>
                </a:lnTo>
                <a:lnTo>
                  <a:pt x="5177360" y="2078910"/>
                </a:lnTo>
                <a:lnTo>
                  <a:pt x="5132096" y="2107996"/>
                </a:lnTo>
                <a:lnTo>
                  <a:pt x="5090604" y="2125447"/>
                </a:lnTo>
                <a:lnTo>
                  <a:pt x="5052883" y="2160349"/>
                </a:lnTo>
                <a:lnTo>
                  <a:pt x="5060427" y="2171983"/>
                </a:lnTo>
                <a:lnTo>
                  <a:pt x="5067971" y="2171983"/>
                </a:lnTo>
                <a:lnTo>
                  <a:pt x="5083060" y="2171983"/>
                </a:lnTo>
                <a:lnTo>
                  <a:pt x="5094376" y="2166167"/>
                </a:lnTo>
                <a:lnTo>
                  <a:pt x="5117008" y="2154532"/>
                </a:lnTo>
                <a:lnTo>
                  <a:pt x="5132096" y="2137081"/>
                </a:lnTo>
                <a:lnTo>
                  <a:pt x="5147185" y="2125447"/>
                </a:lnTo>
                <a:lnTo>
                  <a:pt x="5150957" y="2119630"/>
                </a:lnTo>
                <a:lnTo>
                  <a:pt x="5158501" y="2113813"/>
                </a:lnTo>
                <a:lnTo>
                  <a:pt x="5169816" y="2113813"/>
                </a:lnTo>
                <a:lnTo>
                  <a:pt x="5188676" y="2107996"/>
                </a:lnTo>
                <a:lnTo>
                  <a:pt x="5199993" y="2096361"/>
                </a:lnTo>
                <a:lnTo>
                  <a:pt x="5241485" y="2073093"/>
                </a:lnTo>
                <a:lnTo>
                  <a:pt x="5279206" y="2055642"/>
                </a:lnTo>
                <a:lnTo>
                  <a:pt x="5324470" y="2026557"/>
                </a:lnTo>
                <a:lnTo>
                  <a:pt x="5373507" y="1991654"/>
                </a:lnTo>
                <a:lnTo>
                  <a:pt x="5415000" y="1956752"/>
                </a:lnTo>
                <a:lnTo>
                  <a:pt x="5464036" y="1921849"/>
                </a:lnTo>
                <a:lnTo>
                  <a:pt x="5471580" y="1916032"/>
                </a:lnTo>
                <a:lnTo>
                  <a:pt x="5479123" y="1910215"/>
                </a:lnTo>
                <a:lnTo>
                  <a:pt x="5482895" y="1910215"/>
                </a:lnTo>
                <a:lnTo>
                  <a:pt x="5490440" y="1916032"/>
                </a:lnTo>
                <a:lnTo>
                  <a:pt x="5494212" y="1904398"/>
                </a:lnTo>
                <a:lnTo>
                  <a:pt x="5497984" y="1904398"/>
                </a:lnTo>
                <a:lnTo>
                  <a:pt x="5524388" y="1881130"/>
                </a:lnTo>
                <a:lnTo>
                  <a:pt x="5550793" y="1869495"/>
                </a:lnTo>
                <a:lnTo>
                  <a:pt x="5596058" y="1828776"/>
                </a:lnTo>
                <a:lnTo>
                  <a:pt x="5648866" y="1788057"/>
                </a:lnTo>
                <a:lnTo>
                  <a:pt x="5667726" y="1776423"/>
                </a:lnTo>
                <a:lnTo>
                  <a:pt x="5694131" y="1764788"/>
                </a:lnTo>
                <a:lnTo>
                  <a:pt x="5709218" y="1747337"/>
                </a:lnTo>
                <a:lnTo>
                  <a:pt x="5720535" y="1735703"/>
                </a:lnTo>
                <a:lnTo>
                  <a:pt x="5679042" y="1782239"/>
                </a:lnTo>
                <a:lnTo>
                  <a:pt x="5633778" y="1822959"/>
                </a:lnTo>
                <a:lnTo>
                  <a:pt x="5584741" y="1869495"/>
                </a:lnTo>
                <a:lnTo>
                  <a:pt x="5531933" y="1904398"/>
                </a:lnTo>
                <a:lnTo>
                  <a:pt x="5520616" y="1910215"/>
                </a:lnTo>
                <a:lnTo>
                  <a:pt x="5501756" y="1916032"/>
                </a:lnTo>
                <a:lnTo>
                  <a:pt x="5497984" y="1921849"/>
                </a:lnTo>
                <a:lnTo>
                  <a:pt x="5490440" y="1927666"/>
                </a:lnTo>
                <a:lnTo>
                  <a:pt x="5479123" y="1939301"/>
                </a:lnTo>
                <a:lnTo>
                  <a:pt x="5471580" y="1945117"/>
                </a:lnTo>
                <a:lnTo>
                  <a:pt x="5464036" y="1945117"/>
                </a:lnTo>
                <a:lnTo>
                  <a:pt x="5460264" y="1945117"/>
                </a:lnTo>
                <a:lnTo>
                  <a:pt x="5456492" y="1956752"/>
                </a:lnTo>
                <a:lnTo>
                  <a:pt x="5448948" y="1968386"/>
                </a:lnTo>
                <a:lnTo>
                  <a:pt x="5456492" y="1980020"/>
                </a:lnTo>
                <a:lnTo>
                  <a:pt x="5460264" y="1985837"/>
                </a:lnTo>
                <a:lnTo>
                  <a:pt x="5479123" y="1980020"/>
                </a:lnTo>
                <a:lnTo>
                  <a:pt x="5497984" y="1968386"/>
                </a:lnTo>
                <a:lnTo>
                  <a:pt x="5543248" y="1939301"/>
                </a:lnTo>
                <a:lnTo>
                  <a:pt x="5596058" y="1916032"/>
                </a:lnTo>
                <a:lnTo>
                  <a:pt x="5607373" y="1910215"/>
                </a:lnTo>
                <a:lnTo>
                  <a:pt x="5618689" y="1910215"/>
                </a:lnTo>
                <a:lnTo>
                  <a:pt x="5622462" y="1927666"/>
                </a:lnTo>
                <a:lnTo>
                  <a:pt x="5626234" y="1945117"/>
                </a:lnTo>
                <a:lnTo>
                  <a:pt x="5633778" y="1956752"/>
                </a:lnTo>
                <a:lnTo>
                  <a:pt x="5637551" y="1956752"/>
                </a:lnTo>
                <a:lnTo>
                  <a:pt x="5648866" y="1956752"/>
                </a:lnTo>
                <a:lnTo>
                  <a:pt x="5656410" y="1945117"/>
                </a:lnTo>
                <a:lnTo>
                  <a:pt x="5667726" y="1933483"/>
                </a:lnTo>
                <a:lnTo>
                  <a:pt x="5682814" y="1927666"/>
                </a:lnTo>
                <a:lnTo>
                  <a:pt x="5705446" y="1910215"/>
                </a:lnTo>
                <a:lnTo>
                  <a:pt x="5724307" y="1892764"/>
                </a:lnTo>
                <a:lnTo>
                  <a:pt x="5743167" y="1875313"/>
                </a:lnTo>
                <a:lnTo>
                  <a:pt x="5754483" y="1857861"/>
                </a:lnTo>
                <a:lnTo>
                  <a:pt x="5773343" y="1846227"/>
                </a:lnTo>
                <a:lnTo>
                  <a:pt x="5784660" y="1840410"/>
                </a:lnTo>
                <a:lnTo>
                  <a:pt x="5792204" y="1840410"/>
                </a:lnTo>
                <a:lnTo>
                  <a:pt x="5792204" y="1846227"/>
                </a:lnTo>
                <a:lnTo>
                  <a:pt x="5788432" y="1857861"/>
                </a:lnTo>
                <a:lnTo>
                  <a:pt x="5784660" y="1869495"/>
                </a:lnTo>
                <a:lnTo>
                  <a:pt x="5754483" y="1904398"/>
                </a:lnTo>
                <a:lnTo>
                  <a:pt x="5724307" y="1933483"/>
                </a:lnTo>
                <a:lnTo>
                  <a:pt x="5690357" y="1980020"/>
                </a:lnTo>
                <a:lnTo>
                  <a:pt x="5660182" y="2032373"/>
                </a:lnTo>
                <a:lnTo>
                  <a:pt x="5648866" y="2049825"/>
                </a:lnTo>
                <a:lnTo>
                  <a:pt x="5645094" y="2067276"/>
                </a:lnTo>
                <a:lnTo>
                  <a:pt x="5637551" y="2096361"/>
                </a:lnTo>
                <a:lnTo>
                  <a:pt x="5630006" y="2113813"/>
                </a:lnTo>
                <a:lnTo>
                  <a:pt x="5599830" y="2119630"/>
                </a:lnTo>
                <a:lnTo>
                  <a:pt x="5573425" y="2107996"/>
                </a:lnTo>
                <a:lnTo>
                  <a:pt x="5558336" y="2137081"/>
                </a:lnTo>
                <a:lnTo>
                  <a:pt x="5543248" y="2171983"/>
                </a:lnTo>
                <a:lnTo>
                  <a:pt x="5531933" y="2183617"/>
                </a:lnTo>
                <a:lnTo>
                  <a:pt x="5513073" y="2201069"/>
                </a:lnTo>
                <a:lnTo>
                  <a:pt x="5505528" y="2206886"/>
                </a:lnTo>
                <a:lnTo>
                  <a:pt x="5497984" y="2212703"/>
                </a:lnTo>
                <a:lnTo>
                  <a:pt x="5497984" y="2224337"/>
                </a:lnTo>
                <a:lnTo>
                  <a:pt x="5497984" y="2241788"/>
                </a:lnTo>
                <a:lnTo>
                  <a:pt x="5501756" y="2247605"/>
                </a:lnTo>
                <a:lnTo>
                  <a:pt x="5509301" y="2247605"/>
                </a:lnTo>
                <a:lnTo>
                  <a:pt x="5520616" y="2247605"/>
                </a:lnTo>
                <a:lnTo>
                  <a:pt x="5531933" y="2230154"/>
                </a:lnTo>
                <a:lnTo>
                  <a:pt x="5550793" y="2212703"/>
                </a:lnTo>
                <a:lnTo>
                  <a:pt x="5565881" y="2201069"/>
                </a:lnTo>
                <a:lnTo>
                  <a:pt x="5588513" y="2177801"/>
                </a:lnTo>
                <a:lnTo>
                  <a:pt x="5614917" y="2160349"/>
                </a:lnTo>
                <a:lnTo>
                  <a:pt x="5630006" y="2137081"/>
                </a:lnTo>
                <a:lnTo>
                  <a:pt x="5648866" y="2137081"/>
                </a:lnTo>
                <a:lnTo>
                  <a:pt x="5652638" y="2148715"/>
                </a:lnTo>
                <a:lnTo>
                  <a:pt x="5656410" y="2160349"/>
                </a:lnTo>
                <a:lnTo>
                  <a:pt x="5652638" y="2166167"/>
                </a:lnTo>
                <a:lnTo>
                  <a:pt x="5645094" y="2177801"/>
                </a:lnTo>
                <a:lnTo>
                  <a:pt x="5622462" y="2195252"/>
                </a:lnTo>
                <a:lnTo>
                  <a:pt x="5607373" y="2201069"/>
                </a:lnTo>
                <a:lnTo>
                  <a:pt x="5569653" y="2230154"/>
                </a:lnTo>
                <a:lnTo>
                  <a:pt x="5531933" y="2253423"/>
                </a:lnTo>
                <a:lnTo>
                  <a:pt x="5505528" y="2276691"/>
                </a:lnTo>
                <a:lnTo>
                  <a:pt x="5479123" y="2305776"/>
                </a:lnTo>
                <a:lnTo>
                  <a:pt x="5482895" y="2311593"/>
                </a:lnTo>
                <a:lnTo>
                  <a:pt x="5490440" y="2317410"/>
                </a:lnTo>
                <a:lnTo>
                  <a:pt x="5497984" y="2317410"/>
                </a:lnTo>
                <a:lnTo>
                  <a:pt x="5505528" y="2317410"/>
                </a:lnTo>
                <a:lnTo>
                  <a:pt x="5524388" y="2305776"/>
                </a:lnTo>
                <a:lnTo>
                  <a:pt x="5535705" y="2299959"/>
                </a:lnTo>
                <a:lnTo>
                  <a:pt x="5573425" y="2265057"/>
                </a:lnTo>
                <a:lnTo>
                  <a:pt x="5614917" y="2241788"/>
                </a:lnTo>
                <a:lnTo>
                  <a:pt x="5656410" y="2218520"/>
                </a:lnTo>
                <a:lnTo>
                  <a:pt x="5697903" y="2201069"/>
                </a:lnTo>
                <a:lnTo>
                  <a:pt x="5739395" y="2183617"/>
                </a:lnTo>
                <a:lnTo>
                  <a:pt x="5773343" y="2183617"/>
                </a:lnTo>
                <a:lnTo>
                  <a:pt x="5807292" y="2166167"/>
                </a:lnTo>
                <a:lnTo>
                  <a:pt x="5841240" y="2148715"/>
                </a:lnTo>
                <a:lnTo>
                  <a:pt x="5852556" y="2137081"/>
                </a:lnTo>
                <a:lnTo>
                  <a:pt x="5867644" y="2137081"/>
                </a:lnTo>
                <a:lnTo>
                  <a:pt x="5871416" y="2148715"/>
                </a:lnTo>
                <a:lnTo>
                  <a:pt x="5875188" y="2154532"/>
                </a:lnTo>
                <a:lnTo>
                  <a:pt x="5875188" y="2160349"/>
                </a:lnTo>
                <a:lnTo>
                  <a:pt x="5875188" y="2166167"/>
                </a:lnTo>
                <a:lnTo>
                  <a:pt x="5863872" y="2183617"/>
                </a:lnTo>
                <a:lnTo>
                  <a:pt x="5845012" y="2201069"/>
                </a:lnTo>
                <a:lnTo>
                  <a:pt x="5822380" y="2212703"/>
                </a:lnTo>
                <a:lnTo>
                  <a:pt x="5811064" y="2218520"/>
                </a:lnTo>
                <a:lnTo>
                  <a:pt x="5773343" y="2247605"/>
                </a:lnTo>
                <a:lnTo>
                  <a:pt x="5731850" y="2276691"/>
                </a:lnTo>
                <a:lnTo>
                  <a:pt x="5743167" y="2282508"/>
                </a:lnTo>
                <a:lnTo>
                  <a:pt x="5758255" y="2282508"/>
                </a:lnTo>
                <a:lnTo>
                  <a:pt x="5777115" y="2276691"/>
                </a:lnTo>
                <a:lnTo>
                  <a:pt x="5799748" y="2270874"/>
                </a:lnTo>
                <a:lnTo>
                  <a:pt x="5837468" y="2241788"/>
                </a:lnTo>
                <a:lnTo>
                  <a:pt x="5863872" y="2218520"/>
                </a:lnTo>
                <a:lnTo>
                  <a:pt x="5927997" y="2177801"/>
                </a:lnTo>
                <a:lnTo>
                  <a:pt x="5988349" y="2131264"/>
                </a:lnTo>
                <a:lnTo>
                  <a:pt x="6007209" y="2113813"/>
                </a:lnTo>
                <a:lnTo>
                  <a:pt x="6029842" y="2102179"/>
                </a:lnTo>
                <a:lnTo>
                  <a:pt x="6033614" y="2102179"/>
                </a:lnTo>
                <a:lnTo>
                  <a:pt x="6037386" y="2107996"/>
                </a:lnTo>
                <a:lnTo>
                  <a:pt x="6037386" y="2113813"/>
                </a:lnTo>
                <a:lnTo>
                  <a:pt x="6033614" y="2119630"/>
                </a:lnTo>
                <a:lnTo>
                  <a:pt x="6026071" y="2137081"/>
                </a:lnTo>
                <a:lnTo>
                  <a:pt x="6022298" y="2148715"/>
                </a:lnTo>
                <a:lnTo>
                  <a:pt x="6007209" y="2154532"/>
                </a:lnTo>
                <a:lnTo>
                  <a:pt x="5999665" y="2154532"/>
                </a:lnTo>
                <a:lnTo>
                  <a:pt x="5995893" y="2166167"/>
                </a:lnTo>
                <a:lnTo>
                  <a:pt x="5988349" y="2171983"/>
                </a:lnTo>
                <a:lnTo>
                  <a:pt x="5973262" y="2177801"/>
                </a:lnTo>
                <a:lnTo>
                  <a:pt x="5965718" y="2195252"/>
                </a:lnTo>
                <a:lnTo>
                  <a:pt x="5977034" y="2201069"/>
                </a:lnTo>
                <a:lnTo>
                  <a:pt x="5995893" y="2195252"/>
                </a:lnTo>
                <a:lnTo>
                  <a:pt x="6003437" y="2183617"/>
                </a:lnTo>
                <a:lnTo>
                  <a:pt x="6007209" y="2183617"/>
                </a:lnTo>
                <a:lnTo>
                  <a:pt x="6010982" y="2195252"/>
                </a:lnTo>
                <a:lnTo>
                  <a:pt x="6018526" y="2206886"/>
                </a:lnTo>
                <a:lnTo>
                  <a:pt x="6007209" y="2230154"/>
                </a:lnTo>
                <a:lnTo>
                  <a:pt x="5992121" y="2253423"/>
                </a:lnTo>
                <a:lnTo>
                  <a:pt x="5969490" y="2270874"/>
                </a:lnTo>
                <a:lnTo>
                  <a:pt x="5954401" y="2282508"/>
                </a:lnTo>
                <a:lnTo>
                  <a:pt x="5912909" y="2317410"/>
                </a:lnTo>
                <a:lnTo>
                  <a:pt x="5875188" y="2358130"/>
                </a:lnTo>
                <a:lnTo>
                  <a:pt x="5837468" y="2393032"/>
                </a:lnTo>
                <a:lnTo>
                  <a:pt x="5799748" y="2422117"/>
                </a:lnTo>
                <a:lnTo>
                  <a:pt x="5777115" y="2445386"/>
                </a:lnTo>
                <a:lnTo>
                  <a:pt x="5758255" y="2457020"/>
                </a:lnTo>
                <a:lnTo>
                  <a:pt x="5746939" y="2468654"/>
                </a:lnTo>
                <a:lnTo>
                  <a:pt x="5739395" y="2491922"/>
                </a:lnTo>
                <a:lnTo>
                  <a:pt x="5709218" y="2515191"/>
                </a:lnTo>
                <a:lnTo>
                  <a:pt x="5675270" y="2538459"/>
                </a:lnTo>
                <a:lnTo>
                  <a:pt x="5633778" y="2567544"/>
                </a:lnTo>
                <a:lnTo>
                  <a:pt x="5592286" y="2602447"/>
                </a:lnTo>
                <a:lnTo>
                  <a:pt x="5550793" y="2643166"/>
                </a:lnTo>
                <a:lnTo>
                  <a:pt x="5509301" y="2678069"/>
                </a:lnTo>
                <a:lnTo>
                  <a:pt x="5430087" y="2742057"/>
                </a:lnTo>
                <a:lnTo>
                  <a:pt x="5347102" y="2800228"/>
                </a:lnTo>
                <a:lnTo>
                  <a:pt x="5264117" y="2870033"/>
                </a:lnTo>
                <a:lnTo>
                  <a:pt x="5181133" y="2928203"/>
                </a:lnTo>
                <a:lnTo>
                  <a:pt x="5147185" y="2945655"/>
                </a:lnTo>
                <a:lnTo>
                  <a:pt x="5101919" y="2957289"/>
                </a:lnTo>
                <a:lnTo>
                  <a:pt x="5067971" y="2986374"/>
                </a:lnTo>
                <a:lnTo>
                  <a:pt x="5034023" y="3003825"/>
                </a:lnTo>
                <a:lnTo>
                  <a:pt x="5000076" y="3038727"/>
                </a:lnTo>
                <a:lnTo>
                  <a:pt x="4969898" y="3073630"/>
                </a:lnTo>
                <a:lnTo>
                  <a:pt x="4935950" y="3102715"/>
                </a:lnTo>
                <a:lnTo>
                  <a:pt x="4902002" y="3125984"/>
                </a:lnTo>
                <a:lnTo>
                  <a:pt x="4860509" y="3143435"/>
                </a:lnTo>
                <a:lnTo>
                  <a:pt x="4822789" y="3160886"/>
                </a:lnTo>
                <a:lnTo>
                  <a:pt x="4781296" y="3172520"/>
                </a:lnTo>
                <a:lnTo>
                  <a:pt x="4743576" y="3184154"/>
                </a:lnTo>
                <a:lnTo>
                  <a:pt x="4712878" y="3201370"/>
                </a:lnTo>
                <a:lnTo>
                  <a:pt x="4720402" y="3214150"/>
                </a:lnTo>
                <a:lnTo>
                  <a:pt x="4735997" y="3218124"/>
                </a:lnTo>
                <a:lnTo>
                  <a:pt x="4739594" y="3219957"/>
                </a:lnTo>
                <a:lnTo>
                  <a:pt x="4777524" y="3207423"/>
                </a:lnTo>
                <a:lnTo>
                  <a:pt x="4826561" y="3172520"/>
                </a:lnTo>
                <a:lnTo>
                  <a:pt x="4879370" y="3149252"/>
                </a:lnTo>
                <a:lnTo>
                  <a:pt x="4905774" y="3149252"/>
                </a:lnTo>
                <a:lnTo>
                  <a:pt x="4932178" y="3149252"/>
                </a:lnTo>
                <a:lnTo>
                  <a:pt x="4954811" y="3160886"/>
                </a:lnTo>
                <a:lnTo>
                  <a:pt x="4981215" y="3172520"/>
                </a:lnTo>
                <a:lnTo>
                  <a:pt x="4992531" y="3184154"/>
                </a:lnTo>
                <a:lnTo>
                  <a:pt x="5003847" y="3195789"/>
                </a:lnTo>
                <a:lnTo>
                  <a:pt x="5015163" y="3184154"/>
                </a:lnTo>
                <a:lnTo>
                  <a:pt x="5022707" y="3172520"/>
                </a:lnTo>
                <a:lnTo>
                  <a:pt x="5030251" y="3149252"/>
                </a:lnTo>
                <a:lnTo>
                  <a:pt x="5041568" y="3137618"/>
                </a:lnTo>
                <a:lnTo>
                  <a:pt x="5045339" y="3125984"/>
                </a:lnTo>
                <a:lnTo>
                  <a:pt x="5056655" y="3114349"/>
                </a:lnTo>
                <a:lnTo>
                  <a:pt x="5067971" y="3125984"/>
                </a:lnTo>
                <a:lnTo>
                  <a:pt x="5071743" y="3143435"/>
                </a:lnTo>
                <a:lnTo>
                  <a:pt x="5094376" y="3149252"/>
                </a:lnTo>
                <a:lnTo>
                  <a:pt x="5109464" y="3143435"/>
                </a:lnTo>
                <a:lnTo>
                  <a:pt x="5128324" y="3137618"/>
                </a:lnTo>
                <a:lnTo>
                  <a:pt x="5147185" y="3125984"/>
                </a:lnTo>
                <a:lnTo>
                  <a:pt x="5166045" y="3120167"/>
                </a:lnTo>
                <a:lnTo>
                  <a:pt x="5184904" y="3120167"/>
                </a:lnTo>
                <a:lnTo>
                  <a:pt x="5169816" y="3137618"/>
                </a:lnTo>
                <a:lnTo>
                  <a:pt x="5150957" y="3149252"/>
                </a:lnTo>
                <a:lnTo>
                  <a:pt x="5132096" y="3160886"/>
                </a:lnTo>
                <a:lnTo>
                  <a:pt x="5109464" y="3172520"/>
                </a:lnTo>
                <a:lnTo>
                  <a:pt x="5067971" y="3189971"/>
                </a:lnTo>
                <a:lnTo>
                  <a:pt x="5026479" y="3213240"/>
                </a:lnTo>
                <a:lnTo>
                  <a:pt x="4992531" y="3224874"/>
                </a:lnTo>
                <a:lnTo>
                  <a:pt x="4962354" y="3248142"/>
                </a:lnTo>
                <a:lnTo>
                  <a:pt x="4947267" y="3265593"/>
                </a:lnTo>
                <a:lnTo>
                  <a:pt x="4935950" y="3277227"/>
                </a:lnTo>
                <a:lnTo>
                  <a:pt x="4920862" y="3277227"/>
                </a:lnTo>
                <a:lnTo>
                  <a:pt x="4909546" y="3283045"/>
                </a:lnTo>
                <a:lnTo>
                  <a:pt x="4913318" y="3306313"/>
                </a:lnTo>
                <a:lnTo>
                  <a:pt x="4909546" y="3317947"/>
                </a:lnTo>
                <a:lnTo>
                  <a:pt x="4902002" y="3323764"/>
                </a:lnTo>
                <a:lnTo>
                  <a:pt x="4898230" y="3323764"/>
                </a:lnTo>
                <a:lnTo>
                  <a:pt x="4871825" y="3323764"/>
                </a:lnTo>
                <a:lnTo>
                  <a:pt x="4845421" y="3335398"/>
                </a:lnTo>
                <a:lnTo>
                  <a:pt x="4796384" y="3358667"/>
                </a:lnTo>
                <a:lnTo>
                  <a:pt x="4751120" y="3376118"/>
                </a:lnTo>
                <a:lnTo>
                  <a:pt x="4736032" y="3387752"/>
                </a:lnTo>
                <a:lnTo>
                  <a:pt x="4728487" y="3405203"/>
                </a:lnTo>
                <a:lnTo>
                  <a:pt x="4720943" y="3411020"/>
                </a:lnTo>
                <a:lnTo>
                  <a:pt x="4718499" y="3414790"/>
                </a:lnTo>
                <a:lnTo>
                  <a:pt x="4720402" y="3418022"/>
                </a:lnTo>
                <a:lnTo>
                  <a:pt x="4735997" y="3421996"/>
                </a:lnTo>
                <a:lnTo>
                  <a:pt x="4751592" y="3429943"/>
                </a:lnTo>
                <a:lnTo>
                  <a:pt x="4754149" y="3431572"/>
                </a:lnTo>
                <a:lnTo>
                  <a:pt x="4766208" y="3428472"/>
                </a:lnTo>
                <a:lnTo>
                  <a:pt x="4777524" y="3428472"/>
                </a:lnTo>
                <a:lnTo>
                  <a:pt x="4781296" y="3434289"/>
                </a:lnTo>
                <a:lnTo>
                  <a:pt x="4781296" y="3440105"/>
                </a:lnTo>
                <a:lnTo>
                  <a:pt x="4773752" y="3451740"/>
                </a:lnTo>
                <a:lnTo>
                  <a:pt x="4773752" y="3463374"/>
                </a:lnTo>
                <a:lnTo>
                  <a:pt x="4777524" y="3469191"/>
                </a:lnTo>
                <a:lnTo>
                  <a:pt x="4785068" y="3469191"/>
                </a:lnTo>
                <a:lnTo>
                  <a:pt x="4792612" y="3469191"/>
                </a:lnTo>
                <a:lnTo>
                  <a:pt x="4819017" y="3457557"/>
                </a:lnTo>
                <a:lnTo>
                  <a:pt x="4837877" y="3451740"/>
                </a:lnTo>
                <a:lnTo>
                  <a:pt x="4852965" y="3440105"/>
                </a:lnTo>
                <a:lnTo>
                  <a:pt x="4879370" y="3428472"/>
                </a:lnTo>
                <a:lnTo>
                  <a:pt x="4890685" y="3416838"/>
                </a:lnTo>
                <a:lnTo>
                  <a:pt x="4902002" y="3411020"/>
                </a:lnTo>
                <a:lnTo>
                  <a:pt x="4909546" y="3405203"/>
                </a:lnTo>
                <a:lnTo>
                  <a:pt x="4905774" y="3393569"/>
                </a:lnTo>
                <a:lnTo>
                  <a:pt x="4886914" y="3393569"/>
                </a:lnTo>
                <a:lnTo>
                  <a:pt x="4871825" y="3405203"/>
                </a:lnTo>
                <a:lnTo>
                  <a:pt x="4849193" y="3411020"/>
                </a:lnTo>
                <a:lnTo>
                  <a:pt x="4826561" y="3411020"/>
                </a:lnTo>
                <a:lnTo>
                  <a:pt x="4852965" y="3387752"/>
                </a:lnTo>
                <a:lnTo>
                  <a:pt x="4875597" y="3364483"/>
                </a:lnTo>
                <a:lnTo>
                  <a:pt x="4886914" y="3358667"/>
                </a:lnTo>
                <a:lnTo>
                  <a:pt x="4898230" y="3352849"/>
                </a:lnTo>
                <a:lnTo>
                  <a:pt x="4909546" y="3352849"/>
                </a:lnTo>
                <a:lnTo>
                  <a:pt x="4920862" y="3358667"/>
                </a:lnTo>
                <a:lnTo>
                  <a:pt x="4935950" y="3364483"/>
                </a:lnTo>
                <a:lnTo>
                  <a:pt x="4939723" y="3364483"/>
                </a:lnTo>
                <a:lnTo>
                  <a:pt x="4939723" y="3370301"/>
                </a:lnTo>
                <a:lnTo>
                  <a:pt x="4935950" y="3381935"/>
                </a:lnTo>
                <a:lnTo>
                  <a:pt x="4935950" y="3387752"/>
                </a:lnTo>
                <a:lnTo>
                  <a:pt x="4935950" y="3393569"/>
                </a:lnTo>
                <a:lnTo>
                  <a:pt x="4939723" y="3405203"/>
                </a:lnTo>
                <a:lnTo>
                  <a:pt x="4947267" y="3405203"/>
                </a:lnTo>
                <a:lnTo>
                  <a:pt x="4951039" y="3393569"/>
                </a:lnTo>
                <a:lnTo>
                  <a:pt x="4954811" y="3405203"/>
                </a:lnTo>
                <a:lnTo>
                  <a:pt x="4954811" y="3411020"/>
                </a:lnTo>
                <a:lnTo>
                  <a:pt x="4962354" y="3422654"/>
                </a:lnTo>
                <a:lnTo>
                  <a:pt x="4966126" y="3434289"/>
                </a:lnTo>
                <a:lnTo>
                  <a:pt x="4973671" y="3434289"/>
                </a:lnTo>
                <a:lnTo>
                  <a:pt x="4984987" y="3440105"/>
                </a:lnTo>
                <a:lnTo>
                  <a:pt x="5000076" y="3457557"/>
                </a:lnTo>
                <a:lnTo>
                  <a:pt x="5007619" y="3469191"/>
                </a:lnTo>
                <a:lnTo>
                  <a:pt x="5026479" y="3498276"/>
                </a:lnTo>
                <a:lnTo>
                  <a:pt x="5037795" y="3527362"/>
                </a:lnTo>
                <a:lnTo>
                  <a:pt x="5037795" y="3544813"/>
                </a:lnTo>
                <a:lnTo>
                  <a:pt x="5037795" y="3556447"/>
                </a:lnTo>
                <a:lnTo>
                  <a:pt x="5034023" y="3562264"/>
                </a:lnTo>
                <a:lnTo>
                  <a:pt x="5034023" y="3568081"/>
                </a:lnTo>
                <a:lnTo>
                  <a:pt x="5034023" y="3573898"/>
                </a:lnTo>
                <a:lnTo>
                  <a:pt x="5037795" y="3573898"/>
                </a:lnTo>
                <a:lnTo>
                  <a:pt x="5071743" y="3597167"/>
                </a:lnTo>
                <a:lnTo>
                  <a:pt x="5109464" y="3608801"/>
                </a:lnTo>
                <a:lnTo>
                  <a:pt x="5109464" y="3614618"/>
                </a:lnTo>
                <a:lnTo>
                  <a:pt x="5105692" y="3620435"/>
                </a:lnTo>
                <a:lnTo>
                  <a:pt x="5101919" y="3620435"/>
                </a:lnTo>
                <a:lnTo>
                  <a:pt x="5098148" y="3620435"/>
                </a:lnTo>
                <a:lnTo>
                  <a:pt x="5098148" y="3626252"/>
                </a:lnTo>
                <a:lnTo>
                  <a:pt x="5094376" y="3643703"/>
                </a:lnTo>
                <a:lnTo>
                  <a:pt x="5090604" y="3655337"/>
                </a:lnTo>
                <a:lnTo>
                  <a:pt x="5064199" y="3672788"/>
                </a:lnTo>
                <a:lnTo>
                  <a:pt x="5037795" y="3678606"/>
                </a:lnTo>
                <a:lnTo>
                  <a:pt x="5026479" y="3678606"/>
                </a:lnTo>
                <a:lnTo>
                  <a:pt x="5022707" y="3672788"/>
                </a:lnTo>
                <a:lnTo>
                  <a:pt x="5022707" y="3666972"/>
                </a:lnTo>
                <a:lnTo>
                  <a:pt x="5022707" y="3649520"/>
                </a:lnTo>
                <a:lnTo>
                  <a:pt x="5022707" y="3632069"/>
                </a:lnTo>
                <a:lnTo>
                  <a:pt x="5015163" y="3620435"/>
                </a:lnTo>
                <a:lnTo>
                  <a:pt x="5011391" y="3608801"/>
                </a:lnTo>
                <a:lnTo>
                  <a:pt x="5000076" y="3602984"/>
                </a:lnTo>
                <a:lnTo>
                  <a:pt x="4969898" y="3597167"/>
                </a:lnTo>
                <a:lnTo>
                  <a:pt x="4939723" y="3597167"/>
                </a:lnTo>
                <a:lnTo>
                  <a:pt x="4935950" y="3602984"/>
                </a:lnTo>
                <a:lnTo>
                  <a:pt x="4932178" y="3608801"/>
                </a:lnTo>
                <a:lnTo>
                  <a:pt x="4932178" y="3614618"/>
                </a:lnTo>
                <a:lnTo>
                  <a:pt x="4932178" y="3620435"/>
                </a:lnTo>
                <a:lnTo>
                  <a:pt x="4939723" y="3620435"/>
                </a:lnTo>
                <a:lnTo>
                  <a:pt x="4947267" y="3620435"/>
                </a:lnTo>
                <a:lnTo>
                  <a:pt x="4951039" y="3626252"/>
                </a:lnTo>
                <a:lnTo>
                  <a:pt x="4954811" y="3632069"/>
                </a:lnTo>
                <a:lnTo>
                  <a:pt x="4954811" y="3643703"/>
                </a:lnTo>
                <a:lnTo>
                  <a:pt x="4947267" y="3655337"/>
                </a:lnTo>
                <a:lnTo>
                  <a:pt x="4932178" y="3661154"/>
                </a:lnTo>
                <a:lnTo>
                  <a:pt x="4902002" y="3666972"/>
                </a:lnTo>
                <a:lnTo>
                  <a:pt x="4886914" y="3672788"/>
                </a:lnTo>
                <a:lnTo>
                  <a:pt x="4890685" y="3701874"/>
                </a:lnTo>
                <a:lnTo>
                  <a:pt x="4905774" y="3719325"/>
                </a:lnTo>
                <a:lnTo>
                  <a:pt x="4898230" y="3725142"/>
                </a:lnTo>
                <a:lnTo>
                  <a:pt x="4886914" y="3725142"/>
                </a:lnTo>
                <a:lnTo>
                  <a:pt x="4879370" y="3742594"/>
                </a:lnTo>
                <a:lnTo>
                  <a:pt x="4875597" y="3754228"/>
                </a:lnTo>
                <a:lnTo>
                  <a:pt x="4868053" y="3765862"/>
                </a:lnTo>
                <a:lnTo>
                  <a:pt x="4856737" y="3771679"/>
                </a:lnTo>
                <a:lnTo>
                  <a:pt x="4845421" y="3777496"/>
                </a:lnTo>
                <a:lnTo>
                  <a:pt x="4830333" y="3777496"/>
                </a:lnTo>
                <a:lnTo>
                  <a:pt x="4807700" y="3794947"/>
                </a:lnTo>
                <a:lnTo>
                  <a:pt x="4781296" y="3806581"/>
                </a:lnTo>
                <a:lnTo>
                  <a:pt x="4751120" y="3812398"/>
                </a:lnTo>
                <a:lnTo>
                  <a:pt x="4724715" y="3818215"/>
                </a:lnTo>
                <a:lnTo>
                  <a:pt x="4713399" y="3818215"/>
                </a:lnTo>
                <a:lnTo>
                  <a:pt x="4694539" y="3824032"/>
                </a:lnTo>
                <a:lnTo>
                  <a:pt x="4686995" y="3841484"/>
                </a:lnTo>
                <a:lnTo>
                  <a:pt x="4668134" y="3847301"/>
                </a:lnTo>
                <a:lnTo>
                  <a:pt x="4641731" y="3847301"/>
                </a:lnTo>
                <a:lnTo>
                  <a:pt x="4611554" y="3841484"/>
                </a:lnTo>
                <a:lnTo>
                  <a:pt x="4592694" y="3853118"/>
                </a:lnTo>
                <a:lnTo>
                  <a:pt x="4566290" y="3858935"/>
                </a:lnTo>
                <a:lnTo>
                  <a:pt x="4558745" y="3858935"/>
                </a:lnTo>
                <a:lnTo>
                  <a:pt x="4554973" y="3864752"/>
                </a:lnTo>
                <a:lnTo>
                  <a:pt x="4543657" y="3870569"/>
                </a:lnTo>
                <a:lnTo>
                  <a:pt x="4536113" y="3876386"/>
                </a:lnTo>
                <a:lnTo>
                  <a:pt x="4524797" y="3893837"/>
                </a:lnTo>
                <a:lnTo>
                  <a:pt x="4509709" y="3893837"/>
                </a:lnTo>
                <a:lnTo>
                  <a:pt x="4479533" y="3899655"/>
                </a:lnTo>
                <a:lnTo>
                  <a:pt x="4449356" y="3905472"/>
                </a:lnTo>
                <a:lnTo>
                  <a:pt x="4385232" y="3911288"/>
                </a:lnTo>
                <a:lnTo>
                  <a:pt x="4324879" y="3922923"/>
                </a:lnTo>
                <a:lnTo>
                  <a:pt x="4290930" y="3934557"/>
                </a:lnTo>
                <a:lnTo>
                  <a:pt x="4256983" y="3934557"/>
                </a:lnTo>
                <a:lnTo>
                  <a:pt x="4223034" y="3940374"/>
                </a:lnTo>
                <a:lnTo>
                  <a:pt x="4189086" y="3952008"/>
                </a:lnTo>
                <a:lnTo>
                  <a:pt x="4162682" y="3963642"/>
                </a:lnTo>
                <a:lnTo>
                  <a:pt x="4132505" y="3981093"/>
                </a:lnTo>
                <a:lnTo>
                  <a:pt x="4106101" y="3981093"/>
                </a:lnTo>
                <a:lnTo>
                  <a:pt x="4079696" y="3963642"/>
                </a:lnTo>
                <a:lnTo>
                  <a:pt x="4045748" y="3963642"/>
                </a:lnTo>
                <a:lnTo>
                  <a:pt x="4015572" y="3969459"/>
                </a:lnTo>
                <a:lnTo>
                  <a:pt x="3981623" y="3986911"/>
                </a:lnTo>
                <a:lnTo>
                  <a:pt x="3951447" y="3998544"/>
                </a:lnTo>
                <a:lnTo>
                  <a:pt x="3928815" y="3998544"/>
                </a:lnTo>
                <a:lnTo>
                  <a:pt x="3906182" y="3986911"/>
                </a:lnTo>
                <a:lnTo>
                  <a:pt x="3872234" y="3986911"/>
                </a:lnTo>
                <a:lnTo>
                  <a:pt x="3834513" y="3986911"/>
                </a:lnTo>
                <a:lnTo>
                  <a:pt x="3796793" y="3992728"/>
                </a:lnTo>
                <a:lnTo>
                  <a:pt x="3759073" y="4004362"/>
                </a:lnTo>
                <a:lnTo>
                  <a:pt x="3732669" y="4010179"/>
                </a:lnTo>
                <a:lnTo>
                  <a:pt x="3706265" y="4015996"/>
                </a:lnTo>
                <a:lnTo>
                  <a:pt x="3676088" y="4010179"/>
                </a:lnTo>
                <a:lnTo>
                  <a:pt x="3645911" y="3998544"/>
                </a:lnTo>
                <a:lnTo>
                  <a:pt x="3623279" y="3992728"/>
                </a:lnTo>
                <a:lnTo>
                  <a:pt x="3597779" y="3992728"/>
                </a:lnTo>
                <a:lnTo>
                  <a:pt x="3591545" y="3994101"/>
                </a:lnTo>
                <a:lnTo>
                  <a:pt x="3566698" y="4015996"/>
                </a:lnTo>
                <a:lnTo>
                  <a:pt x="3536523" y="4033447"/>
                </a:lnTo>
                <a:lnTo>
                  <a:pt x="3510119" y="4039264"/>
                </a:lnTo>
                <a:lnTo>
                  <a:pt x="3479942" y="4033447"/>
                </a:lnTo>
                <a:lnTo>
                  <a:pt x="3445994" y="4033447"/>
                </a:lnTo>
                <a:lnTo>
                  <a:pt x="3412045" y="4027630"/>
                </a:lnTo>
                <a:lnTo>
                  <a:pt x="3397729" y="4020271"/>
                </a:lnTo>
                <a:lnTo>
                  <a:pt x="3376240" y="4031317"/>
                </a:lnTo>
                <a:lnTo>
                  <a:pt x="3353050" y="4035290"/>
                </a:lnTo>
                <a:lnTo>
                  <a:pt x="3329861" y="4035290"/>
                </a:lnTo>
                <a:lnTo>
                  <a:pt x="3309248" y="4039264"/>
                </a:lnTo>
                <a:lnTo>
                  <a:pt x="3291212" y="4035290"/>
                </a:lnTo>
                <a:lnTo>
                  <a:pt x="3270601" y="4023370"/>
                </a:lnTo>
                <a:lnTo>
                  <a:pt x="3252564" y="4007476"/>
                </a:lnTo>
                <a:lnTo>
                  <a:pt x="3231952" y="4007476"/>
                </a:lnTo>
                <a:lnTo>
                  <a:pt x="3216492" y="4011449"/>
                </a:lnTo>
                <a:lnTo>
                  <a:pt x="3195879" y="4019397"/>
                </a:lnTo>
                <a:lnTo>
                  <a:pt x="3175266" y="4023370"/>
                </a:lnTo>
                <a:lnTo>
                  <a:pt x="3157230" y="4019397"/>
                </a:lnTo>
                <a:lnTo>
                  <a:pt x="3139194" y="4015423"/>
                </a:lnTo>
                <a:lnTo>
                  <a:pt x="3113429" y="4007476"/>
                </a:lnTo>
                <a:lnTo>
                  <a:pt x="3087663" y="4003503"/>
                </a:lnTo>
                <a:lnTo>
                  <a:pt x="3061897" y="4003503"/>
                </a:lnTo>
                <a:lnTo>
                  <a:pt x="3038708" y="4003503"/>
                </a:lnTo>
                <a:lnTo>
                  <a:pt x="3023248" y="4011449"/>
                </a:lnTo>
                <a:lnTo>
                  <a:pt x="3007789" y="4011449"/>
                </a:lnTo>
                <a:lnTo>
                  <a:pt x="2987176" y="4003503"/>
                </a:lnTo>
                <a:lnTo>
                  <a:pt x="2963986" y="3991582"/>
                </a:lnTo>
                <a:lnTo>
                  <a:pt x="2943374" y="3987608"/>
                </a:lnTo>
                <a:lnTo>
                  <a:pt x="2920185" y="3987608"/>
                </a:lnTo>
                <a:lnTo>
                  <a:pt x="2902148" y="3999529"/>
                </a:lnTo>
                <a:lnTo>
                  <a:pt x="2884112" y="3999529"/>
                </a:lnTo>
                <a:lnTo>
                  <a:pt x="2863499" y="3987608"/>
                </a:lnTo>
                <a:lnTo>
                  <a:pt x="2845463" y="3979662"/>
                </a:lnTo>
                <a:lnTo>
                  <a:pt x="2822274" y="3971715"/>
                </a:lnTo>
                <a:lnTo>
                  <a:pt x="2799085" y="3967741"/>
                </a:lnTo>
                <a:lnTo>
                  <a:pt x="2775896" y="3967741"/>
                </a:lnTo>
                <a:lnTo>
                  <a:pt x="2752707" y="3959794"/>
                </a:lnTo>
                <a:lnTo>
                  <a:pt x="2711481" y="3951847"/>
                </a:lnTo>
                <a:lnTo>
                  <a:pt x="2667680" y="3947874"/>
                </a:lnTo>
                <a:lnTo>
                  <a:pt x="2647067" y="3943901"/>
                </a:lnTo>
                <a:lnTo>
                  <a:pt x="2626454" y="3939927"/>
                </a:lnTo>
                <a:lnTo>
                  <a:pt x="2616148" y="3939927"/>
                </a:lnTo>
                <a:lnTo>
                  <a:pt x="2608418" y="3928006"/>
                </a:lnTo>
                <a:lnTo>
                  <a:pt x="2603265" y="3924033"/>
                </a:lnTo>
                <a:lnTo>
                  <a:pt x="2595536" y="3920059"/>
                </a:lnTo>
                <a:lnTo>
                  <a:pt x="2592959" y="3916086"/>
                </a:lnTo>
                <a:lnTo>
                  <a:pt x="2587805" y="3916086"/>
                </a:lnTo>
                <a:lnTo>
                  <a:pt x="2569769" y="3912112"/>
                </a:lnTo>
                <a:lnTo>
                  <a:pt x="2556887" y="3904166"/>
                </a:lnTo>
                <a:lnTo>
                  <a:pt x="2536273" y="3908139"/>
                </a:lnTo>
                <a:lnTo>
                  <a:pt x="2518238" y="3908139"/>
                </a:lnTo>
                <a:lnTo>
                  <a:pt x="2505355" y="3904166"/>
                </a:lnTo>
                <a:lnTo>
                  <a:pt x="2500202" y="3892245"/>
                </a:lnTo>
                <a:lnTo>
                  <a:pt x="2487319" y="3888271"/>
                </a:lnTo>
                <a:lnTo>
                  <a:pt x="2479589" y="3888271"/>
                </a:lnTo>
                <a:lnTo>
                  <a:pt x="2461553" y="3884298"/>
                </a:lnTo>
                <a:lnTo>
                  <a:pt x="2440940" y="3880324"/>
                </a:lnTo>
                <a:lnTo>
                  <a:pt x="2422904" y="3872377"/>
                </a:lnTo>
                <a:lnTo>
                  <a:pt x="2407444" y="3860457"/>
                </a:lnTo>
                <a:lnTo>
                  <a:pt x="2397138" y="3860457"/>
                </a:lnTo>
                <a:lnTo>
                  <a:pt x="2389408" y="3856484"/>
                </a:lnTo>
                <a:lnTo>
                  <a:pt x="2381679" y="3852510"/>
                </a:lnTo>
                <a:lnTo>
                  <a:pt x="2376526" y="3844563"/>
                </a:lnTo>
                <a:lnTo>
                  <a:pt x="2373948" y="3836616"/>
                </a:lnTo>
                <a:lnTo>
                  <a:pt x="2368795" y="3824695"/>
                </a:lnTo>
                <a:lnTo>
                  <a:pt x="2361066" y="3824695"/>
                </a:lnTo>
                <a:lnTo>
                  <a:pt x="2355912" y="3820722"/>
                </a:lnTo>
                <a:lnTo>
                  <a:pt x="2366219" y="3808802"/>
                </a:lnTo>
                <a:lnTo>
                  <a:pt x="2366823" y="3804148"/>
                </a:lnTo>
                <a:lnTo>
                  <a:pt x="2357273" y="3806581"/>
                </a:lnTo>
                <a:lnTo>
                  <a:pt x="2307046" y="3806581"/>
                </a:lnTo>
                <a:lnTo>
                  <a:pt x="2256819" y="3812398"/>
                </a:lnTo>
                <a:lnTo>
                  <a:pt x="2211157" y="3812398"/>
                </a:lnTo>
                <a:lnTo>
                  <a:pt x="2165495" y="3829850"/>
                </a:lnTo>
                <a:lnTo>
                  <a:pt x="2119834" y="3847301"/>
                </a:lnTo>
                <a:lnTo>
                  <a:pt x="2078738" y="3841484"/>
                </a:lnTo>
                <a:lnTo>
                  <a:pt x="2037642" y="3847301"/>
                </a:lnTo>
                <a:lnTo>
                  <a:pt x="2014812" y="3853118"/>
                </a:lnTo>
                <a:lnTo>
                  <a:pt x="1987415" y="3864752"/>
                </a:lnTo>
                <a:lnTo>
                  <a:pt x="1969151" y="3870569"/>
                </a:lnTo>
                <a:lnTo>
                  <a:pt x="1941754" y="3870569"/>
                </a:lnTo>
                <a:lnTo>
                  <a:pt x="1905224" y="3864752"/>
                </a:lnTo>
                <a:lnTo>
                  <a:pt x="1868695" y="3870569"/>
                </a:lnTo>
                <a:lnTo>
                  <a:pt x="1827599" y="3893837"/>
                </a:lnTo>
                <a:lnTo>
                  <a:pt x="1781939" y="3905471"/>
                </a:lnTo>
                <a:lnTo>
                  <a:pt x="1745409" y="3911288"/>
                </a:lnTo>
                <a:lnTo>
                  <a:pt x="1704314" y="3911288"/>
                </a:lnTo>
                <a:lnTo>
                  <a:pt x="1654086" y="3922922"/>
                </a:lnTo>
                <a:lnTo>
                  <a:pt x="1612991" y="3946191"/>
                </a:lnTo>
                <a:lnTo>
                  <a:pt x="1517102" y="3963642"/>
                </a:lnTo>
                <a:lnTo>
                  <a:pt x="1421212" y="3992728"/>
                </a:lnTo>
                <a:lnTo>
                  <a:pt x="1325323" y="4004362"/>
                </a:lnTo>
                <a:lnTo>
                  <a:pt x="1224867" y="4015996"/>
                </a:lnTo>
                <a:lnTo>
                  <a:pt x="1179205" y="4033447"/>
                </a:lnTo>
                <a:lnTo>
                  <a:pt x="1124411" y="4039264"/>
                </a:lnTo>
                <a:lnTo>
                  <a:pt x="1078750" y="4039264"/>
                </a:lnTo>
                <a:lnTo>
                  <a:pt x="1033088" y="4039264"/>
                </a:lnTo>
                <a:lnTo>
                  <a:pt x="982861" y="4039264"/>
                </a:lnTo>
                <a:lnTo>
                  <a:pt x="928067" y="4033447"/>
                </a:lnTo>
                <a:lnTo>
                  <a:pt x="877839" y="4021813"/>
                </a:lnTo>
                <a:lnTo>
                  <a:pt x="823045" y="4021813"/>
                </a:lnTo>
                <a:lnTo>
                  <a:pt x="763686" y="4033447"/>
                </a:lnTo>
                <a:lnTo>
                  <a:pt x="704326" y="4033447"/>
                </a:lnTo>
                <a:lnTo>
                  <a:pt x="649532" y="4033447"/>
                </a:lnTo>
                <a:lnTo>
                  <a:pt x="594738" y="4015996"/>
                </a:lnTo>
                <a:lnTo>
                  <a:pt x="539944" y="4010179"/>
                </a:lnTo>
                <a:lnTo>
                  <a:pt x="480584" y="4010179"/>
                </a:lnTo>
                <a:lnTo>
                  <a:pt x="430356" y="4010179"/>
                </a:lnTo>
                <a:lnTo>
                  <a:pt x="370996" y="3998544"/>
                </a:lnTo>
                <a:lnTo>
                  <a:pt x="320769" y="3992728"/>
                </a:lnTo>
                <a:lnTo>
                  <a:pt x="261408" y="3992728"/>
                </a:lnTo>
                <a:lnTo>
                  <a:pt x="234012" y="3992728"/>
                </a:lnTo>
                <a:lnTo>
                  <a:pt x="211181" y="3986910"/>
                </a:lnTo>
                <a:lnTo>
                  <a:pt x="202048" y="3975276"/>
                </a:lnTo>
                <a:lnTo>
                  <a:pt x="202048" y="3963642"/>
                </a:lnTo>
                <a:lnTo>
                  <a:pt x="206615" y="3952008"/>
                </a:lnTo>
                <a:lnTo>
                  <a:pt x="206615" y="3940374"/>
                </a:lnTo>
                <a:lnTo>
                  <a:pt x="211181" y="3922922"/>
                </a:lnTo>
                <a:lnTo>
                  <a:pt x="211181" y="3917106"/>
                </a:lnTo>
                <a:lnTo>
                  <a:pt x="220313" y="3911288"/>
                </a:lnTo>
                <a:lnTo>
                  <a:pt x="211181" y="3911288"/>
                </a:lnTo>
                <a:lnTo>
                  <a:pt x="224879" y="3893837"/>
                </a:lnTo>
                <a:lnTo>
                  <a:pt x="234012" y="3870569"/>
                </a:lnTo>
                <a:lnTo>
                  <a:pt x="224879" y="3858935"/>
                </a:lnTo>
                <a:lnTo>
                  <a:pt x="215747" y="3853118"/>
                </a:lnTo>
                <a:lnTo>
                  <a:pt x="215747" y="3847301"/>
                </a:lnTo>
                <a:lnTo>
                  <a:pt x="224879" y="3841484"/>
                </a:lnTo>
                <a:lnTo>
                  <a:pt x="247710" y="3829850"/>
                </a:lnTo>
                <a:lnTo>
                  <a:pt x="270541" y="3824032"/>
                </a:lnTo>
                <a:lnTo>
                  <a:pt x="284240" y="3800764"/>
                </a:lnTo>
                <a:lnTo>
                  <a:pt x="288806" y="3771679"/>
                </a:lnTo>
                <a:lnTo>
                  <a:pt x="307070" y="3742593"/>
                </a:lnTo>
                <a:lnTo>
                  <a:pt x="320769" y="3713508"/>
                </a:lnTo>
                <a:lnTo>
                  <a:pt x="348166" y="3701874"/>
                </a:lnTo>
                <a:lnTo>
                  <a:pt x="370996" y="3684422"/>
                </a:lnTo>
                <a:lnTo>
                  <a:pt x="393827" y="3666971"/>
                </a:lnTo>
                <a:lnTo>
                  <a:pt x="407525" y="3637886"/>
                </a:lnTo>
                <a:lnTo>
                  <a:pt x="439489" y="3614617"/>
                </a:lnTo>
                <a:lnTo>
                  <a:pt x="476018" y="3602983"/>
                </a:lnTo>
                <a:lnTo>
                  <a:pt x="507981" y="3585532"/>
                </a:lnTo>
                <a:lnTo>
                  <a:pt x="544510" y="3579715"/>
                </a:lnTo>
                <a:lnTo>
                  <a:pt x="581039" y="3573898"/>
                </a:lnTo>
                <a:lnTo>
                  <a:pt x="613003" y="3579715"/>
                </a:lnTo>
                <a:lnTo>
                  <a:pt x="622135" y="3585532"/>
                </a:lnTo>
                <a:lnTo>
                  <a:pt x="631267" y="3591350"/>
                </a:lnTo>
                <a:lnTo>
                  <a:pt x="644966" y="3602983"/>
                </a:lnTo>
                <a:lnTo>
                  <a:pt x="658664" y="3602983"/>
                </a:lnTo>
                <a:lnTo>
                  <a:pt x="667796" y="3585532"/>
                </a:lnTo>
                <a:lnTo>
                  <a:pt x="686061" y="3568081"/>
                </a:lnTo>
                <a:lnTo>
                  <a:pt x="704326" y="3568081"/>
                </a:lnTo>
                <a:lnTo>
                  <a:pt x="727157" y="3579715"/>
                </a:lnTo>
                <a:lnTo>
                  <a:pt x="763686" y="3579715"/>
                </a:lnTo>
                <a:lnTo>
                  <a:pt x="804781" y="3573898"/>
                </a:lnTo>
                <a:lnTo>
                  <a:pt x="859576" y="3550630"/>
                </a:lnTo>
                <a:lnTo>
                  <a:pt x="923501" y="3515727"/>
                </a:lnTo>
                <a:lnTo>
                  <a:pt x="859576" y="3509910"/>
                </a:lnTo>
                <a:lnTo>
                  <a:pt x="800215" y="3509910"/>
                </a:lnTo>
                <a:lnTo>
                  <a:pt x="777384" y="3504093"/>
                </a:lnTo>
                <a:lnTo>
                  <a:pt x="759120" y="3486642"/>
                </a:lnTo>
                <a:lnTo>
                  <a:pt x="749987" y="3469191"/>
                </a:lnTo>
                <a:lnTo>
                  <a:pt x="745421" y="3457557"/>
                </a:lnTo>
                <a:lnTo>
                  <a:pt x="740855" y="3440105"/>
                </a:lnTo>
                <a:lnTo>
                  <a:pt x="731722" y="3440105"/>
                </a:lnTo>
                <a:lnTo>
                  <a:pt x="695193" y="3445923"/>
                </a:lnTo>
                <a:lnTo>
                  <a:pt x="667796" y="3445923"/>
                </a:lnTo>
                <a:lnTo>
                  <a:pt x="676929" y="3422654"/>
                </a:lnTo>
                <a:lnTo>
                  <a:pt x="686061" y="3405203"/>
                </a:lnTo>
                <a:lnTo>
                  <a:pt x="676929" y="3393569"/>
                </a:lnTo>
                <a:lnTo>
                  <a:pt x="672362" y="3393569"/>
                </a:lnTo>
                <a:lnTo>
                  <a:pt x="667796" y="3393569"/>
                </a:lnTo>
                <a:lnTo>
                  <a:pt x="663230" y="3393569"/>
                </a:lnTo>
                <a:lnTo>
                  <a:pt x="649532" y="3411020"/>
                </a:lnTo>
                <a:lnTo>
                  <a:pt x="635833" y="3416837"/>
                </a:lnTo>
                <a:lnTo>
                  <a:pt x="617568" y="3422654"/>
                </a:lnTo>
                <a:lnTo>
                  <a:pt x="599304" y="3428471"/>
                </a:lnTo>
                <a:lnTo>
                  <a:pt x="581039" y="3422654"/>
                </a:lnTo>
                <a:lnTo>
                  <a:pt x="562774" y="3416837"/>
                </a:lnTo>
                <a:lnTo>
                  <a:pt x="585606" y="3387752"/>
                </a:lnTo>
                <a:lnTo>
                  <a:pt x="613003" y="3370300"/>
                </a:lnTo>
                <a:lnTo>
                  <a:pt x="631267" y="3370300"/>
                </a:lnTo>
                <a:lnTo>
                  <a:pt x="649532" y="3370300"/>
                </a:lnTo>
                <a:lnTo>
                  <a:pt x="658664" y="3370300"/>
                </a:lnTo>
                <a:lnTo>
                  <a:pt x="663230" y="3364483"/>
                </a:lnTo>
                <a:lnTo>
                  <a:pt x="667796" y="3358666"/>
                </a:lnTo>
                <a:lnTo>
                  <a:pt x="672362" y="3341215"/>
                </a:lnTo>
                <a:lnTo>
                  <a:pt x="676929" y="3317947"/>
                </a:lnTo>
                <a:lnTo>
                  <a:pt x="690628" y="3294678"/>
                </a:lnTo>
                <a:lnTo>
                  <a:pt x="708891" y="3288862"/>
                </a:lnTo>
                <a:lnTo>
                  <a:pt x="731722" y="3294678"/>
                </a:lnTo>
                <a:lnTo>
                  <a:pt x="740855" y="3312130"/>
                </a:lnTo>
                <a:lnTo>
                  <a:pt x="745421" y="3335398"/>
                </a:lnTo>
                <a:lnTo>
                  <a:pt x="759120" y="3358666"/>
                </a:lnTo>
                <a:lnTo>
                  <a:pt x="768251" y="3381935"/>
                </a:lnTo>
                <a:lnTo>
                  <a:pt x="795649" y="3370300"/>
                </a:lnTo>
                <a:lnTo>
                  <a:pt x="823045" y="3364483"/>
                </a:lnTo>
                <a:lnTo>
                  <a:pt x="864141" y="3347032"/>
                </a:lnTo>
                <a:lnTo>
                  <a:pt x="909803" y="3335398"/>
                </a:lnTo>
                <a:lnTo>
                  <a:pt x="946332" y="3335398"/>
                </a:lnTo>
                <a:lnTo>
                  <a:pt x="973728" y="3323764"/>
                </a:lnTo>
                <a:lnTo>
                  <a:pt x="982861" y="3312130"/>
                </a:lnTo>
                <a:lnTo>
                  <a:pt x="982861" y="3300496"/>
                </a:lnTo>
                <a:lnTo>
                  <a:pt x="969163" y="3300496"/>
                </a:lnTo>
                <a:lnTo>
                  <a:pt x="960030" y="3300496"/>
                </a:lnTo>
                <a:lnTo>
                  <a:pt x="923501" y="3312130"/>
                </a:lnTo>
                <a:lnTo>
                  <a:pt x="882405" y="3323764"/>
                </a:lnTo>
                <a:lnTo>
                  <a:pt x="864141" y="3323764"/>
                </a:lnTo>
                <a:lnTo>
                  <a:pt x="850443" y="3323764"/>
                </a:lnTo>
                <a:lnTo>
                  <a:pt x="845876" y="3317947"/>
                </a:lnTo>
                <a:lnTo>
                  <a:pt x="836744" y="3312130"/>
                </a:lnTo>
                <a:lnTo>
                  <a:pt x="813914" y="3317947"/>
                </a:lnTo>
                <a:lnTo>
                  <a:pt x="795649" y="3317947"/>
                </a:lnTo>
                <a:lnTo>
                  <a:pt x="786516" y="3294678"/>
                </a:lnTo>
                <a:lnTo>
                  <a:pt x="795649" y="3271411"/>
                </a:lnTo>
                <a:lnTo>
                  <a:pt x="795649" y="3259776"/>
                </a:lnTo>
                <a:lnTo>
                  <a:pt x="800215" y="3248142"/>
                </a:lnTo>
                <a:lnTo>
                  <a:pt x="804781" y="3242325"/>
                </a:lnTo>
                <a:lnTo>
                  <a:pt x="813914" y="3242325"/>
                </a:lnTo>
                <a:lnTo>
                  <a:pt x="827612" y="3242325"/>
                </a:lnTo>
                <a:lnTo>
                  <a:pt x="845876" y="3236508"/>
                </a:lnTo>
                <a:lnTo>
                  <a:pt x="855009" y="3230690"/>
                </a:lnTo>
                <a:lnTo>
                  <a:pt x="859576" y="3219056"/>
                </a:lnTo>
                <a:lnTo>
                  <a:pt x="864141" y="3195789"/>
                </a:lnTo>
                <a:lnTo>
                  <a:pt x="864141" y="3184154"/>
                </a:lnTo>
                <a:lnTo>
                  <a:pt x="864141" y="3166703"/>
                </a:lnTo>
                <a:lnTo>
                  <a:pt x="864141" y="3143435"/>
                </a:lnTo>
                <a:lnTo>
                  <a:pt x="873273" y="3125983"/>
                </a:lnTo>
                <a:lnTo>
                  <a:pt x="877839" y="3102715"/>
                </a:lnTo>
                <a:lnTo>
                  <a:pt x="877839" y="3091081"/>
                </a:lnTo>
                <a:lnTo>
                  <a:pt x="877839" y="3079447"/>
                </a:lnTo>
                <a:lnTo>
                  <a:pt x="882405" y="3067813"/>
                </a:lnTo>
                <a:lnTo>
                  <a:pt x="891538" y="3050362"/>
                </a:lnTo>
                <a:lnTo>
                  <a:pt x="909803" y="3032910"/>
                </a:lnTo>
                <a:lnTo>
                  <a:pt x="928067" y="3027093"/>
                </a:lnTo>
                <a:lnTo>
                  <a:pt x="932633" y="3009642"/>
                </a:lnTo>
                <a:lnTo>
                  <a:pt x="937199" y="3003825"/>
                </a:lnTo>
                <a:lnTo>
                  <a:pt x="928067" y="2998007"/>
                </a:lnTo>
                <a:lnTo>
                  <a:pt x="918934" y="2998007"/>
                </a:lnTo>
                <a:lnTo>
                  <a:pt x="891538" y="2998007"/>
                </a:lnTo>
                <a:lnTo>
                  <a:pt x="873273" y="2992191"/>
                </a:lnTo>
                <a:lnTo>
                  <a:pt x="891538" y="2974740"/>
                </a:lnTo>
                <a:lnTo>
                  <a:pt x="918934" y="2957288"/>
                </a:lnTo>
                <a:lnTo>
                  <a:pt x="946332" y="2951471"/>
                </a:lnTo>
                <a:lnTo>
                  <a:pt x="969163" y="2945654"/>
                </a:lnTo>
                <a:lnTo>
                  <a:pt x="1014824" y="2910752"/>
                </a:lnTo>
                <a:lnTo>
                  <a:pt x="1065052" y="2881666"/>
                </a:lnTo>
                <a:lnTo>
                  <a:pt x="1087882" y="2881666"/>
                </a:lnTo>
                <a:lnTo>
                  <a:pt x="1119846" y="2881666"/>
                </a:lnTo>
                <a:lnTo>
                  <a:pt x="1142676" y="2864215"/>
                </a:lnTo>
                <a:lnTo>
                  <a:pt x="1165508" y="2852581"/>
                </a:lnTo>
                <a:lnTo>
                  <a:pt x="1183771" y="2846764"/>
                </a:lnTo>
                <a:lnTo>
                  <a:pt x="1185986" y="2845354"/>
                </a:lnTo>
                <a:lnTo>
                  <a:pt x="1184421" y="2844549"/>
                </a:lnTo>
                <a:lnTo>
                  <a:pt x="1184421" y="2838732"/>
                </a:lnTo>
                <a:lnTo>
                  <a:pt x="1188193" y="2832915"/>
                </a:lnTo>
                <a:lnTo>
                  <a:pt x="1195737" y="2827098"/>
                </a:lnTo>
                <a:lnTo>
                  <a:pt x="1218369" y="2803830"/>
                </a:lnTo>
                <a:lnTo>
                  <a:pt x="1221938" y="2801471"/>
                </a:lnTo>
                <a:lnTo>
                  <a:pt x="1183771" y="2817678"/>
                </a:lnTo>
                <a:lnTo>
                  <a:pt x="1142676" y="2817678"/>
                </a:lnTo>
                <a:lnTo>
                  <a:pt x="1160941" y="2776959"/>
                </a:lnTo>
                <a:lnTo>
                  <a:pt x="1188338" y="2730422"/>
                </a:lnTo>
                <a:lnTo>
                  <a:pt x="1213716" y="2702711"/>
                </a:lnTo>
                <a:lnTo>
                  <a:pt x="1210825" y="2704940"/>
                </a:lnTo>
                <a:lnTo>
                  <a:pt x="1165561" y="2745659"/>
                </a:lnTo>
                <a:lnTo>
                  <a:pt x="1116525" y="2786378"/>
                </a:lnTo>
                <a:lnTo>
                  <a:pt x="1124068" y="2763110"/>
                </a:lnTo>
                <a:lnTo>
                  <a:pt x="1127841" y="2751476"/>
                </a:lnTo>
                <a:lnTo>
                  <a:pt x="1142928" y="2739842"/>
                </a:lnTo>
                <a:lnTo>
                  <a:pt x="1150472" y="2734025"/>
                </a:lnTo>
                <a:lnTo>
                  <a:pt x="1176877" y="2710757"/>
                </a:lnTo>
                <a:lnTo>
                  <a:pt x="1195737" y="2693305"/>
                </a:lnTo>
                <a:lnTo>
                  <a:pt x="1214597" y="2664220"/>
                </a:lnTo>
                <a:lnTo>
                  <a:pt x="1241002" y="2646769"/>
                </a:lnTo>
                <a:lnTo>
                  <a:pt x="1271178" y="2617683"/>
                </a:lnTo>
                <a:lnTo>
                  <a:pt x="1305125" y="2594415"/>
                </a:lnTo>
                <a:lnTo>
                  <a:pt x="1369251" y="2542061"/>
                </a:lnTo>
                <a:lnTo>
                  <a:pt x="1411578" y="2509425"/>
                </a:lnTo>
                <a:lnTo>
                  <a:pt x="1412882" y="2507413"/>
                </a:lnTo>
                <a:lnTo>
                  <a:pt x="1412882" y="2505475"/>
                </a:lnTo>
                <a:lnTo>
                  <a:pt x="1370985" y="2526825"/>
                </a:lnTo>
                <a:lnTo>
                  <a:pt x="1334455" y="2555910"/>
                </a:lnTo>
                <a:lnTo>
                  <a:pt x="1316190" y="2573362"/>
                </a:lnTo>
                <a:lnTo>
                  <a:pt x="1302492" y="2590813"/>
                </a:lnTo>
                <a:lnTo>
                  <a:pt x="1293359" y="2590813"/>
                </a:lnTo>
                <a:lnTo>
                  <a:pt x="1288793" y="2590813"/>
                </a:lnTo>
                <a:lnTo>
                  <a:pt x="1284227" y="2584995"/>
                </a:lnTo>
                <a:lnTo>
                  <a:pt x="1288793" y="2567544"/>
                </a:lnTo>
                <a:lnTo>
                  <a:pt x="1293359" y="2550093"/>
                </a:lnTo>
                <a:lnTo>
                  <a:pt x="1307058" y="2538459"/>
                </a:lnTo>
                <a:lnTo>
                  <a:pt x="1329889" y="2526825"/>
                </a:lnTo>
                <a:lnTo>
                  <a:pt x="1343587" y="2521008"/>
                </a:lnTo>
                <a:lnTo>
                  <a:pt x="1370985" y="2509373"/>
                </a:lnTo>
                <a:lnTo>
                  <a:pt x="1402947" y="2497739"/>
                </a:lnTo>
                <a:lnTo>
                  <a:pt x="1416645" y="2468654"/>
                </a:lnTo>
                <a:lnTo>
                  <a:pt x="1418116" y="2463971"/>
                </a:lnTo>
                <a:lnTo>
                  <a:pt x="1414516" y="2466439"/>
                </a:lnTo>
                <a:lnTo>
                  <a:pt x="1373023" y="2489708"/>
                </a:lnTo>
                <a:lnTo>
                  <a:pt x="1339075" y="2512976"/>
                </a:lnTo>
                <a:lnTo>
                  <a:pt x="1301354" y="2542061"/>
                </a:lnTo>
                <a:lnTo>
                  <a:pt x="1274950" y="2559513"/>
                </a:lnTo>
                <a:lnTo>
                  <a:pt x="1248546" y="2582781"/>
                </a:lnTo>
                <a:lnTo>
                  <a:pt x="1222141" y="2606049"/>
                </a:lnTo>
                <a:lnTo>
                  <a:pt x="1199509" y="2629317"/>
                </a:lnTo>
                <a:lnTo>
                  <a:pt x="1188193" y="2635135"/>
                </a:lnTo>
                <a:lnTo>
                  <a:pt x="1176877" y="2635135"/>
                </a:lnTo>
                <a:lnTo>
                  <a:pt x="1173105" y="2635135"/>
                </a:lnTo>
                <a:lnTo>
                  <a:pt x="1173105" y="2629317"/>
                </a:lnTo>
                <a:lnTo>
                  <a:pt x="1169333" y="2617683"/>
                </a:lnTo>
                <a:lnTo>
                  <a:pt x="1173105" y="2606049"/>
                </a:lnTo>
                <a:lnTo>
                  <a:pt x="1180649" y="2588598"/>
                </a:lnTo>
                <a:lnTo>
                  <a:pt x="1199509" y="2582781"/>
                </a:lnTo>
                <a:lnTo>
                  <a:pt x="1210825" y="2576964"/>
                </a:lnTo>
                <a:lnTo>
                  <a:pt x="1222141" y="2565330"/>
                </a:lnTo>
                <a:lnTo>
                  <a:pt x="1248546" y="2542061"/>
                </a:lnTo>
                <a:lnTo>
                  <a:pt x="1274950" y="2518793"/>
                </a:lnTo>
                <a:lnTo>
                  <a:pt x="1290038" y="2507159"/>
                </a:lnTo>
                <a:lnTo>
                  <a:pt x="1301354" y="2495525"/>
                </a:lnTo>
                <a:lnTo>
                  <a:pt x="1312670" y="2483890"/>
                </a:lnTo>
                <a:lnTo>
                  <a:pt x="1327758" y="2466439"/>
                </a:lnTo>
                <a:lnTo>
                  <a:pt x="1357934" y="2448988"/>
                </a:lnTo>
                <a:lnTo>
                  <a:pt x="1384339" y="2425720"/>
                </a:lnTo>
                <a:lnTo>
                  <a:pt x="1395655" y="2419902"/>
                </a:lnTo>
                <a:lnTo>
                  <a:pt x="1414516" y="2402451"/>
                </a:lnTo>
                <a:lnTo>
                  <a:pt x="1418287" y="2396634"/>
                </a:lnTo>
                <a:lnTo>
                  <a:pt x="1418287" y="2390817"/>
                </a:lnTo>
                <a:lnTo>
                  <a:pt x="1414516" y="2385000"/>
                </a:lnTo>
                <a:lnTo>
                  <a:pt x="1403199" y="2367549"/>
                </a:lnTo>
                <a:lnTo>
                  <a:pt x="1391883" y="2367549"/>
                </a:lnTo>
                <a:lnTo>
                  <a:pt x="1373023" y="2385000"/>
                </a:lnTo>
                <a:lnTo>
                  <a:pt x="1357934" y="2396634"/>
                </a:lnTo>
                <a:lnTo>
                  <a:pt x="1342847" y="2408268"/>
                </a:lnTo>
                <a:lnTo>
                  <a:pt x="1308897" y="2437354"/>
                </a:lnTo>
                <a:lnTo>
                  <a:pt x="1274950" y="2460622"/>
                </a:lnTo>
                <a:lnTo>
                  <a:pt x="1263633" y="2466439"/>
                </a:lnTo>
                <a:lnTo>
                  <a:pt x="1244774" y="2483890"/>
                </a:lnTo>
                <a:lnTo>
                  <a:pt x="1233458" y="2460622"/>
                </a:lnTo>
                <a:lnTo>
                  <a:pt x="1218369" y="2454805"/>
                </a:lnTo>
                <a:lnTo>
                  <a:pt x="1210825" y="2454805"/>
                </a:lnTo>
                <a:lnTo>
                  <a:pt x="1195737" y="2460622"/>
                </a:lnTo>
                <a:lnTo>
                  <a:pt x="1180649" y="2472256"/>
                </a:lnTo>
                <a:lnTo>
                  <a:pt x="1173105" y="2483890"/>
                </a:lnTo>
                <a:lnTo>
                  <a:pt x="1135385" y="2512976"/>
                </a:lnTo>
                <a:lnTo>
                  <a:pt x="1097663" y="2542061"/>
                </a:lnTo>
                <a:lnTo>
                  <a:pt x="1063716" y="2576964"/>
                </a:lnTo>
                <a:lnTo>
                  <a:pt x="1029767" y="2606049"/>
                </a:lnTo>
                <a:lnTo>
                  <a:pt x="1025995" y="2606049"/>
                </a:lnTo>
                <a:lnTo>
                  <a:pt x="1022223" y="2606049"/>
                </a:lnTo>
                <a:lnTo>
                  <a:pt x="1014679" y="2617683"/>
                </a:lnTo>
                <a:lnTo>
                  <a:pt x="1010907" y="2635135"/>
                </a:lnTo>
                <a:lnTo>
                  <a:pt x="995819" y="2640952"/>
                </a:lnTo>
                <a:lnTo>
                  <a:pt x="984503" y="2652586"/>
                </a:lnTo>
                <a:lnTo>
                  <a:pt x="958099" y="2675854"/>
                </a:lnTo>
                <a:lnTo>
                  <a:pt x="927922" y="2693305"/>
                </a:lnTo>
                <a:lnTo>
                  <a:pt x="939238" y="2675854"/>
                </a:lnTo>
                <a:lnTo>
                  <a:pt x="958099" y="2652586"/>
                </a:lnTo>
                <a:lnTo>
                  <a:pt x="969414" y="2640952"/>
                </a:lnTo>
                <a:lnTo>
                  <a:pt x="980731" y="2629317"/>
                </a:lnTo>
                <a:lnTo>
                  <a:pt x="973186" y="2611866"/>
                </a:lnTo>
                <a:lnTo>
                  <a:pt x="965642" y="2606049"/>
                </a:lnTo>
                <a:lnTo>
                  <a:pt x="958099" y="2600232"/>
                </a:lnTo>
                <a:lnTo>
                  <a:pt x="950554" y="2600232"/>
                </a:lnTo>
                <a:lnTo>
                  <a:pt x="939238" y="2606049"/>
                </a:lnTo>
                <a:lnTo>
                  <a:pt x="931694" y="2611866"/>
                </a:lnTo>
                <a:lnTo>
                  <a:pt x="920378" y="2606049"/>
                </a:lnTo>
                <a:lnTo>
                  <a:pt x="909062" y="2594415"/>
                </a:lnTo>
                <a:lnTo>
                  <a:pt x="897746" y="2600232"/>
                </a:lnTo>
                <a:lnTo>
                  <a:pt x="878886" y="2611866"/>
                </a:lnTo>
                <a:lnTo>
                  <a:pt x="871342" y="2629317"/>
                </a:lnTo>
                <a:lnTo>
                  <a:pt x="860025" y="2640952"/>
                </a:lnTo>
                <a:lnTo>
                  <a:pt x="848709" y="2646769"/>
                </a:lnTo>
                <a:lnTo>
                  <a:pt x="833621" y="2646769"/>
                </a:lnTo>
                <a:lnTo>
                  <a:pt x="848709" y="2629317"/>
                </a:lnTo>
                <a:lnTo>
                  <a:pt x="871342" y="2600232"/>
                </a:lnTo>
                <a:lnTo>
                  <a:pt x="893974" y="2588598"/>
                </a:lnTo>
                <a:lnTo>
                  <a:pt x="909062" y="2559513"/>
                </a:lnTo>
                <a:lnTo>
                  <a:pt x="924150" y="2542061"/>
                </a:lnTo>
                <a:lnTo>
                  <a:pt x="935466" y="2512976"/>
                </a:lnTo>
                <a:lnTo>
                  <a:pt x="954327" y="2501342"/>
                </a:lnTo>
                <a:lnTo>
                  <a:pt x="969414" y="2489708"/>
                </a:lnTo>
                <a:lnTo>
                  <a:pt x="973186" y="2466439"/>
                </a:lnTo>
                <a:lnTo>
                  <a:pt x="973186" y="2454805"/>
                </a:lnTo>
                <a:lnTo>
                  <a:pt x="965642" y="2448988"/>
                </a:lnTo>
                <a:lnTo>
                  <a:pt x="958099" y="2443171"/>
                </a:lnTo>
                <a:lnTo>
                  <a:pt x="935466" y="2448988"/>
                </a:lnTo>
                <a:lnTo>
                  <a:pt x="916606" y="2454805"/>
                </a:lnTo>
                <a:lnTo>
                  <a:pt x="860025" y="2489708"/>
                </a:lnTo>
                <a:lnTo>
                  <a:pt x="803445" y="2518793"/>
                </a:lnTo>
                <a:lnTo>
                  <a:pt x="792128" y="2530427"/>
                </a:lnTo>
                <a:lnTo>
                  <a:pt x="765724" y="2542061"/>
                </a:lnTo>
                <a:lnTo>
                  <a:pt x="754408" y="2547878"/>
                </a:lnTo>
                <a:lnTo>
                  <a:pt x="743092" y="2547878"/>
                </a:lnTo>
                <a:lnTo>
                  <a:pt x="735548" y="2547878"/>
                </a:lnTo>
                <a:lnTo>
                  <a:pt x="731776" y="2542061"/>
                </a:lnTo>
                <a:lnTo>
                  <a:pt x="735548" y="2530427"/>
                </a:lnTo>
                <a:lnTo>
                  <a:pt x="739320" y="2507159"/>
                </a:lnTo>
                <a:lnTo>
                  <a:pt x="739320" y="2489708"/>
                </a:lnTo>
                <a:lnTo>
                  <a:pt x="739320" y="2466439"/>
                </a:lnTo>
                <a:lnTo>
                  <a:pt x="765724" y="2443171"/>
                </a:lnTo>
                <a:lnTo>
                  <a:pt x="784585" y="2414086"/>
                </a:lnTo>
                <a:lnTo>
                  <a:pt x="784585" y="2402451"/>
                </a:lnTo>
                <a:lnTo>
                  <a:pt x="777040" y="2402451"/>
                </a:lnTo>
                <a:lnTo>
                  <a:pt x="769496" y="2402451"/>
                </a:lnTo>
                <a:lnTo>
                  <a:pt x="761953" y="2402451"/>
                </a:lnTo>
                <a:lnTo>
                  <a:pt x="746865" y="2408268"/>
                </a:lnTo>
                <a:lnTo>
                  <a:pt x="731776" y="2419902"/>
                </a:lnTo>
                <a:lnTo>
                  <a:pt x="724231" y="2425720"/>
                </a:lnTo>
                <a:lnTo>
                  <a:pt x="716688" y="2443171"/>
                </a:lnTo>
                <a:lnTo>
                  <a:pt x="697828" y="2437354"/>
                </a:lnTo>
                <a:lnTo>
                  <a:pt x="671423" y="2437354"/>
                </a:lnTo>
                <a:lnTo>
                  <a:pt x="652563" y="2443171"/>
                </a:lnTo>
                <a:lnTo>
                  <a:pt x="637475" y="2454805"/>
                </a:lnTo>
                <a:lnTo>
                  <a:pt x="626159" y="2466439"/>
                </a:lnTo>
                <a:lnTo>
                  <a:pt x="611070" y="2483890"/>
                </a:lnTo>
                <a:lnTo>
                  <a:pt x="592210" y="2489708"/>
                </a:lnTo>
                <a:lnTo>
                  <a:pt x="580894" y="2489708"/>
                </a:lnTo>
                <a:lnTo>
                  <a:pt x="580894" y="2483890"/>
                </a:lnTo>
                <a:lnTo>
                  <a:pt x="580894" y="2472256"/>
                </a:lnTo>
                <a:lnTo>
                  <a:pt x="584666" y="2466439"/>
                </a:lnTo>
                <a:lnTo>
                  <a:pt x="592210" y="2460622"/>
                </a:lnTo>
                <a:lnTo>
                  <a:pt x="607298" y="2448988"/>
                </a:lnTo>
                <a:lnTo>
                  <a:pt x="614844" y="2443171"/>
                </a:lnTo>
                <a:lnTo>
                  <a:pt x="629931" y="2425720"/>
                </a:lnTo>
                <a:lnTo>
                  <a:pt x="637475" y="2414086"/>
                </a:lnTo>
                <a:lnTo>
                  <a:pt x="629931" y="2402451"/>
                </a:lnTo>
                <a:lnTo>
                  <a:pt x="629931" y="2385000"/>
                </a:lnTo>
                <a:lnTo>
                  <a:pt x="629931" y="2361732"/>
                </a:lnTo>
                <a:lnTo>
                  <a:pt x="629931" y="2350098"/>
                </a:lnTo>
                <a:lnTo>
                  <a:pt x="641247" y="2344281"/>
                </a:lnTo>
                <a:lnTo>
                  <a:pt x="648791" y="2326830"/>
                </a:lnTo>
                <a:lnTo>
                  <a:pt x="671423" y="2321012"/>
                </a:lnTo>
                <a:lnTo>
                  <a:pt x="686512" y="2309378"/>
                </a:lnTo>
                <a:lnTo>
                  <a:pt x="716688" y="2274476"/>
                </a:lnTo>
                <a:lnTo>
                  <a:pt x="750636" y="2239574"/>
                </a:lnTo>
                <a:lnTo>
                  <a:pt x="795900" y="2216305"/>
                </a:lnTo>
                <a:lnTo>
                  <a:pt x="833621" y="2181403"/>
                </a:lnTo>
                <a:lnTo>
                  <a:pt x="875114" y="2146500"/>
                </a:lnTo>
                <a:lnTo>
                  <a:pt x="924150" y="2111598"/>
                </a:lnTo>
                <a:lnTo>
                  <a:pt x="965642" y="2076695"/>
                </a:lnTo>
                <a:lnTo>
                  <a:pt x="1003363" y="2047610"/>
                </a:lnTo>
                <a:lnTo>
                  <a:pt x="1048627" y="2018525"/>
                </a:lnTo>
                <a:lnTo>
                  <a:pt x="1090120" y="1989439"/>
                </a:lnTo>
                <a:lnTo>
                  <a:pt x="1127841" y="1960354"/>
                </a:lnTo>
                <a:lnTo>
                  <a:pt x="1173105" y="1931268"/>
                </a:lnTo>
                <a:lnTo>
                  <a:pt x="1214597" y="1913817"/>
                </a:lnTo>
                <a:lnTo>
                  <a:pt x="1252318" y="1878915"/>
                </a:lnTo>
                <a:lnTo>
                  <a:pt x="1244774" y="1867281"/>
                </a:lnTo>
                <a:lnTo>
                  <a:pt x="1237230" y="1867281"/>
                </a:lnTo>
                <a:lnTo>
                  <a:pt x="1222141" y="1867281"/>
                </a:lnTo>
                <a:lnTo>
                  <a:pt x="1210825" y="1873097"/>
                </a:lnTo>
                <a:lnTo>
                  <a:pt x="1188193" y="1884732"/>
                </a:lnTo>
                <a:lnTo>
                  <a:pt x="1173105" y="1902183"/>
                </a:lnTo>
                <a:lnTo>
                  <a:pt x="1158016" y="1913817"/>
                </a:lnTo>
                <a:lnTo>
                  <a:pt x="1154244" y="1919634"/>
                </a:lnTo>
                <a:lnTo>
                  <a:pt x="1146700" y="1925451"/>
                </a:lnTo>
                <a:lnTo>
                  <a:pt x="1135385" y="1925451"/>
                </a:lnTo>
                <a:lnTo>
                  <a:pt x="1116525" y="1931268"/>
                </a:lnTo>
                <a:lnTo>
                  <a:pt x="1105208" y="1942903"/>
                </a:lnTo>
                <a:lnTo>
                  <a:pt x="1063716" y="1966171"/>
                </a:lnTo>
                <a:lnTo>
                  <a:pt x="1025995" y="1983622"/>
                </a:lnTo>
                <a:lnTo>
                  <a:pt x="980731" y="2012707"/>
                </a:lnTo>
                <a:lnTo>
                  <a:pt x="931694" y="2047610"/>
                </a:lnTo>
                <a:lnTo>
                  <a:pt x="890201" y="2082512"/>
                </a:lnTo>
                <a:lnTo>
                  <a:pt x="841165" y="2117415"/>
                </a:lnTo>
                <a:lnTo>
                  <a:pt x="833621" y="2123232"/>
                </a:lnTo>
                <a:lnTo>
                  <a:pt x="826078" y="2129049"/>
                </a:lnTo>
                <a:lnTo>
                  <a:pt x="822306" y="2129049"/>
                </a:lnTo>
                <a:lnTo>
                  <a:pt x="814761" y="2123232"/>
                </a:lnTo>
                <a:lnTo>
                  <a:pt x="810989" y="2134866"/>
                </a:lnTo>
                <a:lnTo>
                  <a:pt x="807217" y="2134866"/>
                </a:lnTo>
                <a:lnTo>
                  <a:pt x="780813" y="2158134"/>
                </a:lnTo>
                <a:lnTo>
                  <a:pt x="754408" y="2169769"/>
                </a:lnTo>
                <a:lnTo>
                  <a:pt x="709143" y="2210488"/>
                </a:lnTo>
                <a:lnTo>
                  <a:pt x="656335" y="2251207"/>
                </a:lnTo>
                <a:lnTo>
                  <a:pt x="637475" y="2262841"/>
                </a:lnTo>
                <a:lnTo>
                  <a:pt x="611070" y="2274476"/>
                </a:lnTo>
                <a:lnTo>
                  <a:pt x="595983" y="2291927"/>
                </a:lnTo>
                <a:lnTo>
                  <a:pt x="584666" y="2303561"/>
                </a:lnTo>
                <a:lnTo>
                  <a:pt x="626159" y="2257025"/>
                </a:lnTo>
                <a:lnTo>
                  <a:pt x="671423" y="2216305"/>
                </a:lnTo>
                <a:lnTo>
                  <a:pt x="720460" y="2169769"/>
                </a:lnTo>
                <a:lnTo>
                  <a:pt x="773268" y="2134866"/>
                </a:lnTo>
                <a:lnTo>
                  <a:pt x="784585" y="2129049"/>
                </a:lnTo>
                <a:lnTo>
                  <a:pt x="803445" y="2123232"/>
                </a:lnTo>
                <a:lnTo>
                  <a:pt x="807217" y="2117415"/>
                </a:lnTo>
                <a:lnTo>
                  <a:pt x="814761" y="2111598"/>
                </a:lnTo>
                <a:lnTo>
                  <a:pt x="826078" y="2099963"/>
                </a:lnTo>
                <a:lnTo>
                  <a:pt x="833621" y="2094147"/>
                </a:lnTo>
                <a:lnTo>
                  <a:pt x="841165" y="2094147"/>
                </a:lnTo>
                <a:lnTo>
                  <a:pt x="844937" y="2094147"/>
                </a:lnTo>
                <a:lnTo>
                  <a:pt x="848709" y="2082512"/>
                </a:lnTo>
                <a:lnTo>
                  <a:pt x="856253" y="2070878"/>
                </a:lnTo>
                <a:lnTo>
                  <a:pt x="848709" y="2059244"/>
                </a:lnTo>
                <a:lnTo>
                  <a:pt x="844937" y="2053427"/>
                </a:lnTo>
                <a:lnTo>
                  <a:pt x="826078" y="2059244"/>
                </a:lnTo>
                <a:lnTo>
                  <a:pt x="807217" y="2070878"/>
                </a:lnTo>
                <a:lnTo>
                  <a:pt x="761953" y="2099963"/>
                </a:lnTo>
                <a:lnTo>
                  <a:pt x="709143" y="2123232"/>
                </a:lnTo>
                <a:lnTo>
                  <a:pt x="697828" y="2129049"/>
                </a:lnTo>
                <a:lnTo>
                  <a:pt x="686512" y="2129049"/>
                </a:lnTo>
                <a:lnTo>
                  <a:pt x="682739" y="2111598"/>
                </a:lnTo>
                <a:lnTo>
                  <a:pt x="678967" y="2094147"/>
                </a:lnTo>
                <a:lnTo>
                  <a:pt x="671423" y="2082512"/>
                </a:lnTo>
                <a:lnTo>
                  <a:pt x="667650" y="2082512"/>
                </a:lnTo>
                <a:lnTo>
                  <a:pt x="656335" y="2082512"/>
                </a:lnTo>
                <a:lnTo>
                  <a:pt x="648791" y="2094147"/>
                </a:lnTo>
                <a:lnTo>
                  <a:pt x="637475" y="2105781"/>
                </a:lnTo>
                <a:lnTo>
                  <a:pt x="622387" y="2111598"/>
                </a:lnTo>
                <a:lnTo>
                  <a:pt x="599755" y="2129049"/>
                </a:lnTo>
                <a:lnTo>
                  <a:pt x="580894" y="2146500"/>
                </a:lnTo>
                <a:lnTo>
                  <a:pt x="562034" y="2163951"/>
                </a:lnTo>
                <a:lnTo>
                  <a:pt x="550718" y="2181403"/>
                </a:lnTo>
                <a:lnTo>
                  <a:pt x="531858" y="2193037"/>
                </a:lnTo>
                <a:lnTo>
                  <a:pt x="520541" y="2198854"/>
                </a:lnTo>
                <a:lnTo>
                  <a:pt x="512997" y="2198854"/>
                </a:lnTo>
                <a:lnTo>
                  <a:pt x="512997" y="2193037"/>
                </a:lnTo>
                <a:lnTo>
                  <a:pt x="516769" y="2181403"/>
                </a:lnTo>
                <a:lnTo>
                  <a:pt x="520541" y="2169769"/>
                </a:lnTo>
                <a:lnTo>
                  <a:pt x="550718" y="2134866"/>
                </a:lnTo>
                <a:lnTo>
                  <a:pt x="580894" y="2105781"/>
                </a:lnTo>
                <a:lnTo>
                  <a:pt x="614844" y="2059244"/>
                </a:lnTo>
                <a:lnTo>
                  <a:pt x="645019" y="2006891"/>
                </a:lnTo>
                <a:lnTo>
                  <a:pt x="656335" y="1989439"/>
                </a:lnTo>
                <a:lnTo>
                  <a:pt x="660107" y="1971988"/>
                </a:lnTo>
                <a:lnTo>
                  <a:pt x="667650" y="1942903"/>
                </a:lnTo>
                <a:lnTo>
                  <a:pt x="675195" y="1925451"/>
                </a:lnTo>
                <a:lnTo>
                  <a:pt x="705371" y="1919634"/>
                </a:lnTo>
                <a:lnTo>
                  <a:pt x="731776" y="1931268"/>
                </a:lnTo>
                <a:lnTo>
                  <a:pt x="746865" y="1902183"/>
                </a:lnTo>
                <a:lnTo>
                  <a:pt x="761953" y="1867281"/>
                </a:lnTo>
                <a:lnTo>
                  <a:pt x="773268" y="1855647"/>
                </a:lnTo>
                <a:lnTo>
                  <a:pt x="792128" y="1838195"/>
                </a:lnTo>
                <a:lnTo>
                  <a:pt x="799673" y="1832378"/>
                </a:lnTo>
                <a:lnTo>
                  <a:pt x="807217" y="1826561"/>
                </a:lnTo>
                <a:lnTo>
                  <a:pt x="807217" y="1814927"/>
                </a:lnTo>
                <a:lnTo>
                  <a:pt x="807217" y="1797476"/>
                </a:lnTo>
                <a:lnTo>
                  <a:pt x="803445" y="1791659"/>
                </a:lnTo>
                <a:lnTo>
                  <a:pt x="795900" y="1791659"/>
                </a:lnTo>
                <a:lnTo>
                  <a:pt x="784585" y="1791659"/>
                </a:lnTo>
                <a:lnTo>
                  <a:pt x="773268" y="1809110"/>
                </a:lnTo>
                <a:lnTo>
                  <a:pt x="754408" y="1826561"/>
                </a:lnTo>
                <a:lnTo>
                  <a:pt x="739320" y="1838195"/>
                </a:lnTo>
                <a:lnTo>
                  <a:pt x="716688" y="1861463"/>
                </a:lnTo>
                <a:lnTo>
                  <a:pt x="690284" y="1878915"/>
                </a:lnTo>
                <a:lnTo>
                  <a:pt x="675195" y="1902183"/>
                </a:lnTo>
                <a:lnTo>
                  <a:pt x="656335" y="1902183"/>
                </a:lnTo>
                <a:lnTo>
                  <a:pt x="652563" y="1890549"/>
                </a:lnTo>
                <a:lnTo>
                  <a:pt x="648791" y="1878915"/>
                </a:lnTo>
                <a:lnTo>
                  <a:pt x="652563" y="1873097"/>
                </a:lnTo>
                <a:lnTo>
                  <a:pt x="660107" y="1861463"/>
                </a:lnTo>
                <a:lnTo>
                  <a:pt x="682739" y="1844012"/>
                </a:lnTo>
                <a:lnTo>
                  <a:pt x="697828" y="1838195"/>
                </a:lnTo>
                <a:lnTo>
                  <a:pt x="735548" y="1809110"/>
                </a:lnTo>
                <a:lnTo>
                  <a:pt x="773268" y="1785841"/>
                </a:lnTo>
                <a:lnTo>
                  <a:pt x="799673" y="1762573"/>
                </a:lnTo>
                <a:lnTo>
                  <a:pt x="826078" y="1733488"/>
                </a:lnTo>
                <a:lnTo>
                  <a:pt x="822306" y="1727671"/>
                </a:lnTo>
                <a:lnTo>
                  <a:pt x="814761" y="1721854"/>
                </a:lnTo>
                <a:lnTo>
                  <a:pt x="807217" y="1721854"/>
                </a:lnTo>
                <a:lnTo>
                  <a:pt x="799673" y="1721854"/>
                </a:lnTo>
                <a:lnTo>
                  <a:pt x="780813" y="1733488"/>
                </a:lnTo>
                <a:lnTo>
                  <a:pt x="769496" y="1739305"/>
                </a:lnTo>
                <a:lnTo>
                  <a:pt x="731776" y="1774207"/>
                </a:lnTo>
                <a:lnTo>
                  <a:pt x="690284" y="1797476"/>
                </a:lnTo>
                <a:lnTo>
                  <a:pt x="648791" y="1820744"/>
                </a:lnTo>
                <a:lnTo>
                  <a:pt x="607298" y="1838195"/>
                </a:lnTo>
                <a:lnTo>
                  <a:pt x="565806" y="1855647"/>
                </a:lnTo>
                <a:lnTo>
                  <a:pt x="531858" y="1855647"/>
                </a:lnTo>
                <a:lnTo>
                  <a:pt x="497909" y="1873097"/>
                </a:lnTo>
                <a:lnTo>
                  <a:pt x="463961" y="1890549"/>
                </a:lnTo>
                <a:lnTo>
                  <a:pt x="452645" y="1902183"/>
                </a:lnTo>
                <a:lnTo>
                  <a:pt x="437557" y="1902183"/>
                </a:lnTo>
                <a:lnTo>
                  <a:pt x="433785" y="1890549"/>
                </a:lnTo>
                <a:lnTo>
                  <a:pt x="430013" y="1884732"/>
                </a:lnTo>
                <a:lnTo>
                  <a:pt x="430013" y="1878915"/>
                </a:lnTo>
                <a:lnTo>
                  <a:pt x="430013" y="1873097"/>
                </a:lnTo>
                <a:lnTo>
                  <a:pt x="441329" y="1855647"/>
                </a:lnTo>
                <a:lnTo>
                  <a:pt x="460189" y="1838195"/>
                </a:lnTo>
                <a:lnTo>
                  <a:pt x="482821" y="1826561"/>
                </a:lnTo>
                <a:lnTo>
                  <a:pt x="494137" y="1820744"/>
                </a:lnTo>
                <a:lnTo>
                  <a:pt x="531858" y="1791659"/>
                </a:lnTo>
                <a:lnTo>
                  <a:pt x="573351" y="1762573"/>
                </a:lnTo>
                <a:lnTo>
                  <a:pt x="562034" y="1756756"/>
                </a:lnTo>
                <a:lnTo>
                  <a:pt x="546946" y="1756756"/>
                </a:lnTo>
                <a:lnTo>
                  <a:pt x="528086" y="1762573"/>
                </a:lnTo>
                <a:lnTo>
                  <a:pt x="505453" y="1768390"/>
                </a:lnTo>
                <a:lnTo>
                  <a:pt x="467733" y="1797476"/>
                </a:lnTo>
                <a:lnTo>
                  <a:pt x="441329" y="1820744"/>
                </a:lnTo>
                <a:lnTo>
                  <a:pt x="377204" y="1861463"/>
                </a:lnTo>
                <a:lnTo>
                  <a:pt x="316852" y="1908000"/>
                </a:lnTo>
                <a:lnTo>
                  <a:pt x="297992" y="1925451"/>
                </a:lnTo>
                <a:lnTo>
                  <a:pt x="275359" y="1937085"/>
                </a:lnTo>
                <a:lnTo>
                  <a:pt x="271587" y="1937085"/>
                </a:lnTo>
                <a:lnTo>
                  <a:pt x="267815" y="1931268"/>
                </a:lnTo>
                <a:lnTo>
                  <a:pt x="267815" y="1925451"/>
                </a:lnTo>
                <a:lnTo>
                  <a:pt x="271587" y="1919634"/>
                </a:lnTo>
                <a:lnTo>
                  <a:pt x="279130" y="1902183"/>
                </a:lnTo>
                <a:lnTo>
                  <a:pt x="282903" y="1890549"/>
                </a:lnTo>
                <a:lnTo>
                  <a:pt x="297992" y="1884732"/>
                </a:lnTo>
                <a:lnTo>
                  <a:pt x="305536" y="1884732"/>
                </a:lnTo>
                <a:lnTo>
                  <a:pt x="309308" y="1873097"/>
                </a:lnTo>
                <a:lnTo>
                  <a:pt x="316852" y="1867281"/>
                </a:lnTo>
                <a:lnTo>
                  <a:pt x="331939" y="1861463"/>
                </a:lnTo>
                <a:lnTo>
                  <a:pt x="339483" y="1844012"/>
                </a:lnTo>
                <a:lnTo>
                  <a:pt x="328167" y="1838195"/>
                </a:lnTo>
                <a:lnTo>
                  <a:pt x="309308" y="1844012"/>
                </a:lnTo>
                <a:lnTo>
                  <a:pt x="301764" y="1855647"/>
                </a:lnTo>
                <a:lnTo>
                  <a:pt x="297992" y="1855647"/>
                </a:lnTo>
                <a:lnTo>
                  <a:pt x="294219" y="1844012"/>
                </a:lnTo>
                <a:lnTo>
                  <a:pt x="286675" y="1832378"/>
                </a:lnTo>
                <a:lnTo>
                  <a:pt x="297992" y="1809110"/>
                </a:lnTo>
                <a:lnTo>
                  <a:pt x="313080" y="1785841"/>
                </a:lnTo>
                <a:lnTo>
                  <a:pt x="335711" y="1768390"/>
                </a:lnTo>
                <a:lnTo>
                  <a:pt x="350800" y="1756756"/>
                </a:lnTo>
                <a:lnTo>
                  <a:pt x="392292" y="1721854"/>
                </a:lnTo>
                <a:lnTo>
                  <a:pt x="430013" y="1681134"/>
                </a:lnTo>
                <a:lnTo>
                  <a:pt x="467733" y="1646232"/>
                </a:lnTo>
                <a:lnTo>
                  <a:pt x="505453" y="1617147"/>
                </a:lnTo>
                <a:lnTo>
                  <a:pt x="528086" y="1593878"/>
                </a:lnTo>
                <a:lnTo>
                  <a:pt x="546946" y="1582244"/>
                </a:lnTo>
                <a:lnTo>
                  <a:pt x="558262" y="1570610"/>
                </a:lnTo>
                <a:lnTo>
                  <a:pt x="565806" y="1547342"/>
                </a:lnTo>
                <a:lnTo>
                  <a:pt x="595983" y="1524073"/>
                </a:lnTo>
                <a:lnTo>
                  <a:pt x="629931" y="1500805"/>
                </a:lnTo>
                <a:lnTo>
                  <a:pt x="671423" y="1471720"/>
                </a:lnTo>
                <a:lnTo>
                  <a:pt x="712915" y="1436817"/>
                </a:lnTo>
                <a:lnTo>
                  <a:pt x="754408" y="1396098"/>
                </a:lnTo>
                <a:lnTo>
                  <a:pt x="795900" y="1361195"/>
                </a:lnTo>
                <a:lnTo>
                  <a:pt x="875114" y="1297207"/>
                </a:lnTo>
                <a:lnTo>
                  <a:pt x="958099" y="1239036"/>
                </a:lnTo>
                <a:lnTo>
                  <a:pt x="1041084" y="1169231"/>
                </a:lnTo>
                <a:lnTo>
                  <a:pt x="1124068" y="1111061"/>
                </a:lnTo>
                <a:lnTo>
                  <a:pt x="1158016" y="1093609"/>
                </a:lnTo>
                <a:lnTo>
                  <a:pt x="1203282" y="1081975"/>
                </a:lnTo>
                <a:lnTo>
                  <a:pt x="1237230" y="1052890"/>
                </a:lnTo>
                <a:lnTo>
                  <a:pt x="1271178" y="1035439"/>
                </a:lnTo>
                <a:lnTo>
                  <a:pt x="1305125" y="1000537"/>
                </a:lnTo>
                <a:lnTo>
                  <a:pt x="1335303" y="965634"/>
                </a:lnTo>
                <a:lnTo>
                  <a:pt x="1369251" y="936549"/>
                </a:lnTo>
                <a:lnTo>
                  <a:pt x="1403199" y="913280"/>
                </a:lnTo>
                <a:lnTo>
                  <a:pt x="1444692" y="895829"/>
                </a:lnTo>
                <a:lnTo>
                  <a:pt x="1482412" y="878378"/>
                </a:lnTo>
                <a:lnTo>
                  <a:pt x="1523905" y="866744"/>
                </a:lnTo>
                <a:lnTo>
                  <a:pt x="1561625" y="855110"/>
                </a:lnTo>
                <a:lnTo>
                  <a:pt x="1592324" y="837894"/>
                </a:lnTo>
                <a:lnTo>
                  <a:pt x="1584799" y="825114"/>
                </a:lnTo>
                <a:lnTo>
                  <a:pt x="1569204" y="821140"/>
                </a:lnTo>
                <a:lnTo>
                  <a:pt x="1565607" y="819307"/>
                </a:lnTo>
                <a:lnTo>
                  <a:pt x="1527677" y="831841"/>
                </a:lnTo>
                <a:lnTo>
                  <a:pt x="1478640" y="866744"/>
                </a:lnTo>
                <a:lnTo>
                  <a:pt x="1425831" y="890012"/>
                </a:lnTo>
                <a:lnTo>
                  <a:pt x="1399427" y="890012"/>
                </a:lnTo>
                <a:lnTo>
                  <a:pt x="1373023" y="890012"/>
                </a:lnTo>
                <a:lnTo>
                  <a:pt x="1350390" y="878378"/>
                </a:lnTo>
                <a:lnTo>
                  <a:pt x="1323986" y="866744"/>
                </a:lnTo>
                <a:lnTo>
                  <a:pt x="1312670" y="855110"/>
                </a:lnTo>
                <a:lnTo>
                  <a:pt x="1301354" y="843475"/>
                </a:lnTo>
                <a:lnTo>
                  <a:pt x="1290038" y="855110"/>
                </a:lnTo>
                <a:lnTo>
                  <a:pt x="1282494" y="866744"/>
                </a:lnTo>
                <a:lnTo>
                  <a:pt x="1274950" y="890012"/>
                </a:lnTo>
                <a:lnTo>
                  <a:pt x="1263633" y="901646"/>
                </a:lnTo>
                <a:lnTo>
                  <a:pt x="1259862" y="913280"/>
                </a:lnTo>
                <a:lnTo>
                  <a:pt x="1248546" y="924915"/>
                </a:lnTo>
                <a:lnTo>
                  <a:pt x="1237230" y="913280"/>
                </a:lnTo>
                <a:lnTo>
                  <a:pt x="1233458" y="895829"/>
                </a:lnTo>
                <a:lnTo>
                  <a:pt x="1210825" y="890012"/>
                </a:lnTo>
                <a:lnTo>
                  <a:pt x="1195737" y="895829"/>
                </a:lnTo>
                <a:lnTo>
                  <a:pt x="1176877" y="901646"/>
                </a:lnTo>
                <a:lnTo>
                  <a:pt x="1158016" y="913280"/>
                </a:lnTo>
                <a:lnTo>
                  <a:pt x="1139156" y="919097"/>
                </a:lnTo>
                <a:lnTo>
                  <a:pt x="1120297" y="919097"/>
                </a:lnTo>
                <a:lnTo>
                  <a:pt x="1135385" y="901646"/>
                </a:lnTo>
                <a:lnTo>
                  <a:pt x="1154244" y="890012"/>
                </a:lnTo>
                <a:lnTo>
                  <a:pt x="1173105" y="878378"/>
                </a:lnTo>
                <a:lnTo>
                  <a:pt x="1195737" y="866744"/>
                </a:lnTo>
                <a:lnTo>
                  <a:pt x="1237230" y="849293"/>
                </a:lnTo>
                <a:lnTo>
                  <a:pt x="1278722" y="826024"/>
                </a:lnTo>
                <a:lnTo>
                  <a:pt x="1312670" y="814390"/>
                </a:lnTo>
                <a:lnTo>
                  <a:pt x="1342847" y="791122"/>
                </a:lnTo>
                <a:lnTo>
                  <a:pt x="1357934" y="773671"/>
                </a:lnTo>
                <a:lnTo>
                  <a:pt x="1369251" y="762037"/>
                </a:lnTo>
                <a:lnTo>
                  <a:pt x="1384339" y="762037"/>
                </a:lnTo>
                <a:lnTo>
                  <a:pt x="1395655" y="756219"/>
                </a:lnTo>
                <a:lnTo>
                  <a:pt x="1391883" y="732951"/>
                </a:lnTo>
                <a:lnTo>
                  <a:pt x="1395655" y="721317"/>
                </a:lnTo>
                <a:lnTo>
                  <a:pt x="1403199" y="715500"/>
                </a:lnTo>
                <a:lnTo>
                  <a:pt x="1406971" y="715500"/>
                </a:lnTo>
                <a:lnTo>
                  <a:pt x="1433376" y="715500"/>
                </a:lnTo>
                <a:lnTo>
                  <a:pt x="1459780" y="703866"/>
                </a:lnTo>
                <a:lnTo>
                  <a:pt x="1508817" y="680597"/>
                </a:lnTo>
                <a:lnTo>
                  <a:pt x="1554081" y="663146"/>
                </a:lnTo>
                <a:lnTo>
                  <a:pt x="1569169" y="651512"/>
                </a:lnTo>
                <a:lnTo>
                  <a:pt x="1576714" y="634061"/>
                </a:lnTo>
                <a:lnTo>
                  <a:pt x="1584258" y="628244"/>
                </a:lnTo>
                <a:lnTo>
                  <a:pt x="1586702" y="624474"/>
                </a:lnTo>
                <a:lnTo>
                  <a:pt x="1584799" y="621242"/>
                </a:lnTo>
                <a:lnTo>
                  <a:pt x="1569204" y="617268"/>
                </a:lnTo>
                <a:lnTo>
                  <a:pt x="1553609" y="609321"/>
                </a:lnTo>
                <a:lnTo>
                  <a:pt x="1551052" y="607693"/>
                </a:lnTo>
                <a:lnTo>
                  <a:pt x="1538993" y="610792"/>
                </a:lnTo>
                <a:lnTo>
                  <a:pt x="1527677" y="610792"/>
                </a:lnTo>
                <a:lnTo>
                  <a:pt x="1523905" y="604975"/>
                </a:lnTo>
                <a:lnTo>
                  <a:pt x="1523905" y="599159"/>
                </a:lnTo>
                <a:lnTo>
                  <a:pt x="1531449" y="587524"/>
                </a:lnTo>
                <a:lnTo>
                  <a:pt x="1531449" y="575890"/>
                </a:lnTo>
                <a:lnTo>
                  <a:pt x="1527677" y="570073"/>
                </a:lnTo>
                <a:lnTo>
                  <a:pt x="1520133" y="570073"/>
                </a:lnTo>
                <a:lnTo>
                  <a:pt x="1512589" y="570073"/>
                </a:lnTo>
                <a:lnTo>
                  <a:pt x="1486184" y="581707"/>
                </a:lnTo>
                <a:lnTo>
                  <a:pt x="1467324" y="587524"/>
                </a:lnTo>
                <a:lnTo>
                  <a:pt x="1452236" y="599159"/>
                </a:lnTo>
                <a:lnTo>
                  <a:pt x="1425831" y="610792"/>
                </a:lnTo>
                <a:lnTo>
                  <a:pt x="1414516" y="622426"/>
                </a:lnTo>
                <a:lnTo>
                  <a:pt x="1403199" y="628244"/>
                </a:lnTo>
                <a:lnTo>
                  <a:pt x="1395655" y="634061"/>
                </a:lnTo>
                <a:lnTo>
                  <a:pt x="1399427" y="645695"/>
                </a:lnTo>
                <a:lnTo>
                  <a:pt x="1418287" y="645695"/>
                </a:lnTo>
                <a:lnTo>
                  <a:pt x="1433376" y="634061"/>
                </a:lnTo>
                <a:lnTo>
                  <a:pt x="1456008" y="628244"/>
                </a:lnTo>
                <a:lnTo>
                  <a:pt x="1478640" y="628244"/>
                </a:lnTo>
                <a:lnTo>
                  <a:pt x="1452236" y="651512"/>
                </a:lnTo>
                <a:lnTo>
                  <a:pt x="1429604" y="674781"/>
                </a:lnTo>
                <a:lnTo>
                  <a:pt x="1418287" y="680597"/>
                </a:lnTo>
                <a:lnTo>
                  <a:pt x="1406971" y="686415"/>
                </a:lnTo>
                <a:lnTo>
                  <a:pt x="1395655" y="686415"/>
                </a:lnTo>
                <a:lnTo>
                  <a:pt x="1384339" y="680597"/>
                </a:lnTo>
                <a:lnTo>
                  <a:pt x="1369251" y="674781"/>
                </a:lnTo>
                <a:lnTo>
                  <a:pt x="1365478" y="674781"/>
                </a:lnTo>
                <a:lnTo>
                  <a:pt x="1365478" y="668963"/>
                </a:lnTo>
                <a:lnTo>
                  <a:pt x="1369251" y="657329"/>
                </a:lnTo>
                <a:lnTo>
                  <a:pt x="1369251" y="651512"/>
                </a:lnTo>
                <a:lnTo>
                  <a:pt x="1369251" y="645695"/>
                </a:lnTo>
                <a:lnTo>
                  <a:pt x="1365478" y="634061"/>
                </a:lnTo>
                <a:lnTo>
                  <a:pt x="1357934" y="634061"/>
                </a:lnTo>
                <a:lnTo>
                  <a:pt x="1354162" y="645695"/>
                </a:lnTo>
                <a:lnTo>
                  <a:pt x="1350390" y="634061"/>
                </a:lnTo>
                <a:lnTo>
                  <a:pt x="1350390" y="628244"/>
                </a:lnTo>
                <a:lnTo>
                  <a:pt x="1342847" y="616610"/>
                </a:lnTo>
                <a:lnTo>
                  <a:pt x="1339075" y="604975"/>
                </a:lnTo>
                <a:lnTo>
                  <a:pt x="1331530" y="604975"/>
                </a:lnTo>
                <a:lnTo>
                  <a:pt x="1320214" y="599159"/>
                </a:lnTo>
                <a:lnTo>
                  <a:pt x="1305125" y="581707"/>
                </a:lnTo>
                <a:lnTo>
                  <a:pt x="1297582" y="570073"/>
                </a:lnTo>
                <a:lnTo>
                  <a:pt x="1278722" y="540988"/>
                </a:lnTo>
                <a:lnTo>
                  <a:pt x="1267406" y="511902"/>
                </a:lnTo>
                <a:lnTo>
                  <a:pt x="1267406" y="494451"/>
                </a:lnTo>
                <a:lnTo>
                  <a:pt x="1267406" y="482817"/>
                </a:lnTo>
                <a:lnTo>
                  <a:pt x="1271178" y="477000"/>
                </a:lnTo>
                <a:lnTo>
                  <a:pt x="1271178" y="471183"/>
                </a:lnTo>
                <a:lnTo>
                  <a:pt x="1271178" y="465366"/>
                </a:lnTo>
                <a:lnTo>
                  <a:pt x="1267406" y="465366"/>
                </a:lnTo>
                <a:lnTo>
                  <a:pt x="1233458" y="442097"/>
                </a:lnTo>
                <a:lnTo>
                  <a:pt x="1195737" y="430463"/>
                </a:lnTo>
                <a:lnTo>
                  <a:pt x="1195737" y="424646"/>
                </a:lnTo>
                <a:lnTo>
                  <a:pt x="1199509" y="418829"/>
                </a:lnTo>
                <a:lnTo>
                  <a:pt x="1203282" y="418829"/>
                </a:lnTo>
                <a:lnTo>
                  <a:pt x="1207053" y="418829"/>
                </a:lnTo>
                <a:lnTo>
                  <a:pt x="1207053" y="413012"/>
                </a:lnTo>
                <a:lnTo>
                  <a:pt x="1210825" y="395561"/>
                </a:lnTo>
                <a:lnTo>
                  <a:pt x="1214597" y="383927"/>
                </a:lnTo>
                <a:lnTo>
                  <a:pt x="1241002" y="366476"/>
                </a:lnTo>
                <a:lnTo>
                  <a:pt x="1267406" y="360658"/>
                </a:lnTo>
                <a:lnTo>
                  <a:pt x="1278722" y="360658"/>
                </a:lnTo>
                <a:lnTo>
                  <a:pt x="1282494" y="366476"/>
                </a:lnTo>
                <a:lnTo>
                  <a:pt x="1282494" y="372292"/>
                </a:lnTo>
                <a:lnTo>
                  <a:pt x="1282494" y="389744"/>
                </a:lnTo>
                <a:lnTo>
                  <a:pt x="1282494" y="407195"/>
                </a:lnTo>
                <a:lnTo>
                  <a:pt x="1290038" y="418829"/>
                </a:lnTo>
                <a:lnTo>
                  <a:pt x="1293810" y="430463"/>
                </a:lnTo>
                <a:lnTo>
                  <a:pt x="1305125" y="436280"/>
                </a:lnTo>
                <a:lnTo>
                  <a:pt x="1335303" y="442097"/>
                </a:lnTo>
                <a:lnTo>
                  <a:pt x="1365478" y="442097"/>
                </a:lnTo>
                <a:lnTo>
                  <a:pt x="1369251" y="436280"/>
                </a:lnTo>
                <a:lnTo>
                  <a:pt x="1373023" y="430463"/>
                </a:lnTo>
                <a:lnTo>
                  <a:pt x="1373023" y="424646"/>
                </a:lnTo>
                <a:lnTo>
                  <a:pt x="1373023" y="418829"/>
                </a:lnTo>
                <a:lnTo>
                  <a:pt x="1365478" y="418829"/>
                </a:lnTo>
                <a:lnTo>
                  <a:pt x="1357934" y="418829"/>
                </a:lnTo>
                <a:lnTo>
                  <a:pt x="1354162" y="413012"/>
                </a:lnTo>
                <a:lnTo>
                  <a:pt x="1350390" y="407195"/>
                </a:lnTo>
                <a:lnTo>
                  <a:pt x="1350390" y="395561"/>
                </a:lnTo>
                <a:lnTo>
                  <a:pt x="1357934" y="383927"/>
                </a:lnTo>
                <a:lnTo>
                  <a:pt x="1373023" y="378110"/>
                </a:lnTo>
                <a:lnTo>
                  <a:pt x="1403199" y="372292"/>
                </a:lnTo>
                <a:lnTo>
                  <a:pt x="1418287" y="366476"/>
                </a:lnTo>
                <a:lnTo>
                  <a:pt x="1414516" y="337390"/>
                </a:lnTo>
                <a:lnTo>
                  <a:pt x="1399427" y="319939"/>
                </a:lnTo>
                <a:lnTo>
                  <a:pt x="1406971" y="314122"/>
                </a:lnTo>
                <a:lnTo>
                  <a:pt x="1418287" y="314122"/>
                </a:lnTo>
                <a:lnTo>
                  <a:pt x="1425831" y="296670"/>
                </a:lnTo>
                <a:lnTo>
                  <a:pt x="1429604" y="285036"/>
                </a:lnTo>
                <a:lnTo>
                  <a:pt x="1437148" y="273402"/>
                </a:lnTo>
                <a:lnTo>
                  <a:pt x="1448464" y="267585"/>
                </a:lnTo>
                <a:lnTo>
                  <a:pt x="1459780" y="261768"/>
                </a:lnTo>
                <a:lnTo>
                  <a:pt x="1474868" y="261768"/>
                </a:lnTo>
                <a:lnTo>
                  <a:pt x="1497501" y="244317"/>
                </a:lnTo>
                <a:lnTo>
                  <a:pt x="1523905" y="232683"/>
                </a:lnTo>
                <a:lnTo>
                  <a:pt x="1554081" y="226866"/>
                </a:lnTo>
                <a:lnTo>
                  <a:pt x="1580486" y="221049"/>
                </a:lnTo>
                <a:lnTo>
                  <a:pt x="1591802" y="221049"/>
                </a:lnTo>
                <a:lnTo>
                  <a:pt x="1610662" y="215232"/>
                </a:lnTo>
                <a:lnTo>
                  <a:pt x="1618206" y="197780"/>
                </a:lnTo>
                <a:lnTo>
                  <a:pt x="1637067" y="191963"/>
                </a:lnTo>
                <a:lnTo>
                  <a:pt x="1663470" y="191963"/>
                </a:lnTo>
                <a:lnTo>
                  <a:pt x="1693647" y="197780"/>
                </a:lnTo>
                <a:lnTo>
                  <a:pt x="1712507" y="186146"/>
                </a:lnTo>
                <a:lnTo>
                  <a:pt x="1738911" y="180329"/>
                </a:lnTo>
                <a:lnTo>
                  <a:pt x="1746456" y="180329"/>
                </a:lnTo>
                <a:lnTo>
                  <a:pt x="1750228" y="174512"/>
                </a:lnTo>
                <a:lnTo>
                  <a:pt x="1761544" y="168695"/>
                </a:lnTo>
                <a:lnTo>
                  <a:pt x="1769088" y="162878"/>
                </a:lnTo>
                <a:lnTo>
                  <a:pt x="1780404" y="145427"/>
                </a:lnTo>
                <a:lnTo>
                  <a:pt x="1795492" y="145427"/>
                </a:lnTo>
                <a:lnTo>
                  <a:pt x="1825668" y="139609"/>
                </a:lnTo>
                <a:lnTo>
                  <a:pt x="1855845" y="133792"/>
                </a:lnTo>
                <a:lnTo>
                  <a:pt x="1919969" y="127976"/>
                </a:lnTo>
                <a:lnTo>
                  <a:pt x="1980322" y="116341"/>
                </a:lnTo>
                <a:lnTo>
                  <a:pt x="2014271" y="104707"/>
                </a:lnTo>
                <a:lnTo>
                  <a:pt x="2048218" y="104707"/>
                </a:lnTo>
                <a:lnTo>
                  <a:pt x="2082167" y="98890"/>
                </a:lnTo>
                <a:lnTo>
                  <a:pt x="2116115" y="87256"/>
                </a:lnTo>
                <a:lnTo>
                  <a:pt x="2142519" y="75622"/>
                </a:lnTo>
                <a:lnTo>
                  <a:pt x="2172696" y="58171"/>
                </a:lnTo>
                <a:lnTo>
                  <a:pt x="2199100" y="58171"/>
                </a:lnTo>
                <a:lnTo>
                  <a:pt x="2225505" y="75622"/>
                </a:lnTo>
                <a:lnTo>
                  <a:pt x="2259453" y="75622"/>
                </a:lnTo>
                <a:lnTo>
                  <a:pt x="2289629" y="69805"/>
                </a:lnTo>
                <a:lnTo>
                  <a:pt x="2323578" y="52353"/>
                </a:lnTo>
                <a:lnTo>
                  <a:pt x="2353754" y="40720"/>
                </a:lnTo>
                <a:lnTo>
                  <a:pt x="2376386" y="40720"/>
                </a:lnTo>
                <a:lnTo>
                  <a:pt x="2399019" y="52353"/>
                </a:lnTo>
                <a:lnTo>
                  <a:pt x="2432967" y="52353"/>
                </a:lnTo>
                <a:lnTo>
                  <a:pt x="2470688" y="52353"/>
                </a:lnTo>
                <a:lnTo>
                  <a:pt x="2508408" y="46536"/>
                </a:lnTo>
                <a:lnTo>
                  <a:pt x="2546128" y="34902"/>
                </a:lnTo>
                <a:lnTo>
                  <a:pt x="2572532" y="29085"/>
                </a:lnTo>
                <a:lnTo>
                  <a:pt x="2598936" y="23268"/>
                </a:lnTo>
                <a:lnTo>
                  <a:pt x="2629113" y="29085"/>
                </a:lnTo>
                <a:lnTo>
                  <a:pt x="2659290" y="40720"/>
                </a:lnTo>
                <a:lnTo>
                  <a:pt x="2681922" y="46536"/>
                </a:lnTo>
                <a:lnTo>
                  <a:pt x="2707422" y="46536"/>
                </a:lnTo>
                <a:lnTo>
                  <a:pt x="2713656" y="45163"/>
                </a:lnTo>
                <a:lnTo>
                  <a:pt x="2738503" y="23268"/>
                </a:lnTo>
                <a:lnTo>
                  <a:pt x="2768678" y="581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155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LO_ART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0" y="-1"/>
            <a:ext cx="6624317" cy="6858000"/>
          </a:xfrm>
          <a:custGeom>
            <a:avLst/>
            <a:gdLst>
              <a:gd name="connsiteX0" fmla="*/ 0 w 4968238"/>
              <a:gd name="connsiteY0" fmla="*/ 0 h 5143500"/>
              <a:gd name="connsiteX1" fmla="*/ 3042189 w 4968238"/>
              <a:gd name="connsiteY1" fmla="*/ 0 h 5143500"/>
              <a:gd name="connsiteX2" fmla="*/ 4968238 w 4968238"/>
              <a:gd name="connsiteY2" fmla="*/ 0 h 5143500"/>
              <a:gd name="connsiteX3" fmla="*/ 4948049 w 4968238"/>
              <a:gd name="connsiteY3" fmla="*/ 22213 h 5143500"/>
              <a:gd name="connsiteX4" fmla="*/ 4032789 w 4968238"/>
              <a:gd name="connsiteY4" fmla="*/ 2571750 h 5143500"/>
              <a:gd name="connsiteX5" fmla="*/ 4171620 w 4968238"/>
              <a:gd name="connsiteY5" fmla="*/ 3621350 h 5143500"/>
              <a:gd name="connsiteX6" fmla="*/ 4273928 w 4968238"/>
              <a:gd name="connsiteY6" fmla="*/ 3943350 h 5143500"/>
              <a:gd name="connsiteX7" fmla="*/ 4276001 w 4968238"/>
              <a:gd name="connsiteY7" fmla="*/ 3949876 h 5143500"/>
              <a:gd name="connsiteX8" fmla="*/ 4948049 w 4968238"/>
              <a:gd name="connsiteY8" fmla="*/ 5121287 h 5143500"/>
              <a:gd name="connsiteX9" fmla="*/ 4968238 w 4968238"/>
              <a:gd name="connsiteY9" fmla="*/ 5143500 h 5143500"/>
              <a:gd name="connsiteX10" fmla="*/ 3042189 w 4968238"/>
              <a:gd name="connsiteY10" fmla="*/ 5143500 h 5143500"/>
              <a:gd name="connsiteX11" fmla="*/ 3017517 w 4968238"/>
              <a:gd name="connsiteY11" fmla="*/ 5143500 h 5143500"/>
              <a:gd name="connsiteX12" fmla="*/ 2472890 w 4968238"/>
              <a:gd name="connsiteY12" fmla="*/ 5143500 h 5143500"/>
              <a:gd name="connsiteX13" fmla="*/ 0 w 4968238"/>
              <a:gd name="connsiteY13" fmla="*/ 5143500 h 5143500"/>
              <a:gd name="connsiteX14" fmla="*/ 0 w 4968238"/>
              <a:gd name="connsiteY14" fmla="*/ 394335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68238" h="5143500">
                <a:moveTo>
                  <a:pt x="0" y="0"/>
                </a:moveTo>
                <a:lnTo>
                  <a:pt x="3042189" y="0"/>
                </a:lnTo>
                <a:lnTo>
                  <a:pt x="4968238" y="0"/>
                </a:lnTo>
                <a:lnTo>
                  <a:pt x="4948049" y="22213"/>
                </a:lnTo>
                <a:cubicBezTo>
                  <a:pt x="4376267" y="715053"/>
                  <a:pt x="4032789" y="1603289"/>
                  <a:pt x="4032789" y="2571750"/>
                </a:cubicBezTo>
                <a:cubicBezTo>
                  <a:pt x="4032789" y="2934923"/>
                  <a:pt x="4081091" y="3286814"/>
                  <a:pt x="4171620" y="3621350"/>
                </a:cubicBezTo>
                <a:lnTo>
                  <a:pt x="4273928" y="3943350"/>
                </a:lnTo>
                <a:lnTo>
                  <a:pt x="4276001" y="3949876"/>
                </a:lnTo>
                <a:cubicBezTo>
                  <a:pt x="4433343" y="4379598"/>
                  <a:pt x="4662158" y="4774867"/>
                  <a:pt x="4948049" y="5121287"/>
                </a:cubicBezTo>
                <a:lnTo>
                  <a:pt x="4968238" y="5143500"/>
                </a:lnTo>
                <a:lnTo>
                  <a:pt x="3042189" y="5143500"/>
                </a:lnTo>
                <a:lnTo>
                  <a:pt x="3017517" y="5143500"/>
                </a:lnTo>
                <a:lnTo>
                  <a:pt x="2472890" y="5143500"/>
                </a:lnTo>
                <a:lnTo>
                  <a:pt x="0" y="5143500"/>
                </a:lnTo>
                <a:lnTo>
                  <a:pt x="0" y="39433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  <a:prstDash val="dash"/>
          </a:ln>
          <a:effectLst/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41456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LO_AR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5567683" y="0"/>
            <a:ext cx="6624317" cy="6858000"/>
          </a:xfrm>
          <a:custGeom>
            <a:avLst/>
            <a:gdLst>
              <a:gd name="connsiteX0" fmla="*/ 0 w 4968238"/>
              <a:gd name="connsiteY0" fmla="*/ 0 h 5143500"/>
              <a:gd name="connsiteX1" fmla="*/ 1926049 w 4968238"/>
              <a:gd name="connsiteY1" fmla="*/ 0 h 5143500"/>
              <a:gd name="connsiteX2" fmla="*/ 4968238 w 4968238"/>
              <a:gd name="connsiteY2" fmla="*/ 0 h 5143500"/>
              <a:gd name="connsiteX3" fmla="*/ 4968238 w 4968238"/>
              <a:gd name="connsiteY3" fmla="*/ 5143500 h 5143500"/>
              <a:gd name="connsiteX4" fmla="*/ 2495348 w 4968238"/>
              <a:gd name="connsiteY4" fmla="*/ 5143500 h 5143500"/>
              <a:gd name="connsiteX5" fmla="*/ 1950721 w 4968238"/>
              <a:gd name="connsiteY5" fmla="*/ 5143500 h 5143500"/>
              <a:gd name="connsiteX6" fmla="*/ 1926049 w 4968238"/>
              <a:gd name="connsiteY6" fmla="*/ 5143500 h 5143500"/>
              <a:gd name="connsiteX7" fmla="*/ 0 w 4968238"/>
              <a:gd name="connsiteY7" fmla="*/ 5143500 h 5143500"/>
              <a:gd name="connsiteX8" fmla="*/ 20189 w 4968238"/>
              <a:gd name="connsiteY8" fmla="*/ 5121287 h 5143500"/>
              <a:gd name="connsiteX9" fmla="*/ 935449 w 4968238"/>
              <a:gd name="connsiteY9" fmla="*/ 2571750 h 5143500"/>
              <a:gd name="connsiteX10" fmla="*/ 20189 w 4968238"/>
              <a:gd name="connsiteY10" fmla="*/ 2221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68238" h="5143500">
                <a:moveTo>
                  <a:pt x="0" y="0"/>
                </a:moveTo>
                <a:lnTo>
                  <a:pt x="1926049" y="0"/>
                </a:lnTo>
                <a:lnTo>
                  <a:pt x="4968238" y="0"/>
                </a:lnTo>
                <a:lnTo>
                  <a:pt x="4968238" y="5143500"/>
                </a:lnTo>
                <a:lnTo>
                  <a:pt x="2495348" y="5143500"/>
                </a:lnTo>
                <a:lnTo>
                  <a:pt x="1950721" y="5143500"/>
                </a:lnTo>
                <a:lnTo>
                  <a:pt x="1926049" y="5143500"/>
                </a:lnTo>
                <a:lnTo>
                  <a:pt x="0" y="5143500"/>
                </a:lnTo>
                <a:lnTo>
                  <a:pt x="20189" y="5121287"/>
                </a:lnTo>
                <a:cubicBezTo>
                  <a:pt x="591971" y="4428447"/>
                  <a:pt x="935449" y="3540210"/>
                  <a:pt x="935449" y="2571750"/>
                </a:cubicBezTo>
                <a:cubicBezTo>
                  <a:pt x="935449" y="1603289"/>
                  <a:pt x="591971" y="715053"/>
                  <a:pt x="20189" y="222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noFill/>
            <a:prstDash val="dash"/>
          </a:ln>
          <a:effectLst/>
        </p:spPr>
        <p:txBody>
          <a:bodyPr wrap="square" bIns="457200" anchor="b">
            <a:noAutofit/>
          </a:bodyPr>
          <a:lstStyle>
            <a:lvl1pPr algn="ctr" rtl="0">
              <a:buNone/>
              <a:defRPr sz="14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01697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95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234353"/>
            <a:ext cx="5892801" cy="39937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119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234353"/>
            <a:ext cx="5892801" cy="39937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5808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41867" y="2234353"/>
            <a:ext cx="5892801" cy="39937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7794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" y="1680210"/>
            <a:ext cx="2255520" cy="22521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342900" y="4094056"/>
            <a:ext cx="2255520" cy="22521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2793609" y="1678516"/>
            <a:ext cx="3218688" cy="2255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2793609" y="4092363"/>
            <a:ext cx="3218688" cy="225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9621364" y="1680210"/>
            <a:ext cx="2255520" cy="22521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9621364" y="4094056"/>
            <a:ext cx="2255520" cy="225213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tIns="822960" bIns="274320" anchor="ctr" anchorCtr="0"/>
          <a:lstStyle>
            <a:lvl1pPr algn="ctr" rtl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207487" y="1678516"/>
            <a:ext cx="3218688" cy="2255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6207487" y="4092363"/>
            <a:ext cx="3218688" cy="22555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1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1260223" y="2548376"/>
            <a:ext cx="3522176" cy="3580280"/>
          </a:xfrm>
          <a:prstGeom prst="frame">
            <a:avLst>
              <a:gd name="adj1" fmla="val 5450"/>
            </a:avLst>
          </a:prstGeom>
          <a:solidFill>
            <a:schemeClr val="tx1">
              <a:lumMod val="25000"/>
              <a:lumOff val="7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260223" y="2254748"/>
            <a:ext cx="3115904" cy="311590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tIns="3383280" bIns="2834640" anchor="b" anchorCtr="0"/>
          <a:lstStyle>
            <a:lvl1pPr algn="ctr" rtl="0">
              <a:buNone/>
              <a:defRPr sz="1200" b="0" i="0" baseline="0"/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92266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517092" y="2426615"/>
            <a:ext cx="11157816" cy="3580280"/>
          </a:xfrm>
          <a:prstGeom prst="frame">
            <a:avLst>
              <a:gd name="adj1" fmla="val 545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369149" y="2767729"/>
            <a:ext cx="2898051" cy="2898051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tIns="3383280" bIns="2834640" anchor="b" anchorCtr="0"/>
          <a:lstStyle>
            <a:lvl1pPr algn="ctr" rtl="0">
              <a:buNone/>
              <a:defRPr sz="1200" b="0" i="0" baseline="0"/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3228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8873067" y="2088848"/>
            <a:ext cx="2706624" cy="22555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643467" y="2088848"/>
            <a:ext cx="2706624" cy="22555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3386667" y="2088848"/>
            <a:ext cx="2706624" cy="22555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6129867" y="2088848"/>
            <a:ext cx="2706624" cy="22555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18602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13" grpId="0" animBg="1"/>
      <p:bldP spid="19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 rot="2764954">
            <a:off x="9622537" y="3092592"/>
            <a:ext cx="2039432" cy="2028299"/>
            <a:chOff x="7605713" y="2366962"/>
            <a:chExt cx="290512" cy="288925"/>
          </a:xfrm>
        </p:grpSpPr>
        <p:sp>
          <p:nvSpPr>
            <p:cNvPr id="7" name="Freeform 277"/>
            <p:cNvSpPr>
              <a:spLocks/>
            </p:cNvSpPr>
            <p:nvPr/>
          </p:nvSpPr>
          <p:spPr bwMode="auto">
            <a:xfrm>
              <a:off x="7626350" y="2549524"/>
              <a:ext cx="87312" cy="85725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20" y="2"/>
                </a:cxn>
                <a:cxn ang="0">
                  <a:pos x="5" y="35"/>
                </a:cxn>
                <a:cxn ang="0">
                  <a:pos x="36" y="18"/>
                </a:cxn>
                <a:cxn ang="0">
                  <a:pos x="36" y="15"/>
                </a:cxn>
                <a:cxn ang="0">
                  <a:pos x="23" y="2"/>
                </a:cxn>
              </a:cxnLst>
              <a:rect l="0" t="0" r="r" b="b"/>
              <a:pathLst>
                <a:path w="38" h="37">
                  <a:moveTo>
                    <a:pt x="23" y="2"/>
                  </a:moveTo>
                  <a:cubicBezTo>
                    <a:pt x="21" y="0"/>
                    <a:pt x="20" y="1"/>
                    <a:pt x="20" y="2"/>
                  </a:cubicBezTo>
                  <a:cubicBezTo>
                    <a:pt x="10" y="12"/>
                    <a:pt x="0" y="37"/>
                    <a:pt x="5" y="35"/>
                  </a:cubicBezTo>
                  <a:cubicBezTo>
                    <a:pt x="23" y="26"/>
                    <a:pt x="26" y="29"/>
                    <a:pt x="36" y="18"/>
                  </a:cubicBezTo>
                  <a:cubicBezTo>
                    <a:pt x="37" y="18"/>
                    <a:pt x="38" y="17"/>
                    <a:pt x="36" y="15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" name="Freeform 278"/>
            <p:cNvSpPr>
              <a:spLocks noEditPoints="1"/>
            </p:cNvSpPr>
            <p:nvPr/>
          </p:nvSpPr>
          <p:spPr bwMode="auto">
            <a:xfrm>
              <a:off x="7605713" y="2366962"/>
              <a:ext cx="290512" cy="288925"/>
            </a:xfrm>
            <a:custGeom>
              <a:avLst/>
              <a:gdLst/>
              <a:ahLst/>
              <a:cxnLst>
                <a:cxn ang="0">
                  <a:pos x="82" y="45"/>
                </a:cxn>
                <a:cxn ang="0">
                  <a:pos x="82" y="28"/>
                </a:cxn>
                <a:cxn ang="0">
                  <a:pos x="99" y="28"/>
                </a:cxn>
                <a:cxn ang="0">
                  <a:pos x="99" y="45"/>
                </a:cxn>
                <a:cxn ang="0">
                  <a:pos x="82" y="45"/>
                </a:cxn>
                <a:cxn ang="0">
                  <a:pos x="88" y="82"/>
                </a:cxn>
                <a:cxn ang="0">
                  <a:pos x="89" y="79"/>
                </a:cxn>
                <a:cxn ang="0">
                  <a:pos x="116" y="10"/>
                </a:cxn>
                <a:cxn ang="0">
                  <a:pos x="48" y="38"/>
                </a:cxn>
                <a:cxn ang="0">
                  <a:pos x="45" y="39"/>
                </a:cxn>
                <a:cxn ang="0">
                  <a:pos x="37" y="37"/>
                </a:cxn>
                <a:cxn ang="0">
                  <a:pos x="30" y="39"/>
                </a:cxn>
                <a:cxn ang="0">
                  <a:pos x="2" y="67"/>
                </a:cxn>
                <a:cxn ang="0">
                  <a:pos x="3" y="71"/>
                </a:cxn>
                <a:cxn ang="0">
                  <a:pos x="24" y="74"/>
                </a:cxn>
                <a:cxn ang="0">
                  <a:pos x="31" y="72"/>
                </a:cxn>
                <a:cxn ang="0">
                  <a:pos x="33" y="72"/>
                </a:cxn>
                <a:cxn ang="0">
                  <a:pos x="55" y="94"/>
                </a:cxn>
                <a:cxn ang="0">
                  <a:pos x="55" y="96"/>
                </a:cxn>
                <a:cxn ang="0">
                  <a:pos x="53" y="103"/>
                </a:cxn>
                <a:cxn ang="0">
                  <a:pos x="56" y="124"/>
                </a:cxn>
                <a:cxn ang="0">
                  <a:pos x="60" y="125"/>
                </a:cxn>
                <a:cxn ang="0">
                  <a:pos x="88" y="96"/>
                </a:cxn>
                <a:cxn ang="0">
                  <a:pos x="90" y="89"/>
                </a:cxn>
                <a:cxn ang="0">
                  <a:pos x="88" y="82"/>
                </a:cxn>
              </a:cxnLst>
              <a:rect l="0" t="0" r="r" b="b"/>
              <a:pathLst>
                <a:path w="127" h="126">
                  <a:moveTo>
                    <a:pt x="82" y="45"/>
                  </a:moveTo>
                  <a:cubicBezTo>
                    <a:pt x="77" y="40"/>
                    <a:pt x="77" y="33"/>
                    <a:pt x="82" y="28"/>
                  </a:cubicBezTo>
                  <a:cubicBezTo>
                    <a:pt x="87" y="23"/>
                    <a:pt x="95" y="23"/>
                    <a:pt x="99" y="28"/>
                  </a:cubicBezTo>
                  <a:cubicBezTo>
                    <a:pt x="104" y="33"/>
                    <a:pt x="104" y="40"/>
                    <a:pt x="99" y="45"/>
                  </a:cubicBezTo>
                  <a:cubicBezTo>
                    <a:pt x="95" y="50"/>
                    <a:pt x="87" y="50"/>
                    <a:pt x="82" y="45"/>
                  </a:cubicBezTo>
                  <a:moveTo>
                    <a:pt x="88" y="82"/>
                  </a:moveTo>
                  <a:cubicBezTo>
                    <a:pt x="88" y="81"/>
                    <a:pt x="89" y="80"/>
                    <a:pt x="89" y="79"/>
                  </a:cubicBezTo>
                  <a:cubicBezTo>
                    <a:pt x="112" y="54"/>
                    <a:pt x="127" y="21"/>
                    <a:pt x="116" y="10"/>
                  </a:cubicBezTo>
                  <a:cubicBezTo>
                    <a:pt x="105" y="0"/>
                    <a:pt x="73" y="15"/>
                    <a:pt x="48" y="38"/>
                  </a:cubicBezTo>
                  <a:cubicBezTo>
                    <a:pt x="48" y="38"/>
                    <a:pt x="47" y="39"/>
                    <a:pt x="45" y="39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5" y="36"/>
                    <a:pt x="32" y="37"/>
                    <a:pt x="30" y="39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0" y="69"/>
                    <a:pt x="1" y="70"/>
                    <a:pt x="3" y="71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4"/>
                    <a:pt x="29" y="73"/>
                    <a:pt x="31" y="72"/>
                  </a:cubicBezTo>
                  <a:cubicBezTo>
                    <a:pt x="31" y="72"/>
                    <a:pt x="32" y="70"/>
                    <a:pt x="33" y="72"/>
                  </a:cubicBezTo>
                  <a:cubicBezTo>
                    <a:pt x="39" y="77"/>
                    <a:pt x="50" y="88"/>
                    <a:pt x="55" y="94"/>
                  </a:cubicBezTo>
                  <a:cubicBezTo>
                    <a:pt x="56" y="95"/>
                    <a:pt x="55" y="96"/>
                    <a:pt x="55" y="96"/>
                  </a:cubicBezTo>
                  <a:cubicBezTo>
                    <a:pt x="54" y="98"/>
                    <a:pt x="53" y="101"/>
                    <a:pt x="53" y="103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57" y="126"/>
                    <a:pt x="58" y="126"/>
                    <a:pt x="60" y="125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90" y="95"/>
                    <a:pt x="91" y="92"/>
                    <a:pt x="90" y="89"/>
                  </a:cubicBezTo>
                  <a:lnTo>
                    <a:pt x="88" y="8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cxnSp>
        <p:nvCxnSpPr>
          <p:cNvPr id="10" name="Straight Connector 9"/>
          <p:cNvCxnSpPr/>
          <p:nvPr userDrawn="1"/>
        </p:nvCxnSpPr>
        <p:spPr>
          <a:xfrm>
            <a:off x="1053037" y="4074905"/>
            <a:ext cx="8839199" cy="29809"/>
          </a:xfrm>
          <a:prstGeom prst="line">
            <a:avLst/>
          </a:prstGeom>
          <a:ln w="28575">
            <a:solidFill>
              <a:schemeClr val="tx1">
                <a:lumMod val="25000"/>
                <a:lumOff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 bwMode="auto">
          <a:xfrm>
            <a:off x="1599743" y="3898985"/>
            <a:ext cx="406400" cy="406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12" name="Straight Arrow Connector 11"/>
          <p:cNvCxnSpPr/>
          <p:nvPr userDrawn="1"/>
        </p:nvCxnSpPr>
        <p:spPr>
          <a:xfrm flipV="1">
            <a:off x="1802943" y="3246113"/>
            <a:ext cx="0" cy="710929"/>
          </a:xfrm>
          <a:prstGeom prst="straightConnector1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 bwMode="auto">
          <a:xfrm flipV="1">
            <a:off x="3530143" y="3874232"/>
            <a:ext cx="406400" cy="4064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14" name="Straight Arrow Connector 13"/>
          <p:cNvCxnSpPr/>
          <p:nvPr userDrawn="1"/>
        </p:nvCxnSpPr>
        <p:spPr>
          <a:xfrm>
            <a:off x="3733343" y="4222577"/>
            <a:ext cx="0" cy="710929"/>
          </a:xfrm>
          <a:prstGeom prst="straightConnector1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 bwMode="auto">
          <a:xfrm>
            <a:off x="5460543" y="3898985"/>
            <a:ext cx="406400" cy="406400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16" name="Straight Arrow Connector 15"/>
          <p:cNvCxnSpPr/>
          <p:nvPr userDrawn="1"/>
        </p:nvCxnSpPr>
        <p:spPr>
          <a:xfrm flipV="1">
            <a:off x="5663743" y="3246113"/>
            <a:ext cx="0" cy="710929"/>
          </a:xfrm>
          <a:prstGeom prst="straightConnector1">
            <a:avLst/>
          </a:prstGeom>
          <a:ln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 bwMode="auto">
          <a:xfrm flipV="1">
            <a:off x="7390943" y="3874232"/>
            <a:ext cx="406400" cy="406400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18" name="Straight Arrow Connector 17"/>
          <p:cNvCxnSpPr/>
          <p:nvPr userDrawn="1"/>
        </p:nvCxnSpPr>
        <p:spPr>
          <a:xfrm>
            <a:off x="7594143" y="4222577"/>
            <a:ext cx="0" cy="710929"/>
          </a:xfrm>
          <a:prstGeom prst="straightConnector1">
            <a:avLst/>
          </a:prstGeom>
          <a:ln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icture Placeholder 12"/>
          <p:cNvSpPr>
            <a:spLocks noGrp="1"/>
          </p:cNvSpPr>
          <p:nvPr>
            <p:ph type="pic" sz="quarter" idx="15" hasCustomPrompt="1"/>
          </p:nvPr>
        </p:nvSpPr>
        <p:spPr>
          <a:xfrm>
            <a:off x="5170257" y="2447684"/>
            <a:ext cx="987552" cy="9875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tIns="3383280" bIns="2834640" anchor="b" anchorCtr="0"/>
          <a:lstStyle>
            <a:lvl1pPr algn="ctr" rtl="0">
              <a:buNone/>
              <a:defRPr sz="533" b="0" i="0" baseline="0"/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6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298448" y="2446867"/>
            <a:ext cx="987552" cy="9875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tIns="3383280" bIns="2834640" anchor="b" anchorCtr="0"/>
          <a:lstStyle>
            <a:lvl1pPr algn="ctr" rtl="0">
              <a:buNone/>
              <a:defRPr sz="533" b="0" i="0" baseline="0"/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7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3251200" y="4744672"/>
            <a:ext cx="987552" cy="9875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tIns="3383280" bIns="2834640" anchor="b" anchorCtr="0"/>
          <a:lstStyle>
            <a:lvl1pPr algn="ctr" rtl="0">
              <a:buNone/>
              <a:defRPr sz="533" b="0" i="0" baseline="0"/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58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089648" y="4744672"/>
            <a:ext cx="987552" cy="98755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tIns="3383280" bIns="2834640" anchor="b" anchorCtr="0"/>
          <a:lstStyle>
            <a:lvl1pPr algn="ctr" rtl="0">
              <a:buNone/>
              <a:defRPr sz="533" b="0" i="0" baseline="0"/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4683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55" grpId="0" animBg="1"/>
      <p:bldP spid="56" grpId="0" animBg="1"/>
      <p:bldP spid="57" grpId="0" animBg="1"/>
      <p:bldP spid="5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4469622" y="1735667"/>
            <a:ext cx="3252757" cy="3252757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</a:ln>
        </p:spPr>
        <p:txBody>
          <a:bodyPr tIns="3383280" bIns="2834640" anchor="b" anchorCtr="0"/>
          <a:lstStyle>
            <a:lvl1pPr algn="ctr" rtl="0">
              <a:buNone/>
              <a:defRPr sz="1200" b="0" i="0" baseline="0"/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67672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508000" y="1883340"/>
            <a:ext cx="5585291" cy="284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6129867" y="1883340"/>
            <a:ext cx="5583936" cy="284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1682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0" y="1803400"/>
            <a:ext cx="3454400" cy="497466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3454400" y="1803400"/>
            <a:ext cx="8737600" cy="284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00027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Main Title &amp;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660400" y="1837267"/>
            <a:ext cx="8026400" cy="226906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40" hasCustomPrompt="1"/>
          </p:nvPr>
        </p:nvSpPr>
        <p:spPr>
          <a:xfrm>
            <a:off x="660400" y="4250267"/>
            <a:ext cx="8026400" cy="226906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tIns="0" bIns="182880" anchor="b"/>
          <a:lstStyle>
            <a:lvl1pPr algn="ctr" rtl="0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52439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92200"/>
            <a:ext cx="12192000" cy="4673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2340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-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42127"/>
            <a:ext cx="1827091" cy="34440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710755" y="1694680"/>
            <a:ext cx="1827091" cy="34440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855377" y="1694680"/>
            <a:ext cx="1827091" cy="17501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228600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Image Holder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55377" y="5135988"/>
            <a:ext cx="1827091" cy="175016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228600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6398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-Img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161536" y="2347839"/>
            <a:ext cx="3882101" cy="3882091"/>
          </a:xfrm>
          <a:custGeom>
            <a:avLst/>
            <a:gdLst>
              <a:gd name="connsiteX0" fmla="*/ 1191608 w 2383216"/>
              <a:gd name="connsiteY0" fmla="*/ 0 h 2383210"/>
              <a:gd name="connsiteX1" fmla="*/ 2383216 w 2383216"/>
              <a:gd name="connsiteY1" fmla="*/ 1191605 h 2383210"/>
              <a:gd name="connsiteX2" fmla="*/ 1191608 w 2383216"/>
              <a:gd name="connsiteY2" fmla="*/ 2383210 h 2383210"/>
              <a:gd name="connsiteX3" fmla="*/ 0 w 2383216"/>
              <a:gd name="connsiteY3" fmla="*/ 1191605 h 2383210"/>
              <a:gd name="connsiteX4" fmla="*/ 1191608 w 2383216"/>
              <a:gd name="connsiteY4" fmla="*/ 0 h 238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3216" h="2383210">
                <a:moveTo>
                  <a:pt x="1191608" y="0"/>
                </a:moveTo>
                <a:cubicBezTo>
                  <a:pt x="1849715" y="0"/>
                  <a:pt x="2383216" y="533500"/>
                  <a:pt x="2383216" y="1191605"/>
                </a:cubicBezTo>
                <a:cubicBezTo>
                  <a:pt x="2383216" y="1849710"/>
                  <a:pt x="1849715" y="2383210"/>
                  <a:pt x="1191608" y="2383210"/>
                </a:cubicBezTo>
                <a:cubicBezTo>
                  <a:pt x="533501" y="2383210"/>
                  <a:pt x="0" y="1849710"/>
                  <a:pt x="0" y="1191605"/>
                </a:cubicBezTo>
                <a:cubicBezTo>
                  <a:pt x="0" y="533500"/>
                  <a:pt x="533501" y="0"/>
                  <a:pt x="1191608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91440" anchor="b">
            <a:noAutofit/>
          </a:bodyPr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27619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624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67" r:id="rId2"/>
    <p:sldLayoutId id="2147483768" r:id="rId3"/>
    <p:sldLayoutId id="2147483769" r:id="rId4"/>
    <p:sldLayoutId id="2147483771" r:id="rId5"/>
    <p:sldLayoutId id="2147483722" r:id="rId6"/>
    <p:sldLayoutId id="2147483719" r:id="rId7"/>
    <p:sldLayoutId id="2147483717" r:id="rId8"/>
    <p:sldLayoutId id="2147483714" r:id="rId9"/>
    <p:sldLayoutId id="2147483779" r:id="rId10"/>
    <p:sldLayoutId id="2147483780" r:id="rId11"/>
    <p:sldLayoutId id="2147483781" r:id="rId12"/>
    <p:sldLayoutId id="2147483810" r:id="rId13"/>
    <p:sldLayoutId id="2147483833" r:id="rId14"/>
    <p:sldLayoutId id="2147483834" r:id="rId15"/>
    <p:sldLayoutId id="2147483836" r:id="rId16"/>
    <p:sldLayoutId id="2147483846" r:id="rId17"/>
    <p:sldLayoutId id="2147483857" r:id="rId18"/>
    <p:sldLayoutId id="2147483858" r:id="rId19"/>
    <p:sldLayoutId id="2147483859" r:id="rId20"/>
    <p:sldLayoutId id="2147483860" r:id="rId21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in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bin"/><Relationship Id="rId3" Type="http://schemas.openxmlformats.org/officeDocument/2006/relationships/chart" Target="../charts/chart2.xml"/><Relationship Id="rId7" Type="http://schemas.openxmlformats.org/officeDocument/2006/relationships/image" Target="../media/image15.bin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bin"/><Relationship Id="rId5" Type="http://schemas.openxmlformats.org/officeDocument/2006/relationships/image" Target="../media/image22.bin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bin"/><Relationship Id="rId5" Type="http://schemas.openxmlformats.org/officeDocument/2006/relationships/image" Target="../media/image6.bin"/><Relationship Id="rId4" Type="http://schemas.openxmlformats.org/officeDocument/2006/relationships/image" Target="../media/image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AA62E86-4F20-4141-3004-BC00794B86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7" b="12803"/>
          <a:stretch/>
        </p:blipFill>
        <p:spPr>
          <a:xfrm>
            <a:off x="0" y="1092200"/>
            <a:ext cx="12192000" cy="46736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27F9A2-5F87-9214-20B3-1B9E15079CE5}"/>
              </a:ext>
            </a:extLst>
          </p:cNvPr>
          <p:cNvSpPr/>
          <p:nvPr/>
        </p:nvSpPr>
        <p:spPr>
          <a:xfrm>
            <a:off x="0" y="1092200"/>
            <a:ext cx="12192000" cy="4673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0" name="Rectangle 39"/>
          <p:cNvSpPr/>
          <p:nvPr/>
        </p:nvSpPr>
        <p:spPr>
          <a:xfrm>
            <a:off x="3123073" y="3154707"/>
            <a:ext cx="5945858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PLEDGE POWERPOINT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567891" y="4064187"/>
            <a:ext cx="5384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952691" y="3920877"/>
            <a:ext cx="286619" cy="286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A2C52-0E90-DC52-DFCB-1FA1E65F3351}"/>
              </a:ext>
            </a:extLst>
          </p:cNvPr>
          <p:cNvCxnSpPr/>
          <p:nvPr/>
        </p:nvCxnSpPr>
        <p:spPr>
          <a:xfrm>
            <a:off x="6239309" y="4059648"/>
            <a:ext cx="5384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371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BCB74336-7805-E788-2DCB-F34F890BB69E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r="26851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84A3E3C-D19E-B958-1808-D3F8163E44C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4" b="21084"/>
          <a:stretch>
            <a:fillRect/>
          </a:stretch>
        </p:blipFill>
        <p:spPr/>
      </p:pic>
      <p:sp>
        <p:nvSpPr>
          <p:cNvPr id="63" name="Inhaltsplatzhalter 4"/>
          <p:cNvSpPr txBox="1">
            <a:spLocks/>
          </p:cNvSpPr>
          <p:nvPr/>
        </p:nvSpPr>
        <p:spPr>
          <a:xfrm>
            <a:off x="3962400" y="4927190"/>
            <a:ext cx="2641600" cy="93307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0" name="Inhaltsplatzhalter 4"/>
          <p:cNvSpPr txBox="1">
            <a:spLocks/>
          </p:cNvSpPr>
          <p:nvPr/>
        </p:nvSpPr>
        <p:spPr>
          <a:xfrm>
            <a:off x="8435507" y="4927190"/>
            <a:ext cx="2641600" cy="93307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1803400"/>
            <a:ext cx="304800" cy="49743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8" name="Rectangle 47"/>
          <p:cNvSpPr/>
          <p:nvPr/>
        </p:nvSpPr>
        <p:spPr>
          <a:xfrm>
            <a:off x="3454400" y="1803400"/>
            <a:ext cx="304800" cy="2840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DA9FEE-10D0-CF70-BA07-F5C96671D054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7F925F-12FC-D81D-CDF5-2C46D00C02E3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1CC2149-9949-70DC-FDCA-DD18F09C9EF3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245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0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FACE46D-2F88-9708-89EC-49B974FB003A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4" b="24874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2A2329B-CFCE-9574-DAA1-1701AA09EC6A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7" b="28797"/>
          <a:stretch>
            <a:fillRect/>
          </a:stretch>
        </p:blipFill>
        <p:spPr/>
      </p:pic>
      <p:sp>
        <p:nvSpPr>
          <p:cNvPr id="81" name="Inhaltsplatzhalter 4"/>
          <p:cNvSpPr txBox="1">
            <a:spLocks/>
          </p:cNvSpPr>
          <p:nvPr/>
        </p:nvSpPr>
        <p:spPr>
          <a:xfrm>
            <a:off x="9017963" y="2443992"/>
            <a:ext cx="2493141" cy="8885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8" name="Inhaltsplatzhalter 4"/>
          <p:cNvSpPr txBox="1">
            <a:spLocks/>
          </p:cNvSpPr>
          <p:nvPr/>
        </p:nvSpPr>
        <p:spPr>
          <a:xfrm>
            <a:off x="9038958" y="4856992"/>
            <a:ext cx="2493141" cy="8885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60400" y="1838621"/>
            <a:ext cx="304800" cy="2267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1" name="Rectangle 90"/>
          <p:cNvSpPr/>
          <p:nvPr/>
        </p:nvSpPr>
        <p:spPr>
          <a:xfrm>
            <a:off x="660400" y="4250267"/>
            <a:ext cx="304800" cy="22677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F227CD-A3D1-73DF-0361-30A61498C512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4FA278-454C-C768-3238-0223A9AB2F2E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9F54B0-6439-AB82-6414-F7A3A51B9512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41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8" grpId="0"/>
      <p:bldP spid="90" grpId="0" animBg="1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nhaltsplatzhalter 4"/>
          <p:cNvSpPr txBox="1">
            <a:spLocks/>
          </p:cNvSpPr>
          <p:nvPr userDrawn="1"/>
        </p:nvSpPr>
        <p:spPr>
          <a:xfrm>
            <a:off x="7370176" y="2328130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126" name="Inhaltsplatzhalter 4"/>
          <p:cNvSpPr txBox="1">
            <a:spLocks/>
          </p:cNvSpPr>
          <p:nvPr userDrawn="1"/>
        </p:nvSpPr>
        <p:spPr>
          <a:xfrm>
            <a:off x="6703596" y="2425976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A</a:t>
            </a:r>
            <a:endParaRPr lang="en-US" sz="2133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27" name="Inhaltsplatzhalter 4"/>
          <p:cNvSpPr txBox="1">
            <a:spLocks/>
          </p:cNvSpPr>
          <p:nvPr userDrawn="1"/>
        </p:nvSpPr>
        <p:spPr>
          <a:xfrm>
            <a:off x="7336722" y="3403737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128" name="Inhaltsplatzhalter 4"/>
          <p:cNvSpPr txBox="1">
            <a:spLocks/>
          </p:cNvSpPr>
          <p:nvPr userDrawn="1"/>
        </p:nvSpPr>
        <p:spPr>
          <a:xfrm>
            <a:off x="6737052" y="3501583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</a:rPr>
              <a:t>B</a:t>
            </a:r>
            <a:endParaRPr lang="en-US" sz="2133" dirty="0">
              <a:solidFill>
                <a:schemeClr val="accent2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29" name="Inhaltsplatzhalter 4"/>
          <p:cNvSpPr txBox="1">
            <a:spLocks/>
          </p:cNvSpPr>
          <p:nvPr userDrawn="1"/>
        </p:nvSpPr>
        <p:spPr>
          <a:xfrm>
            <a:off x="7346398" y="4479344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3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130" name="Inhaltsplatzhalter 4"/>
          <p:cNvSpPr txBox="1">
            <a:spLocks/>
          </p:cNvSpPr>
          <p:nvPr userDrawn="1"/>
        </p:nvSpPr>
        <p:spPr>
          <a:xfrm>
            <a:off x="6727376" y="4577189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3"/>
                </a:solidFill>
                <a:latin typeface="+mn-lt"/>
                <a:ea typeface="Roboto" panose="02000000000000000000" pitchFamily="2" charset="0"/>
              </a:rPr>
              <a:t>C</a:t>
            </a:r>
            <a:endParaRPr lang="en-US" sz="2133" dirty="0">
              <a:solidFill>
                <a:schemeClr val="accent3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131" name="Inhaltsplatzhalter 4"/>
          <p:cNvSpPr txBox="1">
            <a:spLocks/>
          </p:cNvSpPr>
          <p:nvPr userDrawn="1"/>
        </p:nvSpPr>
        <p:spPr>
          <a:xfrm>
            <a:off x="7364327" y="5484720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4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132" name="Inhaltsplatzhalter 4"/>
          <p:cNvSpPr txBox="1">
            <a:spLocks/>
          </p:cNvSpPr>
          <p:nvPr userDrawn="1"/>
        </p:nvSpPr>
        <p:spPr>
          <a:xfrm>
            <a:off x="6709447" y="5582565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4"/>
                </a:solidFill>
                <a:latin typeface="+mn-lt"/>
                <a:ea typeface="Roboto" panose="02000000000000000000" pitchFamily="2" charset="0"/>
              </a:rPr>
              <a:t>D</a:t>
            </a:r>
            <a:endParaRPr lang="en-US" sz="2133" dirty="0">
              <a:solidFill>
                <a:schemeClr val="accent4"/>
              </a:solidFill>
              <a:latin typeface="+mn-lt"/>
              <a:ea typeface="Roboto" panose="02000000000000000000" pitchFamily="2" charset="0"/>
            </a:endParaRPr>
          </a:p>
        </p:txBody>
      </p:sp>
      <p:cxnSp>
        <p:nvCxnSpPr>
          <p:cNvPr id="133" name="Straight Connector 132"/>
          <p:cNvCxnSpPr/>
          <p:nvPr userDrawn="1"/>
        </p:nvCxnSpPr>
        <p:spPr>
          <a:xfrm>
            <a:off x="7178503" y="2303325"/>
            <a:ext cx="0" cy="6992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 userDrawn="1"/>
        </p:nvCxnSpPr>
        <p:spPr>
          <a:xfrm>
            <a:off x="7211959" y="3378932"/>
            <a:ext cx="0" cy="69920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 userDrawn="1"/>
        </p:nvCxnSpPr>
        <p:spPr>
          <a:xfrm>
            <a:off x="7202283" y="4454538"/>
            <a:ext cx="0" cy="6992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 userDrawn="1"/>
        </p:nvCxnSpPr>
        <p:spPr>
          <a:xfrm>
            <a:off x="7211959" y="5459914"/>
            <a:ext cx="0" cy="69920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4D41931-0966-7715-E234-614296424A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795"/>
          <a:stretch>
            <a:fillRect/>
          </a:stretch>
        </p:blipFill>
        <p:spPr/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38BE97A-81FE-D83D-483A-1D6DC5F22A79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A1D564-450F-5BB0-F378-9BBBDCCBB63C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5C0D5E-A8BE-40F5-8BCB-CED018500224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0837666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14D1E4-42E0-0D50-42F2-A4D5F367D93F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4916C0-CBC0-945B-369C-0B3106D68898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23037C-402F-36F3-7EB2-0140B62522FB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92E946-E71B-04A7-7315-79FC468C43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795"/>
          <a:stretch>
            <a:fillRect/>
          </a:stretch>
        </p:blipFill>
        <p:spPr/>
      </p:pic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AE2E636D-CDE9-46E6-8D54-3F6776DFDB80}"/>
              </a:ext>
            </a:extLst>
          </p:cNvPr>
          <p:cNvSpPr txBox="1">
            <a:spLocks/>
          </p:cNvSpPr>
          <p:nvPr/>
        </p:nvSpPr>
        <p:spPr>
          <a:xfrm>
            <a:off x="7370176" y="2328130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DB978BAA-6F81-0166-5A81-D093C849BDE2}"/>
              </a:ext>
            </a:extLst>
          </p:cNvPr>
          <p:cNvSpPr txBox="1">
            <a:spLocks/>
          </p:cNvSpPr>
          <p:nvPr/>
        </p:nvSpPr>
        <p:spPr>
          <a:xfrm>
            <a:off x="6703596" y="2425976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1"/>
                </a:solidFill>
                <a:latin typeface="+mn-lt"/>
                <a:ea typeface="Roboto" panose="02000000000000000000" pitchFamily="2" charset="0"/>
              </a:rPr>
              <a:t>A</a:t>
            </a:r>
            <a:endParaRPr lang="en-US" sz="2133" dirty="0">
              <a:solidFill>
                <a:schemeClr val="accent1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20" name="Inhaltsplatzhalter 4">
            <a:extLst>
              <a:ext uri="{FF2B5EF4-FFF2-40B4-BE49-F238E27FC236}">
                <a16:creationId xmlns:a16="http://schemas.microsoft.com/office/drawing/2014/main" id="{2347F102-7912-235D-8A36-CE472F466136}"/>
              </a:ext>
            </a:extLst>
          </p:cNvPr>
          <p:cNvSpPr txBox="1">
            <a:spLocks/>
          </p:cNvSpPr>
          <p:nvPr/>
        </p:nvSpPr>
        <p:spPr>
          <a:xfrm>
            <a:off x="7336722" y="3403737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C080311E-02AC-307C-3025-301D7DFBCF3B}"/>
              </a:ext>
            </a:extLst>
          </p:cNvPr>
          <p:cNvSpPr txBox="1">
            <a:spLocks/>
          </p:cNvSpPr>
          <p:nvPr/>
        </p:nvSpPr>
        <p:spPr>
          <a:xfrm>
            <a:off x="6737052" y="3501583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</a:rPr>
              <a:t>B</a:t>
            </a:r>
            <a:endParaRPr lang="en-US" sz="2133" dirty="0">
              <a:solidFill>
                <a:schemeClr val="accent2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10845E34-EE2E-5266-AEB6-7F7E8FA76709}"/>
              </a:ext>
            </a:extLst>
          </p:cNvPr>
          <p:cNvSpPr txBox="1">
            <a:spLocks/>
          </p:cNvSpPr>
          <p:nvPr/>
        </p:nvSpPr>
        <p:spPr>
          <a:xfrm>
            <a:off x="7346398" y="4479344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3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42EC1B65-2F98-F77A-FCE9-9C46342B4F14}"/>
              </a:ext>
            </a:extLst>
          </p:cNvPr>
          <p:cNvSpPr txBox="1">
            <a:spLocks/>
          </p:cNvSpPr>
          <p:nvPr/>
        </p:nvSpPr>
        <p:spPr>
          <a:xfrm>
            <a:off x="6727376" y="4577189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3"/>
                </a:solidFill>
                <a:latin typeface="+mn-lt"/>
                <a:ea typeface="Roboto" panose="02000000000000000000" pitchFamily="2" charset="0"/>
              </a:rPr>
              <a:t>C</a:t>
            </a:r>
            <a:endParaRPr lang="en-US" sz="2133" dirty="0">
              <a:solidFill>
                <a:schemeClr val="accent3"/>
              </a:solidFill>
              <a:latin typeface="+mn-lt"/>
              <a:ea typeface="Roboto" panose="02000000000000000000" pitchFamily="2" charset="0"/>
            </a:endParaRP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C199E994-45E3-0136-4088-18A0121C8785}"/>
              </a:ext>
            </a:extLst>
          </p:cNvPr>
          <p:cNvSpPr txBox="1">
            <a:spLocks/>
          </p:cNvSpPr>
          <p:nvPr/>
        </p:nvSpPr>
        <p:spPr>
          <a:xfrm>
            <a:off x="7364327" y="5484720"/>
            <a:ext cx="4432357" cy="64960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4"/>
                </a:solidFill>
                <a:latin typeface="+mn-lt"/>
                <a:ea typeface="Roboto" panose="02000000000000000000" pitchFamily="2" charset="0"/>
              </a:rPr>
              <a:t>TITLE PLACEHOLDER</a:t>
            </a:r>
            <a:br>
              <a:rPr 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Roboto" panose="02000000000000000000" pitchFamily="2" charset="0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rPr>
              <a:t>This is a sample text. You simply add your own text and description here. 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3B99EF75-D07C-1FA0-C6E3-E593A6D18EAB}"/>
              </a:ext>
            </a:extLst>
          </p:cNvPr>
          <p:cNvSpPr txBox="1">
            <a:spLocks/>
          </p:cNvSpPr>
          <p:nvPr/>
        </p:nvSpPr>
        <p:spPr>
          <a:xfrm>
            <a:off x="6709447" y="5582565"/>
            <a:ext cx="599920" cy="45390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667" b="1" dirty="0">
                <a:solidFill>
                  <a:schemeClr val="accent4"/>
                </a:solidFill>
                <a:latin typeface="+mn-lt"/>
                <a:ea typeface="Roboto" panose="02000000000000000000" pitchFamily="2" charset="0"/>
              </a:rPr>
              <a:t>D</a:t>
            </a:r>
            <a:endParaRPr lang="en-US" sz="2133" dirty="0">
              <a:solidFill>
                <a:schemeClr val="accent4"/>
              </a:solidFill>
              <a:latin typeface="+mn-lt"/>
              <a:ea typeface="Roboto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2319A6-17AE-F3E7-0691-AAA79E1B6249}"/>
              </a:ext>
            </a:extLst>
          </p:cNvPr>
          <p:cNvCxnSpPr/>
          <p:nvPr/>
        </p:nvCxnSpPr>
        <p:spPr>
          <a:xfrm>
            <a:off x="7178503" y="2303325"/>
            <a:ext cx="0" cy="6992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B1C38D-286F-0990-342C-27A90C891D07}"/>
              </a:ext>
            </a:extLst>
          </p:cNvPr>
          <p:cNvCxnSpPr/>
          <p:nvPr/>
        </p:nvCxnSpPr>
        <p:spPr>
          <a:xfrm>
            <a:off x="7211959" y="3378932"/>
            <a:ext cx="0" cy="69920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F06307-F07C-E865-DD7C-50EE1E1F5DA0}"/>
              </a:ext>
            </a:extLst>
          </p:cNvPr>
          <p:cNvCxnSpPr/>
          <p:nvPr/>
        </p:nvCxnSpPr>
        <p:spPr>
          <a:xfrm>
            <a:off x="7202283" y="4454538"/>
            <a:ext cx="0" cy="6992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480DDD-A24A-096F-DF79-5B34E8F050C7}"/>
              </a:ext>
            </a:extLst>
          </p:cNvPr>
          <p:cNvCxnSpPr/>
          <p:nvPr/>
        </p:nvCxnSpPr>
        <p:spPr>
          <a:xfrm>
            <a:off x="7211959" y="5459914"/>
            <a:ext cx="0" cy="69920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869254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4652321" y="2763716"/>
            <a:ext cx="812800" cy="3149600"/>
            <a:chOff x="3733800" y="2038350"/>
            <a:chExt cx="609600" cy="236220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3733800" y="2038350"/>
              <a:ext cx="609600" cy="0"/>
            </a:xfrm>
            <a:prstGeom prst="line">
              <a:avLst/>
            </a:prstGeom>
            <a:ln w="127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733800" y="4400550"/>
              <a:ext cx="609600" cy="0"/>
            </a:xfrm>
            <a:prstGeom prst="line">
              <a:avLst/>
            </a:prstGeom>
            <a:ln w="127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343400" y="2038350"/>
              <a:ext cx="0" cy="2362200"/>
            </a:xfrm>
            <a:prstGeom prst="line">
              <a:avLst/>
            </a:prstGeom>
            <a:ln w="12700">
              <a:solidFill>
                <a:schemeClr val="tx1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295641" y="2685869"/>
            <a:ext cx="999464" cy="586643"/>
            <a:chOff x="4889202" y="2050988"/>
            <a:chExt cx="749598" cy="439982"/>
          </a:xfrm>
        </p:grpSpPr>
        <p:sp>
          <p:nvSpPr>
            <p:cNvPr id="50" name="Rounded Rectangle 49"/>
            <p:cNvSpPr/>
            <p:nvPr/>
          </p:nvSpPr>
          <p:spPr bwMode="auto">
            <a:xfrm>
              <a:off x="4889202" y="2050988"/>
              <a:ext cx="749598" cy="439982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/>
            </a:p>
          </p:txBody>
        </p:sp>
        <p:sp>
          <p:nvSpPr>
            <p:cNvPr id="69" name="Rounded Rectangle 68"/>
            <p:cNvSpPr/>
            <p:nvPr/>
          </p:nvSpPr>
          <p:spPr bwMode="auto">
            <a:xfrm>
              <a:off x="4938765" y="2080079"/>
              <a:ext cx="650472" cy="381800"/>
            </a:xfrm>
            <a:prstGeom prst="round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5482841" y="2979191"/>
            <a:ext cx="812800" cy="0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23"/>
          <p:cNvSpPr>
            <a:spLocks noEditPoints="1"/>
          </p:cNvSpPr>
          <p:nvPr/>
        </p:nvSpPr>
        <p:spPr bwMode="auto">
          <a:xfrm>
            <a:off x="6628607" y="2821500"/>
            <a:ext cx="333533" cy="315381"/>
          </a:xfrm>
          <a:custGeom>
            <a:avLst/>
            <a:gdLst/>
            <a:ahLst/>
            <a:cxnLst>
              <a:cxn ang="0">
                <a:pos x="68" y="14"/>
              </a:cxn>
              <a:cxn ang="0">
                <a:pos x="68" y="18"/>
              </a:cxn>
              <a:cxn ang="0">
                <a:pos x="64" y="18"/>
              </a:cxn>
              <a:cxn ang="0">
                <a:pos x="61" y="21"/>
              </a:cxn>
              <a:cxn ang="0">
                <a:pos x="7" y="21"/>
              </a:cxn>
              <a:cxn ang="0">
                <a:pos x="4" y="18"/>
              </a:cxn>
              <a:cxn ang="0">
                <a:pos x="0" y="18"/>
              </a:cxn>
              <a:cxn ang="0">
                <a:pos x="0" y="14"/>
              </a:cxn>
              <a:cxn ang="0">
                <a:pos x="34" y="0"/>
              </a:cxn>
              <a:cxn ang="0">
                <a:pos x="68" y="14"/>
              </a:cxn>
              <a:cxn ang="0">
                <a:pos x="68" y="60"/>
              </a:cxn>
              <a:cxn ang="0">
                <a:pos x="68" y="64"/>
              </a:cxn>
              <a:cxn ang="0">
                <a:pos x="0" y="64"/>
              </a:cxn>
              <a:cxn ang="0">
                <a:pos x="0" y="60"/>
              </a:cxn>
              <a:cxn ang="0">
                <a:pos x="2" y="57"/>
              </a:cxn>
              <a:cxn ang="0">
                <a:pos x="66" y="57"/>
              </a:cxn>
              <a:cxn ang="0">
                <a:pos x="68" y="60"/>
              </a:cxn>
              <a:cxn ang="0">
                <a:pos x="18" y="23"/>
              </a:cxn>
              <a:cxn ang="0">
                <a:pos x="18" y="50"/>
              </a:cxn>
              <a:cxn ang="0">
                <a:pos x="23" y="50"/>
              </a:cxn>
              <a:cxn ang="0">
                <a:pos x="23" y="23"/>
              </a:cxn>
              <a:cxn ang="0">
                <a:pos x="32" y="23"/>
              </a:cxn>
              <a:cxn ang="0">
                <a:pos x="32" y="50"/>
              </a:cxn>
              <a:cxn ang="0">
                <a:pos x="36" y="50"/>
              </a:cxn>
              <a:cxn ang="0">
                <a:pos x="36" y="23"/>
              </a:cxn>
              <a:cxn ang="0">
                <a:pos x="45" y="23"/>
              </a:cxn>
              <a:cxn ang="0">
                <a:pos x="45" y="50"/>
              </a:cxn>
              <a:cxn ang="0">
                <a:pos x="50" y="50"/>
              </a:cxn>
              <a:cxn ang="0">
                <a:pos x="50" y="23"/>
              </a:cxn>
              <a:cxn ang="0">
                <a:pos x="59" y="23"/>
              </a:cxn>
              <a:cxn ang="0">
                <a:pos x="59" y="50"/>
              </a:cxn>
              <a:cxn ang="0">
                <a:pos x="61" y="50"/>
              </a:cxn>
              <a:cxn ang="0">
                <a:pos x="64" y="53"/>
              </a:cxn>
              <a:cxn ang="0">
                <a:pos x="64" y="55"/>
              </a:cxn>
              <a:cxn ang="0">
                <a:pos x="4" y="55"/>
              </a:cxn>
              <a:cxn ang="0">
                <a:pos x="4" y="53"/>
              </a:cxn>
              <a:cxn ang="0">
                <a:pos x="7" y="50"/>
              </a:cxn>
              <a:cxn ang="0">
                <a:pos x="9" y="50"/>
              </a:cxn>
              <a:cxn ang="0">
                <a:pos x="9" y="23"/>
              </a:cxn>
              <a:cxn ang="0">
                <a:pos x="18" y="23"/>
              </a:cxn>
            </a:cxnLst>
            <a:rect l="0" t="0" r="r" b="b"/>
            <a:pathLst>
              <a:path w="68" h="64">
                <a:moveTo>
                  <a:pt x="68" y="14"/>
                </a:moveTo>
                <a:cubicBezTo>
                  <a:pt x="68" y="18"/>
                  <a:pt x="68" y="18"/>
                  <a:pt x="68" y="18"/>
                </a:cubicBezTo>
                <a:cubicBezTo>
                  <a:pt x="64" y="18"/>
                  <a:pt x="64" y="18"/>
                  <a:pt x="64" y="18"/>
                </a:cubicBezTo>
                <a:cubicBezTo>
                  <a:pt x="64" y="20"/>
                  <a:pt x="63" y="21"/>
                  <a:pt x="61" y="21"/>
                </a:cubicBezTo>
                <a:cubicBezTo>
                  <a:pt x="7" y="21"/>
                  <a:pt x="7" y="21"/>
                  <a:pt x="7" y="21"/>
                </a:cubicBezTo>
                <a:cubicBezTo>
                  <a:pt x="5" y="21"/>
                  <a:pt x="4" y="20"/>
                  <a:pt x="4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4"/>
                  <a:pt x="0" y="14"/>
                  <a:pt x="0" y="14"/>
                </a:cubicBezTo>
                <a:cubicBezTo>
                  <a:pt x="34" y="0"/>
                  <a:pt x="34" y="0"/>
                  <a:pt x="34" y="0"/>
                </a:cubicBezTo>
                <a:lnTo>
                  <a:pt x="68" y="14"/>
                </a:lnTo>
                <a:close/>
                <a:moveTo>
                  <a:pt x="68" y="60"/>
                </a:moveTo>
                <a:cubicBezTo>
                  <a:pt x="68" y="64"/>
                  <a:pt x="68" y="64"/>
                  <a:pt x="68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8"/>
                  <a:pt x="1" y="57"/>
                  <a:pt x="2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57"/>
                  <a:pt x="68" y="58"/>
                  <a:pt x="68" y="60"/>
                </a:cubicBezTo>
                <a:close/>
                <a:moveTo>
                  <a:pt x="18" y="23"/>
                </a:moveTo>
                <a:cubicBezTo>
                  <a:pt x="18" y="50"/>
                  <a:pt x="18" y="50"/>
                  <a:pt x="18" y="50"/>
                </a:cubicBezTo>
                <a:cubicBezTo>
                  <a:pt x="23" y="50"/>
                  <a:pt x="23" y="50"/>
                  <a:pt x="23" y="50"/>
                </a:cubicBezTo>
                <a:cubicBezTo>
                  <a:pt x="23" y="23"/>
                  <a:pt x="23" y="23"/>
                  <a:pt x="23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2" y="50"/>
                  <a:pt x="32" y="50"/>
                  <a:pt x="32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23"/>
                  <a:pt x="36" y="23"/>
                  <a:pt x="36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23"/>
                  <a:pt x="50" y="23"/>
                  <a:pt x="50" y="23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50"/>
                  <a:pt x="59" y="50"/>
                  <a:pt x="59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3" y="50"/>
                  <a:pt x="64" y="51"/>
                  <a:pt x="64" y="53"/>
                </a:cubicBezTo>
                <a:cubicBezTo>
                  <a:pt x="64" y="55"/>
                  <a:pt x="64" y="55"/>
                  <a:pt x="64" y="55"/>
                </a:cubicBezTo>
                <a:cubicBezTo>
                  <a:pt x="4" y="55"/>
                  <a:pt x="4" y="55"/>
                  <a:pt x="4" y="55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1"/>
                  <a:pt x="5" y="50"/>
                  <a:pt x="7" y="50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23"/>
                  <a:pt x="9" y="23"/>
                  <a:pt x="9" y="23"/>
                </a:cubicBezTo>
                <a:lnTo>
                  <a:pt x="18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68" name="Rectangle 67"/>
          <p:cNvSpPr/>
          <p:nvPr/>
        </p:nvSpPr>
        <p:spPr>
          <a:xfrm>
            <a:off x="7306880" y="2630378"/>
            <a:ext cx="4178176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6295641" y="3581668"/>
            <a:ext cx="999464" cy="586643"/>
            <a:chOff x="4889202" y="2050988"/>
            <a:chExt cx="749598" cy="439982"/>
          </a:xfrm>
          <a:solidFill>
            <a:schemeClr val="accent2"/>
          </a:solidFill>
        </p:grpSpPr>
        <p:sp>
          <p:nvSpPr>
            <p:cNvPr id="77" name="Rounded Rectangle 76"/>
            <p:cNvSpPr/>
            <p:nvPr/>
          </p:nvSpPr>
          <p:spPr bwMode="auto">
            <a:xfrm>
              <a:off x="4889202" y="2050988"/>
              <a:ext cx="749598" cy="439982"/>
            </a:xfrm>
            <a:prstGeom prst="round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/>
            </a:p>
          </p:txBody>
        </p:sp>
        <p:sp>
          <p:nvSpPr>
            <p:cNvPr id="78" name="Rounded Rectangle 77"/>
            <p:cNvSpPr/>
            <p:nvPr/>
          </p:nvSpPr>
          <p:spPr bwMode="auto">
            <a:xfrm>
              <a:off x="4938765" y="2080079"/>
              <a:ext cx="650472" cy="381800"/>
            </a:xfrm>
            <a:prstGeom prst="roundRect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5482841" y="3874989"/>
            <a:ext cx="812800" cy="0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7306880" y="3526177"/>
            <a:ext cx="4178176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295641" y="4477467"/>
            <a:ext cx="999464" cy="586643"/>
            <a:chOff x="4889202" y="2050988"/>
            <a:chExt cx="749598" cy="439982"/>
          </a:xfrm>
          <a:solidFill>
            <a:schemeClr val="accent3"/>
          </a:solidFill>
        </p:grpSpPr>
        <p:sp>
          <p:nvSpPr>
            <p:cNvPr id="84" name="Rounded Rectangle 83"/>
            <p:cNvSpPr/>
            <p:nvPr/>
          </p:nvSpPr>
          <p:spPr bwMode="auto">
            <a:xfrm>
              <a:off x="4889202" y="2050988"/>
              <a:ext cx="749598" cy="439982"/>
            </a:xfrm>
            <a:prstGeom prst="round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/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4938765" y="2080079"/>
              <a:ext cx="650472" cy="381800"/>
            </a:xfrm>
            <a:prstGeom prst="roundRect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5482841" y="4770788"/>
            <a:ext cx="812800" cy="0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72"/>
          <p:cNvSpPr>
            <a:spLocks noEditPoints="1"/>
          </p:cNvSpPr>
          <p:nvPr/>
        </p:nvSpPr>
        <p:spPr bwMode="auto">
          <a:xfrm>
            <a:off x="6637683" y="3750199"/>
            <a:ext cx="315381" cy="249581"/>
          </a:xfrm>
          <a:custGeom>
            <a:avLst/>
            <a:gdLst/>
            <a:ahLst/>
            <a:cxnLst>
              <a:cxn ang="0">
                <a:pos x="50" y="41"/>
              </a:cxn>
              <a:cxn ang="0">
                <a:pos x="40" y="51"/>
              </a:cxn>
              <a:cxn ang="0">
                <a:pos x="10" y="51"/>
              </a:cxn>
              <a:cxn ang="0">
                <a:pos x="0" y="41"/>
              </a:cxn>
              <a:cxn ang="0">
                <a:pos x="0" y="11"/>
              </a:cxn>
              <a:cxn ang="0">
                <a:pos x="10" y="1"/>
              </a:cxn>
              <a:cxn ang="0">
                <a:pos x="40" y="1"/>
              </a:cxn>
              <a:cxn ang="0">
                <a:pos x="44" y="1"/>
              </a:cxn>
              <a:cxn ang="0">
                <a:pos x="45" y="2"/>
              </a:cxn>
              <a:cxn ang="0">
                <a:pos x="44" y="3"/>
              </a:cxn>
              <a:cxn ang="0">
                <a:pos x="43" y="5"/>
              </a:cxn>
              <a:cxn ang="0">
                <a:pos x="41" y="5"/>
              </a:cxn>
              <a:cxn ang="0">
                <a:pos x="40" y="5"/>
              </a:cxn>
              <a:cxn ang="0">
                <a:pos x="10" y="5"/>
              </a:cxn>
              <a:cxn ang="0">
                <a:pos x="4" y="11"/>
              </a:cxn>
              <a:cxn ang="0">
                <a:pos x="4" y="41"/>
              </a:cxn>
              <a:cxn ang="0">
                <a:pos x="10" y="46"/>
              </a:cxn>
              <a:cxn ang="0">
                <a:pos x="40" y="46"/>
              </a:cxn>
              <a:cxn ang="0">
                <a:pos x="45" y="41"/>
              </a:cxn>
              <a:cxn ang="0">
                <a:pos x="45" y="36"/>
              </a:cxn>
              <a:cxn ang="0">
                <a:pos x="46" y="35"/>
              </a:cxn>
              <a:cxn ang="0">
                <a:pos x="48" y="33"/>
              </a:cxn>
              <a:cxn ang="0">
                <a:pos x="49" y="33"/>
              </a:cxn>
              <a:cxn ang="0">
                <a:pos x="50" y="34"/>
              </a:cxn>
              <a:cxn ang="0">
                <a:pos x="50" y="41"/>
              </a:cxn>
              <a:cxn ang="0">
                <a:pos x="57" y="18"/>
              </a:cxn>
              <a:cxn ang="0">
                <a:pos x="33" y="42"/>
              </a:cxn>
              <a:cxn ang="0">
                <a:pos x="23" y="42"/>
              </a:cxn>
              <a:cxn ang="0">
                <a:pos x="23" y="31"/>
              </a:cxn>
              <a:cxn ang="0">
                <a:pos x="47" y="7"/>
              </a:cxn>
              <a:cxn ang="0">
                <a:pos x="57" y="18"/>
              </a:cxn>
              <a:cxn ang="0">
                <a:pos x="36" y="34"/>
              </a:cxn>
              <a:cxn ang="0">
                <a:pos x="30" y="29"/>
              </a:cxn>
              <a:cxn ang="0">
                <a:pos x="26" y="33"/>
              </a:cxn>
              <a:cxn ang="0">
                <a:pos x="26" y="35"/>
              </a:cxn>
              <a:cxn ang="0">
                <a:pos x="29" y="35"/>
              </a:cxn>
              <a:cxn ang="0">
                <a:pos x="29" y="38"/>
              </a:cxn>
              <a:cxn ang="0">
                <a:pos x="31" y="38"/>
              </a:cxn>
              <a:cxn ang="0">
                <a:pos x="36" y="34"/>
              </a:cxn>
              <a:cxn ang="0">
                <a:pos x="46" y="13"/>
              </a:cxn>
              <a:cxn ang="0">
                <a:pos x="34" y="25"/>
              </a:cxn>
              <a:cxn ang="0">
                <a:pos x="33" y="26"/>
              </a:cxn>
              <a:cxn ang="0">
                <a:pos x="35" y="26"/>
              </a:cxn>
              <a:cxn ang="0">
                <a:pos x="47" y="14"/>
              </a:cxn>
              <a:cxn ang="0">
                <a:pos x="47" y="13"/>
              </a:cxn>
              <a:cxn ang="0">
                <a:pos x="46" y="13"/>
              </a:cxn>
              <a:cxn ang="0">
                <a:pos x="59" y="15"/>
              </a:cxn>
              <a:cxn ang="0">
                <a:pos x="49" y="5"/>
              </a:cxn>
              <a:cxn ang="0">
                <a:pos x="52" y="2"/>
              </a:cxn>
              <a:cxn ang="0">
                <a:pos x="57" y="2"/>
              </a:cxn>
              <a:cxn ang="0">
                <a:pos x="62" y="7"/>
              </a:cxn>
              <a:cxn ang="0">
                <a:pos x="62" y="12"/>
              </a:cxn>
              <a:cxn ang="0">
                <a:pos x="59" y="15"/>
              </a:cxn>
            </a:cxnLst>
            <a:rect l="0" t="0" r="r" b="b"/>
            <a:pathLst>
              <a:path w="64" h="51">
                <a:moveTo>
                  <a:pt x="50" y="41"/>
                </a:moveTo>
                <a:cubicBezTo>
                  <a:pt x="50" y="46"/>
                  <a:pt x="45" y="51"/>
                  <a:pt x="4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4" y="51"/>
                  <a:pt x="0" y="46"/>
                  <a:pt x="0" y="4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4" y="1"/>
                  <a:pt x="10" y="1"/>
                </a:cubicBezTo>
                <a:cubicBezTo>
                  <a:pt x="40" y="1"/>
                  <a:pt x="40" y="1"/>
                  <a:pt x="40" y="1"/>
                </a:cubicBezTo>
                <a:cubicBezTo>
                  <a:pt x="41" y="1"/>
                  <a:pt x="43" y="1"/>
                  <a:pt x="44" y="1"/>
                </a:cubicBezTo>
                <a:cubicBezTo>
                  <a:pt x="44" y="2"/>
                  <a:pt x="44" y="2"/>
                  <a:pt x="45" y="2"/>
                </a:cubicBezTo>
                <a:cubicBezTo>
                  <a:pt x="45" y="3"/>
                  <a:pt x="45" y="3"/>
                  <a:pt x="44" y="3"/>
                </a:cubicBezTo>
                <a:cubicBezTo>
                  <a:pt x="43" y="5"/>
                  <a:pt x="43" y="5"/>
                  <a:pt x="43" y="5"/>
                </a:cubicBezTo>
                <a:cubicBezTo>
                  <a:pt x="42" y="5"/>
                  <a:pt x="42" y="5"/>
                  <a:pt x="41" y="5"/>
                </a:cubicBezTo>
                <a:cubicBezTo>
                  <a:pt x="41" y="5"/>
                  <a:pt x="40" y="5"/>
                  <a:pt x="4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7" y="5"/>
                  <a:pt x="4" y="8"/>
                  <a:pt x="4" y="1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4"/>
                  <a:pt x="7" y="46"/>
                  <a:pt x="10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3" y="46"/>
                  <a:pt x="45" y="44"/>
                  <a:pt x="45" y="41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6" y="35"/>
                  <a:pt x="46" y="35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9" y="33"/>
                  <a:pt x="49" y="33"/>
                </a:cubicBezTo>
                <a:cubicBezTo>
                  <a:pt x="50" y="33"/>
                  <a:pt x="50" y="33"/>
                  <a:pt x="50" y="34"/>
                </a:cubicBezTo>
                <a:lnTo>
                  <a:pt x="50" y="41"/>
                </a:lnTo>
                <a:close/>
                <a:moveTo>
                  <a:pt x="57" y="18"/>
                </a:moveTo>
                <a:cubicBezTo>
                  <a:pt x="33" y="42"/>
                  <a:pt x="33" y="42"/>
                  <a:pt x="33" y="42"/>
                </a:cubicBezTo>
                <a:cubicBezTo>
                  <a:pt x="23" y="42"/>
                  <a:pt x="23" y="42"/>
                  <a:pt x="23" y="42"/>
                </a:cubicBezTo>
                <a:cubicBezTo>
                  <a:pt x="23" y="31"/>
                  <a:pt x="23" y="31"/>
                  <a:pt x="23" y="31"/>
                </a:cubicBezTo>
                <a:cubicBezTo>
                  <a:pt x="47" y="7"/>
                  <a:pt x="47" y="7"/>
                  <a:pt x="47" y="7"/>
                </a:cubicBezTo>
                <a:lnTo>
                  <a:pt x="57" y="18"/>
                </a:lnTo>
                <a:close/>
                <a:moveTo>
                  <a:pt x="36" y="34"/>
                </a:moveTo>
                <a:cubicBezTo>
                  <a:pt x="30" y="29"/>
                  <a:pt x="30" y="29"/>
                  <a:pt x="30" y="29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5"/>
                  <a:pt x="26" y="35"/>
                  <a:pt x="26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29" y="38"/>
                  <a:pt x="29" y="38"/>
                  <a:pt x="29" y="38"/>
                </a:cubicBezTo>
                <a:cubicBezTo>
                  <a:pt x="31" y="38"/>
                  <a:pt x="31" y="38"/>
                  <a:pt x="31" y="38"/>
                </a:cubicBezTo>
                <a:lnTo>
                  <a:pt x="36" y="34"/>
                </a:lnTo>
                <a:close/>
                <a:moveTo>
                  <a:pt x="46" y="13"/>
                </a:moveTo>
                <a:cubicBezTo>
                  <a:pt x="34" y="25"/>
                  <a:pt x="34" y="25"/>
                  <a:pt x="34" y="25"/>
                </a:cubicBezTo>
                <a:cubicBezTo>
                  <a:pt x="33" y="25"/>
                  <a:pt x="33" y="26"/>
                  <a:pt x="33" y="26"/>
                </a:cubicBezTo>
                <a:cubicBezTo>
                  <a:pt x="34" y="27"/>
                  <a:pt x="34" y="27"/>
                  <a:pt x="35" y="26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3"/>
                  <a:pt x="47" y="13"/>
                  <a:pt x="47" y="13"/>
                </a:cubicBezTo>
                <a:cubicBezTo>
                  <a:pt x="47" y="12"/>
                  <a:pt x="46" y="12"/>
                  <a:pt x="46" y="13"/>
                </a:cubicBezTo>
                <a:close/>
                <a:moveTo>
                  <a:pt x="59" y="15"/>
                </a:moveTo>
                <a:cubicBezTo>
                  <a:pt x="49" y="5"/>
                  <a:pt x="49" y="5"/>
                  <a:pt x="49" y="5"/>
                </a:cubicBezTo>
                <a:cubicBezTo>
                  <a:pt x="52" y="2"/>
                  <a:pt x="52" y="2"/>
                  <a:pt x="52" y="2"/>
                </a:cubicBezTo>
                <a:cubicBezTo>
                  <a:pt x="53" y="0"/>
                  <a:pt x="56" y="0"/>
                  <a:pt x="57" y="2"/>
                </a:cubicBezTo>
                <a:cubicBezTo>
                  <a:pt x="62" y="7"/>
                  <a:pt x="62" y="7"/>
                  <a:pt x="62" y="7"/>
                </a:cubicBezTo>
                <a:cubicBezTo>
                  <a:pt x="64" y="9"/>
                  <a:pt x="64" y="11"/>
                  <a:pt x="62" y="12"/>
                </a:cubicBezTo>
                <a:lnTo>
                  <a:pt x="59" y="1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83" name="Rectangle 82"/>
          <p:cNvSpPr/>
          <p:nvPr/>
        </p:nvSpPr>
        <p:spPr>
          <a:xfrm>
            <a:off x="7306880" y="4421976"/>
            <a:ext cx="4178176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6295641" y="5373267"/>
            <a:ext cx="999464" cy="586643"/>
            <a:chOff x="4889202" y="2050988"/>
            <a:chExt cx="749598" cy="439982"/>
          </a:xfrm>
          <a:solidFill>
            <a:schemeClr val="accent4"/>
          </a:solidFill>
        </p:grpSpPr>
        <p:sp>
          <p:nvSpPr>
            <p:cNvPr id="91" name="Rounded Rectangle 90"/>
            <p:cNvSpPr/>
            <p:nvPr/>
          </p:nvSpPr>
          <p:spPr bwMode="auto">
            <a:xfrm>
              <a:off x="4889202" y="2050988"/>
              <a:ext cx="749598" cy="439982"/>
            </a:xfrm>
            <a:prstGeom prst="round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/>
            </a:p>
          </p:txBody>
        </p:sp>
        <p:sp>
          <p:nvSpPr>
            <p:cNvPr id="92" name="Rounded Rectangle 91"/>
            <p:cNvSpPr/>
            <p:nvPr/>
          </p:nvSpPr>
          <p:spPr bwMode="auto">
            <a:xfrm>
              <a:off x="4938765" y="2080079"/>
              <a:ext cx="650472" cy="381800"/>
            </a:xfrm>
            <a:prstGeom prst="roundRect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cxnSp>
        <p:nvCxnSpPr>
          <p:cNvPr id="88" name="Straight Connector 87"/>
          <p:cNvCxnSpPr/>
          <p:nvPr/>
        </p:nvCxnSpPr>
        <p:spPr>
          <a:xfrm>
            <a:off x="5482841" y="5666588"/>
            <a:ext cx="812800" cy="0"/>
          </a:xfrm>
          <a:prstGeom prst="line">
            <a:avLst/>
          </a:prstGeom>
          <a:ln w="127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71"/>
          <p:cNvSpPr>
            <a:spLocks noEditPoints="1"/>
          </p:cNvSpPr>
          <p:nvPr/>
        </p:nvSpPr>
        <p:spPr bwMode="auto">
          <a:xfrm>
            <a:off x="6651296" y="5531587"/>
            <a:ext cx="288155" cy="270003"/>
          </a:xfrm>
          <a:custGeom>
            <a:avLst/>
            <a:gdLst/>
            <a:ahLst/>
            <a:cxnLst>
              <a:cxn ang="0">
                <a:pos x="65" y="22"/>
              </a:cxn>
              <a:cxn ang="0">
                <a:pos x="26" y="45"/>
              </a:cxn>
              <a:cxn ang="0">
                <a:pos x="0" y="26"/>
              </a:cxn>
              <a:cxn ang="0">
                <a:pos x="39" y="0"/>
              </a:cxn>
              <a:cxn ang="0">
                <a:pos x="65" y="22"/>
              </a:cxn>
              <a:cxn ang="0">
                <a:pos x="65" y="69"/>
              </a:cxn>
              <a:cxn ang="0">
                <a:pos x="39" y="91"/>
              </a:cxn>
              <a:cxn ang="0">
                <a:pos x="0" y="67"/>
              </a:cxn>
              <a:cxn ang="0">
                <a:pos x="26" y="45"/>
              </a:cxn>
              <a:cxn ang="0">
                <a:pos x="65" y="69"/>
              </a:cxn>
              <a:cxn ang="0">
                <a:pos x="101" y="97"/>
              </a:cxn>
              <a:cxn ang="0">
                <a:pos x="65" y="119"/>
              </a:cxn>
              <a:cxn ang="0">
                <a:pos x="65" y="119"/>
              </a:cxn>
              <a:cxn ang="0">
                <a:pos x="65" y="119"/>
              </a:cxn>
              <a:cxn ang="0">
                <a:pos x="65" y="119"/>
              </a:cxn>
              <a:cxn ang="0">
                <a:pos x="65" y="119"/>
              </a:cxn>
              <a:cxn ang="0">
                <a:pos x="26" y="97"/>
              </a:cxn>
              <a:cxn ang="0">
                <a:pos x="26" y="89"/>
              </a:cxn>
              <a:cxn ang="0">
                <a:pos x="39" y="95"/>
              </a:cxn>
              <a:cxn ang="0">
                <a:pos x="65" y="74"/>
              </a:cxn>
              <a:cxn ang="0">
                <a:pos x="65" y="74"/>
              </a:cxn>
              <a:cxn ang="0">
                <a:pos x="65" y="74"/>
              </a:cxn>
              <a:cxn ang="0">
                <a:pos x="65" y="74"/>
              </a:cxn>
              <a:cxn ang="0">
                <a:pos x="65" y="74"/>
              </a:cxn>
              <a:cxn ang="0">
                <a:pos x="91" y="95"/>
              </a:cxn>
              <a:cxn ang="0">
                <a:pos x="101" y="89"/>
              </a:cxn>
              <a:cxn ang="0">
                <a:pos x="101" y="97"/>
              </a:cxn>
              <a:cxn ang="0">
                <a:pos x="127" y="26"/>
              </a:cxn>
              <a:cxn ang="0">
                <a:pos x="101" y="45"/>
              </a:cxn>
              <a:cxn ang="0">
                <a:pos x="65" y="22"/>
              </a:cxn>
              <a:cxn ang="0">
                <a:pos x="91" y="0"/>
              </a:cxn>
              <a:cxn ang="0">
                <a:pos x="127" y="26"/>
              </a:cxn>
              <a:cxn ang="0">
                <a:pos x="127" y="67"/>
              </a:cxn>
              <a:cxn ang="0">
                <a:pos x="91" y="91"/>
              </a:cxn>
              <a:cxn ang="0">
                <a:pos x="65" y="69"/>
              </a:cxn>
              <a:cxn ang="0">
                <a:pos x="101" y="45"/>
              </a:cxn>
              <a:cxn ang="0">
                <a:pos x="127" y="67"/>
              </a:cxn>
            </a:cxnLst>
            <a:rect l="0" t="0" r="r" b="b"/>
            <a:pathLst>
              <a:path w="127" h="119">
                <a:moveTo>
                  <a:pt x="65" y="22"/>
                </a:moveTo>
                <a:lnTo>
                  <a:pt x="26" y="45"/>
                </a:lnTo>
                <a:lnTo>
                  <a:pt x="0" y="26"/>
                </a:lnTo>
                <a:lnTo>
                  <a:pt x="39" y="0"/>
                </a:lnTo>
                <a:lnTo>
                  <a:pt x="65" y="22"/>
                </a:lnTo>
                <a:close/>
                <a:moveTo>
                  <a:pt x="65" y="69"/>
                </a:moveTo>
                <a:lnTo>
                  <a:pt x="39" y="91"/>
                </a:lnTo>
                <a:lnTo>
                  <a:pt x="0" y="67"/>
                </a:lnTo>
                <a:lnTo>
                  <a:pt x="26" y="45"/>
                </a:lnTo>
                <a:lnTo>
                  <a:pt x="65" y="69"/>
                </a:lnTo>
                <a:close/>
                <a:moveTo>
                  <a:pt x="101" y="97"/>
                </a:moveTo>
                <a:lnTo>
                  <a:pt x="65" y="119"/>
                </a:lnTo>
                <a:lnTo>
                  <a:pt x="65" y="119"/>
                </a:lnTo>
                <a:lnTo>
                  <a:pt x="65" y="119"/>
                </a:lnTo>
                <a:lnTo>
                  <a:pt x="65" y="119"/>
                </a:lnTo>
                <a:lnTo>
                  <a:pt x="65" y="119"/>
                </a:lnTo>
                <a:lnTo>
                  <a:pt x="26" y="97"/>
                </a:lnTo>
                <a:lnTo>
                  <a:pt x="26" y="89"/>
                </a:lnTo>
                <a:lnTo>
                  <a:pt x="39" y="95"/>
                </a:lnTo>
                <a:lnTo>
                  <a:pt x="65" y="74"/>
                </a:lnTo>
                <a:lnTo>
                  <a:pt x="65" y="74"/>
                </a:lnTo>
                <a:lnTo>
                  <a:pt x="65" y="74"/>
                </a:lnTo>
                <a:lnTo>
                  <a:pt x="65" y="74"/>
                </a:lnTo>
                <a:lnTo>
                  <a:pt x="65" y="74"/>
                </a:lnTo>
                <a:lnTo>
                  <a:pt x="91" y="95"/>
                </a:lnTo>
                <a:lnTo>
                  <a:pt x="101" y="89"/>
                </a:lnTo>
                <a:lnTo>
                  <a:pt x="101" y="97"/>
                </a:lnTo>
                <a:close/>
                <a:moveTo>
                  <a:pt x="127" y="26"/>
                </a:moveTo>
                <a:lnTo>
                  <a:pt x="101" y="45"/>
                </a:lnTo>
                <a:lnTo>
                  <a:pt x="65" y="22"/>
                </a:lnTo>
                <a:lnTo>
                  <a:pt x="91" y="0"/>
                </a:lnTo>
                <a:lnTo>
                  <a:pt x="127" y="26"/>
                </a:lnTo>
                <a:close/>
                <a:moveTo>
                  <a:pt x="127" y="67"/>
                </a:moveTo>
                <a:lnTo>
                  <a:pt x="91" y="91"/>
                </a:lnTo>
                <a:lnTo>
                  <a:pt x="65" y="69"/>
                </a:lnTo>
                <a:lnTo>
                  <a:pt x="101" y="45"/>
                </a:lnTo>
                <a:lnTo>
                  <a:pt x="127" y="6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54" name="Freeform 116"/>
          <p:cNvSpPr>
            <a:spLocks noEditPoints="1"/>
          </p:cNvSpPr>
          <p:nvPr/>
        </p:nvSpPr>
        <p:spPr bwMode="auto">
          <a:xfrm>
            <a:off x="6654700" y="4657343"/>
            <a:ext cx="281347" cy="226891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90" name="Rectangle 89"/>
          <p:cNvSpPr/>
          <p:nvPr/>
        </p:nvSpPr>
        <p:spPr>
          <a:xfrm>
            <a:off x="7306880" y="5317776"/>
            <a:ext cx="4178176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2363CBE-2DD5-91E2-E2F4-F40F7D88A8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84"/>
          <a:stretch>
            <a:fillRect/>
          </a:stretch>
        </p:blipFill>
        <p:spPr/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19CF9F4-7EEA-D4B6-005F-4DC1698D6943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EB1D16-660E-28A0-5444-80775BD79D50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E910B2-1328-4004-89CF-CB51A1AF2A92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22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8" grpId="0"/>
      <p:bldP spid="76" grpId="0"/>
      <p:bldP spid="53" grpId="0" animBg="1"/>
      <p:bldP spid="83" grpId="0"/>
      <p:bldP spid="52" grpId="0" animBg="1"/>
      <p:bldP spid="54" grpId="0" animBg="1"/>
      <p:bldP spid="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6089235" y="2876797"/>
            <a:ext cx="844965" cy="845203"/>
            <a:chOff x="4395476" y="2263733"/>
            <a:chExt cx="633724" cy="633902"/>
          </a:xfrm>
        </p:grpSpPr>
        <p:grpSp>
          <p:nvGrpSpPr>
            <p:cNvPr id="86" name="Group 85"/>
            <p:cNvGrpSpPr/>
            <p:nvPr/>
          </p:nvGrpSpPr>
          <p:grpSpPr>
            <a:xfrm>
              <a:off x="4395476" y="2263733"/>
              <a:ext cx="633724" cy="633902"/>
              <a:chOff x="4889202" y="2050988"/>
              <a:chExt cx="749598" cy="439982"/>
            </a:xfrm>
          </p:grpSpPr>
          <p:sp>
            <p:nvSpPr>
              <p:cNvPr id="93" name="Rounded Rectangle 49"/>
              <p:cNvSpPr/>
              <p:nvPr/>
            </p:nvSpPr>
            <p:spPr bwMode="auto">
              <a:xfrm>
                <a:off x="4889202" y="2050988"/>
                <a:ext cx="749598" cy="439982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/>
              </a:p>
            </p:txBody>
          </p:sp>
          <p:sp>
            <p:nvSpPr>
              <p:cNvPr id="94" name="Rounded Rectangle 68"/>
              <p:cNvSpPr/>
              <p:nvPr/>
            </p:nvSpPr>
            <p:spPr bwMode="auto">
              <a:xfrm>
                <a:off x="4938765" y="2080079"/>
                <a:ext cx="650472" cy="3818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 dirty="0"/>
              </a:p>
            </p:txBody>
          </p:sp>
        </p:grpSp>
        <p:sp>
          <p:nvSpPr>
            <p:cNvPr id="89" name="Freeform 23"/>
            <p:cNvSpPr>
              <a:spLocks noEditPoints="1"/>
            </p:cNvSpPr>
            <p:nvPr/>
          </p:nvSpPr>
          <p:spPr bwMode="auto">
            <a:xfrm>
              <a:off x="4547876" y="2425173"/>
              <a:ext cx="328924" cy="311022"/>
            </a:xfrm>
            <a:custGeom>
              <a:avLst/>
              <a:gdLst/>
              <a:ahLst/>
              <a:cxnLst>
                <a:cxn ang="0">
                  <a:pos x="68" y="14"/>
                </a:cxn>
                <a:cxn ang="0">
                  <a:pos x="68" y="18"/>
                </a:cxn>
                <a:cxn ang="0">
                  <a:pos x="64" y="18"/>
                </a:cxn>
                <a:cxn ang="0">
                  <a:pos x="61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34" y="0"/>
                </a:cxn>
                <a:cxn ang="0">
                  <a:pos x="68" y="14"/>
                </a:cxn>
                <a:cxn ang="0">
                  <a:pos x="68" y="60"/>
                </a:cxn>
                <a:cxn ang="0">
                  <a:pos x="68" y="64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2" y="57"/>
                </a:cxn>
                <a:cxn ang="0">
                  <a:pos x="66" y="57"/>
                </a:cxn>
                <a:cxn ang="0">
                  <a:pos x="68" y="60"/>
                </a:cxn>
                <a:cxn ang="0">
                  <a:pos x="18" y="23"/>
                </a:cxn>
                <a:cxn ang="0">
                  <a:pos x="18" y="50"/>
                </a:cxn>
                <a:cxn ang="0">
                  <a:pos x="23" y="50"/>
                </a:cxn>
                <a:cxn ang="0">
                  <a:pos x="23" y="23"/>
                </a:cxn>
                <a:cxn ang="0">
                  <a:pos x="32" y="23"/>
                </a:cxn>
                <a:cxn ang="0">
                  <a:pos x="32" y="50"/>
                </a:cxn>
                <a:cxn ang="0">
                  <a:pos x="36" y="50"/>
                </a:cxn>
                <a:cxn ang="0">
                  <a:pos x="36" y="23"/>
                </a:cxn>
                <a:cxn ang="0">
                  <a:pos x="45" y="23"/>
                </a:cxn>
                <a:cxn ang="0">
                  <a:pos x="45" y="50"/>
                </a:cxn>
                <a:cxn ang="0">
                  <a:pos x="50" y="50"/>
                </a:cxn>
                <a:cxn ang="0">
                  <a:pos x="50" y="23"/>
                </a:cxn>
                <a:cxn ang="0">
                  <a:pos x="59" y="23"/>
                </a:cxn>
                <a:cxn ang="0">
                  <a:pos x="59" y="50"/>
                </a:cxn>
                <a:cxn ang="0">
                  <a:pos x="61" y="50"/>
                </a:cxn>
                <a:cxn ang="0">
                  <a:pos x="64" y="53"/>
                </a:cxn>
                <a:cxn ang="0">
                  <a:pos x="64" y="55"/>
                </a:cxn>
                <a:cxn ang="0">
                  <a:pos x="4" y="55"/>
                </a:cxn>
                <a:cxn ang="0">
                  <a:pos x="4" y="53"/>
                </a:cxn>
                <a:cxn ang="0">
                  <a:pos x="7" y="50"/>
                </a:cxn>
                <a:cxn ang="0">
                  <a:pos x="9" y="50"/>
                </a:cxn>
                <a:cxn ang="0">
                  <a:pos x="9" y="23"/>
                </a:cxn>
                <a:cxn ang="0">
                  <a:pos x="18" y="23"/>
                </a:cxn>
              </a:cxnLst>
              <a:rect l="0" t="0" r="r" b="b"/>
              <a:pathLst>
                <a:path w="68" h="64">
                  <a:moveTo>
                    <a:pt x="68" y="14"/>
                  </a:moveTo>
                  <a:cubicBezTo>
                    <a:pt x="68" y="18"/>
                    <a:pt x="68" y="18"/>
                    <a:pt x="6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20"/>
                    <a:pt x="63" y="21"/>
                    <a:pt x="61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1"/>
                    <a:pt x="4" y="20"/>
                    <a:pt x="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68" y="14"/>
                  </a:lnTo>
                  <a:close/>
                  <a:moveTo>
                    <a:pt x="68" y="60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8"/>
                    <a:pt x="1" y="57"/>
                    <a:pt x="2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7" y="57"/>
                    <a:pt x="68" y="58"/>
                    <a:pt x="68" y="60"/>
                  </a:cubicBezTo>
                  <a:close/>
                  <a:moveTo>
                    <a:pt x="18" y="23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3" y="50"/>
                    <a:pt x="64" y="51"/>
                    <a:pt x="64" y="53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1"/>
                    <a:pt x="5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 dirty="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7023224" y="2950585"/>
            <a:ext cx="4178176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023224" y="3867941"/>
            <a:ext cx="4178176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6089235" y="3794153"/>
            <a:ext cx="844965" cy="845203"/>
            <a:chOff x="4395476" y="3000253"/>
            <a:chExt cx="633724" cy="633902"/>
          </a:xfrm>
        </p:grpSpPr>
        <p:grpSp>
          <p:nvGrpSpPr>
            <p:cNvPr id="67" name="Group 66"/>
            <p:cNvGrpSpPr/>
            <p:nvPr/>
          </p:nvGrpSpPr>
          <p:grpSpPr>
            <a:xfrm>
              <a:off x="4395476" y="3000253"/>
              <a:ext cx="633724" cy="633902"/>
              <a:chOff x="4889202" y="2050988"/>
              <a:chExt cx="749598" cy="439982"/>
            </a:xfrm>
            <a:solidFill>
              <a:schemeClr val="accent2"/>
            </a:solidFill>
          </p:grpSpPr>
          <p:sp>
            <p:nvSpPr>
              <p:cNvPr id="72" name="Rounded Rectangle 76"/>
              <p:cNvSpPr/>
              <p:nvPr/>
            </p:nvSpPr>
            <p:spPr bwMode="auto">
              <a:xfrm>
                <a:off x="4889202" y="2050988"/>
                <a:ext cx="749598" cy="43998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/>
              </a:p>
            </p:txBody>
          </p:sp>
          <p:sp>
            <p:nvSpPr>
              <p:cNvPr id="75" name="Rounded Rectangle 77"/>
              <p:cNvSpPr/>
              <p:nvPr/>
            </p:nvSpPr>
            <p:spPr bwMode="auto">
              <a:xfrm>
                <a:off x="4938765" y="2080079"/>
                <a:ext cx="650472" cy="381800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 dirty="0"/>
              </a:p>
            </p:txBody>
          </p:sp>
        </p:grpSp>
        <p:sp>
          <p:nvSpPr>
            <p:cNvPr id="71" name="Freeform 72"/>
            <p:cNvSpPr>
              <a:spLocks noEditPoints="1"/>
            </p:cNvSpPr>
            <p:nvPr/>
          </p:nvSpPr>
          <p:spPr bwMode="auto">
            <a:xfrm>
              <a:off x="4527981" y="3171310"/>
              <a:ext cx="368714" cy="291788"/>
            </a:xfrm>
            <a:custGeom>
              <a:avLst/>
              <a:gdLst/>
              <a:ahLst/>
              <a:cxnLst>
                <a:cxn ang="0">
                  <a:pos x="50" y="41"/>
                </a:cxn>
                <a:cxn ang="0">
                  <a:pos x="40" y="51"/>
                </a:cxn>
                <a:cxn ang="0">
                  <a:pos x="10" y="51"/>
                </a:cxn>
                <a:cxn ang="0">
                  <a:pos x="0" y="41"/>
                </a:cxn>
                <a:cxn ang="0">
                  <a:pos x="0" y="11"/>
                </a:cxn>
                <a:cxn ang="0">
                  <a:pos x="10" y="1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5" y="2"/>
                </a:cxn>
                <a:cxn ang="0">
                  <a:pos x="44" y="3"/>
                </a:cxn>
                <a:cxn ang="0">
                  <a:pos x="43" y="5"/>
                </a:cxn>
                <a:cxn ang="0">
                  <a:pos x="41" y="5"/>
                </a:cxn>
                <a:cxn ang="0">
                  <a:pos x="40" y="5"/>
                </a:cxn>
                <a:cxn ang="0">
                  <a:pos x="10" y="5"/>
                </a:cxn>
                <a:cxn ang="0">
                  <a:pos x="4" y="11"/>
                </a:cxn>
                <a:cxn ang="0">
                  <a:pos x="4" y="41"/>
                </a:cxn>
                <a:cxn ang="0">
                  <a:pos x="10" y="46"/>
                </a:cxn>
                <a:cxn ang="0">
                  <a:pos x="40" y="46"/>
                </a:cxn>
                <a:cxn ang="0">
                  <a:pos x="45" y="41"/>
                </a:cxn>
                <a:cxn ang="0">
                  <a:pos x="45" y="36"/>
                </a:cxn>
                <a:cxn ang="0">
                  <a:pos x="46" y="35"/>
                </a:cxn>
                <a:cxn ang="0">
                  <a:pos x="48" y="33"/>
                </a:cxn>
                <a:cxn ang="0">
                  <a:pos x="49" y="33"/>
                </a:cxn>
                <a:cxn ang="0">
                  <a:pos x="50" y="34"/>
                </a:cxn>
                <a:cxn ang="0">
                  <a:pos x="50" y="41"/>
                </a:cxn>
                <a:cxn ang="0">
                  <a:pos x="57" y="18"/>
                </a:cxn>
                <a:cxn ang="0">
                  <a:pos x="33" y="42"/>
                </a:cxn>
                <a:cxn ang="0">
                  <a:pos x="23" y="42"/>
                </a:cxn>
                <a:cxn ang="0">
                  <a:pos x="23" y="31"/>
                </a:cxn>
                <a:cxn ang="0">
                  <a:pos x="47" y="7"/>
                </a:cxn>
                <a:cxn ang="0">
                  <a:pos x="57" y="18"/>
                </a:cxn>
                <a:cxn ang="0">
                  <a:pos x="36" y="34"/>
                </a:cxn>
                <a:cxn ang="0">
                  <a:pos x="30" y="29"/>
                </a:cxn>
                <a:cxn ang="0">
                  <a:pos x="26" y="33"/>
                </a:cxn>
                <a:cxn ang="0">
                  <a:pos x="26" y="35"/>
                </a:cxn>
                <a:cxn ang="0">
                  <a:pos x="29" y="35"/>
                </a:cxn>
                <a:cxn ang="0">
                  <a:pos x="29" y="38"/>
                </a:cxn>
                <a:cxn ang="0">
                  <a:pos x="31" y="38"/>
                </a:cxn>
                <a:cxn ang="0">
                  <a:pos x="36" y="34"/>
                </a:cxn>
                <a:cxn ang="0">
                  <a:pos x="46" y="13"/>
                </a:cxn>
                <a:cxn ang="0">
                  <a:pos x="34" y="25"/>
                </a:cxn>
                <a:cxn ang="0">
                  <a:pos x="33" y="26"/>
                </a:cxn>
                <a:cxn ang="0">
                  <a:pos x="35" y="26"/>
                </a:cxn>
                <a:cxn ang="0">
                  <a:pos x="47" y="14"/>
                </a:cxn>
                <a:cxn ang="0">
                  <a:pos x="47" y="13"/>
                </a:cxn>
                <a:cxn ang="0">
                  <a:pos x="46" y="13"/>
                </a:cxn>
                <a:cxn ang="0">
                  <a:pos x="59" y="15"/>
                </a:cxn>
                <a:cxn ang="0">
                  <a:pos x="49" y="5"/>
                </a:cxn>
                <a:cxn ang="0">
                  <a:pos x="52" y="2"/>
                </a:cxn>
                <a:cxn ang="0">
                  <a:pos x="57" y="2"/>
                </a:cxn>
                <a:cxn ang="0">
                  <a:pos x="62" y="7"/>
                </a:cxn>
                <a:cxn ang="0">
                  <a:pos x="62" y="12"/>
                </a:cxn>
                <a:cxn ang="0">
                  <a:pos x="59" y="15"/>
                </a:cxn>
              </a:cxnLst>
              <a:rect l="0" t="0" r="r" b="b"/>
              <a:pathLst>
                <a:path w="64" h="51">
                  <a:moveTo>
                    <a:pt x="50" y="41"/>
                  </a:moveTo>
                  <a:cubicBezTo>
                    <a:pt x="50" y="46"/>
                    <a:pt x="45" y="51"/>
                    <a:pt x="4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4" y="51"/>
                    <a:pt x="0" y="46"/>
                    <a:pt x="0" y="4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1"/>
                    <a:pt x="1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1"/>
                    <a:pt x="43" y="1"/>
                    <a:pt x="44" y="1"/>
                  </a:cubicBezTo>
                  <a:cubicBezTo>
                    <a:pt x="44" y="2"/>
                    <a:pt x="44" y="2"/>
                    <a:pt x="45" y="2"/>
                  </a:cubicBezTo>
                  <a:cubicBezTo>
                    <a:pt x="45" y="3"/>
                    <a:pt x="45" y="3"/>
                    <a:pt x="44" y="3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2" y="5"/>
                    <a:pt x="42" y="5"/>
                    <a:pt x="41" y="5"/>
                  </a:cubicBezTo>
                  <a:cubicBezTo>
                    <a:pt x="41" y="5"/>
                    <a:pt x="40" y="5"/>
                    <a:pt x="4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8"/>
                    <a:pt x="4" y="1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4"/>
                    <a:pt x="7" y="46"/>
                    <a:pt x="1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3" y="46"/>
                    <a:pt x="45" y="44"/>
                    <a:pt x="45" y="41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3"/>
                    <a:pt x="49" y="33"/>
                  </a:cubicBezTo>
                  <a:cubicBezTo>
                    <a:pt x="50" y="33"/>
                    <a:pt x="50" y="33"/>
                    <a:pt x="50" y="34"/>
                  </a:cubicBezTo>
                  <a:lnTo>
                    <a:pt x="50" y="41"/>
                  </a:lnTo>
                  <a:close/>
                  <a:moveTo>
                    <a:pt x="57" y="18"/>
                  </a:moveTo>
                  <a:cubicBezTo>
                    <a:pt x="33" y="42"/>
                    <a:pt x="33" y="42"/>
                    <a:pt x="3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57" y="18"/>
                  </a:lnTo>
                  <a:close/>
                  <a:moveTo>
                    <a:pt x="36" y="34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6" y="34"/>
                  </a:lnTo>
                  <a:close/>
                  <a:moveTo>
                    <a:pt x="46" y="13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4" y="27"/>
                    <a:pt x="34" y="27"/>
                    <a:pt x="35" y="26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2"/>
                    <a:pt x="46" y="13"/>
                  </a:cubicBezTo>
                  <a:close/>
                  <a:moveTo>
                    <a:pt x="59" y="1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3" y="0"/>
                    <a:pt x="56" y="0"/>
                    <a:pt x="57" y="2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4" y="9"/>
                    <a:pt x="64" y="11"/>
                    <a:pt x="62" y="12"/>
                  </a:cubicBezTo>
                  <a:lnTo>
                    <a:pt x="59" y="1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7023224" y="4785297"/>
            <a:ext cx="4178176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089235" y="4711509"/>
            <a:ext cx="844965" cy="845203"/>
            <a:chOff x="4395476" y="3672102"/>
            <a:chExt cx="633724" cy="633902"/>
          </a:xfrm>
        </p:grpSpPr>
        <p:grpSp>
          <p:nvGrpSpPr>
            <p:cNvPr id="61" name="Group 60"/>
            <p:cNvGrpSpPr/>
            <p:nvPr/>
          </p:nvGrpSpPr>
          <p:grpSpPr>
            <a:xfrm>
              <a:off x="4395476" y="3672102"/>
              <a:ext cx="633724" cy="633902"/>
              <a:chOff x="4889202" y="2050988"/>
              <a:chExt cx="749598" cy="439982"/>
            </a:xfrm>
            <a:solidFill>
              <a:schemeClr val="accent3"/>
            </a:solidFill>
          </p:grpSpPr>
          <p:sp>
            <p:nvSpPr>
              <p:cNvPr id="63" name="Rounded Rectangle 83"/>
              <p:cNvSpPr/>
              <p:nvPr/>
            </p:nvSpPr>
            <p:spPr bwMode="auto">
              <a:xfrm>
                <a:off x="4889202" y="2050988"/>
                <a:ext cx="749598" cy="43998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/>
              </a:p>
            </p:txBody>
          </p:sp>
          <p:sp>
            <p:nvSpPr>
              <p:cNvPr id="64" name="Rounded Rectangle 84"/>
              <p:cNvSpPr/>
              <p:nvPr/>
            </p:nvSpPr>
            <p:spPr bwMode="auto">
              <a:xfrm>
                <a:off x="4938765" y="2080079"/>
                <a:ext cx="650472" cy="381800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 dirty="0"/>
              </a:p>
            </p:txBody>
          </p:sp>
        </p:grpSp>
        <p:sp>
          <p:nvSpPr>
            <p:cNvPr id="62" name="Freeform 116"/>
            <p:cNvSpPr>
              <a:spLocks noEditPoints="1"/>
            </p:cNvSpPr>
            <p:nvPr/>
          </p:nvSpPr>
          <p:spPr bwMode="auto">
            <a:xfrm>
              <a:off x="4547876" y="3856423"/>
              <a:ext cx="328924" cy="265260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1BD480-475B-A1FA-1F1F-4EE4B13EB658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917A6B-6D13-AE29-2AF6-A330723FE06A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43187E-270F-497C-AD79-E3AEC5BEC439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A678B32-2295-4015-7812-B6FBCD65F1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3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65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2764954">
            <a:off x="9622537" y="3092592"/>
            <a:ext cx="2039432" cy="2028299"/>
            <a:chOff x="7605713" y="2366962"/>
            <a:chExt cx="290512" cy="288925"/>
          </a:xfrm>
        </p:grpSpPr>
        <p:sp>
          <p:nvSpPr>
            <p:cNvPr id="8" name="Freeform 277"/>
            <p:cNvSpPr>
              <a:spLocks/>
            </p:cNvSpPr>
            <p:nvPr/>
          </p:nvSpPr>
          <p:spPr bwMode="auto">
            <a:xfrm>
              <a:off x="7626350" y="2549524"/>
              <a:ext cx="87312" cy="85725"/>
            </a:xfrm>
            <a:custGeom>
              <a:avLst/>
              <a:gdLst/>
              <a:ahLst/>
              <a:cxnLst>
                <a:cxn ang="0">
                  <a:pos x="23" y="2"/>
                </a:cxn>
                <a:cxn ang="0">
                  <a:pos x="20" y="2"/>
                </a:cxn>
                <a:cxn ang="0">
                  <a:pos x="5" y="35"/>
                </a:cxn>
                <a:cxn ang="0">
                  <a:pos x="36" y="18"/>
                </a:cxn>
                <a:cxn ang="0">
                  <a:pos x="36" y="15"/>
                </a:cxn>
                <a:cxn ang="0">
                  <a:pos x="23" y="2"/>
                </a:cxn>
              </a:cxnLst>
              <a:rect l="0" t="0" r="r" b="b"/>
              <a:pathLst>
                <a:path w="38" h="37">
                  <a:moveTo>
                    <a:pt x="23" y="2"/>
                  </a:moveTo>
                  <a:cubicBezTo>
                    <a:pt x="21" y="0"/>
                    <a:pt x="20" y="1"/>
                    <a:pt x="20" y="2"/>
                  </a:cubicBezTo>
                  <a:cubicBezTo>
                    <a:pt x="10" y="12"/>
                    <a:pt x="0" y="37"/>
                    <a:pt x="5" y="35"/>
                  </a:cubicBezTo>
                  <a:cubicBezTo>
                    <a:pt x="23" y="26"/>
                    <a:pt x="26" y="29"/>
                    <a:pt x="36" y="18"/>
                  </a:cubicBezTo>
                  <a:cubicBezTo>
                    <a:pt x="37" y="18"/>
                    <a:pt x="38" y="17"/>
                    <a:pt x="36" y="15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" name="Freeform 278"/>
            <p:cNvSpPr>
              <a:spLocks noEditPoints="1"/>
            </p:cNvSpPr>
            <p:nvPr/>
          </p:nvSpPr>
          <p:spPr bwMode="auto">
            <a:xfrm>
              <a:off x="7605713" y="2366962"/>
              <a:ext cx="290512" cy="288925"/>
            </a:xfrm>
            <a:custGeom>
              <a:avLst/>
              <a:gdLst/>
              <a:ahLst/>
              <a:cxnLst>
                <a:cxn ang="0">
                  <a:pos x="82" y="45"/>
                </a:cxn>
                <a:cxn ang="0">
                  <a:pos x="82" y="28"/>
                </a:cxn>
                <a:cxn ang="0">
                  <a:pos x="99" y="28"/>
                </a:cxn>
                <a:cxn ang="0">
                  <a:pos x="99" y="45"/>
                </a:cxn>
                <a:cxn ang="0">
                  <a:pos x="82" y="45"/>
                </a:cxn>
                <a:cxn ang="0">
                  <a:pos x="88" y="82"/>
                </a:cxn>
                <a:cxn ang="0">
                  <a:pos x="89" y="79"/>
                </a:cxn>
                <a:cxn ang="0">
                  <a:pos x="116" y="10"/>
                </a:cxn>
                <a:cxn ang="0">
                  <a:pos x="48" y="38"/>
                </a:cxn>
                <a:cxn ang="0">
                  <a:pos x="45" y="39"/>
                </a:cxn>
                <a:cxn ang="0">
                  <a:pos x="37" y="37"/>
                </a:cxn>
                <a:cxn ang="0">
                  <a:pos x="30" y="39"/>
                </a:cxn>
                <a:cxn ang="0">
                  <a:pos x="2" y="67"/>
                </a:cxn>
                <a:cxn ang="0">
                  <a:pos x="3" y="71"/>
                </a:cxn>
                <a:cxn ang="0">
                  <a:pos x="24" y="74"/>
                </a:cxn>
                <a:cxn ang="0">
                  <a:pos x="31" y="72"/>
                </a:cxn>
                <a:cxn ang="0">
                  <a:pos x="33" y="72"/>
                </a:cxn>
                <a:cxn ang="0">
                  <a:pos x="55" y="94"/>
                </a:cxn>
                <a:cxn ang="0">
                  <a:pos x="55" y="96"/>
                </a:cxn>
                <a:cxn ang="0">
                  <a:pos x="53" y="103"/>
                </a:cxn>
                <a:cxn ang="0">
                  <a:pos x="56" y="124"/>
                </a:cxn>
                <a:cxn ang="0">
                  <a:pos x="60" y="125"/>
                </a:cxn>
                <a:cxn ang="0">
                  <a:pos x="88" y="96"/>
                </a:cxn>
                <a:cxn ang="0">
                  <a:pos x="90" y="89"/>
                </a:cxn>
                <a:cxn ang="0">
                  <a:pos x="88" y="82"/>
                </a:cxn>
              </a:cxnLst>
              <a:rect l="0" t="0" r="r" b="b"/>
              <a:pathLst>
                <a:path w="127" h="126">
                  <a:moveTo>
                    <a:pt x="82" y="45"/>
                  </a:moveTo>
                  <a:cubicBezTo>
                    <a:pt x="77" y="40"/>
                    <a:pt x="77" y="33"/>
                    <a:pt x="82" y="28"/>
                  </a:cubicBezTo>
                  <a:cubicBezTo>
                    <a:pt x="87" y="23"/>
                    <a:pt x="95" y="23"/>
                    <a:pt x="99" y="28"/>
                  </a:cubicBezTo>
                  <a:cubicBezTo>
                    <a:pt x="104" y="33"/>
                    <a:pt x="104" y="40"/>
                    <a:pt x="99" y="45"/>
                  </a:cubicBezTo>
                  <a:cubicBezTo>
                    <a:pt x="95" y="50"/>
                    <a:pt x="87" y="50"/>
                    <a:pt x="82" y="45"/>
                  </a:cubicBezTo>
                  <a:moveTo>
                    <a:pt x="88" y="82"/>
                  </a:moveTo>
                  <a:cubicBezTo>
                    <a:pt x="88" y="81"/>
                    <a:pt x="89" y="80"/>
                    <a:pt x="89" y="79"/>
                  </a:cubicBezTo>
                  <a:cubicBezTo>
                    <a:pt x="112" y="54"/>
                    <a:pt x="127" y="21"/>
                    <a:pt x="116" y="10"/>
                  </a:cubicBezTo>
                  <a:cubicBezTo>
                    <a:pt x="105" y="0"/>
                    <a:pt x="73" y="15"/>
                    <a:pt x="48" y="38"/>
                  </a:cubicBezTo>
                  <a:cubicBezTo>
                    <a:pt x="48" y="38"/>
                    <a:pt x="47" y="39"/>
                    <a:pt x="45" y="39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5" y="36"/>
                    <a:pt x="32" y="37"/>
                    <a:pt x="30" y="39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0" y="69"/>
                    <a:pt x="1" y="70"/>
                    <a:pt x="3" y="71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4"/>
                    <a:pt x="29" y="73"/>
                    <a:pt x="31" y="72"/>
                  </a:cubicBezTo>
                  <a:cubicBezTo>
                    <a:pt x="31" y="72"/>
                    <a:pt x="32" y="70"/>
                    <a:pt x="33" y="72"/>
                  </a:cubicBezTo>
                  <a:cubicBezTo>
                    <a:pt x="39" y="77"/>
                    <a:pt x="50" y="88"/>
                    <a:pt x="55" y="94"/>
                  </a:cubicBezTo>
                  <a:cubicBezTo>
                    <a:pt x="56" y="95"/>
                    <a:pt x="55" y="96"/>
                    <a:pt x="55" y="96"/>
                  </a:cubicBezTo>
                  <a:cubicBezTo>
                    <a:pt x="54" y="98"/>
                    <a:pt x="53" y="101"/>
                    <a:pt x="53" y="103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57" y="126"/>
                    <a:pt x="58" y="126"/>
                    <a:pt x="60" y="125"/>
                  </a:cubicBezTo>
                  <a:cubicBezTo>
                    <a:pt x="88" y="96"/>
                    <a:pt x="88" y="96"/>
                    <a:pt x="88" y="96"/>
                  </a:cubicBezTo>
                  <a:cubicBezTo>
                    <a:pt x="90" y="95"/>
                    <a:pt x="91" y="92"/>
                    <a:pt x="90" y="89"/>
                  </a:cubicBezTo>
                  <a:lnTo>
                    <a:pt x="88" y="8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053037" y="4074905"/>
            <a:ext cx="8839199" cy="29809"/>
          </a:xfrm>
          <a:prstGeom prst="line">
            <a:avLst/>
          </a:prstGeom>
          <a:ln w="28575">
            <a:solidFill>
              <a:schemeClr val="tx1">
                <a:lumMod val="25000"/>
                <a:lumOff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 bwMode="auto">
          <a:xfrm>
            <a:off x="1599743" y="3898985"/>
            <a:ext cx="406400" cy="40640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02943" y="3246113"/>
            <a:ext cx="0" cy="710929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 bwMode="auto">
          <a:xfrm flipV="1">
            <a:off x="3530143" y="3874232"/>
            <a:ext cx="406400" cy="40640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733343" y="4222577"/>
            <a:ext cx="0" cy="710929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 bwMode="auto">
          <a:xfrm>
            <a:off x="5460543" y="3898985"/>
            <a:ext cx="406400" cy="40640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663743" y="3246113"/>
            <a:ext cx="0" cy="710929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 bwMode="auto">
          <a:xfrm flipV="1">
            <a:off x="7390943" y="3874232"/>
            <a:ext cx="406400" cy="40640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594143" y="4222577"/>
            <a:ext cx="0" cy="710929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324001" y="2510284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2463" y="2510284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35599" y="4807562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380193" y="4807562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7100657" y="4744963"/>
            <a:ext cx="986971" cy="986971"/>
            <a:chOff x="5325493" y="3622222"/>
            <a:chExt cx="740228" cy="740228"/>
          </a:xfrm>
        </p:grpSpPr>
        <p:grpSp>
          <p:nvGrpSpPr>
            <p:cNvPr id="43" name="Group 42"/>
            <p:cNvGrpSpPr/>
            <p:nvPr/>
          </p:nvGrpSpPr>
          <p:grpSpPr>
            <a:xfrm>
              <a:off x="5325493" y="3622222"/>
              <a:ext cx="740228" cy="740228"/>
              <a:chOff x="4822372" y="3520622"/>
              <a:chExt cx="740228" cy="740228"/>
            </a:xfrm>
            <a:solidFill>
              <a:schemeClr val="accent4"/>
            </a:solidFill>
          </p:grpSpPr>
          <p:sp>
            <p:nvSpPr>
              <p:cNvPr id="37" name="Oval 36"/>
              <p:cNvSpPr/>
              <p:nvPr/>
            </p:nvSpPr>
            <p:spPr bwMode="auto">
              <a:xfrm flipV="1">
                <a:off x="4822372" y="3520622"/>
                <a:ext cx="740228" cy="74022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 flipV="1">
                <a:off x="4898572" y="3596822"/>
                <a:ext cx="587828" cy="587828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509076" y="3847874"/>
              <a:ext cx="373063" cy="288925"/>
              <a:chOff x="4498975" y="3768725"/>
              <a:chExt cx="373063" cy="288925"/>
            </a:xfrm>
            <a:solidFill>
              <a:schemeClr val="bg1"/>
            </a:solidFill>
          </p:grpSpPr>
          <p:sp>
            <p:nvSpPr>
              <p:cNvPr id="50" name="Freeform 51"/>
              <p:cNvSpPr>
                <a:spLocks noEditPoints="1"/>
              </p:cNvSpPr>
              <p:nvPr/>
            </p:nvSpPr>
            <p:spPr bwMode="auto">
              <a:xfrm>
                <a:off x="4510088" y="3854450"/>
                <a:ext cx="349250" cy="203200"/>
              </a:xfrm>
              <a:custGeom>
                <a:avLst/>
                <a:gdLst/>
                <a:ahLst/>
                <a:cxnLst>
                  <a:cxn ang="0">
                    <a:pos x="180" y="210"/>
                  </a:cxn>
                  <a:cxn ang="0">
                    <a:pos x="0" y="104"/>
                  </a:cxn>
                  <a:cxn ang="0">
                    <a:pos x="180" y="0"/>
                  </a:cxn>
                  <a:cxn ang="0">
                    <a:pos x="362" y="104"/>
                  </a:cxn>
                  <a:cxn ang="0">
                    <a:pos x="180" y="210"/>
                  </a:cxn>
                  <a:cxn ang="0">
                    <a:pos x="323" y="104"/>
                  </a:cxn>
                  <a:cxn ang="0">
                    <a:pos x="180" y="23"/>
                  </a:cxn>
                  <a:cxn ang="0">
                    <a:pos x="39" y="104"/>
                  </a:cxn>
                  <a:cxn ang="0">
                    <a:pos x="180" y="188"/>
                  </a:cxn>
                  <a:cxn ang="0">
                    <a:pos x="323" y="104"/>
                  </a:cxn>
                </a:cxnLst>
                <a:rect l="0" t="0" r="r" b="b"/>
                <a:pathLst>
                  <a:path w="362" h="210">
                    <a:moveTo>
                      <a:pt x="180" y="210"/>
                    </a:moveTo>
                    <a:cubicBezTo>
                      <a:pt x="80" y="210"/>
                      <a:pt x="0" y="104"/>
                      <a:pt x="0" y="104"/>
                    </a:cubicBezTo>
                    <a:cubicBezTo>
                      <a:pt x="0" y="104"/>
                      <a:pt x="76" y="0"/>
                      <a:pt x="180" y="0"/>
                    </a:cubicBezTo>
                    <a:cubicBezTo>
                      <a:pt x="284" y="0"/>
                      <a:pt x="362" y="104"/>
                      <a:pt x="362" y="104"/>
                    </a:cubicBezTo>
                    <a:cubicBezTo>
                      <a:pt x="362" y="104"/>
                      <a:pt x="279" y="210"/>
                      <a:pt x="180" y="210"/>
                    </a:cubicBezTo>
                    <a:close/>
                    <a:moveTo>
                      <a:pt x="323" y="104"/>
                    </a:moveTo>
                    <a:cubicBezTo>
                      <a:pt x="323" y="104"/>
                      <a:pt x="262" y="23"/>
                      <a:pt x="180" y="23"/>
                    </a:cubicBezTo>
                    <a:cubicBezTo>
                      <a:pt x="99" y="23"/>
                      <a:pt x="39" y="104"/>
                      <a:pt x="39" y="104"/>
                    </a:cubicBezTo>
                    <a:cubicBezTo>
                      <a:pt x="39" y="104"/>
                      <a:pt x="102" y="188"/>
                      <a:pt x="180" y="188"/>
                    </a:cubicBezTo>
                    <a:cubicBezTo>
                      <a:pt x="258" y="188"/>
                      <a:pt x="323" y="104"/>
                      <a:pt x="323" y="10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" name="Freeform 52"/>
              <p:cNvSpPr>
                <a:spLocks noEditPoints="1"/>
              </p:cNvSpPr>
              <p:nvPr/>
            </p:nvSpPr>
            <p:spPr bwMode="auto">
              <a:xfrm>
                <a:off x="4584700" y="3856038"/>
                <a:ext cx="200025" cy="198438"/>
              </a:xfrm>
              <a:custGeom>
                <a:avLst/>
                <a:gdLst/>
                <a:ahLst/>
                <a:cxnLst>
                  <a:cxn ang="0">
                    <a:pos x="206" y="103"/>
                  </a:cxn>
                  <a:cxn ang="0">
                    <a:pos x="103" y="205"/>
                  </a:cxn>
                  <a:cxn ang="0">
                    <a:pos x="0" y="103"/>
                  </a:cxn>
                  <a:cxn ang="0">
                    <a:pos x="103" y="0"/>
                  </a:cxn>
                  <a:cxn ang="0">
                    <a:pos x="206" y="103"/>
                  </a:cxn>
                  <a:cxn ang="0">
                    <a:pos x="103" y="26"/>
                  </a:cxn>
                  <a:cxn ang="0">
                    <a:pos x="26" y="103"/>
                  </a:cxn>
                  <a:cxn ang="0">
                    <a:pos x="103" y="179"/>
                  </a:cxn>
                  <a:cxn ang="0">
                    <a:pos x="180" y="103"/>
                  </a:cxn>
                  <a:cxn ang="0">
                    <a:pos x="103" y="26"/>
                  </a:cxn>
                </a:cxnLst>
                <a:rect l="0" t="0" r="r" b="b"/>
                <a:pathLst>
                  <a:path w="206" h="205">
                    <a:moveTo>
                      <a:pt x="206" y="103"/>
                    </a:moveTo>
                    <a:cubicBezTo>
                      <a:pt x="206" y="159"/>
                      <a:pt x="160" y="205"/>
                      <a:pt x="103" y="205"/>
                    </a:cubicBezTo>
                    <a:cubicBezTo>
                      <a:pt x="46" y="205"/>
                      <a:pt x="0" y="159"/>
                      <a:pt x="0" y="103"/>
                    </a:cubicBezTo>
                    <a:cubicBezTo>
                      <a:pt x="0" y="46"/>
                      <a:pt x="46" y="0"/>
                      <a:pt x="103" y="0"/>
                    </a:cubicBezTo>
                    <a:cubicBezTo>
                      <a:pt x="160" y="0"/>
                      <a:pt x="206" y="46"/>
                      <a:pt x="206" y="103"/>
                    </a:cubicBezTo>
                    <a:close/>
                    <a:moveTo>
                      <a:pt x="103" y="26"/>
                    </a:moveTo>
                    <a:cubicBezTo>
                      <a:pt x="61" y="26"/>
                      <a:pt x="26" y="60"/>
                      <a:pt x="26" y="103"/>
                    </a:cubicBezTo>
                    <a:cubicBezTo>
                      <a:pt x="26" y="145"/>
                      <a:pt x="61" y="179"/>
                      <a:pt x="103" y="179"/>
                    </a:cubicBezTo>
                    <a:cubicBezTo>
                      <a:pt x="145" y="179"/>
                      <a:pt x="180" y="145"/>
                      <a:pt x="180" y="103"/>
                    </a:cubicBezTo>
                    <a:cubicBezTo>
                      <a:pt x="180" y="60"/>
                      <a:pt x="145" y="26"/>
                      <a:pt x="103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" name="Freeform 53"/>
              <p:cNvSpPr>
                <a:spLocks/>
              </p:cNvSpPr>
              <p:nvPr/>
            </p:nvSpPr>
            <p:spPr bwMode="auto">
              <a:xfrm>
                <a:off x="4645025" y="3914775"/>
                <a:ext cx="79375" cy="79375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41" y="82"/>
                  </a:cxn>
                  <a:cxn ang="0">
                    <a:pos x="82" y="41"/>
                  </a:cxn>
                  <a:cxn ang="0">
                    <a:pos x="41" y="0"/>
                  </a:cxn>
                  <a:cxn ang="0">
                    <a:pos x="34" y="1"/>
                  </a:cxn>
                  <a:cxn ang="0">
                    <a:pos x="0" y="41"/>
                  </a:cxn>
                </a:cxnLst>
                <a:rect l="0" t="0" r="r" b="b"/>
                <a:pathLst>
                  <a:path w="82" h="82">
                    <a:moveTo>
                      <a:pt x="0" y="41"/>
                    </a:moveTo>
                    <a:cubicBezTo>
                      <a:pt x="0" y="64"/>
                      <a:pt x="18" y="82"/>
                      <a:pt x="41" y="82"/>
                    </a:cubicBezTo>
                    <a:cubicBezTo>
                      <a:pt x="64" y="82"/>
                      <a:pt x="82" y="64"/>
                      <a:pt x="82" y="41"/>
                    </a:cubicBezTo>
                    <a:cubicBezTo>
                      <a:pt x="82" y="19"/>
                      <a:pt x="64" y="0"/>
                      <a:pt x="41" y="0"/>
                    </a:cubicBezTo>
                    <a:cubicBezTo>
                      <a:pt x="39" y="0"/>
                      <a:pt x="36" y="1"/>
                      <a:pt x="34" y="1"/>
                    </a:cubicBezTo>
                    <a:cubicBezTo>
                      <a:pt x="34" y="1"/>
                      <a:pt x="34" y="41"/>
                      <a:pt x="0" y="4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" name="Rectangle 54"/>
              <p:cNvSpPr>
                <a:spLocks noChangeArrowheads="1"/>
              </p:cNvSpPr>
              <p:nvPr/>
            </p:nvSpPr>
            <p:spPr bwMode="auto">
              <a:xfrm>
                <a:off x="4676775" y="3768725"/>
                <a:ext cx="23813" cy="7461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" name="Freeform 55"/>
              <p:cNvSpPr>
                <a:spLocks/>
              </p:cNvSpPr>
              <p:nvPr/>
            </p:nvSpPr>
            <p:spPr bwMode="auto">
              <a:xfrm>
                <a:off x="4498975" y="3825875"/>
                <a:ext cx="66675" cy="74613"/>
              </a:xfrm>
              <a:custGeom>
                <a:avLst/>
                <a:gdLst/>
                <a:ahLst/>
                <a:cxnLst>
                  <a:cxn ang="0">
                    <a:pos x="42" y="37"/>
                  </a:cxn>
                  <a:cxn ang="0">
                    <a:pos x="29" y="47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42" y="37"/>
                  </a:cxn>
                </a:cxnLst>
                <a:rect l="0" t="0" r="r" b="b"/>
                <a:pathLst>
                  <a:path w="42" h="47">
                    <a:moveTo>
                      <a:pt x="42" y="37"/>
                    </a:moveTo>
                    <a:lnTo>
                      <a:pt x="29" y="47"/>
                    </a:lnTo>
                    <a:lnTo>
                      <a:pt x="0" y="9"/>
                    </a:lnTo>
                    <a:lnTo>
                      <a:pt x="13" y="0"/>
                    </a:lnTo>
                    <a:lnTo>
                      <a:pt x="42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5" name="Freeform 56"/>
              <p:cNvSpPr>
                <a:spLocks/>
              </p:cNvSpPr>
              <p:nvPr/>
            </p:nvSpPr>
            <p:spPr bwMode="auto">
              <a:xfrm>
                <a:off x="4578350" y="3783013"/>
                <a:ext cx="52388" cy="77788"/>
              </a:xfrm>
              <a:custGeom>
                <a:avLst/>
                <a:gdLst/>
                <a:ahLst/>
                <a:cxnLst>
                  <a:cxn ang="0">
                    <a:pos x="33" y="43"/>
                  </a:cxn>
                  <a:cxn ang="0">
                    <a:pos x="19" y="49"/>
                  </a:cxn>
                  <a:cxn ang="0">
                    <a:pos x="0" y="6"/>
                  </a:cxn>
                  <a:cxn ang="0">
                    <a:pos x="15" y="0"/>
                  </a:cxn>
                  <a:cxn ang="0">
                    <a:pos x="33" y="43"/>
                  </a:cxn>
                </a:cxnLst>
                <a:rect l="0" t="0" r="r" b="b"/>
                <a:pathLst>
                  <a:path w="33" h="49">
                    <a:moveTo>
                      <a:pt x="33" y="43"/>
                    </a:moveTo>
                    <a:lnTo>
                      <a:pt x="19" y="49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33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6" name="Freeform 57"/>
              <p:cNvSpPr>
                <a:spLocks/>
              </p:cNvSpPr>
              <p:nvPr/>
            </p:nvSpPr>
            <p:spPr bwMode="auto">
              <a:xfrm>
                <a:off x="4806950" y="3825875"/>
                <a:ext cx="65088" cy="74613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12" y="47"/>
                  </a:cxn>
                  <a:cxn ang="0">
                    <a:pos x="41" y="9"/>
                  </a:cxn>
                  <a:cxn ang="0">
                    <a:pos x="29" y="0"/>
                  </a:cxn>
                  <a:cxn ang="0">
                    <a:pos x="0" y="37"/>
                  </a:cxn>
                </a:cxnLst>
                <a:rect l="0" t="0" r="r" b="b"/>
                <a:pathLst>
                  <a:path w="41" h="47">
                    <a:moveTo>
                      <a:pt x="0" y="37"/>
                    </a:moveTo>
                    <a:lnTo>
                      <a:pt x="12" y="47"/>
                    </a:lnTo>
                    <a:lnTo>
                      <a:pt x="41" y="9"/>
                    </a:lnTo>
                    <a:lnTo>
                      <a:pt x="29" y="0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7" name="Freeform 58"/>
              <p:cNvSpPr>
                <a:spLocks/>
              </p:cNvSpPr>
              <p:nvPr/>
            </p:nvSpPr>
            <p:spPr bwMode="auto">
              <a:xfrm>
                <a:off x="4740275" y="3783013"/>
                <a:ext cx="52388" cy="77788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5" y="49"/>
                  </a:cxn>
                  <a:cxn ang="0">
                    <a:pos x="33" y="6"/>
                  </a:cxn>
                  <a:cxn ang="0">
                    <a:pos x="18" y="0"/>
                  </a:cxn>
                  <a:cxn ang="0">
                    <a:pos x="0" y="43"/>
                  </a:cxn>
                </a:cxnLst>
                <a:rect l="0" t="0" r="r" b="b"/>
                <a:pathLst>
                  <a:path w="33" h="49">
                    <a:moveTo>
                      <a:pt x="0" y="43"/>
                    </a:moveTo>
                    <a:lnTo>
                      <a:pt x="15" y="49"/>
                    </a:lnTo>
                    <a:lnTo>
                      <a:pt x="33" y="6"/>
                    </a:lnTo>
                    <a:lnTo>
                      <a:pt x="18" y="0"/>
                    </a:lnTo>
                    <a:lnTo>
                      <a:pt x="0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3239857" y="4744963"/>
            <a:ext cx="986971" cy="986971"/>
            <a:chOff x="2429893" y="3622222"/>
            <a:chExt cx="740228" cy="740228"/>
          </a:xfrm>
        </p:grpSpPr>
        <p:grpSp>
          <p:nvGrpSpPr>
            <p:cNvPr id="40" name="Group 39"/>
            <p:cNvGrpSpPr/>
            <p:nvPr/>
          </p:nvGrpSpPr>
          <p:grpSpPr>
            <a:xfrm>
              <a:off x="2429893" y="3622222"/>
              <a:ext cx="740228" cy="740228"/>
              <a:chOff x="1926772" y="3520622"/>
              <a:chExt cx="740228" cy="740228"/>
            </a:xfrm>
            <a:solidFill>
              <a:schemeClr val="accent2"/>
            </a:solidFill>
          </p:grpSpPr>
          <p:sp>
            <p:nvSpPr>
              <p:cNvPr id="25" name="Oval 24"/>
              <p:cNvSpPr/>
              <p:nvPr/>
            </p:nvSpPr>
            <p:spPr bwMode="auto">
              <a:xfrm flipV="1">
                <a:off x="1926772" y="3520622"/>
                <a:ext cx="740228" cy="74022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 flipV="1">
                <a:off x="2002972" y="3596822"/>
                <a:ext cx="587828" cy="587828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</p:grpSp>
        <p:sp>
          <p:nvSpPr>
            <p:cNvPr id="58" name="Freeform 128"/>
            <p:cNvSpPr>
              <a:spLocks noEditPoints="1"/>
            </p:cNvSpPr>
            <p:nvPr/>
          </p:nvSpPr>
          <p:spPr bwMode="auto">
            <a:xfrm>
              <a:off x="2633320" y="3825649"/>
              <a:ext cx="333375" cy="333375"/>
            </a:xfrm>
            <a:custGeom>
              <a:avLst/>
              <a:gdLst/>
              <a:ahLst/>
              <a:cxnLst>
                <a:cxn ang="0">
                  <a:pos x="173" y="346"/>
                </a:cxn>
                <a:cxn ang="0">
                  <a:pos x="0" y="173"/>
                </a:cxn>
                <a:cxn ang="0">
                  <a:pos x="173" y="0"/>
                </a:cxn>
                <a:cxn ang="0">
                  <a:pos x="346" y="173"/>
                </a:cxn>
                <a:cxn ang="0">
                  <a:pos x="173" y="346"/>
                </a:cxn>
                <a:cxn ang="0">
                  <a:pos x="173" y="20"/>
                </a:cxn>
                <a:cxn ang="0">
                  <a:pos x="21" y="173"/>
                </a:cxn>
                <a:cxn ang="0">
                  <a:pos x="166" y="324"/>
                </a:cxn>
                <a:cxn ang="0">
                  <a:pos x="324" y="173"/>
                </a:cxn>
                <a:cxn ang="0">
                  <a:pos x="173" y="20"/>
                </a:cxn>
                <a:cxn ang="0">
                  <a:pos x="173" y="281"/>
                </a:cxn>
                <a:cxn ang="0">
                  <a:pos x="65" y="173"/>
                </a:cxn>
                <a:cxn ang="0">
                  <a:pos x="173" y="64"/>
                </a:cxn>
                <a:cxn ang="0">
                  <a:pos x="281" y="173"/>
                </a:cxn>
                <a:cxn ang="0">
                  <a:pos x="173" y="281"/>
                </a:cxn>
                <a:cxn ang="0">
                  <a:pos x="130" y="86"/>
                </a:cxn>
                <a:cxn ang="0">
                  <a:pos x="86" y="129"/>
                </a:cxn>
                <a:cxn ang="0">
                  <a:pos x="130" y="173"/>
                </a:cxn>
                <a:cxn ang="0">
                  <a:pos x="173" y="129"/>
                </a:cxn>
                <a:cxn ang="0">
                  <a:pos x="130" y="86"/>
                </a:cxn>
              </a:cxnLst>
              <a:rect l="0" t="0" r="r" b="b"/>
              <a:pathLst>
                <a:path w="346" h="346">
                  <a:moveTo>
                    <a:pt x="173" y="346"/>
                  </a:moveTo>
                  <a:cubicBezTo>
                    <a:pt x="77" y="346"/>
                    <a:pt x="0" y="268"/>
                    <a:pt x="0" y="173"/>
                  </a:cubicBezTo>
                  <a:cubicBezTo>
                    <a:pt x="0" y="77"/>
                    <a:pt x="77" y="0"/>
                    <a:pt x="173" y="0"/>
                  </a:cubicBezTo>
                  <a:cubicBezTo>
                    <a:pt x="268" y="0"/>
                    <a:pt x="346" y="77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lose/>
                  <a:moveTo>
                    <a:pt x="173" y="20"/>
                  </a:moveTo>
                  <a:cubicBezTo>
                    <a:pt x="93" y="20"/>
                    <a:pt x="21" y="93"/>
                    <a:pt x="21" y="173"/>
                  </a:cubicBezTo>
                  <a:cubicBezTo>
                    <a:pt x="21" y="252"/>
                    <a:pt x="86" y="324"/>
                    <a:pt x="166" y="324"/>
                  </a:cubicBezTo>
                  <a:cubicBezTo>
                    <a:pt x="245" y="324"/>
                    <a:pt x="324" y="252"/>
                    <a:pt x="324" y="173"/>
                  </a:cubicBezTo>
                  <a:cubicBezTo>
                    <a:pt x="324" y="93"/>
                    <a:pt x="252" y="20"/>
                    <a:pt x="173" y="20"/>
                  </a:cubicBezTo>
                  <a:close/>
                  <a:moveTo>
                    <a:pt x="173" y="281"/>
                  </a:moveTo>
                  <a:cubicBezTo>
                    <a:pt x="113" y="281"/>
                    <a:pt x="65" y="232"/>
                    <a:pt x="65" y="173"/>
                  </a:cubicBezTo>
                  <a:cubicBezTo>
                    <a:pt x="65" y="113"/>
                    <a:pt x="113" y="64"/>
                    <a:pt x="173" y="64"/>
                  </a:cubicBezTo>
                  <a:cubicBezTo>
                    <a:pt x="232" y="64"/>
                    <a:pt x="281" y="113"/>
                    <a:pt x="281" y="173"/>
                  </a:cubicBezTo>
                  <a:cubicBezTo>
                    <a:pt x="281" y="232"/>
                    <a:pt x="232" y="281"/>
                    <a:pt x="173" y="281"/>
                  </a:cubicBezTo>
                  <a:close/>
                  <a:moveTo>
                    <a:pt x="130" y="86"/>
                  </a:moveTo>
                  <a:cubicBezTo>
                    <a:pt x="106" y="86"/>
                    <a:pt x="86" y="105"/>
                    <a:pt x="86" y="129"/>
                  </a:cubicBezTo>
                  <a:cubicBezTo>
                    <a:pt x="86" y="153"/>
                    <a:pt x="106" y="173"/>
                    <a:pt x="130" y="173"/>
                  </a:cubicBezTo>
                  <a:cubicBezTo>
                    <a:pt x="153" y="173"/>
                    <a:pt x="173" y="153"/>
                    <a:pt x="173" y="129"/>
                  </a:cubicBezTo>
                  <a:cubicBezTo>
                    <a:pt x="173" y="105"/>
                    <a:pt x="153" y="86"/>
                    <a:pt x="130" y="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309457" y="2447684"/>
            <a:ext cx="986971" cy="986971"/>
            <a:chOff x="982093" y="1899263"/>
            <a:chExt cx="740228" cy="740228"/>
          </a:xfrm>
        </p:grpSpPr>
        <p:grpSp>
          <p:nvGrpSpPr>
            <p:cNvPr id="41" name="Group 40"/>
            <p:cNvGrpSpPr/>
            <p:nvPr/>
          </p:nvGrpSpPr>
          <p:grpSpPr>
            <a:xfrm>
              <a:off x="982093" y="1899263"/>
              <a:ext cx="740228" cy="740228"/>
              <a:chOff x="478972" y="1797663"/>
              <a:chExt cx="740228" cy="740228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478972" y="1797663"/>
                <a:ext cx="740228" cy="74022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555172" y="1873863"/>
                <a:ext cx="587828" cy="58782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</p:grpSp>
        <p:sp>
          <p:nvSpPr>
            <p:cNvPr id="59" name="Freeform 147"/>
            <p:cNvSpPr>
              <a:spLocks noEditPoints="1"/>
            </p:cNvSpPr>
            <p:nvPr/>
          </p:nvSpPr>
          <p:spPr bwMode="auto">
            <a:xfrm>
              <a:off x="1184726" y="2113008"/>
              <a:ext cx="334963" cy="312738"/>
            </a:xfrm>
            <a:custGeom>
              <a:avLst/>
              <a:gdLst/>
              <a:ahLst/>
              <a:cxnLst>
                <a:cxn ang="0">
                  <a:pos x="322" y="259"/>
                </a:cxn>
                <a:cxn ang="0">
                  <a:pos x="176" y="259"/>
                </a:cxn>
                <a:cxn ang="0">
                  <a:pos x="251" y="216"/>
                </a:cxn>
                <a:cxn ang="0">
                  <a:pos x="322" y="259"/>
                </a:cxn>
                <a:cxn ang="0">
                  <a:pos x="152" y="259"/>
                </a:cxn>
                <a:cxn ang="0">
                  <a:pos x="249" y="324"/>
                </a:cxn>
                <a:cxn ang="0">
                  <a:pos x="347" y="259"/>
                </a:cxn>
                <a:cxn ang="0">
                  <a:pos x="249" y="194"/>
                </a:cxn>
                <a:cxn ang="0">
                  <a:pos x="152" y="259"/>
                </a:cxn>
                <a:cxn ang="0">
                  <a:pos x="238" y="238"/>
                </a:cxn>
                <a:cxn ang="0">
                  <a:pos x="260" y="238"/>
                </a:cxn>
                <a:cxn ang="0">
                  <a:pos x="260" y="259"/>
                </a:cxn>
                <a:cxn ang="0">
                  <a:pos x="238" y="259"/>
                </a:cxn>
                <a:cxn ang="0">
                  <a:pos x="238" y="238"/>
                </a:cxn>
                <a:cxn ang="0">
                  <a:pos x="217" y="249"/>
                </a:cxn>
                <a:cxn ang="0">
                  <a:pos x="249" y="281"/>
                </a:cxn>
                <a:cxn ang="0">
                  <a:pos x="282" y="249"/>
                </a:cxn>
                <a:cxn ang="0">
                  <a:pos x="249" y="216"/>
                </a:cxn>
                <a:cxn ang="0">
                  <a:pos x="217" y="249"/>
                </a:cxn>
                <a:cxn ang="0">
                  <a:pos x="173" y="0"/>
                </a:cxn>
                <a:cxn ang="0">
                  <a:pos x="152" y="21"/>
                </a:cxn>
                <a:cxn ang="0">
                  <a:pos x="0" y="173"/>
                </a:cxn>
                <a:cxn ang="0">
                  <a:pos x="22" y="194"/>
                </a:cxn>
                <a:cxn ang="0">
                  <a:pos x="44" y="173"/>
                </a:cxn>
                <a:cxn ang="0">
                  <a:pos x="44" y="303"/>
                </a:cxn>
                <a:cxn ang="0">
                  <a:pos x="153" y="303"/>
                </a:cxn>
                <a:cxn ang="0">
                  <a:pos x="131" y="281"/>
                </a:cxn>
                <a:cxn ang="0">
                  <a:pos x="64" y="281"/>
                </a:cxn>
                <a:cxn ang="0">
                  <a:pos x="64" y="152"/>
                </a:cxn>
                <a:cxn ang="0">
                  <a:pos x="72" y="145"/>
                </a:cxn>
                <a:cxn ang="0">
                  <a:pos x="174" y="48"/>
                </a:cxn>
                <a:cxn ang="0">
                  <a:pos x="280" y="149"/>
                </a:cxn>
                <a:cxn ang="0">
                  <a:pos x="283" y="153"/>
                </a:cxn>
                <a:cxn ang="0">
                  <a:pos x="283" y="159"/>
                </a:cxn>
                <a:cxn ang="0">
                  <a:pos x="326" y="193"/>
                </a:cxn>
                <a:cxn ang="0">
                  <a:pos x="347" y="173"/>
                </a:cxn>
                <a:cxn ang="0">
                  <a:pos x="195" y="21"/>
                </a:cxn>
                <a:cxn ang="0">
                  <a:pos x="173" y="0"/>
                </a:cxn>
                <a:cxn ang="0">
                  <a:pos x="87" y="173"/>
                </a:cxn>
                <a:cxn ang="0">
                  <a:pos x="87" y="238"/>
                </a:cxn>
                <a:cxn ang="0">
                  <a:pos x="129" y="238"/>
                </a:cxn>
                <a:cxn ang="0">
                  <a:pos x="127" y="228"/>
                </a:cxn>
                <a:cxn ang="0">
                  <a:pos x="171" y="173"/>
                </a:cxn>
                <a:cxn ang="0">
                  <a:pos x="87" y="173"/>
                </a:cxn>
              </a:cxnLst>
              <a:rect l="0" t="0" r="r" b="b"/>
              <a:pathLst>
                <a:path w="347" h="324">
                  <a:moveTo>
                    <a:pt x="322" y="259"/>
                  </a:moveTo>
                  <a:cubicBezTo>
                    <a:pt x="275" y="318"/>
                    <a:pt x="225" y="319"/>
                    <a:pt x="176" y="259"/>
                  </a:cubicBezTo>
                  <a:cubicBezTo>
                    <a:pt x="200" y="230"/>
                    <a:pt x="226" y="216"/>
                    <a:pt x="251" y="216"/>
                  </a:cubicBezTo>
                  <a:cubicBezTo>
                    <a:pt x="275" y="215"/>
                    <a:pt x="298" y="229"/>
                    <a:pt x="322" y="259"/>
                  </a:cubicBezTo>
                  <a:close/>
                  <a:moveTo>
                    <a:pt x="152" y="259"/>
                  </a:moveTo>
                  <a:cubicBezTo>
                    <a:pt x="152" y="259"/>
                    <a:pt x="195" y="324"/>
                    <a:pt x="249" y="324"/>
                  </a:cubicBezTo>
                  <a:cubicBezTo>
                    <a:pt x="303" y="324"/>
                    <a:pt x="347" y="259"/>
                    <a:pt x="347" y="259"/>
                  </a:cubicBezTo>
                  <a:cubicBezTo>
                    <a:pt x="347" y="259"/>
                    <a:pt x="303" y="194"/>
                    <a:pt x="249" y="194"/>
                  </a:cubicBezTo>
                  <a:cubicBezTo>
                    <a:pt x="195" y="194"/>
                    <a:pt x="152" y="259"/>
                    <a:pt x="152" y="259"/>
                  </a:cubicBezTo>
                  <a:close/>
                  <a:moveTo>
                    <a:pt x="238" y="238"/>
                  </a:moveTo>
                  <a:cubicBezTo>
                    <a:pt x="260" y="238"/>
                    <a:pt x="260" y="238"/>
                    <a:pt x="260" y="238"/>
                  </a:cubicBezTo>
                  <a:cubicBezTo>
                    <a:pt x="260" y="259"/>
                    <a:pt x="260" y="259"/>
                    <a:pt x="260" y="259"/>
                  </a:cubicBezTo>
                  <a:cubicBezTo>
                    <a:pt x="238" y="259"/>
                    <a:pt x="238" y="259"/>
                    <a:pt x="238" y="259"/>
                  </a:cubicBezTo>
                  <a:cubicBezTo>
                    <a:pt x="238" y="238"/>
                    <a:pt x="238" y="238"/>
                    <a:pt x="238" y="238"/>
                  </a:cubicBezTo>
                  <a:close/>
                  <a:moveTo>
                    <a:pt x="217" y="249"/>
                  </a:moveTo>
                  <a:cubicBezTo>
                    <a:pt x="217" y="266"/>
                    <a:pt x="231" y="281"/>
                    <a:pt x="249" y="281"/>
                  </a:cubicBezTo>
                  <a:cubicBezTo>
                    <a:pt x="267" y="281"/>
                    <a:pt x="282" y="266"/>
                    <a:pt x="282" y="249"/>
                  </a:cubicBezTo>
                  <a:cubicBezTo>
                    <a:pt x="282" y="231"/>
                    <a:pt x="267" y="216"/>
                    <a:pt x="249" y="216"/>
                  </a:cubicBezTo>
                  <a:cubicBezTo>
                    <a:pt x="231" y="216"/>
                    <a:pt x="217" y="231"/>
                    <a:pt x="217" y="249"/>
                  </a:cubicBezTo>
                  <a:close/>
                  <a:moveTo>
                    <a:pt x="173" y="0"/>
                  </a:moveTo>
                  <a:cubicBezTo>
                    <a:pt x="152" y="21"/>
                    <a:pt x="152" y="21"/>
                    <a:pt x="152" y="21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44" y="173"/>
                    <a:pt x="44" y="173"/>
                    <a:pt x="44" y="173"/>
                  </a:cubicBezTo>
                  <a:cubicBezTo>
                    <a:pt x="44" y="303"/>
                    <a:pt x="44" y="303"/>
                    <a:pt x="44" y="303"/>
                  </a:cubicBezTo>
                  <a:cubicBezTo>
                    <a:pt x="153" y="303"/>
                    <a:pt x="153" y="303"/>
                    <a:pt x="153" y="303"/>
                  </a:cubicBezTo>
                  <a:cubicBezTo>
                    <a:pt x="144" y="296"/>
                    <a:pt x="137" y="289"/>
                    <a:pt x="131" y="281"/>
                  </a:cubicBezTo>
                  <a:cubicBezTo>
                    <a:pt x="64" y="281"/>
                    <a:pt x="64" y="281"/>
                    <a:pt x="64" y="281"/>
                  </a:cubicBezTo>
                  <a:cubicBezTo>
                    <a:pt x="64" y="152"/>
                    <a:pt x="64" y="152"/>
                    <a:pt x="64" y="152"/>
                  </a:cubicBezTo>
                  <a:cubicBezTo>
                    <a:pt x="72" y="145"/>
                    <a:pt x="72" y="145"/>
                    <a:pt x="72" y="145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3" y="153"/>
                    <a:pt x="283" y="153"/>
                    <a:pt x="283" y="153"/>
                  </a:cubicBezTo>
                  <a:cubicBezTo>
                    <a:pt x="283" y="159"/>
                    <a:pt x="283" y="159"/>
                    <a:pt x="283" y="159"/>
                  </a:cubicBezTo>
                  <a:cubicBezTo>
                    <a:pt x="302" y="168"/>
                    <a:pt x="316" y="181"/>
                    <a:pt x="326" y="19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195" y="21"/>
                    <a:pt x="195" y="21"/>
                    <a:pt x="195" y="21"/>
                  </a:cubicBezTo>
                  <a:cubicBezTo>
                    <a:pt x="173" y="0"/>
                    <a:pt x="173" y="0"/>
                    <a:pt x="173" y="0"/>
                  </a:cubicBezTo>
                  <a:close/>
                  <a:moveTo>
                    <a:pt x="87" y="173"/>
                  </a:moveTo>
                  <a:cubicBezTo>
                    <a:pt x="87" y="238"/>
                    <a:pt x="87" y="238"/>
                    <a:pt x="87" y="238"/>
                  </a:cubicBezTo>
                  <a:cubicBezTo>
                    <a:pt x="129" y="238"/>
                    <a:pt x="129" y="238"/>
                    <a:pt x="129" y="238"/>
                  </a:cubicBezTo>
                  <a:cubicBezTo>
                    <a:pt x="128" y="232"/>
                    <a:pt x="127" y="228"/>
                    <a:pt x="127" y="228"/>
                  </a:cubicBezTo>
                  <a:cubicBezTo>
                    <a:pt x="127" y="228"/>
                    <a:pt x="138" y="196"/>
                    <a:pt x="171" y="173"/>
                  </a:cubicBezTo>
                  <a:cubicBezTo>
                    <a:pt x="87" y="173"/>
                    <a:pt x="87" y="173"/>
                    <a:pt x="87" y="17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70257" y="2447684"/>
            <a:ext cx="986971" cy="986971"/>
            <a:chOff x="3877693" y="1899263"/>
            <a:chExt cx="740228" cy="740228"/>
          </a:xfrm>
        </p:grpSpPr>
        <p:grpSp>
          <p:nvGrpSpPr>
            <p:cNvPr id="42" name="Group 41"/>
            <p:cNvGrpSpPr/>
            <p:nvPr/>
          </p:nvGrpSpPr>
          <p:grpSpPr>
            <a:xfrm>
              <a:off x="3877693" y="1899263"/>
              <a:ext cx="740228" cy="740228"/>
              <a:chOff x="3374572" y="1797663"/>
              <a:chExt cx="740228" cy="740228"/>
            </a:xfrm>
            <a:solidFill>
              <a:schemeClr val="accent3"/>
            </a:solidFill>
          </p:grpSpPr>
          <p:sp>
            <p:nvSpPr>
              <p:cNvPr id="31" name="Oval 30"/>
              <p:cNvSpPr/>
              <p:nvPr/>
            </p:nvSpPr>
            <p:spPr bwMode="auto">
              <a:xfrm>
                <a:off x="3374572" y="1797663"/>
                <a:ext cx="740228" cy="74022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3450772" y="1873863"/>
                <a:ext cx="587828" cy="587828"/>
              </a:xfrm>
              <a:prstGeom prst="ellipse">
                <a:avLst/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/>
              </a:p>
            </p:txBody>
          </p:sp>
        </p:grpSp>
        <p:sp>
          <p:nvSpPr>
            <p:cNvPr id="60" name="Freeform 148"/>
            <p:cNvSpPr>
              <a:spLocks noEditPoints="1"/>
            </p:cNvSpPr>
            <p:nvPr/>
          </p:nvSpPr>
          <p:spPr bwMode="auto">
            <a:xfrm>
              <a:off x="4101757" y="2143965"/>
              <a:ext cx="292100" cy="250825"/>
            </a:xfrm>
            <a:custGeom>
              <a:avLst/>
              <a:gdLst/>
              <a:ahLst/>
              <a:cxnLst>
                <a:cxn ang="0">
                  <a:pos x="249" y="260"/>
                </a:cxn>
                <a:cxn ang="0">
                  <a:pos x="152" y="240"/>
                </a:cxn>
                <a:cxn ang="0">
                  <a:pos x="170" y="195"/>
                </a:cxn>
                <a:cxn ang="0">
                  <a:pos x="262" y="195"/>
                </a:cxn>
                <a:cxn ang="0">
                  <a:pos x="281" y="227"/>
                </a:cxn>
                <a:cxn ang="0">
                  <a:pos x="262" y="260"/>
                </a:cxn>
                <a:cxn ang="0">
                  <a:pos x="216" y="151"/>
                </a:cxn>
                <a:cxn ang="0">
                  <a:pos x="281" y="173"/>
                </a:cxn>
                <a:cxn ang="0">
                  <a:pos x="216" y="152"/>
                </a:cxn>
                <a:cxn ang="0">
                  <a:pos x="104" y="173"/>
                </a:cxn>
                <a:cxn ang="0">
                  <a:pos x="87" y="128"/>
                </a:cxn>
                <a:cxn ang="0">
                  <a:pos x="108" y="108"/>
                </a:cxn>
                <a:cxn ang="0">
                  <a:pos x="195" y="153"/>
                </a:cxn>
                <a:cxn ang="0">
                  <a:pos x="95" y="87"/>
                </a:cxn>
                <a:cxn ang="0">
                  <a:pos x="0" y="67"/>
                </a:cxn>
                <a:cxn ang="0">
                  <a:pos x="19" y="22"/>
                </a:cxn>
                <a:cxn ang="0">
                  <a:pos x="87" y="55"/>
                </a:cxn>
                <a:cxn ang="0">
                  <a:pos x="65" y="128"/>
                </a:cxn>
                <a:cxn ang="0">
                  <a:pos x="47" y="173"/>
                </a:cxn>
                <a:cxn ang="0">
                  <a:pos x="0" y="108"/>
                </a:cxn>
                <a:cxn ang="0">
                  <a:pos x="65" y="128"/>
                </a:cxn>
                <a:cxn ang="0">
                  <a:pos x="111" y="195"/>
                </a:cxn>
                <a:cxn ang="0">
                  <a:pos x="130" y="240"/>
                </a:cxn>
                <a:cxn ang="0">
                  <a:pos x="19" y="260"/>
                </a:cxn>
                <a:cxn ang="0">
                  <a:pos x="0" y="215"/>
                </a:cxn>
                <a:cxn ang="0">
                  <a:pos x="206" y="130"/>
                </a:cxn>
                <a:cxn ang="0">
                  <a:pos x="206" y="0"/>
                </a:cxn>
                <a:cxn ang="0">
                  <a:pos x="206" y="130"/>
                </a:cxn>
                <a:cxn ang="0">
                  <a:pos x="132" y="65"/>
                </a:cxn>
                <a:cxn ang="0">
                  <a:pos x="207" y="21"/>
                </a:cxn>
                <a:cxn ang="0">
                  <a:pos x="173" y="54"/>
                </a:cxn>
                <a:cxn ang="0">
                  <a:pos x="238" y="54"/>
                </a:cxn>
                <a:cxn ang="0">
                  <a:pos x="216" y="43"/>
                </a:cxn>
                <a:cxn ang="0">
                  <a:pos x="195" y="65"/>
                </a:cxn>
                <a:cxn ang="0">
                  <a:pos x="216" y="43"/>
                </a:cxn>
              </a:cxnLst>
              <a:rect l="0" t="0" r="r" b="b"/>
              <a:pathLst>
                <a:path w="303" h="260">
                  <a:moveTo>
                    <a:pt x="262" y="260"/>
                  </a:moveTo>
                  <a:cubicBezTo>
                    <a:pt x="249" y="260"/>
                    <a:pt x="249" y="260"/>
                    <a:pt x="249" y="260"/>
                  </a:cubicBezTo>
                  <a:cubicBezTo>
                    <a:pt x="170" y="260"/>
                    <a:pt x="170" y="260"/>
                    <a:pt x="170" y="260"/>
                  </a:cubicBezTo>
                  <a:cubicBezTo>
                    <a:pt x="160" y="260"/>
                    <a:pt x="152" y="251"/>
                    <a:pt x="152" y="240"/>
                  </a:cubicBezTo>
                  <a:cubicBezTo>
                    <a:pt x="152" y="215"/>
                    <a:pt x="152" y="215"/>
                    <a:pt x="152" y="215"/>
                  </a:cubicBezTo>
                  <a:cubicBezTo>
                    <a:pt x="152" y="204"/>
                    <a:pt x="160" y="195"/>
                    <a:pt x="170" y="195"/>
                  </a:cubicBezTo>
                  <a:cubicBezTo>
                    <a:pt x="249" y="195"/>
                    <a:pt x="249" y="195"/>
                    <a:pt x="249" y="195"/>
                  </a:cubicBezTo>
                  <a:cubicBezTo>
                    <a:pt x="262" y="195"/>
                    <a:pt x="262" y="195"/>
                    <a:pt x="262" y="195"/>
                  </a:cubicBezTo>
                  <a:cubicBezTo>
                    <a:pt x="273" y="195"/>
                    <a:pt x="281" y="204"/>
                    <a:pt x="281" y="215"/>
                  </a:cubicBezTo>
                  <a:cubicBezTo>
                    <a:pt x="281" y="227"/>
                    <a:pt x="281" y="227"/>
                    <a:pt x="281" y="227"/>
                  </a:cubicBezTo>
                  <a:cubicBezTo>
                    <a:pt x="281" y="240"/>
                    <a:pt x="281" y="240"/>
                    <a:pt x="281" y="240"/>
                  </a:cubicBezTo>
                  <a:cubicBezTo>
                    <a:pt x="281" y="251"/>
                    <a:pt x="273" y="260"/>
                    <a:pt x="262" y="260"/>
                  </a:cubicBezTo>
                  <a:close/>
                  <a:moveTo>
                    <a:pt x="216" y="152"/>
                  </a:moveTo>
                  <a:cubicBezTo>
                    <a:pt x="216" y="151"/>
                    <a:pt x="216" y="151"/>
                    <a:pt x="216" y="151"/>
                  </a:cubicBezTo>
                  <a:cubicBezTo>
                    <a:pt x="245" y="151"/>
                    <a:pt x="266" y="143"/>
                    <a:pt x="281" y="132"/>
                  </a:cubicBezTo>
                  <a:cubicBezTo>
                    <a:pt x="281" y="173"/>
                    <a:pt x="281" y="173"/>
                    <a:pt x="281" y="173"/>
                  </a:cubicBezTo>
                  <a:cubicBezTo>
                    <a:pt x="236" y="173"/>
                    <a:pt x="236" y="173"/>
                    <a:pt x="236" y="173"/>
                  </a:cubicBezTo>
                  <a:cubicBezTo>
                    <a:pt x="226" y="173"/>
                    <a:pt x="216" y="163"/>
                    <a:pt x="216" y="152"/>
                  </a:cubicBezTo>
                  <a:close/>
                  <a:moveTo>
                    <a:pt x="177" y="173"/>
                  </a:moveTo>
                  <a:cubicBezTo>
                    <a:pt x="104" y="173"/>
                    <a:pt x="104" y="173"/>
                    <a:pt x="104" y="173"/>
                  </a:cubicBezTo>
                  <a:cubicBezTo>
                    <a:pt x="95" y="173"/>
                    <a:pt x="87" y="164"/>
                    <a:pt x="87" y="153"/>
                  </a:cubicBezTo>
                  <a:cubicBezTo>
                    <a:pt x="87" y="128"/>
                    <a:pt x="87" y="128"/>
                    <a:pt x="87" y="128"/>
                  </a:cubicBezTo>
                  <a:cubicBezTo>
                    <a:pt x="87" y="117"/>
                    <a:pt x="95" y="108"/>
                    <a:pt x="104" y="108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24" y="128"/>
                    <a:pt x="150" y="147"/>
                    <a:pt x="195" y="151"/>
                  </a:cubicBezTo>
                  <a:cubicBezTo>
                    <a:pt x="195" y="153"/>
                    <a:pt x="195" y="153"/>
                    <a:pt x="195" y="153"/>
                  </a:cubicBezTo>
                  <a:cubicBezTo>
                    <a:pt x="195" y="164"/>
                    <a:pt x="187" y="173"/>
                    <a:pt x="177" y="173"/>
                  </a:cubicBezTo>
                  <a:close/>
                  <a:moveTo>
                    <a:pt x="95" y="87"/>
                  </a:moveTo>
                  <a:cubicBezTo>
                    <a:pt x="19" y="87"/>
                    <a:pt x="19" y="87"/>
                    <a:pt x="19" y="87"/>
                  </a:cubicBezTo>
                  <a:cubicBezTo>
                    <a:pt x="9" y="87"/>
                    <a:pt x="0" y="78"/>
                    <a:pt x="0" y="6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31"/>
                    <a:pt x="9" y="22"/>
                    <a:pt x="19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92" y="39"/>
                    <a:pt x="87" y="55"/>
                    <a:pt x="87" y="55"/>
                  </a:cubicBezTo>
                  <a:cubicBezTo>
                    <a:pt x="87" y="55"/>
                    <a:pt x="88" y="69"/>
                    <a:pt x="95" y="87"/>
                  </a:cubicBezTo>
                  <a:close/>
                  <a:moveTo>
                    <a:pt x="65" y="128"/>
                  </a:moveTo>
                  <a:cubicBezTo>
                    <a:pt x="65" y="152"/>
                    <a:pt x="65" y="152"/>
                    <a:pt x="65" y="152"/>
                  </a:cubicBezTo>
                  <a:cubicBezTo>
                    <a:pt x="65" y="163"/>
                    <a:pt x="57" y="173"/>
                    <a:pt x="47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57" y="108"/>
                    <a:pt x="65" y="117"/>
                    <a:pt x="65" y="128"/>
                  </a:cubicBezTo>
                  <a:close/>
                  <a:moveTo>
                    <a:pt x="19" y="195"/>
                  </a:moveTo>
                  <a:cubicBezTo>
                    <a:pt x="111" y="195"/>
                    <a:pt x="111" y="195"/>
                    <a:pt x="111" y="195"/>
                  </a:cubicBezTo>
                  <a:cubicBezTo>
                    <a:pt x="121" y="195"/>
                    <a:pt x="130" y="204"/>
                    <a:pt x="130" y="215"/>
                  </a:cubicBezTo>
                  <a:cubicBezTo>
                    <a:pt x="130" y="240"/>
                    <a:pt x="130" y="240"/>
                    <a:pt x="130" y="240"/>
                  </a:cubicBezTo>
                  <a:cubicBezTo>
                    <a:pt x="130" y="251"/>
                    <a:pt x="121" y="260"/>
                    <a:pt x="111" y="260"/>
                  </a:cubicBezTo>
                  <a:cubicBezTo>
                    <a:pt x="19" y="260"/>
                    <a:pt x="19" y="260"/>
                    <a:pt x="19" y="260"/>
                  </a:cubicBezTo>
                  <a:cubicBezTo>
                    <a:pt x="9" y="260"/>
                    <a:pt x="0" y="251"/>
                    <a:pt x="0" y="24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04"/>
                    <a:pt x="9" y="195"/>
                    <a:pt x="19" y="195"/>
                  </a:cubicBezTo>
                  <a:close/>
                  <a:moveTo>
                    <a:pt x="206" y="130"/>
                  </a:moveTo>
                  <a:cubicBezTo>
                    <a:pt x="152" y="130"/>
                    <a:pt x="108" y="65"/>
                    <a:pt x="108" y="65"/>
                  </a:cubicBezTo>
                  <a:cubicBezTo>
                    <a:pt x="108" y="65"/>
                    <a:pt x="152" y="0"/>
                    <a:pt x="206" y="0"/>
                  </a:cubicBezTo>
                  <a:cubicBezTo>
                    <a:pt x="259" y="0"/>
                    <a:pt x="303" y="65"/>
                    <a:pt x="303" y="65"/>
                  </a:cubicBezTo>
                  <a:cubicBezTo>
                    <a:pt x="303" y="65"/>
                    <a:pt x="259" y="130"/>
                    <a:pt x="206" y="130"/>
                  </a:cubicBezTo>
                  <a:close/>
                  <a:moveTo>
                    <a:pt x="207" y="21"/>
                  </a:moveTo>
                  <a:cubicBezTo>
                    <a:pt x="183" y="21"/>
                    <a:pt x="156" y="35"/>
                    <a:pt x="132" y="65"/>
                  </a:cubicBezTo>
                  <a:cubicBezTo>
                    <a:pt x="181" y="125"/>
                    <a:pt x="231" y="124"/>
                    <a:pt x="279" y="65"/>
                  </a:cubicBezTo>
                  <a:cubicBezTo>
                    <a:pt x="255" y="35"/>
                    <a:pt x="232" y="21"/>
                    <a:pt x="207" y="21"/>
                  </a:cubicBezTo>
                  <a:close/>
                  <a:moveTo>
                    <a:pt x="206" y="87"/>
                  </a:moveTo>
                  <a:cubicBezTo>
                    <a:pt x="188" y="87"/>
                    <a:pt x="173" y="72"/>
                    <a:pt x="173" y="54"/>
                  </a:cubicBezTo>
                  <a:cubicBezTo>
                    <a:pt x="173" y="36"/>
                    <a:pt x="188" y="22"/>
                    <a:pt x="206" y="22"/>
                  </a:cubicBezTo>
                  <a:cubicBezTo>
                    <a:pt x="223" y="22"/>
                    <a:pt x="238" y="36"/>
                    <a:pt x="238" y="54"/>
                  </a:cubicBezTo>
                  <a:cubicBezTo>
                    <a:pt x="238" y="72"/>
                    <a:pt x="223" y="87"/>
                    <a:pt x="206" y="87"/>
                  </a:cubicBezTo>
                  <a:close/>
                  <a:moveTo>
                    <a:pt x="216" y="43"/>
                  </a:moveTo>
                  <a:cubicBezTo>
                    <a:pt x="195" y="43"/>
                    <a:pt x="195" y="43"/>
                    <a:pt x="195" y="43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216" y="65"/>
                    <a:pt x="216" y="65"/>
                    <a:pt x="216" y="65"/>
                  </a:cubicBezTo>
                  <a:cubicBezTo>
                    <a:pt x="216" y="43"/>
                    <a:pt x="216" y="43"/>
                    <a:pt x="216" y="4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777AA77-D374-8F9E-6688-74914C316643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C54AFDD-4DC9-2BAA-D452-1755D9A16170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536FB8-E2A0-EE4E-1ACF-55C1EF40777E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344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8" grpId="0" animBg="1"/>
      <p:bldP spid="34" grpId="0" animBg="1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2324001" y="2510284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202463" y="2510284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5599" y="4807562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380193" y="4807562"/>
            <a:ext cx="2681760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5EF48-EE2B-D007-AA62-858C023511BC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40A7CE-0A31-E10A-D691-D78CB2205C34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502569-7E02-4D09-4305-78BDC28F2F72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D584861-961E-C3C6-C66F-B2AD31A69C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8D87CDDB-7064-03A2-CDB1-6EC83CB863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1" r="21911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722183C0-FCA0-F1D3-6206-DB91EF090F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>
            <a:fillRect/>
          </a:stretch>
        </p:blipFill>
        <p:spPr/>
      </p:pic>
      <p:pic>
        <p:nvPicPr>
          <p:cNvPr id="70" name="Picture Placeholder 69">
            <a:extLst>
              <a:ext uri="{FF2B5EF4-FFF2-40B4-BE49-F238E27FC236}">
                <a16:creationId xmlns:a16="http://schemas.microsoft.com/office/drawing/2014/main" id="{1826E220-0DDB-F178-EBF3-302CE4ADC9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5" r="165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3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Arrow Connector 79"/>
          <p:cNvCxnSpPr/>
          <p:nvPr/>
        </p:nvCxnSpPr>
        <p:spPr>
          <a:xfrm flipV="1">
            <a:off x="3336256" y="3193685"/>
            <a:ext cx="1421621" cy="473355"/>
          </a:xfrm>
          <a:prstGeom prst="straightConnector1">
            <a:avLst/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7417190" y="3193685"/>
            <a:ext cx="1421621" cy="473355"/>
          </a:xfrm>
          <a:prstGeom prst="straightConnector1">
            <a:avLst/>
          </a:prstGeom>
          <a:ln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/>
          <p:cNvGrpSpPr/>
          <p:nvPr/>
        </p:nvGrpSpPr>
        <p:grpSpPr>
          <a:xfrm>
            <a:off x="2355472" y="3202100"/>
            <a:ext cx="913051" cy="913051"/>
            <a:chOff x="478972" y="1797663"/>
            <a:chExt cx="740228" cy="740228"/>
          </a:xfrm>
        </p:grpSpPr>
        <p:sp>
          <p:nvSpPr>
            <p:cNvPr id="92" name="Oval 91"/>
            <p:cNvSpPr/>
            <p:nvPr/>
          </p:nvSpPr>
          <p:spPr bwMode="auto">
            <a:xfrm>
              <a:off x="478972" y="1797663"/>
              <a:ext cx="740228" cy="740228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55172" y="1873863"/>
              <a:ext cx="587828" cy="58782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667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923477" y="3202100"/>
            <a:ext cx="913051" cy="913051"/>
            <a:chOff x="478972" y="1797663"/>
            <a:chExt cx="740228" cy="740228"/>
          </a:xfrm>
          <a:solidFill>
            <a:schemeClr val="accent3"/>
          </a:solidFill>
        </p:grpSpPr>
        <p:sp>
          <p:nvSpPr>
            <p:cNvPr id="97" name="Oval 96"/>
            <p:cNvSpPr/>
            <p:nvPr/>
          </p:nvSpPr>
          <p:spPr bwMode="auto">
            <a:xfrm>
              <a:off x="478972" y="1797663"/>
              <a:ext cx="740228" cy="740228"/>
            </a:xfrm>
            <a:prstGeom prst="ellipse">
              <a:avLst/>
            </a:prstGeom>
            <a:grpFill/>
            <a:ln w="7620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555172" y="1873863"/>
              <a:ext cx="587828" cy="58782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667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cxnSp>
        <p:nvCxnSpPr>
          <p:cNvPr id="84" name="Straight Arrow Connector 83"/>
          <p:cNvCxnSpPr/>
          <p:nvPr/>
        </p:nvCxnSpPr>
        <p:spPr>
          <a:xfrm>
            <a:off x="7112000" y="4343400"/>
            <a:ext cx="1421621" cy="473355"/>
          </a:xfrm>
          <a:prstGeom prst="straightConnector1">
            <a:avLst/>
          </a:prstGeom>
          <a:ln>
            <a:solidFill>
              <a:schemeClr val="accent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6096000" y="4241800"/>
            <a:ext cx="0" cy="1205067"/>
          </a:xfrm>
          <a:prstGeom prst="straightConnector1">
            <a:avLst/>
          </a:prstGeom>
          <a:ln>
            <a:solidFill>
              <a:schemeClr val="accent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3658379" y="4343400"/>
            <a:ext cx="1421621" cy="473355"/>
          </a:xfrm>
          <a:prstGeom prst="straightConnector1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2675856" y="4374261"/>
            <a:ext cx="913051" cy="913051"/>
            <a:chOff x="478972" y="1797663"/>
            <a:chExt cx="740228" cy="740228"/>
          </a:xfrm>
          <a:solidFill>
            <a:schemeClr val="accent2"/>
          </a:solidFill>
        </p:grpSpPr>
        <p:sp>
          <p:nvSpPr>
            <p:cNvPr id="100" name="Oval 99"/>
            <p:cNvSpPr/>
            <p:nvPr/>
          </p:nvSpPr>
          <p:spPr bwMode="auto">
            <a:xfrm>
              <a:off x="478972" y="1797663"/>
              <a:ext cx="740228" cy="740228"/>
            </a:xfrm>
            <a:prstGeom prst="ellipse">
              <a:avLst/>
            </a:prstGeom>
            <a:grpFill/>
            <a:ln w="7620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55172" y="1873863"/>
              <a:ext cx="587828" cy="58782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667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8603093" y="4374261"/>
            <a:ext cx="913051" cy="913051"/>
            <a:chOff x="478972" y="1797663"/>
            <a:chExt cx="740228" cy="740228"/>
          </a:xfrm>
          <a:solidFill>
            <a:schemeClr val="accent4"/>
          </a:solidFill>
        </p:grpSpPr>
        <p:sp>
          <p:nvSpPr>
            <p:cNvPr id="103" name="Oval 102"/>
            <p:cNvSpPr/>
            <p:nvPr/>
          </p:nvSpPr>
          <p:spPr bwMode="auto">
            <a:xfrm>
              <a:off x="478972" y="1797663"/>
              <a:ext cx="740228" cy="740228"/>
            </a:xfrm>
            <a:prstGeom prst="ellipse">
              <a:avLst/>
            </a:prstGeom>
            <a:grpFill/>
            <a:ln w="7620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555172" y="1873863"/>
              <a:ext cx="587828" cy="58782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667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639475" y="5528733"/>
            <a:ext cx="913051" cy="913051"/>
            <a:chOff x="478972" y="1797663"/>
            <a:chExt cx="740228" cy="740228"/>
          </a:xfrm>
          <a:solidFill>
            <a:schemeClr val="accent5"/>
          </a:solidFill>
        </p:grpSpPr>
        <p:sp>
          <p:nvSpPr>
            <p:cNvPr id="106" name="Oval 105"/>
            <p:cNvSpPr/>
            <p:nvPr/>
          </p:nvSpPr>
          <p:spPr bwMode="auto">
            <a:xfrm>
              <a:off x="478972" y="1797663"/>
              <a:ext cx="740228" cy="740228"/>
            </a:xfrm>
            <a:prstGeom prst="ellipse">
              <a:avLst/>
            </a:prstGeom>
            <a:grpFill/>
            <a:ln w="76200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00" dirty="0"/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555172" y="1873863"/>
              <a:ext cx="587828" cy="58782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667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9506928" y="2293330"/>
            <a:ext cx="2681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3312" y="2293330"/>
            <a:ext cx="2681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9506928" y="4399901"/>
            <a:ext cx="2681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312" y="4399901"/>
            <a:ext cx="2681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595716" y="5670306"/>
            <a:ext cx="26817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E916B1-CAF9-17E5-BD7B-3AB936261E79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A9B739-5C01-934A-70F9-9C9C9FB024F6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068E04-FF6E-43D0-0323-833171441395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3D4E08F-FB3C-B2EC-91B6-AE68CD08CAB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r="16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6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  <p:bldP spid="111" grpId="0"/>
      <p:bldP spid="113" grpId="0"/>
      <p:bldP spid="1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6088744" y="2301873"/>
            <a:ext cx="5384800" cy="1017395"/>
            <a:chOff x="4566558" y="1726405"/>
            <a:chExt cx="4038600" cy="763046"/>
          </a:xfrm>
        </p:grpSpPr>
        <p:sp>
          <p:nvSpPr>
            <p:cNvPr id="24" name="Flowchart: Data 23"/>
            <p:cNvSpPr/>
            <p:nvPr/>
          </p:nvSpPr>
          <p:spPr bwMode="auto">
            <a:xfrm>
              <a:off x="4566558" y="1726405"/>
              <a:ext cx="3874873" cy="763046"/>
            </a:xfrm>
            <a:prstGeom prst="flowChartInputOutpu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33" dirty="0"/>
            </a:p>
          </p:txBody>
        </p:sp>
        <p:sp>
          <p:nvSpPr>
            <p:cNvPr id="7" name="Flowchart: Data 6"/>
            <p:cNvSpPr/>
            <p:nvPr/>
          </p:nvSpPr>
          <p:spPr bwMode="auto">
            <a:xfrm>
              <a:off x="4730285" y="1726405"/>
              <a:ext cx="3874873" cy="763046"/>
            </a:xfrm>
            <a:prstGeom prst="flowChartInputOutput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867" b="1" dirty="0">
                  <a:solidFill>
                    <a:schemeClr val="bg2"/>
                  </a:solidFill>
                </a:rPr>
                <a:t>Strategy 3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967203" y="1803400"/>
            <a:ext cx="2014341" cy="2014341"/>
            <a:chOff x="7475402" y="1352550"/>
            <a:chExt cx="1510756" cy="1510756"/>
          </a:xfrm>
        </p:grpSpPr>
        <p:sp>
          <p:nvSpPr>
            <p:cNvPr id="16" name="Oval 15"/>
            <p:cNvSpPr/>
            <p:nvPr/>
          </p:nvSpPr>
          <p:spPr bwMode="auto">
            <a:xfrm>
              <a:off x="7475402" y="1352550"/>
              <a:ext cx="1510756" cy="1510756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7494713" y="1352550"/>
              <a:ext cx="1472134" cy="151075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7586721" y="1446972"/>
              <a:ext cx="1288117" cy="1321912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7678730" y="1541394"/>
              <a:ext cx="1104101" cy="11330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770738" y="1635816"/>
              <a:ext cx="920084" cy="944223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947283" y="1816993"/>
              <a:ext cx="566994" cy="58187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8094079" y="1967641"/>
              <a:ext cx="273403" cy="280575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accent3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88744" y="4520868"/>
            <a:ext cx="5384800" cy="1017395"/>
            <a:chOff x="4566558" y="3390651"/>
            <a:chExt cx="4038600" cy="763046"/>
          </a:xfrm>
        </p:grpSpPr>
        <p:sp>
          <p:nvSpPr>
            <p:cNvPr id="37" name="Flowchart: Data 36"/>
            <p:cNvSpPr/>
            <p:nvPr/>
          </p:nvSpPr>
          <p:spPr bwMode="auto">
            <a:xfrm>
              <a:off x="4566558" y="3390651"/>
              <a:ext cx="3874873" cy="763046"/>
            </a:xfrm>
            <a:prstGeom prst="flowChartInputOutpu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33" dirty="0"/>
            </a:p>
          </p:txBody>
        </p:sp>
        <p:sp>
          <p:nvSpPr>
            <p:cNvPr id="38" name="Flowchart: Data 37"/>
            <p:cNvSpPr/>
            <p:nvPr/>
          </p:nvSpPr>
          <p:spPr bwMode="auto">
            <a:xfrm>
              <a:off x="4730285" y="3390651"/>
              <a:ext cx="3874873" cy="763046"/>
            </a:xfrm>
            <a:prstGeom prst="flowChartInputOutput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867" b="1" dirty="0">
                  <a:solidFill>
                    <a:schemeClr val="bg2"/>
                  </a:solidFill>
                </a:rPr>
                <a:t>Strategy 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967203" y="4022395"/>
            <a:ext cx="2014341" cy="2014341"/>
            <a:chOff x="7070607" y="2515540"/>
            <a:chExt cx="1251186" cy="1251186"/>
          </a:xfrm>
        </p:grpSpPr>
        <p:sp>
          <p:nvSpPr>
            <p:cNvPr id="30" name="Oval 29"/>
            <p:cNvSpPr/>
            <p:nvPr/>
          </p:nvSpPr>
          <p:spPr bwMode="auto">
            <a:xfrm>
              <a:off x="7070607" y="2515540"/>
              <a:ext cx="1251186" cy="1251186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086600" y="2515540"/>
              <a:ext cx="1219200" cy="125118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162800" y="2593739"/>
              <a:ext cx="1066800" cy="109478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239000" y="2671938"/>
              <a:ext cx="914400" cy="93839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315200" y="2750137"/>
              <a:ext cx="762000" cy="781992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461412" y="2900185"/>
              <a:ext cx="469576" cy="48189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582986" y="3024949"/>
              <a:ext cx="226428" cy="232368"/>
            </a:xfrm>
            <a:prstGeom prst="ellips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18456" y="2301873"/>
            <a:ext cx="5384800" cy="1017395"/>
            <a:chOff x="538842" y="1726405"/>
            <a:chExt cx="4038600" cy="763046"/>
          </a:xfrm>
        </p:grpSpPr>
        <p:sp>
          <p:nvSpPr>
            <p:cNvPr id="63" name="Flowchart: Data 62"/>
            <p:cNvSpPr/>
            <p:nvPr/>
          </p:nvSpPr>
          <p:spPr bwMode="auto">
            <a:xfrm flipH="1">
              <a:off x="702569" y="1726405"/>
              <a:ext cx="3874873" cy="763046"/>
            </a:xfrm>
            <a:prstGeom prst="flowChartInputOutpu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33" dirty="0"/>
            </a:p>
          </p:txBody>
        </p:sp>
        <p:sp>
          <p:nvSpPr>
            <p:cNvPr id="64" name="Flowchart: Data 63"/>
            <p:cNvSpPr/>
            <p:nvPr/>
          </p:nvSpPr>
          <p:spPr bwMode="auto">
            <a:xfrm flipH="1">
              <a:off x="538842" y="1726405"/>
              <a:ext cx="3874873" cy="763046"/>
            </a:xfrm>
            <a:prstGeom prst="flowChartInputOutpu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867" b="1" dirty="0">
                  <a:solidFill>
                    <a:schemeClr val="bg2"/>
                  </a:solidFill>
                </a:rPr>
                <a:t>Strategy 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flipH="1">
            <a:off x="210456" y="1803400"/>
            <a:ext cx="2014341" cy="2014341"/>
            <a:chOff x="7070607" y="2515540"/>
            <a:chExt cx="1251186" cy="1251186"/>
          </a:xfrm>
        </p:grpSpPr>
        <p:sp>
          <p:nvSpPr>
            <p:cNvPr id="56" name="Oval 55"/>
            <p:cNvSpPr/>
            <p:nvPr/>
          </p:nvSpPr>
          <p:spPr bwMode="auto">
            <a:xfrm>
              <a:off x="7070607" y="2515540"/>
              <a:ext cx="1251186" cy="125118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7086600" y="2515540"/>
              <a:ext cx="1219200" cy="125118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7162800" y="2593739"/>
              <a:ext cx="1066800" cy="109478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239000" y="2671938"/>
              <a:ext cx="914400" cy="93839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315200" y="2750137"/>
              <a:ext cx="762000" cy="781992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7461412" y="2900185"/>
              <a:ext cx="469576" cy="48189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582986" y="3024949"/>
              <a:ext cx="226428" cy="23236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18456" y="4520868"/>
            <a:ext cx="5384800" cy="1017395"/>
            <a:chOff x="538842" y="3390651"/>
            <a:chExt cx="4038600" cy="763046"/>
          </a:xfrm>
        </p:grpSpPr>
        <p:sp>
          <p:nvSpPr>
            <p:cNvPr id="52" name="Flowchart: Data 51"/>
            <p:cNvSpPr/>
            <p:nvPr/>
          </p:nvSpPr>
          <p:spPr bwMode="auto">
            <a:xfrm flipH="1">
              <a:off x="702569" y="3390651"/>
              <a:ext cx="3874873" cy="763046"/>
            </a:xfrm>
            <a:prstGeom prst="flowChartInputOutput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333" dirty="0"/>
            </a:p>
          </p:txBody>
        </p:sp>
        <p:sp>
          <p:nvSpPr>
            <p:cNvPr id="53" name="Flowchart: Data 52"/>
            <p:cNvSpPr/>
            <p:nvPr/>
          </p:nvSpPr>
          <p:spPr bwMode="auto">
            <a:xfrm flipH="1">
              <a:off x="538842" y="3390651"/>
              <a:ext cx="3874873" cy="763046"/>
            </a:xfrm>
            <a:prstGeom prst="flowChartInputOutput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867" b="1" dirty="0">
                  <a:solidFill>
                    <a:schemeClr val="bg2"/>
                  </a:solidFill>
                </a:rPr>
                <a:t>Strategy 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 flipH="1">
            <a:off x="210456" y="4022395"/>
            <a:ext cx="2014341" cy="2014341"/>
            <a:chOff x="7070607" y="2515540"/>
            <a:chExt cx="1251186" cy="1251186"/>
          </a:xfrm>
        </p:grpSpPr>
        <p:sp>
          <p:nvSpPr>
            <p:cNvPr id="45" name="Oval 44"/>
            <p:cNvSpPr/>
            <p:nvPr/>
          </p:nvSpPr>
          <p:spPr bwMode="auto">
            <a:xfrm>
              <a:off x="7070607" y="2515540"/>
              <a:ext cx="1251186" cy="125118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7086600" y="2515540"/>
              <a:ext cx="1219200" cy="125118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7162800" y="2593739"/>
              <a:ext cx="1066800" cy="109478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239000" y="2671938"/>
              <a:ext cx="914400" cy="93839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7315200" y="2750137"/>
              <a:ext cx="762000" cy="78199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461412" y="2900185"/>
              <a:ext cx="469576" cy="48189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7582986" y="3024949"/>
              <a:ext cx="226428" cy="23236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467" dirty="0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6266725" y="3440052"/>
            <a:ext cx="397147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945236" y="3440052"/>
            <a:ext cx="397147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266725" y="5676929"/>
            <a:ext cx="397147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945236" y="5676929"/>
            <a:ext cx="3971473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66FF67A-ECF7-6C6B-42E0-7321B92ED86A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DCF760D-1071-1040-EE9E-E3C3ABDF2A3A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2AF5564-E513-632C-1699-5861E73DF0BC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46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Inhaltsplatzhalter 4"/>
          <p:cNvSpPr txBox="1">
            <a:spLocks/>
          </p:cNvSpPr>
          <p:nvPr/>
        </p:nvSpPr>
        <p:spPr>
          <a:xfrm>
            <a:off x="2717739" y="2230923"/>
            <a:ext cx="3217333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1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5" name="Inhaltsplatzhalter 4"/>
          <p:cNvSpPr txBox="1">
            <a:spLocks/>
          </p:cNvSpPr>
          <p:nvPr/>
        </p:nvSpPr>
        <p:spPr>
          <a:xfrm>
            <a:off x="2004065" y="2330630"/>
            <a:ext cx="599920" cy="544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  <a:latin typeface="+mn-lt"/>
              </a:rPr>
              <a:t>01</a:t>
            </a:r>
            <a:endParaRPr lang="en-US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Right Arrow 21"/>
          <p:cNvSpPr/>
          <p:nvPr/>
        </p:nvSpPr>
        <p:spPr>
          <a:xfrm rot="10800000" flipH="1">
            <a:off x="700335" y="2142067"/>
            <a:ext cx="1226859" cy="92169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76" name="Freeform 75"/>
          <p:cNvSpPr/>
          <p:nvPr/>
        </p:nvSpPr>
        <p:spPr>
          <a:xfrm>
            <a:off x="548557" y="2216163"/>
            <a:ext cx="773504" cy="773504"/>
          </a:xfrm>
          <a:custGeom>
            <a:avLst/>
            <a:gdLst>
              <a:gd name="connsiteX0" fmla="*/ 0 w 580128"/>
              <a:gd name="connsiteY0" fmla="*/ 0 h 580128"/>
              <a:gd name="connsiteX1" fmla="*/ 580128 w 580128"/>
              <a:gd name="connsiteY1" fmla="*/ 0 h 580128"/>
              <a:gd name="connsiteX2" fmla="*/ 580128 w 580128"/>
              <a:gd name="connsiteY2" fmla="*/ 58059 h 580128"/>
              <a:gd name="connsiteX3" fmla="*/ 65740 w 580128"/>
              <a:gd name="connsiteY3" fmla="*/ 58059 h 580128"/>
              <a:gd name="connsiteX4" fmla="*/ 65740 w 580128"/>
              <a:gd name="connsiteY4" fmla="*/ 522070 h 580128"/>
              <a:gd name="connsiteX5" fmla="*/ 580128 w 580128"/>
              <a:gd name="connsiteY5" fmla="*/ 522070 h 580128"/>
              <a:gd name="connsiteX6" fmla="*/ 580128 w 580128"/>
              <a:gd name="connsiteY6" fmla="*/ 580128 h 580128"/>
              <a:gd name="connsiteX7" fmla="*/ 0 w 580128"/>
              <a:gd name="connsiteY7" fmla="*/ 580128 h 5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128" h="580128">
                <a:moveTo>
                  <a:pt x="0" y="0"/>
                </a:moveTo>
                <a:lnTo>
                  <a:pt x="580128" y="0"/>
                </a:lnTo>
                <a:lnTo>
                  <a:pt x="580128" y="58059"/>
                </a:lnTo>
                <a:lnTo>
                  <a:pt x="65740" y="58059"/>
                </a:lnTo>
                <a:lnTo>
                  <a:pt x="65740" y="522070"/>
                </a:lnTo>
                <a:lnTo>
                  <a:pt x="580128" y="522070"/>
                </a:lnTo>
                <a:lnTo>
                  <a:pt x="580128" y="580128"/>
                </a:lnTo>
                <a:lnTo>
                  <a:pt x="0" y="58012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801935" y="2295139"/>
            <a:ext cx="49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40" name="Inhaltsplatzhalter 4"/>
          <p:cNvSpPr txBox="1">
            <a:spLocks/>
          </p:cNvSpPr>
          <p:nvPr/>
        </p:nvSpPr>
        <p:spPr>
          <a:xfrm>
            <a:off x="8487640" y="2219657"/>
            <a:ext cx="3217333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4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41" name="Inhaltsplatzhalter 4"/>
          <p:cNvSpPr txBox="1">
            <a:spLocks/>
          </p:cNvSpPr>
          <p:nvPr/>
        </p:nvSpPr>
        <p:spPr>
          <a:xfrm>
            <a:off x="7825025" y="2330630"/>
            <a:ext cx="599920" cy="544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4"/>
                </a:solidFill>
                <a:latin typeface="+mn-lt"/>
              </a:rPr>
              <a:t>04</a:t>
            </a:r>
            <a:endParaRPr lang="en-US" sz="24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43" name="Right Arrow 142"/>
          <p:cNvSpPr/>
          <p:nvPr/>
        </p:nvSpPr>
        <p:spPr>
          <a:xfrm rot="10800000" flipH="1">
            <a:off x="6521295" y="2142067"/>
            <a:ext cx="1226859" cy="921696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144" name="Freeform 143"/>
          <p:cNvSpPr/>
          <p:nvPr/>
        </p:nvSpPr>
        <p:spPr>
          <a:xfrm>
            <a:off x="6369517" y="2216163"/>
            <a:ext cx="773504" cy="773504"/>
          </a:xfrm>
          <a:custGeom>
            <a:avLst/>
            <a:gdLst>
              <a:gd name="connsiteX0" fmla="*/ 0 w 580128"/>
              <a:gd name="connsiteY0" fmla="*/ 0 h 580128"/>
              <a:gd name="connsiteX1" fmla="*/ 580128 w 580128"/>
              <a:gd name="connsiteY1" fmla="*/ 0 h 580128"/>
              <a:gd name="connsiteX2" fmla="*/ 580128 w 580128"/>
              <a:gd name="connsiteY2" fmla="*/ 58059 h 580128"/>
              <a:gd name="connsiteX3" fmla="*/ 65740 w 580128"/>
              <a:gd name="connsiteY3" fmla="*/ 58059 h 580128"/>
              <a:gd name="connsiteX4" fmla="*/ 65740 w 580128"/>
              <a:gd name="connsiteY4" fmla="*/ 522070 h 580128"/>
              <a:gd name="connsiteX5" fmla="*/ 580128 w 580128"/>
              <a:gd name="connsiteY5" fmla="*/ 522070 h 580128"/>
              <a:gd name="connsiteX6" fmla="*/ 580128 w 580128"/>
              <a:gd name="connsiteY6" fmla="*/ 580128 h 580128"/>
              <a:gd name="connsiteX7" fmla="*/ 0 w 580128"/>
              <a:gd name="connsiteY7" fmla="*/ 580128 h 5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128" h="580128">
                <a:moveTo>
                  <a:pt x="0" y="0"/>
                </a:moveTo>
                <a:lnTo>
                  <a:pt x="580128" y="0"/>
                </a:lnTo>
                <a:lnTo>
                  <a:pt x="580128" y="58059"/>
                </a:lnTo>
                <a:lnTo>
                  <a:pt x="65740" y="58059"/>
                </a:lnTo>
                <a:lnTo>
                  <a:pt x="65740" y="522070"/>
                </a:lnTo>
                <a:lnTo>
                  <a:pt x="580128" y="522070"/>
                </a:lnTo>
                <a:lnTo>
                  <a:pt x="580128" y="580128"/>
                </a:lnTo>
                <a:lnTo>
                  <a:pt x="0" y="58012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5" name="Rectangle 144"/>
          <p:cNvSpPr/>
          <p:nvPr/>
        </p:nvSpPr>
        <p:spPr>
          <a:xfrm>
            <a:off x="6622895" y="2295139"/>
            <a:ext cx="522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78" name="Inhaltsplatzhalter 4"/>
          <p:cNvSpPr txBox="1">
            <a:spLocks/>
          </p:cNvSpPr>
          <p:nvPr/>
        </p:nvSpPr>
        <p:spPr>
          <a:xfrm>
            <a:off x="2717739" y="3819008"/>
            <a:ext cx="3217333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2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79" name="Inhaltsplatzhalter 4"/>
          <p:cNvSpPr txBox="1">
            <a:spLocks/>
          </p:cNvSpPr>
          <p:nvPr/>
        </p:nvSpPr>
        <p:spPr>
          <a:xfrm>
            <a:off x="2004065" y="3918715"/>
            <a:ext cx="599920" cy="544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2"/>
                </a:solidFill>
                <a:latin typeface="+mn-lt"/>
              </a:rPr>
              <a:t>02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5" name="Right Arrow 84"/>
          <p:cNvSpPr/>
          <p:nvPr/>
        </p:nvSpPr>
        <p:spPr>
          <a:xfrm rot="10800000" flipH="1">
            <a:off x="700335" y="3730152"/>
            <a:ext cx="1226859" cy="92169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86" name="Freeform 85"/>
          <p:cNvSpPr/>
          <p:nvPr/>
        </p:nvSpPr>
        <p:spPr>
          <a:xfrm>
            <a:off x="548557" y="3804248"/>
            <a:ext cx="773504" cy="773504"/>
          </a:xfrm>
          <a:custGeom>
            <a:avLst/>
            <a:gdLst>
              <a:gd name="connsiteX0" fmla="*/ 0 w 580128"/>
              <a:gd name="connsiteY0" fmla="*/ 0 h 580128"/>
              <a:gd name="connsiteX1" fmla="*/ 580128 w 580128"/>
              <a:gd name="connsiteY1" fmla="*/ 0 h 580128"/>
              <a:gd name="connsiteX2" fmla="*/ 580128 w 580128"/>
              <a:gd name="connsiteY2" fmla="*/ 58059 h 580128"/>
              <a:gd name="connsiteX3" fmla="*/ 65740 w 580128"/>
              <a:gd name="connsiteY3" fmla="*/ 58059 h 580128"/>
              <a:gd name="connsiteX4" fmla="*/ 65740 w 580128"/>
              <a:gd name="connsiteY4" fmla="*/ 522070 h 580128"/>
              <a:gd name="connsiteX5" fmla="*/ 580128 w 580128"/>
              <a:gd name="connsiteY5" fmla="*/ 522070 h 580128"/>
              <a:gd name="connsiteX6" fmla="*/ 580128 w 580128"/>
              <a:gd name="connsiteY6" fmla="*/ 580128 h 580128"/>
              <a:gd name="connsiteX7" fmla="*/ 0 w 580128"/>
              <a:gd name="connsiteY7" fmla="*/ 580128 h 5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128" h="580128">
                <a:moveTo>
                  <a:pt x="0" y="0"/>
                </a:moveTo>
                <a:lnTo>
                  <a:pt x="580128" y="0"/>
                </a:lnTo>
                <a:lnTo>
                  <a:pt x="580128" y="58059"/>
                </a:lnTo>
                <a:lnTo>
                  <a:pt x="65740" y="58059"/>
                </a:lnTo>
                <a:lnTo>
                  <a:pt x="65740" y="522070"/>
                </a:lnTo>
                <a:lnTo>
                  <a:pt x="580128" y="522070"/>
                </a:lnTo>
                <a:lnTo>
                  <a:pt x="580128" y="580128"/>
                </a:lnTo>
                <a:lnTo>
                  <a:pt x="0" y="5801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7" name="Rectangle 86"/>
          <p:cNvSpPr/>
          <p:nvPr/>
        </p:nvSpPr>
        <p:spPr>
          <a:xfrm>
            <a:off x="801935" y="3883225"/>
            <a:ext cx="49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4" name="Inhaltsplatzhalter 4"/>
          <p:cNvSpPr txBox="1">
            <a:spLocks/>
          </p:cNvSpPr>
          <p:nvPr/>
        </p:nvSpPr>
        <p:spPr>
          <a:xfrm>
            <a:off x="8487640" y="3807743"/>
            <a:ext cx="3217333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5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35" name="Inhaltsplatzhalter 4"/>
          <p:cNvSpPr txBox="1">
            <a:spLocks/>
          </p:cNvSpPr>
          <p:nvPr/>
        </p:nvSpPr>
        <p:spPr>
          <a:xfrm>
            <a:off x="7825025" y="3918715"/>
            <a:ext cx="599920" cy="544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5"/>
                </a:solidFill>
                <a:latin typeface="+mn-lt"/>
              </a:rPr>
              <a:t>05</a:t>
            </a:r>
            <a:endParaRPr lang="en-US" sz="24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7" name="Right Arrow 136"/>
          <p:cNvSpPr/>
          <p:nvPr/>
        </p:nvSpPr>
        <p:spPr>
          <a:xfrm rot="10800000" flipH="1">
            <a:off x="6521295" y="3730152"/>
            <a:ext cx="1226859" cy="92169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138" name="Freeform 137"/>
          <p:cNvSpPr/>
          <p:nvPr/>
        </p:nvSpPr>
        <p:spPr>
          <a:xfrm>
            <a:off x="6369517" y="3804248"/>
            <a:ext cx="773504" cy="773504"/>
          </a:xfrm>
          <a:custGeom>
            <a:avLst/>
            <a:gdLst>
              <a:gd name="connsiteX0" fmla="*/ 0 w 580128"/>
              <a:gd name="connsiteY0" fmla="*/ 0 h 580128"/>
              <a:gd name="connsiteX1" fmla="*/ 580128 w 580128"/>
              <a:gd name="connsiteY1" fmla="*/ 0 h 580128"/>
              <a:gd name="connsiteX2" fmla="*/ 580128 w 580128"/>
              <a:gd name="connsiteY2" fmla="*/ 58059 h 580128"/>
              <a:gd name="connsiteX3" fmla="*/ 65740 w 580128"/>
              <a:gd name="connsiteY3" fmla="*/ 58059 h 580128"/>
              <a:gd name="connsiteX4" fmla="*/ 65740 w 580128"/>
              <a:gd name="connsiteY4" fmla="*/ 522070 h 580128"/>
              <a:gd name="connsiteX5" fmla="*/ 580128 w 580128"/>
              <a:gd name="connsiteY5" fmla="*/ 522070 h 580128"/>
              <a:gd name="connsiteX6" fmla="*/ 580128 w 580128"/>
              <a:gd name="connsiteY6" fmla="*/ 580128 h 580128"/>
              <a:gd name="connsiteX7" fmla="*/ 0 w 580128"/>
              <a:gd name="connsiteY7" fmla="*/ 580128 h 5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128" h="580128">
                <a:moveTo>
                  <a:pt x="0" y="0"/>
                </a:moveTo>
                <a:lnTo>
                  <a:pt x="580128" y="0"/>
                </a:lnTo>
                <a:lnTo>
                  <a:pt x="580128" y="58059"/>
                </a:lnTo>
                <a:lnTo>
                  <a:pt x="65740" y="58059"/>
                </a:lnTo>
                <a:lnTo>
                  <a:pt x="65740" y="522070"/>
                </a:lnTo>
                <a:lnTo>
                  <a:pt x="580128" y="522070"/>
                </a:lnTo>
                <a:lnTo>
                  <a:pt x="580128" y="580128"/>
                </a:lnTo>
                <a:lnTo>
                  <a:pt x="0" y="58012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9" name="Rectangle 138"/>
          <p:cNvSpPr/>
          <p:nvPr/>
        </p:nvSpPr>
        <p:spPr>
          <a:xfrm>
            <a:off x="6622895" y="3883225"/>
            <a:ext cx="460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9" name="Inhaltsplatzhalter 4"/>
          <p:cNvSpPr txBox="1">
            <a:spLocks/>
          </p:cNvSpPr>
          <p:nvPr/>
        </p:nvSpPr>
        <p:spPr>
          <a:xfrm>
            <a:off x="2717739" y="5407093"/>
            <a:ext cx="3217333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3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94" name="Inhaltsplatzhalter 4"/>
          <p:cNvSpPr txBox="1">
            <a:spLocks/>
          </p:cNvSpPr>
          <p:nvPr/>
        </p:nvSpPr>
        <p:spPr>
          <a:xfrm>
            <a:off x="2004065" y="5506800"/>
            <a:ext cx="599920" cy="544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3"/>
                </a:solidFill>
                <a:latin typeface="+mn-lt"/>
              </a:rPr>
              <a:t>03</a:t>
            </a:r>
            <a:endParaRPr lang="en-US" sz="24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96" name="Right Arrow 95"/>
          <p:cNvSpPr/>
          <p:nvPr/>
        </p:nvSpPr>
        <p:spPr>
          <a:xfrm rot="10800000" flipH="1">
            <a:off x="700335" y="5318237"/>
            <a:ext cx="1226859" cy="92169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97" name="Freeform 96"/>
          <p:cNvSpPr/>
          <p:nvPr/>
        </p:nvSpPr>
        <p:spPr>
          <a:xfrm>
            <a:off x="548557" y="5392333"/>
            <a:ext cx="773504" cy="773504"/>
          </a:xfrm>
          <a:custGeom>
            <a:avLst/>
            <a:gdLst>
              <a:gd name="connsiteX0" fmla="*/ 0 w 580128"/>
              <a:gd name="connsiteY0" fmla="*/ 0 h 580128"/>
              <a:gd name="connsiteX1" fmla="*/ 580128 w 580128"/>
              <a:gd name="connsiteY1" fmla="*/ 0 h 580128"/>
              <a:gd name="connsiteX2" fmla="*/ 580128 w 580128"/>
              <a:gd name="connsiteY2" fmla="*/ 58059 h 580128"/>
              <a:gd name="connsiteX3" fmla="*/ 65740 w 580128"/>
              <a:gd name="connsiteY3" fmla="*/ 58059 h 580128"/>
              <a:gd name="connsiteX4" fmla="*/ 65740 w 580128"/>
              <a:gd name="connsiteY4" fmla="*/ 522070 h 580128"/>
              <a:gd name="connsiteX5" fmla="*/ 580128 w 580128"/>
              <a:gd name="connsiteY5" fmla="*/ 522070 h 580128"/>
              <a:gd name="connsiteX6" fmla="*/ 580128 w 580128"/>
              <a:gd name="connsiteY6" fmla="*/ 580128 h 580128"/>
              <a:gd name="connsiteX7" fmla="*/ 0 w 580128"/>
              <a:gd name="connsiteY7" fmla="*/ 580128 h 5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128" h="580128">
                <a:moveTo>
                  <a:pt x="0" y="0"/>
                </a:moveTo>
                <a:lnTo>
                  <a:pt x="580128" y="0"/>
                </a:lnTo>
                <a:lnTo>
                  <a:pt x="580128" y="58059"/>
                </a:lnTo>
                <a:lnTo>
                  <a:pt x="65740" y="58059"/>
                </a:lnTo>
                <a:lnTo>
                  <a:pt x="65740" y="522070"/>
                </a:lnTo>
                <a:lnTo>
                  <a:pt x="580128" y="522070"/>
                </a:lnTo>
                <a:lnTo>
                  <a:pt x="580128" y="580128"/>
                </a:lnTo>
                <a:lnTo>
                  <a:pt x="0" y="5801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8" name="Rectangle 97"/>
          <p:cNvSpPr/>
          <p:nvPr/>
        </p:nvSpPr>
        <p:spPr>
          <a:xfrm>
            <a:off x="801935" y="5471310"/>
            <a:ext cx="486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28" name="Inhaltsplatzhalter 4"/>
          <p:cNvSpPr txBox="1">
            <a:spLocks/>
          </p:cNvSpPr>
          <p:nvPr/>
        </p:nvSpPr>
        <p:spPr>
          <a:xfrm>
            <a:off x="8487640" y="5395828"/>
            <a:ext cx="3217333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67" b="1" dirty="0">
                <a:solidFill>
                  <a:schemeClr val="accent6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29" name="Inhaltsplatzhalter 4"/>
          <p:cNvSpPr txBox="1">
            <a:spLocks/>
          </p:cNvSpPr>
          <p:nvPr/>
        </p:nvSpPr>
        <p:spPr>
          <a:xfrm>
            <a:off x="7825025" y="5506800"/>
            <a:ext cx="599920" cy="544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6"/>
                </a:solidFill>
                <a:latin typeface="+mn-lt"/>
              </a:rPr>
              <a:t>06</a:t>
            </a:r>
            <a:endParaRPr lang="en-US" sz="24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31" name="Right Arrow 130"/>
          <p:cNvSpPr/>
          <p:nvPr/>
        </p:nvSpPr>
        <p:spPr>
          <a:xfrm rot="10800000" flipH="1">
            <a:off x="6521295" y="5318237"/>
            <a:ext cx="1226859" cy="92169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132" name="Freeform 131"/>
          <p:cNvSpPr/>
          <p:nvPr/>
        </p:nvSpPr>
        <p:spPr>
          <a:xfrm>
            <a:off x="6369517" y="5392333"/>
            <a:ext cx="773504" cy="773504"/>
          </a:xfrm>
          <a:custGeom>
            <a:avLst/>
            <a:gdLst>
              <a:gd name="connsiteX0" fmla="*/ 0 w 580128"/>
              <a:gd name="connsiteY0" fmla="*/ 0 h 580128"/>
              <a:gd name="connsiteX1" fmla="*/ 580128 w 580128"/>
              <a:gd name="connsiteY1" fmla="*/ 0 h 580128"/>
              <a:gd name="connsiteX2" fmla="*/ 580128 w 580128"/>
              <a:gd name="connsiteY2" fmla="*/ 58059 h 580128"/>
              <a:gd name="connsiteX3" fmla="*/ 65740 w 580128"/>
              <a:gd name="connsiteY3" fmla="*/ 58059 h 580128"/>
              <a:gd name="connsiteX4" fmla="*/ 65740 w 580128"/>
              <a:gd name="connsiteY4" fmla="*/ 522070 h 580128"/>
              <a:gd name="connsiteX5" fmla="*/ 580128 w 580128"/>
              <a:gd name="connsiteY5" fmla="*/ 522070 h 580128"/>
              <a:gd name="connsiteX6" fmla="*/ 580128 w 580128"/>
              <a:gd name="connsiteY6" fmla="*/ 580128 h 580128"/>
              <a:gd name="connsiteX7" fmla="*/ 0 w 580128"/>
              <a:gd name="connsiteY7" fmla="*/ 580128 h 58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0128" h="580128">
                <a:moveTo>
                  <a:pt x="0" y="0"/>
                </a:moveTo>
                <a:lnTo>
                  <a:pt x="580128" y="0"/>
                </a:lnTo>
                <a:lnTo>
                  <a:pt x="580128" y="58059"/>
                </a:lnTo>
                <a:lnTo>
                  <a:pt x="65740" y="58059"/>
                </a:lnTo>
                <a:lnTo>
                  <a:pt x="65740" y="522070"/>
                </a:lnTo>
                <a:lnTo>
                  <a:pt x="580128" y="522070"/>
                </a:lnTo>
                <a:lnTo>
                  <a:pt x="580128" y="580128"/>
                </a:lnTo>
                <a:lnTo>
                  <a:pt x="0" y="58012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3" name="Rectangle 132"/>
          <p:cNvSpPr/>
          <p:nvPr/>
        </p:nvSpPr>
        <p:spPr>
          <a:xfrm>
            <a:off x="6622895" y="5471310"/>
            <a:ext cx="4475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3FB970-F3DA-7F35-0A8C-E4A37076CC72}"/>
              </a:ext>
            </a:extLst>
          </p:cNvPr>
          <p:cNvSpPr txBox="1"/>
          <p:nvPr/>
        </p:nvSpPr>
        <p:spPr>
          <a:xfrm>
            <a:off x="2887072" y="76936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This is a sample text. You simply add your own text and description here. 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189A7F-EB2C-2A6A-85EF-E544C88D8044}"/>
              </a:ext>
            </a:extLst>
          </p:cNvPr>
          <p:cNvSpPr txBox="1"/>
          <p:nvPr/>
        </p:nvSpPr>
        <p:spPr>
          <a:xfrm>
            <a:off x="2887072" y="38505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TITLE IS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95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22" grpId="0" animBg="1"/>
      <p:bldP spid="76" grpId="0" animBg="1"/>
      <p:bldP spid="5" grpId="0"/>
      <p:bldP spid="140" grpId="0"/>
      <p:bldP spid="141" grpId="0" animBg="1"/>
      <p:bldP spid="143" grpId="0" animBg="1"/>
      <p:bldP spid="144" grpId="0" animBg="1"/>
      <p:bldP spid="145" grpId="0"/>
      <p:bldP spid="78" grpId="0"/>
      <p:bldP spid="79" grpId="0" animBg="1"/>
      <p:bldP spid="85" grpId="0" animBg="1"/>
      <p:bldP spid="86" grpId="0" animBg="1"/>
      <p:bldP spid="87" grpId="0"/>
      <p:bldP spid="134" grpId="0"/>
      <p:bldP spid="135" grpId="0" animBg="1"/>
      <p:bldP spid="137" grpId="0" animBg="1"/>
      <p:bldP spid="138" grpId="0" animBg="1"/>
      <p:bldP spid="139" grpId="0"/>
      <p:bldP spid="89" grpId="0"/>
      <p:bldP spid="94" grpId="0" animBg="1"/>
      <p:bldP spid="96" grpId="0" animBg="1"/>
      <p:bldP spid="97" grpId="0" animBg="1"/>
      <p:bldP spid="98" grpId="0"/>
      <p:bldP spid="128" grpId="0"/>
      <p:bldP spid="129" grpId="0" animBg="1"/>
      <p:bldP spid="131" grpId="0" animBg="1"/>
      <p:bldP spid="132" grpId="0" animBg="1"/>
      <p:bldP spid="1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447EB1B-B413-775C-9F65-CA3403B8BD64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A3BF88-5D5B-65A3-535C-52BD1F530C3B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9C2D63-A430-A8F3-84A0-A24280ED7B81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C5E3DA-B0D1-CE82-F89F-B417125F8810}"/>
              </a:ext>
            </a:extLst>
          </p:cNvPr>
          <p:cNvGrpSpPr/>
          <p:nvPr/>
        </p:nvGrpSpPr>
        <p:grpSpPr>
          <a:xfrm>
            <a:off x="6604000" y="2819400"/>
            <a:ext cx="844965" cy="845203"/>
            <a:chOff x="4395476" y="2263733"/>
            <a:chExt cx="633724" cy="63390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FACCA1-F0F2-D9F2-8924-E5BC7F95D9BB}"/>
                </a:ext>
              </a:extLst>
            </p:cNvPr>
            <p:cNvGrpSpPr/>
            <p:nvPr/>
          </p:nvGrpSpPr>
          <p:grpSpPr>
            <a:xfrm>
              <a:off x="4395476" y="2263733"/>
              <a:ext cx="633724" cy="633902"/>
              <a:chOff x="4889202" y="2050988"/>
              <a:chExt cx="749598" cy="439982"/>
            </a:xfrm>
          </p:grpSpPr>
          <p:sp>
            <p:nvSpPr>
              <p:cNvPr id="26" name="Rounded Rectangle 49">
                <a:extLst>
                  <a:ext uri="{FF2B5EF4-FFF2-40B4-BE49-F238E27FC236}">
                    <a16:creationId xmlns:a16="http://schemas.microsoft.com/office/drawing/2014/main" id="{88E297F3-4D19-62CF-9BD6-B83649AC8257}"/>
                  </a:ext>
                </a:extLst>
              </p:cNvPr>
              <p:cNvSpPr/>
              <p:nvPr/>
            </p:nvSpPr>
            <p:spPr bwMode="auto">
              <a:xfrm>
                <a:off x="4889202" y="2050988"/>
                <a:ext cx="749598" cy="439982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/>
              </a:p>
            </p:txBody>
          </p:sp>
          <p:sp>
            <p:nvSpPr>
              <p:cNvPr id="27" name="Rounded Rectangle 68">
                <a:extLst>
                  <a:ext uri="{FF2B5EF4-FFF2-40B4-BE49-F238E27FC236}">
                    <a16:creationId xmlns:a16="http://schemas.microsoft.com/office/drawing/2014/main" id="{BB39CF62-AA5B-F386-131F-256CC9466DAC}"/>
                  </a:ext>
                </a:extLst>
              </p:cNvPr>
              <p:cNvSpPr/>
              <p:nvPr/>
            </p:nvSpPr>
            <p:spPr bwMode="auto">
              <a:xfrm>
                <a:off x="4938765" y="2080079"/>
                <a:ext cx="650472" cy="3818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 dirty="0"/>
              </a:p>
            </p:txBody>
          </p:sp>
        </p:grp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B962DF27-90D6-8C7D-E8DC-9EAA28919E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7876" y="2425173"/>
              <a:ext cx="328924" cy="311022"/>
            </a:xfrm>
            <a:custGeom>
              <a:avLst/>
              <a:gdLst/>
              <a:ahLst/>
              <a:cxnLst>
                <a:cxn ang="0">
                  <a:pos x="68" y="14"/>
                </a:cxn>
                <a:cxn ang="0">
                  <a:pos x="68" y="18"/>
                </a:cxn>
                <a:cxn ang="0">
                  <a:pos x="64" y="18"/>
                </a:cxn>
                <a:cxn ang="0">
                  <a:pos x="61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34" y="0"/>
                </a:cxn>
                <a:cxn ang="0">
                  <a:pos x="68" y="14"/>
                </a:cxn>
                <a:cxn ang="0">
                  <a:pos x="68" y="60"/>
                </a:cxn>
                <a:cxn ang="0">
                  <a:pos x="68" y="64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2" y="57"/>
                </a:cxn>
                <a:cxn ang="0">
                  <a:pos x="66" y="57"/>
                </a:cxn>
                <a:cxn ang="0">
                  <a:pos x="68" y="60"/>
                </a:cxn>
                <a:cxn ang="0">
                  <a:pos x="18" y="23"/>
                </a:cxn>
                <a:cxn ang="0">
                  <a:pos x="18" y="50"/>
                </a:cxn>
                <a:cxn ang="0">
                  <a:pos x="23" y="50"/>
                </a:cxn>
                <a:cxn ang="0">
                  <a:pos x="23" y="23"/>
                </a:cxn>
                <a:cxn ang="0">
                  <a:pos x="32" y="23"/>
                </a:cxn>
                <a:cxn ang="0">
                  <a:pos x="32" y="50"/>
                </a:cxn>
                <a:cxn ang="0">
                  <a:pos x="36" y="50"/>
                </a:cxn>
                <a:cxn ang="0">
                  <a:pos x="36" y="23"/>
                </a:cxn>
                <a:cxn ang="0">
                  <a:pos x="45" y="23"/>
                </a:cxn>
                <a:cxn ang="0">
                  <a:pos x="45" y="50"/>
                </a:cxn>
                <a:cxn ang="0">
                  <a:pos x="50" y="50"/>
                </a:cxn>
                <a:cxn ang="0">
                  <a:pos x="50" y="23"/>
                </a:cxn>
                <a:cxn ang="0">
                  <a:pos x="59" y="23"/>
                </a:cxn>
                <a:cxn ang="0">
                  <a:pos x="59" y="50"/>
                </a:cxn>
                <a:cxn ang="0">
                  <a:pos x="61" y="50"/>
                </a:cxn>
                <a:cxn ang="0">
                  <a:pos x="64" y="53"/>
                </a:cxn>
                <a:cxn ang="0">
                  <a:pos x="64" y="55"/>
                </a:cxn>
                <a:cxn ang="0">
                  <a:pos x="4" y="55"/>
                </a:cxn>
                <a:cxn ang="0">
                  <a:pos x="4" y="53"/>
                </a:cxn>
                <a:cxn ang="0">
                  <a:pos x="7" y="50"/>
                </a:cxn>
                <a:cxn ang="0">
                  <a:pos x="9" y="50"/>
                </a:cxn>
                <a:cxn ang="0">
                  <a:pos x="9" y="23"/>
                </a:cxn>
                <a:cxn ang="0">
                  <a:pos x="18" y="23"/>
                </a:cxn>
              </a:cxnLst>
              <a:rect l="0" t="0" r="r" b="b"/>
              <a:pathLst>
                <a:path w="68" h="64">
                  <a:moveTo>
                    <a:pt x="68" y="14"/>
                  </a:moveTo>
                  <a:cubicBezTo>
                    <a:pt x="68" y="18"/>
                    <a:pt x="68" y="18"/>
                    <a:pt x="6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20"/>
                    <a:pt x="63" y="21"/>
                    <a:pt x="61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1"/>
                    <a:pt x="4" y="20"/>
                    <a:pt x="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68" y="14"/>
                  </a:lnTo>
                  <a:close/>
                  <a:moveTo>
                    <a:pt x="68" y="60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8"/>
                    <a:pt x="1" y="57"/>
                    <a:pt x="2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7" y="57"/>
                    <a:pt x="68" y="58"/>
                    <a:pt x="68" y="60"/>
                  </a:cubicBezTo>
                  <a:close/>
                  <a:moveTo>
                    <a:pt x="18" y="23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3" y="50"/>
                    <a:pt x="64" y="51"/>
                    <a:pt x="64" y="53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1"/>
                    <a:pt x="5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DCE8591-14B6-348E-82B5-7D32992267E2}"/>
              </a:ext>
            </a:extLst>
          </p:cNvPr>
          <p:cNvSpPr/>
          <p:nvPr/>
        </p:nvSpPr>
        <p:spPr>
          <a:xfrm>
            <a:off x="7537989" y="2893188"/>
            <a:ext cx="4178176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78A359-62AB-CA8D-C0E9-23130872F6C7}"/>
              </a:ext>
            </a:extLst>
          </p:cNvPr>
          <p:cNvSpPr/>
          <p:nvPr/>
        </p:nvSpPr>
        <p:spPr>
          <a:xfrm>
            <a:off x="7537989" y="3810544"/>
            <a:ext cx="4178176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31907A-36AB-D767-3203-FA31C59EDDBD}"/>
              </a:ext>
            </a:extLst>
          </p:cNvPr>
          <p:cNvGrpSpPr/>
          <p:nvPr/>
        </p:nvGrpSpPr>
        <p:grpSpPr>
          <a:xfrm>
            <a:off x="6604000" y="3736756"/>
            <a:ext cx="844965" cy="845203"/>
            <a:chOff x="4395476" y="3000253"/>
            <a:chExt cx="633724" cy="63390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286F017-81F0-9D8E-6D8D-45713FB6129E}"/>
                </a:ext>
              </a:extLst>
            </p:cNvPr>
            <p:cNvGrpSpPr/>
            <p:nvPr/>
          </p:nvGrpSpPr>
          <p:grpSpPr>
            <a:xfrm>
              <a:off x="4395476" y="3000253"/>
              <a:ext cx="633724" cy="633902"/>
              <a:chOff x="4889202" y="2050988"/>
              <a:chExt cx="749598" cy="439982"/>
            </a:xfrm>
            <a:solidFill>
              <a:schemeClr val="accent2"/>
            </a:solidFill>
          </p:grpSpPr>
          <p:sp>
            <p:nvSpPr>
              <p:cNvPr id="33" name="Rounded Rectangle 76">
                <a:extLst>
                  <a:ext uri="{FF2B5EF4-FFF2-40B4-BE49-F238E27FC236}">
                    <a16:creationId xmlns:a16="http://schemas.microsoft.com/office/drawing/2014/main" id="{6D17C283-5B33-CB87-EF7E-F326945F0550}"/>
                  </a:ext>
                </a:extLst>
              </p:cNvPr>
              <p:cNvSpPr/>
              <p:nvPr/>
            </p:nvSpPr>
            <p:spPr bwMode="auto">
              <a:xfrm>
                <a:off x="4889202" y="2050988"/>
                <a:ext cx="749598" cy="43998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/>
              </a:p>
            </p:txBody>
          </p:sp>
          <p:sp>
            <p:nvSpPr>
              <p:cNvPr id="34" name="Rounded Rectangle 77">
                <a:extLst>
                  <a:ext uri="{FF2B5EF4-FFF2-40B4-BE49-F238E27FC236}">
                    <a16:creationId xmlns:a16="http://schemas.microsoft.com/office/drawing/2014/main" id="{BA767AF0-FABB-CB11-5B34-497016786386}"/>
                  </a:ext>
                </a:extLst>
              </p:cNvPr>
              <p:cNvSpPr/>
              <p:nvPr/>
            </p:nvSpPr>
            <p:spPr bwMode="auto">
              <a:xfrm>
                <a:off x="4938765" y="2080079"/>
                <a:ext cx="650472" cy="381800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 dirty="0"/>
              </a:p>
            </p:txBody>
          </p:sp>
        </p:grpSp>
        <p:sp>
          <p:nvSpPr>
            <p:cNvPr id="32" name="Freeform 72">
              <a:extLst>
                <a:ext uri="{FF2B5EF4-FFF2-40B4-BE49-F238E27FC236}">
                  <a16:creationId xmlns:a16="http://schemas.microsoft.com/office/drawing/2014/main" id="{B76132CC-A9FF-20DC-B52C-29B69B3A6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7981" y="3171310"/>
              <a:ext cx="368714" cy="291788"/>
            </a:xfrm>
            <a:custGeom>
              <a:avLst/>
              <a:gdLst/>
              <a:ahLst/>
              <a:cxnLst>
                <a:cxn ang="0">
                  <a:pos x="50" y="41"/>
                </a:cxn>
                <a:cxn ang="0">
                  <a:pos x="40" y="51"/>
                </a:cxn>
                <a:cxn ang="0">
                  <a:pos x="10" y="51"/>
                </a:cxn>
                <a:cxn ang="0">
                  <a:pos x="0" y="41"/>
                </a:cxn>
                <a:cxn ang="0">
                  <a:pos x="0" y="11"/>
                </a:cxn>
                <a:cxn ang="0">
                  <a:pos x="10" y="1"/>
                </a:cxn>
                <a:cxn ang="0">
                  <a:pos x="40" y="1"/>
                </a:cxn>
                <a:cxn ang="0">
                  <a:pos x="44" y="1"/>
                </a:cxn>
                <a:cxn ang="0">
                  <a:pos x="45" y="2"/>
                </a:cxn>
                <a:cxn ang="0">
                  <a:pos x="44" y="3"/>
                </a:cxn>
                <a:cxn ang="0">
                  <a:pos x="43" y="5"/>
                </a:cxn>
                <a:cxn ang="0">
                  <a:pos x="41" y="5"/>
                </a:cxn>
                <a:cxn ang="0">
                  <a:pos x="40" y="5"/>
                </a:cxn>
                <a:cxn ang="0">
                  <a:pos x="10" y="5"/>
                </a:cxn>
                <a:cxn ang="0">
                  <a:pos x="4" y="11"/>
                </a:cxn>
                <a:cxn ang="0">
                  <a:pos x="4" y="41"/>
                </a:cxn>
                <a:cxn ang="0">
                  <a:pos x="10" y="46"/>
                </a:cxn>
                <a:cxn ang="0">
                  <a:pos x="40" y="46"/>
                </a:cxn>
                <a:cxn ang="0">
                  <a:pos x="45" y="41"/>
                </a:cxn>
                <a:cxn ang="0">
                  <a:pos x="45" y="36"/>
                </a:cxn>
                <a:cxn ang="0">
                  <a:pos x="46" y="35"/>
                </a:cxn>
                <a:cxn ang="0">
                  <a:pos x="48" y="33"/>
                </a:cxn>
                <a:cxn ang="0">
                  <a:pos x="49" y="33"/>
                </a:cxn>
                <a:cxn ang="0">
                  <a:pos x="50" y="34"/>
                </a:cxn>
                <a:cxn ang="0">
                  <a:pos x="50" y="41"/>
                </a:cxn>
                <a:cxn ang="0">
                  <a:pos x="57" y="18"/>
                </a:cxn>
                <a:cxn ang="0">
                  <a:pos x="33" y="42"/>
                </a:cxn>
                <a:cxn ang="0">
                  <a:pos x="23" y="42"/>
                </a:cxn>
                <a:cxn ang="0">
                  <a:pos x="23" y="31"/>
                </a:cxn>
                <a:cxn ang="0">
                  <a:pos x="47" y="7"/>
                </a:cxn>
                <a:cxn ang="0">
                  <a:pos x="57" y="18"/>
                </a:cxn>
                <a:cxn ang="0">
                  <a:pos x="36" y="34"/>
                </a:cxn>
                <a:cxn ang="0">
                  <a:pos x="30" y="29"/>
                </a:cxn>
                <a:cxn ang="0">
                  <a:pos x="26" y="33"/>
                </a:cxn>
                <a:cxn ang="0">
                  <a:pos x="26" y="35"/>
                </a:cxn>
                <a:cxn ang="0">
                  <a:pos x="29" y="35"/>
                </a:cxn>
                <a:cxn ang="0">
                  <a:pos x="29" y="38"/>
                </a:cxn>
                <a:cxn ang="0">
                  <a:pos x="31" y="38"/>
                </a:cxn>
                <a:cxn ang="0">
                  <a:pos x="36" y="34"/>
                </a:cxn>
                <a:cxn ang="0">
                  <a:pos x="46" y="13"/>
                </a:cxn>
                <a:cxn ang="0">
                  <a:pos x="34" y="25"/>
                </a:cxn>
                <a:cxn ang="0">
                  <a:pos x="33" y="26"/>
                </a:cxn>
                <a:cxn ang="0">
                  <a:pos x="35" y="26"/>
                </a:cxn>
                <a:cxn ang="0">
                  <a:pos x="47" y="14"/>
                </a:cxn>
                <a:cxn ang="0">
                  <a:pos x="47" y="13"/>
                </a:cxn>
                <a:cxn ang="0">
                  <a:pos x="46" y="13"/>
                </a:cxn>
                <a:cxn ang="0">
                  <a:pos x="59" y="15"/>
                </a:cxn>
                <a:cxn ang="0">
                  <a:pos x="49" y="5"/>
                </a:cxn>
                <a:cxn ang="0">
                  <a:pos x="52" y="2"/>
                </a:cxn>
                <a:cxn ang="0">
                  <a:pos x="57" y="2"/>
                </a:cxn>
                <a:cxn ang="0">
                  <a:pos x="62" y="7"/>
                </a:cxn>
                <a:cxn ang="0">
                  <a:pos x="62" y="12"/>
                </a:cxn>
                <a:cxn ang="0">
                  <a:pos x="59" y="15"/>
                </a:cxn>
              </a:cxnLst>
              <a:rect l="0" t="0" r="r" b="b"/>
              <a:pathLst>
                <a:path w="64" h="51">
                  <a:moveTo>
                    <a:pt x="50" y="41"/>
                  </a:moveTo>
                  <a:cubicBezTo>
                    <a:pt x="50" y="46"/>
                    <a:pt x="45" y="51"/>
                    <a:pt x="4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4" y="51"/>
                    <a:pt x="0" y="46"/>
                    <a:pt x="0" y="4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1"/>
                    <a:pt x="1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1"/>
                    <a:pt x="43" y="1"/>
                    <a:pt x="44" y="1"/>
                  </a:cubicBezTo>
                  <a:cubicBezTo>
                    <a:pt x="44" y="2"/>
                    <a:pt x="44" y="2"/>
                    <a:pt x="45" y="2"/>
                  </a:cubicBezTo>
                  <a:cubicBezTo>
                    <a:pt x="45" y="3"/>
                    <a:pt x="45" y="3"/>
                    <a:pt x="44" y="3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2" y="5"/>
                    <a:pt x="42" y="5"/>
                    <a:pt x="41" y="5"/>
                  </a:cubicBezTo>
                  <a:cubicBezTo>
                    <a:pt x="41" y="5"/>
                    <a:pt x="40" y="5"/>
                    <a:pt x="4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4" y="8"/>
                    <a:pt x="4" y="1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4"/>
                    <a:pt x="7" y="46"/>
                    <a:pt x="1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3" y="46"/>
                    <a:pt x="45" y="44"/>
                    <a:pt x="45" y="41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5"/>
                    <a:pt x="46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3"/>
                    <a:pt x="49" y="33"/>
                  </a:cubicBezTo>
                  <a:cubicBezTo>
                    <a:pt x="50" y="33"/>
                    <a:pt x="50" y="33"/>
                    <a:pt x="50" y="34"/>
                  </a:cubicBezTo>
                  <a:lnTo>
                    <a:pt x="50" y="41"/>
                  </a:lnTo>
                  <a:close/>
                  <a:moveTo>
                    <a:pt x="57" y="18"/>
                  </a:moveTo>
                  <a:cubicBezTo>
                    <a:pt x="33" y="42"/>
                    <a:pt x="33" y="42"/>
                    <a:pt x="3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57" y="18"/>
                  </a:lnTo>
                  <a:close/>
                  <a:moveTo>
                    <a:pt x="36" y="34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6" y="34"/>
                  </a:lnTo>
                  <a:close/>
                  <a:moveTo>
                    <a:pt x="46" y="13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3" y="25"/>
                    <a:pt x="33" y="26"/>
                    <a:pt x="33" y="26"/>
                  </a:cubicBezTo>
                  <a:cubicBezTo>
                    <a:pt x="34" y="27"/>
                    <a:pt x="34" y="27"/>
                    <a:pt x="35" y="26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2"/>
                    <a:pt x="46" y="13"/>
                  </a:cubicBezTo>
                  <a:close/>
                  <a:moveTo>
                    <a:pt x="59" y="1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3" y="0"/>
                    <a:pt x="56" y="0"/>
                    <a:pt x="57" y="2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4" y="9"/>
                    <a:pt x="64" y="11"/>
                    <a:pt x="62" y="12"/>
                  </a:cubicBezTo>
                  <a:lnTo>
                    <a:pt x="59" y="1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311A15E-1D06-7AC8-6F12-70962F0A1599}"/>
              </a:ext>
            </a:extLst>
          </p:cNvPr>
          <p:cNvSpPr/>
          <p:nvPr/>
        </p:nvSpPr>
        <p:spPr>
          <a:xfrm>
            <a:off x="7537989" y="4727900"/>
            <a:ext cx="4178176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67" dirty="0">
                <a:solidFill>
                  <a:schemeClr val="bg1">
                    <a:lumMod val="50000"/>
                  </a:schemeClr>
                </a:solidFill>
              </a:rPr>
              <a:t>Data is the least abstract concept, information the next least,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8EEC0E5-820E-667E-716B-FC0AE8DC20DA}"/>
              </a:ext>
            </a:extLst>
          </p:cNvPr>
          <p:cNvGrpSpPr/>
          <p:nvPr/>
        </p:nvGrpSpPr>
        <p:grpSpPr>
          <a:xfrm>
            <a:off x="6604000" y="4654112"/>
            <a:ext cx="844965" cy="845203"/>
            <a:chOff x="4395476" y="3672102"/>
            <a:chExt cx="633724" cy="63390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194CA75-D80A-5049-D251-721A6C569668}"/>
                </a:ext>
              </a:extLst>
            </p:cNvPr>
            <p:cNvGrpSpPr/>
            <p:nvPr/>
          </p:nvGrpSpPr>
          <p:grpSpPr>
            <a:xfrm>
              <a:off x="4395476" y="3672102"/>
              <a:ext cx="633724" cy="633902"/>
              <a:chOff x="4889202" y="2050988"/>
              <a:chExt cx="749598" cy="439982"/>
            </a:xfrm>
            <a:solidFill>
              <a:schemeClr val="accent3"/>
            </a:solidFill>
          </p:grpSpPr>
          <p:sp>
            <p:nvSpPr>
              <p:cNvPr id="39" name="Rounded Rectangle 83">
                <a:extLst>
                  <a:ext uri="{FF2B5EF4-FFF2-40B4-BE49-F238E27FC236}">
                    <a16:creationId xmlns:a16="http://schemas.microsoft.com/office/drawing/2014/main" id="{FBAB7A27-7482-D294-96AF-16199B34043B}"/>
                  </a:ext>
                </a:extLst>
              </p:cNvPr>
              <p:cNvSpPr/>
              <p:nvPr/>
            </p:nvSpPr>
            <p:spPr bwMode="auto">
              <a:xfrm>
                <a:off x="4889202" y="2050988"/>
                <a:ext cx="749598" cy="43998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/>
              </a:p>
            </p:txBody>
          </p:sp>
          <p:sp>
            <p:nvSpPr>
              <p:cNvPr id="40" name="Rounded Rectangle 84">
                <a:extLst>
                  <a:ext uri="{FF2B5EF4-FFF2-40B4-BE49-F238E27FC236}">
                    <a16:creationId xmlns:a16="http://schemas.microsoft.com/office/drawing/2014/main" id="{2C4D7985-22CD-6655-E47B-F0D4B25D6E25}"/>
                  </a:ext>
                </a:extLst>
              </p:cNvPr>
              <p:cNvSpPr/>
              <p:nvPr/>
            </p:nvSpPr>
            <p:spPr bwMode="auto">
              <a:xfrm>
                <a:off x="4938765" y="2080079"/>
                <a:ext cx="650472" cy="381800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867" dirty="0"/>
              </a:p>
            </p:txBody>
          </p:sp>
        </p:grpSp>
        <p:sp>
          <p:nvSpPr>
            <p:cNvPr id="38" name="Freeform 116">
              <a:extLst>
                <a:ext uri="{FF2B5EF4-FFF2-40B4-BE49-F238E27FC236}">
                  <a16:creationId xmlns:a16="http://schemas.microsoft.com/office/drawing/2014/main" id="{70B9452C-3B17-BF4B-EF02-12ED80FBFD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7876" y="3856423"/>
              <a:ext cx="328924" cy="265260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867"/>
            </a:p>
          </p:txBody>
        </p:sp>
      </p:grpSp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17985DC5-1030-3266-F039-F75E0BE45E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8652321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75380" y="1973936"/>
            <a:ext cx="3028648" cy="1336314"/>
            <a:chOff x="2148114" y="1446894"/>
            <a:chExt cx="2271486" cy="1002236"/>
          </a:xfrm>
        </p:grpSpPr>
        <p:sp>
          <p:nvSpPr>
            <p:cNvPr id="21" name="Rectangle 20"/>
            <p:cNvSpPr/>
            <p:nvPr/>
          </p:nvSpPr>
          <p:spPr>
            <a:xfrm>
              <a:off x="2148114" y="1733550"/>
              <a:ext cx="2271486" cy="71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ea typeface="Roboto" panose="02000000000000000000" pitchFamily="2" charset="0"/>
                </a:rPr>
                <a:t>Our short and precise slogan describes our approach to the tasks and solutions, and it is a summary of those</a:t>
              </a:r>
            </a:p>
          </p:txBody>
        </p:sp>
        <p:sp>
          <p:nvSpPr>
            <p:cNvPr id="22" name="Footer Text"/>
            <p:cNvSpPr txBox="1"/>
            <p:nvPr/>
          </p:nvSpPr>
          <p:spPr>
            <a:xfrm flipH="1">
              <a:off x="2244271" y="1446894"/>
              <a:ext cx="204288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GB" sz="1400" b="1" dirty="0">
                  <a:solidFill>
                    <a:schemeClr val="bg1"/>
                  </a:solidFill>
                  <a:ea typeface="Roboto" panose="02000000000000000000" pitchFamily="2" charset="0"/>
                </a:rPr>
                <a:t>Portfolio Name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87972" y="1973936"/>
            <a:ext cx="3028648" cy="1336314"/>
            <a:chOff x="2148114" y="1446894"/>
            <a:chExt cx="2271486" cy="1002236"/>
          </a:xfrm>
        </p:grpSpPr>
        <p:sp>
          <p:nvSpPr>
            <p:cNvPr id="24" name="Rectangle 23"/>
            <p:cNvSpPr/>
            <p:nvPr/>
          </p:nvSpPr>
          <p:spPr>
            <a:xfrm>
              <a:off x="2148114" y="1733550"/>
              <a:ext cx="2271486" cy="71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ea typeface="Roboto" panose="02000000000000000000" pitchFamily="2" charset="0"/>
                </a:rPr>
                <a:t>Our short and precise slogan describes our approach to the tasks and solutions, and it is a summary of those</a:t>
              </a:r>
            </a:p>
          </p:txBody>
        </p:sp>
        <p:sp>
          <p:nvSpPr>
            <p:cNvPr id="25" name="Footer Text"/>
            <p:cNvSpPr txBox="1"/>
            <p:nvPr/>
          </p:nvSpPr>
          <p:spPr>
            <a:xfrm flipH="1">
              <a:off x="2242853" y="1446894"/>
              <a:ext cx="1328535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GB" sz="1400" b="1" dirty="0">
                  <a:solidFill>
                    <a:schemeClr val="bg1"/>
                  </a:solidFill>
                  <a:ea typeface="Roboto" panose="02000000000000000000" pitchFamily="2" charset="0"/>
                </a:rPr>
                <a:t>Portfolio Name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887072" y="4342147"/>
            <a:ext cx="3028648" cy="1336314"/>
            <a:chOff x="2148114" y="1446894"/>
            <a:chExt cx="2271486" cy="1002236"/>
          </a:xfrm>
        </p:grpSpPr>
        <p:sp>
          <p:nvSpPr>
            <p:cNvPr id="27" name="Rectangle 26"/>
            <p:cNvSpPr/>
            <p:nvPr/>
          </p:nvSpPr>
          <p:spPr>
            <a:xfrm>
              <a:off x="2148114" y="1733550"/>
              <a:ext cx="2271486" cy="71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ea typeface="Roboto" panose="02000000000000000000" pitchFamily="2" charset="0"/>
                </a:rPr>
                <a:t>Our short and precise slogan describes our approach to the tasks and solutions, and it is a summary of those</a:t>
              </a:r>
            </a:p>
          </p:txBody>
        </p:sp>
        <p:sp>
          <p:nvSpPr>
            <p:cNvPr id="28" name="Footer Text"/>
            <p:cNvSpPr txBox="1"/>
            <p:nvPr/>
          </p:nvSpPr>
          <p:spPr>
            <a:xfrm flipH="1">
              <a:off x="2262360" y="1446894"/>
              <a:ext cx="201842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GB" sz="1400" b="1" dirty="0">
                  <a:solidFill>
                    <a:schemeClr val="bg1"/>
                  </a:solidFill>
                  <a:ea typeface="Roboto" panose="02000000000000000000" pitchFamily="2" charset="0"/>
                </a:rPr>
                <a:t>Portfolio Name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269069" y="4316121"/>
            <a:ext cx="3028648" cy="1362340"/>
            <a:chOff x="2148114" y="1427375"/>
            <a:chExt cx="2271486" cy="1021755"/>
          </a:xfrm>
        </p:grpSpPr>
        <p:sp>
          <p:nvSpPr>
            <p:cNvPr id="46" name="Rectangle 45"/>
            <p:cNvSpPr/>
            <p:nvPr/>
          </p:nvSpPr>
          <p:spPr>
            <a:xfrm>
              <a:off x="2148114" y="1733550"/>
              <a:ext cx="2271486" cy="71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ea typeface="Roboto" panose="02000000000000000000" pitchFamily="2" charset="0"/>
                </a:rPr>
                <a:t>Our short and precise slogan describes our approach to the tasks and solutions, and it is a summary of those</a:t>
              </a:r>
            </a:p>
          </p:txBody>
        </p:sp>
        <p:sp>
          <p:nvSpPr>
            <p:cNvPr id="47" name="Footer Text"/>
            <p:cNvSpPr txBox="1"/>
            <p:nvPr/>
          </p:nvSpPr>
          <p:spPr>
            <a:xfrm flipH="1">
              <a:off x="2257030" y="1427375"/>
              <a:ext cx="196393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GB" sz="1400" b="1" dirty="0">
                  <a:solidFill>
                    <a:schemeClr val="bg1"/>
                  </a:solidFill>
                  <a:ea typeface="Roboto" panose="02000000000000000000" pitchFamily="2" charset="0"/>
                </a:rPr>
                <a:t>Portfolio Name</a:t>
              </a:r>
            </a:p>
          </p:txBody>
        </p:sp>
      </p:grpSp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18EC86D8-F187-97F0-7F82-5308DD3AAE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2413"/>
          <a:stretch>
            <a:fillRect/>
          </a:stretch>
        </p:blipFill>
        <p:spPr/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E1C0BB7F-D772-5D3E-8845-FD523404BE5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r="16604"/>
          <a:stretch>
            <a:fillRect/>
          </a:stretch>
        </p:blipFill>
        <p:spPr/>
      </p:pic>
      <p:pic>
        <p:nvPicPr>
          <p:cNvPr id="62" name="Picture Placeholder 61">
            <a:extLst>
              <a:ext uri="{FF2B5EF4-FFF2-40B4-BE49-F238E27FC236}">
                <a16:creationId xmlns:a16="http://schemas.microsoft.com/office/drawing/2014/main" id="{D2D8BDFC-B101-9251-A929-2B8E9A1B6AE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r="16578"/>
          <a:stretch>
            <a:fillRect/>
          </a:stretch>
        </p:blipFill>
        <p:spPr/>
      </p:pic>
      <p:pic>
        <p:nvPicPr>
          <p:cNvPr id="64" name="Picture Placeholder 63">
            <a:extLst>
              <a:ext uri="{FF2B5EF4-FFF2-40B4-BE49-F238E27FC236}">
                <a16:creationId xmlns:a16="http://schemas.microsoft.com/office/drawing/2014/main" id="{F9A4F632-4BD4-C303-0614-1159D82125C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7736"/>
          <a:stretch>
            <a:fillRect/>
          </a:stretch>
        </p:blipFill>
        <p:spPr/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A6BD403-EA7D-7A7B-3CF0-70A7B9A2A9D3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4BC01BA-476D-A8B0-8DAC-A478FBAEE501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1760E12-776C-5FD6-D652-D0C09CA70F96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354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/>
          <p:cNvSpPr/>
          <p:nvPr/>
        </p:nvSpPr>
        <p:spPr>
          <a:xfrm>
            <a:off x="495029" y="1685221"/>
            <a:ext cx="5215115" cy="5215112"/>
          </a:xfrm>
          <a:prstGeom prst="arc">
            <a:avLst>
              <a:gd name="adj1" fmla="val 10508299"/>
              <a:gd name="adj2" fmla="val 3562303"/>
            </a:avLst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Arc 13"/>
          <p:cNvSpPr/>
          <p:nvPr/>
        </p:nvSpPr>
        <p:spPr>
          <a:xfrm>
            <a:off x="1017088" y="2207280"/>
            <a:ext cx="4170997" cy="4170995"/>
          </a:xfrm>
          <a:prstGeom prst="arc">
            <a:avLst>
              <a:gd name="adj1" fmla="val 4881434"/>
              <a:gd name="adj2" fmla="val 16410057"/>
            </a:avLst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Inhaltsplatzhalter 4"/>
          <p:cNvSpPr txBox="1">
            <a:spLocks/>
          </p:cNvSpPr>
          <p:nvPr/>
        </p:nvSpPr>
        <p:spPr>
          <a:xfrm>
            <a:off x="5844549" y="2352965"/>
            <a:ext cx="5180135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br>
              <a:rPr lang="en-US" sz="14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</a:t>
            </a:r>
          </a:p>
        </p:txBody>
      </p:sp>
      <p:sp>
        <p:nvSpPr>
          <p:cNvPr id="16" name="Inhaltsplatzhalter 4"/>
          <p:cNvSpPr txBox="1">
            <a:spLocks/>
          </p:cNvSpPr>
          <p:nvPr/>
        </p:nvSpPr>
        <p:spPr>
          <a:xfrm>
            <a:off x="6313637" y="3393435"/>
            <a:ext cx="5180135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br>
              <a:rPr lang="en-US" sz="14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</a:t>
            </a:r>
          </a:p>
        </p:txBody>
      </p:sp>
      <p:sp>
        <p:nvSpPr>
          <p:cNvPr id="17" name="Inhaltsplatzhalter 4"/>
          <p:cNvSpPr txBox="1">
            <a:spLocks/>
          </p:cNvSpPr>
          <p:nvPr/>
        </p:nvSpPr>
        <p:spPr>
          <a:xfrm>
            <a:off x="6313637" y="4548267"/>
            <a:ext cx="5180135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br>
              <a:rPr lang="en-US" sz="14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</a:t>
            </a:r>
          </a:p>
        </p:txBody>
      </p:sp>
      <p:sp>
        <p:nvSpPr>
          <p:cNvPr id="18" name="Inhaltsplatzhalter 4"/>
          <p:cNvSpPr txBox="1">
            <a:spLocks/>
          </p:cNvSpPr>
          <p:nvPr/>
        </p:nvSpPr>
        <p:spPr>
          <a:xfrm>
            <a:off x="5844549" y="5588736"/>
            <a:ext cx="5180135" cy="7439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br>
              <a:rPr lang="en-US" sz="14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This is a sample text. You simply add your own text and description</a:t>
            </a:r>
          </a:p>
        </p:txBody>
      </p:sp>
      <p:sp>
        <p:nvSpPr>
          <p:cNvPr id="19" name="Oval 18"/>
          <p:cNvSpPr/>
          <p:nvPr/>
        </p:nvSpPr>
        <p:spPr>
          <a:xfrm>
            <a:off x="4690538" y="2284147"/>
            <a:ext cx="881621" cy="881621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/>
            <a:r>
              <a:rPr lang="en-US" sz="1867" b="1" dirty="0">
                <a:solidFill>
                  <a:schemeClr val="accent1"/>
                </a:solidFill>
              </a:rPr>
              <a:t>01</a:t>
            </a:r>
            <a:endParaRPr lang="en-US" sz="1867" dirty="0">
              <a:solidFill>
                <a:schemeClr val="accent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91602" y="3324615"/>
            <a:ext cx="881621" cy="881621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/>
            <a:r>
              <a:rPr lang="en-US" sz="1867" b="1" dirty="0">
                <a:solidFill>
                  <a:schemeClr val="accent2"/>
                </a:solidFill>
              </a:rPr>
              <a:t>02</a:t>
            </a:r>
            <a:endParaRPr lang="en-US" sz="1867" dirty="0">
              <a:solidFill>
                <a:schemeClr val="accent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191602" y="4479447"/>
            <a:ext cx="881621" cy="881621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/>
            <a:r>
              <a:rPr lang="en-US" sz="1867" b="1" dirty="0">
                <a:solidFill>
                  <a:schemeClr val="accent2"/>
                </a:solidFill>
              </a:rPr>
              <a:t>03</a:t>
            </a:r>
            <a:endParaRPr lang="en-US" sz="1867" dirty="0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690538" y="5519916"/>
            <a:ext cx="881621" cy="881621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just"/>
            <a:r>
              <a:rPr lang="en-US" sz="1867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04</a:t>
            </a:r>
            <a:endParaRPr lang="en-US" sz="1867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19102D-BFCB-F977-6195-2A02CBCC0AC2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3A0D25-A458-3A06-8C22-1347149FE054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090FB3-F54A-DA98-C943-C72DE40C12DA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E681146-25C9-ECF2-23E0-35C40D1B30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4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4742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 userDrawn="1"/>
        </p:nvSpPr>
        <p:spPr>
          <a:xfrm>
            <a:off x="1855377" y="3386753"/>
            <a:ext cx="1827091" cy="1722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106" name="Rectangle 105"/>
          <p:cNvSpPr/>
          <p:nvPr userDrawn="1"/>
        </p:nvSpPr>
        <p:spPr>
          <a:xfrm>
            <a:off x="3710755" y="5163244"/>
            <a:ext cx="1827091" cy="1722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98" name="Rectangle 97"/>
          <p:cNvSpPr/>
          <p:nvPr userDrawn="1"/>
        </p:nvSpPr>
        <p:spPr>
          <a:xfrm>
            <a:off x="0" y="1680595"/>
            <a:ext cx="1827091" cy="17229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graphicFrame>
        <p:nvGraphicFramePr>
          <p:cNvPr id="100" name="Chart 99"/>
          <p:cNvGraphicFramePr/>
          <p:nvPr userDrawn="1">
            <p:extLst>
              <p:ext uri="{D42A27DB-BD31-4B8C-83A1-F6EECF244321}">
                <p14:modId xmlns:p14="http://schemas.microsoft.com/office/powerpoint/2010/main" val="3363916062"/>
              </p:ext>
            </p:extLst>
          </p:nvPr>
        </p:nvGraphicFramePr>
        <p:xfrm>
          <a:off x="102187" y="1683292"/>
          <a:ext cx="1622719" cy="1717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3" name="Chart 102"/>
          <p:cNvGraphicFramePr/>
          <p:nvPr userDrawn="1">
            <p:extLst>
              <p:ext uri="{D42A27DB-BD31-4B8C-83A1-F6EECF244321}">
                <p14:modId xmlns:p14="http://schemas.microsoft.com/office/powerpoint/2010/main" val="873978199"/>
              </p:ext>
            </p:extLst>
          </p:nvPr>
        </p:nvGraphicFramePr>
        <p:xfrm>
          <a:off x="1957565" y="3389452"/>
          <a:ext cx="1622719" cy="171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9" name="TextBox 98"/>
          <p:cNvSpPr txBox="1"/>
          <p:nvPr userDrawn="1"/>
        </p:nvSpPr>
        <p:spPr>
          <a:xfrm>
            <a:off x="567025" y="2372772"/>
            <a:ext cx="693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70%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07" name="Chart 106"/>
          <p:cNvGraphicFramePr/>
          <p:nvPr userDrawn="1">
            <p:extLst>
              <p:ext uri="{D42A27DB-BD31-4B8C-83A1-F6EECF244321}">
                <p14:modId xmlns:p14="http://schemas.microsoft.com/office/powerpoint/2010/main" val="3052264346"/>
              </p:ext>
            </p:extLst>
          </p:nvPr>
        </p:nvGraphicFramePr>
        <p:xfrm>
          <a:off x="3812942" y="5165941"/>
          <a:ext cx="1622719" cy="1717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4" name="TextBox 103"/>
          <p:cNvSpPr txBox="1"/>
          <p:nvPr userDrawn="1"/>
        </p:nvSpPr>
        <p:spPr>
          <a:xfrm>
            <a:off x="2422403" y="4078931"/>
            <a:ext cx="693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50%</a:t>
            </a:r>
          </a:p>
        </p:txBody>
      </p:sp>
      <p:sp>
        <p:nvSpPr>
          <p:cNvPr id="108" name="TextBox 107"/>
          <p:cNvSpPr txBox="1"/>
          <p:nvPr userDrawn="1"/>
        </p:nvSpPr>
        <p:spPr>
          <a:xfrm>
            <a:off x="4277780" y="5855422"/>
            <a:ext cx="69304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90%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571067" y="1694680"/>
            <a:ext cx="6620933" cy="5163320"/>
          </a:xfrm>
          <a:prstGeom prst="rect">
            <a:avLst/>
          </a:prstGeom>
          <a:solidFill>
            <a:schemeClr val="accent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110" name="Inhaltsplatzhalter 4"/>
          <p:cNvSpPr txBox="1">
            <a:spLocks/>
          </p:cNvSpPr>
          <p:nvPr/>
        </p:nvSpPr>
        <p:spPr>
          <a:xfrm>
            <a:off x="6968822" y="2500469"/>
            <a:ext cx="4432357" cy="6843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latin typeface="+mn-lt"/>
              </a:rPr>
              <a:t>TITLE PLACEHOLDER</a:t>
            </a:r>
            <a:br>
              <a:rPr lang="en-US" sz="1400" b="1" dirty="0">
                <a:latin typeface="+mn-lt"/>
              </a:rPr>
            </a:br>
            <a:r>
              <a:rPr lang="en-US" sz="12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11" name="Inhaltsplatzhalter 4"/>
          <p:cNvSpPr txBox="1">
            <a:spLocks/>
          </p:cNvSpPr>
          <p:nvPr/>
        </p:nvSpPr>
        <p:spPr>
          <a:xfrm>
            <a:off x="5978456" y="2434200"/>
            <a:ext cx="879544" cy="81689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800" b="1" dirty="0">
                <a:latin typeface="+mn-lt"/>
              </a:rPr>
              <a:t>01</a:t>
            </a:r>
            <a:endParaRPr lang="en-US" sz="3733" dirty="0">
              <a:latin typeface="+mn-lt"/>
            </a:endParaRPr>
          </a:p>
        </p:txBody>
      </p:sp>
      <p:sp>
        <p:nvSpPr>
          <p:cNvPr id="112" name="Inhaltsplatzhalter 4"/>
          <p:cNvSpPr txBox="1">
            <a:spLocks/>
          </p:cNvSpPr>
          <p:nvPr/>
        </p:nvSpPr>
        <p:spPr>
          <a:xfrm>
            <a:off x="6968822" y="3934163"/>
            <a:ext cx="4432357" cy="6843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latin typeface="+mn-lt"/>
              </a:rPr>
              <a:t>TITLE PLACEHOLDER</a:t>
            </a:r>
            <a:br>
              <a:rPr lang="en-US" sz="1400" b="1" dirty="0">
                <a:latin typeface="+mn-lt"/>
              </a:rPr>
            </a:br>
            <a:r>
              <a:rPr lang="en-US" sz="12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13" name="Inhaltsplatzhalter 4"/>
          <p:cNvSpPr txBox="1">
            <a:spLocks/>
          </p:cNvSpPr>
          <p:nvPr/>
        </p:nvSpPr>
        <p:spPr>
          <a:xfrm>
            <a:off x="5978456" y="3867896"/>
            <a:ext cx="879544" cy="81689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800" b="1" dirty="0">
                <a:latin typeface="+mn-lt"/>
              </a:rPr>
              <a:t>02</a:t>
            </a:r>
            <a:endParaRPr lang="en-US" sz="3733" dirty="0">
              <a:latin typeface="+mn-lt"/>
            </a:endParaRPr>
          </a:p>
        </p:txBody>
      </p:sp>
      <p:sp>
        <p:nvSpPr>
          <p:cNvPr id="114" name="Inhaltsplatzhalter 4"/>
          <p:cNvSpPr txBox="1">
            <a:spLocks/>
          </p:cNvSpPr>
          <p:nvPr/>
        </p:nvSpPr>
        <p:spPr>
          <a:xfrm>
            <a:off x="6968822" y="5367857"/>
            <a:ext cx="4432357" cy="6843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latin typeface="+mn-lt"/>
              </a:rPr>
              <a:t>TITLE PLACEHOLDER</a:t>
            </a:r>
            <a:br>
              <a:rPr lang="en-US" sz="1400" b="1" dirty="0">
                <a:latin typeface="+mn-lt"/>
              </a:rPr>
            </a:br>
            <a:r>
              <a:rPr lang="en-US" sz="1200" dirty="0"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15" name="Inhaltsplatzhalter 4"/>
          <p:cNvSpPr txBox="1">
            <a:spLocks/>
          </p:cNvSpPr>
          <p:nvPr/>
        </p:nvSpPr>
        <p:spPr>
          <a:xfrm>
            <a:off x="5978456" y="5301591"/>
            <a:ext cx="879544" cy="81689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800" b="1" dirty="0">
                <a:latin typeface="+mn-lt"/>
              </a:rPr>
              <a:t>03</a:t>
            </a:r>
            <a:endParaRPr lang="en-US" sz="3733" dirty="0">
              <a:latin typeface="+mn-lt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6867539" y="2390771"/>
            <a:ext cx="0" cy="9037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867539" y="3836998"/>
            <a:ext cx="0" cy="9037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867539" y="5258159"/>
            <a:ext cx="0" cy="90374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6128784" y="3614956"/>
            <a:ext cx="5384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6128784" y="4950573"/>
            <a:ext cx="5384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107341DC-9A10-F331-3C80-F6C269DCD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9" r="32319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BA6CD0C-2A5D-0E5B-DCE6-D1131AF4E8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13399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AD90FF6-7335-D4FE-2B21-F866E2783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r="15174"/>
          <a:stretch>
            <a:fillRect/>
          </a:stretch>
        </p:blipFill>
        <p:spPr/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A6734AF-BEFF-71DF-1299-0007FD7FAF3D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B3A9F0-2306-BEBC-BF88-EB887A7C1C97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B9AABD-CFF5-C02A-6EF8-1BD2D0F1D334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781F862A-7BC2-1C7A-6D47-26982F2528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15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6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6" grpId="0" animBg="1"/>
      <p:bldP spid="98" grpId="0" animBg="1"/>
      <p:bldGraphic spid="100" grpId="0">
        <p:bldAsOne/>
      </p:bldGraphic>
      <p:bldGraphic spid="103" grpId="0">
        <p:bldAsOne/>
      </p:bldGraphic>
      <p:bldP spid="99" grpId="0"/>
      <p:bldGraphic spid="107" grpId="0">
        <p:bldAsOne/>
      </p:bldGraphic>
      <p:bldP spid="104" grpId="0"/>
      <p:bldP spid="108" grpId="0"/>
      <p:bldP spid="109" grpId="0" animBg="1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6"/>
          <p:cNvGrpSpPr/>
          <p:nvPr/>
        </p:nvGrpSpPr>
        <p:grpSpPr>
          <a:xfrm>
            <a:off x="6075701" y="1908018"/>
            <a:ext cx="5262983" cy="4520671"/>
            <a:chOff x="762000" y="914400"/>
            <a:chExt cx="4378326" cy="3760788"/>
          </a:xfrm>
          <a:solidFill>
            <a:schemeClr val="bg2">
              <a:lumMod val="95000"/>
            </a:schemeClr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4508500" y="3675063"/>
              <a:ext cx="301625" cy="492125"/>
            </a:xfrm>
            <a:custGeom>
              <a:avLst/>
              <a:gdLst/>
              <a:ahLst/>
              <a:cxnLst>
                <a:cxn ang="0">
                  <a:pos x="132" y="26"/>
                </a:cxn>
                <a:cxn ang="0">
                  <a:pos x="122" y="28"/>
                </a:cxn>
                <a:cxn ang="0">
                  <a:pos x="116" y="28"/>
                </a:cxn>
                <a:cxn ang="0">
                  <a:pos x="111" y="31"/>
                </a:cxn>
                <a:cxn ang="0">
                  <a:pos x="108" y="20"/>
                </a:cxn>
                <a:cxn ang="0">
                  <a:pos x="101" y="7"/>
                </a:cxn>
                <a:cxn ang="0">
                  <a:pos x="94" y="21"/>
                </a:cxn>
                <a:cxn ang="0">
                  <a:pos x="94" y="31"/>
                </a:cxn>
                <a:cxn ang="0">
                  <a:pos x="89" y="48"/>
                </a:cxn>
                <a:cxn ang="0">
                  <a:pos x="106" y="68"/>
                </a:cxn>
                <a:cxn ang="0">
                  <a:pos x="129" y="50"/>
                </a:cxn>
                <a:cxn ang="0">
                  <a:pos x="136" y="34"/>
                </a:cxn>
                <a:cxn ang="0">
                  <a:pos x="132" y="26"/>
                </a:cxn>
                <a:cxn ang="0">
                  <a:pos x="112" y="78"/>
                </a:cxn>
                <a:cxn ang="0">
                  <a:pos x="105" y="76"/>
                </a:cxn>
                <a:cxn ang="0">
                  <a:pos x="91" y="76"/>
                </a:cxn>
                <a:cxn ang="0">
                  <a:pos x="79" y="80"/>
                </a:cxn>
                <a:cxn ang="0">
                  <a:pos x="64" y="88"/>
                </a:cxn>
                <a:cxn ang="0">
                  <a:pos x="54" y="93"/>
                </a:cxn>
                <a:cxn ang="0">
                  <a:pos x="43" y="93"/>
                </a:cxn>
                <a:cxn ang="0">
                  <a:pos x="31" y="95"/>
                </a:cxn>
                <a:cxn ang="0">
                  <a:pos x="22" y="100"/>
                </a:cxn>
                <a:cxn ang="0">
                  <a:pos x="19" y="108"/>
                </a:cxn>
                <a:cxn ang="0">
                  <a:pos x="21" y="109"/>
                </a:cxn>
                <a:cxn ang="0">
                  <a:pos x="16" y="133"/>
                </a:cxn>
                <a:cxn ang="0">
                  <a:pos x="24" y="126"/>
                </a:cxn>
                <a:cxn ang="0">
                  <a:pos x="33" y="122"/>
                </a:cxn>
                <a:cxn ang="0">
                  <a:pos x="52" y="115"/>
                </a:cxn>
                <a:cxn ang="0">
                  <a:pos x="54" y="118"/>
                </a:cxn>
                <a:cxn ang="0">
                  <a:pos x="43" y="125"/>
                </a:cxn>
                <a:cxn ang="0">
                  <a:pos x="36" y="137"/>
                </a:cxn>
                <a:cxn ang="0">
                  <a:pos x="29" y="130"/>
                </a:cxn>
                <a:cxn ang="0">
                  <a:pos x="17" y="149"/>
                </a:cxn>
                <a:cxn ang="0">
                  <a:pos x="6" y="168"/>
                </a:cxn>
                <a:cxn ang="0">
                  <a:pos x="1" y="179"/>
                </a:cxn>
                <a:cxn ang="0">
                  <a:pos x="2" y="187"/>
                </a:cxn>
                <a:cxn ang="0">
                  <a:pos x="5" y="202"/>
                </a:cxn>
                <a:cxn ang="0">
                  <a:pos x="22" y="212"/>
                </a:cxn>
                <a:cxn ang="0">
                  <a:pos x="38" y="212"/>
                </a:cxn>
                <a:cxn ang="0">
                  <a:pos x="43" y="196"/>
                </a:cxn>
                <a:cxn ang="0">
                  <a:pos x="50" y="176"/>
                </a:cxn>
                <a:cxn ang="0">
                  <a:pos x="51" y="155"/>
                </a:cxn>
                <a:cxn ang="0">
                  <a:pos x="63" y="151"/>
                </a:cxn>
                <a:cxn ang="0">
                  <a:pos x="68" y="138"/>
                </a:cxn>
                <a:cxn ang="0">
                  <a:pos x="79" y="130"/>
                </a:cxn>
                <a:cxn ang="0">
                  <a:pos x="93" y="115"/>
                </a:cxn>
                <a:cxn ang="0">
                  <a:pos x="105" y="96"/>
                </a:cxn>
                <a:cxn ang="0">
                  <a:pos x="113" y="88"/>
                </a:cxn>
                <a:cxn ang="0">
                  <a:pos x="120" y="80"/>
                </a:cxn>
                <a:cxn ang="0">
                  <a:pos x="112" y="78"/>
                </a:cxn>
              </a:cxnLst>
              <a:rect l="0" t="0" r="r" b="b"/>
              <a:pathLst>
                <a:path w="136" h="221">
                  <a:moveTo>
                    <a:pt x="132" y="26"/>
                  </a:moveTo>
                  <a:cubicBezTo>
                    <a:pt x="128" y="23"/>
                    <a:pt x="126" y="28"/>
                    <a:pt x="122" y="28"/>
                  </a:cubicBezTo>
                  <a:cubicBezTo>
                    <a:pt x="120" y="29"/>
                    <a:pt x="118" y="28"/>
                    <a:pt x="116" y="28"/>
                  </a:cubicBezTo>
                  <a:cubicBezTo>
                    <a:pt x="115" y="28"/>
                    <a:pt x="113" y="31"/>
                    <a:pt x="111" y="31"/>
                  </a:cubicBezTo>
                  <a:cubicBezTo>
                    <a:pt x="105" y="30"/>
                    <a:pt x="108" y="24"/>
                    <a:pt x="108" y="20"/>
                  </a:cubicBezTo>
                  <a:cubicBezTo>
                    <a:pt x="108" y="14"/>
                    <a:pt x="106" y="11"/>
                    <a:pt x="101" y="7"/>
                  </a:cubicBezTo>
                  <a:cubicBezTo>
                    <a:pt x="93" y="0"/>
                    <a:pt x="93" y="17"/>
                    <a:pt x="94" y="21"/>
                  </a:cubicBezTo>
                  <a:cubicBezTo>
                    <a:pt x="94" y="24"/>
                    <a:pt x="94" y="28"/>
                    <a:pt x="94" y="31"/>
                  </a:cubicBezTo>
                  <a:cubicBezTo>
                    <a:pt x="94" y="37"/>
                    <a:pt x="94" y="43"/>
                    <a:pt x="89" y="48"/>
                  </a:cubicBezTo>
                  <a:cubicBezTo>
                    <a:pt x="91" y="55"/>
                    <a:pt x="96" y="71"/>
                    <a:pt x="106" y="68"/>
                  </a:cubicBezTo>
                  <a:cubicBezTo>
                    <a:pt x="114" y="66"/>
                    <a:pt x="126" y="57"/>
                    <a:pt x="129" y="50"/>
                  </a:cubicBezTo>
                  <a:cubicBezTo>
                    <a:pt x="131" y="44"/>
                    <a:pt x="133" y="39"/>
                    <a:pt x="136" y="34"/>
                  </a:cubicBezTo>
                  <a:cubicBezTo>
                    <a:pt x="133" y="32"/>
                    <a:pt x="131" y="29"/>
                    <a:pt x="132" y="26"/>
                  </a:cubicBezTo>
                  <a:close/>
                  <a:moveTo>
                    <a:pt x="112" y="78"/>
                  </a:moveTo>
                  <a:cubicBezTo>
                    <a:pt x="107" y="79"/>
                    <a:pt x="110" y="79"/>
                    <a:pt x="105" y="76"/>
                  </a:cubicBezTo>
                  <a:cubicBezTo>
                    <a:pt x="98" y="71"/>
                    <a:pt x="98" y="75"/>
                    <a:pt x="91" y="76"/>
                  </a:cubicBezTo>
                  <a:cubicBezTo>
                    <a:pt x="83" y="77"/>
                    <a:pt x="84" y="72"/>
                    <a:pt x="79" y="80"/>
                  </a:cubicBezTo>
                  <a:cubicBezTo>
                    <a:pt x="74" y="87"/>
                    <a:pt x="71" y="87"/>
                    <a:pt x="64" y="88"/>
                  </a:cubicBezTo>
                  <a:cubicBezTo>
                    <a:pt x="60" y="88"/>
                    <a:pt x="57" y="92"/>
                    <a:pt x="54" y="93"/>
                  </a:cubicBezTo>
                  <a:cubicBezTo>
                    <a:pt x="50" y="94"/>
                    <a:pt x="47" y="92"/>
                    <a:pt x="43" y="93"/>
                  </a:cubicBezTo>
                  <a:cubicBezTo>
                    <a:pt x="43" y="93"/>
                    <a:pt x="32" y="96"/>
                    <a:pt x="31" y="95"/>
                  </a:cubicBezTo>
                  <a:cubicBezTo>
                    <a:pt x="27" y="96"/>
                    <a:pt x="24" y="98"/>
                    <a:pt x="22" y="100"/>
                  </a:cubicBezTo>
                  <a:cubicBezTo>
                    <a:pt x="21" y="103"/>
                    <a:pt x="19" y="105"/>
                    <a:pt x="19" y="108"/>
                  </a:cubicBezTo>
                  <a:cubicBezTo>
                    <a:pt x="19" y="108"/>
                    <a:pt x="20" y="109"/>
                    <a:pt x="21" y="109"/>
                  </a:cubicBezTo>
                  <a:cubicBezTo>
                    <a:pt x="26" y="113"/>
                    <a:pt x="17" y="128"/>
                    <a:pt x="16" y="133"/>
                  </a:cubicBezTo>
                  <a:cubicBezTo>
                    <a:pt x="20" y="134"/>
                    <a:pt x="22" y="128"/>
                    <a:pt x="24" y="126"/>
                  </a:cubicBezTo>
                  <a:cubicBezTo>
                    <a:pt x="27" y="124"/>
                    <a:pt x="30" y="123"/>
                    <a:pt x="33" y="122"/>
                  </a:cubicBezTo>
                  <a:cubicBezTo>
                    <a:pt x="40" y="119"/>
                    <a:pt x="45" y="116"/>
                    <a:pt x="52" y="115"/>
                  </a:cubicBezTo>
                  <a:cubicBezTo>
                    <a:pt x="53" y="115"/>
                    <a:pt x="54" y="116"/>
                    <a:pt x="54" y="118"/>
                  </a:cubicBezTo>
                  <a:cubicBezTo>
                    <a:pt x="52" y="121"/>
                    <a:pt x="46" y="122"/>
                    <a:pt x="43" y="125"/>
                  </a:cubicBezTo>
                  <a:cubicBezTo>
                    <a:pt x="39" y="129"/>
                    <a:pt x="39" y="133"/>
                    <a:pt x="36" y="137"/>
                  </a:cubicBezTo>
                  <a:cubicBezTo>
                    <a:pt x="34" y="134"/>
                    <a:pt x="33" y="128"/>
                    <a:pt x="29" y="130"/>
                  </a:cubicBezTo>
                  <a:cubicBezTo>
                    <a:pt x="26" y="130"/>
                    <a:pt x="19" y="146"/>
                    <a:pt x="17" y="149"/>
                  </a:cubicBezTo>
                  <a:cubicBezTo>
                    <a:pt x="13" y="155"/>
                    <a:pt x="11" y="164"/>
                    <a:pt x="6" y="168"/>
                  </a:cubicBezTo>
                  <a:cubicBezTo>
                    <a:pt x="6" y="173"/>
                    <a:pt x="2" y="175"/>
                    <a:pt x="1" y="179"/>
                  </a:cubicBezTo>
                  <a:cubicBezTo>
                    <a:pt x="0" y="183"/>
                    <a:pt x="2" y="184"/>
                    <a:pt x="2" y="187"/>
                  </a:cubicBezTo>
                  <a:cubicBezTo>
                    <a:pt x="3" y="192"/>
                    <a:pt x="3" y="197"/>
                    <a:pt x="5" y="202"/>
                  </a:cubicBezTo>
                  <a:cubicBezTo>
                    <a:pt x="9" y="211"/>
                    <a:pt x="14" y="209"/>
                    <a:pt x="22" y="212"/>
                  </a:cubicBezTo>
                  <a:cubicBezTo>
                    <a:pt x="29" y="215"/>
                    <a:pt x="32" y="221"/>
                    <a:pt x="38" y="212"/>
                  </a:cubicBezTo>
                  <a:cubicBezTo>
                    <a:pt x="36" y="206"/>
                    <a:pt x="40" y="201"/>
                    <a:pt x="43" y="196"/>
                  </a:cubicBezTo>
                  <a:cubicBezTo>
                    <a:pt x="47" y="190"/>
                    <a:pt x="49" y="183"/>
                    <a:pt x="50" y="176"/>
                  </a:cubicBezTo>
                  <a:cubicBezTo>
                    <a:pt x="51" y="170"/>
                    <a:pt x="48" y="160"/>
                    <a:pt x="51" y="155"/>
                  </a:cubicBezTo>
                  <a:cubicBezTo>
                    <a:pt x="53" y="149"/>
                    <a:pt x="58" y="152"/>
                    <a:pt x="63" y="151"/>
                  </a:cubicBezTo>
                  <a:cubicBezTo>
                    <a:pt x="70" y="149"/>
                    <a:pt x="65" y="144"/>
                    <a:pt x="68" y="138"/>
                  </a:cubicBezTo>
                  <a:cubicBezTo>
                    <a:pt x="70" y="135"/>
                    <a:pt x="75" y="133"/>
                    <a:pt x="79" y="130"/>
                  </a:cubicBezTo>
                  <a:cubicBezTo>
                    <a:pt x="84" y="126"/>
                    <a:pt x="88" y="120"/>
                    <a:pt x="93" y="115"/>
                  </a:cubicBezTo>
                  <a:cubicBezTo>
                    <a:pt x="98" y="109"/>
                    <a:pt x="100" y="102"/>
                    <a:pt x="105" y="96"/>
                  </a:cubicBezTo>
                  <a:cubicBezTo>
                    <a:pt x="107" y="93"/>
                    <a:pt x="111" y="91"/>
                    <a:pt x="113" y="88"/>
                  </a:cubicBezTo>
                  <a:cubicBezTo>
                    <a:pt x="116" y="84"/>
                    <a:pt x="116" y="82"/>
                    <a:pt x="120" y="80"/>
                  </a:cubicBezTo>
                  <a:cubicBezTo>
                    <a:pt x="119" y="75"/>
                    <a:pt x="116" y="78"/>
                    <a:pt x="112" y="7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3922713" y="2730500"/>
              <a:ext cx="1217613" cy="892175"/>
            </a:xfrm>
            <a:custGeom>
              <a:avLst/>
              <a:gdLst/>
              <a:ahLst/>
              <a:cxnLst>
                <a:cxn ang="0">
                  <a:pos x="516" y="297"/>
                </a:cxn>
                <a:cxn ang="0">
                  <a:pos x="504" y="303"/>
                </a:cxn>
                <a:cxn ang="0">
                  <a:pos x="505" y="324"/>
                </a:cxn>
                <a:cxn ang="0">
                  <a:pos x="525" y="331"/>
                </a:cxn>
                <a:cxn ang="0">
                  <a:pos x="488" y="288"/>
                </a:cxn>
                <a:cxn ang="0">
                  <a:pos x="474" y="273"/>
                </a:cxn>
                <a:cxn ang="0">
                  <a:pos x="457" y="246"/>
                </a:cxn>
                <a:cxn ang="0">
                  <a:pos x="419" y="271"/>
                </a:cxn>
                <a:cxn ang="0">
                  <a:pos x="385" y="274"/>
                </a:cxn>
                <a:cxn ang="0">
                  <a:pos x="370" y="237"/>
                </a:cxn>
                <a:cxn ang="0">
                  <a:pos x="363" y="203"/>
                </a:cxn>
                <a:cxn ang="0">
                  <a:pos x="351" y="363"/>
                </a:cxn>
                <a:cxn ang="0">
                  <a:pos x="370" y="391"/>
                </a:cxn>
                <a:cxn ang="0">
                  <a:pos x="427" y="360"/>
                </a:cxn>
                <a:cxn ang="0">
                  <a:pos x="480" y="330"/>
                </a:cxn>
                <a:cxn ang="0">
                  <a:pos x="490" y="307"/>
                </a:cxn>
                <a:cxn ang="0">
                  <a:pos x="488" y="288"/>
                </a:cxn>
                <a:cxn ang="0">
                  <a:pos x="287" y="144"/>
                </a:cxn>
                <a:cxn ang="0">
                  <a:pos x="280" y="159"/>
                </a:cxn>
                <a:cxn ang="0">
                  <a:pos x="250" y="163"/>
                </a:cxn>
                <a:cxn ang="0">
                  <a:pos x="225" y="202"/>
                </a:cxn>
                <a:cxn ang="0">
                  <a:pos x="232" y="177"/>
                </a:cxn>
                <a:cxn ang="0">
                  <a:pos x="253" y="139"/>
                </a:cxn>
                <a:cxn ang="0">
                  <a:pos x="200" y="131"/>
                </a:cxn>
                <a:cxn ang="0">
                  <a:pos x="177" y="123"/>
                </a:cxn>
                <a:cxn ang="0">
                  <a:pos x="127" y="93"/>
                </a:cxn>
                <a:cxn ang="0">
                  <a:pos x="69" y="59"/>
                </a:cxn>
                <a:cxn ang="0">
                  <a:pos x="25" y="17"/>
                </a:cxn>
                <a:cxn ang="0">
                  <a:pos x="0" y="2"/>
                </a:cxn>
                <a:cxn ang="0">
                  <a:pos x="16" y="25"/>
                </a:cxn>
                <a:cxn ang="0">
                  <a:pos x="24" y="54"/>
                </a:cxn>
                <a:cxn ang="0">
                  <a:pos x="74" y="91"/>
                </a:cxn>
                <a:cxn ang="0">
                  <a:pos x="103" y="156"/>
                </a:cxn>
                <a:cxn ang="0">
                  <a:pos x="97" y="210"/>
                </a:cxn>
                <a:cxn ang="0">
                  <a:pos x="86" y="214"/>
                </a:cxn>
                <a:cxn ang="0">
                  <a:pos x="58" y="222"/>
                </a:cxn>
                <a:cxn ang="0">
                  <a:pos x="50" y="235"/>
                </a:cxn>
                <a:cxn ang="0">
                  <a:pos x="50" y="253"/>
                </a:cxn>
                <a:cxn ang="0">
                  <a:pos x="88" y="286"/>
                </a:cxn>
                <a:cxn ang="0">
                  <a:pos x="98" y="293"/>
                </a:cxn>
                <a:cxn ang="0">
                  <a:pos x="168" y="317"/>
                </a:cxn>
                <a:cxn ang="0">
                  <a:pos x="166" y="283"/>
                </a:cxn>
                <a:cxn ang="0">
                  <a:pos x="334" y="223"/>
                </a:cxn>
                <a:cxn ang="0">
                  <a:pos x="304" y="145"/>
                </a:cxn>
              </a:cxnLst>
              <a:rect l="0" t="0" r="r" b="b"/>
              <a:pathLst>
                <a:path w="547" h="401">
                  <a:moveTo>
                    <a:pt x="531" y="284"/>
                  </a:moveTo>
                  <a:cubicBezTo>
                    <a:pt x="522" y="283"/>
                    <a:pt x="524" y="295"/>
                    <a:pt x="516" y="297"/>
                  </a:cubicBezTo>
                  <a:cubicBezTo>
                    <a:pt x="522" y="295"/>
                    <a:pt x="509" y="276"/>
                    <a:pt x="504" y="274"/>
                  </a:cubicBezTo>
                  <a:cubicBezTo>
                    <a:pt x="500" y="273"/>
                    <a:pt x="504" y="303"/>
                    <a:pt x="504" y="303"/>
                  </a:cubicBezTo>
                  <a:cubicBezTo>
                    <a:pt x="504" y="301"/>
                    <a:pt x="495" y="303"/>
                    <a:pt x="495" y="309"/>
                  </a:cubicBezTo>
                  <a:cubicBezTo>
                    <a:pt x="496" y="313"/>
                    <a:pt x="503" y="320"/>
                    <a:pt x="505" y="324"/>
                  </a:cubicBezTo>
                  <a:cubicBezTo>
                    <a:pt x="506" y="329"/>
                    <a:pt x="505" y="341"/>
                    <a:pt x="513" y="336"/>
                  </a:cubicBezTo>
                  <a:cubicBezTo>
                    <a:pt x="514" y="336"/>
                    <a:pt x="524" y="310"/>
                    <a:pt x="525" y="331"/>
                  </a:cubicBezTo>
                  <a:cubicBezTo>
                    <a:pt x="547" y="340"/>
                    <a:pt x="532" y="292"/>
                    <a:pt x="531" y="284"/>
                  </a:cubicBezTo>
                  <a:close/>
                  <a:moveTo>
                    <a:pt x="488" y="288"/>
                  </a:moveTo>
                  <a:cubicBezTo>
                    <a:pt x="488" y="279"/>
                    <a:pt x="501" y="266"/>
                    <a:pt x="495" y="259"/>
                  </a:cubicBezTo>
                  <a:cubicBezTo>
                    <a:pt x="487" y="262"/>
                    <a:pt x="483" y="270"/>
                    <a:pt x="474" y="273"/>
                  </a:cubicBezTo>
                  <a:cubicBezTo>
                    <a:pt x="473" y="269"/>
                    <a:pt x="471" y="268"/>
                    <a:pt x="468" y="265"/>
                  </a:cubicBezTo>
                  <a:cubicBezTo>
                    <a:pt x="470" y="256"/>
                    <a:pt x="467" y="247"/>
                    <a:pt x="457" y="246"/>
                  </a:cubicBezTo>
                  <a:cubicBezTo>
                    <a:pt x="446" y="244"/>
                    <a:pt x="443" y="253"/>
                    <a:pt x="437" y="259"/>
                  </a:cubicBezTo>
                  <a:cubicBezTo>
                    <a:pt x="432" y="265"/>
                    <a:pt x="426" y="268"/>
                    <a:pt x="419" y="271"/>
                  </a:cubicBezTo>
                  <a:cubicBezTo>
                    <a:pt x="401" y="279"/>
                    <a:pt x="412" y="267"/>
                    <a:pt x="401" y="262"/>
                  </a:cubicBezTo>
                  <a:cubicBezTo>
                    <a:pt x="392" y="258"/>
                    <a:pt x="392" y="270"/>
                    <a:pt x="385" y="274"/>
                  </a:cubicBezTo>
                  <a:cubicBezTo>
                    <a:pt x="379" y="278"/>
                    <a:pt x="382" y="279"/>
                    <a:pt x="377" y="272"/>
                  </a:cubicBezTo>
                  <a:cubicBezTo>
                    <a:pt x="371" y="264"/>
                    <a:pt x="371" y="246"/>
                    <a:pt x="370" y="237"/>
                  </a:cubicBezTo>
                  <a:cubicBezTo>
                    <a:pt x="369" y="230"/>
                    <a:pt x="375" y="199"/>
                    <a:pt x="362" y="205"/>
                  </a:cubicBezTo>
                  <a:cubicBezTo>
                    <a:pt x="363" y="203"/>
                    <a:pt x="363" y="203"/>
                    <a:pt x="363" y="203"/>
                  </a:cubicBezTo>
                  <a:cubicBezTo>
                    <a:pt x="333" y="236"/>
                    <a:pt x="358" y="297"/>
                    <a:pt x="364" y="335"/>
                  </a:cubicBezTo>
                  <a:cubicBezTo>
                    <a:pt x="367" y="352"/>
                    <a:pt x="354" y="348"/>
                    <a:pt x="351" y="363"/>
                  </a:cubicBezTo>
                  <a:cubicBezTo>
                    <a:pt x="358" y="361"/>
                    <a:pt x="362" y="356"/>
                    <a:pt x="370" y="357"/>
                  </a:cubicBezTo>
                  <a:cubicBezTo>
                    <a:pt x="370" y="365"/>
                    <a:pt x="363" y="384"/>
                    <a:pt x="370" y="391"/>
                  </a:cubicBezTo>
                  <a:cubicBezTo>
                    <a:pt x="380" y="401"/>
                    <a:pt x="392" y="384"/>
                    <a:pt x="397" y="378"/>
                  </a:cubicBezTo>
                  <a:cubicBezTo>
                    <a:pt x="406" y="367"/>
                    <a:pt x="417" y="368"/>
                    <a:pt x="427" y="360"/>
                  </a:cubicBezTo>
                  <a:cubicBezTo>
                    <a:pt x="437" y="353"/>
                    <a:pt x="440" y="347"/>
                    <a:pt x="451" y="343"/>
                  </a:cubicBezTo>
                  <a:cubicBezTo>
                    <a:pt x="461" y="338"/>
                    <a:pt x="468" y="329"/>
                    <a:pt x="480" y="330"/>
                  </a:cubicBezTo>
                  <a:cubicBezTo>
                    <a:pt x="473" y="336"/>
                    <a:pt x="467" y="368"/>
                    <a:pt x="481" y="358"/>
                  </a:cubicBezTo>
                  <a:cubicBezTo>
                    <a:pt x="490" y="352"/>
                    <a:pt x="488" y="318"/>
                    <a:pt x="490" y="307"/>
                  </a:cubicBezTo>
                  <a:cubicBezTo>
                    <a:pt x="491" y="303"/>
                    <a:pt x="496" y="302"/>
                    <a:pt x="495" y="297"/>
                  </a:cubicBezTo>
                  <a:cubicBezTo>
                    <a:pt x="494" y="294"/>
                    <a:pt x="488" y="289"/>
                    <a:pt x="488" y="288"/>
                  </a:cubicBezTo>
                  <a:close/>
                  <a:moveTo>
                    <a:pt x="304" y="145"/>
                  </a:moveTo>
                  <a:cubicBezTo>
                    <a:pt x="300" y="144"/>
                    <a:pt x="291" y="141"/>
                    <a:pt x="287" y="144"/>
                  </a:cubicBezTo>
                  <a:cubicBezTo>
                    <a:pt x="283" y="147"/>
                    <a:pt x="286" y="155"/>
                    <a:pt x="284" y="156"/>
                  </a:cubicBezTo>
                  <a:cubicBezTo>
                    <a:pt x="283" y="157"/>
                    <a:pt x="280" y="158"/>
                    <a:pt x="280" y="159"/>
                  </a:cubicBezTo>
                  <a:cubicBezTo>
                    <a:pt x="277" y="152"/>
                    <a:pt x="272" y="142"/>
                    <a:pt x="263" y="142"/>
                  </a:cubicBezTo>
                  <a:cubicBezTo>
                    <a:pt x="251" y="143"/>
                    <a:pt x="253" y="154"/>
                    <a:pt x="250" y="163"/>
                  </a:cubicBezTo>
                  <a:cubicBezTo>
                    <a:pt x="247" y="169"/>
                    <a:pt x="244" y="179"/>
                    <a:pt x="241" y="185"/>
                  </a:cubicBezTo>
                  <a:cubicBezTo>
                    <a:pt x="237" y="193"/>
                    <a:pt x="229" y="195"/>
                    <a:pt x="225" y="202"/>
                  </a:cubicBezTo>
                  <a:cubicBezTo>
                    <a:pt x="225" y="202"/>
                    <a:pt x="224" y="201"/>
                    <a:pt x="223" y="201"/>
                  </a:cubicBezTo>
                  <a:cubicBezTo>
                    <a:pt x="223" y="191"/>
                    <a:pt x="227" y="186"/>
                    <a:pt x="232" y="177"/>
                  </a:cubicBezTo>
                  <a:cubicBezTo>
                    <a:pt x="236" y="171"/>
                    <a:pt x="237" y="165"/>
                    <a:pt x="240" y="158"/>
                  </a:cubicBezTo>
                  <a:cubicBezTo>
                    <a:pt x="243" y="151"/>
                    <a:pt x="250" y="145"/>
                    <a:pt x="253" y="139"/>
                  </a:cubicBezTo>
                  <a:cubicBezTo>
                    <a:pt x="259" y="121"/>
                    <a:pt x="233" y="119"/>
                    <a:pt x="228" y="136"/>
                  </a:cubicBezTo>
                  <a:cubicBezTo>
                    <a:pt x="222" y="130"/>
                    <a:pt x="208" y="129"/>
                    <a:pt x="200" y="131"/>
                  </a:cubicBezTo>
                  <a:cubicBezTo>
                    <a:pt x="196" y="132"/>
                    <a:pt x="178" y="144"/>
                    <a:pt x="178" y="134"/>
                  </a:cubicBezTo>
                  <a:cubicBezTo>
                    <a:pt x="178" y="130"/>
                    <a:pt x="177" y="127"/>
                    <a:pt x="177" y="123"/>
                  </a:cubicBezTo>
                  <a:cubicBezTo>
                    <a:pt x="155" y="122"/>
                    <a:pt x="138" y="121"/>
                    <a:pt x="124" y="102"/>
                  </a:cubicBezTo>
                  <a:cubicBezTo>
                    <a:pt x="126" y="99"/>
                    <a:pt x="126" y="96"/>
                    <a:pt x="127" y="93"/>
                  </a:cubicBezTo>
                  <a:cubicBezTo>
                    <a:pt x="122" y="85"/>
                    <a:pt x="109" y="82"/>
                    <a:pt x="102" y="78"/>
                  </a:cubicBezTo>
                  <a:cubicBezTo>
                    <a:pt x="125" y="67"/>
                    <a:pt x="67" y="52"/>
                    <a:pt x="69" y="59"/>
                  </a:cubicBezTo>
                  <a:cubicBezTo>
                    <a:pt x="66" y="51"/>
                    <a:pt x="55" y="37"/>
                    <a:pt x="43" y="38"/>
                  </a:cubicBezTo>
                  <a:cubicBezTo>
                    <a:pt x="41" y="38"/>
                    <a:pt x="28" y="19"/>
                    <a:pt x="25" y="17"/>
                  </a:cubicBezTo>
                  <a:cubicBezTo>
                    <a:pt x="18" y="11"/>
                    <a:pt x="6" y="7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2"/>
                    <a:pt x="5" y="22"/>
                    <a:pt x="16" y="25"/>
                  </a:cubicBezTo>
                  <a:cubicBezTo>
                    <a:pt x="15" y="28"/>
                    <a:pt x="15" y="33"/>
                    <a:pt x="14" y="36"/>
                  </a:cubicBezTo>
                  <a:cubicBezTo>
                    <a:pt x="28" y="34"/>
                    <a:pt x="31" y="43"/>
                    <a:pt x="24" y="54"/>
                  </a:cubicBezTo>
                  <a:cubicBezTo>
                    <a:pt x="31" y="58"/>
                    <a:pt x="37" y="59"/>
                    <a:pt x="44" y="56"/>
                  </a:cubicBezTo>
                  <a:cubicBezTo>
                    <a:pt x="60" y="75"/>
                    <a:pt x="31" y="92"/>
                    <a:pt x="74" y="91"/>
                  </a:cubicBezTo>
                  <a:cubicBezTo>
                    <a:pt x="74" y="93"/>
                    <a:pt x="75" y="97"/>
                    <a:pt x="75" y="99"/>
                  </a:cubicBezTo>
                  <a:cubicBezTo>
                    <a:pt x="79" y="130"/>
                    <a:pt x="85" y="137"/>
                    <a:pt x="103" y="156"/>
                  </a:cubicBezTo>
                  <a:cubicBezTo>
                    <a:pt x="110" y="164"/>
                    <a:pt x="120" y="174"/>
                    <a:pt x="119" y="187"/>
                  </a:cubicBezTo>
                  <a:cubicBezTo>
                    <a:pt x="119" y="206"/>
                    <a:pt x="111" y="200"/>
                    <a:pt x="97" y="210"/>
                  </a:cubicBezTo>
                  <a:cubicBezTo>
                    <a:pt x="95" y="209"/>
                    <a:pt x="95" y="207"/>
                    <a:pt x="94" y="205"/>
                  </a:cubicBezTo>
                  <a:cubicBezTo>
                    <a:pt x="92" y="208"/>
                    <a:pt x="88" y="210"/>
                    <a:pt x="86" y="214"/>
                  </a:cubicBezTo>
                  <a:cubicBezTo>
                    <a:pt x="73" y="212"/>
                    <a:pt x="62" y="208"/>
                    <a:pt x="48" y="209"/>
                  </a:cubicBezTo>
                  <a:cubicBezTo>
                    <a:pt x="51" y="212"/>
                    <a:pt x="55" y="220"/>
                    <a:pt x="58" y="222"/>
                  </a:cubicBezTo>
                  <a:cubicBezTo>
                    <a:pt x="51" y="223"/>
                    <a:pt x="45" y="226"/>
                    <a:pt x="39" y="227"/>
                  </a:cubicBezTo>
                  <a:cubicBezTo>
                    <a:pt x="43" y="229"/>
                    <a:pt x="46" y="233"/>
                    <a:pt x="50" y="235"/>
                  </a:cubicBezTo>
                  <a:cubicBezTo>
                    <a:pt x="47" y="238"/>
                    <a:pt x="46" y="245"/>
                    <a:pt x="43" y="249"/>
                  </a:cubicBezTo>
                  <a:cubicBezTo>
                    <a:pt x="46" y="251"/>
                    <a:pt x="46" y="252"/>
                    <a:pt x="50" y="253"/>
                  </a:cubicBezTo>
                  <a:cubicBezTo>
                    <a:pt x="49" y="258"/>
                    <a:pt x="51" y="262"/>
                    <a:pt x="50" y="266"/>
                  </a:cubicBezTo>
                  <a:cubicBezTo>
                    <a:pt x="63" y="275"/>
                    <a:pt x="82" y="269"/>
                    <a:pt x="88" y="286"/>
                  </a:cubicBezTo>
                  <a:cubicBezTo>
                    <a:pt x="79" y="291"/>
                    <a:pt x="71" y="297"/>
                    <a:pt x="78" y="306"/>
                  </a:cubicBezTo>
                  <a:cubicBezTo>
                    <a:pt x="86" y="305"/>
                    <a:pt x="93" y="298"/>
                    <a:pt x="98" y="293"/>
                  </a:cubicBezTo>
                  <a:cubicBezTo>
                    <a:pt x="98" y="303"/>
                    <a:pt x="105" y="310"/>
                    <a:pt x="112" y="317"/>
                  </a:cubicBezTo>
                  <a:cubicBezTo>
                    <a:pt x="129" y="309"/>
                    <a:pt x="146" y="329"/>
                    <a:pt x="168" y="317"/>
                  </a:cubicBezTo>
                  <a:cubicBezTo>
                    <a:pt x="162" y="308"/>
                    <a:pt x="158" y="298"/>
                    <a:pt x="154" y="287"/>
                  </a:cubicBezTo>
                  <a:cubicBezTo>
                    <a:pt x="157" y="285"/>
                    <a:pt x="163" y="283"/>
                    <a:pt x="166" y="283"/>
                  </a:cubicBezTo>
                  <a:cubicBezTo>
                    <a:pt x="177" y="305"/>
                    <a:pt x="230" y="269"/>
                    <a:pt x="242" y="262"/>
                  </a:cubicBezTo>
                  <a:cubicBezTo>
                    <a:pt x="255" y="254"/>
                    <a:pt x="320" y="200"/>
                    <a:pt x="334" y="223"/>
                  </a:cubicBezTo>
                  <a:cubicBezTo>
                    <a:pt x="343" y="211"/>
                    <a:pt x="349" y="202"/>
                    <a:pt x="349" y="184"/>
                  </a:cubicBezTo>
                  <a:cubicBezTo>
                    <a:pt x="339" y="172"/>
                    <a:pt x="319" y="149"/>
                    <a:pt x="304" y="1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513263" y="3779838"/>
              <a:ext cx="150813" cy="76200"/>
            </a:xfrm>
            <a:custGeom>
              <a:avLst/>
              <a:gdLst/>
              <a:ahLst/>
              <a:cxnLst>
                <a:cxn ang="0">
                  <a:pos x="50" y="13"/>
                </a:cxn>
                <a:cxn ang="0">
                  <a:pos x="67" y="3"/>
                </a:cxn>
                <a:cxn ang="0">
                  <a:pos x="62" y="13"/>
                </a:cxn>
                <a:cxn ang="0">
                  <a:pos x="63" y="23"/>
                </a:cxn>
                <a:cxn ang="0">
                  <a:pos x="61" y="30"/>
                </a:cxn>
                <a:cxn ang="0">
                  <a:pos x="49" y="31"/>
                </a:cxn>
                <a:cxn ang="0">
                  <a:pos x="45" y="27"/>
                </a:cxn>
                <a:cxn ang="0">
                  <a:pos x="41" y="32"/>
                </a:cxn>
                <a:cxn ang="0">
                  <a:pos x="29" y="34"/>
                </a:cxn>
                <a:cxn ang="0">
                  <a:pos x="19" y="31"/>
                </a:cxn>
                <a:cxn ang="0">
                  <a:pos x="14" y="33"/>
                </a:cxn>
                <a:cxn ang="0">
                  <a:pos x="10" y="30"/>
                </a:cxn>
                <a:cxn ang="0">
                  <a:pos x="2" y="26"/>
                </a:cxn>
                <a:cxn ang="0">
                  <a:pos x="3" y="15"/>
                </a:cxn>
                <a:cxn ang="0">
                  <a:pos x="10" y="21"/>
                </a:cxn>
                <a:cxn ang="0">
                  <a:pos x="19" y="25"/>
                </a:cxn>
                <a:cxn ang="0">
                  <a:pos x="23" y="22"/>
                </a:cxn>
                <a:cxn ang="0">
                  <a:pos x="29" y="22"/>
                </a:cxn>
                <a:cxn ang="0">
                  <a:pos x="40" y="17"/>
                </a:cxn>
                <a:cxn ang="0">
                  <a:pos x="50" y="13"/>
                </a:cxn>
              </a:cxnLst>
              <a:rect l="0" t="0" r="r" b="b"/>
              <a:pathLst>
                <a:path w="68" h="34">
                  <a:moveTo>
                    <a:pt x="50" y="13"/>
                  </a:moveTo>
                  <a:cubicBezTo>
                    <a:pt x="55" y="10"/>
                    <a:pt x="61" y="0"/>
                    <a:pt x="67" y="3"/>
                  </a:cubicBezTo>
                  <a:cubicBezTo>
                    <a:pt x="66" y="6"/>
                    <a:pt x="63" y="9"/>
                    <a:pt x="62" y="13"/>
                  </a:cubicBezTo>
                  <a:cubicBezTo>
                    <a:pt x="61" y="18"/>
                    <a:pt x="61" y="19"/>
                    <a:pt x="63" y="23"/>
                  </a:cubicBezTo>
                  <a:cubicBezTo>
                    <a:pt x="64" y="26"/>
                    <a:pt x="68" y="28"/>
                    <a:pt x="61" y="30"/>
                  </a:cubicBezTo>
                  <a:cubicBezTo>
                    <a:pt x="59" y="32"/>
                    <a:pt x="52" y="31"/>
                    <a:pt x="49" y="31"/>
                  </a:cubicBezTo>
                  <a:cubicBezTo>
                    <a:pt x="49" y="28"/>
                    <a:pt x="48" y="26"/>
                    <a:pt x="45" y="27"/>
                  </a:cubicBezTo>
                  <a:cubicBezTo>
                    <a:pt x="42" y="28"/>
                    <a:pt x="43" y="30"/>
                    <a:pt x="41" y="32"/>
                  </a:cubicBezTo>
                  <a:cubicBezTo>
                    <a:pt x="39" y="33"/>
                    <a:pt x="31" y="33"/>
                    <a:pt x="29" y="34"/>
                  </a:cubicBezTo>
                  <a:cubicBezTo>
                    <a:pt x="23" y="34"/>
                    <a:pt x="23" y="32"/>
                    <a:pt x="19" y="31"/>
                  </a:cubicBezTo>
                  <a:cubicBezTo>
                    <a:pt x="18" y="31"/>
                    <a:pt x="16" y="33"/>
                    <a:pt x="14" y="33"/>
                  </a:cubicBezTo>
                  <a:cubicBezTo>
                    <a:pt x="12" y="33"/>
                    <a:pt x="11" y="31"/>
                    <a:pt x="10" y="30"/>
                  </a:cubicBezTo>
                  <a:cubicBezTo>
                    <a:pt x="8" y="29"/>
                    <a:pt x="3" y="28"/>
                    <a:pt x="2" y="26"/>
                  </a:cubicBezTo>
                  <a:cubicBezTo>
                    <a:pt x="0" y="23"/>
                    <a:pt x="3" y="18"/>
                    <a:pt x="3" y="15"/>
                  </a:cubicBezTo>
                  <a:cubicBezTo>
                    <a:pt x="4" y="7"/>
                    <a:pt x="9" y="19"/>
                    <a:pt x="10" y="21"/>
                  </a:cubicBezTo>
                  <a:cubicBezTo>
                    <a:pt x="13" y="23"/>
                    <a:pt x="16" y="22"/>
                    <a:pt x="19" y="25"/>
                  </a:cubicBezTo>
                  <a:cubicBezTo>
                    <a:pt x="21" y="24"/>
                    <a:pt x="22" y="22"/>
                    <a:pt x="23" y="22"/>
                  </a:cubicBezTo>
                  <a:cubicBezTo>
                    <a:pt x="25" y="22"/>
                    <a:pt x="28" y="22"/>
                    <a:pt x="29" y="22"/>
                  </a:cubicBezTo>
                  <a:cubicBezTo>
                    <a:pt x="33" y="21"/>
                    <a:pt x="37" y="18"/>
                    <a:pt x="40" y="17"/>
                  </a:cubicBezTo>
                  <a:cubicBezTo>
                    <a:pt x="43" y="15"/>
                    <a:pt x="48" y="14"/>
                    <a:pt x="50" y="13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4221163" y="3746500"/>
              <a:ext cx="371475" cy="323850"/>
            </a:xfrm>
            <a:custGeom>
              <a:avLst/>
              <a:gdLst/>
              <a:ahLst/>
              <a:cxnLst>
                <a:cxn ang="0">
                  <a:pos x="147" y="58"/>
                </a:cxn>
                <a:cxn ang="0">
                  <a:pos x="160" y="62"/>
                </a:cxn>
                <a:cxn ang="0">
                  <a:pos x="160" y="63"/>
                </a:cxn>
                <a:cxn ang="0">
                  <a:pos x="151" y="68"/>
                </a:cxn>
                <a:cxn ang="0">
                  <a:pos x="148" y="76"/>
                </a:cxn>
                <a:cxn ang="0">
                  <a:pos x="143" y="85"/>
                </a:cxn>
                <a:cxn ang="0">
                  <a:pos x="137" y="96"/>
                </a:cxn>
                <a:cxn ang="0">
                  <a:pos x="119" y="121"/>
                </a:cxn>
                <a:cxn ang="0">
                  <a:pos x="112" y="127"/>
                </a:cxn>
                <a:cxn ang="0">
                  <a:pos x="105" y="134"/>
                </a:cxn>
                <a:cxn ang="0">
                  <a:pos x="75" y="140"/>
                </a:cxn>
                <a:cxn ang="0">
                  <a:pos x="69" y="131"/>
                </a:cxn>
                <a:cxn ang="0">
                  <a:pos x="57" y="126"/>
                </a:cxn>
                <a:cxn ang="0">
                  <a:pos x="50" y="108"/>
                </a:cxn>
                <a:cxn ang="0">
                  <a:pos x="18" y="68"/>
                </a:cxn>
                <a:cxn ang="0">
                  <a:pos x="3" y="80"/>
                </a:cxn>
                <a:cxn ang="0">
                  <a:pos x="0" y="79"/>
                </a:cxn>
                <a:cxn ang="0">
                  <a:pos x="5" y="68"/>
                </a:cxn>
                <a:cxn ang="0">
                  <a:pos x="4" y="44"/>
                </a:cxn>
                <a:cxn ang="0">
                  <a:pos x="17" y="34"/>
                </a:cxn>
                <a:cxn ang="0">
                  <a:pos x="32" y="32"/>
                </a:cxn>
                <a:cxn ang="0">
                  <a:pos x="43" y="21"/>
                </a:cxn>
                <a:cxn ang="0">
                  <a:pos x="56" y="15"/>
                </a:cxn>
                <a:cxn ang="0">
                  <a:pos x="59" y="15"/>
                </a:cxn>
                <a:cxn ang="0">
                  <a:pos x="56" y="20"/>
                </a:cxn>
                <a:cxn ang="0">
                  <a:pos x="65" y="15"/>
                </a:cxn>
                <a:cxn ang="0">
                  <a:pos x="65" y="15"/>
                </a:cxn>
                <a:cxn ang="0">
                  <a:pos x="70" y="15"/>
                </a:cxn>
                <a:cxn ang="0">
                  <a:pos x="73" y="15"/>
                </a:cxn>
                <a:cxn ang="0">
                  <a:pos x="87" y="24"/>
                </a:cxn>
                <a:cxn ang="0">
                  <a:pos x="105" y="18"/>
                </a:cxn>
                <a:cxn ang="0">
                  <a:pos x="114" y="35"/>
                </a:cxn>
                <a:cxn ang="0">
                  <a:pos x="133" y="57"/>
                </a:cxn>
                <a:cxn ang="0">
                  <a:pos x="147" y="58"/>
                </a:cxn>
              </a:cxnLst>
              <a:rect l="0" t="0" r="r" b="b"/>
              <a:pathLst>
                <a:path w="167" h="145">
                  <a:moveTo>
                    <a:pt x="147" y="58"/>
                  </a:moveTo>
                  <a:cubicBezTo>
                    <a:pt x="153" y="55"/>
                    <a:pt x="167" y="49"/>
                    <a:pt x="160" y="62"/>
                  </a:cubicBezTo>
                  <a:cubicBezTo>
                    <a:pt x="159" y="62"/>
                    <a:pt x="159" y="62"/>
                    <a:pt x="160" y="63"/>
                  </a:cubicBezTo>
                  <a:cubicBezTo>
                    <a:pt x="156" y="64"/>
                    <a:pt x="153" y="66"/>
                    <a:pt x="151" y="68"/>
                  </a:cubicBezTo>
                  <a:cubicBezTo>
                    <a:pt x="150" y="71"/>
                    <a:pt x="148" y="73"/>
                    <a:pt x="148" y="76"/>
                  </a:cubicBezTo>
                  <a:cubicBezTo>
                    <a:pt x="145" y="77"/>
                    <a:pt x="144" y="83"/>
                    <a:pt x="143" y="85"/>
                  </a:cubicBezTo>
                  <a:cubicBezTo>
                    <a:pt x="142" y="89"/>
                    <a:pt x="140" y="93"/>
                    <a:pt x="137" y="96"/>
                  </a:cubicBezTo>
                  <a:cubicBezTo>
                    <a:pt x="131" y="103"/>
                    <a:pt x="127" y="116"/>
                    <a:pt x="119" y="121"/>
                  </a:cubicBezTo>
                  <a:cubicBezTo>
                    <a:pt x="116" y="124"/>
                    <a:pt x="114" y="123"/>
                    <a:pt x="112" y="127"/>
                  </a:cubicBezTo>
                  <a:cubicBezTo>
                    <a:pt x="109" y="133"/>
                    <a:pt x="109" y="132"/>
                    <a:pt x="105" y="134"/>
                  </a:cubicBezTo>
                  <a:cubicBezTo>
                    <a:pt x="99" y="137"/>
                    <a:pt x="80" y="145"/>
                    <a:pt x="75" y="140"/>
                  </a:cubicBezTo>
                  <a:cubicBezTo>
                    <a:pt x="73" y="138"/>
                    <a:pt x="73" y="133"/>
                    <a:pt x="69" y="131"/>
                  </a:cubicBezTo>
                  <a:cubicBezTo>
                    <a:pt x="66" y="128"/>
                    <a:pt x="61" y="129"/>
                    <a:pt x="57" y="126"/>
                  </a:cubicBezTo>
                  <a:cubicBezTo>
                    <a:pt x="53" y="121"/>
                    <a:pt x="51" y="114"/>
                    <a:pt x="50" y="108"/>
                  </a:cubicBezTo>
                  <a:cubicBezTo>
                    <a:pt x="47" y="95"/>
                    <a:pt x="39" y="61"/>
                    <a:pt x="18" y="68"/>
                  </a:cubicBezTo>
                  <a:cubicBezTo>
                    <a:pt x="13" y="69"/>
                    <a:pt x="7" y="76"/>
                    <a:pt x="3" y="80"/>
                  </a:cubicBezTo>
                  <a:cubicBezTo>
                    <a:pt x="4" y="79"/>
                    <a:pt x="2" y="79"/>
                    <a:pt x="0" y="79"/>
                  </a:cubicBezTo>
                  <a:cubicBezTo>
                    <a:pt x="1" y="75"/>
                    <a:pt x="3" y="72"/>
                    <a:pt x="5" y="68"/>
                  </a:cubicBezTo>
                  <a:cubicBezTo>
                    <a:pt x="8" y="60"/>
                    <a:pt x="5" y="52"/>
                    <a:pt x="4" y="44"/>
                  </a:cubicBezTo>
                  <a:cubicBezTo>
                    <a:pt x="8" y="41"/>
                    <a:pt x="12" y="37"/>
                    <a:pt x="17" y="34"/>
                  </a:cubicBezTo>
                  <a:cubicBezTo>
                    <a:pt x="22" y="32"/>
                    <a:pt x="27" y="33"/>
                    <a:pt x="32" y="32"/>
                  </a:cubicBezTo>
                  <a:cubicBezTo>
                    <a:pt x="38" y="30"/>
                    <a:pt x="39" y="25"/>
                    <a:pt x="43" y="21"/>
                  </a:cubicBezTo>
                  <a:cubicBezTo>
                    <a:pt x="45" y="20"/>
                    <a:pt x="53" y="16"/>
                    <a:pt x="56" y="15"/>
                  </a:cubicBezTo>
                  <a:cubicBezTo>
                    <a:pt x="57" y="15"/>
                    <a:pt x="58" y="15"/>
                    <a:pt x="59" y="15"/>
                  </a:cubicBezTo>
                  <a:cubicBezTo>
                    <a:pt x="58" y="16"/>
                    <a:pt x="57" y="18"/>
                    <a:pt x="56" y="20"/>
                  </a:cubicBezTo>
                  <a:cubicBezTo>
                    <a:pt x="59" y="18"/>
                    <a:pt x="62" y="17"/>
                    <a:pt x="65" y="15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6" y="16"/>
                    <a:pt x="68" y="16"/>
                    <a:pt x="70" y="15"/>
                  </a:cubicBezTo>
                  <a:cubicBezTo>
                    <a:pt x="71" y="15"/>
                    <a:pt x="72" y="15"/>
                    <a:pt x="73" y="15"/>
                  </a:cubicBezTo>
                  <a:cubicBezTo>
                    <a:pt x="79" y="17"/>
                    <a:pt x="79" y="26"/>
                    <a:pt x="87" y="24"/>
                  </a:cubicBezTo>
                  <a:cubicBezTo>
                    <a:pt x="88" y="12"/>
                    <a:pt x="103" y="0"/>
                    <a:pt x="105" y="18"/>
                  </a:cubicBezTo>
                  <a:cubicBezTo>
                    <a:pt x="106" y="26"/>
                    <a:pt x="98" y="40"/>
                    <a:pt x="114" y="35"/>
                  </a:cubicBezTo>
                  <a:cubicBezTo>
                    <a:pt x="115" y="44"/>
                    <a:pt x="126" y="53"/>
                    <a:pt x="133" y="57"/>
                  </a:cubicBezTo>
                  <a:cubicBezTo>
                    <a:pt x="138" y="59"/>
                    <a:pt x="142" y="60"/>
                    <a:pt x="147" y="5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3322638" y="2727325"/>
              <a:ext cx="1343025" cy="1516063"/>
            </a:xfrm>
            <a:custGeom>
              <a:avLst/>
              <a:gdLst/>
              <a:ahLst/>
              <a:cxnLst>
                <a:cxn ang="0">
                  <a:pos x="436" y="284"/>
                </a:cxn>
                <a:cxn ang="0">
                  <a:pos x="438" y="318"/>
                </a:cxn>
                <a:cxn ang="0">
                  <a:pos x="368" y="294"/>
                </a:cxn>
                <a:cxn ang="0">
                  <a:pos x="358" y="287"/>
                </a:cxn>
                <a:cxn ang="0">
                  <a:pos x="320" y="254"/>
                </a:cxn>
                <a:cxn ang="0">
                  <a:pos x="320" y="236"/>
                </a:cxn>
                <a:cxn ang="0">
                  <a:pos x="328" y="223"/>
                </a:cxn>
                <a:cxn ang="0">
                  <a:pos x="356" y="215"/>
                </a:cxn>
                <a:cxn ang="0">
                  <a:pos x="367" y="211"/>
                </a:cxn>
                <a:cxn ang="0">
                  <a:pos x="373" y="157"/>
                </a:cxn>
                <a:cxn ang="0">
                  <a:pos x="344" y="92"/>
                </a:cxn>
                <a:cxn ang="0">
                  <a:pos x="294" y="55"/>
                </a:cxn>
                <a:cxn ang="0">
                  <a:pos x="286" y="26"/>
                </a:cxn>
                <a:cxn ang="0">
                  <a:pos x="270" y="42"/>
                </a:cxn>
                <a:cxn ang="0">
                  <a:pos x="203" y="116"/>
                </a:cxn>
                <a:cxn ang="0">
                  <a:pos x="182" y="45"/>
                </a:cxn>
                <a:cxn ang="0">
                  <a:pos x="120" y="19"/>
                </a:cxn>
                <a:cxn ang="0">
                  <a:pos x="60" y="19"/>
                </a:cxn>
                <a:cxn ang="0">
                  <a:pos x="2" y="30"/>
                </a:cxn>
                <a:cxn ang="0">
                  <a:pos x="18" y="82"/>
                </a:cxn>
                <a:cxn ang="0">
                  <a:pos x="29" y="155"/>
                </a:cxn>
                <a:cxn ang="0">
                  <a:pos x="88" y="296"/>
                </a:cxn>
                <a:cxn ang="0">
                  <a:pos x="51" y="331"/>
                </a:cxn>
                <a:cxn ang="0">
                  <a:pos x="92" y="413"/>
                </a:cxn>
                <a:cxn ang="0">
                  <a:pos x="84" y="455"/>
                </a:cxn>
                <a:cxn ang="0">
                  <a:pos x="238" y="676"/>
                </a:cxn>
                <a:cxn ang="0">
                  <a:pos x="290" y="681"/>
                </a:cxn>
                <a:cxn ang="0">
                  <a:pos x="376" y="651"/>
                </a:cxn>
                <a:cxn ang="0">
                  <a:pos x="388" y="629"/>
                </a:cxn>
                <a:cxn ang="0">
                  <a:pos x="394" y="547"/>
                </a:cxn>
                <a:cxn ang="0">
                  <a:pos x="404" y="537"/>
                </a:cxn>
                <a:cxn ang="0">
                  <a:pos x="408" y="502"/>
                </a:cxn>
                <a:cxn ang="0">
                  <a:pos x="436" y="490"/>
                </a:cxn>
                <a:cxn ang="0">
                  <a:pos x="460" y="473"/>
                </a:cxn>
                <a:cxn ang="0">
                  <a:pos x="476" y="466"/>
                </a:cxn>
                <a:cxn ang="0">
                  <a:pos x="456" y="425"/>
                </a:cxn>
                <a:cxn ang="0">
                  <a:pos x="360" y="579"/>
                </a:cxn>
                <a:cxn ang="0">
                  <a:pos x="321" y="611"/>
                </a:cxn>
                <a:cxn ang="0">
                  <a:pos x="363" y="553"/>
                </a:cxn>
                <a:cxn ang="0">
                  <a:pos x="389" y="464"/>
                </a:cxn>
                <a:cxn ang="0">
                  <a:pos x="410" y="413"/>
                </a:cxn>
                <a:cxn ang="0">
                  <a:pos x="490" y="359"/>
                </a:cxn>
                <a:cxn ang="0">
                  <a:pos x="573" y="288"/>
                </a:cxn>
                <a:cxn ang="0">
                  <a:pos x="604" y="224"/>
                </a:cxn>
                <a:cxn ang="0">
                  <a:pos x="525" y="371"/>
                </a:cxn>
                <a:cxn ang="0">
                  <a:pos x="475" y="385"/>
                </a:cxn>
                <a:cxn ang="0">
                  <a:pos x="548" y="385"/>
                </a:cxn>
              </a:cxnLst>
              <a:rect l="0" t="0" r="r" b="b"/>
              <a:pathLst>
                <a:path w="604" h="681">
                  <a:moveTo>
                    <a:pt x="512" y="263"/>
                  </a:moveTo>
                  <a:cubicBezTo>
                    <a:pt x="500" y="270"/>
                    <a:pt x="447" y="306"/>
                    <a:pt x="436" y="284"/>
                  </a:cubicBezTo>
                  <a:cubicBezTo>
                    <a:pt x="433" y="284"/>
                    <a:pt x="427" y="286"/>
                    <a:pt x="424" y="288"/>
                  </a:cubicBezTo>
                  <a:cubicBezTo>
                    <a:pt x="428" y="299"/>
                    <a:pt x="432" y="309"/>
                    <a:pt x="438" y="318"/>
                  </a:cubicBezTo>
                  <a:cubicBezTo>
                    <a:pt x="416" y="330"/>
                    <a:pt x="399" y="310"/>
                    <a:pt x="382" y="318"/>
                  </a:cubicBezTo>
                  <a:cubicBezTo>
                    <a:pt x="375" y="311"/>
                    <a:pt x="368" y="304"/>
                    <a:pt x="368" y="294"/>
                  </a:cubicBezTo>
                  <a:cubicBezTo>
                    <a:pt x="363" y="299"/>
                    <a:pt x="356" y="306"/>
                    <a:pt x="348" y="307"/>
                  </a:cubicBezTo>
                  <a:cubicBezTo>
                    <a:pt x="341" y="298"/>
                    <a:pt x="349" y="292"/>
                    <a:pt x="358" y="287"/>
                  </a:cubicBezTo>
                  <a:cubicBezTo>
                    <a:pt x="352" y="270"/>
                    <a:pt x="333" y="276"/>
                    <a:pt x="320" y="267"/>
                  </a:cubicBezTo>
                  <a:cubicBezTo>
                    <a:pt x="321" y="263"/>
                    <a:pt x="319" y="259"/>
                    <a:pt x="320" y="254"/>
                  </a:cubicBezTo>
                  <a:cubicBezTo>
                    <a:pt x="316" y="253"/>
                    <a:pt x="316" y="252"/>
                    <a:pt x="313" y="250"/>
                  </a:cubicBezTo>
                  <a:cubicBezTo>
                    <a:pt x="316" y="246"/>
                    <a:pt x="317" y="239"/>
                    <a:pt x="320" y="236"/>
                  </a:cubicBezTo>
                  <a:cubicBezTo>
                    <a:pt x="316" y="234"/>
                    <a:pt x="313" y="230"/>
                    <a:pt x="309" y="228"/>
                  </a:cubicBezTo>
                  <a:cubicBezTo>
                    <a:pt x="315" y="227"/>
                    <a:pt x="321" y="224"/>
                    <a:pt x="328" y="223"/>
                  </a:cubicBezTo>
                  <a:cubicBezTo>
                    <a:pt x="325" y="221"/>
                    <a:pt x="321" y="213"/>
                    <a:pt x="318" y="210"/>
                  </a:cubicBezTo>
                  <a:cubicBezTo>
                    <a:pt x="332" y="209"/>
                    <a:pt x="343" y="213"/>
                    <a:pt x="356" y="215"/>
                  </a:cubicBezTo>
                  <a:cubicBezTo>
                    <a:pt x="358" y="211"/>
                    <a:pt x="362" y="209"/>
                    <a:pt x="364" y="206"/>
                  </a:cubicBezTo>
                  <a:cubicBezTo>
                    <a:pt x="365" y="208"/>
                    <a:pt x="365" y="210"/>
                    <a:pt x="367" y="211"/>
                  </a:cubicBezTo>
                  <a:cubicBezTo>
                    <a:pt x="381" y="201"/>
                    <a:pt x="389" y="207"/>
                    <a:pt x="389" y="188"/>
                  </a:cubicBezTo>
                  <a:cubicBezTo>
                    <a:pt x="390" y="175"/>
                    <a:pt x="380" y="165"/>
                    <a:pt x="373" y="157"/>
                  </a:cubicBezTo>
                  <a:cubicBezTo>
                    <a:pt x="355" y="138"/>
                    <a:pt x="349" y="131"/>
                    <a:pt x="345" y="100"/>
                  </a:cubicBezTo>
                  <a:cubicBezTo>
                    <a:pt x="345" y="98"/>
                    <a:pt x="344" y="94"/>
                    <a:pt x="344" y="92"/>
                  </a:cubicBezTo>
                  <a:cubicBezTo>
                    <a:pt x="301" y="93"/>
                    <a:pt x="330" y="76"/>
                    <a:pt x="314" y="57"/>
                  </a:cubicBezTo>
                  <a:cubicBezTo>
                    <a:pt x="307" y="60"/>
                    <a:pt x="301" y="59"/>
                    <a:pt x="294" y="55"/>
                  </a:cubicBezTo>
                  <a:cubicBezTo>
                    <a:pt x="301" y="44"/>
                    <a:pt x="298" y="35"/>
                    <a:pt x="284" y="37"/>
                  </a:cubicBezTo>
                  <a:cubicBezTo>
                    <a:pt x="285" y="34"/>
                    <a:pt x="285" y="29"/>
                    <a:pt x="286" y="26"/>
                  </a:cubicBezTo>
                  <a:cubicBezTo>
                    <a:pt x="275" y="23"/>
                    <a:pt x="273" y="13"/>
                    <a:pt x="270" y="3"/>
                  </a:cubicBezTo>
                  <a:cubicBezTo>
                    <a:pt x="268" y="16"/>
                    <a:pt x="268" y="30"/>
                    <a:pt x="270" y="42"/>
                  </a:cubicBezTo>
                  <a:cubicBezTo>
                    <a:pt x="272" y="60"/>
                    <a:pt x="274" y="92"/>
                    <a:pt x="257" y="104"/>
                  </a:cubicBezTo>
                  <a:cubicBezTo>
                    <a:pt x="237" y="117"/>
                    <a:pt x="220" y="88"/>
                    <a:pt x="203" y="116"/>
                  </a:cubicBezTo>
                  <a:cubicBezTo>
                    <a:pt x="200" y="105"/>
                    <a:pt x="208" y="95"/>
                    <a:pt x="203" y="84"/>
                  </a:cubicBezTo>
                  <a:cubicBezTo>
                    <a:pt x="188" y="74"/>
                    <a:pt x="188" y="59"/>
                    <a:pt x="182" y="45"/>
                  </a:cubicBezTo>
                  <a:cubicBezTo>
                    <a:pt x="176" y="30"/>
                    <a:pt x="169" y="27"/>
                    <a:pt x="154" y="31"/>
                  </a:cubicBezTo>
                  <a:cubicBezTo>
                    <a:pt x="135" y="36"/>
                    <a:pt x="133" y="33"/>
                    <a:pt x="120" y="19"/>
                  </a:cubicBezTo>
                  <a:cubicBezTo>
                    <a:pt x="112" y="10"/>
                    <a:pt x="97" y="1"/>
                    <a:pt x="85" y="1"/>
                  </a:cubicBezTo>
                  <a:cubicBezTo>
                    <a:pt x="71" y="0"/>
                    <a:pt x="67" y="10"/>
                    <a:pt x="60" y="19"/>
                  </a:cubicBezTo>
                  <a:cubicBezTo>
                    <a:pt x="48" y="22"/>
                    <a:pt x="33" y="19"/>
                    <a:pt x="22" y="16"/>
                  </a:cubicBezTo>
                  <a:cubicBezTo>
                    <a:pt x="15" y="15"/>
                    <a:pt x="3" y="23"/>
                    <a:pt x="2" y="30"/>
                  </a:cubicBezTo>
                  <a:cubicBezTo>
                    <a:pt x="0" y="41"/>
                    <a:pt x="11" y="45"/>
                    <a:pt x="16" y="53"/>
                  </a:cubicBezTo>
                  <a:cubicBezTo>
                    <a:pt x="21" y="63"/>
                    <a:pt x="15" y="73"/>
                    <a:pt x="18" y="82"/>
                  </a:cubicBezTo>
                  <a:cubicBezTo>
                    <a:pt x="21" y="91"/>
                    <a:pt x="31" y="94"/>
                    <a:pt x="35" y="102"/>
                  </a:cubicBezTo>
                  <a:cubicBezTo>
                    <a:pt x="46" y="121"/>
                    <a:pt x="32" y="138"/>
                    <a:pt x="29" y="155"/>
                  </a:cubicBezTo>
                  <a:cubicBezTo>
                    <a:pt x="25" y="177"/>
                    <a:pt x="48" y="184"/>
                    <a:pt x="63" y="194"/>
                  </a:cubicBezTo>
                  <a:cubicBezTo>
                    <a:pt x="96" y="220"/>
                    <a:pt x="110" y="256"/>
                    <a:pt x="88" y="296"/>
                  </a:cubicBezTo>
                  <a:cubicBezTo>
                    <a:pt x="84" y="303"/>
                    <a:pt x="80" y="312"/>
                    <a:pt x="74" y="319"/>
                  </a:cubicBezTo>
                  <a:cubicBezTo>
                    <a:pt x="67" y="325"/>
                    <a:pt x="57" y="325"/>
                    <a:pt x="51" y="331"/>
                  </a:cubicBezTo>
                  <a:cubicBezTo>
                    <a:pt x="38" y="344"/>
                    <a:pt x="63" y="355"/>
                    <a:pt x="68" y="368"/>
                  </a:cubicBezTo>
                  <a:cubicBezTo>
                    <a:pt x="74" y="385"/>
                    <a:pt x="82" y="397"/>
                    <a:pt x="92" y="413"/>
                  </a:cubicBezTo>
                  <a:cubicBezTo>
                    <a:pt x="102" y="428"/>
                    <a:pt x="94" y="446"/>
                    <a:pt x="98" y="464"/>
                  </a:cubicBezTo>
                  <a:cubicBezTo>
                    <a:pt x="92" y="463"/>
                    <a:pt x="88" y="459"/>
                    <a:pt x="84" y="455"/>
                  </a:cubicBezTo>
                  <a:cubicBezTo>
                    <a:pt x="96" y="524"/>
                    <a:pt x="102" y="642"/>
                    <a:pt x="167" y="662"/>
                  </a:cubicBezTo>
                  <a:cubicBezTo>
                    <a:pt x="190" y="669"/>
                    <a:pt x="215" y="671"/>
                    <a:pt x="238" y="676"/>
                  </a:cubicBezTo>
                  <a:cubicBezTo>
                    <a:pt x="252" y="669"/>
                    <a:pt x="264" y="652"/>
                    <a:pt x="282" y="660"/>
                  </a:cubicBezTo>
                  <a:cubicBezTo>
                    <a:pt x="285" y="667"/>
                    <a:pt x="288" y="674"/>
                    <a:pt x="290" y="681"/>
                  </a:cubicBezTo>
                  <a:cubicBezTo>
                    <a:pt x="294" y="679"/>
                    <a:pt x="299" y="677"/>
                    <a:pt x="303" y="676"/>
                  </a:cubicBezTo>
                  <a:cubicBezTo>
                    <a:pt x="327" y="667"/>
                    <a:pt x="353" y="662"/>
                    <a:pt x="376" y="651"/>
                  </a:cubicBezTo>
                  <a:cubicBezTo>
                    <a:pt x="377" y="646"/>
                    <a:pt x="373" y="639"/>
                    <a:pt x="376" y="635"/>
                  </a:cubicBezTo>
                  <a:cubicBezTo>
                    <a:pt x="378" y="631"/>
                    <a:pt x="384" y="633"/>
                    <a:pt x="388" y="629"/>
                  </a:cubicBezTo>
                  <a:cubicBezTo>
                    <a:pt x="400" y="615"/>
                    <a:pt x="392" y="589"/>
                    <a:pt x="391" y="573"/>
                  </a:cubicBezTo>
                  <a:cubicBezTo>
                    <a:pt x="390" y="564"/>
                    <a:pt x="393" y="555"/>
                    <a:pt x="394" y="547"/>
                  </a:cubicBezTo>
                  <a:cubicBezTo>
                    <a:pt x="395" y="544"/>
                    <a:pt x="396" y="540"/>
                    <a:pt x="399" y="538"/>
                  </a:cubicBezTo>
                  <a:cubicBezTo>
                    <a:pt x="399" y="537"/>
                    <a:pt x="402" y="537"/>
                    <a:pt x="404" y="537"/>
                  </a:cubicBezTo>
                  <a:cubicBezTo>
                    <a:pt x="405" y="533"/>
                    <a:pt x="407" y="530"/>
                    <a:pt x="409" y="526"/>
                  </a:cubicBezTo>
                  <a:cubicBezTo>
                    <a:pt x="412" y="518"/>
                    <a:pt x="409" y="510"/>
                    <a:pt x="408" y="502"/>
                  </a:cubicBezTo>
                  <a:cubicBezTo>
                    <a:pt x="412" y="499"/>
                    <a:pt x="416" y="495"/>
                    <a:pt x="421" y="492"/>
                  </a:cubicBezTo>
                  <a:cubicBezTo>
                    <a:pt x="426" y="490"/>
                    <a:pt x="431" y="491"/>
                    <a:pt x="436" y="490"/>
                  </a:cubicBezTo>
                  <a:cubicBezTo>
                    <a:pt x="442" y="488"/>
                    <a:pt x="443" y="483"/>
                    <a:pt x="447" y="479"/>
                  </a:cubicBezTo>
                  <a:cubicBezTo>
                    <a:pt x="449" y="478"/>
                    <a:pt x="457" y="474"/>
                    <a:pt x="460" y="473"/>
                  </a:cubicBezTo>
                  <a:cubicBezTo>
                    <a:pt x="461" y="473"/>
                    <a:pt x="462" y="473"/>
                    <a:pt x="463" y="473"/>
                  </a:cubicBezTo>
                  <a:cubicBezTo>
                    <a:pt x="467" y="469"/>
                    <a:pt x="471" y="467"/>
                    <a:pt x="476" y="466"/>
                  </a:cubicBezTo>
                  <a:cubicBezTo>
                    <a:pt x="491" y="461"/>
                    <a:pt x="499" y="456"/>
                    <a:pt x="504" y="441"/>
                  </a:cubicBezTo>
                  <a:cubicBezTo>
                    <a:pt x="513" y="406"/>
                    <a:pt x="473" y="413"/>
                    <a:pt x="456" y="425"/>
                  </a:cubicBezTo>
                  <a:cubicBezTo>
                    <a:pt x="432" y="442"/>
                    <a:pt x="401" y="471"/>
                    <a:pt x="392" y="499"/>
                  </a:cubicBezTo>
                  <a:cubicBezTo>
                    <a:pt x="384" y="525"/>
                    <a:pt x="379" y="559"/>
                    <a:pt x="360" y="579"/>
                  </a:cubicBezTo>
                  <a:cubicBezTo>
                    <a:pt x="346" y="595"/>
                    <a:pt x="327" y="607"/>
                    <a:pt x="315" y="625"/>
                  </a:cubicBezTo>
                  <a:cubicBezTo>
                    <a:pt x="317" y="620"/>
                    <a:pt x="318" y="615"/>
                    <a:pt x="321" y="611"/>
                  </a:cubicBezTo>
                  <a:cubicBezTo>
                    <a:pt x="326" y="603"/>
                    <a:pt x="332" y="596"/>
                    <a:pt x="338" y="588"/>
                  </a:cubicBezTo>
                  <a:cubicBezTo>
                    <a:pt x="348" y="577"/>
                    <a:pt x="358" y="567"/>
                    <a:pt x="363" y="553"/>
                  </a:cubicBezTo>
                  <a:cubicBezTo>
                    <a:pt x="369" y="538"/>
                    <a:pt x="372" y="522"/>
                    <a:pt x="374" y="506"/>
                  </a:cubicBezTo>
                  <a:cubicBezTo>
                    <a:pt x="376" y="491"/>
                    <a:pt x="382" y="478"/>
                    <a:pt x="389" y="464"/>
                  </a:cubicBezTo>
                  <a:cubicBezTo>
                    <a:pt x="394" y="454"/>
                    <a:pt x="404" y="450"/>
                    <a:pt x="409" y="441"/>
                  </a:cubicBezTo>
                  <a:cubicBezTo>
                    <a:pt x="413" y="433"/>
                    <a:pt x="407" y="422"/>
                    <a:pt x="410" y="413"/>
                  </a:cubicBezTo>
                  <a:cubicBezTo>
                    <a:pt x="414" y="397"/>
                    <a:pt x="431" y="388"/>
                    <a:pt x="443" y="378"/>
                  </a:cubicBezTo>
                  <a:cubicBezTo>
                    <a:pt x="458" y="366"/>
                    <a:pt x="472" y="365"/>
                    <a:pt x="490" y="359"/>
                  </a:cubicBezTo>
                  <a:cubicBezTo>
                    <a:pt x="513" y="351"/>
                    <a:pt x="543" y="341"/>
                    <a:pt x="560" y="324"/>
                  </a:cubicBezTo>
                  <a:cubicBezTo>
                    <a:pt x="570" y="314"/>
                    <a:pt x="570" y="301"/>
                    <a:pt x="573" y="288"/>
                  </a:cubicBezTo>
                  <a:cubicBezTo>
                    <a:pt x="576" y="270"/>
                    <a:pt x="583" y="251"/>
                    <a:pt x="594" y="236"/>
                  </a:cubicBezTo>
                  <a:cubicBezTo>
                    <a:pt x="598" y="232"/>
                    <a:pt x="601" y="228"/>
                    <a:pt x="604" y="224"/>
                  </a:cubicBezTo>
                  <a:cubicBezTo>
                    <a:pt x="590" y="201"/>
                    <a:pt x="525" y="255"/>
                    <a:pt x="512" y="263"/>
                  </a:cubicBezTo>
                  <a:close/>
                  <a:moveTo>
                    <a:pt x="525" y="371"/>
                  </a:moveTo>
                  <a:cubicBezTo>
                    <a:pt x="507" y="370"/>
                    <a:pt x="489" y="372"/>
                    <a:pt x="474" y="383"/>
                  </a:cubicBezTo>
                  <a:cubicBezTo>
                    <a:pt x="475" y="384"/>
                    <a:pt x="475" y="385"/>
                    <a:pt x="475" y="385"/>
                  </a:cubicBezTo>
                  <a:cubicBezTo>
                    <a:pt x="492" y="388"/>
                    <a:pt x="509" y="391"/>
                    <a:pt x="526" y="389"/>
                  </a:cubicBezTo>
                  <a:cubicBezTo>
                    <a:pt x="532" y="389"/>
                    <a:pt x="543" y="388"/>
                    <a:pt x="548" y="385"/>
                  </a:cubicBezTo>
                  <a:cubicBezTo>
                    <a:pt x="564" y="374"/>
                    <a:pt x="530" y="371"/>
                    <a:pt x="525" y="37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625725" y="3357563"/>
              <a:ext cx="1341438" cy="1317625"/>
            </a:xfrm>
            <a:custGeom>
              <a:avLst/>
              <a:gdLst/>
              <a:ahLst/>
              <a:cxnLst>
                <a:cxn ang="0">
                  <a:pos x="603" y="398"/>
                </a:cxn>
                <a:cxn ang="0">
                  <a:pos x="559" y="455"/>
                </a:cxn>
                <a:cxn ang="0">
                  <a:pos x="528" y="469"/>
                </a:cxn>
                <a:cxn ang="0">
                  <a:pos x="471" y="511"/>
                </a:cxn>
                <a:cxn ang="0">
                  <a:pos x="465" y="535"/>
                </a:cxn>
                <a:cxn ang="0">
                  <a:pos x="399" y="583"/>
                </a:cxn>
                <a:cxn ang="0">
                  <a:pos x="402" y="535"/>
                </a:cxn>
                <a:cxn ang="0">
                  <a:pos x="410" y="512"/>
                </a:cxn>
                <a:cxn ang="0">
                  <a:pos x="414" y="471"/>
                </a:cxn>
                <a:cxn ang="0">
                  <a:pos x="441" y="453"/>
                </a:cxn>
                <a:cxn ang="0">
                  <a:pos x="363" y="411"/>
                </a:cxn>
                <a:cxn ang="0">
                  <a:pos x="324" y="419"/>
                </a:cxn>
                <a:cxn ang="0">
                  <a:pos x="293" y="397"/>
                </a:cxn>
                <a:cxn ang="0">
                  <a:pos x="288" y="368"/>
                </a:cxn>
                <a:cxn ang="0">
                  <a:pos x="270" y="355"/>
                </a:cxn>
                <a:cxn ang="0">
                  <a:pos x="213" y="327"/>
                </a:cxn>
                <a:cxn ang="0">
                  <a:pos x="168" y="357"/>
                </a:cxn>
                <a:cxn ang="0">
                  <a:pos x="115" y="358"/>
                </a:cxn>
                <a:cxn ang="0">
                  <a:pos x="86" y="356"/>
                </a:cxn>
                <a:cxn ang="0">
                  <a:pos x="30" y="345"/>
                </a:cxn>
                <a:cxn ang="0">
                  <a:pos x="2" y="313"/>
                </a:cxn>
                <a:cxn ang="0">
                  <a:pos x="2" y="216"/>
                </a:cxn>
                <a:cxn ang="0">
                  <a:pos x="34" y="135"/>
                </a:cxn>
                <a:cxn ang="0">
                  <a:pos x="158" y="17"/>
                </a:cxn>
                <a:cxn ang="0">
                  <a:pos x="188" y="34"/>
                </a:cxn>
                <a:cxn ang="0">
                  <a:pos x="214" y="42"/>
                </a:cxn>
                <a:cxn ang="0">
                  <a:pos x="240" y="53"/>
                </a:cxn>
                <a:cxn ang="0">
                  <a:pos x="300" y="61"/>
                </a:cxn>
                <a:cxn ang="0">
                  <a:pos x="328" y="148"/>
                </a:cxn>
                <a:cxn ang="0">
                  <a:pos x="363" y="177"/>
                </a:cxn>
                <a:cxn ang="0">
                  <a:pos x="397" y="171"/>
                </a:cxn>
                <a:cxn ang="0">
                  <a:pos x="480" y="379"/>
                </a:cxn>
                <a:cxn ang="0">
                  <a:pos x="595" y="377"/>
                </a:cxn>
              </a:cxnLst>
              <a:rect l="0" t="0" r="r" b="b"/>
              <a:pathLst>
                <a:path w="603" h="592">
                  <a:moveTo>
                    <a:pt x="595" y="377"/>
                  </a:moveTo>
                  <a:cubicBezTo>
                    <a:pt x="598" y="384"/>
                    <a:pt x="601" y="391"/>
                    <a:pt x="603" y="398"/>
                  </a:cubicBezTo>
                  <a:cubicBezTo>
                    <a:pt x="591" y="403"/>
                    <a:pt x="582" y="410"/>
                    <a:pt x="574" y="424"/>
                  </a:cubicBezTo>
                  <a:cubicBezTo>
                    <a:pt x="568" y="434"/>
                    <a:pt x="563" y="444"/>
                    <a:pt x="559" y="455"/>
                  </a:cubicBezTo>
                  <a:cubicBezTo>
                    <a:pt x="554" y="449"/>
                    <a:pt x="545" y="447"/>
                    <a:pt x="541" y="455"/>
                  </a:cubicBezTo>
                  <a:cubicBezTo>
                    <a:pt x="536" y="465"/>
                    <a:pt x="541" y="467"/>
                    <a:pt x="528" y="469"/>
                  </a:cubicBezTo>
                  <a:cubicBezTo>
                    <a:pt x="511" y="471"/>
                    <a:pt x="495" y="476"/>
                    <a:pt x="483" y="489"/>
                  </a:cubicBezTo>
                  <a:cubicBezTo>
                    <a:pt x="477" y="495"/>
                    <a:pt x="473" y="502"/>
                    <a:pt x="471" y="511"/>
                  </a:cubicBezTo>
                  <a:cubicBezTo>
                    <a:pt x="477" y="513"/>
                    <a:pt x="503" y="506"/>
                    <a:pt x="499" y="519"/>
                  </a:cubicBezTo>
                  <a:cubicBezTo>
                    <a:pt x="497" y="530"/>
                    <a:pt x="473" y="532"/>
                    <a:pt x="465" y="535"/>
                  </a:cubicBezTo>
                  <a:cubicBezTo>
                    <a:pt x="453" y="541"/>
                    <a:pt x="442" y="547"/>
                    <a:pt x="430" y="552"/>
                  </a:cubicBezTo>
                  <a:cubicBezTo>
                    <a:pt x="415" y="558"/>
                    <a:pt x="413" y="575"/>
                    <a:pt x="399" y="583"/>
                  </a:cubicBezTo>
                  <a:cubicBezTo>
                    <a:pt x="381" y="592"/>
                    <a:pt x="382" y="576"/>
                    <a:pt x="389" y="565"/>
                  </a:cubicBezTo>
                  <a:cubicBezTo>
                    <a:pt x="394" y="555"/>
                    <a:pt x="397" y="545"/>
                    <a:pt x="402" y="535"/>
                  </a:cubicBezTo>
                  <a:cubicBezTo>
                    <a:pt x="404" y="532"/>
                    <a:pt x="407" y="530"/>
                    <a:pt x="408" y="528"/>
                  </a:cubicBezTo>
                  <a:cubicBezTo>
                    <a:pt x="411" y="524"/>
                    <a:pt x="410" y="518"/>
                    <a:pt x="410" y="512"/>
                  </a:cubicBezTo>
                  <a:cubicBezTo>
                    <a:pt x="409" y="505"/>
                    <a:pt x="406" y="502"/>
                    <a:pt x="405" y="497"/>
                  </a:cubicBezTo>
                  <a:cubicBezTo>
                    <a:pt x="404" y="486"/>
                    <a:pt x="414" y="480"/>
                    <a:pt x="414" y="471"/>
                  </a:cubicBezTo>
                  <a:cubicBezTo>
                    <a:pt x="414" y="464"/>
                    <a:pt x="407" y="459"/>
                    <a:pt x="410" y="451"/>
                  </a:cubicBezTo>
                  <a:cubicBezTo>
                    <a:pt x="418" y="456"/>
                    <a:pt x="432" y="463"/>
                    <a:pt x="441" y="453"/>
                  </a:cubicBezTo>
                  <a:cubicBezTo>
                    <a:pt x="448" y="444"/>
                    <a:pt x="442" y="430"/>
                    <a:pt x="434" y="423"/>
                  </a:cubicBezTo>
                  <a:cubicBezTo>
                    <a:pt x="416" y="409"/>
                    <a:pt x="384" y="412"/>
                    <a:pt x="363" y="411"/>
                  </a:cubicBezTo>
                  <a:cubicBezTo>
                    <a:pt x="357" y="411"/>
                    <a:pt x="352" y="411"/>
                    <a:pt x="346" y="412"/>
                  </a:cubicBezTo>
                  <a:cubicBezTo>
                    <a:pt x="338" y="414"/>
                    <a:pt x="333" y="420"/>
                    <a:pt x="324" y="419"/>
                  </a:cubicBezTo>
                  <a:cubicBezTo>
                    <a:pt x="315" y="417"/>
                    <a:pt x="311" y="411"/>
                    <a:pt x="303" y="407"/>
                  </a:cubicBezTo>
                  <a:cubicBezTo>
                    <a:pt x="298" y="404"/>
                    <a:pt x="295" y="403"/>
                    <a:pt x="293" y="397"/>
                  </a:cubicBezTo>
                  <a:cubicBezTo>
                    <a:pt x="291" y="392"/>
                    <a:pt x="292" y="387"/>
                    <a:pt x="289" y="382"/>
                  </a:cubicBezTo>
                  <a:cubicBezTo>
                    <a:pt x="298" y="379"/>
                    <a:pt x="295" y="366"/>
                    <a:pt x="288" y="368"/>
                  </a:cubicBezTo>
                  <a:cubicBezTo>
                    <a:pt x="284" y="365"/>
                    <a:pt x="286" y="361"/>
                    <a:pt x="283" y="358"/>
                  </a:cubicBezTo>
                  <a:cubicBezTo>
                    <a:pt x="279" y="355"/>
                    <a:pt x="274" y="356"/>
                    <a:pt x="270" y="355"/>
                  </a:cubicBezTo>
                  <a:cubicBezTo>
                    <a:pt x="264" y="366"/>
                    <a:pt x="246" y="347"/>
                    <a:pt x="242" y="341"/>
                  </a:cubicBezTo>
                  <a:cubicBezTo>
                    <a:pt x="240" y="325"/>
                    <a:pt x="225" y="327"/>
                    <a:pt x="213" y="327"/>
                  </a:cubicBezTo>
                  <a:cubicBezTo>
                    <a:pt x="200" y="327"/>
                    <a:pt x="193" y="316"/>
                    <a:pt x="185" y="330"/>
                  </a:cubicBezTo>
                  <a:cubicBezTo>
                    <a:pt x="181" y="339"/>
                    <a:pt x="175" y="349"/>
                    <a:pt x="168" y="357"/>
                  </a:cubicBezTo>
                  <a:cubicBezTo>
                    <a:pt x="161" y="364"/>
                    <a:pt x="141" y="366"/>
                    <a:pt x="132" y="364"/>
                  </a:cubicBezTo>
                  <a:cubicBezTo>
                    <a:pt x="125" y="363"/>
                    <a:pt x="121" y="357"/>
                    <a:pt x="115" y="358"/>
                  </a:cubicBezTo>
                  <a:cubicBezTo>
                    <a:pt x="108" y="359"/>
                    <a:pt x="107" y="368"/>
                    <a:pt x="98" y="363"/>
                  </a:cubicBezTo>
                  <a:cubicBezTo>
                    <a:pt x="90" y="359"/>
                    <a:pt x="96" y="357"/>
                    <a:pt x="86" y="356"/>
                  </a:cubicBezTo>
                  <a:cubicBezTo>
                    <a:pt x="72" y="356"/>
                    <a:pt x="73" y="350"/>
                    <a:pt x="61" y="345"/>
                  </a:cubicBezTo>
                  <a:cubicBezTo>
                    <a:pt x="51" y="342"/>
                    <a:pt x="40" y="346"/>
                    <a:pt x="30" y="345"/>
                  </a:cubicBezTo>
                  <a:cubicBezTo>
                    <a:pt x="20" y="343"/>
                    <a:pt x="15" y="346"/>
                    <a:pt x="10" y="334"/>
                  </a:cubicBezTo>
                  <a:cubicBezTo>
                    <a:pt x="7" y="326"/>
                    <a:pt x="13" y="315"/>
                    <a:pt x="2" y="313"/>
                  </a:cubicBezTo>
                  <a:cubicBezTo>
                    <a:pt x="1" y="314"/>
                    <a:pt x="0" y="316"/>
                    <a:pt x="0" y="318"/>
                  </a:cubicBezTo>
                  <a:cubicBezTo>
                    <a:pt x="1" y="284"/>
                    <a:pt x="2" y="250"/>
                    <a:pt x="2" y="216"/>
                  </a:cubicBezTo>
                  <a:cubicBezTo>
                    <a:pt x="2" y="202"/>
                    <a:pt x="2" y="167"/>
                    <a:pt x="2" y="167"/>
                  </a:cubicBezTo>
                  <a:cubicBezTo>
                    <a:pt x="2" y="167"/>
                    <a:pt x="25" y="145"/>
                    <a:pt x="34" y="135"/>
                  </a:cubicBezTo>
                  <a:cubicBezTo>
                    <a:pt x="69" y="92"/>
                    <a:pt x="106" y="46"/>
                    <a:pt x="137" y="0"/>
                  </a:cubicBezTo>
                  <a:cubicBezTo>
                    <a:pt x="146" y="3"/>
                    <a:pt x="152" y="10"/>
                    <a:pt x="158" y="17"/>
                  </a:cubicBezTo>
                  <a:cubicBezTo>
                    <a:pt x="162" y="23"/>
                    <a:pt x="164" y="30"/>
                    <a:pt x="170" y="33"/>
                  </a:cubicBezTo>
                  <a:cubicBezTo>
                    <a:pt x="175" y="35"/>
                    <a:pt x="182" y="32"/>
                    <a:pt x="188" y="34"/>
                  </a:cubicBezTo>
                  <a:cubicBezTo>
                    <a:pt x="192" y="35"/>
                    <a:pt x="194" y="40"/>
                    <a:pt x="198" y="41"/>
                  </a:cubicBezTo>
                  <a:cubicBezTo>
                    <a:pt x="203" y="43"/>
                    <a:pt x="208" y="39"/>
                    <a:pt x="214" y="42"/>
                  </a:cubicBezTo>
                  <a:cubicBezTo>
                    <a:pt x="218" y="44"/>
                    <a:pt x="219" y="51"/>
                    <a:pt x="223" y="54"/>
                  </a:cubicBezTo>
                  <a:cubicBezTo>
                    <a:pt x="229" y="57"/>
                    <a:pt x="234" y="54"/>
                    <a:pt x="240" y="53"/>
                  </a:cubicBezTo>
                  <a:cubicBezTo>
                    <a:pt x="251" y="51"/>
                    <a:pt x="262" y="50"/>
                    <a:pt x="273" y="50"/>
                  </a:cubicBezTo>
                  <a:cubicBezTo>
                    <a:pt x="286" y="50"/>
                    <a:pt x="297" y="47"/>
                    <a:pt x="300" y="61"/>
                  </a:cubicBezTo>
                  <a:cubicBezTo>
                    <a:pt x="304" y="76"/>
                    <a:pt x="303" y="91"/>
                    <a:pt x="308" y="107"/>
                  </a:cubicBezTo>
                  <a:cubicBezTo>
                    <a:pt x="314" y="122"/>
                    <a:pt x="316" y="137"/>
                    <a:pt x="328" y="148"/>
                  </a:cubicBezTo>
                  <a:cubicBezTo>
                    <a:pt x="336" y="154"/>
                    <a:pt x="344" y="158"/>
                    <a:pt x="347" y="167"/>
                  </a:cubicBezTo>
                  <a:cubicBezTo>
                    <a:pt x="352" y="171"/>
                    <a:pt x="359" y="173"/>
                    <a:pt x="363" y="177"/>
                  </a:cubicBezTo>
                  <a:cubicBezTo>
                    <a:pt x="368" y="181"/>
                    <a:pt x="370" y="189"/>
                    <a:pt x="374" y="192"/>
                  </a:cubicBezTo>
                  <a:cubicBezTo>
                    <a:pt x="394" y="205"/>
                    <a:pt x="393" y="182"/>
                    <a:pt x="397" y="171"/>
                  </a:cubicBezTo>
                  <a:cubicBezTo>
                    <a:pt x="397" y="172"/>
                    <a:pt x="397" y="172"/>
                    <a:pt x="397" y="172"/>
                  </a:cubicBezTo>
                  <a:cubicBezTo>
                    <a:pt x="409" y="241"/>
                    <a:pt x="415" y="359"/>
                    <a:pt x="480" y="379"/>
                  </a:cubicBezTo>
                  <a:cubicBezTo>
                    <a:pt x="503" y="386"/>
                    <a:pt x="528" y="388"/>
                    <a:pt x="551" y="393"/>
                  </a:cubicBezTo>
                  <a:cubicBezTo>
                    <a:pt x="565" y="386"/>
                    <a:pt x="577" y="369"/>
                    <a:pt x="595" y="37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247900" y="3059113"/>
              <a:ext cx="682625" cy="1041400"/>
            </a:xfrm>
            <a:custGeom>
              <a:avLst/>
              <a:gdLst/>
              <a:ahLst/>
              <a:cxnLst>
                <a:cxn ang="0">
                  <a:pos x="303" y="133"/>
                </a:cxn>
                <a:cxn ang="0">
                  <a:pos x="307" y="134"/>
                </a:cxn>
                <a:cxn ang="0">
                  <a:pos x="204" y="269"/>
                </a:cxn>
                <a:cxn ang="0">
                  <a:pos x="172" y="301"/>
                </a:cxn>
                <a:cxn ang="0">
                  <a:pos x="172" y="350"/>
                </a:cxn>
                <a:cxn ang="0">
                  <a:pos x="170" y="452"/>
                </a:cxn>
                <a:cxn ang="0">
                  <a:pos x="170" y="452"/>
                </a:cxn>
                <a:cxn ang="0">
                  <a:pos x="169" y="464"/>
                </a:cxn>
                <a:cxn ang="0">
                  <a:pos x="122" y="464"/>
                </a:cxn>
                <a:cxn ang="0">
                  <a:pos x="0" y="456"/>
                </a:cxn>
                <a:cxn ang="0">
                  <a:pos x="13" y="242"/>
                </a:cxn>
                <a:cxn ang="0">
                  <a:pos x="29" y="0"/>
                </a:cxn>
                <a:cxn ang="0">
                  <a:pos x="179" y="10"/>
                </a:cxn>
                <a:cxn ang="0">
                  <a:pos x="177" y="21"/>
                </a:cxn>
                <a:cxn ang="0">
                  <a:pos x="187" y="65"/>
                </a:cxn>
                <a:cxn ang="0">
                  <a:pos x="221" y="77"/>
                </a:cxn>
                <a:cxn ang="0">
                  <a:pos x="227" y="128"/>
                </a:cxn>
                <a:cxn ang="0">
                  <a:pos x="250" y="126"/>
                </a:cxn>
                <a:cxn ang="0">
                  <a:pos x="280" y="127"/>
                </a:cxn>
                <a:cxn ang="0">
                  <a:pos x="289" y="134"/>
                </a:cxn>
                <a:cxn ang="0">
                  <a:pos x="303" y="133"/>
                </a:cxn>
              </a:cxnLst>
              <a:rect l="0" t="0" r="r" b="b"/>
              <a:pathLst>
                <a:path w="307" h="468">
                  <a:moveTo>
                    <a:pt x="303" y="133"/>
                  </a:moveTo>
                  <a:cubicBezTo>
                    <a:pt x="304" y="134"/>
                    <a:pt x="306" y="134"/>
                    <a:pt x="307" y="134"/>
                  </a:cubicBezTo>
                  <a:cubicBezTo>
                    <a:pt x="276" y="180"/>
                    <a:pt x="239" y="226"/>
                    <a:pt x="204" y="269"/>
                  </a:cubicBezTo>
                  <a:cubicBezTo>
                    <a:pt x="195" y="279"/>
                    <a:pt x="172" y="301"/>
                    <a:pt x="172" y="301"/>
                  </a:cubicBezTo>
                  <a:cubicBezTo>
                    <a:pt x="172" y="301"/>
                    <a:pt x="172" y="336"/>
                    <a:pt x="172" y="350"/>
                  </a:cubicBezTo>
                  <a:cubicBezTo>
                    <a:pt x="172" y="384"/>
                    <a:pt x="171" y="418"/>
                    <a:pt x="170" y="452"/>
                  </a:cubicBezTo>
                  <a:cubicBezTo>
                    <a:pt x="170" y="452"/>
                    <a:pt x="170" y="452"/>
                    <a:pt x="170" y="452"/>
                  </a:cubicBezTo>
                  <a:cubicBezTo>
                    <a:pt x="169" y="456"/>
                    <a:pt x="168" y="460"/>
                    <a:pt x="169" y="464"/>
                  </a:cubicBezTo>
                  <a:cubicBezTo>
                    <a:pt x="169" y="468"/>
                    <a:pt x="125" y="464"/>
                    <a:pt x="122" y="464"/>
                  </a:cubicBezTo>
                  <a:cubicBezTo>
                    <a:pt x="80" y="463"/>
                    <a:pt x="39" y="460"/>
                    <a:pt x="0" y="456"/>
                  </a:cubicBezTo>
                  <a:cubicBezTo>
                    <a:pt x="3" y="385"/>
                    <a:pt x="8" y="314"/>
                    <a:pt x="13" y="242"/>
                  </a:cubicBezTo>
                  <a:cubicBezTo>
                    <a:pt x="18" y="162"/>
                    <a:pt x="21" y="80"/>
                    <a:pt x="29" y="0"/>
                  </a:cubicBezTo>
                  <a:cubicBezTo>
                    <a:pt x="77" y="6"/>
                    <a:pt x="127" y="9"/>
                    <a:pt x="179" y="10"/>
                  </a:cubicBezTo>
                  <a:cubicBezTo>
                    <a:pt x="178" y="14"/>
                    <a:pt x="178" y="18"/>
                    <a:pt x="177" y="21"/>
                  </a:cubicBezTo>
                  <a:cubicBezTo>
                    <a:pt x="175" y="34"/>
                    <a:pt x="171" y="60"/>
                    <a:pt x="187" y="65"/>
                  </a:cubicBezTo>
                  <a:cubicBezTo>
                    <a:pt x="202" y="69"/>
                    <a:pt x="214" y="56"/>
                    <a:pt x="221" y="77"/>
                  </a:cubicBezTo>
                  <a:cubicBezTo>
                    <a:pt x="226" y="93"/>
                    <a:pt x="226" y="112"/>
                    <a:pt x="227" y="128"/>
                  </a:cubicBezTo>
                  <a:cubicBezTo>
                    <a:pt x="227" y="134"/>
                    <a:pt x="248" y="126"/>
                    <a:pt x="250" y="126"/>
                  </a:cubicBezTo>
                  <a:cubicBezTo>
                    <a:pt x="259" y="123"/>
                    <a:pt x="272" y="123"/>
                    <a:pt x="280" y="127"/>
                  </a:cubicBezTo>
                  <a:cubicBezTo>
                    <a:pt x="284" y="129"/>
                    <a:pt x="284" y="133"/>
                    <a:pt x="289" y="134"/>
                  </a:cubicBezTo>
                  <a:cubicBezTo>
                    <a:pt x="293" y="136"/>
                    <a:pt x="298" y="133"/>
                    <a:pt x="303" y="133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731963" y="3001963"/>
              <a:ext cx="581025" cy="1071563"/>
            </a:xfrm>
            <a:custGeom>
              <a:avLst/>
              <a:gdLst/>
              <a:ahLst/>
              <a:cxnLst>
                <a:cxn ang="0">
                  <a:pos x="261" y="26"/>
                </a:cxn>
                <a:cxn ang="0">
                  <a:pos x="245" y="268"/>
                </a:cxn>
                <a:cxn ang="0">
                  <a:pos x="232" y="482"/>
                </a:cxn>
                <a:cxn ang="0">
                  <a:pos x="0" y="443"/>
                </a:cxn>
                <a:cxn ang="0">
                  <a:pos x="107" y="0"/>
                </a:cxn>
                <a:cxn ang="0">
                  <a:pos x="261" y="26"/>
                </a:cxn>
              </a:cxnLst>
              <a:rect l="0" t="0" r="r" b="b"/>
              <a:pathLst>
                <a:path w="261" h="482">
                  <a:moveTo>
                    <a:pt x="261" y="26"/>
                  </a:moveTo>
                  <a:cubicBezTo>
                    <a:pt x="253" y="106"/>
                    <a:pt x="250" y="188"/>
                    <a:pt x="245" y="268"/>
                  </a:cubicBezTo>
                  <a:cubicBezTo>
                    <a:pt x="240" y="340"/>
                    <a:pt x="235" y="411"/>
                    <a:pt x="232" y="482"/>
                  </a:cubicBezTo>
                  <a:cubicBezTo>
                    <a:pt x="148" y="474"/>
                    <a:pt x="70" y="460"/>
                    <a:pt x="0" y="44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55" y="11"/>
                    <a:pt x="207" y="20"/>
                    <a:pt x="261" y="2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792288" y="914400"/>
              <a:ext cx="2047875" cy="2166938"/>
            </a:xfrm>
            <a:custGeom>
              <a:avLst/>
              <a:gdLst/>
              <a:ahLst/>
              <a:cxnLst>
                <a:cxn ang="0">
                  <a:pos x="861" y="669"/>
                </a:cxn>
                <a:cxn ang="0">
                  <a:pos x="884" y="650"/>
                </a:cxn>
                <a:cxn ang="0">
                  <a:pos x="795" y="558"/>
                </a:cxn>
                <a:cxn ang="0">
                  <a:pos x="734" y="490"/>
                </a:cxn>
                <a:cxn ang="0">
                  <a:pos x="666" y="461"/>
                </a:cxn>
                <a:cxn ang="0">
                  <a:pos x="598" y="435"/>
                </a:cxn>
                <a:cxn ang="0">
                  <a:pos x="510" y="420"/>
                </a:cxn>
                <a:cxn ang="0">
                  <a:pos x="448" y="444"/>
                </a:cxn>
                <a:cxn ang="0">
                  <a:pos x="582" y="527"/>
                </a:cxn>
                <a:cxn ang="0">
                  <a:pos x="678" y="579"/>
                </a:cxn>
                <a:cxn ang="0">
                  <a:pos x="702" y="720"/>
                </a:cxn>
                <a:cxn ang="0">
                  <a:pos x="768" y="758"/>
                </a:cxn>
                <a:cxn ang="0">
                  <a:pos x="908" y="781"/>
                </a:cxn>
                <a:cxn ang="0">
                  <a:pos x="675" y="798"/>
                </a:cxn>
                <a:cxn ang="0">
                  <a:pos x="647" y="611"/>
                </a:cxn>
                <a:cxn ang="0">
                  <a:pos x="609" y="791"/>
                </a:cxn>
                <a:cxn ang="0">
                  <a:pos x="531" y="796"/>
                </a:cxn>
                <a:cxn ang="0">
                  <a:pos x="635" y="793"/>
                </a:cxn>
                <a:cxn ang="0">
                  <a:pos x="607" y="837"/>
                </a:cxn>
                <a:cxn ang="0">
                  <a:pos x="547" y="417"/>
                </a:cxn>
                <a:cxn ang="0">
                  <a:pos x="590" y="656"/>
                </a:cxn>
                <a:cxn ang="0">
                  <a:pos x="517" y="651"/>
                </a:cxn>
                <a:cxn ang="0">
                  <a:pos x="400" y="511"/>
                </a:cxn>
                <a:cxn ang="0">
                  <a:pos x="363" y="647"/>
                </a:cxn>
                <a:cxn ang="0">
                  <a:pos x="186" y="682"/>
                </a:cxn>
                <a:cxn ang="0">
                  <a:pos x="23" y="529"/>
                </a:cxn>
                <a:cxn ang="0">
                  <a:pos x="181" y="771"/>
                </a:cxn>
                <a:cxn ang="0">
                  <a:pos x="398" y="826"/>
                </a:cxn>
                <a:cxn ang="0">
                  <a:pos x="446" y="739"/>
                </a:cxn>
                <a:cxn ang="0">
                  <a:pos x="470" y="135"/>
                </a:cxn>
                <a:cxn ang="0">
                  <a:pos x="468" y="206"/>
                </a:cxn>
                <a:cxn ang="0">
                  <a:pos x="456" y="250"/>
                </a:cxn>
                <a:cxn ang="0">
                  <a:pos x="533" y="267"/>
                </a:cxn>
                <a:cxn ang="0">
                  <a:pos x="544" y="204"/>
                </a:cxn>
                <a:cxn ang="0">
                  <a:pos x="534" y="148"/>
                </a:cxn>
                <a:cxn ang="0">
                  <a:pos x="543" y="79"/>
                </a:cxn>
                <a:cxn ang="0">
                  <a:pos x="481" y="14"/>
                </a:cxn>
                <a:cxn ang="0">
                  <a:pos x="433" y="72"/>
                </a:cxn>
                <a:cxn ang="0">
                  <a:pos x="510" y="372"/>
                </a:cxn>
                <a:cxn ang="0">
                  <a:pos x="473" y="337"/>
                </a:cxn>
                <a:cxn ang="0">
                  <a:pos x="388" y="296"/>
                </a:cxn>
                <a:cxn ang="0">
                  <a:pos x="460" y="387"/>
                </a:cxn>
                <a:cxn ang="0">
                  <a:pos x="453" y="181"/>
                </a:cxn>
                <a:cxn ang="0">
                  <a:pos x="374" y="187"/>
                </a:cxn>
                <a:cxn ang="0">
                  <a:pos x="385" y="496"/>
                </a:cxn>
                <a:cxn ang="0">
                  <a:pos x="423" y="262"/>
                </a:cxn>
                <a:cxn ang="0">
                  <a:pos x="388" y="352"/>
                </a:cxn>
                <a:cxn ang="0">
                  <a:pos x="354" y="214"/>
                </a:cxn>
                <a:cxn ang="0">
                  <a:pos x="365" y="617"/>
                </a:cxn>
                <a:cxn ang="0">
                  <a:pos x="340" y="449"/>
                </a:cxn>
                <a:cxn ang="0">
                  <a:pos x="297" y="446"/>
                </a:cxn>
                <a:cxn ang="0">
                  <a:pos x="313" y="311"/>
                </a:cxn>
                <a:cxn ang="0">
                  <a:pos x="343" y="306"/>
                </a:cxn>
                <a:cxn ang="0">
                  <a:pos x="301" y="186"/>
                </a:cxn>
                <a:cxn ang="0">
                  <a:pos x="214" y="586"/>
                </a:cxn>
                <a:cxn ang="0">
                  <a:pos x="274" y="544"/>
                </a:cxn>
                <a:cxn ang="0">
                  <a:pos x="197" y="442"/>
                </a:cxn>
                <a:cxn ang="0">
                  <a:pos x="277" y="323"/>
                </a:cxn>
                <a:cxn ang="0">
                  <a:pos x="238" y="359"/>
                </a:cxn>
                <a:cxn ang="0">
                  <a:pos x="209" y="622"/>
                </a:cxn>
              </a:cxnLst>
              <a:rect l="0" t="0" r="r" b="b"/>
              <a:pathLst>
                <a:path w="921" h="974">
                  <a:moveTo>
                    <a:pt x="830" y="732"/>
                  </a:moveTo>
                  <a:cubicBezTo>
                    <a:pt x="841" y="709"/>
                    <a:pt x="874" y="738"/>
                    <a:pt x="889" y="739"/>
                  </a:cubicBezTo>
                  <a:cubicBezTo>
                    <a:pt x="921" y="742"/>
                    <a:pt x="911" y="712"/>
                    <a:pt x="894" y="716"/>
                  </a:cubicBezTo>
                  <a:cubicBezTo>
                    <a:pt x="897" y="715"/>
                    <a:pt x="898" y="713"/>
                    <a:pt x="903" y="713"/>
                  </a:cubicBezTo>
                  <a:cubicBezTo>
                    <a:pt x="895" y="709"/>
                    <a:pt x="896" y="701"/>
                    <a:pt x="890" y="695"/>
                  </a:cubicBezTo>
                  <a:cubicBezTo>
                    <a:pt x="885" y="689"/>
                    <a:pt x="878" y="690"/>
                    <a:pt x="874" y="682"/>
                  </a:cubicBezTo>
                  <a:cubicBezTo>
                    <a:pt x="861" y="685"/>
                    <a:pt x="869" y="673"/>
                    <a:pt x="861" y="669"/>
                  </a:cubicBezTo>
                  <a:cubicBezTo>
                    <a:pt x="855" y="666"/>
                    <a:pt x="847" y="675"/>
                    <a:pt x="840" y="672"/>
                  </a:cubicBezTo>
                  <a:cubicBezTo>
                    <a:pt x="830" y="668"/>
                    <a:pt x="826" y="643"/>
                    <a:pt x="813" y="664"/>
                  </a:cubicBezTo>
                  <a:cubicBezTo>
                    <a:pt x="813" y="653"/>
                    <a:pt x="805" y="653"/>
                    <a:pt x="799" y="646"/>
                  </a:cubicBezTo>
                  <a:cubicBezTo>
                    <a:pt x="816" y="646"/>
                    <a:pt x="798" y="618"/>
                    <a:pt x="824" y="624"/>
                  </a:cubicBezTo>
                  <a:cubicBezTo>
                    <a:pt x="828" y="625"/>
                    <a:pt x="832" y="631"/>
                    <a:pt x="834" y="631"/>
                  </a:cubicBezTo>
                  <a:cubicBezTo>
                    <a:pt x="839" y="631"/>
                    <a:pt x="845" y="625"/>
                    <a:pt x="850" y="624"/>
                  </a:cubicBezTo>
                  <a:cubicBezTo>
                    <a:pt x="851" y="631"/>
                    <a:pt x="877" y="655"/>
                    <a:pt x="884" y="650"/>
                  </a:cubicBezTo>
                  <a:cubicBezTo>
                    <a:pt x="888" y="647"/>
                    <a:pt x="890" y="643"/>
                    <a:pt x="890" y="638"/>
                  </a:cubicBezTo>
                  <a:cubicBezTo>
                    <a:pt x="873" y="627"/>
                    <a:pt x="888" y="624"/>
                    <a:pt x="891" y="616"/>
                  </a:cubicBezTo>
                  <a:cubicBezTo>
                    <a:pt x="896" y="604"/>
                    <a:pt x="892" y="586"/>
                    <a:pt x="892" y="574"/>
                  </a:cubicBezTo>
                  <a:cubicBezTo>
                    <a:pt x="885" y="566"/>
                    <a:pt x="873" y="563"/>
                    <a:pt x="862" y="561"/>
                  </a:cubicBezTo>
                  <a:cubicBezTo>
                    <a:pt x="855" y="560"/>
                    <a:pt x="848" y="562"/>
                    <a:pt x="842" y="561"/>
                  </a:cubicBezTo>
                  <a:cubicBezTo>
                    <a:pt x="835" y="560"/>
                    <a:pt x="831" y="555"/>
                    <a:pt x="824" y="554"/>
                  </a:cubicBezTo>
                  <a:cubicBezTo>
                    <a:pt x="815" y="552"/>
                    <a:pt x="804" y="560"/>
                    <a:pt x="795" y="558"/>
                  </a:cubicBezTo>
                  <a:cubicBezTo>
                    <a:pt x="788" y="557"/>
                    <a:pt x="788" y="549"/>
                    <a:pt x="784" y="548"/>
                  </a:cubicBezTo>
                  <a:cubicBezTo>
                    <a:pt x="773" y="544"/>
                    <a:pt x="759" y="556"/>
                    <a:pt x="749" y="547"/>
                  </a:cubicBezTo>
                  <a:cubicBezTo>
                    <a:pt x="755" y="545"/>
                    <a:pt x="761" y="530"/>
                    <a:pt x="754" y="527"/>
                  </a:cubicBezTo>
                  <a:cubicBezTo>
                    <a:pt x="764" y="531"/>
                    <a:pt x="772" y="523"/>
                    <a:pt x="764" y="515"/>
                  </a:cubicBezTo>
                  <a:cubicBezTo>
                    <a:pt x="758" y="520"/>
                    <a:pt x="750" y="520"/>
                    <a:pt x="742" y="520"/>
                  </a:cubicBezTo>
                  <a:cubicBezTo>
                    <a:pt x="733" y="509"/>
                    <a:pt x="754" y="506"/>
                    <a:pt x="752" y="498"/>
                  </a:cubicBezTo>
                  <a:cubicBezTo>
                    <a:pt x="752" y="493"/>
                    <a:pt x="739" y="496"/>
                    <a:pt x="734" y="490"/>
                  </a:cubicBezTo>
                  <a:cubicBezTo>
                    <a:pt x="732" y="503"/>
                    <a:pt x="726" y="503"/>
                    <a:pt x="716" y="504"/>
                  </a:cubicBezTo>
                  <a:cubicBezTo>
                    <a:pt x="714" y="496"/>
                    <a:pt x="726" y="490"/>
                    <a:pt x="722" y="482"/>
                  </a:cubicBezTo>
                  <a:cubicBezTo>
                    <a:pt x="718" y="473"/>
                    <a:pt x="703" y="477"/>
                    <a:pt x="698" y="483"/>
                  </a:cubicBezTo>
                  <a:cubicBezTo>
                    <a:pt x="696" y="481"/>
                    <a:pt x="693" y="480"/>
                    <a:pt x="692" y="476"/>
                  </a:cubicBezTo>
                  <a:cubicBezTo>
                    <a:pt x="686" y="481"/>
                    <a:pt x="681" y="487"/>
                    <a:pt x="674" y="488"/>
                  </a:cubicBezTo>
                  <a:cubicBezTo>
                    <a:pt x="673" y="478"/>
                    <a:pt x="686" y="453"/>
                    <a:pt x="665" y="458"/>
                  </a:cubicBezTo>
                  <a:cubicBezTo>
                    <a:pt x="665" y="459"/>
                    <a:pt x="666" y="460"/>
                    <a:pt x="666" y="461"/>
                  </a:cubicBezTo>
                  <a:cubicBezTo>
                    <a:pt x="666" y="462"/>
                    <a:pt x="662" y="463"/>
                    <a:pt x="662" y="463"/>
                  </a:cubicBezTo>
                  <a:cubicBezTo>
                    <a:pt x="661" y="468"/>
                    <a:pt x="659" y="472"/>
                    <a:pt x="658" y="477"/>
                  </a:cubicBezTo>
                  <a:cubicBezTo>
                    <a:pt x="652" y="474"/>
                    <a:pt x="649" y="464"/>
                    <a:pt x="643" y="462"/>
                  </a:cubicBezTo>
                  <a:cubicBezTo>
                    <a:pt x="639" y="462"/>
                    <a:pt x="630" y="467"/>
                    <a:pt x="627" y="468"/>
                  </a:cubicBezTo>
                  <a:cubicBezTo>
                    <a:pt x="635" y="454"/>
                    <a:pt x="633" y="449"/>
                    <a:pt x="618" y="442"/>
                  </a:cubicBezTo>
                  <a:cubicBezTo>
                    <a:pt x="617" y="442"/>
                    <a:pt x="605" y="438"/>
                    <a:pt x="604" y="438"/>
                  </a:cubicBezTo>
                  <a:cubicBezTo>
                    <a:pt x="603" y="437"/>
                    <a:pt x="600" y="436"/>
                    <a:pt x="598" y="435"/>
                  </a:cubicBezTo>
                  <a:cubicBezTo>
                    <a:pt x="590" y="440"/>
                    <a:pt x="585" y="432"/>
                    <a:pt x="578" y="440"/>
                  </a:cubicBezTo>
                  <a:cubicBezTo>
                    <a:pt x="572" y="447"/>
                    <a:pt x="577" y="457"/>
                    <a:pt x="576" y="465"/>
                  </a:cubicBezTo>
                  <a:cubicBezTo>
                    <a:pt x="570" y="465"/>
                    <a:pt x="567" y="459"/>
                    <a:pt x="564" y="454"/>
                  </a:cubicBezTo>
                  <a:cubicBezTo>
                    <a:pt x="555" y="457"/>
                    <a:pt x="563" y="468"/>
                    <a:pt x="554" y="473"/>
                  </a:cubicBezTo>
                  <a:cubicBezTo>
                    <a:pt x="547" y="460"/>
                    <a:pt x="558" y="448"/>
                    <a:pt x="549" y="433"/>
                  </a:cubicBezTo>
                  <a:cubicBezTo>
                    <a:pt x="545" y="425"/>
                    <a:pt x="542" y="412"/>
                    <a:pt x="533" y="409"/>
                  </a:cubicBezTo>
                  <a:cubicBezTo>
                    <a:pt x="520" y="404"/>
                    <a:pt x="516" y="420"/>
                    <a:pt x="510" y="420"/>
                  </a:cubicBezTo>
                  <a:cubicBezTo>
                    <a:pt x="491" y="419"/>
                    <a:pt x="493" y="445"/>
                    <a:pt x="495" y="457"/>
                  </a:cubicBezTo>
                  <a:cubicBezTo>
                    <a:pt x="497" y="469"/>
                    <a:pt x="498" y="466"/>
                    <a:pt x="494" y="480"/>
                  </a:cubicBezTo>
                  <a:cubicBezTo>
                    <a:pt x="502" y="488"/>
                    <a:pt x="512" y="500"/>
                    <a:pt x="508" y="512"/>
                  </a:cubicBezTo>
                  <a:cubicBezTo>
                    <a:pt x="490" y="501"/>
                    <a:pt x="485" y="482"/>
                    <a:pt x="482" y="464"/>
                  </a:cubicBezTo>
                  <a:cubicBezTo>
                    <a:pt x="479" y="451"/>
                    <a:pt x="477" y="453"/>
                    <a:pt x="481" y="439"/>
                  </a:cubicBezTo>
                  <a:cubicBezTo>
                    <a:pt x="484" y="430"/>
                    <a:pt x="489" y="420"/>
                    <a:pt x="490" y="411"/>
                  </a:cubicBezTo>
                  <a:cubicBezTo>
                    <a:pt x="469" y="417"/>
                    <a:pt x="455" y="423"/>
                    <a:pt x="448" y="444"/>
                  </a:cubicBezTo>
                  <a:cubicBezTo>
                    <a:pt x="444" y="456"/>
                    <a:pt x="437" y="508"/>
                    <a:pt x="447" y="517"/>
                  </a:cubicBezTo>
                  <a:cubicBezTo>
                    <a:pt x="457" y="526"/>
                    <a:pt x="474" y="515"/>
                    <a:pt x="482" y="532"/>
                  </a:cubicBezTo>
                  <a:cubicBezTo>
                    <a:pt x="472" y="535"/>
                    <a:pt x="465" y="529"/>
                    <a:pt x="456" y="531"/>
                  </a:cubicBezTo>
                  <a:cubicBezTo>
                    <a:pt x="455" y="537"/>
                    <a:pt x="460" y="556"/>
                    <a:pt x="467" y="558"/>
                  </a:cubicBezTo>
                  <a:cubicBezTo>
                    <a:pt x="470" y="560"/>
                    <a:pt x="491" y="551"/>
                    <a:pt x="490" y="548"/>
                  </a:cubicBezTo>
                  <a:cubicBezTo>
                    <a:pt x="498" y="570"/>
                    <a:pt x="567" y="563"/>
                    <a:pt x="578" y="550"/>
                  </a:cubicBezTo>
                  <a:cubicBezTo>
                    <a:pt x="609" y="560"/>
                    <a:pt x="580" y="534"/>
                    <a:pt x="582" y="527"/>
                  </a:cubicBezTo>
                  <a:cubicBezTo>
                    <a:pt x="588" y="528"/>
                    <a:pt x="598" y="526"/>
                    <a:pt x="603" y="529"/>
                  </a:cubicBezTo>
                  <a:cubicBezTo>
                    <a:pt x="609" y="532"/>
                    <a:pt x="609" y="539"/>
                    <a:pt x="613" y="544"/>
                  </a:cubicBezTo>
                  <a:cubicBezTo>
                    <a:pt x="622" y="553"/>
                    <a:pt x="639" y="556"/>
                    <a:pt x="647" y="567"/>
                  </a:cubicBezTo>
                  <a:cubicBezTo>
                    <a:pt x="642" y="575"/>
                    <a:pt x="637" y="580"/>
                    <a:pt x="644" y="589"/>
                  </a:cubicBezTo>
                  <a:cubicBezTo>
                    <a:pt x="650" y="585"/>
                    <a:pt x="651" y="574"/>
                    <a:pt x="658" y="568"/>
                  </a:cubicBezTo>
                  <a:cubicBezTo>
                    <a:pt x="664" y="570"/>
                    <a:pt x="670" y="574"/>
                    <a:pt x="673" y="580"/>
                  </a:cubicBezTo>
                  <a:cubicBezTo>
                    <a:pt x="674" y="580"/>
                    <a:pt x="677" y="579"/>
                    <a:pt x="678" y="579"/>
                  </a:cubicBezTo>
                  <a:cubicBezTo>
                    <a:pt x="687" y="596"/>
                    <a:pt x="704" y="596"/>
                    <a:pt x="716" y="610"/>
                  </a:cubicBezTo>
                  <a:cubicBezTo>
                    <a:pt x="724" y="620"/>
                    <a:pt x="725" y="621"/>
                    <a:pt x="722" y="632"/>
                  </a:cubicBezTo>
                  <a:cubicBezTo>
                    <a:pt x="720" y="639"/>
                    <a:pt x="708" y="648"/>
                    <a:pt x="720" y="654"/>
                  </a:cubicBezTo>
                  <a:cubicBezTo>
                    <a:pt x="720" y="666"/>
                    <a:pt x="704" y="672"/>
                    <a:pt x="705" y="686"/>
                  </a:cubicBezTo>
                  <a:cubicBezTo>
                    <a:pt x="714" y="686"/>
                    <a:pt x="723" y="687"/>
                    <a:pt x="729" y="695"/>
                  </a:cubicBezTo>
                  <a:cubicBezTo>
                    <a:pt x="724" y="701"/>
                    <a:pt x="716" y="708"/>
                    <a:pt x="708" y="710"/>
                  </a:cubicBezTo>
                  <a:cubicBezTo>
                    <a:pt x="707" y="714"/>
                    <a:pt x="704" y="716"/>
                    <a:pt x="702" y="720"/>
                  </a:cubicBezTo>
                  <a:cubicBezTo>
                    <a:pt x="685" y="715"/>
                    <a:pt x="670" y="713"/>
                    <a:pt x="667" y="733"/>
                  </a:cubicBezTo>
                  <a:cubicBezTo>
                    <a:pt x="658" y="732"/>
                    <a:pt x="656" y="741"/>
                    <a:pt x="658" y="749"/>
                  </a:cubicBezTo>
                  <a:cubicBezTo>
                    <a:pt x="665" y="749"/>
                    <a:pt x="668" y="753"/>
                    <a:pt x="668" y="759"/>
                  </a:cubicBezTo>
                  <a:cubicBezTo>
                    <a:pt x="681" y="761"/>
                    <a:pt x="685" y="764"/>
                    <a:pt x="697" y="756"/>
                  </a:cubicBezTo>
                  <a:cubicBezTo>
                    <a:pt x="703" y="751"/>
                    <a:pt x="712" y="733"/>
                    <a:pt x="721" y="744"/>
                  </a:cubicBezTo>
                  <a:cubicBezTo>
                    <a:pt x="730" y="725"/>
                    <a:pt x="751" y="743"/>
                    <a:pt x="761" y="750"/>
                  </a:cubicBezTo>
                  <a:cubicBezTo>
                    <a:pt x="764" y="752"/>
                    <a:pt x="764" y="757"/>
                    <a:pt x="768" y="758"/>
                  </a:cubicBezTo>
                  <a:cubicBezTo>
                    <a:pt x="772" y="760"/>
                    <a:pt x="778" y="756"/>
                    <a:pt x="781" y="757"/>
                  </a:cubicBezTo>
                  <a:cubicBezTo>
                    <a:pt x="790" y="760"/>
                    <a:pt x="793" y="762"/>
                    <a:pt x="793" y="774"/>
                  </a:cubicBezTo>
                  <a:cubicBezTo>
                    <a:pt x="798" y="776"/>
                    <a:pt x="805" y="777"/>
                    <a:pt x="810" y="777"/>
                  </a:cubicBezTo>
                  <a:cubicBezTo>
                    <a:pt x="815" y="776"/>
                    <a:pt x="822" y="772"/>
                    <a:pt x="826" y="773"/>
                  </a:cubicBezTo>
                  <a:cubicBezTo>
                    <a:pt x="834" y="774"/>
                    <a:pt x="838" y="782"/>
                    <a:pt x="845" y="785"/>
                  </a:cubicBezTo>
                  <a:cubicBezTo>
                    <a:pt x="856" y="789"/>
                    <a:pt x="863" y="782"/>
                    <a:pt x="872" y="781"/>
                  </a:cubicBezTo>
                  <a:cubicBezTo>
                    <a:pt x="884" y="779"/>
                    <a:pt x="896" y="782"/>
                    <a:pt x="908" y="781"/>
                  </a:cubicBezTo>
                  <a:cubicBezTo>
                    <a:pt x="905" y="749"/>
                    <a:pt x="848" y="756"/>
                    <a:pt x="830" y="732"/>
                  </a:cubicBezTo>
                  <a:close/>
                  <a:moveTo>
                    <a:pt x="687" y="798"/>
                  </a:moveTo>
                  <a:cubicBezTo>
                    <a:pt x="688" y="799"/>
                    <a:pt x="688" y="799"/>
                    <a:pt x="688" y="799"/>
                  </a:cubicBezTo>
                  <a:cubicBezTo>
                    <a:pt x="687" y="798"/>
                    <a:pt x="687" y="798"/>
                    <a:pt x="686" y="797"/>
                  </a:cubicBezTo>
                  <a:cubicBezTo>
                    <a:pt x="685" y="796"/>
                    <a:pt x="684" y="796"/>
                    <a:pt x="683" y="796"/>
                  </a:cubicBezTo>
                  <a:cubicBezTo>
                    <a:pt x="683" y="796"/>
                    <a:pt x="683" y="796"/>
                    <a:pt x="683" y="796"/>
                  </a:cubicBezTo>
                  <a:cubicBezTo>
                    <a:pt x="680" y="795"/>
                    <a:pt x="678" y="796"/>
                    <a:pt x="675" y="798"/>
                  </a:cubicBezTo>
                  <a:cubicBezTo>
                    <a:pt x="677" y="811"/>
                    <a:pt x="693" y="809"/>
                    <a:pt x="687" y="799"/>
                  </a:cubicBezTo>
                  <a:cubicBezTo>
                    <a:pt x="687" y="799"/>
                    <a:pt x="687" y="798"/>
                    <a:pt x="687" y="798"/>
                  </a:cubicBezTo>
                  <a:close/>
                  <a:moveTo>
                    <a:pt x="679" y="632"/>
                  </a:moveTo>
                  <a:cubicBezTo>
                    <a:pt x="681" y="622"/>
                    <a:pt x="677" y="624"/>
                    <a:pt x="675" y="617"/>
                  </a:cubicBezTo>
                  <a:cubicBezTo>
                    <a:pt x="673" y="611"/>
                    <a:pt x="677" y="599"/>
                    <a:pt x="666" y="602"/>
                  </a:cubicBezTo>
                  <a:cubicBezTo>
                    <a:pt x="668" y="602"/>
                    <a:pt x="668" y="602"/>
                    <a:pt x="668" y="602"/>
                  </a:cubicBezTo>
                  <a:cubicBezTo>
                    <a:pt x="659" y="602"/>
                    <a:pt x="650" y="602"/>
                    <a:pt x="647" y="611"/>
                  </a:cubicBezTo>
                  <a:cubicBezTo>
                    <a:pt x="645" y="618"/>
                    <a:pt x="649" y="636"/>
                    <a:pt x="649" y="643"/>
                  </a:cubicBezTo>
                  <a:cubicBezTo>
                    <a:pt x="659" y="651"/>
                    <a:pt x="677" y="643"/>
                    <a:pt x="679" y="632"/>
                  </a:cubicBezTo>
                  <a:close/>
                  <a:moveTo>
                    <a:pt x="661" y="847"/>
                  </a:moveTo>
                  <a:cubicBezTo>
                    <a:pt x="646" y="849"/>
                    <a:pt x="660" y="875"/>
                    <a:pt x="665" y="881"/>
                  </a:cubicBezTo>
                  <a:cubicBezTo>
                    <a:pt x="676" y="877"/>
                    <a:pt x="674" y="846"/>
                    <a:pt x="661" y="847"/>
                  </a:cubicBezTo>
                  <a:close/>
                  <a:moveTo>
                    <a:pt x="613" y="791"/>
                  </a:moveTo>
                  <a:cubicBezTo>
                    <a:pt x="611" y="791"/>
                    <a:pt x="611" y="791"/>
                    <a:pt x="609" y="791"/>
                  </a:cubicBezTo>
                  <a:cubicBezTo>
                    <a:pt x="609" y="776"/>
                    <a:pt x="600" y="776"/>
                    <a:pt x="593" y="766"/>
                  </a:cubicBezTo>
                  <a:cubicBezTo>
                    <a:pt x="586" y="765"/>
                    <a:pt x="583" y="757"/>
                    <a:pt x="577" y="753"/>
                  </a:cubicBezTo>
                  <a:cubicBezTo>
                    <a:pt x="571" y="749"/>
                    <a:pt x="561" y="747"/>
                    <a:pt x="555" y="744"/>
                  </a:cubicBezTo>
                  <a:cubicBezTo>
                    <a:pt x="548" y="770"/>
                    <a:pt x="539" y="733"/>
                    <a:pt x="532" y="733"/>
                  </a:cubicBezTo>
                  <a:cubicBezTo>
                    <a:pt x="526" y="734"/>
                    <a:pt x="522" y="755"/>
                    <a:pt x="528" y="757"/>
                  </a:cubicBezTo>
                  <a:cubicBezTo>
                    <a:pt x="529" y="758"/>
                    <a:pt x="531" y="758"/>
                    <a:pt x="532" y="759"/>
                  </a:cubicBezTo>
                  <a:cubicBezTo>
                    <a:pt x="532" y="771"/>
                    <a:pt x="535" y="784"/>
                    <a:pt x="531" y="796"/>
                  </a:cubicBezTo>
                  <a:cubicBezTo>
                    <a:pt x="528" y="806"/>
                    <a:pt x="519" y="814"/>
                    <a:pt x="516" y="824"/>
                  </a:cubicBezTo>
                  <a:cubicBezTo>
                    <a:pt x="524" y="826"/>
                    <a:pt x="535" y="818"/>
                    <a:pt x="541" y="819"/>
                  </a:cubicBezTo>
                  <a:cubicBezTo>
                    <a:pt x="553" y="822"/>
                    <a:pt x="541" y="837"/>
                    <a:pt x="554" y="843"/>
                  </a:cubicBezTo>
                  <a:cubicBezTo>
                    <a:pt x="563" y="838"/>
                    <a:pt x="571" y="820"/>
                    <a:pt x="576" y="811"/>
                  </a:cubicBezTo>
                  <a:cubicBezTo>
                    <a:pt x="587" y="790"/>
                    <a:pt x="585" y="800"/>
                    <a:pt x="603" y="807"/>
                  </a:cubicBezTo>
                  <a:cubicBezTo>
                    <a:pt x="610" y="810"/>
                    <a:pt x="620" y="812"/>
                    <a:pt x="627" y="813"/>
                  </a:cubicBezTo>
                  <a:cubicBezTo>
                    <a:pt x="631" y="807"/>
                    <a:pt x="641" y="800"/>
                    <a:pt x="635" y="793"/>
                  </a:cubicBezTo>
                  <a:cubicBezTo>
                    <a:pt x="631" y="787"/>
                    <a:pt x="619" y="789"/>
                    <a:pt x="613" y="791"/>
                  </a:cubicBezTo>
                  <a:close/>
                  <a:moveTo>
                    <a:pt x="607" y="837"/>
                  </a:moveTo>
                  <a:cubicBezTo>
                    <a:pt x="608" y="838"/>
                    <a:pt x="608" y="838"/>
                    <a:pt x="608" y="838"/>
                  </a:cubicBezTo>
                  <a:cubicBezTo>
                    <a:pt x="599" y="839"/>
                    <a:pt x="590" y="838"/>
                    <a:pt x="585" y="847"/>
                  </a:cubicBezTo>
                  <a:cubicBezTo>
                    <a:pt x="581" y="855"/>
                    <a:pt x="586" y="873"/>
                    <a:pt x="598" y="871"/>
                  </a:cubicBezTo>
                  <a:cubicBezTo>
                    <a:pt x="605" y="869"/>
                    <a:pt x="615" y="849"/>
                    <a:pt x="617" y="843"/>
                  </a:cubicBezTo>
                  <a:cubicBezTo>
                    <a:pt x="619" y="835"/>
                    <a:pt x="616" y="828"/>
                    <a:pt x="607" y="837"/>
                  </a:cubicBezTo>
                  <a:close/>
                  <a:moveTo>
                    <a:pt x="547" y="417"/>
                  </a:moveTo>
                  <a:cubicBezTo>
                    <a:pt x="549" y="421"/>
                    <a:pt x="553" y="426"/>
                    <a:pt x="556" y="432"/>
                  </a:cubicBezTo>
                  <a:cubicBezTo>
                    <a:pt x="565" y="448"/>
                    <a:pt x="563" y="440"/>
                    <a:pt x="575" y="433"/>
                  </a:cubicBezTo>
                  <a:cubicBezTo>
                    <a:pt x="582" y="429"/>
                    <a:pt x="585" y="432"/>
                    <a:pt x="592" y="431"/>
                  </a:cubicBezTo>
                  <a:cubicBezTo>
                    <a:pt x="609" y="428"/>
                    <a:pt x="602" y="416"/>
                    <a:pt x="591" y="408"/>
                  </a:cubicBezTo>
                  <a:cubicBezTo>
                    <a:pt x="582" y="401"/>
                    <a:pt x="565" y="403"/>
                    <a:pt x="556" y="406"/>
                  </a:cubicBezTo>
                  <a:cubicBezTo>
                    <a:pt x="546" y="409"/>
                    <a:pt x="545" y="413"/>
                    <a:pt x="547" y="417"/>
                  </a:cubicBezTo>
                  <a:close/>
                  <a:moveTo>
                    <a:pt x="480" y="742"/>
                  </a:moveTo>
                  <a:cubicBezTo>
                    <a:pt x="490" y="748"/>
                    <a:pt x="496" y="759"/>
                    <a:pt x="510" y="751"/>
                  </a:cubicBezTo>
                  <a:cubicBezTo>
                    <a:pt x="520" y="745"/>
                    <a:pt x="523" y="730"/>
                    <a:pt x="528" y="720"/>
                  </a:cubicBezTo>
                  <a:cubicBezTo>
                    <a:pt x="526" y="718"/>
                    <a:pt x="512" y="711"/>
                    <a:pt x="510" y="712"/>
                  </a:cubicBezTo>
                  <a:cubicBezTo>
                    <a:pt x="516" y="708"/>
                    <a:pt x="533" y="698"/>
                    <a:pt x="535" y="710"/>
                  </a:cubicBezTo>
                  <a:cubicBezTo>
                    <a:pt x="553" y="712"/>
                    <a:pt x="558" y="702"/>
                    <a:pt x="570" y="691"/>
                  </a:cubicBezTo>
                  <a:cubicBezTo>
                    <a:pt x="580" y="681"/>
                    <a:pt x="595" y="674"/>
                    <a:pt x="590" y="656"/>
                  </a:cubicBezTo>
                  <a:cubicBezTo>
                    <a:pt x="590" y="654"/>
                    <a:pt x="559" y="615"/>
                    <a:pt x="560" y="615"/>
                  </a:cubicBezTo>
                  <a:cubicBezTo>
                    <a:pt x="585" y="612"/>
                    <a:pt x="572" y="589"/>
                    <a:pt x="560" y="578"/>
                  </a:cubicBezTo>
                  <a:cubicBezTo>
                    <a:pt x="547" y="583"/>
                    <a:pt x="537" y="566"/>
                    <a:pt x="524" y="577"/>
                  </a:cubicBezTo>
                  <a:cubicBezTo>
                    <a:pt x="519" y="573"/>
                    <a:pt x="515" y="575"/>
                    <a:pt x="510" y="573"/>
                  </a:cubicBezTo>
                  <a:cubicBezTo>
                    <a:pt x="508" y="580"/>
                    <a:pt x="509" y="586"/>
                    <a:pt x="512" y="592"/>
                  </a:cubicBezTo>
                  <a:cubicBezTo>
                    <a:pt x="515" y="593"/>
                    <a:pt x="517" y="593"/>
                    <a:pt x="520" y="593"/>
                  </a:cubicBezTo>
                  <a:cubicBezTo>
                    <a:pt x="525" y="607"/>
                    <a:pt x="521" y="637"/>
                    <a:pt x="517" y="651"/>
                  </a:cubicBezTo>
                  <a:cubicBezTo>
                    <a:pt x="502" y="714"/>
                    <a:pt x="464" y="649"/>
                    <a:pt x="482" y="627"/>
                  </a:cubicBezTo>
                  <a:cubicBezTo>
                    <a:pt x="472" y="619"/>
                    <a:pt x="466" y="609"/>
                    <a:pt x="456" y="601"/>
                  </a:cubicBezTo>
                  <a:cubicBezTo>
                    <a:pt x="455" y="615"/>
                    <a:pt x="464" y="633"/>
                    <a:pt x="456" y="643"/>
                  </a:cubicBezTo>
                  <a:cubicBezTo>
                    <a:pt x="453" y="642"/>
                    <a:pt x="449" y="640"/>
                    <a:pt x="446" y="638"/>
                  </a:cubicBezTo>
                  <a:cubicBezTo>
                    <a:pt x="447" y="620"/>
                    <a:pt x="441" y="593"/>
                    <a:pt x="416" y="600"/>
                  </a:cubicBezTo>
                  <a:cubicBezTo>
                    <a:pt x="413" y="584"/>
                    <a:pt x="419" y="568"/>
                    <a:pt x="416" y="552"/>
                  </a:cubicBezTo>
                  <a:cubicBezTo>
                    <a:pt x="414" y="544"/>
                    <a:pt x="405" y="520"/>
                    <a:pt x="400" y="511"/>
                  </a:cubicBezTo>
                  <a:cubicBezTo>
                    <a:pt x="390" y="511"/>
                    <a:pt x="382" y="507"/>
                    <a:pt x="375" y="506"/>
                  </a:cubicBezTo>
                  <a:cubicBezTo>
                    <a:pt x="375" y="517"/>
                    <a:pt x="365" y="533"/>
                    <a:pt x="363" y="543"/>
                  </a:cubicBezTo>
                  <a:cubicBezTo>
                    <a:pt x="354" y="578"/>
                    <a:pt x="381" y="581"/>
                    <a:pt x="393" y="614"/>
                  </a:cubicBezTo>
                  <a:cubicBezTo>
                    <a:pt x="400" y="635"/>
                    <a:pt x="399" y="628"/>
                    <a:pt x="384" y="647"/>
                  </a:cubicBezTo>
                  <a:cubicBezTo>
                    <a:pt x="374" y="661"/>
                    <a:pt x="375" y="668"/>
                    <a:pt x="370" y="686"/>
                  </a:cubicBezTo>
                  <a:cubicBezTo>
                    <a:pt x="369" y="690"/>
                    <a:pt x="360" y="680"/>
                    <a:pt x="359" y="679"/>
                  </a:cubicBezTo>
                  <a:cubicBezTo>
                    <a:pt x="353" y="668"/>
                    <a:pt x="355" y="655"/>
                    <a:pt x="363" y="647"/>
                  </a:cubicBezTo>
                  <a:cubicBezTo>
                    <a:pt x="358" y="652"/>
                    <a:pt x="348" y="643"/>
                    <a:pt x="345" y="642"/>
                  </a:cubicBezTo>
                  <a:cubicBezTo>
                    <a:pt x="334" y="636"/>
                    <a:pt x="324" y="642"/>
                    <a:pt x="326" y="656"/>
                  </a:cubicBezTo>
                  <a:cubicBezTo>
                    <a:pt x="336" y="655"/>
                    <a:pt x="338" y="659"/>
                    <a:pt x="344" y="663"/>
                  </a:cubicBezTo>
                  <a:cubicBezTo>
                    <a:pt x="333" y="678"/>
                    <a:pt x="327" y="664"/>
                    <a:pt x="315" y="663"/>
                  </a:cubicBezTo>
                  <a:cubicBezTo>
                    <a:pt x="303" y="662"/>
                    <a:pt x="289" y="667"/>
                    <a:pt x="277" y="665"/>
                  </a:cubicBezTo>
                  <a:cubicBezTo>
                    <a:pt x="255" y="659"/>
                    <a:pt x="206" y="600"/>
                    <a:pt x="187" y="642"/>
                  </a:cubicBezTo>
                  <a:cubicBezTo>
                    <a:pt x="186" y="645"/>
                    <a:pt x="186" y="682"/>
                    <a:pt x="186" y="682"/>
                  </a:cubicBezTo>
                  <a:cubicBezTo>
                    <a:pt x="179" y="682"/>
                    <a:pt x="177" y="681"/>
                    <a:pt x="173" y="677"/>
                  </a:cubicBezTo>
                  <a:cubicBezTo>
                    <a:pt x="189" y="628"/>
                    <a:pt x="98" y="631"/>
                    <a:pt x="76" y="609"/>
                  </a:cubicBezTo>
                  <a:cubicBezTo>
                    <a:pt x="79" y="602"/>
                    <a:pt x="80" y="602"/>
                    <a:pt x="86" y="601"/>
                  </a:cubicBezTo>
                  <a:cubicBezTo>
                    <a:pt x="100" y="610"/>
                    <a:pt x="101" y="588"/>
                    <a:pt x="95" y="578"/>
                  </a:cubicBezTo>
                  <a:cubicBezTo>
                    <a:pt x="88" y="568"/>
                    <a:pt x="73" y="567"/>
                    <a:pt x="62" y="566"/>
                  </a:cubicBezTo>
                  <a:cubicBezTo>
                    <a:pt x="55" y="551"/>
                    <a:pt x="40" y="539"/>
                    <a:pt x="27" y="527"/>
                  </a:cubicBezTo>
                  <a:cubicBezTo>
                    <a:pt x="25" y="528"/>
                    <a:pt x="24" y="528"/>
                    <a:pt x="23" y="529"/>
                  </a:cubicBezTo>
                  <a:cubicBezTo>
                    <a:pt x="14" y="536"/>
                    <a:pt x="0" y="567"/>
                    <a:pt x="1" y="578"/>
                  </a:cubicBezTo>
                  <a:cubicBezTo>
                    <a:pt x="2" y="597"/>
                    <a:pt x="24" y="608"/>
                    <a:pt x="35" y="621"/>
                  </a:cubicBezTo>
                  <a:cubicBezTo>
                    <a:pt x="49" y="638"/>
                    <a:pt x="43" y="656"/>
                    <a:pt x="57" y="671"/>
                  </a:cubicBezTo>
                  <a:cubicBezTo>
                    <a:pt x="68" y="684"/>
                    <a:pt x="77" y="705"/>
                    <a:pt x="89" y="716"/>
                  </a:cubicBezTo>
                  <a:cubicBezTo>
                    <a:pt x="98" y="724"/>
                    <a:pt x="111" y="719"/>
                    <a:pt x="119" y="726"/>
                  </a:cubicBezTo>
                  <a:cubicBezTo>
                    <a:pt x="127" y="733"/>
                    <a:pt x="126" y="747"/>
                    <a:pt x="128" y="755"/>
                  </a:cubicBezTo>
                  <a:cubicBezTo>
                    <a:pt x="144" y="761"/>
                    <a:pt x="164" y="766"/>
                    <a:pt x="181" y="771"/>
                  </a:cubicBezTo>
                  <a:cubicBezTo>
                    <a:pt x="207" y="780"/>
                    <a:pt x="250" y="806"/>
                    <a:pt x="250" y="806"/>
                  </a:cubicBezTo>
                  <a:cubicBezTo>
                    <a:pt x="250" y="806"/>
                    <a:pt x="248" y="868"/>
                    <a:pt x="244" y="894"/>
                  </a:cubicBezTo>
                  <a:cubicBezTo>
                    <a:pt x="240" y="917"/>
                    <a:pt x="237" y="941"/>
                    <a:pt x="234" y="964"/>
                  </a:cubicBezTo>
                  <a:cubicBezTo>
                    <a:pt x="282" y="970"/>
                    <a:pt x="332" y="973"/>
                    <a:pt x="384" y="974"/>
                  </a:cubicBezTo>
                  <a:cubicBezTo>
                    <a:pt x="391" y="939"/>
                    <a:pt x="406" y="901"/>
                    <a:pt x="427" y="873"/>
                  </a:cubicBezTo>
                  <a:cubicBezTo>
                    <a:pt x="435" y="863"/>
                    <a:pt x="465" y="859"/>
                    <a:pt x="449" y="841"/>
                  </a:cubicBezTo>
                  <a:cubicBezTo>
                    <a:pt x="439" y="830"/>
                    <a:pt x="412" y="828"/>
                    <a:pt x="398" y="826"/>
                  </a:cubicBezTo>
                  <a:cubicBezTo>
                    <a:pt x="397" y="807"/>
                    <a:pt x="434" y="824"/>
                    <a:pt x="443" y="828"/>
                  </a:cubicBezTo>
                  <a:cubicBezTo>
                    <a:pt x="454" y="832"/>
                    <a:pt x="457" y="836"/>
                    <a:pt x="466" y="823"/>
                  </a:cubicBezTo>
                  <a:cubicBezTo>
                    <a:pt x="473" y="813"/>
                    <a:pt x="475" y="809"/>
                    <a:pt x="489" y="813"/>
                  </a:cubicBezTo>
                  <a:cubicBezTo>
                    <a:pt x="497" y="804"/>
                    <a:pt x="503" y="790"/>
                    <a:pt x="508" y="780"/>
                  </a:cubicBezTo>
                  <a:cubicBezTo>
                    <a:pt x="511" y="774"/>
                    <a:pt x="512" y="766"/>
                    <a:pt x="506" y="761"/>
                  </a:cubicBezTo>
                  <a:cubicBezTo>
                    <a:pt x="500" y="756"/>
                    <a:pt x="495" y="763"/>
                    <a:pt x="488" y="763"/>
                  </a:cubicBezTo>
                  <a:cubicBezTo>
                    <a:pt x="472" y="762"/>
                    <a:pt x="460" y="745"/>
                    <a:pt x="446" y="739"/>
                  </a:cubicBezTo>
                  <a:cubicBezTo>
                    <a:pt x="455" y="743"/>
                    <a:pt x="470" y="737"/>
                    <a:pt x="480" y="742"/>
                  </a:cubicBezTo>
                  <a:close/>
                  <a:moveTo>
                    <a:pt x="415" y="112"/>
                  </a:moveTo>
                  <a:cubicBezTo>
                    <a:pt x="421" y="116"/>
                    <a:pt x="434" y="109"/>
                    <a:pt x="441" y="106"/>
                  </a:cubicBezTo>
                  <a:cubicBezTo>
                    <a:pt x="439" y="116"/>
                    <a:pt x="431" y="132"/>
                    <a:pt x="446" y="133"/>
                  </a:cubicBezTo>
                  <a:cubicBezTo>
                    <a:pt x="454" y="134"/>
                    <a:pt x="466" y="125"/>
                    <a:pt x="472" y="121"/>
                  </a:cubicBezTo>
                  <a:cubicBezTo>
                    <a:pt x="477" y="117"/>
                    <a:pt x="490" y="100"/>
                    <a:pt x="492" y="113"/>
                  </a:cubicBezTo>
                  <a:cubicBezTo>
                    <a:pt x="494" y="125"/>
                    <a:pt x="472" y="126"/>
                    <a:pt x="470" y="135"/>
                  </a:cubicBezTo>
                  <a:cubicBezTo>
                    <a:pt x="468" y="142"/>
                    <a:pt x="482" y="155"/>
                    <a:pt x="483" y="165"/>
                  </a:cubicBezTo>
                  <a:cubicBezTo>
                    <a:pt x="470" y="162"/>
                    <a:pt x="466" y="148"/>
                    <a:pt x="454" y="145"/>
                  </a:cubicBezTo>
                  <a:cubicBezTo>
                    <a:pt x="436" y="141"/>
                    <a:pt x="441" y="156"/>
                    <a:pt x="448" y="165"/>
                  </a:cubicBezTo>
                  <a:cubicBezTo>
                    <a:pt x="452" y="170"/>
                    <a:pt x="456" y="171"/>
                    <a:pt x="459" y="177"/>
                  </a:cubicBezTo>
                  <a:cubicBezTo>
                    <a:pt x="463" y="183"/>
                    <a:pt x="461" y="188"/>
                    <a:pt x="467" y="193"/>
                  </a:cubicBezTo>
                  <a:cubicBezTo>
                    <a:pt x="470" y="196"/>
                    <a:pt x="481" y="193"/>
                    <a:pt x="481" y="200"/>
                  </a:cubicBezTo>
                  <a:cubicBezTo>
                    <a:pt x="482" y="207"/>
                    <a:pt x="472" y="206"/>
                    <a:pt x="468" y="206"/>
                  </a:cubicBezTo>
                  <a:cubicBezTo>
                    <a:pt x="449" y="209"/>
                    <a:pt x="442" y="215"/>
                    <a:pt x="441" y="235"/>
                  </a:cubicBezTo>
                  <a:cubicBezTo>
                    <a:pt x="446" y="242"/>
                    <a:pt x="449" y="236"/>
                    <a:pt x="455" y="238"/>
                  </a:cubicBezTo>
                  <a:cubicBezTo>
                    <a:pt x="464" y="242"/>
                    <a:pt x="457" y="240"/>
                    <a:pt x="462" y="247"/>
                  </a:cubicBezTo>
                  <a:cubicBezTo>
                    <a:pt x="470" y="257"/>
                    <a:pt x="471" y="246"/>
                    <a:pt x="478" y="249"/>
                  </a:cubicBezTo>
                  <a:cubicBezTo>
                    <a:pt x="489" y="254"/>
                    <a:pt x="480" y="261"/>
                    <a:pt x="471" y="261"/>
                  </a:cubicBezTo>
                  <a:cubicBezTo>
                    <a:pt x="464" y="261"/>
                    <a:pt x="462" y="258"/>
                    <a:pt x="456" y="253"/>
                  </a:cubicBezTo>
                  <a:cubicBezTo>
                    <a:pt x="456" y="252"/>
                    <a:pt x="456" y="251"/>
                    <a:pt x="456" y="250"/>
                  </a:cubicBezTo>
                  <a:cubicBezTo>
                    <a:pt x="443" y="244"/>
                    <a:pt x="442" y="255"/>
                    <a:pt x="439" y="265"/>
                  </a:cubicBezTo>
                  <a:cubicBezTo>
                    <a:pt x="463" y="275"/>
                    <a:pt x="420" y="288"/>
                    <a:pt x="439" y="306"/>
                  </a:cubicBezTo>
                  <a:cubicBezTo>
                    <a:pt x="447" y="307"/>
                    <a:pt x="458" y="306"/>
                    <a:pt x="464" y="306"/>
                  </a:cubicBezTo>
                  <a:cubicBezTo>
                    <a:pt x="471" y="307"/>
                    <a:pt x="475" y="312"/>
                    <a:pt x="480" y="301"/>
                  </a:cubicBezTo>
                  <a:cubicBezTo>
                    <a:pt x="490" y="305"/>
                    <a:pt x="501" y="295"/>
                    <a:pt x="512" y="294"/>
                  </a:cubicBezTo>
                  <a:cubicBezTo>
                    <a:pt x="512" y="299"/>
                    <a:pt x="512" y="303"/>
                    <a:pt x="514" y="307"/>
                  </a:cubicBezTo>
                  <a:cubicBezTo>
                    <a:pt x="521" y="302"/>
                    <a:pt x="556" y="273"/>
                    <a:pt x="533" y="267"/>
                  </a:cubicBezTo>
                  <a:cubicBezTo>
                    <a:pt x="531" y="271"/>
                    <a:pt x="527" y="274"/>
                    <a:pt x="522" y="273"/>
                  </a:cubicBezTo>
                  <a:cubicBezTo>
                    <a:pt x="523" y="272"/>
                    <a:pt x="522" y="270"/>
                    <a:pt x="523" y="269"/>
                  </a:cubicBezTo>
                  <a:cubicBezTo>
                    <a:pt x="514" y="263"/>
                    <a:pt x="499" y="270"/>
                    <a:pt x="496" y="255"/>
                  </a:cubicBezTo>
                  <a:cubicBezTo>
                    <a:pt x="507" y="254"/>
                    <a:pt x="513" y="263"/>
                    <a:pt x="523" y="255"/>
                  </a:cubicBezTo>
                  <a:cubicBezTo>
                    <a:pt x="534" y="246"/>
                    <a:pt x="523" y="240"/>
                    <a:pt x="526" y="229"/>
                  </a:cubicBezTo>
                  <a:cubicBezTo>
                    <a:pt x="533" y="228"/>
                    <a:pt x="550" y="219"/>
                    <a:pt x="534" y="218"/>
                  </a:cubicBezTo>
                  <a:cubicBezTo>
                    <a:pt x="533" y="209"/>
                    <a:pt x="546" y="215"/>
                    <a:pt x="544" y="204"/>
                  </a:cubicBezTo>
                  <a:cubicBezTo>
                    <a:pt x="541" y="204"/>
                    <a:pt x="538" y="202"/>
                    <a:pt x="535" y="202"/>
                  </a:cubicBezTo>
                  <a:cubicBezTo>
                    <a:pt x="540" y="195"/>
                    <a:pt x="543" y="191"/>
                    <a:pt x="533" y="185"/>
                  </a:cubicBezTo>
                  <a:cubicBezTo>
                    <a:pt x="530" y="185"/>
                    <a:pt x="527" y="184"/>
                    <a:pt x="523" y="182"/>
                  </a:cubicBezTo>
                  <a:cubicBezTo>
                    <a:pt x="523" y="180"/>
                    <a:pt x="523" y="181"/>
                    <a:pt x="521" y="179"/>
                  </a:cubicBezTo>
                  <a:cubicBezTo>
                    <a:pt x="521" y="175"/>
                    <a:pt x="518" y="174"/>
                    <a:pt x="513" y="174"/>
                  </a:cubicBezTo>
                  <a:cubicBezTo>
                    <a:pt x="517" y="169"/>
                    <a:pt x="524" y="170"/>
                    <a:pt x="528" y="166"/>
                  </a:cubicBezTo>
                  <a:cubicBezTo>
                    <a:pt x="530" y="163"/>
                    <a:pt x="534" y="152"/>
                    <a:pt x="534" y="148"/>
                  </a:cubicBezTo>
                  <a:cubicBezTo>
                    <a:pt x="534" y="149"/>
                    <a:pt x="550" y="144"/>
                    <a:pt x="551" y="143"/>
                  </a:cubicBezTo>
                  <a:cubicBezTo>
                    <a:pt x="557" y="137"/>
                    <a:pt x="554" y="125"/>
                    <a:pt x="546" y="122"/>
                  </a:cubicBezTo>
                  <a:cubicBezTo>
                    <a:pt x="550" y="115"/>
                    <a:pt x="554" y="111"/>
                    <a:pt x="556" y="103"/>
                  </a:cubicBezTo>
                  <a:cubicBezTo>
                    <a:pt x="558" y="96"/>
                    <a:pt x="559" y="89"/>
                    <a:pt x="561" y="81"/>
                  </a:cubicBezTo>
                  <a:cubicBezTo>
                    <a:pt x="561" y="81"/>
                    <a:pt x="562" y="81"/>
                    <a:pt x="562" y="81"/>
                  </a:cubicBezTo>
                  <a:cubicBezTo>
                    <a:pt x="564" y="78"/>
                    <a:pt x="564" y="59"/>
                    <a:pt x="564" y="55"/>
                  </a:cubicBezTo>
                  <a:cubicBezTo>
                    <a:pt x="554" y="57"/>
                    <a:pt x="553" y="74"/>
                    <a:pt x="543" y="79"/>
                  </a:cubicBezTo>
                  <a:cubicBezTo>
                    <a:pt x="543" y="69"/>
                    <a:pt x="544" y="60"/>
                    <a:pt x="540" y="52"/>
                  </a:cubicBezTo>
                  <a:cubicBezTo>
                    <a:pt x="543" y="52"/>
                    <a:pt x="546" y="51"/>
                    <a:pt x="549" y="54"/>
                  </a:cubicBezTo>
                  <a:cubicBezTo>
                    <a:pt x="558" y="43"/>
                    <a:pt x="567" y="22"/>
                    <a:pt x="553" y="10"/>
                  </a:cubicBezTo>
                  <a:cubicBezTo>
                    <a:pt x="543" y="1"/>
                    <a:pt x="530" y="18"/>
                    <a:pt x="521" y="12"/>
                  </a:cubicBezTo>
                  <a:cubicBezTo>
                    <a:pt x="516" y="8"/>
                    <a:pt x="523" y="6"/>
                    <a:pt x="515" y="2"/>
                  </a:cubicBezTo>
                  <a:cubicBezTo>
                    <a:pt x="510" y="0"/>
                    <a:pt x="506" y="2"/>
                    <a:pt x="502" y="4"/>
                  </a:cubicBezTo>
                  <a:cubicBezTo>
                    <a:pt x="497" y="6"/>
                    <a:pt x="484" y="11"/>
                    <a:pt x="481" y="14"/>
                  </a:cubicBezTo>
                  <a:cubicBezTo>
                    <a:pt x="476" y="18"/>
                    <a:pt x="478" y="19"/>
                    <a:pt x="475" y="25"/>
                  </a:cubicBezTo>
                  <a:cubicBezTo>
                    <a:pt x="472" y="30"/>
                    <a:pt x="467" y="32"/>
                    <a:pt x="461" y="30"/>
                  </a:cubicBezTo>
                  <a:cubicBezTo>
                    <a:pt x="457" y="36"/>
                    <a:pt x="455" y="40"/>
                    <a:pt x="452" y="47"/>
                  </a:cubicBezTo>
                  <a:cubicBezTo>
                    <a:pt x="447" y="57"/>
                    <a:pt x="447" y="56"/>
                    <a:pt x="435" y="52"/>
                  </a:cubicBezTo>
                  <a:cubicBezTo>
                    <a:pt x="434" y="53"/>
                    <a:pt x="431" y="57"/>
                    <a:pt x="430" y="59"/>
                  </a:cubicBezTo>
                  <a:cubicBezTo>
                    <a:pt x="433" y="62"/>
                    <a:pt x="434" y="65"/>
                    <a:pt x="436" y="69"/>
                  </a:cubicBezTo>
                  <a:cubicBezTo>
                    <a:pt x="435" y="70"/>
                    <a:pt x="434" y="71"/>
                    <a:pt x="433" y="72"/>
                  </a:cubicBezTo>
                  <a:cubicBezTo>
                    <a:pt x="424" y="67"/>
                    <a:pt x="424" y="73"/>
                    <a:pt x="418" y="77"/>
                  </a:cubicBezTo>
                  <a:cubicBezTo>
                    <a:pt x="413" y="79"/>
                    <a:pt x="407" y="80"/>
                    <a:pt x="402" y="84"/>
                  </a:cubicBezTo>
                  <a:cubicBezTo>
                    <a:pt x="402" y="85"/>
                    <a:pt x="401" y="88"/>
                    <a:pt x="401" y="89"/>
                  </a:cubicBezTo>
                  <a:cubicBezTo>
                    <a:pt x="415" y="89"/>
                    <a:pt x="407" y="106"/>
                    <a:pt x="415" y="112"/>
                  </a:cubicBezTo>
                  <a:close/>
                  <a:moveTo>
                    <a:pt x="460" y="387"/>
                  </a:moveTo>
                  <a:cubicBezTo>
                    <a:pt x="466" y="388"/>
                    <a:pt x="477" y="386"/>
                    <a:pt x="483" y="385"/>
                  </a:cubicBezTo>
                  <a:cubicBezTo>
                    <a:pt x="494" y="383"/>
                    <a:pt x="501" y="373"/>
                    <a:pt x="510" y="372"/>
                  </a:cubicBezTo>
                  <a:cubicBezTo>
                    <a:pt x="516" y="372"/>
                    <a:pt x="519" y="379"/>
                    <a:pt x="527" y="375"/>
                  </a:cubicBezTo>
                  <a:cubicBezTo>
                    <a:pt x="536" y="370"/>
                    <a:pt x="537" y="357"/>
                    <a:pt x="533" y="349"/>
                  </a:cubicBezTo>
                  <a:cubicBezTo>
                    <a:pt x="531" y="344"/>
                    <a:pt x="539" y="339"/>
                    <a:pt x="532" y="332"/>
                  </a:cubicBezTo>
                  <a:cubicBezTo>
                    <a:pt x="528" y="327"/>
                    <a:pt x="522" y="327"/>
                    <a:pt x="516" y="327"/>
                  </a:cubicBezTo>
                  <a:cubicBezTo>
                    <a:pt x="508" y="326"/>
                    <a:pt x="497" y="326"/>
                    <a:pt x="490" y="330"/>
                  </a:cubicBezTo>
                  <a:cubicBezTo>
                    <a:pt x="487" y="331"/>
                    <a:pt x="484" y="335"/>
                    <a:pt x="481" y="337"/>
                  </a:cubicBezTo>
                  <a:cubicBezTo>
                    <a:pt x="479" y="337"/>
                    <a:pt x="474" y="337"/>
                    <a:pt x="473" y="337"/>
                  </a:cubicBezTo>
                  <a:cubicBezTo>
                    <a:pt x="465" y="341"/>
                    <a:pt x="464" y="345"/>
                    <a:pt x="454" y="345"/>
                  </a:cubicBezTo>
                  <a:cubicBezTo>
                    <a:pt x="440" y="346"/>
                    <a:pt x="445" y="339"/>
                    <a:pt x="437" y="333"/>
                  </a:cubicBezTo>
                  <a:cubicBezTo>
                    <a:pt x="430" y="329"/>
                    <a:pt x="420" y="339"/>
                    <a:pt x="419" y="327"/>
                  </a:cubicBezTo>
                  <a:cubicBezTo>
                    <a:pt x="418" y="319"/>
                    <a:pt x="428" y="316"/>
                    <a:pt x="426" y="310"/>
                  </a:cubicBezTo>
                  <a:cubicBezTo>
                    <a:pt x="427" y="311"/>
                    <a:pt x="413" y="301"/>
                    <a:pt x="413" y="301"/>
                  </a:cubicBezTo>
                  <a:cubicBezTo>
                    <a:pt x="406" y="299"/>
                    <a:pt x="401" y="305"/>
                    <a:pt x="394" y="305"/>
                  </a:cubicBezTo>
                  <a:cubicBezTo>
                    <a:pt x="395" y="299"/>
                    <a:pt x="395" y="297"/>
                    <a:pt x="388" y="296"/>
                  </a:cubicBezTo>
                  <a:cubicBezTo>
                    <a:pt x="385" y="295"/>
                    <a:pt x="385" y="295"/>
                    <a:pt x="385" y="295"/>
                  </a:cubicBezTo>
                  <a:cubicBezTo>
                    <a:pt x="374" y="285"/>
                    <a:pt x="362" y="283"/>
                    <a:pt x="363" y="300"/>
                  </a:cubicBezTo>
                  <a:cubicBezTo>
                    <a:pt x="370" y="305"/>
                    <a:pt x="378" y="315"/>
                    <a:pt x="387" y="317"/>
                  </a:cubicBezTo>
                  <a:cubicBezTo>
                    <a:pt x="393" y="319"/>
                    <a:pt x="396" y="313"/>
                    <a:pt x="402" y="320"/>
                  </a:cubicBezTo>
                  <a:cubicBezTo>
                    <a:pt x="414" y="335"/>
                    <a:pt x="402" y="378"/>
                    <a:pt x="424" y="386"/>
                  </a:cubicBezTo>
                  <a:cubicBezTo>
                    <a:pt x="436" y="390"/>
                    <a:pt x="437" y="381"/>
                    <a:pt x="445" y="376"/>
                  </a:cubicBezTo>
                  <a:cubicBezTo>
                    <a:pt x="451" y="379"/>
                    <a:pt x="453" y="385"/>
                    <a:pt x="460" y="387"/>
                  </a:cubicBezTo>
                  <a:close/>
                  <a:moveTo>
                    <a:pt x="392" y="200"/>
                  </a:moveTo>
                  <a:cubicBezTo>
                    <a:pt x="391" y="201"/>
                    <a:pt x="388" y="201"/>
                    <a:pt x="386" y="204"/>
                  </a:cubicBezTo>
                  <a:cubicBezTo>
                    <a:pt x="385" y="206"/>
                    <a:pt x="387" y="218"/>
                    <a:pt x="388" y="221"/>
                  </a:cubicBezTo>
                  <a:cubicBezTo>
                    <a:pt x="391" y="221"/>
                    <a:pt x="395" y="221"/>
                    <a:pt x="398" y="220"/>
                  </a:cubicBezTo>
                  <a:cubicBezTo>
                    <a:pt x="402" y="225"/>
                    <a:pt x="401" y="233"/>
                    <a:pt x="407" y="236"/>
                  </a:cubicBezTo>
                  <a:cubicBezTo>
                    <a:pt x="414" y="238"/>
                    <a:pt x="422" y="232"/>
                    <a:pt x="426" y="227"/>
                  </a:cubicBezTo>
                  <a:cubicBezTo>
                    <a:pt x="434" y="218"/>
                    <a:pt x="456" y="196"/>
                    <a:pt x="453" y="181"/>
                  </a:cubicBezTo>
                  <a:cubicBezTo>
                    <a:pt x="452" y="175"/>
                    <a:pt x="442" y="169"/>
                    <a:pt x="437" y="165"/>
                  </a:cubicBezTo>
                  <a:cubicBezTo>
                    <a:pt x="432" y="161"/>
                    <a:pt x="425" y="159"/>
                    <a:pt x="420" y="155"/>
                  </a:cubicBezTo>
                  <a:cubicBezTo>
                    <a:pt x="412" y="147"/>
                    <a:pt x="402" y="98"/>
                    <a:pt x="385" y="107"/>
                  </a:cubicBezTo>
                  <a:cubicBezTo>
                    <a:pt x="390" y="106"/>
                    <a:pt x="390" y="106"/>
                    <a:pt x="390" y="106"/>
                  </a:cubicBezTo>
                  <a:cubicBezTo>
                    <a:pt x="385" y="111"/>
                    <a:pt x="377" y="122"/>
                    <a:pt x="377" y="130"/>
                  </a:cubicBezTo>
                  <a:cubicBezTo>
                    <a:pt x="377" y="141"/>
                    <a:pt x="387" y="147"/>
                    <a:pt x="380" y="159"/>
                  </a:cubicBezTo>
                  <a:cubicBezTo>
                    <a:pt x="359" y="156"/>
                    <a:pt x="373" y="175"/>
                    <a:pt x="374" y="187"/>
                  </a:cubicBezTo>
                  <a:cubicBezTo>
                    <a:pt x="386" y="191"/>
                    <a:pt x="406" y="180"/>
                    <a:pt x="392" y="200"/>
                  </a:cubicBezTo>
                  <a:close/>
                  <a:moveTo>
                    <a:pt x="411" y="462"/>
                  </a:moveTo>
                  <a:cubicBezTo>
                    <a:pt x="419" y="459"/>
                    <a:pt x="436" y="420"/>
                    <a:pt x="428" y="413"/>
                  </a:cubicBezTo>
                  <a:cubicBezTo>
                    <a:pt x="418" y="406"/>
                    <a:pt x="404" y="421"/>
                    <a:pt x="398" y="406"/>
                  </a:cubicBezTo>
                  <a:cubicBezTo>
                    <a:pt x="393" y="395"/>
                    <a:pt x="371" y="428"/>
                    <a:pt x="370" y="433"/>
                  </a:cubicBezTo>
                  <a:cubicBezTo>
                    <a:pt x="368" y="443"/>
                    <a:pt x="369" y="459"/>
                    <a:pt x="370" y="468"/>
                  </a:cubicBezTo>
                  <a:cubicBezTo>
                    <a:pt x="382" y="470"/>
                    <a:pt x="376" y="489"/>
                    <a:pt x="385" y="496"/>
                  </a:cubicBezTo>
                  <a:cubicBezTo>
                    <a:pt x="397" y="487"/>
                    <a:pt x="388" y="478"/>
                    <a:pt x="392" y="467"/>
                  </a:cubicBezTo>
                  <a:cubicBezTo>
                    <a:pt x="397" y="454"/>
                    <a:pt x="401" y="466"/>
                    <a:pt x="411" y="462"/>
                  </a:cubicBezTo>
                  <a:close/>
                  <a:moveTo>
                    <a:pt x="423" y="262"/>
                  </a:moveTo>
                  <a:cubicBezTo>
                    <a:pt x="423" y="265"/>
                    <a:pt x="423" y="265"/>
                    <a:pt x="423" y="265"/>
                  </a:cubicBezTo>
                  <a:cubicBezTo>
                    <a:pt x="418" y="263"/>
                    <a:pt x="413" y="267"/>
                    <a:pt x="413" y="272"/>
                  </a:cubicBezTo>
                  <a:cubicBezTo>
                    <a:pt x="417" y="274"/>
                    <a:pt x="422" y="275"/>
                    <a:pt x="427" y="275"/>
                  </a:cubicBezTo>
                  <a:cubicBezTo>
                    <a:pt x="429" y="270"/>
                    <a:pt x="427" y="265"/>
                    <a:pt x="423" y="262"/>
                  </a:cubicBezTo>
                  <a:close/>
                  <a:moveTo>
                    <a:pt x="392" y="271"/>
                  </a:moveTo>
                  <a:cubicBezTo>
                    <a:pt x="404" y="263"/>
                    <a:pt x="389" y="254"/>
                    <a:pt x="380" y="256"/>
                  </a:cubicBezTo>
                  <a:cubicBezTo>
                    <a:pt x="373" y="255"/>
                    <a:pt x="366" y="257"/>
                    <a:pt x="367" y="264"/>
                  </a:cubicBezTo>
                  <a:cubicBezTo>
                    <a:pt x="373" y="265"/>
                    <a:pt x="377" y="267"/>
                    <a:pt x="381" y="268"/>
                  </a:cubicBezTo>
                  <a:cubicBezTo>
                    <a:pt x="384" y="269"/>
                    <a:pt x="387" y="274"/>
                    <a:pt x="392" y="271"/>
                  </a:cubicBezTo>
                  <a:close/>
                  <a:moveTo>
                    <a:pt x="380" y="380"/>
                  </a:moveTo>
                  <a:cubicBezTo>
                    <a:pt x="393" y="381"/>
                    <a:pt x="398" y="361"/>
                    <a:pt x="388" y="352"/>
                  </a:cubicBezTo>
                  <a:cubicBezTo>
                    <a:pt x="372" y="339"/>
                    <a:pt x="355" y="380"/>
                    <a:pt x="380" y="380"/>
                  </a:cubicBezTo>
                  <a:close/>
                  <a:moveTo>
                    <a:pt x="358" y="236"/>
                  </a:moveTo>
                  <a:cubicBezTo>
                    <a:pt x="359" y="244"/>
                    <a:pt x="352" y="247"/>
                    <a:pt x="360" y="255"/>
                  </a:cubicBezTo>
                  <a:cubicBezTo>
                    <a:pt x="364" y="253"/>
                    <a:pt x="367" y="250"/>
                    <a:pt x="369" y="246"/>
                  </a:cubicBezTo>
                  <a:cubicBezTo>
                    <a:pt x="373" y="248"/>
                    <a:pt x="375" y="247"/>
                    <a:pt x="379" y="245"/>
                  </a:cubicBezTo>
                  <a:cubicBezTo>
                    <a:pt x="379" y="235"/>
                    <a:pt x="368" y="202"/>
                    <a:pt x="353" y="214"/>
                  </a:cubicBezTo>
                  <a:cubicBezTo>
                    <a:pt x="354" y="214"/>
                    <a:pt x="354" y="214"/>
                    <a:pt x="354" y="214"/>
                  </a:cubicBezTo>
                  <a:cubicBezTo>
                    <a:pt x="347" y="222"/>
                    <a:pt x="356" y="229"/>
                    <a:pt x="358" y="236"/>
                  </a:cubicBezTo>
                  <a:close/>
                  <a:moveTo>
                    <a:pt x="350" y="593"/>
                  </a:moveTo>
                  <a:cubicBezTo>
                    <a:pt x="346" y="588"/>
                    <a:pt x="339" y="573"/>
                    <a:pt x="333" y="584"/>
                  </a:cubicBezTo>
                  <a:cubicBezTo>
                    <a:pt x="328" y="588"/>
                    <a:pt x="329" y="596"/>
                    <a:pt x="329" y="602"/>
                  </a:cubicBezTo>
                  <a:cubicBezTo>
                    <a:pt x="313" y="603"/>
                    <a:pt x="313" y="617"/>
                    <a:pt x="324" y="625"/>
                  </a:cubicBezTo>
                  <a:cubicBezTo>
                    <a:pt x="331" y="630"/>
                    <a:pt x="349" y="635"/>
                    <a:pt x="358" y="633"/>
                  </a:cubicBezTo>
                  <a:cubicBezTo>
                    <a:pt x="367" y="632"/>
                    <a:pt x="371" y="625"/>
                    <a:pt x="365" y="617"/>
                  </a:cubicBezTo>
                  <a:cubicBezTo>
                    <a:pt x="368" y="608"/>
                    <a:pt x="355" y="599"/>
                    <a:pt x="350" y="593"/>
                  </a:cubicBezTo>
                  <a:close/>
                  <a:moveTo>
                    <a:pt x="333" y="517"/>
                  </a:moveTo>
                  <a:cubicBezTo>
                    <a:pt x="336" y="514"/>
                    <a:pt x="336" y="509"/>
                    <a:pt x="340" y="506"/>
                  </a:cubicBezTo>
                  <a:cubicBezTo>
                    <a:pt x="343" y="503"/>
                    <a:pt x="348" y="504"/>
                    <a:pt x="351" y="501"/>
                  </a:cubicBezTo>
                  <a:cubicBezTo>
                    <a:pt x="361" y="492"/>
                    <a:pt x="360" y="478"/>
                    <a:pt x="358" y="466"/>
                  </a:cubicBezTo>
                  <a:cubicBezTo>
                    <a:pt x="356" y="466"/>
                    <a:pt x="355" y="465"/>
                    <a:pt x="353" y="465"/>
                  </a:cubicBezTo>
                  <a:cubicBezTo>
                    <a:pt x="355" y="455"/>
                    <a:pt x="348" y="453"/>
                    <a:pt x="340" y="449"/>
                  </a:cubicBezTo>
                  <a:cubicBezTo>
                    <a:pt x="340" y="437"/>
                    <a:pt x="356" y="432"/>
                    <a:pt x="351" y="418"/>
                  </a:cubicBezTo>
                  <a:cubicBezTo>
                    <a:pt x="343" y="416"/>
                    <a:pt x="340" y="422"/>
                    <a:pt x="334" y="422"/>
                  </a:cubicBezTo>
                  <a:cubicBezTo>
                    <a:pt x="328" y="421"/>
                    <a:pt x="327" y="412"/>
                    <a:pt x="322" y="415"/>
                  </a:cubicBezTo>
                  <a:cubicBezTo>
                    <a:pt x="315" y="413"/>
                    <a:pt x="306" y="420"/>
                    <a:pt x="305" y="426"/>
                  </a:cubicBezTo>
                  <a:cubicBezTo>
                    <a:pt x="311" y="429"/>
                    <a:pt x="310" y="433"/>
                    <a:pt x="304" y="435"/>
                  </a:cubicBezTo>
                  <a:cubicBezTo>
                    <a:pt x="306" y="434"/>
                    <a:pt x="314" y="451"/>
                    <a:pt x="312" y="455"/>
                  </a:cubicBezTo>
                  <a:cubicBezTo>
                    <a:pt x="305" y="467"/>
                    <a:pt x="298" y="453"/>
                    <a:pt x="297" y="446"/>
                  </a:cubicBezTo>
                  <a:cubicBezTo>
                    <a:pt x="280" y="465"/>
                    <a:pt x="309" y="487"/>
                    <a:pt x="317" y="505"/>
                  </a:cubicBezTo>
                  <a:cubicBezTo>
                    <a:pt x="322" y="516"/>
                    <a:pt x="324" y="525"/>
                    <a:pt x="333" y="517"/>
                  </a:cubicBezTo>
                  <a:close/>
                  <a:moveTo>
                    <a:pt x="336" y="308"/>
                  </a:moveTo>
                  <a:cubicBezTo>
                    <a:pt x="332" y="307"/>
                    <a:pt x="329" y="302"/>
                    <a:pt x="325" y="302"/>
                  </a:cubicBezTo>
                  <a:cubicBezTo>
                    <a:pt x="325" y="304"/>
                    <a:pt x="325" y="304"/>
                    <a:pt x="325" y="304"/>
                  </a:cubicBezTo>
                  <a:cubicBezTo>
                    <a:pt x="319" y="313"/>
                    <a:pt x="331" y="320"/>
                    <a:pt x="329" y="329"/>
                  </a:cubicBezTo>
                  <a:cubicBezTo>
                    <a:pt x="320" y="330"/>
                    <a:pt x="318" y="316"/>
                    <a:pt x="313" y="311"/>
                  </a:cubicBezTo>
                  <a:cubicBezTo>
                    <a:pt x="313" y="317"/>
                    <a:pt x="313" y="323"/>
                    <a:pt x="311" y="328"/>
                  </a:cubicBezTo>
                  <a:cubicBezTo>
                    <a:pt x="309" y="333"/>
                    <a:pt x="301" y="338"/>
                    <a:pt x="301" y="343"/>
                  </a:cubicBezTo>
                  <a:cubicBezTo>
                    <a:pt x="300" y="358"/>
                    <a:pt x="322" y="336"/>
                    <a:pt x="327" y="343"/>
                  </a:cubicBezTo>
                  <a:cubicBezTo>
                    <a:pt x="331" y="350"/>
                    <a:pt x="308" y="376"/>
                    <a:pt x="335" y="373"/>
                  </a:cubicBezTo>
                  <a:cubicBezTo>
                    <a:pt x="350" y="372"/>
                    <a:pt x="350" y="352"/>
                    <a:pt x="352" y="341"/>
                  </a:cubicBezTo>
                  <a:cubicBezTo>
                    <a:pt x="353" y="333"/>
                    <a:pt x="356" y="319"/>
                    <a:pt x="352" y="312"/>
                  </a:cubicBezTo>
                  <a:cubicBezTo>
                    <a:pt x="349" y="307"/>
                    <a:pt x="348" y="308"/>
                    <a:pt x="343" y="306"/>
                  </a:cubicBezTo>
                  <a:cubicBezTo>
                    <a:pt x="342" y="306"/>
                    <a:pt x="338" y="308"/>
                    <a:pt x="336" y="308"/>
                  </a:cubicBezTo>
                  <a:close/>
                  <a:moveTo>
                    <a:pt x="325" y="238"/>
                  </a:moveTo>
                  <a:cubicBezTo>
                    <a:pt x="334" y="246"/>
                    <a:pt x="335" y="259"/>
                    <a:pt x="337" y="244"/>
                  </a:cubicBezTo>
                  <a:cubicBezTo>
                    <a:pt x="339" y="233"/>
                    <a:pt x="339" y="216"/>
                    <a:pt x="334" y="206"/>
                  </a:cubicBezTo>
                  <a:cubicBezTo>
                    <a:pt x="330" y="196"/>
                    <a:pt x="318" y="188"/>
                    <a:pt x="307" y="189"/>
                  </a:cubicBezTo>
                  <a:cubicBezTo>
                    <a:pt x="302" y="187"/>
                    <a:pt x="302" y="187"/>
                    <a:pt x="302" y="187"/>
                  </a:cubicBezTo>
                  <a:cubicBezTo>
                    <a:pt x="303" y="187"/>
                    <a:pt x="303" y="186"/>
                    <a:pt x="301" y="186"/>
                  </a:cubicBezTo>
                  <a:cubicBezTo>
                    <a:pt x="296" y="195"/>
                    <a:pt x="291" y="213"/>
                    <a:pt x="298" y="223"/>
                  </a:cubicBezTo>
                  <a:cubicBezTo>
                    <a:pt x="304" y="232"/>
                    <a:pt x="317" y="230"/>
                    <a:pt x="325" y="238"/>
                  </a:cubicBezTo>
                  <a:close/>
                  <a:moveTo>
                    <a:pt x="114" y="591"/>
                  </a:moveTo>
                  <a:cubicBezTo>
                    <a:pt x="113" y="594"/>
                    <a:pt x="114" y="596"/>
                    <a:pt x="116" y="599"/>
                  </a:cubicBezTo>
                  <a:cubicBezTo>
                    <a:pt x="134" y="601"/>
                    <a:pt x="152" y="610"/>
                    <a:pt x="170" y="603"/>
                  </a:cubicBezTo>
                  <a:cubicBezTo>
                    <a:pt x="179" y="600"/>
                    <a:pt x="186" y="600"/>
                    <a:pt x="194" y="598"/>
                  </a:cubicBezTo>
                  <a:cubicBezTo>
                    <a:pt x="202" y="596"/>
                    <a:pt x="207" y="586"/>
                    <a:pt x="214" y="586"/>
                  </a:cubicBezTo>
                  <a:cubicBezTo>
                    <a:pt x="222" y="587"/>
                    <a:pt x="233" y="600"/>
                    <a:pt x="240" y="604"/>
                  </a:cubicBezTo>
                  <a:cubicBezTo>
                    <a:pt x="240" y="604"/>
                    <a:pt x="240" y="606"/>
                    <a:pt x="239" y="606"/>
                  </a:cubicBezTo>
                  <a:cubicBezTo>
                    <a:pt x="252" y="614"/>
                    <a:pt x="264" y="608"/>
                    <a:pt x="275" y="614"/>
                  </a:cubicBezTo>
                  <a:cubicBezTo>
                    <a:pt x="277" y="607"/>
                    <a:pt x="277" y="600"/>
                    <a:pt x="280" y="594"/>
                  </a:cubicBezTo>
                  <a:cubicBezTo>
                    <a:pt x="271" y="595"/>
                    <a:pt x="266" y="589"/>
                    <a:pt x="268" y="581"/>
                  </a:cubicBezTo>
                  <a:cubicBezTo>
                    <a:pt x="276" y="582"/>
                    <a:pt x="296" y="586"/>
                    <a:pt x="300" y="577"/>
                  </a:cubicBezTo>
                  <a:cubicBezTo>
                    <a:pt x="307" y="562"/>
                    <a:pt x="281" y="553"/>
                    <a:pt x="274" y="544"/>
                  </a:cubicBezTo>
                  <a:cubicBezTo>
                    <a:pt x="263" y="530"/>
                    <a:pt x="265" y="522"/>
                    <a:pt x="262" y="506"/>
                  </a:cubicBezTo>
                  <a:cubicBezTo>
                    <a:pt x="260" y="495"/>
                    <a:pt x="255" y="486"/>
                    <a:pt x="255" y="476"/>
                  </a:cubicBezTo>
                  <a:cubicBezTo>
                    <a:pt x="254" y="467"/>
                    <a:pt x="256" y="458"/>
                    <a:pt x="255" y="449"/>
                  </a:cubicBezTo>
                  <a:cubicBezTo>
                    <a:pt x="246" y="439"/>
                    <a:pt x="229" y="411"/>
                    <a:pt x="224" y="441"/>
                  </a:cubicBezTo>
                  <a:cubicBezTo>
                    <a:pt x="223" y="447"/>
                    <a:pt x="226" y="496"/>
                    <a:pt x="213" y="492"/>
                  </a:cubicBezTo>
                  <a:cubicBezTo>
                    <a:pt x="201" y="488"/>
                    <a:pt x="217" y="444"/>
                    <a:pt x="207" y="440"/>
                  </a:cubicBezTo>
                  <a:cubicBezTo>
                    <a:pt x="205" y="439"/>
                    <a:pt x="201" y="440"/>
                    <a:pt x="197" y="442"/>
                  </a:cubicBezTo>
                  <a:cubicBezTo>
                    <a:pt x="182" y="503"/>
                    <a:pt x="172" y="546"/>
                    <a:pt x="172" y="546"/>
                  </a:cubicBezTo>
                  <a:cubicBezTo>
                    <a:pt x="172" y="546"/>
                    <a:pt x="113" y="539"/>
                    <a:pt x="80" y="526"/>
                  </a:cubicBezTo>
                  <a:cubicBezTo>
                    <a:pt x="77" y="535"/>
                    <a:pt x="84" y="550"/>
                    <a:pt x="88" y="561"/>
                  </a:cubicBezTo>
                  <a:cubicBezTo>
                    <a:pt x="104" y="559"/>
                    <a:pt x="116" y="577"/>
                    <a:pt x="114" y="591"/>
                  </a:cubicBezTo>
                  <a:close/>
                  <a:moveTo>
                    <a:pt x="238" y="359"/>
                  </a:moveTo>
                  <a:cubicBezTo>
                    <a:pt x="248" y="360"/>
                    <a:pt x="258" y="360"/>
                    <a:pt x="266" y="352"/>
                  </a:cubicBezTo>
                  <a:cubicBezTo>
                    <a:pt x="272" y="347"/>
                    <a:pt x="282" y="331"/>
                    <a:pt x="277" y="323"/>
                  </a:cubicBezTo>
                  <a:cubicBezTo>
                    <a:pt x="272" y="315"/>
                    <a:pt x="257" y="318"/>
                    <a:pt x="250" y="311"/>
                  </a:cubicBezTo>
                  <a:cubicBezTo>
                    <a:pt x="249" y="310"/>
                    <a:pt x="248" y="311"/>
                    <a:pt x="247" y="310"/>
                  </a:cubicBezTo>
                  <a:cubicBezTo>
                    <a:pt x="246" y="305"/>
                    <a:pt x="250" y="287"/>
                    <a:pt x="246" y="284"/>
                  </a:cubicBezTo>
                  <a:cubicBezTo>
                    <a:pt x="230" y="269"/>
                    <a:pt x="235" y="330"/>
                    <a:pt x="235" y="330"/>
                  </a:cubicBezTo>
                  <a:cubicBezTo>
                    <a:pt x="232" y="332"/>
                    <a:pt x="229" y="331"/>
                    <a:pt x="225" y="329"/>
                  </a:cubicBezTo>
                  <a:cubicBezTo>
                    <a:pt x="223" y="339"/>
                    <a:pt x="220" y="348"/>
                    <a:pt x="218" y="358"/>
                  </a:cubicBezTo>
                  <a:cubicBezTo>
                    <a:pt x="224" y="356"/>
                    <a:pt x="229" y="358"/>
                    <a:pt x="238" y="359"/>
                  </a:cubicBezTo>
                  <a:close/>
                  <a:moveTo>
                    <a:pt x="246" y="416"/>
                  </a:moveTo>
                  <a:cubicBezTo>
                    <a:pt x="240" y="424"/>
                    <a:pt x="253" y="435"/>
                    <a:pt x="256" y="441"/>
                  </a:cubicBezTo>
                  <a:cubicBezTo>
                    <a:pt x="258" y="444"/>
                    <a:pt x="267" y="427"/>
                    <a:pt x="266" y="423"/>
                  </a:cubicBezTo>
                  <a:cubicBezTo>
                    <a:pt x="265" y="415"/>
                    <a:pt x="252" y="408"/>
                    <a:pt x="246" y="416"/>
                  </a:cubicBezTo>
                  <a:close/>
                  <a:moveTo>
                    <a:pt x="177" y="629"/>
                  </a:moveTo>
                  <a:cubicBezTo>
                    <a:pt x="182" y="632"/>
                    <a:pt x="189" y="624"/>
                    <a:pt x="194" y="622"/>
                  </a:cubicBezTo>
                  <a:cubicBezTo>
                    <a:pt x="199" y="621"/>
                    <a:pt x="204" y="622"/>
                    <a:pt x="209" y="622"/>
                  </a:cubicBezTo>
                  <a:cubicBezTo>
                    <a:pt x="211" y="614"/>
                    <a:pt x="222" y="617"/>
                    <a:pt x="225" y="610"/>
                  </a:cubicBezTo>
                  <a:cubicBezTo>
                    <a:pt x="221" y="605"/>
                    <a:pt x="216" y="605"/>
                    <a:pt x="211" y="607"/>
                  </a:cubicBezTo>
                  <a:cubicBezTo>
                    <a:pt x="217" y="607"/>
                    <a:pt x="217" y="607"/>
                    <a:pt x="217" y="607"/>
                  </a:cubicBezTo>
                  <a:cubicBezTo>
                    <a:pt x="215" y="607"/>
                    <a:pt x="157" y="616"/>
                    <a:pt x="177" y="629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1238250" y="1347788"/>
              <a:ext cx="1125538" cy="1711325"/>
            </a:xfrm>
            <a:custGeom>
              <a:avLst/>
              <a:gdLst/>
              <a:ahLst/>
              <a:cxnLst>
                <a:cxn ang="0">
                  <a:pos x="503" y="17"/>
                </a:cxn>
                <a:cxn ang="0">
                  <a:pos x="505" y="8"/>
                </a:cxn>
                <a:cxn ang="0">
                  <a:pos x="377" y="560"/>
                </a:cxn>
                <a:cxn ang="0">
                  <a:pos x="338" y="521"/>
                </a:cxn>
                <a:cxn ang="0">
                  <a:pos x="284" y="426"/>
                </a:cxn>
                <a:cxn ang="0">
                  <a:pos x="272" y="334"/>
                </a:cxn>
                <a:cxn ang="0">
                  <a:pos x="251" y="306"/>
                </a:cxn>
                <a:cxn ang="0">
                  <a:pos x="213" y="295"/>
                </a:cxn>
                <a:cxn ang="0">
                  <a:pos x="149" y="242"/>
                </a:cxn>
                <a:cxn ang="0">
                  <a:pos x="107" y="224"/>
                </a:cxn>
                <a:cxn ang="0">
                  <a:pos x="81" y="239"/>
                </a:cxn>
                <a:cxn ang="0">
                  <a:pos x="38" y="174"/>
                </a:cxn>
                <a:cxn ang="0">
                  <a:pos x="37" y="287"/>
                </a:cxn>
                <a:cxn ang="0">
                  <a:pos x="31" y="354"/>
                </a:cxn>
                <a:cxn ang="0">
                  <a:pos x="47" y="368"/>
                </a:cxn>
                <a:cxn ang="0">
                  <a:pos x="21" y="414"/>
                </a:cxn>
                <a:cxn ang="0">
                  <a:pos x="32" y="455"/>
                </a:cxn>
                <a:cxn ang="0">
                  <a:pos x="21" y="484"/>
                </a:cxn>
                <a:cxn ang="0">
                  <a:pos x="6" y="537"/>
                </a:cxn>
                <a:cxn ang="0">
                  <a:pos x="26" y="581"/>
                </a:cxn>
                <a:cxn ang="0">
                  <a:pos x="66" y="620"/>
                </a:cxn>
                <a:cxn ang="0">
                  <a:pos x="63" y="652"/>
                </a:cxn>
                <a:cxn ang="0">
                  <a:pos x="329" y="743"/>
                </a:cxn>
                <a:cxn ang="0">
                  <a:pos x="493" y="699"/>
                </a:cxn>
                <a:cxn ang="0">
                  <a:pos x="430" y="576"/>
                </a:cxn>
                <a:cxn ang="0">
                  <a:pos x="488" y="58"/>
                </a:cxn>
                <a:cxn ang="0">
                  <a:pos x="487" y="29"/>
                </a:cxn>
                <a:cxn ang="0">
                  <a:pos x="488" y="58"/>
                </a:cxn>
                <a:cxn ang="0">
                  <a:pos x="415" y="106"/>
                </a:cxn>
                <a:cxn ang="0">
                  <a:pos x="410" y="116"/>
                </a:cxn>
                <a:cxn ang="0">
                  <a:pos x="409" y="138"/>
                </a:cxn>
                <a:cxn ang="0">
                  <a:pos x="432" y="142"/>
                </a:cxn>
                <a:cxn ang="0">
                  <a:pos x="423" y="160"/>
                </a:cxn>
                <a:cxn ang="0">
                  <a:pos x="459" y="165"/>
                </a:cxn>
                <a:cxn ang="0">
                  <a:pos x="474" y="134"/>
                </a:cxn>
                <a:cxn ang="0">
                  <a:pos x="447" y="101"/>
                </a:cxn>
                <a:cxn ang="0">
                  <a:pos x="386" y="94"/>
                </a:cxn>
                <a:cxn ang="0">
                  <a:pos x="400" y="79"/>
                </a:cxn>
                <a:cxn ang="0">
                  <a:pos x="418" y="81"/>
                </a:cxn>
                <a:cxn ang="0">
                  <a:pos x="441" y="40"/>
                </a:cxn>
                <a:cxn ang="0">
                  <a:pos x="422" y="37"/>
                </a:cxn>
                <a:cxn ang="0">
                  <a:pos x="404" y="44"/>
                </a:cxn>
                <a:cxn ang="0">
                  <a:pos x="362" y="65"/>
                </a:cxn>
                <a:cxn ang="0">
                  <a:pos x="396" y="340"/>
                </a:cxn>
                <a:cxn ang="0">
                  <a:pos x="329" y="331"/>
                </a:cxn>
                <a:cxn ang="0">
                  <a:pos x="446" y="247"/>
                </a:cxn>
                <a:cxn ang="0">
                  <a:pos x="422" y="257"/>
                </a:cxn>
                <a:cxn ang="0">
                  <a:pos x="413" y="230"/>
                </a:cxn>
                <a:cxn ang="0">
                  <a:pos x="400" y="228"/>
                </a:cxn>
                <a:cxn ang="0">
                  <a:pos x="350" y="228"/>
                </a:cxn>
                <a:cxn ang="0">
                  <a:pos x="332" y="261"/>
                </a:cxn>
                <a:cxn ang="0">
                  <a:pos x="328" y="295"/>
                </a:cxn>
                <a:cxn ang="0">
                  <a:pos x="396" y="340"/>
                </a:cxn>
                <a:cxn ang="0">
                  <a:pos x="266" y="250"/>
                </a:cxn>
                <a:cxn ang="0">
                  <a:pos x="321" y="233"/>
                </a:cxn>
                <a:cxn ang="0">
                  <a:pos x="386" y="207"/>
                </a:cxn>
                <a:cxn ang="0">
                  <a:pos x="358" y="155"/>
                </a:cxn>
                <a:cxn ang="0">
                  <a:pos x="348" y="137"/>
                </a:cxn>
                <a:cxn ang="0">
                  <a:pos x="315" y="130"/>
                </a:cxn>
                <a:cxn ang="0">
                  <a:pos x="275" y="187"/>
                </a:cxn>
                <a:cxn ang="0">
                  <a:pos x="268" y="228"/>
                </a:cxn>
              </a:cxnLst>
              <a:rect l="0" t="0" r="r" b="b"/>
              <a:pathLst>
                <a:path w="506" h="769">
                  <a:moveTo>
                    <a:pt x="475" y="13"/>
                  </a:moveTo>
                  <a:cubicBezTo>
                    <a:pt x="478" y="23"/>
                    <a:pt x="496" y="23"/>
                    <a:pt x="503" y="17"/>
                  </a:cubicBezTo>
                  <a:cubicBezTo>
                    <a:pt x="503" y="17"/>
                    <a:pt x="503" y="17"/>
                    <a:pt x="503" y="17"/>
                  </a:cubicBezTo>
                  <a:cubicBezTo>
                    <a:pt x="504" y="14"/>
                    <a:pt x="504" y="11"/>
                    <a:pt x="505" y="8"/>
                  </a:cubicBezTo>
                  <a:cubicBezTo>
                    <a:pt x="500" y="0"/>
                    <a:pt x="480" y="9"/>
                    <a:pt x="475" y="13"/>
                  </a:cubicBezTo>
                  <a:close/>
                  <a:moveTo>
                    <a:pt x="377" y="560"/>
                  </a:moveTo>
                  <a:cubicBezTo>
                    <a:pt x="375" y="552"/>
                    <a:pt x="376" y="538"/>
                    <a:pt x="368" y="531"/>
                  </a:cubicBezTo>
                  <a:cubicBezTo>
                    <a:pt x="360" y="524"/>
                    <a:pt x="347" y="529"/>
                    <a:pt x="338" y="521"/>
                  </a:cubicBezTo>
                  <a:cubicBezTo>
                    <a:pt x="326" y="510"/>
                    <a:pt x="317" y="489"/>
                    <a:pt x="306" y="476"/>
                  </a:cubicBezTo>
                  <a:cubicBezTo>
                    <a:pt x="292" y="461"/>
                    <a:pt x="298" y="443"/>
                    <a:pt x="284" y="426"/>
                  </a:cubicBezTo>
                  <a:cubicBezTo>
                    <a:pt x="273" y="413"/>
                    <a:pt x="251" y="402"/>
                    <a:pt x="250" y="383"/>
                  </a:cubicBezTo>
                  <a:cubicBezTo>
                    <a:pt x="249" y="372"/>
                    <a:pt x="263" y="341"/>
                    <a:pt x="272" y="334"/>
                  </a:cubicBezTo>
                  <a:cubicBezTo>
                    <a:pt x="273" y="333"/>
                    <a:pt x="274" y="333"/>
                    <a:pt x="276" y="332"/>
                  </a:cubicBezTo>
                  <a:cubicBezTo>
                    <a:pt x="266" y="324"/>
                    <a:pt x="257" y="316"/>
                    <a:pt x="251" y="306"/>
                  </a:cubicBezTo>
                  <a:cubicBezTo>
                    <a:pt x="238" y="305"/>
                    <a:pt x="234" y="314"/>
                    <a:pt x="223" y="311"/>
                  </a:cubicBezTo>
                  <a:cubicBezTo>
                    <a:pt x="232" y="290"/>
                    <a:pt x="237" y="271"/>
                    <a:pt x="213" y="295"/>
                  </a:cubicBezTo>
                  <a:cubicBezTo>
                    <a:pt x="213" y="279"/>
                    <a:pt x="217" y="259"/>
                    <a:pt x="207" y="246"/>
                  </a:cubicBezTo>
                  <a:cubicBezTo>
                    <a:pt x="213" y="256"/>
                    <a:pt x="150" y="242"/>
                    <a:pt x="149" y="242"/>
                  </a:cubicBezTo>
                  <a:cubicBezTo>
                    <a:pt x="138" y="247"/>
                    <a:pt x="75" y="252"/>
                    <a:pt x="109" y="228"/>
                  </a:cubicBezTo>
                  <a:cubicBezTo>
                    <a:pt x="110" y="228"/>
                    <a:pt x="107" y="224"/>
                    <a:pt x="107" y="224"/>
                  </a:cubicBezTo>
                  <a:cubicBezTo>
                    <a:pt x="97" y="228"/>
                    <a:pt x="87" y="230"/>
                    <a:pt x="77" y="228"/>
                  </a:cubicBezTo>
                  <a:cubicBezTo>
                    <a:pt x="80" y="232"/>
                    <a:pt x="79" y="236"/>
                    <a:pt x="81" y="239"/>
                  </a:cubicBezTo>
                  <a:cubicBezTo>
                    <a:pt x="49" y="234"/>
                    <a:pt x="51" y="197"/>
                    <a:pt x="39" y="173"/>
                  </a:cubicBezTo>
                  <a:cubicBezTo>
                    <a:pt x="39" y="174"/>
                    <a:pt x="39" y="174"/>
                    <a:pt x="38" y="174"/>
                  </a:cubicBezTo>
                  <a:cubicBezTo>
                    <a:pt x="45" y="197"/>
                    <a:pt x="54" y="223"/>
                    <a:pt x="65" y="240"/>
                  </a:cubicBezTo>
                  <a:cubicBezTo>
                    <a:pt x="57" y="253"/>
                    <a:pt x="36" y="272"/>
                    <a:pt x="37" y="287"/>
                  </a:cubicBezTo>
                  <a:cubicBezTo>
                    <a:pt x="0" y="295"/>
                    <a:pt x="39" y="308"/>
                    <a:pt x="43" y="312"/>
                  </a:cubicBezTo>
                  <a:cubicBezTo>
                    <a:pt x="54" y="326"/>
                    <a:pt x="43" y="340"/>
                    <a:pt x="31" y="354"/>
                  </a:cubicBezTo>
                  <a:cubicBezTo>
                    <a:pt x="33" y="356"/>
                    <a:pt x="34" y="359"/>
                    <a:pt x="36" y="361"/>
                  </a:cubicBezTo>
                  <a:cubicBezTo>
                    <a:pt x="40" y="362"/>
                    <a:pt x="42" y="366"/>
                    <a:pt x="47" y="368"/>
                  </a:cubicBezTo>
                  <a:cubicBezTo>
                    <a:pt x="45" y="383"/>
                    <a:pt x="34" y="381"/>
                    <a:pt x="28" y="391"/>
                  </a:cubicBezTo>
                  <a:cubicBezTo>
                    <a:pt x="25" y="397"/>
                    <a:pt x="20" y="407"/>
                    <a:pt x="21" y="414"/>
                  </a:cubicBezTo>
                  <a:cubicBezTo>
                    <a:pt x="21" y="426"/>
                    <a:pt x="29" y="423"/>
                    <a:pt x="35" y="432"/>
                  </a:cubicBezTo>
                  <a:cubicBezTo>
                    <a:pt x="33" y="443"/>
                    <a:pt x="31" y="446"/>
                    <a:pt x="32" y="455"/>
                  </a:cubicBezTo>
                  <a:cubicBezTo>
                    <a:pt x="33" y="462"/>
                    <a:pt x="37" y="466"/>
                    <a:pt x="33" y="473"/>
                  </a:cubicBezTo>
                  <a:cubicBezTo>
                    <a:pt x="31" y="478"/>
                    <a:pt x="23" y="479"/>
                    <a:pt x="21" y="484"/>
                  </a:cubicBezTo>
                  <a:cubicBezTo>
                    <a:pt x="18" y="490"/>
                    <a:pt x="23" y="499"/>
                    <a:pt x="23" y="505"/>
                  </a:cubicBezTo>
                  <a:cubicBezTo>
                    <a:pt x="22" y="520"/>
                    <a:pt x="11" y="525"/>
                    <a:pt x="6" y="537"/>
                  </a:cubicBezTo>
                  <a:cubicBezTo>
                    <a:pt x="12" y="539"/>
                    <a:pt x="19" y="534"/>
                    <a:pt x="25" y="532"/>
                  </a:cubicBezTo>
                  <a:cubicBezTo>
                    <a:pt x="35" y="547"/>
                    <a:pt x="24" y="564"/>
                    <a:pt x="26" y="581"/>
                  </a:cubicBezTo>
                  <a:cubicBezTo>
                    <a:pt x="29" y="600"/>
                    <a:pt x="44" y="603"/>
                    <a:pt x="59" y="611"/>
                  </a:cubicBezTo>
                  <a:cubicBezTo>
                    <a:pt x="65" y="614"/>
                    <a:pt x="65" y="610"/>
                    <a:pt x="66" y="620"/>
                  </a:cubicBezTo>
                  <a:cubicBezTo>
                    <a:pt x="67" y="625"/>
                    <a:pt x="64" y="631"/>
                    <a:pt x="63" y="636"/>
                  </a:cubicBezTo>
                  <a:cubicBezTo>
                    <a:pt x="63" y="641"/>
                    <a:pt x="63" y="646"/>
                    <a:pt x="63" y="652"/>
                  </a:cubicBezTo>
                  <a:cubicBezTo>
                    <a:pt x="86" y="662"/>
                    <a:pt x="110" y="673"/>
                    <a:pt x="135" y="683"/>
                  </a:cubicBezTo>
                  <a:cubicBezTo>
                    <a:pt x="193" y="706"/>
                    <a:pt x="258" y="727"/>
                    <a:pt x="329" y="743"/>
                  </a:cubicBezTo>
                  <a:cubicBezTo>
                    <a:pt x="377" y="754"/>
                    <a:pt x="429" y="763"/>
                    <a:pt x="483" y="769"/>
                  </a:cubicBezTo>
                  <a:cubicBezTo>
                    <a:pt x="486" y="746"/>
                    <a:pt x="489" y="722"/>
                    <a:pt x="493" y="699"/>
                  </a:cubicBezTo>
                  <a:cubicBezTo>
                    <a:pt x="497" y="673"/>
                    <a:pt x="499" y="611"/>
                    <a:pt x="499" y="611"/>
                  </a:cubicBezTo>
                  <a:cubicBezTo>
                    <a:pt x="499" y="611"/>
                    <a:pt x="456" y="585"/>
                    <a:pt x="430" y="576"/>
                  </a:cubicBezTo>
                  <a:cubicBezTo>
                    <a:pt x="413" y="571"/>
                    <a:pt x="393" y="566"/>
                    <a:pt x="377" y="560"/>
                  </a:cubicBezTo>
                  <a:close/>
                  <a:moveTo>
                    <a:pt x="488" y="58"/>
                  </a:moveTo>
                  <a:cubicBezTo>
                    <a:pt x="494" y="52"/>
                    <a:pt x="506" y="21"/>
                    <a:pt x="487" y="30"/>
                  </a:cubicBezTo>
                  <a:cubicBezTo>
                    <a:pt x="487" y="29"/>
                    <a:pt x="487" y="29"/>
                    <a:pt x="487" y="29"/>
                  </a:cubicBezTo>
                  <a:cubicBezTo>
                    <a:pt x="478" y="34"/>
                    <a:pt x="469" y="33"/>
                    <a:pt x="468" y="45"/>
                  </a:cubicBezTo>
                  <a:cubicBezTo>
                    <a:pt x="466" y="65"/>
                    <a:pt x="479" y="52"/>
                    <a:pt x="488" y="58"/>
                  </a:cubicBezTo>
                  <a:close/>
                  <a:moveTo>
                    <a:pt x="411" y="103"/>
                  </a:moveTo>
                  <a:cubicBezTo>
                    <a:pt x="412" y="105"/>
                    <a:pt x="413" y="106"/>
                    <a:pt x="415" y="106"/>
                  </a:cubicBezTo>
                  <a:cubicBezTo>
                    <a:pt x="415" y="106"/>
                    <a:pt x="410" y="111"/>
                    <a:pt x="408" y="112"/>
                  </a:cubicBezTo>
                  <a:cubicBezTo>
                    <a:pt x="409" y="113"/>
                    <a:pt x="409" y="115"/>
                    <a:pt x="410" y="116"/>
                  </a:cubicBezTo>
                  <a:cubicBezTo>
                    <a:pt x="403" y="119"/>
                    <a:pt x="395" y="117"/>
                    <a:pt x="397" y="127"/>
                  </a:cubicBezTo>
                  <a:cubicBezTo>
                    <a:pt x="398" y="131"/>
                    <a:pt x="405" y="136"/>
                    <a:pt x="409" y="138"/>
                  </a:cubicBezTo>
                  <a:cubicBezTo>
                    <a:pt x="416" y="142"/>
                    <a:pt x="416" y="142"/>
                    <a:pt x="423" y="141"/>
                  </a:cubicBezTo>
                  <a:cubicBezTo>
                    <a:pt x="426" y="141"/>
                    <a:pt x="432" y="130"/>
                    <a:pt x="432" y="142"/>
                  </a:cubicBezTo>
                  <a:cubicBezTo>
                    <a:pt x="438" y="145"/>
                    <a:pt x="463" y="140"/>
                    <a:pt x="457" y="152"/>
                  </a:cubicBezTo>
                  <a:cubicBezTo>
                    <a:pt x="455" y="159"/>
                    <a:pt x="429" y="160"/>
                    <a:pt x="423" y="160"/>
                  </a:cubicBezTo>
                  <a:cubicBezTo>
                    <a:pt x="422" y="162"/>
                    <a:pt x="422" y="165"/>
                    <a:pt x="423" y="167"/>
                  </a:cubicBezTo>
                  <a:cubicBezTo>
                    <a:pt x="437" y="175"/>
                    <a:pt x="445" y="171"/>
                    <a:pt x="459" y="165"/>
                  </a:cubicBezTo>
                  <a:cubicBezTo>
                    <a:pt x="462" y="164"/>
                    <a:pt x="465" y="163"/>
                    <a:pt x="467" y="163"/>
                  </a:cubicBezTo>
                  <a:cubicBezTo>
                    <a:pt x="469" y="153"/>
                    <a:pt x="472" y="144"/>
                    <a:pt x="474" y="134"/>
                  </a:cubicBezTo>
                  <a:cubicBezTo>
                    <a:pt x="470" y="132"/>
                    <a:pt x="466" y="128"/>
                    <a:pt x="464" y="126"/>
                  </a:cubicBezTo>
                  <a:cubicBezTo>
                    <a:pt x="459" y="118"/>
                    <a:pt x="462" y="99"/>
                    <a:pt x="447" y="101"/>
                  </a:cubicBezTo>
                  <a:cubicBezTo>
                    <a:pt x="456" y="77"/>
                    <a:pt x="418" y="89"/>
                    <a:pt x="411" y="103"/>
                  </a:cubicBezTo>
                  <a:close/>
                  <a:moveTo>
                    <a:pt x="386" y="94"/>
                  </a:moveTo>
                  <a:cubicBezTo>
                    <a:pt x="390" y="90"/>
                    <a:pt x="388" y="86"/>
                    <a:pt x="391" y="82"/>
                  </a:cubicBezTo>
                  <a:cubicBezTo>
                    <a:pt x="393" y="80"/>
                    <a:pt x="397" y="82"/>
                    <a:pt x="400" y="79"/>
                  </a:cubicBezTo>
                  <a:cubicBezTo>
                    <a:pt x="403" y="76"/>
                    <a:pt x="404" y="59"/>
                    <a:pt x="412" y="62"/>
                  </a:cubicBezTo>
                  <a:cubicBezTo>
                    <a:pt x="420" y="65"/>
                    <a:pt x="405" y="80"/>
                    <a:pt x="418" y="81"/>
                  </a:cubicBezTo>
                  <a:cubicBezTo>
                    <a:pt x="423" y="81"/>
                    <a:pt x="431" y="68"/>
                    <a:pt x="432" y="64"/>
                  </a:cubicBezTo>
                  <a:cubicBezTo>
                    <a:pt x="435" y="57"/>
                    <a:pt x="438" y="47"/>
                    <a:pt x="441" y="40"/>
                  </a:cubicBezTo>
                  <a:cubicBezTo>
                    <a:pt x="437" y="38"/>
                    <a:pt x="434" y="41"/>
                    <a:pt x="430" y="40"/>
                  </a:cubicBezTo>
                  <a:cubicBezTo>
                    <a:pt x="429" y="39"/>
                    <a:pt x="422" y="37"/>
                    <a:pt x="422" y="37"/>
                  </a:cubicBezTo>
                  <a:cubicBezTo>
                    <a:pt x="415" y="37"/>
                    <a:pt x="408" y="40"/>
                    <a:pt x="401" y="45"/>
                  </a:cubicBezTo>
                  <a:cubicBezTo>
                    <a:pt x="404" y="44"/>
                    <a:pt x="404" y="44"/>
                    <a:pt x="404" y="44"/>
                  </a:cubicBezTo>
                  <a:cubicBezTo>
                    <a:pt x="399" y="49"/>
                    <a:pt x="393" y="55"/>
                    <a:pt x="387" y="58"/>
                  </a:cubicBezTo>
                  <a:cubicBezTo>
                    <a:pt x="380" y="62"/>
                    <a:pt x="367" y="60"/>
                    <a:pt x="362" y="65"/>
                  </a:cubicBezTo>
                  <a:cubicBezTo>
                    <a:pt x="348" y="79"/>
                    <a:pt x="381" y="82"/>
                    <a:pt x="386" y="94"/>
                  </a:cubicBezTo>
                  <a:close/>
                  <a:moveTo>
                    <a:pt x="396" y="340"/>
                  </a:moveTo>
                  <a:cubicBezTo>
                    <a:pt x="384" y="346"/>
                    <a:pt x="361" y="323"/>
                    <a:pt x="348" y="322"/>
                  </a:cubicBezTo>
                  <a:cubicBezTo>
                    <a:pt x="336" y="321"/>
                    <a:pt x="331" y="325"/>
                    <a:pt x="329" y="331"/>
                  </a:cubicBezTo>
                  <a:cubicBezTo>
                    <a:pt x="362" y="344"/>
                    <a:pt x="421" y="351"/>
                    <a:pt x="421" y="351"/>
                  </a:cubicBezTo>
                  <a:cubicBezTo>
                    <a:pt x="421" y="351"/>
                    <a:pt x="431" y="308"/>
                    <a:pt x="446" y="247"/>
                  </a:cubicBezTo>
                  <a:cubicBezTo>
                    <a:pt x="440" y="250"/>
                    <a:pt x="434" y="255"/>
                    <a:pt x="432" y="257"/>
                  </a:cubicBezTo>
                  <a:cubicBezTo>
                    <a:pt x="429" y="257"/>
                    <a:pt x="426" y="257"/>
                    <a:pt x="422" y="257"/>
                  </a:cubicBezTo>
                  <a:cubicBezTo>
                    <a:pt x="422" y="257"/>
                    <a:pt x="422" y="257"/>
                    <a:pt x="422" y="257"/>
                  </a:cubicBezTo>
                  <a:cubicBezTo>
                    <a:pt x="422" y="247"/>
                    <a:pt x="435" y="227"/>
                    <a:pt x="413" y="230"/>
                  </a:cubicBezTo>
                  <a:cubicBezTo>
                    <a:pt x="407" y="231"/>
                    <a:pt x="399" y="244"/>
                    <a:pt x="393" y="240"/>
                  </a:cubicBezTo>
                  <a:cubicBezTo>
                    <a:pt x="387" y="236"/>
                    <a:pt x="398" y="231"/>
                    <a:pt x="400" y="228"/>
                  </a:cubicBezTo>
                  <a:cubicBezTo>
                    <a:pt x="421" y="199"/>
                    <a:pt x="377" y="219"/>
                    <a:pt x="367" y="221"/>
                  </a:cubicBezTo>
                  <a:cubicBezTo>
                    <a:pt x="359" y="222"/>
                    <a:pt x="353" y="216"/>
                    <a:pt x="350" y="228"/>
                  </a:cubicBezTo>
                  <a:cubicBezTo>
                    <a:pt x="348" y="228"/>
                    <a:pt x="347" y="229"/>
                    <a:pt x="345" y="229"/>
                  </a:cubicBezTo>
                  <a:cubicBezTo>
                    <a:pt x="343" y="243"/>
                    <a:pt x="323" y="244"/>
                    <a:pt x="332" y="261"/>
                  </a:cubicBezTo>
                  <a:cubicBezTo>
                    <a:pt x="339" y="274"/>
                    <a:pt x="356" y="270"/>
                    <a:pt x="367" y="277"/>
                  </a:cubicBezTo>
                  <a:cubicBezTo>
                    <a:pt x="354" y="279"/>
                    <a:pt x="320" y="274"/>
                    <a:pt x="328" y="295"/>
                  </a:cubicBezTo>
                  <a:cubicBezTo>
                    <a:pt x="334" y="313"/>
                    <a:pt x="358" y="309"/>
                    <a:pt x="373" y="314"/>
                  </a:cubicBezTo>
                  <a:cubicBezTo>
                    <a:pt x="380" y="317"/>
                    <a:pt x="413" y="332"/>
                    <a:pt x="396" y="340"/>
                  </a:cubicBezTo>
                  <a:close/>
                  <a:moveTo>
                    <a:pt x="268" y="228"/>
                  </a:moveTo>
                  <a:cubicBezTo>
                    <a:pt x="270" y="235"/>
                    <a:pt x="264" y="243"/>
                    <a:pt x="266" y="250"/>
                  </a:cubicBezTo>
                  <a:cubicBezTo>
                    <a:pt x="273" y="270"/>
                    <a:pt x="289" y="240"/>
                    <a:pt x="294" y="255"/>
                  </a:cubicBezTo>
                  <a:cubicBezTo>
                    <a:pt x="310" y="253"/>
                    <a:pt x="312" y="244"/>
                    <a:pt x="321" y="233"/>
                  </a:cubicBezTo>
                  <a:cubicBezTo>
                    <a:pt x="328" y="225"/>
                    <a:pt x="338" y="219"/>
                    <a:pt x="348" y="215"/>
                  </a:cubicBezTo>
                  <a:cubicBezTo>
                    <a:pt x="360" y="211"/>
                    <a:pt x="376" y="214"/>
                    <a:pt x="386" y="207"/>
                  </a:cubicBezTo>
                  <a:cubicBezTo>
                    <a:pt x="395" y="200"/>
                    <a:pt x="397" y="182"/>
                    <a:pt x="391" y="173"/>
                  </a:cubicBezTo>
                  <a:cubicBezTo>
                    <a:pt x="384" y="162"/>
                    <a:pt x="368" y="161"/>
                    <a:pt x="358" y="155"/>
                  </a:cubicBezTo>
                  <a:cubicBezTo>
                    <a:pt x="356" y="155"/>
                    <a:pt x="355" y="155"/>
                    <a:pt x="353" y="154"/>
                  </a:cubicBezTo>
                  <a:cubicBezTo>
                    <a:pt x="350" y="154"/>
                    <a:pt x="350" y="139"/>
                    <a:pt x="348" y="137"/>
                  </a:cubicBezTo>
                  <a:cubicBezTo>
                    <a:pt x="344" y="133"/>
                    <a:pt x="340" y="137"/>
                    <a:pt x="334" y="136"/>
                  </a:cubicBezTo>
                  <a:cubicBezTo>
                    <a:pt x="327" y="134"/>
                    <a:pt x="322" y="128"/>
                    <a:pt x="315" y="130"/>
                  </a:cubicBezTo>
                  <a:cubicBezTo>
                    <a:pt x="305" y="133"/>
                    <a:pt x="309" y="145"/>
                    <a:pt x="307" y="153"/>
                  </a:cubicBezTo>
                  <a:cubicBezTo>
                    <a:pt x="302" y="168"/>
                    <a:pt x="286" y="176"/>
                    <a:pt x="275" y="187"/>
                  </a:cubicBezTo>
                  <a:cubicBezTo>
                    <a:pt x="267" y="196"/>
                    <a:pt x="255" y="199"/>
                    <a:pt x="259" y="212"/>
                  </a:cubicBezTo>
                  <a:cubicBezTo>
                    <a:pt x="261" y="218"/>
                    <a:pt x="267" y="221"/>
                    <a:pt x="268" y="22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287463" y="2868613"/>
              <a:ext cx="682625" cy="1119188"/>
            </a:xfrm>
            <a:custGeom>
              <a:avLst/>
              <a:gdLst/>
              <a:ahLst/>
              <a:cxnLst>
                <a:cxn ang="0">
                  <a:pos x="307" y="60"/>
                </a:cxn>
                <a:cxn ang="0">
                  <a:pos x="200" y="503"/>
                </a:cxn>
                <a:cxn ang="0">
                  <a:pos x="86" y="473"/>
                </a:cxn>
                <a:cxn ang="0">
                  <a:pos x="97" y="413"/>
                </a:cxn>
                <a:cxn ang="0">
                  <a:pos x="81" y="408"/>
                </a:cxn>
                <a:cxn ang="0">
                  <a:pos x="45" y="324"/>
                </a:cxn>
                <a:cxn ang="0">
                  <a:pos x="37" y="304"/>
                </a:cxn>
                <a:cxn ang="0">
                  <a:pos x="18" y="217"/>
                </a:cxn>
                <a:cxn ang="0">
                  <a:pos x="113" y="0"/>
                </a:cxn>
                <a:cxn ang="0">
                  <a:pos x="307" y="60"/>
                </a:cxn>
              </a:cxnLst>
              <a:rect l="0" t="0" r="r" b="b"/>
              <a:pathLst>
                <a:path w="307" h="503">
                  <a:moveTo>
                    <a:pt x="307" y="60"/>
                  </a:moveTo>
                  <a:cubicBezTo>
                    <a:pt x="200" y="503"/>
                    <a:pt x="200" y="503"/>
                    <a:pt x="200" y="503"/>
                  </a:cubicBezTo>
                  <a:cubicBezTo>
                    <a:pt x="159" y="494"/>
                    <a:pt x="121" y="483"/>
                    <a:pt x="86" y="473"/>
                  </a:cubicBezTo>
                  <a:cubicBezTo>
                    <a:pt x="81" y="452"/>
                    <a:pt x="83" y="430"/>
                    <a:pt x="97" y="413"/>
                  </a:cubicBezTo>
                  <a:cubicBezTo>
                    <a:pt x="91" y="412"/>
                    <a:pt x="88" y="408"/>
                    <a:pt x="81" y="408"/>
                  </a:cubicBezTo>
                  <a:cubicBezTo>
                    <a:pt x="82" y="381"/>
                    <a:pt x="69" y="337"/>
                    <a:pt x="45" y="324"/>
                  </a:cubicBezTo>
                  <a:cubicBezTo>
                    <a:pt x="50" y="314"/>
                    <a:pt x="50" y="301"/>
                    <a:pt x="37" y="304"/>
                  </a:cubicBezTo>
                  <a:cubicBezTo>
                    <a:pt x="49" y="271"/>
                    <a:pt x="0" y="248"/>
                    <a:pt x="18" y="217"/>
                  </a:cubicBezTo>
                  <a:cubicBezTo>
                    <a:pt x="40" y="178"/>
                    <a:pt x="85" y="65"/>
                    <a:pt x="113" y="0"/>
                  </a:cubicBezTo>
                  <a:cubicBezTo>
                    <a:pt x="171" y="23"/>
                    <a:pt x="236" y="44"/>
                    <a:pt x="307" y="60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763588" y="1735138"/>
              <a:ext cx="623888" cy="1063625"/>
            </a:xfrm>
            <a:custGeom>
              <a:avLst/>
              <a:gdLst/>
              <a:ahLst/>
              <a:cxnLst>
                <a:cxn ang="0">
                  <a:pos x="279" y="446"/>
                </a:cxn>
                <a:cxn ang="0">
                  <a:pos x="276" y="462"/>
                </a:cxn>
                <a:cxn ang="0">
                  <a:pos x="276" y="478"/>
                </a:cxn>
                <a:cxn ang="0">
                  <a:pos x="19" y="302"/>
                </a:cxn>
                <a:cxn ang="0">
                  <a:pos x="19" y="302"/>
                </a:cxn>
                <a:cxn ang="0">
                  <a:pos x="18" y="292"/>
                </a:cxn>
                <a:cxn ang="0">
                  <a:pos x="6" y="288"/>
                </a:cxn>
                <a:cxn ang="0">
                  <a:pos x="0" y="281"/>
                </a:cxn>
                <a:cxn ang="0">
                  <a:pos x="251" y="0"/>
                </a:cxn>
                <a:cxn ang="0">
                  <a:pos x="278" y="66"/>
                </a:cxn>
                <a:cxn ang="0">
                  <a:pos x="250" y="113"/>
                </a:cxn>
                <a:cxn ang="0">
                  <a:pos x="256" y="138"/>
                </a:cxn>
                <a:cxn ang="0">
                  <a:pos x="244" y="180"/>
                </a:cxn>
                <a:cxn ang="0">
                  <a:pos x="249" y="187"/>
                </a:cxn>
                <a:cxn ang="0">
                  <a:pos x="260" y="194"/>
                </a:cxn>
                <a:cxn ang="0">
                  <a:pos x="241" y="217"/>
                </a:cxn>
                <a:cxn ang="0">
                  <a:pos x="234" y="240"/>
                </a:cxn>
                <a:cxn ang="0">
                  <a:pos x="248" y="258"/>
                </a:cxn>
                <a:cxn ang="0">
                  <a:pos x="245" y="281"/>
                </a:cxn>
                <a:cxn ang="0">
                  <a:pos x="246" y="299"/>
                </a:cxn>
                <a:cxn ang="0">
                  <a:pos x="234" y="310"/>
                </a:cxn>
                <a:cxn ang="0">
                  <a:pos x="236" y="331"/>
                </a:cxn>
                <a:cxn ang="0">
                  <a:pos x="219" y="363"/>
                </a:cxn>
                <a:cxn ang="0">
                  <a:pos x="238" y="358"/>
                </a:cxn>
                <a:cxn ang="0">
                  <a:pos x="239" y="407"/>
                </a:cxn>
                <a:cxn ang="0">
                  <a:pos x="272" y="437"/>
                </a:cxn>
                <a:cxn ang="0">
                  <a:pos x="279" y="446"/>
                </a:cxn>
              </a:cxnLst>
              <a:rect l="0" t="0" r="r" b="b"/>
              <a:pathLst>
                <a:path w="280" h="478">
                  <a:moveTo>
                    <a:pt x="279" y="446"/>
                  </a:moveTo>
                  <a:cubicBezTo>
                    <a:pt x="280" y="451"/>
                    <a:pt x="277" y="457"/>
                    <a:pt x="276" y="462"/>
                  </a:cubicBezTo>
                  <a:cubicBezTo>
                    <a:pt x="276" y="467"/>
                    <a:pt x="276" y="472"/>
                    <a:pt x="276" y="478"/>
                  </a:cubicBezTo>
                  <a:cubicBezTo>
                    <a:pt x="158" y="422"/>
                    <a:pt x="72" y="357"/>
                    <a:pt x="19" y="302"/>
                  </a:cubicBezTo>
                  <a:cubicBezTo>
                    <a:pt x="19" y="302"/>
                    <a:pt x="19" y="302"/>
                    <a:pt x="19" y="302"/>
                  </a:cubicBezTo>
                  <a:cubicBezTo>
                    <a:pt x="19" y="300"/>
                    <a:pt x="20" y="293"/>
                    <a:pt x="18" y="292"/>
                  </a:cubicBezTo>
                  <a:cubicBezTo>
                    <a:pt x="14" y="291"/>
                    <a:pt x="10" y="289"/>
                    <a:pt x="6" y="288"/>
                  </a:cubicBezTo>
                  <a:cubicBezTo>
                    <a:pt x="4" y="286"/>
                    <a:pt x="2" y="283"/>
                    <a:pt x="0" y="281"/>
                  </a:cubicBezTo>
                  <a:cubicBezTo>
                    <a:pt x="36" y="247"/>
                    <a:pt x="217" y="35"/>
                    <a:pt x="251" y="0"/>
                  </a:cubicBezTo>
                  <a:cubicBezTo>
                    <a:pt x="258" y="23"/>
                    <a:pt x="267" y="49"/>
                    <a:pt x="278" y="66"/>
                  </a:cubicBezTo>
                  <a:cubicBezTo>
                    <a:pt x="270" y="79"/>
                    <a:pt x="249" y="98"/>
                    <a:pt x="250" y="113"/>
                  </a:cubicBezTo>
                  <a:cubicBezTo>
                    <a:pt x="213" y="121"/>
                    <a:pt x="252" y="134"/>
                    <a:pt x="256" y="138"/>
                  </a:cubicBezTo>
                  <a:cubicBezTo>
                    <a:pt x="267" y="152"/>
                    <a:pt x="256" y="166"/>
                    <a:pt x="244" y="180"/>
                  </a:cubicBezTo>
                  <a:cubicBezTo>
                    <a:pt x="246" y="182"/>
                    <a:pt x="247" y="185"/>
                    <a:pt x="249" y="187"/>
                  </a:cubicBezTo>
                  <a:cubicBezTo>
                    <a:pt x="253" y="188"/>
                    <a:pt x="255" y="192"/>
                    <a:pt x="260" y="194"/>
                  </a:cubicBezTo>
                  <a:cubicBezTo>
                    <a:pt x="258" y="209"/>
                    <a:pt x="247" y="207"/>
                    <a:pt x="241" y="217"/>
                  </a:cubicBezTo>
                  <a:cubicBezTo>
                    <a:pt x="238" y="223"/>
                    <a:pt x="233" y="233"/>
                    <a:pt x="234" y="240"/>
                  </a:cubicBezTo>
                  <a:cubicBezTo>
                    <a:pt x="234" y="252"/>
                    <a:pt x="242" y="249"/>
                    <a:pt x="248" y="258"/>
                  </a:cubicBezTo>
                  <a:cubicBezTo>
                    <a:pt x="246" y="269"/>
                    <a:pt x="244" y="272"/>
                    <a:pt x="245" y="281"/>
                  </a:cubicBezTo>
                  <a:cubicBezTo>
                    <a:pt x="246" y="288"/>
                    <a:pt x="250" y="292"/>
                    <a:pt x="246" y="299"/>
                  </a:cubicBezTo>
                  <a:cubicBezTo>
                    <a:pt x="244" y="304"/>
                    <a:pt x="236" y="305"/>
                    <a:pt x="234" y="310"/>
                  </a:cubicBezTo>
                  <a:cubicBezTo>
                    <a:pt x="231" y="316"/>
                    <a:pt x="236" y="325"/>
                    <a:pt x="236" y="331"/>
                  </a:cubicBezTo>
                  <a:cubicBezTo>
                    <a:pt x="235" y="346"/>
                    <a:pt x="224" y="351"/>
                    <a:pt x="219" y="363"/>
                  </a:cubicBezTo>
                  <a:cubicBezTo>
                    <a:pt x="225" y="365"/>
                    <a:pt x="232" y="360"/>
                    <a:pt x="238" y="358"/>
                  </a:cubicBezTo>
                  <a:cubicBezTo>
                    <a:pt x="248" y="373"/>
                    <a:pt x="237" y="390"/>
                    <a:pt x="239" y="407"/>
                  </a:cubicBezTo>
                  <a:cubicBezTo>
                    <a:pt x="242" y="426"/>
                    <a:pt x="257" y="429"/>
                    <a:pt x="272" y="437"/>
                  </a:cubicBezTo>
                  <a:cubicBezTo>
                    <a:pt x="278" y="440"/>
                    <a:pt x="278" y="436"/>
                    <a:pt x="279" y="44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762000" y="2408238"/>
              <a:ext cx="776288" cy="1512888"/>
            </a:xfrm>
            <a:custGeom>
              <a:avLst/>
              <a:gdLst/>
              <a:ahLst/>
              <a:cxnLst>
                <a:cxn ang="0">
                  <a:pos x="281" y="531"/>
                </a:cxn>
                <a:cxn ang="0">
                  <a:pos x="254" y="424"/>
                </a:cxn>
                <a:cxn ang="0">
                  <a:pos x="277" y="176"/>
                </a:cxn>
                <a:cxn ang="0">
                  <a:pos x="21" y="41"/>
                </a:cxn>
                <a:cxn ang="0">
                  <a:pos x="23" y="66"/>
                </a:cxn>
                <a:cxn ang="0">
                  <a:pos x="42" y="68"/>
                </a:cxn>
                <a:cxn ang="0">
                  <a:pos x="53" y="60"/>
                </a:cxn>
                <a:cxn ang="0">
                  <a:pos x="73" y="77"/>
                </a:cxn>
                <a:cxn ang="0">
                  <a:pos x="70" y="98"/>
                </a:cxn>
                <a:cxn ang="0">
                  <a:pos x="75" y="131"/>
                </a:cxn>
                <a:cxn ang="0">
                  <a:pos x="68" y="146"/>
                </a:cxn>
                <a:cxn ang="0">
                  <a:pos x="68" y="183"/>
                </a:cxn>
                <a:cxn ang="0">
                  <a:pos x="65" y="190"/>
                </a:cxn>
                <a:cxn ang="0">
                  <a:pos x="66" y="215"/>
                </a:cxn>
                <a:cxn ang="0">
                  <a:pos x="70" y="274"/>
                </a:cxn>
                <a:cxn ang="0">
                  <a:pos x="41" y="349"/>
                </a:cxn>
                <a:cxn ang="0">
                  <a:pos x="53" y="358"/>
                </a:cxn>
                <a:cxn ang="0">
                  <a:pos x="48" y="383"/>
                </a:cxn>
                <a:cxn ang="0">
                  <a:pos x="45" y="406"/>
                </a:cxn>
                <a:cxn ang="0">
                  <a:pos x="50" y="427"/>
                </a:cxn>
                <a:cxn ang="0">
                  <a:pos x="31" y="456"/>
                </a:cxn>
                <a:cxn ang="0">
                  <a:pos x="56" y="490"/>
                </a:cxn>
                <a:cxn ang="0">
                  <a:pos x="68" y="507"/>
                </a:cxn>
                <a:cxn ang="0">
                  <a:pos x="77" y="538"/>
                </a:cxn>
                <a:cxn ang="0">
                  <a:pos x="96" y="578"/>
                </a:cxn>
                <a:cxn ang="0">
                  <a:pos x="322" y="680"/>
                </a:cxn>
                <a:cxn ang="0">
                  <a:pos x="317" y="615"/>
                </a:cxn>
                <a:cxn ang="0">
                  <a:pos x="59" y="513"/>
                </a:cxn>
                <a:cxn ang="0">
                  <a:pos x="17" y="463"/>
                </a:cxn>
                <a:cxn ang="0">
                  <a:pos x="20" y="507"/>
                </a:cxn>
                <a:cxn ang="0">
                  <a:pos x="25" y="533"/>
                </a:cxn>
                <a:cxn ang="0">
                  <a:pos x="50" y="586"/>
                </a:cxn>
                <a:cxn ang="0">
                  <a:pos x="80" y="587"/>
                </a:cxn>
              </a:cxnLst>
              <a:rect l="0" t="0" r="r" b="b"/>
              <a:pathLst>
                <a:path w="349" h="680">
                  <a:moveTo>
                    <a:pt x="317" y="615"/>
                  </a:moveTo>
                  <a:cubicBezTo>
                    <a:pt x="318" y="588"/>
                    <a:pt x="305" y="544"/>
                    <a:pt x="281" y="531"/>
                  </a:cubicBezTo>
                  <a:cubicBezTo>
                    <a:pt x="286" y="521"/>
                    <a:pt x="286" y="508"/>
                    <a:pt x="273" y="511"/>
                  </a:cubicBezTo>
                  <a:cubicBezTo>
                    <a:pt x="285" y="478"/>
                    <a:pt x="236" y="455"/>
                    <a:pt x="254" y="424"/>
                  </a:cubicBezTo>
                  <a:cubicBezTo>
                    <a:pt x="276" y="385"/>
                    <a:pt x="321" y="272"/>
                    <a:pt x="349" y="207"/>
                  </a:cubicBezTo>
                  <a:cubicBezTo>
                    <a:pt x="324" y="197"/>
                    <a:pt x="300" y="186"/>
                    <a:pt x="277" y="176"/>
                  </a:cubicBezTo>
                  <a:cubicBezTo>
                    <a:pt x="159" y="120"/>
                    <a:pt x="73" y="55"/>
                    <a:pt x="20" y="0"/>
                  </a:cubicBezTo>
                  <a:cubicBezTo>
                    <a:pt x="21" y="14"/>
                    <a:pt x="21" y="27"/>
                    <a:pt x="21" y="41"/>
                  </a:cubicBezTo>
                  <a:cubicBezTo>
                    <a:pt x="21" y="47"/>
                    <a:pt x="21" y="54"/>
                    <a:pt x="21" y="60"/>
                  </a:cubicBezTo>
                  <a:cubicBezTo>
                    <a:pt x="21" y="64"/>
                    <a:pt x="22" y="66"/>
                    <a:pt x="23" y="66"/>
                  </a:cubicBezTo>
                  <a:cubicBezTo>
                    <a:pt x="25" y="67"/>
                    <a:pt x="28" y="66"/>
                    <a:pt x="32" y="67"/>
                  </a:cubicBezTo>
                  <a:cubicBezTo>
                    <a:pt x="36" y="68"/>
                    <a:pt x="40" y="75"/>
                    <a:pt x="42" y="68"/>
                  </a:cubicBezTo>
                  <a:cubicBezTo>
                    <a:pt x="45" y="68"/>
                    <a:pt x="46" y="65"/>
                    <a:pt x="48" y="63"/>
                  </a:cubicBezTo>
                  <a:cubicBezTo>
                    <a:pt x="51" y="59"/>
                    <a:pt x="49" y="60"/>
                    <a:pt x="53" y="60"/>
                  </a:cubicBezTo>
                  <a:cubicBezTo>
                    <a:pt x="58" y="59"/>
                    <a:pt x="63" y="62"/>
                    <a:pt x="68" y="59"/>
                  </a:cubicBezTo>
                  <a:cubicBezTo>
                    <a:pt x="72" y="61"/>
                    <a:pt x="74" y="72"/>
                    <a:pt x="73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69" y="82"/>
                    <a:pt x="70" y="92"/>
                    <a:pt x="70" y="98"/>
                  </a:cubicBezTo>
                  <a:cubicBezTo>
                    <a:pt x="69" y="101"/>
                    <a:pt x="69" y="105"/>
                    <a:pt x="70" y="108"/>
                  </a:cubicBezTo>
                  <a:cubicBezTo>
                    <a:pt x="73" y="117"/>
                    <a:pt x="76" y="121"/>
                    <a:pt x="75" y="131"/>
                  </a:cubicBezTo>
                  <a:cubicBezTo>
                    <a:pt x="74" y="134"/>
                    <a:pt x="74" y="137"/>
                    <a:pt x="72" y="140"/>
                  </a:cubicBezTo>
                  <a:cubicBezTo>
                    <a:pt x="71" y="143"/>
                    <a:pt x="68" y="143"/>
                    <a:pt x="68" y="146"/>
                  </a:cubicBezTo>
                  <a:cubicBezTo>
                    <a:pt x="67" y="151"/>
                    <a:pt x="71" y="159"/>
                    <a:pt x="71" y="164"/>
                  </a:cubicBezTo>
                  <a:cubicBezTo>
                    <a:pt x="72" y="171"/>
                    <a:pt x="72" y="177"/>
                    <a:pt x="68" y="183"/>
                  </a:cubicBezTo>
                  <a:cubicBezTo>
                    <a:pt x="68" y="184"/>
                    <a:pt x="65" y="185"/>
                    <a:pt x="65" y="186"/>
                  </a:cubicBezTo>
                  <a:cubicBezTo>
                    <a:pt x="65" y="187"/>
                    <a:pt x="66" y="189"/>
                    <a:pt x="65" y="190"/>
                  </a:cubicBezTo>
                  <a:cubicBezTo>
                    <a:pt x="65" y="193"/>
                    <a:pt x="67" y="195"/>
                    <a:pt x="61" y="196"/>
                  </a:cubicBezTo>
                  <a:cubicBezTo>
                    <a:pt x="59" y="201"/>
                    <a:pt x="63" y="210"/>
                    <a:pt x="66" y="215"/>
                  </a:cubicBezTo>
                  <a:cubicBezTo>
                    <a:pt x="71" y="223"/>
                    <a:pt x="76" y="232"/>
                    <a:pt x="80" y="240"/>
                  </a:cubicBezTo>
                  <a:cubicBezTo>
                    <a:pt x="87" y="253"/>
                    <a:pt x="76" y="264"/>
                    <a:pt x="70" y="274"/>
                  </a:cubicBezTo>
                  <a:cubicBezTo>
                    <a:pt x="62" y="289"/>
                    <a:pt x="46" y="297"/>
                    <a:pt x="42" y="314"/>
                  </a:cubicBezTo>
                  <a:cubicBezTo>
                    <a:pt x="40" y="321"/>
                    <a:pt x="31" y="344"/>
                    <a:pt x="41" y="349"/>
                  </a:cubicBezTo>
                  <a:cubicBezTo>
                    <a:pt x="45" y="351"/>
                    <a:pt x="50" y="345"/>
                    <a:pt x="54" y="344"/>
                  </a:cubicBezTo>
                  <a:cubicBezTo>
                    <a:pt x="70" y="341"/>
                    <a:pt x="56" y="354"/>
                    <a:pt x="53" y="358"/>
                  </a:cubicBezTo>
                  <a:cubicBezTo>
                    <a:pt x="50" y="362"/>
                    <a:pt x="50" y="365"/>
                    <a:pt x="50" y="370"/>
                  </a:cubicBezTo>
                  <a:cubicBezTo>
                    <a:pt x="50" y="374"/>
                    <a:pt x="48" y="379"/>
                    <a:pt x="48" y="383"/>
                  </a:cubicBezTo>
                  <a:cubicBezTo>
                    <a:pt x="48" y="388"/>
                    <a:pt x="50" y="391"/>
                    <a:pt x="48" y="395"/>
                  </a:cubicBezTo>
                  <a:cubicBezTo>
                    <a:pt x="45" y="400"/>
                    <a:pt x="42" y="400"/>
                    <a:pt x="45" y="406"/>
                  </a:cubicBezTo>
                  <a:cubicBezTo>
                    <a:pt x="50" y="413"/>
                    <a:pt x="60" y="413"/>
                    <a:pt x="68" y="414"/>
                  </a:cubicBezTo>
                  <a:cubicBezTo>
                    <a:pt x="67" y="423"/>
                    <a:pt x="57" y="425"/>
                    <a:pt x="50" y="427"/>
                  </a:cubicBezTo>
                  <a:cubicBezTo>
                    <a:pt x="41" y="431"/>
                    <a:pt x="38" y="438"/>
                    <a:pt x="34" y="446"/>
                  </a:cubicBezTo>
                  <a:cubicBezTo>
                    <a:pt x="33" y="448"/>
                    <a:pt x="32" y="454"/>
                    <a:pt x="31" y="456"/>
                  </a:cubicBezTo>
                  <a:cubicBezTo>
                    <a:pt x="30" y="460"/>
                    <a:pt x="33" y="469"/>
                    <a:pt x="36" y="473"/>
                  </a:cubicBezTo>
                  <a:cubicBezTo>
                    <a:pt x="45" y="473"/>
                    <a:pt x="56" y="480"/>
                    <a:pt x="56" y="490"/>
                  </a:cubicBezTo>
                  <a:cubicBezTo>
                    <a:pt x="55" y="495"/>
                    <a:pt x="53" y="495"/>
                    <a:pt x="57" y="500"/>
                  </a:cubicBezTo>
                  <a:cubicBezTo>
                    <a:pt x="60" y="503"/>
                    <a:pt x="65" y="504"/>
                    <a:pt x="68" y="507"/>
                  </a:cubicBezTo>
                  <a:cubicBezTo>
                    <a:pt x="74" y="512"/>
                    <a:pt x="84" y="519"/>
                    <a:pt x="81" y="527"/>
                  </a:cubicBezTo>
                  <a:cubicBezTo>
                    <a:pt x="80" y="531"/>
                    <a:pt x="77" y="533"/>
                    <a:pt x="77" y="538"/>
                  </a:cubicBezTo>
                  <a:cubicBezTo>
                    <a:pt x="77" y="543"/>
                    <a:pt x="79" y="545"/>
                    <a:pt x="82" y="549"/>
                  </a:cubicBezTo>
                  <a:cubicBezTo>
                    <a:pt x="89" y="556"/>
                    <a:pt x="92" y="568"/>
                    <a:pt x="96" y="578"/>
                  </a:cubicBezTo>
                  <a:cubicBezTo>
                    <a:pt x="101" y="587"/>
                    <a:pt x="97" y="590"/>
                    <a:pt x="106" y="596"/>
                  </a:cubicBezTo>
                  <a:cubicBezTo>
                    <a:pt x="112" y="599"/>
                    <a:pt x="193" y="640"/>
                    <a:pt x="322" y="680"/>
                  </a:cubicBezTo>
                  <a:cubicBezTo>
                    <a:pt x="317" y="659"/>
                    <a:pt x="319" y="637"/>
                    <a:pt x="333" y="620"/>
                  </a:cubicBezTo>
                  <a:cubicBezTo>
                    <a:pt x="327" y="619"/>
                    <a:pt x="324" y="615"/>
                    <a:pt x="317" y="615"/>
                  </a:cubicBezTo>
                  <a:close/>
                  <a:moveTo>
                    <a:pt x="65" y="548"/>
                  </a:moveTo>
                  <a:cubicBezTo>
                    <a:pt x="61" y="536"/>
                    <a:pt x="65" y="524"/>
                    <a:pt x="59" y="513"/>
                  </a:cubicBezTo>
                  <a:cubicBezTo>
                    <a:pt x="53" y="503"/>
                    <a:pt x="42" y="497"/>
                    <a:pt x="35" y="488"/>
                  </a:cubicBezTo>
                  <a:cubicBezTo>
                    <a:pt x="29" y="481"/>
                    <a:pt x="28" y="466"/>
                    <a:pt x="17" y="463"/>
                  </a:cubicBezTo>
                  <a:cubicBezTo>
                    <a:pt x="2" y="458"/>
                    <a:pt x="11" y="476"/>
                    <a:pt x="15" y="482"/>
                  </a:cubicBezTo>
                  <a:cubicBezTo>
                    <a:pt x="0" y="486"/>
                    <a:pt x="15" y="502"/>
                    <a:pt x="20" y="507"/>
                  </a:cubicBezTo>
                  <a:cubicBezTo>
                    <a:pt x="23" y="511"/>
                    <a:pt x="28" y="514"/>
                    <a:pt x="29" y="520"/>
                  </a:cubicBezTo>
                  <a:cubicBezTo>
                    <a:pt x="30" y="526"/>
                    <a:pt x="25" y="527"/>
                    <a:pt x="25" y="533"/>
                  </a:cubicBezTo>
                  <a:cubicBezTo>
                    <a:pt x="24" y="544"/>
                    <a:pt x="35" y="548"/>
                    <a:pt x="41" y="556"/>
                  </a:cubicBezTo>
                  <a:cubicBezTo>
                    <a:pt x="48" y="565"/>
                    <a:pt x="43" y="576"/>
                    <a:pt x="50" y="586"/>
                  </a:cubicBezTo>
                  <a:cubicBezTo>
                    <a:pt x="55" y="594"/>
                    <a:pt x="67" y="607"/>
                    <a:pt x="75" y="612"/>
                  </a:cubicBezTo>
                  <a:cubicBezTo>
                    <a:pt x="82" y="616"/>
                    <a:pt x="80" y="589"/>
                    <a:pt x="80" y="587"/>
                  </a:cubicBezTo>
                  <a:cubicBezTo>
                    <a:pt x="79" y="571"/>
                    <a:pt x="71" y="563"/>
                    <a:pt x="65" y="54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2">
                  <a:lumMod val="50000"/>
                  <a:lumOff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3" name="Inhaltsplatzhalter 4"/>
          <p:cNvSpPr txBox="1">
            <a:spLocks/>
          </p:cNvSpPr>
          <p:nvPr/>
        </p:nvSpPr>
        <p:spPr>
          <a:xfrm>
            <a:off x="853317" y="2049724"/>
            <a:ext cx="4846456" cy="14117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ELEMENT TITLE HERE</a:t>
            </a:r>
          </a:p>
          <a:p>
            <a:pPr marL="0" indent="0" algn="just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333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Lorem Ipsum</a:t>
            </a: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is simply dummy text of the printing and typesetting industry. Lorem Ipsum has been the industry's standard dummy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53318" y="5212585"/>
            <a:ext cx="4775820" cy="1056187"/>
          </a:xfrm>
          <a:prstGeom prst="rect">
            <a:avLst/>
          </a:prstGeom>
        </p:spPr>
        <p:txBody>
          <a:bodyPr wrap="square" lIns="121920" tIns="60960" rIns="121920" bIns="60960" anchor="ctr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Lorem Ipsum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is simply dummy text of the printing and typesetting industry. Lorem Ipsum has been the industry's standard dummy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983117-6650-4BDC-AFB7-3D619AB53F96}"/>
              </a:ext>
            </a:extLst>
          </p:cNvPr>
          <p:cNvGrpSpPr/>
          <p:nvPr/>
        </p:nvGrpSpPr>
        <p:grpSpPr>
          <a:xfrm>
            <a:off x="853318" y="3890975"/>
            <a:ext cx="4107533" cy="1033507"/>
            <a:chOff x="5998081" y="2872399"/>
            <a:chExt cx="3080650" cy="775130"/>
          </a:xfrm>
        </p:grpSpPr>
        <p:sp>
          <p:nvSpPr>
            <p:cNvPr id="36" name="Rectangle: Rounded Corners 112"/>
            <p:cNvSpPr/>
            <p:nvPr/>
          </p:nvSpPr>
          <p:spPr>
            <a:xfrm>
              <a:off x="7646546" y="2872399"/>
              <a:ext cx="1432185" cy="77513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" name="Freeform 36"/>
            <p:cNvSpPr>
              <a:spLocks noChangeArrowheads="1"/>
            </p:cNvSpPr>
            <p:nvPr/>
          </p:nvSpPr>
          <p:spPr bwMode="auto">
            <a:xfrm>
              <a:off x="7860809" y="3006255"/>
              <a:ext cx="198264" cy="507418"/>
            </a:xfrm>
            <a:custGeom>
              <a:avLst/>
              <a:gdLst>
                <a:gd name="connsiteX0" fmla="*/ 91610 w 351975"/>
                <a:gd name="connsiteY0" fmla="*/ 152124 h 900816"/>
                <a:gd name="connsiteX1" fmla="*/ 265187 w 351975"/>
                <a:gd name="connsiteY1" fmla="*/ 157018 h 900816"/>
                <a:gd name="connsiteX2" fmla="*/ 351975 w 351975"/>
                <a:gd name="connsiteY2" fmla="*/ 225525 h 900816"/>
                <a:gd name="connsiteX3" fmla="*/ 351975 w 351975"/>
                <a:gd name="connsiteY3" fmla="*/ 230419 h 900816"/>
                <a:gd name="connsiteX4" fmla="*/ 351975 w 351975"/>
                <a:gd name="connsiteY4" fmla="*/ 240206 h 900816"/>
                <a:gd name="connsiteX5" fmla="*/ 351975 w 351975"/>
                <a:gd name="connsiteY5" fmla="*/ 489770 h 900816"/>
                <a:gd name="connsiteX6" fmla="*/ 318224 w 351975"/>
                <a:gd name="connsiteY6" fmla="*/ 519130 h 900816"/>
                <a:gd name="connsiteX7" fmla="*/ 289295 w 351975"/>
                <a:gd name="connsiteY7" fmla="*/ 489770 h 900816"/>
                <a:gd name="connsiteX8" fmla="*/ 289295 w 351975"/>
                <a:gd name="connsiteY8" fmla="*/ 274459 h 900816"/>
                <a:gd name="connsiteX9" fmla="*/ 265187 w 351975"/>
                <a:gd name="connsiteY9" fmla="*/ 274459 h 900816"/>
                <a:gd name="connsiteX10" fmla="*/ 265187 w 351975"/>
                <a:gd name="connsiteY10" fmla="*/ 479983 h 900816"/>
                <a:gd name="connsiteX11" fmla="*/ 265187 w 351975"/>
                <a:gd name="connsiteY11" fmla="*/ 484876 h 900816"/>
                <a:gd name="connsiteX12" fmla="*/ 265187 w 351975"/>
                <a:gd name="connsiteY12" fmla="*/ 861669 h 900816"/>
                <a:gd name="connsiteX13" fmla="*/ 226614 w 351975"/>
                <a:gd name="connsiteY13" fmla="*/ 900816 h 900816"/>
                <a:gd name="connsiteX14" fmla="*/ 188042 w 351975"/>
                <a:gd name="connsiteY14" fmla="*/ 861669 h 900816"/>
                <a:gd name="connsiteX15" fmla="*/ 188042 w 351975"/>
                <a:gd name="connsiteY15" fmla="*/ 533810 h 900816"/>
                <a:gd name="connsiteX16" fmla="*/ 163934 w 351975"/>
                <a:gd name="connsiteY16" fmla="*/ 533810 h 900816"/>
                <a:gd name="connsiteX17" fmla="*/ 163934 w 351975"/>
                <a:gd name="connsiteY17" fmla="*/ 861669 h 900816"/>
                <a:gd name="connsiteX18" fmla="*/ 125361 w 351975"/>
                <a:gd name="connsiteY18" fmla="*/ 900816 h 900816"/>
                <a:gd name="connsiteX19" fmla="*/ 86788 w 351975"/>
                <a:gd name="connsiteY19" fmla="*/ 861669 h 900816"/>
                <a:gd name="connsiteX20" fmla="*/ 86788 w 351975"/>
                <a:gd name="connsiteY20" fmla="*/ 489770 h 900816"/>
                <a:gd name="connsiteX21" fmla="*/ 86788 w 351975"/>
                <a:gd name="connsiteY21" fmla="*/ 484876 h 900816"/>
                <a:gd name="connsiteX22" fmla="*/ 86788 w 351975"/>
                <a:gd name="connsiteY22" fmla="*/ 274459 h 900816"/>
                <a:gd name="connsiteX23" fmla="*/ 57859 w 351975"/>
                <a:gd name="connsiteY23" fmla="*/ 274459 h 900816"/>
                <a:gd name="connsiteX24" fmla="*/ 57859 w 351975"/>
                <a:gd name="connsiteY24" fmla="*/ 489770 h 900816"/>
                <a:gd name="connsiteX25" fmla="*/ 28929 w 351975"/>
                <a:gd name="connsiteY25" fmla="*/ 519130 h 900816"/>
                <a:gd name="connsiteX26" fmla="*/ 0 w 351975"/>
                <a:gd name="connsiteY26" fmla="*/ 489770 h 900816"/>
                <a:gd name="connsiteX27" fmla="*/ 0 w 351975"/>
                <a:gd name="connsiteY27" fmla="*/ 240206 h 900816"/>
                <a:gd name="connsiteX28" fmla="*/ 0 w 351975"/>
                <a:gd name="connsiteY28" fmla="*/ 230419 h 900816"/>
                <a:gd name="connsiteX29" fmla="*/ 91610 w 351975"/>
                <a:gd name="connsiteY29" fmla="*/ 152124 h 900816"/>
                <a:gd name="connsiteX30" fmla="*/ 174497 w 351975"/>
                <a:gd name="connsiteY30" fmla="*/ 0 h 900816"/>
                <a:gd name="connsiteX31" fmla="*/ 244594 w 351975"/>
                <a:gd name="connsiteY31" fmla="*/ 71588 h 900816"/>
                <a:gd name="connsiteX32" fmla="*/ 174497 w 351975"/>
                <a:gd name="connsiteY32" fmla="*/ 143176 h 900816"/>
                <a:gd name="connsiteX33" fmla="*/ 104400 w 351975"/>
                <a:gd name="connsiteY33" fmla="*/ 71588 h 900816"/>
                <a:gd name="connsiteX34" fmla="*/ 174497 w 351975"/>
                <a:gd name="connsiteY34" fmla="*/ 0 h 900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51975" h="900816">
                  <a:moveTo>
                    <a:pt x="91610" y="152124"/>
                  </a:moveTo>
                  <a:cubicBezTo>
                    <a:pt x="91610" y="152124"/>
                    <a:pt x="91610" y="152124"/>
                    <a:pt x="265187" y="157018"/>
                  </a:cubicBezTo>
                  <a:cubicBezTo>
                    <a:pt x="323046" y="157018"/>
                    <a:pt x="351975" y="201058"/>
                    <a:pt x="351975" y="225525"/>
                  </a:cubicBezTo>
                  <a:cubicBezTo>
                    <a:pt x="351975" y="225525"/>
                    <a:pt x="351975" y="225525"/>
                    <a:pt x="351975" y="230419"/>
                  </a:cubicBezTo>
                  <a:cubicBezTo>
                    <a:pt x="351975" y="230419"/>
                    <a:pt x="351975" y="230419"/>
                    <a:pt x="351975" y="240206"/>
                  </a:cubicBezTo>
                  <a:cubicBezTo>
                    <a:pt x="351975" y="240206"/>
                    <a:pt x="351975" y="240206"/>
                    <a:pt x="351975" y="489770"/>
                  </a:cubicBezTo>
                  <a:cubicBezTo>
                    <a:pt x="351975" y="509343"/>
                    <a:pt x="337511" y="519130"/>
                    <a:pt x="318224" y="519130"/>
                  </a:cubicBezTo>
                  <a:cubicBezTo>
                    <a:pt x="303759" y="519130"/>
                    <a:pt x="289295" y="509343"/>
                    <a:pt x="289295" y="489770"/>
                  </a:cubicBezTo>
                  <a:cubicBezTo>
                    <a:pt x="289295" y="489770"/>
                    <a:pt x="289295" y="489770"/>
                    <a:pt x="289295" y="274459"/>
                  </a:cubicBezTo>
                  <a:cubicBezTo>
                    <a:pt x="289295" y="274459"/>
                    <a:pt x="289295" y="274459"/>
                    <a:pt x="265187" y="274459"/>
                  </a:cubicBezTo>
                  <a:cubicBezTo>
                    <a:pt x="265187" y="274459"/>
                    <a:pt x="265187" y="274459"/>
                    <a:pt x="265187" y="479983"/>
                  </a:cubicBezTo>
                  <a:cubicBezTo>
                    <a:pt x="265187" y="479983"/>
                    <a:pt x="265187" y="479983"/>
                    <a:pt x="265187" y="484876"/>
                  </a:cubicBezTo>
                  <a:cubicBezTo>
                    <a:pt x="265187" y="484876"/>
                    <a:pt x="265187" y="484876"/>
                    <a:pt x="265187" y="861669"/>
                  </a:cubicBezTo>
                  <a:cubicBezTo>
                    <a:pt x="265187" y="886136"/>
                    <a:pt x="250722" y="900816"/>
                    <a:pt x="226614" y="900816"/>
                  </a:cubicBezTo>
                  <a:cubicBezTo>
                    <a:pt x="202506" y="900816"/>
                    <a:pt x="188042" y="886136"/>
                    <a:pt x="188042" y="861669"/>
                  </a:cubicBezTo>
                  <a:cubicBezTo>
                    <a:pt x="188042" y="861669"/>
                    <a:pt x="188042" y="861669"/>
                    <a:pt x="188042" y="533810"/>
                  </a:cubicBezTo>
                  <a:cubicBezTo>
                    <a:pt x="188042" y="533810"/>
                    <a:pt x="188042" y="533810"/>
                    <a:pt x="163934" y="533810"/>
                  </a:cubicBezTo>
                  <a:cubicBezTo>
                    <a:pt x="163934" y="533810"/>
                    <a:pt x="163934" y="533810"/>
                    <a:pt x="163934" y="861669"/>
                  </a:cubicBezTo>
                  <a:cubicBezTo>
                    <a:pt x="163934" y="886136"/>
                    <a:pt x="149469" y="900816"/>
                    <a:pt x="125361" y="900816"/>
                  </a:cubicBezTo>
                  <a:cubicBezTo>
                    <a:pt x="101253" y="900816"/>
                    <a:pt x="86788" y="886136"/>
                    <a:pt x="86788" y="861669"/>
                  </a:cubicBezTo>
                  <a:cubicBezTo>
                    <a:pt x="86788" y="861669"/>
                    <a:pt x="86788" y="861669"/>
                    <a:pt x="86788" y="489770"/>
                  </a:cubicBezTo>
                  <a:cubicBezTo>
                    <a:pt x="86788" y="489770"/>
                    <a:pt x="86788" y="484876"/>
                    <a:pt x="86788" y="484876"/>
                  </a:cubicBezTo>
                  <a:cubicBezTo>
                    <a:pt x="86788" y="484876"/>
                    <a:pt x="86788" y="484876"/>
                    <a:pt x="86788" y="274459"/>
                  </a:cubicBezTo>
                  <a:cubicBezTo>
                    <a:pt x="86788" y="274459"/>
                    <a:pt x="86788" y="274459"/>
                    <a:pt x="57859" y="274459"/>
                  </a:cubicBezTo>
                  <a:cubicBezTo>
                    <a:pt x="57859" y="274459"/>
                    <a:pt x="57859" y="274459"/>
                    <a:pt x="57859" y="489770"/>
                  </a:cubicBezTo>
                  <a:cubicBezTo>
                    <a:pt x="57859" y="509343"/>
                    <a:pt x="48216" y="519130"/>
                    <a:pt x="28929" y="519130"/>
                  </a:cubicBezTo>
                  <a:cubicBezTo>
                    <a:pt x="14464" y="519130"/>
                    <a:pt x="0" y="509343"/>
                    <a:pt x="0" y="489770"/>
                  </a:cubicBezTo>
                  <a:cubicBezTo>
                    <a:pt x="0" y="489770"/>
                    <a:pt x="0" y="489770"/>
                    <a:pt x="0" y="240206"/>
                  </a:cubicBezTo>
                  <a:cubicBezTo>
                    <a:pt x="0" y="240206"/>
                    <a:pt x="0" y="240206"/>
                    <a:pt x="0" y="230419"/>
                  </a:cubicBezTo>
                  <a:cubicBezTo>
                    <a:pt x="0" y="210845"/>
                    <a:pt x="24108" y="157018"/>
                    <a:pt x="91610" y="152124"/>
                  </a:cubicBezTo>
                  <a:close/>
                  <a:moveTo>
                    <a:pt x="174497" y="0"/>
                  </a:moveTo>
                  <a:cubicBezTo>
                    <a:pt x="213211" y="0"/>
                    <a:pt x="244594" y="32051"/>
                    <a:pt x="244594" y="71588"/>
                  </a:cubicBezTo>
                  <a:cubicBezTo>
                    <a:pt x="244594" y="111125"/>
                    <a:pt x="213211" y="143176"/>
                    <a:pt x="174497" y="143176"/>
                  </a:cubicBezTo>
                  <a:cubicBezTo>
                    <a:pt x="135783" y="143176"/>
                    <a:pt x="104400" y="111125"/>
                    <a:pt x="104400" y="71588"/>
                  </a:cubicBezTo>
                  <a:cubicBezTo>
                    <a:pt x="104400" y="32051"/>
                    <a:pt x="135783" y="0"/>
                    <a:pt x="174497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/>
            </a:p>
          </p:txBody>
        </p:sp>
        <p:sp>
          <p:nvSpPr>
            <p:cNvPr id="38" name="Rectangle: Rounded Corners 110"/>
            <p:cNvSpPr/>
            <p:nvPr/>
          </p:nvSpPr>
          <p:spPr>
            <a:xfrm>
              <a:off x="5998081" y="2872399"/>
              <a:ext cx="1432185" cy="77513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9" name="Freeform 38"/>
            <p:cNvSpPr>
              <a:spLocks noChangeArrowheads="1"/>
            </p:cNvSpPr>
            <p:nvPr/>
          </p:nvSpPr>
          <p:spPr bwMode="auto">
            <a:xfrm>
              <a:off x="6176249" y="2983829"/>
              <a:ext cx="253214" cy="552270"/>
            </a:xfrm>
            <a:custGeom>
              <a:avLst/>
              <a:gdLst>
                <a:gd name="connsiteX0" fmla="*/ 117197 w 401889"/>
                <a:gd name="connsiteY0" fmla="*/ 159889 h 876534"/>
                <a:gd name="connsiteX1" fmla="*/ 279585 w 401889"/>
                <a:gd name="connsiteY1" fmla="*/ 159889 h 876534"/>
                <a:gd name="connsiteX2" fmla="*/ 325981 w 401889"/>
                <a:gd name="connsiteY2" fmla="*/ 202045 h 876534"/>
                <a:gd name="connsiteX3" fmla="*/ 400216 w 401889"/>
                <a:gd name="connsiteY3" fmla="*/ 422191 h 876534"/>
                <a:gd name="connsiteX4" fmla="*/ 381657 w 401889"/>
                <a:gd name="connsiteY4" fmla="*/ 459662 h 876534"/>
                <a:gd name="connsiteX5" fmla="*/ 344540 w 401889"/>
                <a:gd name="connsiteY5" fmla="*/ 440926 h 876534"/>
                <a:gd name="connsiteX6" fmla="*/ 284225 w 401889"/>
                <a:gd name="connsiteY6" fmla="*/ 258252 h 876534"/>
                <a:gd name="connsiteX7" fmla="*/ 279585 w 401889"/>
                <a:gd name="connsiteY7" fmla="*/ 258252 h 876534"/>
                <a:gd name="connsiteX8" fmla="*/ 274945 w 401889"/>
                <a:gd name="connsiteY8" fmla="*/ 258252 h 876534"/>
                <a:gd name="connsiteX9" fmla="*/ 367738 w 401889"/>
                <a:gd name="connsiteY9" fmla="*/ 586129 h 876534"/>
                <a:gd name="connsiteX10" fmla="*/ 279585 w 401889"/>
                <a:gd name="connsiteY10" fmla="*/ 586129 h 876534"/>
                <a:gd name="connsiteX11" fmla="*/ 279585 w 401889"/>
                <a:gd name="connsiteY11" fmla="*/ 843747 h 876534"/>
                <a:gd name="connsiteX12" fmla="*/ 247108 w 401889"/>
                <a:gd name="connsiteY12" fmla="*/ 876534 h 876534"/>
                <a:gd name="connsiteX13" fmla="*/ 209991 w 401889"/>
                <a:gd name="connsiteY13" fmla="*/ 843747 h 876534"/>
                <a:gd name="connsiteX14" fmla="*/ 209991 w 401889"/>
                <a:gd name="connsiteY14" fmla="*/ 586129 h 876534"/>
                <a:gd name="connsiteX15" fmla="*/ 191432 w 401889"/>
                <a:gd name="connsiteY15" fmla="*/ 586129 h 876534"/>
                <a:gd name="connsiteX16" fmla="*/ 191432 w 401889"/>
                <a:gd name="connsiteY16" fmla="*/ 843747 h 876534"/>
                <a:gd name="connsiteX17" fmla="*/ 158955 w 401889"/>
                <a:gd name="connsiteY17" fmla="*/ 876534 h 876534"/>
                <a:gd name="connsiteX18" fmla="*/ 126477 w 401889"/>
                <a:gd name="connsiteY18" fmla="*/ 843747 h 876534"/>
                <a:gd name="connsiteX19" fmla="*/ 126477 w 401889"/>
                <a:gd name="connsiteY19" fmla="*/ 586129 h 876534"/>
                <a:gd name="connsiteX20" fmla="*/ 38323 w 401889"/>
                <a:gd name="connsiteY20" fmla="*/ 586129 h 876534"/>
                <a:gd name="connsiteX21" fmla="*/ 121837 w 401889"/>
                <a:gd name="connsiteY21" fmla="*/ 258252 h 876534"/>
                <a:gd name="connsiteX22" fmla="*/ 117197 w 401889"/>
                <a:gd name="connsiteY22" fmla="*/ 258252 h 876534"/>
                <a:gd name="connsiteX23" fmla="*/ 112558 w 401889"/>
                <a:gd name="connsiteY23" fmla="*/ 258252 h 876534"/>
                <a:gd name="connsiteX24" fmla="*/ 56882 w 401889"/>
                <a:gd name="connsiteY24" fmla="*/ 440926 h 876534"/>
                <a:gd name="connsiteX25" fmla="*/ 19765 w 401889"/>
                <a:gd name="connsiteY25" fmla="*/ 459662 h 876534"/>
                <a:gd name="connsiteX26" fmla="*/ 1206 w 401889"/>
                <a:gd name="connsiteY26" fmla="*/ 422191 h 876534"/>
                <a:gd name="connsiteX27" fmla="*/ 70801 w 401889"/>
                <a:gd name="connsiteY27" fmla="*/ 192677 h 876534"/>
                <a:gd name="connsiteX28" fmla="*/ 75441 w 401889"/>
                <a:gd name="connsiteY28" fmla="*/ 187993 h 876534"/>
                <a:gd name="connsiteX29" fmla="*/ 80080 w 401889"/>
                <a:gd name="connsiteY29" fmla="*/ 178625 h 876534"/>
                <a:gd name="connsiteX30" fmla="*/ 117197 w 401889"/>
                <a:gd name="connsiteY30" fmla="*/ 159889 h 876534"/>
                <a:gd name="connsiteX31" fmla="*/ 202139 w 401889"/>
                <a:gd name="connsiteY31" fmla="*/ 0 h 876534"/>
                <a:gd name="connsiteX32" fmla="*/ 267808 w 401889"/>
                <a:gd name="connsiteY32" fmla="*/ 65669 h 876534"/>
                <a:gd name="connsiteX33" fmla="*/ 202139 w 401889"/>
                <a:gd name="connsiteY33" fmla="*/ 131338 h 876534"/>
                <a:gd name="connsiteX34" fmla="*/ 136470 w 401889"/>
                <a:gd name="connsiteY34" fmla="*/ 65669 h 876534"/>
                <a:gd name="connsiteX35" fmla="*/ 202139 w 401889"/>
                <a:gd name="connsiteY35" fmla="*/ 0 h 87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01889" h="876534">
                  <a:moveTo>
                    <a:pt x="117197" y="159889"/>
                  </a:moveTo>
                  <a:cubicBezTo>
                    <a:pt x="117197" y="159889"/>
                    <a:pt x="117197" y="159889"/>
                    <a:pt x="279585" y="159889"/>
                  </a:cubicBezTo>
                  <a:cubicBezTo>
                    <a:pt x="307423" y="159889"/>
                    <a:pt x="325981" y="178625"/>
                    <a:pt x="325981" y="202045"/>
                  </a:cubicBezTo>
                  <a:cubicBezTo>
                    <a:pt x="325981" y="202045"/>
                    <a:pt x="325981" y="202045"/>
                    <a:pt x="400216" y="422191"/>
                  </a:cubicBezTo>
                  <a:cubicBezTo>
                    <a:pt x="404855" y="436242"/>
                    <a:pt x="400216" y="454978"/>
                    <a:pt x="381657" y="459662"/>
                  </a:cubicBezTo>
                  <a:cubicBezTo>
                    <a:pt x="367738" y="464346"/>
                    <a:pt x="353819" y="454978"/>
                    <a:pt x="344540" y="440926"/>
                  </a:cubicBezTo>
                  <a:cubicBezTo>
                    <a:pt x="344540" y="440926"/>
                    <a:pt x="344540" y="440926"/>
                    <a:pt x="284225" y="258252"/>
                  </a:cubicBezTo>
                  <a:cubicBezTo>
                    <a:pt x="284225" y="258252"/>
                    <a:pt x="284225" y="258252"/>
                    <a:pt x="279585" y="258252"/>
                  </a:cubicBezTo>
                  <a:cubicBezTo>
                    <a:pt x="279585" y="258252"/>
                    <a:pt x="279585" y="258252"/>
                    <a:pt x="274945" y="258252"/>
                  </a:cubicBezTo>
                  <a:cubicBezTo>
                    <a:pt x="274945" y="258252"/>
                    <a:pt x="274945" y="258252"/>
                    <a:pt x="367738" y="586129"/>
                  </a:cubicBezTo>
                  <a:cubicBezTo>
                    <a:pt x="367738" y="586129"/>
                    <a:pt x="367738" y="586129"/>
                    <a:pt x="279585" y="586129"/>
                  </a:cubicBezTo>
                  <a:cubicBezTo>
                    <a:pt x="279585" y="586129"/>
                    <a:pt x="279585" y="586129"/>
                    <a:pt x="279585" y="843747"/>
                  </a:cubicBezTo>
                  <a:cubicBezTo>
                    <a:pt x="279585" y="862482"/>
                    <a:pt x="265666" y="876534"/>
                    <a:pt x="247108" y="876534"/>
                  </a:cubicBezTo>
                  <a:cubicBezTo>
                    <a:pt x="228549" y="876534"/>
                    <a:pt x="209991" y="862482"/>
                    <a:pt x="209991" y="843747"/>
                  </a:cubicBezTo>
                  <a:cubicBezTo>
                    <a:pt x="209991" y="843747"/>
                    <a:pt x="209991" y="843747"/>
                    <a:pt x="209991" y="586129"/>
                  </a:cubicBezTo>
                  <a:cubicBezTo>
                    <a:pt x="209991" y="586129"/>
                    <a:pt x="209991" y="586129"/>
                    <a:pt x="191432" y="586129"/>
                  </a:cubicBezTo>
                  <a:cubicBezTo>
                    <a:pt x="191432" y="586129"/>
                    <a:pt x="191432" y="586129"/>
                    <a:pt x="191432" y="843747"/>
                  </a:cubicBezTo>
                  <a:cubicBezTo>
                    <a:pt x="191432" y="862482"/>
                    <a:pt x="177513" y="876534"/>
                    <a:pt x="158955" y="876534"/>
                  </a:cubicBezTo>
                  <a:cubicBezTo>
                    <a:pt x="140396" y="876534"/>
                    <a:pt x="126477" y="862482"/>
                    <a:pt x="126477" y="843747"/>
                  </a:cubicBezTo>
                  <a:cubicBezTo>
                    <a:pt x="126477" y="843747"/>
                    <a:pt x="126477" y="843747"/>
                    <a:pt x="126477" y="586129"/>
                  </a:cubicBezTo>
                  <a:cubicBezTo>
                    <a:pt x="126477" y="586129"/>
                    <a:pt x="126477" y="586129"/>
                    <a:pt x="38323" y="586129"/>
                  </a:cubicBezTo>
                  <a:cubicBezTo>
                    <a:pt x="38323" y="586129"/>
                    <a:pt x="38323" y="586129"/>
                    <a:pt x="121837" y="258252"/>
                  </a:cubicBezTo>
                  <a:cubicBezTo>
                    <a:pt x="121837" y="258252"/>
                    <a:pt x="121837" y="258252"/>
                    <a:pt x="117197" y="258252"/>
                  </a:cubicBezTo>
                  <a:cubicBezTo>
                    <a:pt x="117197" y="258252"/>
                    <a:pt x="112558" y="258252"/>
                    <a:pt x="112558" y="258252"/>
                  </a:cubicBezTo>
                  <a:cubicBezTo>
                    <a:pt x="112558" y="258252"/>
                    <a:pt x="112558" y="258252"/>
                    <a:pt x="56882" y="440926"/>
                  </a:cubicBezTo>
                  <a:cubicBezTo>
                    <a:pt x="52242" y="454978"/>
                    <a:pt x="33684" y="464346"/>
                    <a:pt x="19765" y="459662"/>
                  </a:cubicBezTo>
                  <a:cubicBezTo>
                    <a:pt x="5846" y="454978"/>
                    <a:pt x="-3433" y="440926"/>
                    <a:pt x="1206" y="422191"/>
                  </a:cubicBezTo>
                  <a:cubicBezTo>
                    <a:pt x="1206" y="422191"/>
                    <a:pt x="1206" y="422191"/>
                    <a:pt x="70801" y="192677"/>
                  </a:cubicBezTo>
                  <a:cubicBezTo>
                    <a:pt x="70801" y="192677"/>
                    <a:pt x="75441" y="192677"/>
                    <a:pt x="75441" y="187993"/>
                  </a:cubicBezTo>
                  <a:cubicBezTo>
                    <a:pt x="75441" y="183309"/>
                    <a:pt x="75441" y="183309"/>
                    <a:pt x="80080" y="178625"/>
                  </a:cubicBezTo>
                  <a:cubicBezTo>
                    <a:pt x="84720" y="164573"/>
                    <a:pt x="103278" y="159889"/>
                    <a:pt x="117197" y="159889"/>
                  </a:cubicBezTo>
                  <a:close/>
                  <a:moveTo>
                    <a:pt x="202139" y="0"/>
                  </a:moveTo>
                  <a:cubicBezTo>
                    <a:pt x="238407" y="0"/>
                    <a:pt x="267808" y="29401"/>
                    <a:pt x="267808" y="65669"/>
                  </a:cubicBezTo>
                  <a:cubicBezTo>
                    <a:pt x="267808" y="101937"/>
                    <a:pt x="238407" y="131338"/>
                    <a:pt x="202139" y="131338"/>
                  </a:cubicBezTo>
                  <a:cubicBezTo>
                    <a:pt x="165871" y="131338"/>
                    <a:pt x="136470" y="101937"/>
                    <a:pt x="136470" y="65669"/>
                  </a:cubicBezTo>
                  <a:cubicBezTo>
                    <a:pt x="136470" y="29401"/>
                    <a:pt x="165871" y="0"/>
                    <a:pt x="20213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/>
            </a:p>
          </p:txBody>
        </p:sp>
        <p:sp>
          <p:nvSpPr>
            <p:cNvPr id="40" name="TextBox 38">
              <a:extLst>
                <a:ext uri="{FF2B5EF4-FFF2-40B4-BE49-F238E27FC236}">
                  <a16:creationId xmlns:a16="http://schemas.microsoft.com/office/drawing/2014/main" id="{6E748247-C788-4C32-B69C-E0476B61C1E1}"/>
                </a:ext>
              </a:extLst>
            </p:cNvPr>
            <p:cNvSpPr txBox="1"/>
            <p:nvPr/>
          </p:nvSpPr>
          <p:spPr>
            <a:xfrm>
              <a:off x="6511993" y="3095394"/>
              <a:ext cx="780427" cy="377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5813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31626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7439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63252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79065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94878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0691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26504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667" b="1" dirty="0">
                  <a:solidFill>
                    <a:schemeClr val="bg1"/>
                  </a:solidFill>
                </a:rPr>
                <a:t>50%</a:t>
              </a:r>
            </a:p>
          </p:txBody>
        </p:sp>
        <p:sp>
          <p:nvSpPr>
            <p:cNvPr id="41" name="TextBox 38">
              <a:extLst>
                <a:ext uri="{FF2B5EF4-FFF2-40B4-BE49-F238E27FC236}">
                  <a16:creationId xmlns:a16="http://schemas.microsoft.com/office/drawing/2014/main" id="{90607689-F179-47CA-A570-E243A08A3A29}"/>
                </a:ext>
              </a:extLst>
            </p:cNvPr>
            <p:cNvSpPr txBox="1"/>
            <p:nvPr/>
          </p:nvSpPr>
          <p:spPr>
            <a:xfrm>
              <a:off x="8167213" y="3095394"/>
              <a:ext cx="780427" cy="3770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5813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31626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7439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63252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79065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94878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10691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26504" algn="l" defTabSz="1031626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667" b="1" dirty="0">
                  <a:solidFill>
                    <a:schemeClr val="bg1"/>
                  </a:solidFill>
                </a:rPr>
                <a:t>50%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90F67C-4D0A-865F-775F-325FEDC26648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A272D56-54A7-84E2-1031-EA28085C52E5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968C38-3447-2911-4D9D-0977DA0658FE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3979727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F6858E1-CDD3-FA89-18B1-DD1BA3BA27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t="21093" r="58" b="27838"/>
          <a:stretch/>
        </p:blipFill>
        <p:spPr>
          <a:xfrm>
            <a:off x="0" y="1092200"/>
            <a:ext cx="12192000" cy="46736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27F9A2-5F87-9214-20B3-1B9E15079CE5}"/>
              </a:ext>
            </a:extLst>
          </p:cNvPr>
          <p:cNvSpPr/>
          <p:nvPr/>
        </p:nvSpPr>
        <p:spPr>
          <a:xfrm>
            <a:off x="0" y="1092200"/>
            <a:ext cx="12192000" cy="46736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0" name="Rectangle 39"/>
          <p:cNvSpPr/>
          <p:nvPr/>
        </p:nvSpPr>
        <p:spPr>
          <a:xfrm>
            <a:off x="4488029" y="3154707"/>
            <a:ext cx="3215944" cy="6667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THANK YOU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567891" y="4064187"/>
            <a:ext cx="5384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952691" y="3920877"/>
            <a:ext cx="286619" cy="286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A2C52-0E90-DC52-DFCB-1FA1E65F3351}"/>
              </a:ext>
            </a:extLst>
          </p:cNvPr>
          <p:cNvCxnSpPr/>
          <p:nvPr/>
        </p:nvCxnSpPr>
        <p:spPr>
          <a:xfrm>
            <a:off x="6239309" y="4059648"/>
            <a:ext cx="5384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258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14401" y="1543295"/>
            <a:ext cx="10759889" cy="5181600"/>
          </a:xfrm>
          <a:prstGeom prst="rect">
            <a:avLst/>
          </a:pr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133"/>
          </a:p>
        </p:txBody>
      </p:sp>
      <p:grpSp>
        <p:nvGrpSpPr>
          <p:cNvPr id="43" name="Group 42"/>
          <p:cNvGrpSpPr/>
          <p:nvPr/>
        </p:nvGrpSpPr>
        <p:grpSpPr>
          <a:xfrm>
            <a:off x="517711" y="2784612"/>
            <a:ext cx="5391035" cy="837200"/>
            <a:chOff x="388283" y="2139259"/>
            <a:chExt cx="4043276" cy="627900"/>
          </a:xfrm>
        </p:grpSpPr>
        <p:sp>
          <p:nvSpPr>
            <p:cNvPr id="10" name="Flowchart: Extract 9"/>
            <p:cNvSpPr/>
            <p:nvPr/>
          </p:nvSpPr>
          <p:spPr bwMode="auto">
            <a:xfrm rot="9331330">
              <a:off x="437083" y="2413399"/>
              <a:ext cx="440880" cy="353760"/>
            </a:xfrm>
            <a:prstGeom prst="flowChartExtract">
              <a:avLst/>
            </a:pr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133"/>
            </a:p>
          </p:txBody>
        </p:sp>
        <p:sp>
          <p:nvSpPr>
            <p:cNvPr id="11" name="Pentagon 10"/>
            <p:cNvSpPr/>
            <p:nvPr/>
          </p:nvSpPr>
          <p:spPr bwMode="auto">
            <a:xfrm>
              <a:off x="388283" y="2139259"/>
              <a:ext cx="4043276" cy="381000"/>
            </a:xfrm>
            <a:prstGeom prst="homePlat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867" b="1" dirty="0">
                  <a:solidFill>
                    <a:schemeClr val="bg1"/>
                  </a:solidFill>
                </a:rPr>
                <a:t>TITLE PLACEHOLDER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7711" y="3704667"/>
            <a:ext cx="4781435" cy="837200"/>
            <a:chOff x="388283" y="2829300"/>
            <a:chExt cx="3586076" cy="627900"/>
          </a:xfrm>
        </p:grpSpPr>
        <p:sp>
          <p:nvSpPr>
            <p:cNvPr id="13" name="Flowchart: Extract 12"/>
            <p:cNvSpPr/>
            <p:nvPr/>
          </p:nvSpPr>
          <p:spPr bwMode="auto">
            <a:xfrm rot="9331330">
              <a:off x="437083" y="3103440"/>
              <a:ext cx="440880" cy="353760"/>
            </a:xfrm>
            <a:prstGeom prst="flowChartExtra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133"/>
            </a:p>
          </p:txBody>
        </p:sp>
        <p:sp>
          <p:nvSpPr>
            <p:cNvPr id="14" name="Pentagon 13"/>
            <p:cNvSpPr/>
            <p:nvPr/>
          </p:nvSpPr>
          <p:spPr bwMode="auto">
            <a:xfrm>
              <a:off x="388283" y="2829300"/>
              <a:ext cx="3586076" cy="381000"/>
            </a:xfrm>
            <a:prstGeom prst="homePlate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867" b="1" dirty="0">
                  <a:solidFill>
                    <a:schemeClr val="bg1"/>
                  </a:solidFill>
                </a:rPr>
                <a:t>TITLE PLACEHOLDER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7711" y="4624721"/>
            <a:ext cx="4171835" cy="837200"/>
            <a:chOff x="388283" y="3519341"/>
            <a:chExt cx="3128876" cy="627900"/>
          </a:xfrm>
        </p:grpSpPr>
        <p:sp>
          <p:nvSpPr>
            <p:cNvPr id="16" name="Flowchart: Extract 15"/>
            <p:cNvSpPr/>
            <p:nvPr/>
          </p:nvSpPr>
          <p:spPr bwMode="auto">
            <a:xfrm rot="9331330">
              <a:off x="437083" y="3793481"/>
              <a:ext cx="440880" cy="353760"/>
            </a:xfrm>
            <a:prstGeom prst="flowChartExtract">
              <a:avLst/>
            </a:prstGeom>
            <a:solidFill>
              <a:schemeClr val="accent4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133"/>
            </a:p>
          </p:txBody>
        </p:sp>
        <p:sp>
          <p:nvSpPr>
            <p:cNvPr id="17" name="Pentagon 16"/>
            <p:cNvSpPr/>
            <p:nvPr/>
          </p:nvSpPr>
          <p:spPr bwMode="auto">
            <a:xfrm>
              <a:off x="388283" y="3519341"/>
              <a:ext cx="3128876" cy="381000"/>
            </a:xfrm>
            <a:prstGeom prst="homePlate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867" b="1" dirty="0">
                  <a:solidFill>
                    <a:schemeClr val="bg1"/>
                  </a:solidFill>
                </a:rPr>
                <a:t>TITLE PLACEHOLDER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7711" y="5544777"/>
            <a:ext cx="3460635" cy="837200"/>
            <a:chOff x="388283" y="4209383"/>
            <a:chExt cx="2595476" cy="627900"/>
          </a:xfrm>
        </p:grpSpPr>
        <p:sp>
          <p:nvSpPr>
            <p:cNvPr id="19" name="Flowchart: Extract 18"/>
            <p:cNvSpPr/>
            <p:nvPr/>
          </p:nvSpPr>
          <p:spPr bwMode="auto">
            <a:xfrm rot="9331330">
              <a:off x="437083" y="4483523"/>
              <a:ext cx="440880" cy="353760"/>
            </a:xfrm>
            <a:prstGeom prst="flowChartExtract">
              <a:avLst/>
            </a:prstGeom>
            <a:solidFill>
              <a:schemeClr val="accent5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133"/>
            </a:p>
          </p:txBody>
        </p:sp>
        <p:sp>
          <p:nvSpPr>
            <p:cNvPr id="20" name="Pentagon 19"/>
            <p:cNvSpPr/>
            <p:nvPr/>
          </p:nvSpPr>
          <p:spPr bwMode="auto">
            <a:xfrm>
              <a:off x="388283" y="4209383"/>
              <a:ext cx="2595476" cy="381000"/>
            </a:xfrm>
            <a:prstGeom prst="homePlat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867" b="1" dirty="0">
                  <a:solidFill>
                    <a:schemeClr val="bg1"/>
                  </a:solidFill>
                </a:rPr>
                <a:t>TITLE PLACEHOLDER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7711" y="1864557"/>
            <a:ext cx="5994400" cy="837200"/>
            <a:chOff x="388283" y="1449218"/>
            <a:chExt cx="4495800" cy="627900"/>
          </a:xfrm>
        </p:grpSpPr>
        <p:sp>
          <p:nvSpPr>
            <p:cNvPr id="7" name="Flowchart: Extract 6"/>
            <p:cNvSpPr/>
            <p:nvPr/>
          </p:nvSpPr>
          <p:spPr bwMode="auto">
            <a:xfrm rot="9331330">
              <a:off x="437083" y="1723358"/>
              <a:ext cx="440880" cy="353760"/>
            </a:xfrm>
            <a:prstGeom prst="flowChartExtract">
              <a:avLst/>
            </a:pr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133"/>
            </a:p>
          </p:txBody>
        </p:sp>
        <p:sp>
          <p:nvSpPr>
            <p:cNvPr id="8" name="Pentagon 7"/>
            <p:cNvSpPr/>
            <p:nvPr/>
          </p:nvSpPr>
          <p:spPr bwMode="auto">
            <a:xfrm>
              <a:off x="388283" y="1449218"/>
              <a:ext cx="4495800" cy="381000"/>
            </a:xfrm>
            <a:prstGeom prst="homePlat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867" b="1" dirty="0">
                  <a:solidFill>
                    <a:schemeClr val="bg1"/>
                  </a:solidFill>
                </a:rPr>
                <a:t>TITLE PLACEHOLDER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Inhaltsplatzhalter 4"/>
          <p:cNvSpPr txBox="1">
            <a:spLocks/>
          </p:cNvSpPr>
          <p:nvPr/>
        </p:nvSpPr>
        <p:spPr>
          <a:xfrm>
            <a:off x="7465912" y="1803140"/>
            <a:ext cx="3894275" cy="6372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PLACEHOLDER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</a:t>
            </a:r>
            <a:r>
              <a:rPr 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28" name="Inhaltsplatzhalter 4"/>
          <p:cNvSpPr txBox="1">
            <a:spLocks/>
          </p:cNvSpPr>
          <p:nvPr/>
        </p:nvSpPr>
        <p:spPr>
          <a:xfrm>
            <a:off x="6706040" y="1849470"/>
            <a:ext cx="708408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01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Inhaltsplatzhalter 4"/>
          <p:cNvSpPr txBox="1">
            <a:spLocks/>
          </p:cNvSpPr>
          <p:nvPr/>
        </p:nvSpPr>
        <p:spPr>
          <a:xfrm>
            <a:off x="6864958" y="2713620"/>
            <a:ext cx="3913729" cy="6372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PLACEHOLDER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1" name="Inhaltsplatzhalter 4"/>
          <p:cNvSpPr txBox="1">
            <a:spLocks/>
          </p:cNvSpPr>
          <p:nvPr/>
        </p:nvSpPr>
        <p:spPr>
          <a:xfrm>
            <a:off x="6105087" y="2759950"/>
            <a:ext cx="708408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" name="Inhaltsplatzhalter 4"/>
          <p:cNvSpPr txBox="1">
            <a:spLocks/>
          </p:cNvSpPr>
          <p:nvPr/>
        </p:nvSpPr>
        <p:spPr>
          <a:xfrm>
            <a:off x="6255358" y="3628020"/>
            <a:ext cx="3913729" cy="6372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PLACEHOLDER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4" name="Inhaltsplatzhalter 4"/>
          <p:cNvSpPr txBox="1">
            <a:spLocks/>
          </p:cNvSpPr>
          <p:nvPr/>
        </p:nvSpPr>
        <p:spPr>
          <a:xfrm>
            <a:off x="5495487" y="3674350"/>
            <a:ext cx="708408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03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6" name="Inhaltsplatzhalter 4"/>
          <p:cNvSpPr txBox="1">
            <a:spLocks/>
          </p:cNvSpPr>
          <p:nvPr/>
        </p:nvSpPr>
        <p:spPr>
          <a:xfrm>
            <a:off x="5628825" y="4559353"/>
            <a:ext cx="3913729" cy="6372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PLACEHOLDER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37" name="Inhaltsplatzhalter 4"/>
          <p:cNvSpPr txBox="1">
            <a:spLocks/>
          </p:cNvSpPr>
          <p:nvPr/>
        </p:nvSpPr>
        <p:spPr>
          <a:xfrm>
            <a:off x="4868953" y="4605683"/>
            <a:ext cx="708408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04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9" name="Inhaltsplatzhalter 4"/>
          <p:cNvSpPr txBox="1">
            <a:spLocks/>
          </p:cNvSpPr>
          <p:nvPr/>
        </p:nvSpPr>
        <p:spPr>
          <a:xfrm>
            <a:off x="4934558" y="5473753"/>
            <a:ext cx="3913729" cy="63722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TITLE PLACEHOLDER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0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40" name="Inhaltsplatzhalter 4"/>
          <p:cNvSpPr txBox="1">
            <a:spLocks/>
          </p:cNvSpPr>
          <p:nvPr/>
        </p:nvSpPr>
        <p:spPr>
          <a:xfrm>
            <a:off x="4174687" y="5520082"/>
            <a:ext cx="708408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05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260CC1-C562-A9D9-666E-6D6EE1CFC686}"/>
              </a:ext>
            </a:extLst>
          </p:cNvPr>
          <p:cNvSpPr txBox="1"/>
          <p:nvPr/>
        </p:nvSpPr>
        <p:spPr>
          <a:xfrm>
            <a:off x="2887072" y="76936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This is a sample text. You simply add your own text and description here. 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30F7B5-1D7C-A94B-FA04-D3197C40A644}"/>
              </a:ext>
            </a:extLst>
          </p:cNvPr>
          <p:cNvSpPr txBox="1"/>
          <p:nvPr/>
        </p:nvSpPr>
        <p:spPr>
          <a:xfrm>
            <a:off x="2887072" y="38505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TITLE IS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63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/>
      <p:bldP spid="28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1014381" y="3139947"/>
            <a:ext cx="4863951" cy="9314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79136" y="3335001"/>
            <a:ext cx="698920" cy="541291"/>
            <a:chOff x="4498975" y="3768725"/>
            <a:chExt cx="373063" cy="288925"/>
          </a:xfrm>
          <a:solidFill>
            <a:schemeClr val="bg1"/>
          </a:solidFill>
        </p:grpSpPr>
        <p:sp>
          <p:nvSpPr>
            <p:cNvPr id="21" name="Freeform 51"/>
            <p:cNvSpPr>
              <a:spLocks noEditPoints="1"/>
            </p:cNvSpPr>
            <p:nvPr/>
          </p:nvSpPr>
          <p:spPr bwMode="auto">
            <a:xfrm>
              <a:off x="4510088" y="3854450"/>
              <a:ext cx="349250" cy="203200"/>
            </a:xfrm>
            <a:custGeom>
              <a:avLst/>
              <a:gdLst/>
              <a:ahLst/>
              <a:cxnLst>
                <a:cxn ang="0">
                  <a:pos x="180" y="210"/>
                </a:cxn>
                <a:cxn ang="0">
                  <a:pos x="0" y="104"/>
                </a:cxn>
                <a:cxn ang="0">
                  <a:pos x="180" y="0"/>
                </a:cxn>
                <a:cxn ang="0">
                  <a:pos x="362" y="104"/>
                </a:cxn>
                <a:cxn ang="0">
                  <a:pos x="180" y="210"/>
                </a:cxn>
                <a:cxn ang="0">
                  <a:pos x="323" y="104"/>
                </a:cxn>
                <a:cxn ang="0">
                  <a:pos x="180" y="23"/>
                </a:cxn>
                <a:cxn ang="0">
                  <a:pos x="39" y="104"/>
                </a:cxn>
                <a:cxn ang="0">
                  <a:pos x="180" y="188"/>
                </a:cxn>
                <a:cxn ang="0">
                  <a:pos x="323" y="104"/>
                </a:cxn>
              </a:cxnLst>
              <a:rect l="0" t="0" r="r" b="b"/>
              <a:pathLst>
                <a:path w="362" h="210">
                  <a:moveTo>
                    <a:pt x="180" y="210"/>
                  </a:moveTo>
                  <a:cubicBezTo>
                    <a:pt x="80" y="210"/>
                    <a:pt x="0" y="104"/>
                    <a:pt x="0" y="104"/>
                  </a:cubicBezTo>
                  <a:cubicBezTo>
                    <a:pt x="0" y="104"/>
                    <a:pt x="76" y="0"/>
                    <a:pt x="180" y="0"/>
                  </a:cubicBezTo>
                  <a:cubicBezTo>
                    <a:pt x="284" y="0"/>
                    <a:pt x="362" y="104"/>
                    <a:pt x="362" y="104"/>
                  </a:cubicBezTo>
                  <a:cubicBezTo>
                    <a:pt x="362" y="104"/>
                    <a:pt x="279" y="210"/>
                    <a:pt x="180" y="210"/>
                  </a:cubicBezTo>
                  <a:close/>
                  <a:moveTo>
                    <a:pt x="323" y="104"/>
                  </a:moveTo>
                  <a:cubicBezTo>
                    <a:pt x="323" y="104"/>
                    <a:pt x="262" y="23"/>
                    <a:pt x="180" y="23"/>
                  </a:cubicBezTo>
                  <a:cubicBezTo>
                    <a:pt x="99" y="23"/>
                    <a:pt x="39" y="104"/>
                    <a:pt x="39" y="104"/>
                  </a:cubicBezTo>
                  <a:cubicBezTo>
                    <a:pt x="39" y="104"/>
                    <a:pt x="102" y="188"/>
                    <a:pt x="180" y="188"/>
                  </a:cubicBezTo>
                  <a:cubicBezTo>
                    <a:pt x="258" y="188"/>
                    <a:pt x="323" y="104"/>
                    <a:pt x="323" y="1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2" name="Freeform 52"/>
            <p:cNvSpPr>
              <a:spLocks noEditPoints="1"/>
            </p:cNvSpPr>
            <p:nvPr/>
          </p:nvSpPr>
          <p:spPr bwMode="auto">
            <a:xfrm>
              <a:off x="4584700" y="3856038"/>
              <a:ext cx="200025" cy="198438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103" y="205"/>
                </a:cxn>
                <a:cxn ang="0">
                  <a:pos x="0" y="103"/>
                </a:cxn>
                <a:cxn ang="0">
                  <a:pos x="103" y="0"/>
                </a:cxn>
                <a:cxn ang="0">
                  <a:pos x="206" y="103"/>
                </a:cxn>
                <a:cxn ang="0">
                  <a:pos x="103" y="26"/>
                </a:cxn>
                <a:cxn ang="0">
                  <a:pos x="26" y="103"/>
                </a:cxn>
                <a:cxn ang="0">
                  <a:pos x="103" y="179"/>
                </a:cxn>
                <a:cxn ang="0">
                  <a:pos x="180" y="103"/>
                </a:cxn>
                <a:cxn ang="0">
                  <a:pos x="103" y="26"/>
                </a:cxn>
              </a:cxnLst>
              <a:rect l="0" t="0" r="r" b="b"/>
              <a:pathLst>
                <a:path w="206" h="205">
                  <a:moveTo>
                    <a:pt x="206" y="103"/>
                  </a:moveTo>
                  <a:cubicBezTo>
                    <a:pt x="206" y="159"/>
                    <a:pt x="160" y="205"/>
                    <a:pt x="103" y="205"/>
                  </a:cubicBezTo>
                  <a:cubicBezTo>
                    <a:pt x="46" y="205"/>
                    <a:pt x="0" y="159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  <a:moveTo>
                    <a:pt x="103" y="26"/>
                  </a:moveTo>
                  <a:cubicBezTo>
                    <a:pt x="61" y="26"/>
                    <a:pt x="26" y="60"/>
                    <a:pt x="26" y="103"/>
                  </a:cubicBezTo>
                  <a:cubicBezTo>
                    <a:pt x="26" y="145"/>
                    <a:pt x="61" y="179"/>
                    <a:pt x="103" y="179"/>
                  </a:cubicBezTo>
                  <a:cubicBezTo>
                    <a:pt x="145" y="179"/>
                    <a:pt x="180" y="145"/>
                    <a:pt x="180" y="103"/>
                  </a:cubicBezTo>
                  <a:cubicBezTo>
                    <a:pt x="180" y="60"/>
                    <a:pt x="145" y="26"/>
                    <a:pt x="103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4645025" y="3914775"/>
              <a:ext cx="79375" cy="7937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41" y="82"/>
                </a:cxn>
                <a:cxn ang="0">
                  <a:pos x="82" y="41"/>
                </a:cxn>
                <a:cxn ang="0">
                  <a:pos x="41" y="0"/>
                </a:cxn>
                <a:cxn ang="0">
                  <a:pos x="34" y="1"/>
                </a:cxn>
                <a:cxn ang="0">
                  <a:pos x="0" y="41"/>
                </a:cxn>
              </a:cxnLst>
              <a:rect l="0" t="0" r="r" b="b"/>
              <a:pathLst>
                <a:path w="82" h="82">
                  <a:moveTo>
                    <a:pt x="0" y="41"/>
                  </a:moveTo>
                  <a:cubicBezTo>
                    <a:pt x="0" y="64"/>
                    <a:pt x="18" y="82"/>
                    <a:pt x="41" y="82"/>
                  </a:cubicBezTo>
                  <a:cubicBezTo>
                    <a:pt x="64" y="82"/>
                    <a:pt x="82" y="64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  <a:cubicBezTo>
                    <a:pt x="39" y="0"/>
                    <a:pt x="36" y="1"/>
                    <a:pt x="34" y="1"/>
                  </a:cubicBezTo>
                  <a:cubicBezTo>
                    <a:pt x="34" y="1"/>
                    <a:pt x="34" y="41"/>
                    <a:pt x="0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4676775" y="3768725"/>
              <a:ext cx="23813" cy="746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5" name="Freeform 55"/>
            <p:cNvSpPr>
              <a:spLocks/>
            </p:cNvSpPr>
            <p:nvPr/>
          </p:nvSpPr>
          <p:spPr bwMode="auto">
            <a:xfrm>
              <a:off x="4498975" y="3825875"/>
              <a:ext cx="66675" cy="74613"/>
            </a:xfrm>
            <a:custGeom>
              <a:avLst/>
              <a:gdLst/>
              <a:ahLst/>
              <a:cxnLst>
                <a:cxn ang="0">
                  <a:pos x="42" y="37"/>
                </a:cxn>
                <a:cxn ang="0">
                  <a:pos x="29" y="47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42" y="37"/>
                </a:cxn>
              </a:cxnLst>
              <a:rect l="0" t="0" r="r" b="b"/>
              <a:pathLst>
                <a:path w="42" h="47">
                  <a:moveTo>
                    <a:pt x="42" y="37"/>
                  </a:moveTo>
                  <a:lnTo>
                    <a:pt x="29" y="47"/>
                  </a:lnTo>
                  <a:lnTo>
                    <a:pt x="0" y="9"/>
                  </a:lnTo>
                  <a:lnTo>
                    <a:pt x="13" y="0"/>
                  </a:lnTo>
                  <a:lnTo>
                    <a:pt x="42" y="3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4578350" y="3783013"/>
              <a:ext cx="52388" cy="77788"/>
            </a:xfrm>
            <a:custGeom>
              <a:avLst/>
              <a:gdLst/>
              <a:ahLst/>
              <a:cxnLst>
                <a:cxn ang="0">
                  <a:pos x="33" y="43"/>
                </a:cxn>
                <a:cxn ang="0">
                  <a:pos x="19" y="49"/>
                </a:cxn>
                <a:cxn ang="0">
                  <a:pos x="0" y="6"/>
                </a:cxn>
                <a:cxn ang="0">
                  <a:pos x="15" y="0"/>
                </a:cxn>
                <a:cxn ang="0">
                  <a:pos x="33" y="43"/>
                </a:cxn>
              </a:cxnLst>
              <a:rect l="0" t="0" r="r" b="b"/>
              <a:pathLst>
                <a:path w="33" h="49">
                  <a:moveTo>
                    <a:pt x="33" y="43"/>
                  </a:moveTo>
                  <a:lnTo>
                    <a:pt x="19" y="49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3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4806950" y="3825875"/>
              <a:ext cx="65088" cy="74613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2" y="47"/>
                </a:cxn>
                <a:cxn ang="0">
                  <a:pos x="41" y="9"/>
                </a:cxn>
                <a:cxn ang="0">
                  <a:pos x="29" y="0"/>
                </a:cxn>
                <a:cxn ang="0">
                  <a:pos x="0" y="37"/>
                </a:cxn>
              </a:cxnLst>
              <a:rect l="0" t="0" r="r" b="b"/>
              <a:pathLst>
                <a:path w="41" h="47">
                  <a:moveTo>
                    <a:pt x="0" y="37"/>
                  </a:moveTo>
                  <a:lnTo>
                    <a:pt x="12" y="47"/>
                  </a:lnTo>
                  <a:lnTo>
                    <a:pt x="41" y="9"/>
                  </a:lnTo>
                  <a:lnTo>
                    <a:pt x="29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4740275" y="3783013"/>
              <a:ext cx="52388" cy="7778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5" y="49"/>
                </a:cxn>
                <a:cxn ang="0">
                  <a:pos x="33" y="6"/>
                </a:cxn>
                <a:cxn ang="0">
                  <a:pos x="18" y="0"/>
                </a:cxn>
                <a:cxn ang="0">
                  <a:pos x="0" y="43"/>
                </a:cxn>
              </a:cxnLst>
              <a:rect l="0" t="0" r="r" b="b"/>
              <a:pathLst>
                <a:path w="33" h="49">
                  <a:moveTo>
                    <a:pt x="0" y="43"/>
                  </a:moveTo>
                  <a:lnTo>
                    <a:pt x="15" y="49"/>
                  </a:lnTo>
                  <a:lnTo>
                    <a:pt x="33" y="6"/>
                  </a:lnTo>
                  <a:lnTo>
                    <a:pt x="18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67764" y="3047380"/>
            <a:ext cx="1121664" cy="1116533"/>
            <a:chOff x="350823" y="2285535"/>
            <a:chExt cx="841248" cy="837400"/>
          </a:xfrm>
        </p:grpSpPr>
        <p:sp>
          <p:nvSpPr>
            <p:cNvPr id="99" name="Oval 98"/>
            <p:cNvSpPr/>
            <p:nvPr/>
          </p:nvSpPr>
          <p:spPr>
            <a:xfrm>
              <a:off x="350823" y="2285535"/>
              <a:ext cx="841248" cy="837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00" name="Oval 99"/>
            <p:cNvSpPr/>
            <p:nvPr/>
          </p:nvSpPr>
          <p:spPr>
            <a:xfrm>
              <a:off x="437691" y="2371836"/>
              <a:ext cx="667512" cy="664798"/>
            </a:xfrm>
            <a:prstGeom prst="ellips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69327" y="3404851"/>
            <a:ext cx="518539" cy="401592"/>
            <a:chOff x="4498975" y="3768725"/>
            <a:chExt cx="373063" cy="288925"/>
          </a:xfrm>
          <a:solidFill>
            <a:schemeClr val="bg1"/>
          </a:solidFill>
        </p:grpSpPr>
        <p:sp>
          <p:nvSpPr>
            <p:cNvPr id="89" name="Freeform 51"/>
            <p:cNvSpPr>
              <a:spLocks noEditPoints="1"/>
            </p:cNvSpPr>
            <p:nvPr/>
          </p:nvSpPr>
          <p:spPr bwMode="auto">
            <a:xfrm>
              <a:off x="4510088" y="3854450"/>
              <a:ext cx="349250" cy="203200"/>
            </a:xfrm>
            <a:custGeom>
              <a:avLst/>
              <a:gdLst/>
              <a:ahLst/>
              <a:cxnLst>
                <a:cxn ang="0">
                  <a:pos x="180" y="210"/>
                </a:cxn>
                <a:cxn ang="0">
                  <a:pos x="0" y="104"/>
                </a:cxn>
                <a:cxn ang="0">
                  <a:pos x="180" y="0"/>
                </a:cxn>
                <a:cxn ang="0">
                  <a:pos x="362" y="104"/>
                </a:cxn>
                <a:cxn ang="0">
                  <a:pos x="180" y="210"/>
                </a:cxn>
                <a:cxn ang="0">
                  <a:pos x="323" y="104"/>
                </a:cxn>
                <a:cxn ang="0">
                  <a:pos x="180" y="23"/>
                </a:cxn>
                <a:cxn ang="0">
                  <a:pos x="39" y="104"/>
                </a:cxn>
                <a:cxn ang="0">
                  <a:pos x="180" y="188"/>
                </a:cxn>
                <a:cxn ang="0">
                  <a:pos x="323" y="104"/>
                </a:cxn>
              </a:cxnLst>
              <a:rect l="0" t="0" r="r" b="b"/>
              <a:pathLst>
                <a:path w="362" h="210">
                  <a:moveTo>
                    <a:pt x="180" y="210"/>
                  </a:moveTo>
                  <a:cubicBezTo>
                    <a:pt x="80" y="210"/>
                    <a:pt x="0" y="104"/>
                    <a:pt x="0" y="104"/>
                  </a:cubicBezTo>
                  <a:cubicBezTo>
                    <a:pt x="0" y="104"/>
                    <a:pt x="76" y="0"/>
                    <a:pt x="180" y="0"/>
                  </a:cubicBezTo>
                  <a:cubicBezTo>
                    <a:pt x="284" y="0"/>
                    <a:pt x="362" y="104"/>
                    <a:pt x="362" y="104"/>
                  </a:cubicBezTo>
                  <a:cubicBezTo>
                    <a:pt x="362" y="104"/>
                    <a:pt x="279" y="210"/>
                    <a:pt x="180" y="210"/>
                  </a:cubicBezTo>
                  <a:close/>
                  <a:moveTo>
                    <a:pt x="323" y="104"/>
                  </a:moveTo>
                  <a:cubicBezTo>
                    <a:pt x="323" y="104"/>
                    <a:pt x="262" y="23"/>
                    <a:pt x="180" y="23"/>
                  </a:cubicBezTo>
                  <a:cubicBezTo>
                    <a:pt x="99" y="23"/>
                    <a:pt x="39" y="104"/>
                    <a:pt x="39" y="104"/>
                  </a:cubicBezTo>
                  <a:cubicBezTo>
                    <a:pt x="39" y="104"/>
                    <a:pt x="102" y="188"/>
                    <a:pt x="180" y="188"/>
                  </a:cubicBezTo>
                  <a:cubicBezTo>
                    <a:pt x="258" y="188"/>
                    <a:pt x="323" y="104"/>
                    <a:pt x="323" y="1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0" name="Freeform 52"/>
            <p:cNvSpPr>
              <a:spLocks noEditPoints="1"/>
            </p:cNvSpPr>
            <p:nvPr/>
          </p:nvSpPr>
          <p:spPr bwMode="auto">
            <a:xfrm>
              <a:off x="4584700" y="3856038"/>
              <a:ext cx="200025" cy="198438"/>
            </a:xfrm>
            <a:custGeom>
              <a:avLst/>
              <a:gdLst/>
              <a:ahLst/>
              <a:cxnLst>
                <a:cxn ang="0">
                  <a:pos x="206" y="103"/>
                </a:cxn>
                <a:cxn ang="0">
                  <a:pos x="103" y="205"/>
                </a:cxn>
                <a:cxn ang="0">
                  <a:pos x="0" y="103"/>
                </a:cxn>
                <a:cxn ang="0">
                  <a:pos x="103" y="0"/>
                </a:cxn>
                <a:cxn ang="0">
                  <a:pos x="206" y="103"/>
                </a:cxn>
                <a:cxn ang="0">
                  <a:pos x="103" y="26"/>
                </a:cxn>
                <a:cxn ang="0">
                  <a:pos x="26" y="103"/>
                </a:cxn>
                <a:cxn ang="0">
                  <a:pos x="103" y="179"/>
                </a:cxn>
                <a:cxn ang="0">
                  <a:pos x="180" y="103"/>
                </a:cxn>
                <a:cxn ang="0">
                  <a:pos x="103" y="26"/>
                </a:cxn>
              </a:cxnLst>
              <a:rect l="0" t="0" r="r" b="b"/>
              <a:pathLst>
                <a:path w="206" h="205">
                  <a:moveTo>
                    <a:pt x="206" y="103"/>
                  </a:moveTo>
                  <a:cubicBezTo>
                    <a:pt x="206" y="159"/>
                    <a:pt x="160" y="205"/>
                    <a:pt x="103" y="205"/>
                  </a:cubicBezTo>
                  <a:cubicBezTo>
                    <a:pt x="46" y="205"/>
                    <a:pt x="0" y="159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60" y="0"/>
                    <a:pt x="206" y="46"/>
                    <a:pt x="206" y="103"/>
                  </a:cubicBezTo>
                  <a:close/>
                  <a:moveTo>
                    <a:pt x="103" y="26"/>
                  </a:moveTo>
                  <a:cubicBezTo>
                    <a:pt x="61" y="26"/>
                    <a:pt x="26" y="60"/>
                    <a:pt x="26" y="103"/>
                  </a:cubicBezTo>
                  <a:cubicBezTo>
                    <a:pt x="26" y="145"/>
                    <a:pt x="61" y="179"/>
                    <a:pt x="103" y="179"/>
                  </a:cubicBezTo>
                  <a:cubicBezTo>
                    <a:pt x="145" y="179"/>
                    <a:pt x="180" y="145"/>
                    <a:pt x="180" y="103"/>
                  </a:cubicBezTo>
                  <a:cubicBezTo>
                    <a:pt x="180" y="60"/>
                    <a:pt x="145" y="26"/>
                    <a:pt x="103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1" name="Freeform 53"/>
            <p:cNvSpPr>
              <a:spLocks/>
            </p:cNvSpPr>
            <p:nvPr/>
          </p:nvSpPr>
          <p:spPr bwMode="auto">
            <a:xfrm>
              <a:off x="4645025" y="3914775"/>
              <a:ext cx="79375" cy="7937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41" y="82"/>
                </a:cxn>
                <a:cxn ang="0">
                  <a:pos x="82" y="41"/>
                </a:cxn>
                <a:cxn ang="0">
                  <a:pos x="41" y="0"/>
                </a:cxn>
                <a:cxn ang="0">
                  <a:pos x="34" y="1"/>
                </a:cxn>
                <a:cxn ang="0">
                  <a:pos x="0" y="41"/>
                </a:cxn>
              </a:cxnLst>
              <a:rect l="0" t="0" r="r" b="b"/>
              <a:pathLst>
                <a:path w="82" h="82">
                  <a:moveTo>
                    <a:pt x="0" y="41"/>
                  </a:moveTo>
                  <a:cubicBezTo>
                    <a:pt x="0" y="64"/>
                    <a:pt x="18" y="82"/>
                    <a:pt x="41" y="82"/>
                  </a:cubicBezTo>
                  <a:cubicBezTo>
                    <a:pt x="64" y="82"/>
                    <a:pt x="82" y="64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  <a:cubicBezTo>
                    <a:pt x="39" y="0"/>
                    <a:pt x="36" y="1"/>
                    <a:pt x="34" y="1"/>
                  </a:cubicBezTo>
                  <a:cubicBezTo>
                    <a:pt x="34" y="1"/>
                    <a:pt x="34" y="41"/>
                    <a:pt x="0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2" name="Rectangle 54"/>
            <p:cNvSpPr>
              <a:spLocks noChangeArrowheads="1"/>
            </p:cNvSpPr>
            <p:nvPr/>
          </p:nvSpPr>
          <p:spPr bwMode="auto">
            <a:xfrm>
              <a:off x="4676775" y="3768725"/>
              <a:ext cx="23813" cy="746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3" name="Freeform 55"/>
            <p:cNvSpPr>
              <a:spLocks/>
            </p:cNvSpPr>
            <p:nvPr/>
          </p:nvSpPr>
          <p:spPr bwMode="auto">
            <a:xfrm>
              <a:off x="4498975" y="3825875"/>
              <a:ext cx="66675" cy="74613"/>
            </a:xfrm>
            <a:custGeom>
              <a:avLst/>
              <a:gdLst/>
              <a:ahLst/>
              <a:cxnLst>
                <a:cxn ang="0">
                  <a:pos x="42" y="37"/>
                </a:cxn>
                <a:cxn ang="0">
                  <a:pos x="29" y="47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42" y="37"/>
                </a:cxn>
              </a:cxnLst>
              <a:rect l="0" t="0" r="r" b="b"/>
              <a:pathLst>
                <a:path w="42" h="47">
                  <a:moveTo>
                    <a:pt x="42" y="37"/>
                  </a:moveTo>
                  <a:lnTo>
                    <a:pt x="29" y="47"/>
                  </a:lnTo>
                  <a:lnTo>
                    <a:pt x="0" y="9"/>
                  </a:lnTo>
                  <a:lnTo>
                    <a:pt x="13" y="0"/>
                  </a:lnTo>
                  <a:lnTo>
                    <a:pt x="42" y="3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4" name="Freeform 56"/>
            <p:cNvSpPr>
              <a:spLocks/>
            </p:cNvSpPr>
            <p:nvPr/>
          </p:nvSpPr>
          <p:spPr bwMode="auto">
            <a:xfrm>
              <a:off x="4578350" y="3783013"/>
              <a:ext cx="52388" cy="77788"/>
            </a:xfrm>
            <a:custGeom>
              <a:avLst/>
              <a:gdLst/>
              <a:ahLst/>
              <a:cxnLst>
                <a:cxn ang="0">
                  <a:pos x="33" y="43"/>
                </a:cxn>
                <a:cxn ang="0">
                  <a:pos x="19" y="49"/>
                </a:cxn>
                <a:cxn ang="0">
                  <a:pos x="0" y="6"/>
                </a:cxn>
                <a:cxn ang="0">
                  <a:pos x="15" y="0"/>
                </a:cxn>
                <a:cxn ang="0">
                  <a:pos x="33" y="43"/>
                </a:cxn>
              </a:cxnLst>
              <a:rect l="0" t="0" r="r" b="b"/>
              <a:pathLst>
                <a:path w="33" h="49">
                  <a:moveTo>
                    <a:pt x="33" y="43"/>
                  </a:moveTo>
                  <a:lnTo>
                    <a:pt x="19" y="49"/>
                  </a:lnTo>
                  <a:lnTo>
                    <a:pt x="0" y="6"/>
                  </a:lnTo>
                  <a:lnTo>
                    <a:pt x="15" y="0"/>
                  </a:lnTo>
                  <a:lnTo>
                    <a:pt x="33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5" name="Freeform 57"/>
            <p:cNvSpPr>
              <a:spLocks/>
            </p:cNvSpPr>
            <p:nvPr/>
          </p:nvSpPr>
          <p:spPr bwMode="auto">
            <a:xfrm>
              <a:off x="4806950" y="3825875"/>
              <a:ext cx="65088" cy="74613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2" y="47"/>
                </a:cxn>
                <a:cxn ang="0">
                  <a:pos x="41" y="9"/>
                </a:cxn>
                <a:cxn ang="0">
                  <a:pos x="29" y="0"/>
                </a:cxn>
                <a:cxn ang="0">
                  <a:pos x="0" y="37"/>
                </a:cxn>
              </a:cxnLst>
              <a:rect l="0" t="0" r="r" b="b"/>
              <a:pathLst>
                <a:path w="41" h="47">
                  <a:moveTo>
                    <a:pt x="0" y="37"/>
                  </a:moveTo>
                  <a:lnTo>
                    <a:pt x="12" y="47"/>
                  </a:lnTo>
                  <a:lnTo>
                    <a:pt x="41" y="9"/>
                  </a:lnTo>
                  <a:lnTo>
                    <a:pt x="29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6" name="Freeform 58"/>
            <p:cNvSpPr>
              <a:spLocks/>
            </p:cNvSpPr>
            <p:nvPr/>
          </p:nvSpPr>
          <p:spPr bwMode="auto">
            <a:xfrm>
              <a:off x="4740275" y="3783013"/>
              <a:ext cx="52388" cy="7778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5" y="49"/>
                </a:cxn>
                <a:cxn ang="0">
                  <a:pos x="33" y="6"/>
                </a:cxn>
                <a:cxn ang="0">
                  <a:pos x="18" y="0"/>
                </a:cxn>
                <a:cxn ang="0">
                  <a:pos x="0" y="43"/>
                </a:cxn>
              </a:cxnLst>
              <a:rect l="0" t="0" r="r" b="b"/>
              <a:pathLst>
                <a:path w="33" h="49">
                  <a:moveTo>
                    <a:pt x="0" y="43"/>
                  </a:moveTo>
                  <a:lnTo>
                    <a:pt x="15" y="49"/>
                  </a:lnTo>
                  <a:lnTo>
                    <a:pt x="33" y="6"/>
                  </a:lnTo>
                  <a:lnTo>
                    <a:pt x="18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03" name="Inhaltsplatzhalter 4"/>
          <p:cNvSpPr txBox="1">
            <a:spLocks/>
          </p:cNvSpPr>
          <p:nvPr/>
        </p:nvSpPr>
        <p:spPr>
          <a:xfrm>
            <a:off x="1736350" y="3172164"/>
            <a:ext cx="4083725" cy="8669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33" b="1" dirty="0">
                <a:solidFill>
                  <a:schemeClr val="accent1"/>
                </a:solidFill>
                <a:latin typeface="+mn-lt"/>
              </a:rPr>
              <a:t>Vision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860287" y="3138080"/>
            <a:ext cx="4863951" cy="9314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726361" y="3468315"/>
            <a:ext cx="296283" cy="270931"/>
            <a:chOff x="2046288" y="3759200"/>
            <a:chExt cx="296863" cy="271463"/>
          </a:xfrm>
          <a:solidFill>
            <a:schemeClr val="bg1"/>
          </a:solidFill>
        </p:grpSpPr>
        <p:sp>
          <p:nvSpPr>
            <p:cNvPr id="37" name="Rectangle 160"/>
            <p:cNvSpPr>
              <a:spLocks noChangeArrowheads="1"/>
            </p:cNvSpPr>
            <p:nvPr/>
          </p:nvSpPr>
          <p:spPr bwMode="auto">
            <a:xfrm>
              <a:off x="2065338" y="3973513"/>
              <a:ext cx="55563" cy="571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8" name="Rectangle 161"/>
            <p:cNvSpPr>
              <a:spLocks noChangeArrowheads="1"/>
            </p:cNvSpPr>
            <p:nvPr/>
          </p:nvSpPr>
          <p:spPr bwMode="auto">
            <a:xfrm>
              <a:off x="2139950" y="3935413"/>
              <a:ext cx="55563" cy="95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9" name="Rectangle 162"/>
            <p:cNvSpPr>
              <a:spLocks noChangeArrowheads="1"/>
            </p:cNvSpPr>
            <p:nvPr/>
          </p:nvSpPr>
          <p:spPr bwMode="auto">
            <a:xfrm>
              <a:off x="2212975" y="3898900"/>
              <a:ext cx="57150" cy="13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0" name="Rectangle 163"/>
            <p:cNvSpPr>
              <a:spLocks noChangeArrowheads="1"/>
            </p:cNvSpPr>
            <p:nvPr/>
          </p:nvSpPr>
          <p:spPr bwMode="auto">
            <a:xfrm>
              <a:off x="2287588" y="3860800"/>
              <a:ext cx="55563" cy="1698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1" name="Freeform 164"/>
            <p:cNvSpPr>
              <a:spLocks/>
            </p:cNvSpPr>
            <p:nvPr/>
          </p:nvSpPr>
          <p:spPr bwMode="auto">
            <a:xfrm>
              <a:off x="2046288" y="3759200"/>
              <a:ext cx="296863" cy="176213"/>
            </a:xfrm>
            <a:custGeom>
              <a:avLst/>
              <a:gdLst/>
              <a:ahLst/>
              <a:cxnLst>
                <a:cxn ang="0">
                  <a:pos x="162" y="25"/>
                </a:cxn>
                <a:cxn ang="0">
                  <a:pos x="126" y="25"/>
                </a:cxn>
                <a:cxn ang="0">
                  <a:pos x="81" y="59"/>
                </a:cxn>
                <a:cxn ang="0">
                  <a:pos x="59" y="48"/>
                </a:cxn>
                <a:cxn ang="0">
                  <a:pos x="0" y="96"/>
                </a:cxn>
                <a:cxn ang="0">
                  <a:pos x="0" y="111"/>
                </a:cxn>
                <a:cxn ang="0">
                  <a:pos x="60" y="62"/>
                </a:cxn>
                <a:cxn ang="0">
                  <a:pos x="83" y="74"/>
                </a:cxn>
                <a:cxn ang="0">
                  <a:pos x="131" y="37"/>
                </a:cxn>
                <a:cxn ang="0">
                  <a:pos x="166" y="37"/>
                </a:cxn>
                <a:cxn ang="0">
                  <a:pos x="187" y="16"/>
                </a:cxn>
                <a:cxn ang="0">
                  <a:pos x="187" y="0"/>
                </a:cxn>
                <a:cxn ang="0">
                  <a:pos x="162" y="25"/>
                </a:cxn>
              </a:cxnLst>
              <a:rect l="0" t="0" r="r" b="b"/>
              <a:pathLst>
                <a:path w="187" h="111">
                  <a:moveTo>
                    <a:pt x="162" y="25"/>
                  </a:moveTo>
                  <a:lnTo>
                    <a:pt x="126" y="25"/>
                  </a:lnTo>
                  <a:lnTo>
                    <a:pt x="81" y="59"/>
                  </a:lnTo>
                  <a:lnTo>
                    <a:pt x="59" y="48"/>
                  </a:lnTo>
                  <a:lnTo>
                    <a:pt x="0" y="96"/>
                  </a:lnTo>
                  <a:lnTo>
                    <a:pt x="0" y="111"/>
                  </a:lnTo>
                  <a:lnTo>
                    <a:pt x="60" y="62"/>
                  </a:lnTo>
                  <a:lnTo>
                    <a:pt x="83" y="74"/>
                  </a:lnTo>
                  <a:lnTo>
                    <a:pt x="131" y="37"/>
                  </a:lnTo>
                  <a:lnTo>
                    <a:pt x="166" y="37"/>
                  </a:lnTo>
                  <a:lnTo>
                    <a:pt x="187" y="16"/>
                  </a:lnTo>
                  <a:lnTo>
                    <a:pt x="187" y="0"/>
                  </a:lnTo>
                  <a:lnTo>
                    <a:pt x="162" y="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313671" y="3045514"/>
            <a:ext cx="1121664" cy="1116533"/>
            <a:chOff x="4735253" y="2284135"/>
            <a:chExt cx="841248" cy="837400"/>
          </a:xfrm>
        </p:grpSpPr>
        <p:sp>
          <p:nvSpPr>
            <p:cNvPr id="82" name="Oval 81"/>
            <p:cNvSpPr/>
            <p:nvPr/>
          </p:nvSpPr>
          <p:spPr>
            <a:xfrm>
              <a:off x="4735253" y="2284135"/>
              <a:ext cx="841248" cy="837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4822121" y="2370436"/>
              <a:ext cx="667512" cy="664798"/>
            </a:xfrm>
            <a:prstGeom prst="ellipse">
              <a:avLst/>
            </a:prstGeom>
            <a:solidFill>
              <a:schemeClr val="accent3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578239" y="3332867"/>
            <a:ext cx="592528" cy="541827"/>
            <a:chOff x="2046288" y="3759200"/>
            <a:chExt cx="296863" cy="271463"/>
          </a:xfrm>
          <a:solidFill>
            <a:schemeClr val="bg1"/>
          </a:solidFill>
        </p:grpSpPr>
        <p:sp>
          <p:nvSpPr>
            <p:cNvPr id="75" name="Rectangle 160"/>
            <p:cNvSpPr>
              <a:spLocks noChangeArrowheads="1"/>
            </p:cNvSpPr>
            <p:nvPr/>
          </p:nvSpPr>
          <p:spPr bwMode="auto">
            <a:xfrm>
              <a:off x="2065338" y="3973513"/>
              <a:ext cx="55563" cy="571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6" name="Rectangle 161"/>
            <p:cNvSpPr>
              <a:spLocks noChangeArrowheads="1"/>
            </p:cNvSpPr>
            <p:nvPr/>
          </p:nvSpPr>
          <p:spPr bwMode="auto">
            <a:xfrm>
              <a:off x="2139950" y="3935413"/>
              <a:ext cx="55563" cy="95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7" name="Rectangle 162"/>
            <p:cNvSpPr>
              <a:spLocks noChangeArrowheads="1"/>
            </p:cNvSpPr>
            <p:nvPr/>
          </p:nvSpPr>
          <p:spPr bwMode="auto">
            <a:xfrm>
              <a:off x="2212975" y="3898900"/>
              <a:ext cx="57150" cy="1317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8" name="Rectangle 163"/>
            <p:cNvSpPr>
              <a:spLocks noChangeArrowheads="1"/>
            </p:cNvSpPr>
            <p:nvPr/>
          </p:nvSpPr>
          <p:spPr bwMode="auto">
            <a:xfrm>
              <a:off x="2287588" y="3860800"/>
              <a:ext cx="55563" cy="1698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9" name="Freeform 164"/>
            <p:cNvSpPr>
              <a:spLocks/>
            </p:cNvSpPr>
            <p:nvPr/>
          </p:nvSpPr>
          <p:spPr bwMode="auto">
            <a:xfrm>
              <a:off x="2046288" y="3759200"/>
              <a:ext cx="296863" cy="176213"/>
            </a:xfrm>
            <a:custGeom>
              <a:avLst/>
              <a:gdLst/>
              <a:ahLst/>
              <a:cxnLst>
                <a:cxn ang="0">
                  <a:pos x="162" y="25"/>
                </a:cxn>
                <a:cxn ang="0">
                  <a:pos x="126" y="25"/>
                </a:cxn>
                <a:cxn ang="0">
                  <a:pos x="81" y="59"/>
                </a:cxn>
                <a:cxn ang="0">
                  <a:pos x="59" y="48"/>
                </a:cxn>
                <a:cxn ang="0">
                  <a:pos x="0" y="96"/>
                </a:cxn>
                <a:cxn ang="0">
                  <a:pos x="0" y="111"/>
                </a:cxn>
                <a:cxn ang="0">
                  <a:pos x="60" y="62"/>
                </a:cxn>
                <a:cxn ang="0">
                  <a:pos x="83" y="74"/>
                </a:cxn>
                <a:cxn ang="0">
                  <a:pos x="131" y="37"/>
                </a:cxn>
                <a:cxn ang="0">
                  <a:pos x="166" y="37"/>
                </a:cxn>
                <a:cxn ang="0">
                  <a:pos x="187" y="16"/>
                </a:cxn>
                <a:cxn ang="0">
                  <a:pos x="187" y="0"/>
                </a:cxn>
                <a:cxn ang="0">
                  <a:pos x="162" y="25"/>
                </a:cxn>
              </a:cxnLst>
              <a:rect l="0" t="0" r="r" b="b"/>
              <a:pathLst>
                <a:path w="187" h="111">
                  <a:moveTo>
                    <a:pt x="162" y="25"/>
                  </a:moveTo>
                  <a:lnTo>
                    <a:pt x="126" y="25"/>
                  </a:lnTo>
                  <a:lnTo>
                    <a:pt x="81" y="59"/>
                  </a:lnTo>
                  <a:lnTo>
                    <a:pt x="59" y="48"/>
                  </a:lnTo>
                  <a:lnTo>
                    <a:pt x="0" y="96"/>
                  </a:lnTo>
                  <a:lnTo>
                    <a:pt x="0" y="111"/>
                  </a:lnTo>
                  <a:lnTo>
                    <a:pt x="60" y="62"/>
                  </a:lnTo>
                  <a:lnTo>
                    <a:pt x="83" y="74"/>
                  </a:lnTo>
                  <a:lnTo>
                    <a:pt x="131" y="37"/>
                  </a:lnTo>
                  <a:lnTo>
                    <a:pt x="166" y="37"/>
                  </a:lnTo>
                  <a:lnTo>
                    <a:pt x="187" y="16"/>
                  </a:lnTo>
                  <a:lnTo>
                    <a:pt x="187" y="0"/>
                  </a:lnTo>
                  <a:lnTo>
                    <a:pt x="162" y="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05" name="Inhaltsplatzhalter 4"/>
          <p:cNvSpPr txBox="1">
            <a:spLocks/>
          </p:cNvSpPr>
          <p:nvPr/>
        </p:nvSpPr>
        <p:spPr>
          <a:xfrm>
            <a:off x="7582256" y="3170297"/>
            <a:ext cx="4083725" cy="8669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33" b="1" dirty="0">
                <a:solidFill>
                  <a:schemeClr val="accent3"/>
                </a:solidFill>
                <a:latin typeface="+mn-lt"/>
              </a:rPr>
              <a:t>Values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014381" y="4349732"/>
            <a:ext cx="4863951" cy="9314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679136" y="4465972"/>
            <a:ext cx="698920" cy="698920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30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1" name="Freeform 72"/>
            <p:cNvSpPr>
              <a:spLocks/>
            </p:cNvSpPr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2" name="Freeform 73"/>
            <p:cNvSpPr>
              <a:spLocks/>
            </p:cNvSpPr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3" name="Freeform 74"/>
            <p:cNvSpPr>
              <a:spLocks/>
            </p:cNvSpPr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4" name="Freeform 75"/>
            <p:cNvSpPr>
              <a:spLocks/>
            </p:cNvSpPr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67764" y="4257166"/>
            <a:ext cx="1121664" cy="1116533"/>
            <a:chOff x="350823" y="3192874"/>
            <a:chExt cx="841248" cy="837400"/>
          </a:xfrm>
        </p:grpSpPr>
        <p:sp>
          <p:nvSpPr>
            <p:cNvPr id="97" name="Oval 96"/>
            <p:cNvSpPr/>
            <p:nvPr/>
          </p:nvSpPr>
          <p:spPr>
            <a:xfrm>
              <a:off x="350823" y="3192874"/>
              <a:ext cx="841248" cy="83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437691" y="3279175"/>
              <a:ext cx="667512" cy="664798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69327" y="4556163"/>
            <a:ext cx="518539" cy="518539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84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5" name="Freeform 72"/>
            <p:cNvSpPr>
              <a:spLocks/>
            </p:cNvSpPr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6" name="Freeform 73"/>
            <p:cNvSpPr>
              <a:spLocks/>
            </p:cNvSpPr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7" name="Freeform 74"/>
            <p:cNvSpPr>
              <a:spLocks/>
            </p:cNvSpPr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8" name="Freeform 75"/>
            <p:cNvSpPr>
              <a:spLocks/>
            </p:cNvSpPr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07" name="Inhaltsplatzhalter 4"/>
          <p:cNvSpPr txBox="1">
            <a:spLocks/>
          </p:cNvSpPr>
          <p:nvPr/>
        </p:nvSpPr>
        <p:spPr>
          <a:xfrm>
            <a:off x="1736350" y="4381949"/>
            <a:ext cx="4083725" cy="8669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33" b="1" dirty="0">
                <a:solidFill>
                  <a:schemeClr val="accent2"/>
                </a:solidFill>
                <a:latin typeface="+mn-lt"/>
              </a:rPr>
              <a:t>Mission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6860287" y="4351599"/>
            <a:ext cx="4863951" cy="9314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5" name="Freeform 363"/>
          <p:cNvSpPr>
            <a:spLocks noEditPoints="1"/>
          </p:cNvSpPr>
          <p:nvPr/>
        </p:nvSpPr>
        <p:spPr bwMode="auto">
          <a:xfrm>
            <a:off x="6615233" y="4499240"/>
            <a:ext cx="518539" cy="636117"/>
          </a:xfrm>
          <a:custGeom>
            <a:avLst/>
            <a:gdLst/>
            <a:ahLst/>
            <a:cxnLst>
              <a:cxn ang="0">
                <a:pos x="19" y="108"/>
              </a:cxn>
              <a:cxn ang="0">
                <a:pos x="17" y="104"/>
              </a:cxn>
              <a:cxn ang="0">
                <a:pos x="58" y="102"/>
              </a:cxn>
              <a:cxn ang="0">
                <a:pos x="60" y="106"/>
              </a:cxn>
              <a:cxn ang="0">
                <a:pos x="62" y="90"/>
              </a:cxn>
              <a:cxn ang="0">
                <a:pos x="17" y="87"/>
              </a:cxn>
              <a:cxn ang="0">
                <a:pos x="19" y="83"/>
              </a:cxn>
              <a:cxn ang="0">
                <a:pos x="65" y="85"/>
              </a:cxn>
              <a:cxn ang="0">
                <a:pos x="62" y="90"/>
              </a:cxn>
              <a:cxn ang="0">
                <a:pos x="19" y="54"/>
              </a:cxn>
              <a:cxn ang="0">
                <a:pos x="17" y="50"/>
              </a:cxn>
              <a:cxn ang="0">
                <a:pos x="73" y="48"/>
              </a:cxn>
              <a:cxn ang="0">
                <a:pos x="75" y="52"/>
              </a:cxn>
              <a:cxn ang="0">
                <a:pos x="73" y="73"/>
              </a:cxn>
              <a:cxn ang="0">
                <a:pos x="17" y="71"/>
              </a:cxn>
              <a:cxn ang="0">
                <a:pos x="19" y="67"/>
              </a:cxn>
              <a:cxn ang="0">
                <a:pos x="75" y="69"/>
              </a:cxn>
              <a:cxn ang="0">
                <a:pos x="73" y="73"/>
              </a:cxn>
              <a:cxn ang="0">
                <a:pos x="93" y="132"/>
              </a:cxn>
              <a:cxn ang="0">
                <a:pos x="87" y="132"/>
              </a:cxn>
              <a:cxn ang="0">
                <a:pos x="76" y="118"/>
              </a:cxn>
              <a:cxn ang="0">
                <a:pos x="89" y="123"/>
              </a:cxn>
              <a:cxn ang="0">
                <a:pos x="109" y="107"/>
              </a:cxn>
              <a:cxn ang="0">
                <a:pos x="92" y="92"/>
              </a:cxn>
              <a:cxn ang="0">
                <a:pos x="92" y="146"/>
              </a:cxn>
              <a:cxn ang="0">
                <a:pos x="92" y="92"/>
              </a:cxn>
              <a:cxn ang="0">
                <a:pos x="8" y="131"/>
              </a:cxn>
              <a:cxn ang="0">
                <a:pos x="0" y="23"/>
              </a:cxn>
              <a:cxn ang="0">
                <a:pos x="23" y="15"/>
              </a:cxn>
              <a:cxn ang="0">
                <a:pos x="33" y="27"/>
              </a:cxn>
              <a:cxn ang="0">
                <a:pos x="71" y="17"/>
              </a:cxn>
              <a:cxn ang="0">
                <a:pos x="83" y="15"/>
              </a:cxn>
              <a:cxn ang="0">
                <a:pos x="94" y="86"/>
              </a:cxn>
              <a:cxn ang="0">
                <a:pos x="83" y="87"/>
              </a:cxn>
              <a:cxn ang="0">
                <a:pos x="11" y="38"/>
              </a:cxn>
              <a:cxn ang="0">
                <a:pos x="58" y="121"/>
              </a:cxn>
              <a:cxn ang="0">
                <a:pos x="47" y="11"/>
              </a:cxn>
              <a:cxn ang="0">
                <a:pos x="47" y="4"/>
              </a:cxn>
              <a:cxn ang="0">
                <a:pos x="47" y="11"/>
              </a:cxn>
              <a:cxn ang="0">
                <a:pos x="57" y="11"/>
              </a:cxn>
              <a:cxn ang="0">
                <a:pos x="54" y="7"/>
              </a:cxn>
              <a:cxn ang="0">
                <a:pos x="47" y="0"/>
              </a:cxn>
              <a:cxn ang="0">
                <a:pos x="40" y="7"/>
              </a:cxn>
              <a:cxn ang="0">
                <a:pos x="33" y="11"/>
              </a:cxn>
              <a:cxn ang="0">
                <a:pos x="27" y="17"/>
              </a:cxn>
              <a:cxn ang="0">
                <a:pos x="60" y="23"/>
              </a:cxn>
              <a:cxn ang="0">
                <a:pos x="67" y="17"/>
              </a:cxn>
            </a:cxnLst>
            <a:rect l="0" t="0" r="r" b="b"/>
            <a:pathLst>
              <a:path w="119" h="146">
                <a:moveTo>
                  <a:pt x="58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8" y="108"/>
                  <a:pt x="17" y="107"/>
                  <a:pt x="17" y="106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03"/>
                  <a:pt x="18" y="102"/>
                  <a:pt x="19" y="102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9" y="102"/>
                  <a:pt x="60" y="103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7"/>
                  <a:pt x="59" y="108"/>
                  <a:pt x="58" y="108"/>
                </a:cubicBezTo>
                <a:moveTo>
                  <a:pt x="62" y="90"/>
                </a:moveTo>
                <a:cubicBezTo>
                  <a:pt x="19" y="90"/>
                  <a:pt x="19" y="90"/>
                  <a:pt x="19" y="90"/>
                </a:cubicBezTo>
                <a:cubicBezTo>
                  <a:pt x="18" y="90"/>
                  <a:pt x="17" y="89"/>
                  <a:pt x="17" y="87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4"/>
                  <a:pt x="18" y="83"/>
                  <a:pt x="19" y="83"/>
                </a:cubicBezTo>
                <a:cubicBezTo>
                  <a:pt x="62" y="83"/>
                  <a:pt x="62" y="83"/>
                  <a:pt x="62" y="83"/>
                </a:cubicBezTo>
                <a:cubicBezTo>
                  <a:pt x="64" y="83"/>
                  <a:pt x="65" y="84"/>
                  <a:pt x="65" y="85"/>
                </a:cubicBezTo>
                <a:cubicBezTo>
                  <a:pt x="65" y="87"/>
                  <a:pt x="65" y="87"/>
                  <a:pt x="65" y="87"/>
                </a:cubicBezTo>
                <a:cubicBezTo>
                  <a:pt x="65" y="89"/>
                  <a:pt x="64" y="90"/>
                  <a:pt x="62" y="90"/>
                </a:cubicBezTo>
                <a:moveTo>
                  <a:pt x="73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8" y="54"/>
                  <a:pt x="17" y="53"/>
                  <a:pt x="17" y="52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8" y="48"/>
                  <a:pt x="19" y="48"/>
                </a:cubicBezTo>
                <a:cubicBezTo>
                  <a:pt x="73" y="48"/>
                  <a:pt x="73" y="48"/>
                  <a:pt x="73" y="48"/>
                </a:cubicBezTo>
                <a:cubicBezTo>
                  <a:pt x="74" y="48"/>
                  <a:pt x="75" y="49"/>
                  <a:pt x="75" y="50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53"/>
                  <a:pt x="74" y="54"/>
                  <a:pt x="73" y="54"/>
                </a:cubicBezTo>
                <a:moveTo>
                  <a:pt x="73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8" y="73"/>
                  <a:pt x="17" y="72"/>
                  <a:pt x="17" y="71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68"/>
                  <a:pt x="18" y="67"/>
                  <a:pt x="19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4" y="67"/>
                  <a:pt x="75" y="68"/>
                  <a:pt x="75" y="69"/>
                </a:cubicBezTo>
                <a:cubicBezTo>
                  <a:pt x="75" y="71"/>
                  <a:pt x="75" y="71"/>
                  <a:pt x="75" y="71"/>
                </a:cubicBezTo>
                <a:cubicBezTo>
                  <a:pt x="75" y="72"/>
                  <a:pt x="74" y="73"/>
                  <a:pt x="73" y="73"/>
                </a:cubicBezTo>
                <a:moveTo>
                  <a:pt x="109" y="113"/>
                </a:moveTo>
                <a:cubicBezTo>
                  <a:pt x="93" y="132"/>
                  <a:pt x="93" y="132"/>
                  <a:pt x="93" y="132"/>
                </a:cubicBezTo>
                <a:cubicBezTo>
                  <a:pt x="92" y="133"/>
                  <a:pt x="91" y="133"/>
                  <a:pt x="89" y="133"/>
                </a:cubicBezTo>
                <a:cubicBezTo>
                  <a:pt x="89" y="133"/>
                  <a:pt x="88" y="133"/>
                  <a:pt x="87" y="132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5" y="123"/>
                  <a:pt x="74" y="120"/>
                  <a:pt x="76" y="118"/>
                </a:cubicBezTo>
                <a:cubicBezTo>
                  <a:pt x="77" y="116"/>
                  <a:pt x="80" y="116"/>
                  <a:pt x="82" y="118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5" y="106"/>
                  <a:pt x="107" y="106"/>
                  <a:pt x="109" y="107"/>
                </a:cubicBezTo>
                <a:cubicBezTo>
                  <a:pt x="111" y="109"/>
                  <a:pt x="111" y="111"/>
                  <a:pt x="109" y="113"/>
                </a:cubicBezTo>
                <a:moveTo>
                  <a:pt x="92" y="92"/>
                </a:moveTo>
                <a:cubicBezTo>
                  <a:pt x="77" y="92"/>
                  <a:pt x="65" y="104"/>
                  <a:pt x="65" y="119"/>
                </a:cubicBezTo>
                <a:cubicBezTo>
                  <a:pt x="65" y="134"/>
                  <a:pt x="77" y="146"/>
                  <a:pt x="92" y="146"/>
                </a:cubicBezTo>
                <a:cubicBezTo>
                  <a:pt x="106" y="146"/>
                  <a:pt x="119" y="134"/>
                  <a:pt x="119" y="119"/>
                </a:cubicBezTo>
                <a:cubicBezTo>
                  <a:pt x="119" y="104"/>
                  <a:pt x="106" y="92"/>
                  <a:pt x="92" y="92"/>
                </a:cubicBezTo>
                <a:moveTo>
                  <a:pt x="61" y="131"/>
                </a:moveTo>
                <a:cubicBezTo>
                  <a:pt x="8" y="131"/>
                  <a:pt x="8" y="131"/>
                  <a:pt x="8" y="131"/>
                </a:cubicBezTo>
                <a:cubicBezTo>
                  <a:pt x="4" y="131"/>
                  <a:pt x="0" y="127"/>
                  <a:pt x="0" y="1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8"/>
                  <a:pt x="4" y="15"/>
                  <a:pt x="6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7"/>
                </a:cubicBezTo>
                <a:cubicBezTo>
                  <a:pt x="23" y="23"/>
                  <a:pt x="28" y="27"/>
                  <a:pt x="33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6" y="27"/>
                  <a:pt x="71" y="23"/>
                  <a:pt x="71" y="17"/>
                </a:cubicBezTo>
                <a:cubicBezTo>
                  <a:pt x="71" y="16"/>
                  <a:pt x="71" y="15"/>
                  <a:pt x="71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90" y="15"/>
                  <a:pt x="94" y="18"/>
                  <a:pt x="94" y="23"/>
                </a:cubicBezTo>
                <a:cubicBezTo>
                  <a:pt x="94" y="86"/>
                  <a:pt x="94" y="86"/>
                  <a:pt x="94" y="86"/>
                </a:cubicBezTo>
                <a:cubicBezTo>
                  <a:pt x="93" y="85"/>
                  <a:pt x="92" y="85"/>
                  <a:pt x="92" y="85"/>
                </a:cubicBezTo>
                <a:cubicBezTo>
                  <a:pt x="89" y="85"/>
                  <a:pt x="86" y="86"/>
                  <a:pt x="83" y="87"/>
                </a:cubicBezTo>
                <a:cubicBezTo>
                  <a:pt x="83" y="38"/>
                  <a:pt x="83" y="38"/>
                  <a:pt x="83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9" y="124"/>
                  <a:pt x="59" y="128"/>
                  <a:pt x="61" y="131"/>
                </a:cubicBezTo>
                <a:moveTo>
                  <a:pt x="47" y="11"/>
                </a:moveTo>
                <a:cubicBezTo>
                  <a:pt x="45" y="11"/>
                  <a:pt x="44" y="9"/>
                  <a:pt x="44" y="7"/>
                </a:cubicBezTo>
                <a:cubicBezTo>
                  <a:pt x="44" y="6"/>
                  <a:pt x="45" y="4"/>
                  <a:pt x="47" y="4"/>
                </a:cubicBezTo>
                <a:cubicBezTo>
                  <a:pt x="49" y="4"/>
                  <a:pt x="50" y="6"/>
                  <a:pt x="50" y="7"/>
                </a:cubicBezTo>
                <a:cubicBezTo>
                  <a:pt x="50" y="9"/>
                  <a:pt x="49" y="11"/>
                  <a:pt x="47" y="11"/>
                </a:cubicBezTo>
                <a:moveTo>
                  <a:pt x="60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4" y="9"/>
                  <a:pt x="54" y="7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3" y="0"/>
                  <a:pt x="40" y="3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9"/>
                  <a:pt x="38" y="11"/>
                  <a:pt x="37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0" y="11"/>
                  <a:pt x="27" y="13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20"/>
                  <a:pt x="30" y="23"/>
                  <a:pt x="33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64" y="23"/>
                  <a:pt x="67" y="20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"/>
                  <a:pt x="64" y="11"/>
                  <a:pt x="60" y="11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140" name="Group 139"/>
          <p:cNvGrpSpPr/>
          <p:nvPr/>
        </p:nvGrpSpPr>
        <p:grpSpPr>
          <a:xfrm>
            <a:off x="6313671" y="4259032"/>
            <a:ext cx="1121664" cy="1116533"/>
            <a:chOff x="4735253" y="3194274"/>
            <a:chExt cx="841248" cy="837400"/>
          </a:xfrm>
        </p:grpSpPr>
        <p:sp>
          <p:nvSpPr>
            <p:cNvPr id="80" name="Oval 79"/>
            <p:cNvSpPr/>
            <p:nvPr/>
          </p:nvSpPr>
          <p:spPr>
            <a:xfrm>
              <a:off x="4735253" y="3194274"/>
              <a:ext cx="841248" cy="837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81" name="Oval 80"/>
            <p:cNvSpPr/>
            <p:nvPr/>
          </p:nvSpPr>
          <p:spPr>
            <a:xfrm>
              <a:off x="4822121" y="3280575"/>
              <a:ext cx="667512" cy="664798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</p:grpSp>
      <p:sp>
        <p:nvSpPr>
          <p:cNvPr id="69" name="Freeform 363"/>
          <p:cNvSpPr>
            <a:spLocks noEditPoints="1"/>
          </p:cNvSpPr>
          <p:nvPr/>
        </p:nvSpPr>
        <p:spPr bwMode="auto">
          <a:xfrm>
            <a:off x="6674020" y="4571356"/>
            <a:ext cx="400965" cy="491885"/>
          </a:xfrm>
          <a:custGeom>
            <a:avLst/>
            <a:gdLst/>
            <a:ahLst/>
            <a:cxnLst>
              <a:cxn ang="0">
                <a:pos x="19" y="108"/>
              </a:cxn>
              <a:cxn ang="0">
                <a:pos x="17" y="104"/>
              </a:cxn>
              <a:cxn ang="0">
                <a:pos x="58" y="102"/>
              </a:cxn>
              <a:cxn ang="0">
                <a:pos x="60" y="106"/>
              </a:cxn>
              <a:cxn ang="0">
                <a:pos x="62" y="90"/>
              </a:cxn>
              <a:cxn ang="0">
                <a:pos x="17" y="87"/>
              </a:cxn>
              <a:cxn ang="0">
                <a:pos x="19" y="83"/>
              </a:cxn>
              <a:cxn ang="0">
                <a:pos x="65" y="85"/>
              </a:cxn>
              <a:cxn ang="0">
                <a:pos x="62" y="90"/>
              </a:cxn>
              <a:cxn ang="0">
                <a:pos x="19" y="54"/>
              </a:cxn>
              <a:cxn ang="0">
                <a:pos x="17" y="50"/>
              </a:cxn>
              <a:cxn ang="0">
                <a:pos x="73" y="48"/>
              </a:cxn>
              <a:cxn ang="0">
                <a:pos x="75" y="52"/>
              </a:cxn>
              <a:cxn ang="0">
                <a:pos x="73" y="73"/>
              </a:cxn>
              <a:cxn ang="0">
                <a:pos x="17" y="71"/>
              </a:cxn>
              <a:cxn ang="0">
                <a:pos x="19" y="67"/>
              </a:cxn>
              <a:cxn ang="0">
                <a:pos x="75" y="69"/>
              </a:cxn>
              <a:cxn ang="0">
                <a:pos x="73" y="73"/>
              </a:cxn>
              <a:cxn ang="0">
                <a:pos x="93" y="132"/>
              </a:cxn>
              <a:cxn ang="0">
                <a:pos x="87" y="132"/>
              </a:cxn>
              <a:cxn ang="0">
                <a:pos x="76" y="118"/>
              </a:cxn>
              <a:cxn ang="0">
                <a:pos x="89" y="123"/>
              </a:cxn>
              <a:cxn ang="0">
                <a:pos x="109" y="107"/>
              </a:cxn>
              <a:cxn ang="0">
                <a:pos x="92" y="92"/>
              </a:cxn>
              <a:cxn ang="0">
                <a:pos x="92" y="146"/>
              </a:cxn>
              <a:cxn ang="0">
                <a:pos x="92" y="92"/>
              </a:cxn>
              <a:cxn ang="0">
                <a:pos x="8" y="131"/>
              </a:cxn>
              <a:cxn ang="0">
                <a:pos x="0" y="23"/>
              </a:cxn>
              <a:cxn ang="0">
                <a:pos x="23" y="15"/>
              </a:cxn>
              <a:cxn ang="0">
                <a:pos x="33" y="27"/>
              </a:cxn>
              <a:cxn ang="0">
                <a:pos x="71" y="17"/>
              </a:cxn>
              <a:cxn ang="0">
                <a:pos x="83" y="15"/>
              </a:cxn>
              <a:cxn ang="0">
                <a:pos x="94" y="86"/>
              </a:cxn>
              <a:cxn ang="0">
                <a:pos x="83" y="87"/>
              </a:cxn>
              <a:cxn ang="0">
                <a:pos x="11" y="38"/>
              </a:cxn>
              <a:cxn ang="0">
                <a:pos x="58" y="121"/>
              </a:cxn>
              <a:cxn ang="0">
                <a:pos x="47" y="11"/>
              </a:cxn>
              <a:cxn ang="0">
                <a:pos x="47" y="4"/>
              </a:cxn>
              <a:cxn ang="0">
                <a:pos x="47" y="11"/>
              </a:cxn>
              <a:cxn ang="0">
                <a:pos x="57" y="11"/>
              </a:cxn>
              <a:cxn ang="0">
                <a:pos x="54" y="7"/>
              </a:cxn>
              <a:cxn ang="0">
                <a:pos x="47" y="0"/>
              </a:cxn>
              <a:cxn ang="0">
                <a:pos x="40" y="7"/>
              </a:cxn>
              <a:cxn ang="0">
                <a:pos x="33" y="11"/>
              </a:cxn>
              <a:cxn ang="0">
                <a:pos x="27" y="17"/>
              </a:cxn>
              <a:cxn ang="0">
                <a:pos x="60" y="23"/>
              </a:cxn>
              <a:cxn ang="0">
                <a:pos x="67" y="17"/>
              </a:cxn>
            </a:cxnLst>
            <a:rect l="0" t="0" r="r" b="b"/>
            <a:pathLst>
              <a:path w="119" h="146">
                <a:moveTo>
                  <a:pt x="58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8" y="108"/>
                  <a:pt x="17" y="107"/>
                  <a:pt x="17" y="106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03"/>
                  <a:pt x="18" y="102"/>
                  <a:pt x="19" y="102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9" y="102"/>
                  <a:pt x="60" y="103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7"/>
                  <a:pt x="59" y="108"/>
                  <a:pt x="58" y="108"/>
                </a:cubicBezTo>
                <a:moveTo>
                  <a:pt x="62" y="90"/>
                </a:moveTo>
                <a:cubicBezTo>
                  <a:pt x="19" y="90"/>
                  <a:pt x="19" y="90"/>
                  <a:pt x="19" y="90"/>
                </a:cubicBezTo>
                <a:cubicBezTo>
                  <a:pt x="18" y="90"/>
                  <a:pt x="17" y="89"/>
                  <a:pt x="17" y="87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4"/>
                  <a:pt x="18" y="83"/>
                  <a:pt x="19" y="83"/>
                </a:cubicBezTo>
                <a:cubicBezTo>
                  <a:pt x="62" y="83"/>
                  <a:pt x="62" y="83"/>
                  <a:pt x="62" y="83"/>
                </a:cubicBezTo>
                <a:cubicBezTo>
                  <a:pt x="64" y="83"/>
                  <a:pt x="65" y="84"/>
                  <a:pt x="65" y="85"/>
                </a:cubicBezTo>
                <a:cubicBezTo>
                  <a:pt x="65" y="87"/>
                  <a:pt x="65" y="87"/>
                  <a:pt x="65" y="87"/>
                </a:cubicBezTo>
                <a:cubicBezTo>
                  <a:pt x="65" y="89"/>
                  <a:pt x="64" y="90"/>
                  <a:pt x="62" y="90"/>
                </a:cubicBezTo>
                <a:moveTo>
                  <a:pt x="73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8" y="54"/>
                  <a:pt x="17" y="53"/>
                  <a:pt x="17" y="52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8" y="48"/>
                  <a:pt x="19" y="48"/>
                </a:cubicBezTo>
                <a:cubicBezTo>
                  <a:pt x="73" y="48"/>
                  <a:pt x="73" y="48"/>
                  <a:pt x="73" y="48"/>
                </a:cubicBezTo>
                <a:cubicBezTo>
                  <a:pt x="74" y="48"/>
                  <a:pt x="75" y="49"/>
                  <a:pt x="75" y="50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53"/>
                  <a:pt x="74" y="54"/>
                  <a:pt x="73" y="54"/>
                </a:cubicBezTo>
                <a:moveTo>
                  <a:pt x="73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8" y="73"/>
                  <a:pt x="17" y="72"/>
                  <a:pt x="17" y="71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68"/>
                  <a:pt x="18" y="67"/>
                  <a:pt x="19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4" y="67"/>
                  <a:pt x="75" y="68"/>
                  <a:pt x="75" y="69"/>
                </a:cubicBezTo>
                <a:cubicBezTo>
                  <a:pt x="75" y="71"/>
                  <a:pt x="75" y="71"/>
                  <a:pt x="75" y="71"/>
                </a:cubicBezTo>
                <a:cubicBezTo>
                  <a:pt x="75" y="72"/>
                  <a:pt x="74" y="73"/>
                  <a:pt x="73" y="73"/>
                </a:cubicBezTo>
                <a:moveTo>
                  <a:pt x="109" y="113"/>
                </a:moveTo>
                <a:cubicBezTo>
                  <a:pt x="93" y="132"/>
                  <a:pt x="93" y="132"/>
                  <a:pt x="93" y="132"/>
                </a:cubicBezTo>
                <a:cubicBezTo>
                  <a:pt x="92" y="133"/>
                  <a:pt x="91" y="133"/>
                  <a:pt x="89" y="133"/>
                </a:cubicBezTo>
                <a:cubicBezTo>
                  <a:pt x="89" y="133"/>
                  <a:pt x="88" y="133"/>
                  <a:pt x="87" y="132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5" y="123"/>
                  <a:pt x="74" y="120"/>
                  <a:pt x="76" y="118"/>
                </a:cubicBezTo>
                <a:cubicBezTo>
                  <a:pt x="77" y="116"/>
                  <a:pt x="80" y="116"/>
                  <a:pt x="82" y="118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5" y="106"/>
                  <a:pt x="107" y="106"/>
                  <a:pt x="109" y="107"/>
                </a:cubicBezTo>
                <a:cubicBezTo>
                  <a:pt x="111" y="109"/>
                  <a:pt x="111" y="111"/>
                  <a:pt x="109" y="113"/>
                </a:cubicBezTo>
                <a:moveTo>
                  <a:pt x="92" y="92"/>
                </a:moveTo>
                <a:cubicBezTo>
                  <a:pt x="77" y="92"/>
                  <a:pt x="65" y="104"/>
                  <a:pt x="65" y="119"/>
                </a:cubicBezTo>
                <a:cubicBezTo>
                  <a:pt x="65" y="134"/>
                  <a:pt x="77" y="146"/>
                  <a:pt x="92" y="146"/>
                </a:cubicBezTo>
                <a:cubicBezTo>
                  <a:pt x="106" y="146"/>
                  <a:pt x="119" y="134"/>
                  <a:pt x="119" y="119"/>
                </a:cubicBezTo>
                <a:cubicBezTo>
                  <a:pt x="119" y="104"/>
                  <a:pt x="106" y="92"/>
                  <a:pt x="92" y="92"/>
                </a:cubicBezTo>
                <a:moveTo>
                  <a:pt x="61" y="131"/>
                </a:moveTo>
                <a:cubicBezTo>
                  <a:pt x="8" y="131"/>
                  <a:pt x="8" y="131"/>
                  <a:pt x="8" y="131"/>
                </a:cubicBezTo>
                <a:cubicBezTo>
                  <a:pt x="4" y="131"/>
                  <a:pt x="0" y="127"/>
                  <a:pt x="0" y="1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8"/>
                  <a:pt x="4" y="15"/>
                  <a:pt x="6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7"/>
                </a:cubicBezTo>
                <a:cubicBezTo>
                  <a:pt x="23" y="23"/>
                  <a:pt x="28" y="27"/>
                  <a:pt x="33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6" y="27"/>
                  <a:pt x="71" y="23"/>
                  <a:pt x="71" y="17"/>
                </a:cubicBezTo>
                <a:cubicBezTo>
                  <a:pt x="71" y="16"/>
                  <a:pt x="71" y="15"/>
                  <a:pt x="71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90" y="15"/>
                  <a:pt x="94" y="18"/>
                  <a:pt x="94" y="23"/>
                </a:cubicBezTo>
                <a:cubicBezTo>
                  <a:pt x="94" y="86"/>
                  <a:pt x="94" y="86"/>
                  <a:pt x="94" y="86"/>
                </a:cubicBezTo>
                <a:cubicBezTo>
                  <a:pt x="93" y="85"/>
                  <a:pt x="92" y="85"/>
                  <a:pt x="92" y="85"/>
                </a:cubicBezTo>
                <a:cubicBezTo>
                  <a:pt x="89" y="85"/>
                  <a:pt x="86" y="86"/>
                  <a:pt x="83" y="87"/>
                </a:cubicBezTo>
                <a:cubicBezTo>
                  <a:pt x="83" y="38"/>
                  <a:pt x="83" y="38"/>
                  <a:pt x="83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9" y="124"/>
                  <a:pt x="59" y="128"/>
                  <a:pt x="61" y="131"/>
                </a:cubicBezTo>
                <a:moveTo>
                  <a:pt x="47" y="11"/>
                </a:moveTo>
                <a:cubicBezTo>
                  <a:pt x="45" y="11"/>
                  <a:pt x="44" y="9"/>
                  <a:pt x="44" y="7"/>
                </a:cubicBezTo>
                <a:cubicBezTo>
                  <a:pt x="44" y="6"/>
                  <a:pt x="45" y="4"/>
                  <a:pt x="47" y="4"/>
                </a:cubicBezTo>
                <a:cubicBezTo>
                  <a:pt x="49" y="4"/>
                  <a:pt x="50" y="6"/>
                  <a:pt x="50" y="7"/>
                </a:cubicBezTo>
                <a:cubicBezTo>
                  <a:pt x="50" y="9"/>
                  <a:pt x="49" y="11"/>
                  <a:pt x="47" y="11"/>
                </a:cubicBezTo>
                <a:moveTo>
                  <a:pt x="60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4" y="9"/>
                  <a:pt x="54" y="7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3" y="0"/>
                  <a:pt x="40" y="3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9"/>
                  <a:pt x="38" y="11"/>
                  <a:pt x="37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0" y="11"/>
                  <a:pt x="27" y="13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20"/>
                  <a:pt x="30" y="23"/>
                  <a:pt x="33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64" y="23"/>
                  <a:pt x="67" y="20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"/>
                  <a:pt x="64" y="11"/>
                  <a:pt x="60" y="11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09" name="Inhaltsplatzhalter 4"/>
          <p:cNvSpPr txBox="1">
            <a:spLocks/>
          </p:cNvSpPr>
          <p:nvPr/>
        </p:nvSpPr>
        <p:spPr>
          <a:xfrm>
            <a:off x="7582256" y="4383816"/>
            <a:ext cx="4083725" cy="8669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33" b="1" dirty="0">
                <a:solidFill>
                  <a:schemeClr val="accent4"/>
                </a:solidFill>
                <a:latin typeface="+mn-lt"/>
              </a:rPr>
              <a:t>Goals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3937334" y="5545752"/>
            <a:ext cx="4863951" cy="9314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0" name="Freeform 363"/>
          <p:cNvSpPr>
            <a:spLocks noEditPoints="1"/>
          </p:cNvSpPr>
          <p:nvPr/>
        </p:nvSpPr>
        <p:spPr bwMode="auto">
          <a:xfrm>
            <a:off x="3692280" y="5693394"/>
            <a:ext cx="518539" cy="636117"/>
          </a:xfrm>
          <a:custGeom>
            <a:avLst/>
            <a:gdLst/>
            <a:ahLst/>
            <a:cxnLst>
              <a:cxn ang="0">
                <a:pos x="19" y="108"/>
              </a:cxn>
              <a:cxn ang="0">
                <a:pos x="17" y="104"/>
              </a:cxn>
              <a:cxn ang="0">
                <a:pos x="58" y="102"/>
              </a:cxn>
              <a:cxn ang="0">
                <a:pos x="60" y="106"/>
              </a:cxn>
              <a:cxn ang="0">
                <a:pos x="62" y="90"/>
              </a:cxn>
              <a:cxn ang="0">
                <a:pos x="17" y="87"/>
              </a:cxn>
              <a:cxn ang="0">
                <a:pos x="19" y="83"/>
              </a:cxn>
              <a:cxn ang="0">
                <a:pos x="65" y="85"/>
              </a:cxn>
              <a:cxn ang="0">
                <a:pos x="62" y="90"/>
              </a:cxn>
              <a:cxn ang="0">
                <a:pos x="19" y="54"/>
              </a:cxn>
              <a:cxn ang="0">
                <a:pos x="17" y="50"/>
              </a:cxn>
              <a:cxn ang="0">
                <a:pos x="73" y="48"/>
              </a:cxn>
              <a:cxn ang="0">
                <a:pos x="75" y="52"/>
              </a:cxn>
              <a:cxn ang="0">
                <a:pos x="73" y="73"/>
              </a:cxn>
              <a:cxn ang="0">
                <a:pos x="17" y="71"/>
              </a:cxn>
              <a:cxn ang="0">
                <a:pos x="19" y="67"/>
              </a:cxn>
              <a:cxn ang="0">
                <a:pos x="75" y="69"/>
              </a:cxn>
              <a:cxn ang="0">
                <a:pos x="73" y="73"/>
              </a:cxn>
              <a:cxn ang="0">
                <a:pos x="93" y="132"/>
              </a:cxn>
              <a:cxn ang="0">
                <a:pos x="87" y="132"/>
              </a:cxn>
              <a:cxn ang="0">
                <a:pos x="76" y="118"/>
              </a:cxn>
              <a:cxn ang="0">
                <a:pos x="89" y="123"/>
              </a:cxn>
              <a:cxn ang="0">
                <a:pos x="109" y="107"/>
              </a:cxn>
              <a:cxn ang="0">
                <a:pos x="92" y="92"/>
              </a:cxn>
              <a:cxn ang="0">
                <a:pos x="92" y="146"/>
              </a:cxn>
              <a:cxn ang="0">
                <a:pos x="92" y="92"/>
              </a:cxn>
              <a:cxn ang="0">
                <a:pos x="8" y="131"/>
              </a:cxn>
              <a:cxn ang="0">
                <a:pos x="0" y="23"/>
              </a:cxn>
              <a:cxn ang="0">
                <a:pos x="23" y="15"/>
              </a:cxn>
              <a:cxn ang="0">
                <a:pos x="33" y="27"/>
              </a:cxn>
              <a:cxn ang="0">
                <a:pos x="71" y="17"/>
              </a:cxn>
              <a:cxn ang="0">
                <a:pos x="83" y="15"/>
              </a:cxn>
              <a:cxn ang="0">
                <a:pos x="94" y="86"/>
              </a:cxn>
              <a:cxn ang="0">
                <a:pos x="83" y="87"/>
              </a:cxn>
              <a:cxn ang="0">
                <a:pos x="11" y="38"/>
              </a:cxn>
              <a:cxn ang="0">
                <a:pos x="58" y="121"/>
              </a:cxn>
              <a:cxn ang="0">
                <a:pos x="47" y="11"/>
              </a:cxn>
              <a:cxn ang="0">
                <a:pos x="47" y="4"/>
              </a:cxn>
              <a:cxn ang="0">
                <a:pos x="47" y="11"/>
              </a:cxn>
              <a:cxn ang="0">
                <a:pos x="57" y="11"/>
              </a:cxn>
              <a:cxn ang="0">
                <a:pos x="54" y="7"/>
              </a:cxn>
              <a:cxn ang="0">
                <a:pos x="47" y="0"/>
              </a:cxn>
              <a:cxn ang="0">
                <a:pos x="40" y="7"/>
              </a:cxn>
              <a:cxn ang="0">
                <a:pos x="33" y="11"/>
              </a:cxn>
              <a:cxn ang="0">
                <a:pos x="27" y="17"/>
              </a:cxn>
              <a:cxn ang="0">
                <a:pos x="60" y="23"/>
              </a:cxn>
              <a:cxn ang="0">
                <a:pos x="67" y="17"/>
              </a:cxn>
            </a:cxnLst>
            <a:rect l="0" t="0" r="r" b="b"/>
            <a:pathLst>
              <a:path w="119" h="146">
                <a:moveTo>
                  <a:pt x="58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8" y="108"/>
                  <a:pt x="17" y="107"/>
                  <a:pt x="17" y="106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03"/>
                  <a:pt x="18" y="102"/>
                  <a:pt x="19" y="102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9" y="102"/>
                  <a:pt x="60" y="103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7"/>
                  <a:pt x="59" y="108"/>
                  <a:pt x="58" y="108"/>
                </a:cubicBezTo>
                <a:moveTo>
                  <a:pt x="62" y="90"/>
                </a:moveTo>
                <a:cubicBezTo>
                  <a:pt x="19" y="90"/>
                  <a:pt x="19" y="90"/>
                  <a:pt x="19" y="90"/>
                </a:cubicBezTo>
                <a:cubicBezTo>
                  <a:pt x="18" y="90"/>
                  <a:pt x="17" y="89"/>
                  <a:pt x="17" y="87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4"/>
                  <a:pt x="18" y="83"/>
                  <a:pt x="19" y="83"/>
                </a:cubicBezTo>
                <a:cubicBezTo>
                  <a:pt x="62" y="83"/>
                  <a:pt x="62" y="83"/>
                  <a:pt x="62" y="83"/>
                </a:cubicBezTo>
                <a:cubicBezTo>
                  <a:pt x="64" y="83"/>
                  <a:pt x="65" y="84"/>
                  <a:pt x="65" y="85"/>
                </a:cubicBezTo>
                <a:cubicBezTo>
                  <a:pt x="65" y="87"/>
                  <a:pt x="65" y="87"/>
                  <a:pt x="65" y="87"/>
                </a:cubicBezTo>
                <a:cubicBezTo>
                  <a:pt x="65" y="89"/>
                  <a:pt x="64" y="90"/>
                  <a:pt x="62" y="90"/>
                </a:cubicBezTo>
                <a:moveTo>
                  <a:pt x="73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8" y="54"/>
                  <a:pt x="17" y="53"/>
                  <a:pt x="17" y="52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8" y="48"/>
                  <a:pt x="19" y="48"/>
                </a:cubicBezTo>
                <a:cubicBezTo>
                  <a:pt x="73" y="48"/>
                  <a:pt x="73" y="48"/>
                  <a:pt x="73" y="48"/>
                </a:cubicBezTo>
                <a:cubicBezTo>
                  <a:pt x="74" y="48"/>
                  <a:pt x="75" y="49"/>
                  <a:pt x="75" y="50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53"/>
                  <a:pt x="74" y="54"/>
                  <a:pt x="73" y="54"/>
                </a:cubicBezTo>
                <a:moveTo>
                  <a:pt x="73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8" y="73"/>
                  <a:pt x="17" y="72"/>
                  <a:pt x="17" y="71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68"/>
                  <a:pt x="18" y="67"/>
                  <a:pt x="19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4" y="67"/>
                  <a:pt x="75" y="68"/>
                  <a:pt x="75" y="69"/>
                </a:cubicBezTo>
                <a:cubicBezTo>
                  <a:pt x="75" y="71"/>
                  <a:pt x="75" y="71"/>
                  <a:pt x="75" y="71"/>
                </a:cubicBezTo>
                <a:cubicBezTo>
                  <a:pt x="75" y="72"/>
                  <a:pt x="74" y="73"/>
                  <a:pt x="73" y="73"/>
                </a:cubicBezTo>
                <a:moveTo>
                  <a:pt x="109" y="113"/>
                </a:moveTo>
                <a:cubicBezTo>
                  <a:pt x="93" y="132"/>
                  <a:pt x="93" y="132"/>
                  <a:pt x="93" y="132"/>
                </a:cubicBezTo>
                <a:cubicBezTo>
                  <a:pt x="92" y="133"/>
                  <a:pt x="91" y="133"/>
                  <a:pt x="89" y="133"/>
                </a:cubicBezTo>
                <a:cubicBezTo>
                  <a:pt x="89" y="133"/>
                  <a:pt x="88" y="133"/>
                  <a:pt x="87" y="132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5" y="123"/>
                  <a:pt x="74" y="120"/>
                  <a:pt x="76" y="118"/>
                </a:cubicBezTo>
                <a:cubicBezTo>
                  <a:pt x="77" y="116"/>
                  <a:pt x="80" y="116"/>
                  <a:pt x="82" y="118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5" y="106"/>
                  <a:pt x="107" y="106"/>
                  <a:pt x="109" y="107"/>
                </a:cubicBezTo>
                <a:cubicBezTo>
                  <a:pt x="111" y="109"/>
                  <a:pt x="111" y="111"/>
                  <a:pt x="109" y="113"/>
                </a:cubicBezTo>
                <a:moveTo>
                  <a:pt x="92" y="92"/>
                </a:moveTo>
                <a:cubicBezTo>
                  <a:pt x="77" y="92"/>
                  <a:pt x="65" y="104"/>
                  <a:pt x="65" y="119"/>
                </a:cubicBezTo>
                <a:cubicBezTo>
                  <a:pt x="65" y="134"/>
                  <a:pt x="77" y="146"/>
                  <a:pt x="92" y="146"/>
                </a:cubicBezTo>
                <a:cubicBezTo>
                  <a:pt x="106" y="146"/>
                  <a:pt x="119" y="134"/>
                  <a:pt x="119" y="119"/>
                </a:cubicBezTo>
                <a:cubicBezTo>
                  <a:pt x="119" y="104"/>
                  <a:pt x="106" y="92"/>
                  <a:pt x="92" y="92"/>
                </a:cubicBezTo>
                <a:moveTo>
                  <a:pt x="61" y="131"/>
                </a:moveTo>
                <a:cubicBezTo>
                  <a:pt x="8" y="131"/>
                  <a:pt x="8" y="131"/>
                  <a:pt x="8" y="131"/>
                </a:cubicBezTo>
                <a:cubicBezTo>
                  <a:pt x="4" y="131"/>
                  <a:pt x="0" y="127"/>
                  <a:pt x="0" y="1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8"/>
                  <a:pt x="4" y="15"/>
                  <a:pt x="6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7"/>
                </a:cubicBezTo>
                <a:cubicBezTo>
                  <a:pt x="23" y="23"/>
                  <a:pt x="28" y="27"/>
                  <a:pt x="33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6" y="27"/>
                  <a:pt x="71" y="23"/>
                  <a:pt x="71" y="17"/>
                </a:cubicBezTo>
                <a:cubicBezTo>
                  <a:pt x="71" y="16"/>
                  <a:pt x="71" y="15"/>
                  <a:pt x="71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90" y="15"/>
                  <a:pt x="94" y="18"/>
                  <a:pt x="94" y="23"/>
                </a:cubicBezTo>
                <a:cubicBezTo>
                  <a:pt x="94" y="86"/>
                  <a:pt x="94" y="86"/>
                  <a:pt x="94" y="86"/>
                </a:cubicBezTo>
                <a:cubicBezTo>
                  <a:pt x="93" y="85"/>
                  <a:pt x="92" y="85"/>
                  <a:pt x="92" y="85"/>
                </a:cubicBezTo>
                <a:cubicBezTo>
                  <a:pt x="89" y="85"/>
                  <a:pt x="86" y="86"/>
                  <a:pt x="83" y="87"/>
                </a:cubicBezTo>
                <a:cubicBezTo>
                  <a:pt x="83" y="38"/>
                  <a:pt x="83" y="38"/>
                  <a:pt x="83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9" y="124"/>
                  <a:pt x="59" y="128"/>
                  <a:pt x="61" y="131"/>
                </a:cubicBezTo>
                <a:moveTo>
                  <a:pt x="47" y="11"/>
                </a:moveTo>
                <a:cubicBezTo>
                  <a:pt x="45" y="11"/>
                  <a:pt x="44" y="9"/>
                  <a:pt x="44" y="7"/>
                </a:cubicBezTo>
                <a:cubicBezTo>
                  <a:pt x="44" y="6"/>
                  <a:pt x="45" y="4"/>
                  <a:pt x="47" y="4"/>
                </a:cubicBezTo>
                <a:cubicBezTo>
                  <a:pt x="49" y="4"/>
                  <a:pt x="50" y="6"/>
                  <a:pt x="50" y="7"/>
                </a:cubicBezTo>
                <a:cubicBezTo>
                  <a:pt x="50" y="9"/>
                  <a:pt x="49" y="11"/>
                  <a:pt x="47" y="11"/>
                </a:cubicBezTo>
                <a:moveTo>
                  <a:pt x="60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4" y="9"/>
                  <a:pt x="54" y="7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3" y="0"/>
                  <a:pt x="40" y="3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9"/>
                  <a:pt x="38" y="11"/>
                  <a:pt x="37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0" y="11"/>
                  <a:pt x="27" y="13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20"/>
                  <a:pt x="30" y="23"/>
                  <a:pt x="33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64" y="23"/>
                  <a:pt x="67" y="20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"/>
                  <a:pt x="64" y="11"/>
                  <a:pt x="60" y="11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138" name="Group 137"/>
          <p:cNvGrpSpPr/>
          <p:nvPr/>
        </p:nvGrpSpPr>
        <p:grpSpPr>
          <a:xfrm>
            <a:off x="3390717" y="5453186"/>
            <a:ext cx="1121664" cy="1116533"/>
            <a:chOff x="2543038" y="4089889"/>
            <a:chExt cx="841248" cy="837400"/>
          </a:xfrm>
        </p:grpSpPr>
        <p:sp>
          <p:nvSpPr>
            <p:cNvPr id="121" name="Oval 120"/>
            <p:cNvSpPr/>
            <p:nvPr/>
          </p:nvSpPr>
          <p:spPr>
            <a:xfrm>
              <a:off x="2543038" y="4089889"/>
              <a:ext cx="841248" cy="837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2629906" y="4176190"/>
              <a:ext cx="667512" cy="664798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B</a:t>
              </a:r>
            </a:p>
          </p:txBody>
        </p:sp>
      </p:grpSp>
      <p:sp>
        <p:nvSpPr>
          <p:cNvPr id="124" name="Inhaltsplatzhalter 4"/>
          <p:cNvSpPr txBox="1">
            <a:spLocks/>
          </p:cNvSpPr>
          <p:nvPr/>
        </p:nvSpPr>
        <p:spPr>
          <a:xfrm>
            <a:off x="4659303" y="5577969"/>
            <a:ext cx="4083725" cy="8669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33" b="1" dirty="0">
                <a:solidFill>
                  <a:schemeClr val="accent6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937334" y="1959556"/>
            <a:ext cx="4863951" cy="9314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7" name="Freeform 363"/>
          <p:cNvSpPr>
            <a:spLocks noEditPoints="1"/>
          </p:cNvSpPr>
          <p:nvPr/>
        </p:nvSpPr>
        <p:spPr bwMode="auto">
          <a:xfrm>
            <a:off x="3692280" y="2107198"/>
            <a:ext cx="518539" cy="636117"/>
          </a:xfrm>
          <a:custGeom>
            <a:avLst/>
            <a:gdLst/>
            <a:ahLst/>
            <a:cxnLst>
              <a:cxn ang="0">
                <a:pos x="19" y="108"/>
              </a:cxn>
              <a:cxn ang="0">
                <a:pos x="17" y="104"/>
              </a:cxn>
              <a:cxn ang="0">
                <a:pos x="58" y="102"/>
              </a:cxn>
              <a:cxn ang="0">
                <a:pos x="60" y="106"/>
              </a:cxn>
              <a:cxn ang="0">
                <a:pos x="62" y="90"/>
              </a:cxn>
              <a:cxn ang="0">
                <a:pos x="17" y="87"/>
              </a:cxn>
              <a:cxn ang="0">
                <a:pos x="19" y="83"/>
              </a:cxn>
              <a:cxn ang="0">
                <a:pos x="65" y="85"/>
              </a:cxn>
              <a:cxn ang="0">
                <a:pos x="62" y="90"/>
              </a:cxn>
              <a:cxn ang="0">
                <a:pos x="19" y="54"/>
              </a:cxn>
              <a:cxn ang="0">
                <a:pos x="17" y="50"/>
              </a:cxn>
              <a:cxn ang="0">
                <a:pos x="73" y="48"/>
              </a:cxn>
              <a:cxn ang="0">
                <a:pos x="75" y="52"/>
              </a:cxn>
              <a:cxn ang="0">
                <a:pos x="73" y="73"/>
              </a:cxn>
              <a:cxn ang="0">
                <a:pos x="17" y="71"/>
              </a:cxn>
              <a:cxn ang="0">
                <a:pos x="19" y="67"/>
              </a:cxn>
              <a:cxn ang="0">
                <a:pos x="75" y="69"/>
              </a:cxn>
              <a:cxn ang="0">
                <a:pos x="73" y="73"/>
              </a:cxn>
              <a:cxn ang="0">
                <a:pos x="93" y="132"/>
              </a:cxn>
              <a:cxn ang="0">
                <a:pos x="87" y="132"/>
              </a:cxn>
              <a:cxn ang="0">
                <a:pos x="76" y="118"/>
              </a:cxn>
              <a:cxn ang="0">
                <a:pos x="89" y="123"/>
              </a:cxn>
              <a:cxn ang="0">
                <a:pos x="109" y="107"/>
              </a:cxn>
              <a:cxn ang="0">
                <a:pos x="92" y="92"/>
              </a:cxn>
              <a:cxn ang="0">
                <a:pos x="92" y="146"/>
              </a:cxn>
              <a:cxn ang="0">
                <a:pos x="92" y="92"/>
              </a:cxn>
              <a:cxn ang="0">
                <a:pos x="8" y="131"/>
              </a:cxn>
              <a:cxn ang="0">
                <a:pos x="0" y="23"/>
              </a:cxn>
              <a:cxn ang="0">
                <a:pos x="23" y="15"/>
              </a:cxn>
              <a:cxn ang="0">
                <a:pos x="33" y="27"/>
              </a:cxn>
              <a:cxn ang="0">
                <a:pos x="71" y="17"/>
              </a:cxn>
              <a:cxn ang="0">
                <a:pos x="83" y="15"/>
              </a:cxn>
              <a:cxn ang="0">
                <a:pos x="94" y="86"/>
              </a:cxn>
              <a:cxn ang="0">
                <a:pos x="83" y="87"/>
              </a:cxn>
              <a:cxn ang="0">
                <a:pos x="11" y="38"/>
              </a:cxn>
              <a:cxn ang="0">
                <a:pos x="58" y="121"/>
              </a:cxn>
              <a:cxn ang="0">
                <a:pos x="47" y="11"/>
              </a:cxn>
              <a:cxn ang="0">
                <a:pos x="47" y="4"/>
              </a:cxn>
              <a:cxn ang="0">
                <a:pos x="47" y="11"/>
              </a:cxn>
              <a:cxn ang="0">
                <a:pos x="57" y="11"/>
              </a:cxn>
              <a:cxn ang="0">
                <a:pos x="54" y="7"/>
              </a:cxn>
              <a:cxn ang="0">
                <a:pos x="47" y="0"/>
              </a:cxn>
              <a:cxn ang="0">
                <a:pos x="40" y="7"/>
              </a:cxn>
              <a:cxn ang="0">
                <a:pos x="33" y="11"/>
              </a:cxn>
              <a:cxn ang="0">
                <a:pos x="27" y="17"/>
              </a:cxn>
              <a:cxn ang="0">
                <a:pos x="60" y="23"/>
              </a:cxn>
              <a:cxn ang="0">
                <a:pos x="67" y="17"/>
              </a:cxn>
            </a:cxnLst>
            <a:rect l="0" t="0" r="r" b="b"/>
            <a:pathLst>
              <a:path w="119" h="146">
                <a:moveTo>
                  <a:pt x="58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8" y="108"/>
                  <a:pt x="17" y="107"/>
                  <a:pt x="17" y="106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03"/>
                  <a:pt x="18" y="102"/>
                  <a:pt x="19" y="102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9" y="102"/>
                  <a:pt x="60" y="103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7"/>
                  <a:pt x="59" y="108"/>
                  <a:pt x="58" y="108"/>
                </a:cubicBezTo>
                <a:moveTo>
                  <a:pt x="62" y="90"/>
                </a:moveTo>
                <a:cubicBezTo>
                  <a:pt x="19" y="90"/>
                  <a:pt x="19" y="90"/>
                  <a:pt x="19" y="90"/>
                </a:cubicBezTo>
                <a:cubicBezTo>
                  <a:pt x="18" y="90"/>
                  <a:pt x="17" y="89"/>
                  <a:pt x="17" y="87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4"/>
                  <a:pt x="18" y="83"/>
                  <a:pt x="19" y="83"/>
                </a:cubicBezTo>
                <a:cubicBezTo>
                  <a:pt x="62" y="83"/>
                  <a:pt x="62" y="83"/>
                  <a:pt x="62" y="83"/>
                </a:cubicBezTo>
                <a:cubicBezTo>
                  <a:pt x="64" y="83"/>
                  <a:pt x="65" y="84"/>
                  <a:pt x="65" y="85"/>
                </a:cubicBezTo>
                <a:cubicBezTo>
                  <a:pt x="65" y="87"/>
                  <a:pt x="65" y="87"/>
                  <a:pt x="65" y="87"/>
                </a:cubicBezTo>
                <a:cubicBezTo>
                  <a:pt x="65" y="89"/>
                  <a:pt x="64" y="90"/>
                  <a:pt x="62" y="90"/>
                </a:cubicBezTo>
                <a:moveTo>
                  <a:pt x="73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8" y="54"/>
                  <a:pt x="17" y="53"/>
                  <a:pt x="17" y="52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8" y="48"/>
                  <a:pt x="19" y="48"/>
                </a:cubicBezTo>
                <a:cubicBezTo>
                  <a:pt x="73" y="48"/>
                  <a:pt x="73" y="48"/>
                  <a:pt x="73" y="48"/>
                </a:cubicBezTo>
                <a:cubicBezTo>
                  <a:pt x="74" y="48"/>
                  <a:pt x="75" y="49"/>
                  <a:pt x="75" y="50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53"/>
                  <a:pt x="74" y="54"/>
                  <a:pt x="73" y="54"/>
                </a:cubicBezTo>
                <a:moveTo>
                  <a:pt x="73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8" y="73"/>
                  <a:pt x="17" y="72"/>
                  <a:pt x="17" y="71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68"/>
                  <a:pt x="18" y="67"/>
                  <a:pt x="19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4" y="67"/>
                  <a:pt x="75" y="68"/>
                  <a:pt x="75" y="69"/>
                </a:cubicBezTo>
                <a:cubicBezTo>
                  <a:pt x="75" y="71"/>
                  <a:pt x="75" y="71"/>
                  <a:pt x="75" y="71"/>
                </a:cubicBezTo>
                <a:cubicBezTo>
                  <a:pt x="75" y="72"/>
                  <a:pt x="74" y="73"/>
                  <a:pt x="73" y="73"/>
                </a:cubicBezTo>
                <a:moveTo>
                  <a:pt x="109" y="113"/>
                </a:moveTo>
                <a:cubicBezTo>
                  <a:pt x="93" y="132"/>
                  <a:pt x="93" y="132"/>
                  <a:pt x="93" y="132"/>
                </a:cubicBezTo>
                <a:cubicBezTo>
                  <a:pt x="92" y="133"/>
                  <a:pt x="91" y="133"/>
                  <a:pt x="89" y="133"/>
                </a:cubicBezTo>
                <a:cubicBezTo>
                  <a:pt x="89" y="133"/>
                  <a:pt x="88" y="133"/>
                  <a:pt x="87" y="132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5" y="123"/>
                  <a:pt x="74" y="120"/>
                  <a:pt x="76" y="118"/>
                </a:cubicBezTo>
                <a:cubicBezTo>
                  <a:pt x="77" y="116"/>
                  <a:pt x="80" y="116"/>
                  <a:pt x="82" y="118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5" y="106"/>
                  <a:pt x="107" y="106"/>
                  <a:pt x="109" y="107"/>
                </a:cubicBezTo>
                <a:cubicBezTo>
                  <a:pt x="111" y="109"/>
                  <a:pt x="111" y="111"/>
                  <a:pt x="109" y="113"/>
                </a:cubicBezTo>
                <a:moveTo>
                  <a:pt x="92" y="92"/>
                </a:moveTo>
                <a:cubicBezTo>
                  <a:pt x="77" y="92"/>
                  <a:pt x="65" y="104"/>
                  <a:pt x="65" y="119"/>
                </a:cubicBezTo>
                <a:cubicBezTo>
                  <a:pt x="65" y="134"/>
                  <a:pt x="77" y="146"/>
                  <a:pt x="92" y="146"/>
                </a:cubicBezTo>
                <a:cubicBezTo>
                  <a:pt x="106" y="146"/>
                  <a:pt x="119" y="134"/>
                  <a:pt x="119" y="119"/>
                </a:cubicBezTo>
                <a:cubicBezTo>
                  <a:pt x="119" y="104"/>
                  <a:pt x="106" y="92"/>
                  <a:pt x="92" y="92"/>
                </a:cubicBezTo>
                <a:moveTo>
                  <a:pt x="61" y="131"/>
                </a:moveTo>
                <a:cubicBezTo>
                  <a:pt x="8" y="131"/>
                  <a:pt x="8" y="131"/>
                  <a:pt x="8" y="131"/>
                </a:cubicBezTo>
                <a:cubicBezTo>
                  <a:pt x="4" y="131"/>
                  <a:pt x="0" y="127"/>
                  <a:pt x="0" y="1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8"/>
                  <a:pt x="4" y="15"/>
                  <a:pt x="6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7"/>
                </a:cubicBezTo>
                <a:cubicBezTo>
                  <a:pt x="23" y="23"/>
                  <a:pt x="28" y="27"/>
                  <a:pt x="33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6" y="27"/>
                  <a:pt x="71" y="23"/>
                  <a:pt x="71" y="17"/>
                </a:cubicBezTo>
                <a:cubicBezTo>
                  <a:pt x="71" y="16"/>
                  <a:pt x="71" y="15"/>
                  <a:pt x="71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90" y="15"/>
                  <a:pt x="94" y="18"/>
                  <a:pt x="94" y="23"/>
                </a:cubicBezTo>
                <a:cubicBezTo>
                  <a:pt x="94" y="86"/>
                  <a:pt x="94" y="86"/>
                  <a:pt x="94" y="86"/>
                </a:cubicBezTo>
                <a:cubicBezTo>
                  <a:pt x="93" y="85"/>
                  <a:pt x="92" y="85"/>
                  <a:pt x="92" y="85"/>
                </a:cubicBezTo>
                <a:cubicBezTo>
                  <a:pt x="89" y="85"/>
                  <a:pt x="86" y="86"/>
                  <a:pt x="83" y="87"/>
                </a:cubicBezTo>
                <a:cubicBezTo>
                  <a:pt x="83" y="38"/>
                  <a:pt x="83" y="38"/>
                  <a:pt x="83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9" y="124"/>
                  <a:pt x="59" y="128"/>
                  <a:pt x="61" y="131"/>
                </a:cubicBezTo>
                <a:moveTo>
                  <a:pt x="47" y="11"/>
                </a:moveTo>
                <a:cubicBezTo>
                  <a:pt x="45" y="11"/>
                  <a:pt x="44" y="9"/>
                  <a:pt x="44" y="7"/>
                </a:cubicBezTo>
                <a:cubicBezTo>
                  <a:pt x="44" y="6"/>
                  <a:pt x="45" y="4"/>
                  <a:pt x="47" y="4"/>
                </a:cubicBezTo>
                <a:cubicBezTo>
                  <a:pt x="49" y="4"/>
                  <a:pt x="50" y="6"/>
                  <a:pt x="50" y="7"/>
                </a:cubicBezTo>
                <a:cubicBezTo>
                  <a:pt x="50" y="9"/>
                  <a:pt x="49" y="11"/>
                  <a:pt x="47" y="11"/>
                </a:cubicBezTo>
                <a:moveTo>
                  <a:pt x="60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4" y="9"/>
                  <a:pt x="54" y="7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3" y="0"/>
                  <a:pt x="40" y="3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9"/>
                  <a:pt x="38" y="11"/>
                  <a:pt x="37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0" y="11"/>
                  <a:pt x="27" y="13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20"/>
                  <a:pt x="30" y="23"/>
                  <a:pt x="33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64" y="23"/>
                  <a:pt x="67" y="20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"/>
                  <a:pt x="64" y="11"/>
                  <a:pt x="60" y="11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135" name="Group 134"/>
          <p:cNvGrpSpPr/>
          <p:nvPr/>
        </p:nvGrpSpPr>
        <p:grpSpPr>
          <a:xfrm>
            <a:off x="3390717" y="1866990"/>
            <a:ext cx="1121664" cy="1116533"/>
            <a:chOff x="2543038" y="1400242"/>
            <a:chExt cx="841248" cy="837400"/>
          </a:xfrm>
        </p:grpSpPr>
        <p:sp>
          <p:nvSpPr>
            <p:cNvPr id="128" name="Oval 127"/>
            <p:cNvSpPr/>
            <p:nvPr/>
          </p:nvSpPr>
          <p:spPr>
            <a:xfrm>
              <a:off x="2543038" y="1400242"/>
              <a:ext cx="841248" cy="837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2629906" y="1486543"/>
              <a:ext cx="667512" cy="664798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A</a:t>
              </a:r>
            </a:p>
          </p:txBody>
        </p:sp>
      </p:grpSp>
      <p:sp>
        <p:nvSpPr>
          <p:cNvPr id="131" name="Inhaltsplatzhalter 4"/>
          <p:cNvSpPr txBox="1">
            <a:spLocks/>
          </p:cNvSpPr>
          <p:nvPr/>
        </p:nvSpPr>
        <p:spPr>
          <a:xfrm>
            <a:off x="4659303" y="1991773"/>
            <a:ext cx="4083725" cy="8669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133" b="1" dirty="0">
                <a:solidFill>
                  <a:schemeClr val="accent5"/>
                </a:solidFill>
                <a:latin typeface="+mn-lt"/>
              </a:rPr>
              <a:t>TITLE PLACEHOLDER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169FCDC-8D05-D1B7-36DD-55DAF2523DBD}"/>
              </a:ext>
            </a:extLst>
          </p:cNvPr>
          <p:cNvSpPr txBox="1"/>
          <p:nvPr/>
        </p:nvSpPr>
        <p:spPr>
          <a:xfrm>
            <a:off x="2887072" y="76936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This is a sample text. You simply add your own text and description here. </a:t>
            </a:r>
            <a:endParaRPr lang="en-US" sz="1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769BAC2-F1FA-8A03-85B9-BF1C2E8A0075}"/>
              </a:ext>
            </a:extLst>
          </p:cNvPr>
          <p:cNvSpPr txBox="1"/>
          <p:nvPr/>
        </p:nvSpPr>
        <p:spPr>
          <a:xfrm>
            <a:off x="2887072" y="38505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TITLE IS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3426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04" grpId="0" animBg="1"/>
      <p:bldP spid="105" grpId="0"/>
      <p:bldP spid="106" grpId="0" animBg="1"/>
      <p:bldP spid="107" grpId="0"/>
      <p:bldP spid="108" grpId="0" animBg="1"/>
      <p:bldP spid="69" grpId="0" animBg="1"/>
      <p:bldP spid="109" grpId="0"/>
      <p:bldP spid="119" grpId="0" animBg="1"/>
      <p:bldP spid="124" grpId="0"/>
      <p:bldP spid="126" grpId="0" animBg="1"/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/>
          <p:cNvSpPr/>
          <p:nvPr userDrawn="1"/>
        </p:nvSpPr>
        <p:spPr bwMode="auto">
          <a:xfrm flipH="1">
            <a:off x="4775200" y="833949"/>
            <a:ext cx="7251467" cy="5190105"/>
          </a:xfrm>
          <a:custGeom>
            <a:avLst/>
            <a:gdLst>
              <a:gd name="connsiteX0" fmla="*/ 3456573 w 4495795"/>
              <a:gd name="connsiteY0" fmla="*/ 3216124 h 3402271"/>
              <a:gd name="connsiteX1" fmla="*/ 3470272 w 4495795"/>
              <a:gd name="connsiteY1" fmla="*/ 3216124 h 3402271"/>
              <a:gd name="connsiteX2" fmla="*/ 3483970 w 4495795"/>
              <a:gd name="connsiteY2" fmla="*/ 3216124 h 3402271"/>
              <a:gd name="connsiteX3" fmla="*/ 3493103 w 4495795"/>
              <a:gd name="connsiteY3" fmla="*/ 3221942 h 3402271"/>
              <a:gd name="connsiteX4" fmla="*/ 3493103 w 4495795"/>
              <a:gd name="connsiteY4" fmla="*/ 3233576 h 3402271"/>
              <a:gd name="connsiteX5" fmla="*/ 3483970 w 4495795"/>
              <a:gd name="connsiteY5" fmla="*/ 3245210 h 3402271"/>
              <a:gd name="connsiteX6" fmla="*/ 3479404 w 4495795"/>
              <a:gd name="connsiteY6" fmla="*/ 3245210 h 3402271"/>
              <a:gd name="connsiteX7" fmla="*/ 3465706 w 4495795"/>
              <a:gd name="connsiteY7" fmla="*/ 3245210 h 3402271"/>
              <a:gd name="connsiteX8" fmla="*/ 3465706 w 4495795"/>
              <a:gd name="connsiteY8" fmla="*/ 3251027 h 3402271"/>
              <a:gd name="connsiteX9" fmla="*/ 3461139 w 4495795"/>
              <a:gd name="connsiteY9" fmla="*/ 3256844 h 3402271"/>
              <a:gd name="connsiteX10" fmla="*/ 3456573 w 4495795"/>
              <a:gd name="connsiteY10" fmla="*/ 3262661 h 3402271"/>
              <a:gd name="connsiteX11" fmla="*/ 3452007 w 4495795"/>
              <a:gd name="connsiteY11" fmla="*/ 3262661 h 3402271"/>
              <a:gd name="connsiteX12" fmla="*/ 3447441 w 4495795"/>
              <a:gd name="connsiteY12" fmla="*/ 3262661 h 3402271"/>
              <a:gd name="connsiteX13" fmla="*/ 3433743 w 4495795"/>
              <a:gd name="connsiteY13" fmla="*/ 3251027 h 3402271"/>
              <a:gd name="connsiteX14" fmla="*/ 3433743 w 4495795"/>
              <a:gd name="connsiteY14" fmla="*/ 3245210 h 3402271"/>
              <a:gd name="connsiteX15" fmla="*/ 3433743 w 4495795"/>
              <a:gd name="connsiteY15" fmla="*/ 3233576 h 3402271"/>
              <a:gd name="connsiteX16" fmla="*/ 3433743 w 4495795"/>
              <a:gd name="connsiteY16" fmla="*/ 3221942 h 3402271"/>
              <a:gd name="connsiteX17" fmla="*/ 3442875 w 4495795"/>
              <a:gd name="connsiteY17" fmla="*/ 3221942 h 3402271"/>
              <a:gd name="connsiteX18" fmla="*/ 3666618 w 4495795"/>
              <a:gd name="connsiteY18" fmla="*/ 3198673 h 3402271"/>
              <a:gd name="connsiteX19" fmla="*/ 3675751 w 4495795"/>
              <a:gd name="connsiteY19" fmla="*/ 3204490 h 3402271"/>
              <a:gd name="connsiteX20" fmla="*/ 3675751 w 4495795"/>
              <a:gd name="connsiteY20" fmla="*/ 3210307 h 3402271"/>
              <a:gd name="connsiteX21" fmla="*/ 3671185 w 4495795"/>
              <a:gd name="connsiteY21" fmla="*/ 3216124 h 3402271"/>
              <a:gd name="connsiteX22" fmla="*/ 3657486 w 4495795"/>
              <a:gd name="connsiteY22" fmla="*/ 3221942 h 3402271"/>
              <a:gd name="connsiteX23" fmla="*/ 3652920 w 4495795"/>
              <a:gd name="connsiteY23" fmla="*/ 3216124 h 3402271"/>
              <a:gd name="connsiteX24" fmla="*/ 3648354 w 4495795"/>
              <a:gd name="connsiteY24" fmla="*/ 3210307 h 3402271"/>
              <a:gd name="connsiteX25" fmla="*/ 3652920 w 4495795"/>
              <a:gd name="connsiteY25" fmla="*/ 3204490 h 3402271"/>
              <a:gd name="connsiteX26" fmla="*/ 3374385 w 4495795"/>
              <a:gd name="connsiteY26" fmla="*/ 3198671 h 3402271"/>
              <a:gd name="connsiteX27" fmla="*/ 3383517 w 4495795"/>
              <a:gd name="connsiteY27" fmla="*/ 3198671 h 3402271"/>
              <a:gd name="connsiteX28" fmla="*/ 3388083 w 4495795"/>
              <a:gd name="connsiteY28" fmla="*/ 3204488 h 3402271"/>
              <a:gd name="connsiteX29" fmla="*/ 3392649 w 4495795"/>
              <a:gd name="connsiteY29" fmla="*/ 3216122 h 3402271"/>
              <a:gd name="connsiteX30" fmla="*/ 3392649 w 4495795"/>
              <a:gd name="connsiteY30" fmla="*/ 3221940 h 3402271"/>
              <a:gd name="connsiteX31" fmla="*/ 3388083 w 4495795"/>
              <a:gd name="connsiteY31" fmla="*/ 3239391 h 3402271"/>
              <a:gd name="connsiteX32" fmla="*/ 3383517 w 4495795"/>
              <a:gd name="connsiteY32" fmla="*/ 3245208 h 3402271"/>
              <a:gd name="connsiteX33" fmla="*/ 3374385 w 4495795"/>
              <a:gd name="connsiteY33" fmla="*/ 3251025 h 3402271"/>
              <a:gd name="connsiteX34" fmla="*/ 3360686 w 4495795"/>
              <a:gd name="connsiteY34" fmla="*/ 3251025 h 3402271"/>
              <a:gd name="connsiteX35" fmla="*/ 3351554 w 4495795"/>
              <a:gd name="connsiteY35" fmla="*/ 3245208 h 3402271"/>
              <a:gd name="connsiteX36" fmla="*/ 3346988 w 4495795"/>
              <a:gd name="connsiteY36" fmla="*/ 3239391 h 3402271"/>
              <a:gd name="connsiteX37" fmla="*/ 3346988 w 4495795"/>
              <a:gd name="connsiteY37" fmla="*/ 3233574 h 3402271"/>
              <a:gd name="connsiteX38" fmla="*/ 3346988 w 4495795"/>
              <a:gd name="connsiteY38" fmla="*/ 3221940 h 3402271"/>
              <a:gd name="connsiteX39" fmla="*/ 3356120 w 4495795"/>
              <a:gd name="connsiteY39" fmla="*/ 3204488 h 3402271"/>
              <a:gd name="connsiteX40" fmla="*/ 3155207 w 4495795"/>
              <a:gd name="connsiteY40" fmla="*/ 3192856 h 3402271"/>
              <a:gd name="connsiteX41" fmla="*/ 3159773 w 4495795"/>
              <a:gd name="connsiteY41" fmla="*/ 3192856 h 3402271"/>
              <a:gd name="connsiteX42" fmla="*/ 3168906 w 4495795"/>
              <a:gd name="connsiteY42" fmla="*/ 3198673 h 3402271"/>
              <a:gd name="connsiteX43" fmla="*/ 3178038 w 4495795"/>
              <a:gd name="connsiteY43" fmla="*/ 3204490 h 3402271"/>
              <a:gd name="connsiteX44" fmla="*/ 3187170 w 4495795"/>
              <a:gd name="connsiteY44" fmla="*/ 3210307 h 3402271"/>
              <a:gd name="connsiteX45" fmla="*/ 3210001 w 4495795"/>
              <a:gd name="connsiteY45" fmla="*/ 3221942 h 3402271"/>
              <a:gd name="connsiteX46" fmla="*/ 3237398 w 4495795"/>
              <a:gd name="connsiteY46" fmla="*/ 3233576 h 3402271"/>
              <a:gd name="connsiteX47" fmla="*/ 3223699 w 4495795"/>
              <a:gd name="connsiteY47" fmla="*/ 3239393 h 3402271"/>
              <a:gd name="connsiteX48" fmla="*/ 3205435 w 4495795"/>
              <a:gd name="connsiteY48" fmla="*/ 3251027 h 3402271"/>
              <a:gd name="connsiteX49" fmla="*/ 3205435 w 4495795"/>
              <a:gd name="connsiteY49" fmla="*/ 3268478 h 3402271"/>
              <a:gd name="connsiteX50" fmla="*/ 3205435 w 4495795"/>
              <a:gd name="connsiteY50" fmla="*/ 3291746 h 3402271"/>
              <a:gd name="connsiteX51" fmla="*/ 3196302 w 4495795"/>
              <a:gd name="connsiteY51" fmla="*/ 3303380 h 3402271"/>
              <a:gd name="connsiteX52" fmla="*/ 3187170 w 4495795"/>
              <a:gd name="connsiteY52" fmla="*/ 3303380 h 3402271"/>
              <a:gd name="connsiteX53" fmla="*/ 3182604 w 4495795"/>
              <a:gd name="connsiteY53" fmla="*/ 3303380 h 3402271"/>
              <a:gd name="connsiteX54" fmla="*/ 3168906 w 4495795"/>
              <a:gd name="connsiteY54" fmla="*/ 3297563 h 3402271"/>
              <a:gd name="connsiteX55" fmla="*/ 3155207 w 4495795"/>
              <a:gd name="connsiteY55" fmla="*/ 3280112 h 3402271"/>
              <a:gd name="connsiteX56" fmla="*/ 3141509 w 4495795"/>
              <a:gd name="connsiteY56" fmla="*/ 3262661 h 3402271"/>
              <a:gd name="connsiteX57" fmla="*/ 3118678 w 4495795"/>
              <a:gd name="connsiteY57" fmla="*/ 3262661 h 3402271"/>
              <a:gd name="connsiteX58" fmla="*/ 3104979 w 4495795"/>
              <a:gd name="connsiteY58" fmla="*/ 3268478 h 3402271"/>
              <a:gd name="connsiteX59" fmla="*/ 3077583 w 4495795"/>
              <a:gd name="connsiteY59" fmla="*/ 3262661 h 3402271"/>
              <a:gd name="connsiteX60" fmla="*/ 3054752 w 4495795"/>
              <a:gd name="connsiteY60" fmla="*/ 3256844 h 3402271"/>
              <a:gd name="connsiteX61" fmla="*/ 3045619 w 4495795"/>
              <a:gd name="connsiteY61" fmla="*/ 3256844 h 3402271"/>
              <a:gd name="connsiteX62" fmla="*/ 3041053 w 4495795"/>
              <a:gd name="connsiteY62" fmla="*/ 3262661 h 3402271"/>
              <a:gd name="connsiteX63" fmla="*/ 3036487 w 4495795"/>
              <a:gd name="connsiteY63" fmla="*/ 3268478 h 3402271"/>
              <a:gd name="connsiteX64" fmla="*/ 3036487 w 4495795"/>
              <a:gd name="connsiteY64" fmla="*/ 3285929 h 3402271"/>
              <a:gd name="connsiteX65" fmla="*/ 3036487 w 4495795"/>
              <a:gd name="connsiteY65" fmla="*/ 3309198 h 3402271"/>
              <a:gd name="connsiteX66" fmla="*/ 3027355 w 4495795"/>
              <a:gd name="connsiteY66" fmla="*/ 3332466 h 3402271"/>
              <a:gd name="connsiteX67" fmla="*/ 3013657 w 4495795"/>
              <a:gd name="connsiteY67" fmla="*/ 3332466 h 3402271"/>
              <a:gd name="connsiteX68" fmla="*/ 3004524 w 4495795"/>
              <a:gd name="connsiteY68" fmla="*/ 3332466 h 3402271"/>
              <a:gd name="connsiteX69" fmla="*/ 2995392 w 4495795"/>
              <a:gd name="connsiteY69" fmla="*/ 3332466 h 3402271"/>
              <a:gd name="connsiteX70" fmla="*/ 2981693 w 4495795"/>
              <a:gd name="connsiteY70" fmla="*/ 3320832 h 3402271"/>
              <a:gd name="connsiteX71" fmla="*/ 2967995 w 4495795"/>
              <a:gd name="connsiteY71" fmla="*/ 3303380 h 3402271"/>
              <a:gd name="connsiteX72" fmla="*/ 2945164 w 4495795"/>
              <a:gd name="connsiteY72" fmla="*/ 3291746 h 3402271"/>
              <a:gd name="connsiteX73" fmla="*/ 2931466 w 4495795"/>
              <a:gd name="connsiteY73" fmla="*/ 3291746 h 3402271"/>
              <a:gd name="connsiteX74" fmla="*/ 2904069 w 4495795"/>
              <a:gd name="connsiteY74" fmla="*/ 3291746 h 3402271"/>
              <a:gd name="connsiteX75" fmla="*/ 2885804 w 4495795"/>
              <a:gd name="connsiteY75" fmla="*/ 3297563 h 3402271"/>
              <a:gd name="connsiteX76" fmla="*/ 2867539 w 4495795"/>
              <a:gd name="connsiteY76" fmla="*/ 3303380 h 3402271"/>
              <a:gd name="connsiteX77" fmla="*/ 2862973 w 4495795"/>
              <a:gd name="connsiteY77" fmla="*/ 3320832 h 3402271"/>
              <a:gd name="connsiteX78" fmla="*/ 2858407 w 4495795"/>
              <a:gd name="connsiteY78" fmla="*/ 3338283 h 3402271"/>
              <a:gd name="connsiteX79" fmla="*/ 2853841 w 4495795"/>
              <a:gd name="connsiteY79" fmla="*/ 3349917 h 3402271"/>
              <a:gd name="connsiteX80" fmla="*/ 2840142 w 4495795"/>
              <a:gd name="connsiteY80" fmla="*/ 3361551 h 3402271"/>
              <a:gd name="connsiteX81" fmla="*/ 2812745 w 4495795"/>
              <a:gd name="connsiteY81" fmla="*/ 3355734 h 3402271"/>
              <a:gd name="connsiteX82" fmla="*/ 2789915 w 4495795"/>
              <a:gd name="connsiteY82" fmla="*/ 3349917 h 3402271"/>
              <a:gd name="connsiteX83" fmla="*/ 2771650 w 4495795"/>
              <a:gd name="connsiteY83" fmla="*/ 3361551 h 3402271"/>
              <a:gd name="connsiteX84" fmla="*/ 2748819 w 4495795"/>
              <a:gd name="connsiteY84" fmla="*/ 3367368 h 3402271"/>
              <a:gd name="connsiteX85" fmla="*/ 2725989 w 4495795"/>
              <a:gd name="connsiteY85" fmla="*/ 3379002 h 3402271"/>
              <a:gd name="connsiteX86" fmla="*/ 2694026 w 4495795"/>
              <a:gd name="connsiteY86" fmla="*/ 3384820 h 3402271"/>
              <a:gd name="connsiteX87" fmla="*/ 2689459 w 4495795"/>
              <a:gd name="connsiteY87" fmla="*/ 3390636 h 3402271"/>
              <a:gd name="connsiteX88" fmla="*/ 2675761 w 4495795"/>
              <a:gd name="connsiteY88" fmla="*/ 3390636 h 3402271"/>
              <a:gd name="connsiteX89" fmla="*/ 2666629 w 4495795"/>
              <a:gd name="connsiteY89" fmla="*/ 3390636 h 3402271"/>
              <a:gd name="connsiteX90" fmla="*/ 2657496 w 4495795"/>
              <a:gd name="connsiteY90" fmla="*/ 3390636 h 3402271"/>
              <a:gd name="connsiteX91" fmla="*/ 2625533 w 4495795"/>
              <a:gd name="connsiteY91" fmla="*/ 3396454 h 3402271"/>
              <a:gd name="connsiteX92" fmla="*/ 2593570 w 4495795"/>
              <a:gd name="connsiteY92" fmla="*/ 3402271 h 3402271"/>
              <a:gd name="connsiteX93" fmla="*/ 2575305 w 4495795"/>
              <a:gd name="connsiteY93" fmla="*/ 3402271 h 3402271"/>
              <a:gd name="connsiteX94" fmla="*/ 2557041 w 4495795"/>
              <a:gd name="connsiteY94" fmla="*/ 3396454 h 3402271"/>
              <a:gd name="connsiteX95" fmla="*/ 2543342 w 4495795"/>
              <a:gd name="connsiteY95" fmla="*/ 3390636 h 3402271"/>
              <a:gd name="connsiteX96" fmla="*/ 2525078 w 4495795"/>
              <a:gd name="connsiteY96" fmla="*/ 3379002 h 3402271"/>
              <a:gd name="connsiteX97" fmla="*/ 2520511 w 4495795"/>
              <a:gd name="connsiteY97" fmla="*/ 3361551 h 3402271"/>
              <a:gd name="connsiteX98" fmla="*/ 2515946 w 4495795"/>
              <a:gd name="connsiteY98" fmla="*/ 3355734 h 3402271"/>
              <a:gd name="connsiteX99" fmla="*/ 2520511 w 4495795"/>
              <a:gd name="connsiteY99" fmla="*/ 3349917 h 3402271"/>
              <a:gd name="connsiteX100" fmla="*/ 2520511 w 4495795"/>
              <a:gd name="connsiteY100" fmla="*/ 3344100 h 3402271"/>
              <a:gd name="connsiteX101" fmla="*/ 2538776 w 4495795"/>
              <a:gd name="connsiteY101" fmla="*/ 3338283 h 3402271"/>
              <a:gd name="connsiteX102" fmla="*/ 2552474 w 4495795"/>
              <a:gd name="connsiteY102" fmla="*/ 3338283 h 3402271"/>
              <a:gd name="connsiteX103" fmla="*/ 2584438 w 4495795"/>
              <a:gd name="connsiteY103" fmla="*/ 3332466 h 3402271"/>
              <a:gd name="connsiteX104" fmla="*/ 2607268 w 4495795"/>
              <a:gd name="connsiteY104" fmla="*/ 3332466 h 3402271"/>
              <a:gd name="connsiteX105" fmla="*/ 2620967 w 4495795"/>
              <a:gd name="connsiteY105" fmla="*/ 3315014 h 3402271"/>
              <a:gd name="connsiteX106" fmla="*/ 2634665 w 4495795"/>
              <a:gd name="connsiteY106" fmla="*/ 3309198 h 3402271"/>
              <a:gd name="connsiteX107" fmla="*/ 2652930 w 4495795"/>
              <a:gd name="connsiteY107" fmla="*/ 3303380 h 3402271"/>
              <a:gd name="connsiteX108" fmla="*/ 2671195 w 4495795"/>
              <a:gd name="connsiteY108" fmla="*/ 3297563 h 3402271"/>
              <a:gd name="connsiteX109" fmla="*/ 2694026 w 4495795"/>
              <a:gd name="connsiteY109" fmla="*/ 3297563 h 3402271"/>
              <a:gd name="connsiteX110" fmla="*/ 2716856 w 4495795"/>
              <a:gd name="connsiteY110" fmla="*/ 3297563 h 3402271"/>
              <a:gd name="connsiteX111" fmla="*/ 2739687 w 4495795"/>
              <a:gd name="connsiteY111" fmla="*/ 3291746 h 3402271"/>
              <a:gd name="connsiteX112" fmla="*/ 2753386 w 4495795"/>
              <a:gd name="connsiteY112" fmla="*/ 3280112 h 3402271"/>
              <a:gd name="connsiteX113" fmla="*/ 2776216 w 4495795"/>
              <a:gd name="connsiteY113" fmla="*/ 3268478 h 3402271"/>
              <a:gd name="connsiteX114" fmla="*/ 2794481 w 4495795"/>
              <a:gd name="connsiteY114" fmla="*/ 3262661 h 3402271"/>
              <a:gd name="connsiteX115" fmla="*/ 2817312 w 4495795"/>
              <a:gd name="connsiteY115" fmla="*/ 3268478 h 3402271"/>
              <a:gd name="connsiteX116" fmla="*/ 2840142 w 4495795"/>
              <a:gd name="connsiteY116" fmla="*/ 3268478 h 3402271"/>
              <a:gd name="connsiteX117" fmla="*/ 2858407 w 4495795"/>
              <a:gd name="connsiteY117" fmla="*/ 3268478 h 3402271"/>
              <a:gd name="connsiteX118" fmla="*/ 2885804 w 4495795"/>
              <a:gd name="connsiteY118" fmla="*/ 3268478 h 3402271"/>
              <a:gd name="connsiteX119" fmla="*/ 2904069 w 4495795"/>
              <a:gd name="connsiteY119" fmla="*/ 3262661 h 3402271"/>
              <a:gd name="connsiteX120" fmla="*/ 2931466 w 4495795"/>
              <a:gd name="connsiteY120" fmla="*/ 3251027 h 3402271"/>
              <a:gd name="connsiteX121" fmla="*/ 2977127 w 4495795"/>
              <a:gd name="connsiteY121" fmla="*/ 3221942 h 3402271"/>
              <a:gd name="connsiteX122" fmla="*/ 3027355 w 4495795"/>
              <a:gd name="connsiteY122" fmla="*/ 3210307 h 3402271"/>
              <a:gd name="connsiteX123" fmla="*/ 3054752 w 4495795"/>
              <a:gd name="connsiteY123" fmla="*/ 3216124 h 3402271"/>
              <a:gd name="connsiteX124" fmla="*/ 3086715 w 4495795"/>
              <a:gd name="connsiteY124" fmla="*/ 3221942 h 3402271"/>
              <a:gd name="connsiteX125" fmla="*/ 3095847 w 4495795"/>
              <a:gd name="connsiteY125" fmla="*/ 3221942 h 3402271"/>
              <a:gd name="connsiteX126" fmla="*/ 3104979 w 4495795"/>
              <a:gd name="connsiteY126" fmla="*/ 3233576 h 3402271"/>
              <a:gd name="connsiteX127" fmla="*/ 3109546 w 4495795"/>
              <a:gd name="connsiteY127" fmla="*/ 3221942 h 3402271"/>
              <a:gd name="connsiteX128" fmla="*/ 3118678 w 4495795"/>
              <a:gd name="connsiteY128" fmla="*/ 3216124 h 3402271"/>
              <a:gd name="connsiteX129" fmla="*/ 3141509 w 4495795"/>
              <a:gd name="connsiteY129" fmla="*/ 3204490 h 3402271"/>
              <a:gd name="connsiteX130" fmla="*/ 2698593 w 4495795"/>
              <a:gd name="connsiteY130" fmla="*/ 3192854 h 3402271"/>
              <a:gd name="connsiteX131" fmla="*/ 2703159 w 4495795"/>
              <a:gd name="connsiteY131" fmla="*/ 3192854 h 3402271"/>
              <a:gd name="connsiteX132" fmla="*/ 2712291 w 4495795"/>
              <a:gd name="connsiteY132" fmla="*/ 3198671 h 3402271"/>
              <a:gd name="connsiteX133" fmla="*/ 2716857 w 4495795"/>
              <a:gd name="connsiteY133" fmla="*/ 3210305 h 3402271"/>
              <a:gd name="connsiteX134" fmla="*/ 2716857 w 4495795"/>
              <a:gd name="connsiteY134" fmla="*/ 3216122 h 3402271"/>
              <a:gd name="connsiteX135" fmla="*/ 2712291 w 4495795"/>
              <a:gd name="connsiteY135" fmla="*/ 3221940 h 3402271"/>
              <a:gd name="connsiteX136" fmla="*/ 2703159 w 4495795"/>
              <a:gd name="connsiteY136" fmla="*/ 3221940 h 3402271"/>
              <a:gd name="connsiteX137" fmla="*/ 2694027 w 4495795"/>
              <a:gd name="connsiteY137" fmla="*/ 3221940 h 3402271"/>
              <a:gd name="connsiteX138" fmla="*/ 2620968 w 4495795"/>
              <a:gd name="connsiteY138" fmla="*/ 3245208 h 3402271"/>
              <a:gd name="connsiteX139" fmla="*/ 2547910 w 4495795"/>
              <a:gd name="connsiteY139" fmla="*/ 3256842 h 3402271"/>
              <a:gd name="connsiteX140" fmla="*/ 2538777 w 4495795"/>
              <a:gd name="connsiteY140" fmla="*/ 3256842 h 3402271"/>
              <a:gd name="connsiteX141" fmla="*/ 2525079 w 4495795"/>
              <a:gd name="connsiteY141" fmla="*/ 3256842 h 3402271"/>
              <a:gd name="connsiteX142" fmla="*/ 2515947 w 4495795"/>
              <a:gd name="connsiteY142" fmla="*/ 3251025 h 3402271"/>
              <a:gd name="connsiteX143" fmla="*/ 2511380 w 4495795"/>
              <a:gd name="connsiteY143" fmla="*/ 3239391 h 3402271"/>
              <a:gd name="connsiteX144" fmla="*/ 2525079 w 4495795"/>
              <a:gd name="connsiteY144" fmla="*/ 3221940 h 3402271"/>
              <a:gd name="connsiteX145" fmla="*/ 2547910 w 4495795"/>
              <a:gd name="connsiteY145" fmla="*/ 3216122 h 3402271"/>
              <a:gd name="connsiteX146" fmla="*/ 2607269 w 4495795"/>
              <a:gd name="connsiteY146" fmla="*/ 3204488 h 3402271"/>
              <a:gd name="connsiteX147" fmla="*/ 2671196 w 4495795"/>
              <a:gd name="connsiteY147" fmla="*/ 3204488 h 3402271"/>
              <a:gd name="connsiteX148" fmla="*/ 2680328 w 4495795"/>
              <a:gd name="connsiteY148" fmla="*/ 3198671 h 3402271"/>
              <a:gd name="connsiteX149" fmla="*/ 3461139 w 4495795"/>
              <a:gd name="connsiteY149" fmla="*/ 3134685 h 3402271"/>
              <a:gd name="connsiteX150" fmla="*/ 3515933 w 4495795"/>
              <a:gd name="connsiteY150" fmla="*/ 3140502 h 3402271"/>
              <a:gd name="connsiteX151" fmla="*/ 3561595 w 4495795"/>
              <a:gd name="connsiteY151" fmla="*/ 3163771 h 3402271"/>
              <a:gd name="connsiteX152" fmla="*/ 3602690 w 4495795"/>
              <a:gd name="connsiteY152" fmla="*/ 3192856 h 3402271"/>
              <a:gd name="connsiteX153" fmla="*/ 3579860 w 4495795"/>
              <a:gd name="connsiteY153" fmla="*/ 3198673 h 3402271"/>
              <a:gd name="connsiteX154" fmla="*/ 3547897 w 4495795"/>
              <a:gd name="connsiteY154" fmla="*/ 3204490 h 3402271"/>
              <a:gd name="connsiteX155" fmla="*/ 3520500 w 4495795"/>
              <a:gd name="connsiteY155" fmla="*/ 3198673 h 3402271"/>
              <a:gd name="connsiteX156" fmla="*/ 3493103 w 4495795"/>
              <a:gd name="connsiteY156" fmla="*/ 3192856 h 3402271"/>
              <a:gd name="connsiteX157" fmla="*/ 3479404 w 4495795"/>
              <a:gd name="connsiteY157" fmla="*/ 3169588 h 3402271"/>
              <a:gd name="connsiteX158" fmla="*/ 3456573 w 4495795"/>
              <a:gd name="connsiteY158" fmla="*/ 3152136 h 3402271"/>
              <a:gd name="connsiteX159" fmla="*/ 3433743 w 4495795"/>
              <a:gd name="connsiteY159" fmla="*/ 3152136 h 3402271"/>
              <a:gd name="connsiteX160" fmla="*/ 3410912 w 4495795"/>
              <a:gd name="connsiteY160" fmla="*/ 3163771 h 3402271"/>
              <a:gd name="connsiteX161" fmla="*/ 3410912 w 4495795"/>
              <a:gd name="connsiteY161" fmla="*/ 3152136 h 3402271"/>
              <a:gd name="connsiteX162" fmla="*/ 3415478 w 4495795"/>
              <a:gd name="connsiteY162" fmla="*/ 3140502 h 3402271"/>
              <a:gd name="connsiteX163" fmla="*/ 2502248 w 4495795"/>
              <a:gd name="connsiteY163" fmla="*/ 3076513 h 3402271"/>
              <a:gd name="connsiteX164" fmla="*/ 2506815 w 4495795"/>
              <a:gd name="connsiteY164" fmla="*/ 3076513 h 3402271"/>
              <a:gd name="connsiteX165" fmla="*/ 2515948 w 4495795"/>
              <a:gd name="connsiteY165" fmla="*/ 3076513 h 3402271"/>
              <a:gd name="connsiteX166" fmla="*/ 2529646 w 4495795"/>
              <a:gd name="connsiteY166" fmla="*/ 3088148 h 3402271"/>
              <a:gd name="connsiteX167" fmla="*/ 2538778 w 4495795"/>
              <a:gd name="connsiteY167" fmla="*/ 3093965 h 3402271"/>
              <a:gd name="connsiteX168" fmla="*/ 2525080 w 4495795"/>
              <a:gd name="connsiteY168" fmla="*/ 3099782 h 3402271"/>
              <a:gd name="connsiteX169" fmla="*/ 2511381 w 4495795"/>
              <a:gd name="connsiteY169" fmla="*/ 3105599 h 3402271"/>
              <a:gd name="connsiteX170" fmla="*/ 2502248 w 4495795"/>
              <a:gd name="connsiteY170" fmla="*/ 3105599 h 3402271"/>
              <a:gd name="connsiteX171" fmla="*/ 2488551 w 4495795"/>
              <a:gd name="connsiteY171" fmla="*/ 3099782 h 3402271"/>
              <a:gd name="connsiteX172" fmla="*/ 2493117 w 4495795"/>
              <a:gd name="connsiteY172" fmla="*/ 3088148 h 3402271"/>
              <a:gd name="connsiteX173" fmla="*/ 3077583 w 4495795"/>
              <a:gd name="connsiteY173" fmla="*/ 3070696 h 3402271"/>
              <a:gd name="connsiteX174" fmla="*/ 3082149 w 4495795"/>
              <a:gd name="connsiteY174" fmla="*/ 3076512 h 3402271"/>
              <a:gd name="connsiteX175" fmla="*/ 3082149 w 4495795"/>
              <a:gd name="connsiteY175" fmla="*/ 3088147 h 3402271"/>
              <a:gd name="connsiteX176" fmla="*/ 3077583 w 4495795"/>
              <a:gd name="connsiteY176" fmla="*/ 3105598 h 3402271"/>
              <a:gd name="connsiteX177" fmla="*/ 3077584 w 4495795"/>
              <a:gd name="connsiteY177" fmla="*/ 3105598 h 3402271"/>
              <a:gd name="connsiteX178" fmla="*/ 3082150 w 4495795"/>
              <a:gd name="connsiteY178" fmla="*/ 3088147 h 3402271"/>
              <a:gd name="connsiteX179" fmla="*/ 3082150 w 4495795"/>
              <a:gd name="connsiteY179" fmla="*/ 3076513 h 3402271"/>
              <a:gd name="connsiteX180" fmla="*/ 3077584 w 4495795"/>
              <a:gd name="connsiteY180" fmla="*/ 3070697 h 3402271"/>
              <a:gd name="connsiteX181" fmla="*/ 3077585 w 4495795"/>
              <a:gd name="connsiteY181" fmla="*/ 3070697 h 3402271"/>
              <a:gd name="connsiteX182" fmla="*/ 3077584 w 4495795"/>
              <a:gd name="connsiteY182" fmla="*/ 3070696 h 3402271"/>
              <a:gd name="connsiteX183" fmla="*/ 3059318 w 4495795"/>
              <a:gd name="connsiteY183" fmla="*/ 3064878 h 3402271"/>
              <a:gd name="connsiteX184" fmla="*/ 3027355 w 4495795"/>
              <a:gd name="connsiteY184" fmla="*/ 3088147 h 3402271"/>
              <a:gd name="connsiteX185" fmla="*/ 2990825 w 4495795"/>
              <a:gd name="connsiteY185" fmla="*/ 3105598 h 3402271"/>
              <a:gd name="connsiteX186" fmla="*/ 2990826 w 4495795"/>
              <a:gd name="connsiteY186" fmla="*/ 3105598 h 3402271"/>
              <a:gd name="connsiteX187" fmla="*/ 3027356 w 4495795"/>
              <a:gd name="connsiteY187" fmla="*/ 3088147 h 3402271"/>
              <a:gd name="connsiteX188" fmla="*/ 3059319 w 4495795"/>
              <a:gd name="connsiteY188" fmla="*/ 3064878 h 3402271"/>
              <a:gd name="connsiteX189" fmla="*/ 3073016 w 4495795"/>
              <a:gd name="connsiteY189" fmla="*/ 3070696 h 3402271"/>
              <a:gd name="connsiteX190" fmla="*/ 3073017 w 4495795"/>
              <a:gd name="connsiteY190" fmla="*/ 3070696 h 3402271"/>
              <a:gd name="connsiteX191" fmla="*/ 3059319 w 4495795"/>
              <a:gd name="connsiteY191" fmla="*/ 3064878 h 3402271"/>
              <a:gd name="connsiteX192" fmla="*/ 3762507 w 4495795"/>
              <a:gd name="connsiteY192" fmla="*/ 3053244 h 3402271"/>
              <a:gd name="connsiteX193" fmla="*/ 3780771 w 4495795"/>
              <a:gd name="connsiteY193" fmla="*/ 3053244 h 3402271"/>
              <a:gd name="connsiteX194" fmla="*/ 3785338 w 4495795"/>
              <a:gd name="connsiteY194" fmla="*/ 3053244 h 3402271"/>
              <a:gd name="connsiteX195" fmla="*/ 3780771 w 4495795"/>
              <a:gd name="connsiteY195" fmla="*/ 3059061 h 3402271"/>
              <a:gd name="connsiteX196" fmla="*/ 3771639 w 4495795"/>
              <a:gd name="connsiteY196" fmla="*/ 3070696 h 3402271"/>
              <a:gd name="connsiteX197" fmla="*/ 3744242 w 4495795"/>
              <a:gd name="connsiteY197" fmla="*/ 3076512 h 3402271"/>
              <a:gd name="connsiteX198" fmla="*/ 3707713 w 4495795"/>
              <a:gd name="connsiteY198" fmla="*/ 3093964 h 3402271"/>
              <a:gd name="connsiteX199" fmla="*/ 3721411 w 4495795"/>
              <a:gd name="connsiteY199" fmla="*/ 3099781 h 3402271"/>
              <a:gd name="connsiteX200" fmla="*/ 3735110 w 4495795"/>
              <a:gd name="connsiteY200" fmla="*/ 3099781 h 3402271"/>
              <a:gd name="connsiteX201" fmla="*/ 3744242 w 4495795"/>
              <a:gd name="connsiteY201" fmla="*/ 3099781 h 3402271"/>
              <a:gd name="connsiteX202" fmla="*/ 3748808 w 4495795"/>
              <a:gd name="connsiteY202" fmla="*/ 3105598 h 3402271"/>
              <a:gd name="connsiteX203" fmla="*/ 3748808 w 4495795"/>
              <a:gd name="connsiteY203" fmla="*/ 3111415 h 3402271"/>
              <a:gd name="connsiteX204" fmla="*/ 3748808 w 4495795"/>
              <a:gd name="connsiteY204" fmla="*/ 3123049 h 3402271"/>
              <a:gd name="connsiteX205" fmla="*/ 3771639 w 4495795"/>
              <a:gd name="connsiteY205" fmla="*/ 3117232 h 3402271"/>
              <a:gd name="connsiteX206" fmla="*/ 3789904 w 4495795"/>
              <a:gd name="connsiteY206" fmla="*/ 3111415 h 3402271"/>
              <a:gd name="connsiteX207" fmla="*/ 3803602 w 4495795"/>
              <a:gd name="connsiteY207" fmla="*/ 3093964 h 3402271"/>
              <a:gd name="connsiteX208" fmla="*/ 3821867 w 4495795"/>
              <a:gd name="connsiteY208" fmla="*/ 3088147 h 3402271"/>
              <a:gd name="connsiteX209" fmla="*/ 3830999 w 4495795"/>
              <a:gd name="connsiteY209" fmla="*/ 3088147 h 3402271"/>
              <a:gd name="connsiteX210" fmla="*/ 3835565 w 4495795"/>
              <a:gd name="connsiteY210" fmla="*/ 3093964 h 3402271"/>
              <a:gd name="connsiteX211" fmla="*/ 3840132 w 4495795"/>
              <a:gd name="connsiteY211" fmla="*/ 3099781 h 3402271"/>
              <a:gd name="connsiteX212" fmla="*/ 3840132 w 4495795"/>
              <a:gd name="connsiteY212" fmla="*/ 3105598 h 3402271"/>
              <a:gd name="connsiteX213" fmla="*/ 3840132 w 4495795"/>
              <a:gd name="connsiteY213" fmla="*/ 3117232 h 3402271"/>
              <a:gd name="connsiteX214" fmla="*/ 3844697 w 4495795"/>
              <a:gd name="connsiteY214" fmla="*/ 3140500 h 3402271"/>
              <a:gd name="connsiteX215" fmla="*/ 3858396 w 4495795"/>
              <a:gd name="connsiteY215" fmla="*/ 3152134 h 3402271"/>
              <a:gd name="connsiteX216" fmla="*/ 3867529 w 4495795"/>
              <a:gd name="connsiteY216" fmla="*/ 3152134 h 3402271"/>
              <a:gd name="connsiteX217" fmla="*/ 3881227 w 4495795"/>
              <a:gd name="connsiteY217" fmla="*/ 3152134 h 3402271"/>
              <a:gd name="connsiteX218" fmla="*/ 3899491 w 4495795"/>
              <a:gd name="connsiteY218" fmla="*/ 3146318 h 3402271"/>
              <a:gd name="connsiteX219" fmla="*/ 3913190 w 4495795"/>
              <a:gd name="connsiteY219" fmla="*/ 3146318 h 3402271"/>
              <a:gd name="connsiteX220" fmla="*/ 3917756 w 4495795"/>
              <a:gd name="connsiteY220" fmla="*/ 3140500 h 3402271"/>
              <a:gd name="connsiteX221" fmla="*/ 3917756 w 4495795"/>
              <a:gd name="connsiteY221" fmla="*/ 3134683 h 3402271"/>
              <a:gd name="connsiteX222" fmla="*/ 3908624 w 4495795"/>
              <a:gd name="connsiteY222" fmla="*/ 3117232 h 3402271"/>
              <a:gd name="connsiteX223" fmla="*/ 3899491 w 4495795"/>
              <a:gd name="connsiteY223" fmla="*/ 3111415 h 3402271"/>
              <a:gd name="connsiteX224" fmla="*/ 3885793 w 4495795"/>
              <a:gd name="connsiteY224" fmla="*/ 3105598 h 3402271"/>
              <a:gd name="connsiteX225" fmla="*/ 3885793 w 4495795"/>
              <a:gd name="connsiteY225" fmla="*/ 3099781 h 3402271"/>
              <a:gd name="connsiteX226" fmla="*/ 3899491 w 4495795"/>
              <a:gd name="connsiteY226" fmla="*/ 3088147 h 3402271"/>
              <a:gd name="connsiteX227" fmla="*/ 3917756 w 4495795"/>
              <a:gd name="connsiteY227" fmla="*/ 3070696 h 3402271"/>
              <a:gd name="connsiteX228" fmla="*/ 3945153 w 4495795"/>
              <a:gd name="connsiteY228" fmla="*/ 3064878 h 3402271"/>
              <a:gd name="connsiteX229" fmla="*/ 3972550 w 4495795"/>
              <a:gd name="connsiteY229" fmla="*/ 3053244 h 3402271"/>
              <a:gd name="connsiteX230" fmla="*/ 3990815 w 4495795"/>
              <a:gd name="connsiteY230" fmla="*/ 3053244 h 3402271"/>
              <a:gd name="connsiteX231" fmla="*/ 4009079 w 4495795"/>
              <a:gd name="connsiteY231" fmla="*/ 3059061 h 3402271"/>
              <a:gd name="connsiteX232" fmla="*/ 4018212 w 4495795"/>
              <a:gd name="connsiteY232" fmla="*/ 3070696 h 3402271"/>
              <a:gd name="connsiteX233" fmla="*/ 4018212 w 4495795"/>
              <a:gd name="connsiteY233" fmla="*/ 3076512 h 3402271"/>
              <a:gd name="connsiteX234" fmla="*/ 4018212 w 4495795"/>
              <a:gd name="connsiteY234" fmla="*/ 3088147 h 3402271"/>
              <a:gd name="connsiteX235" fmla="*/ 4018212 w 4495795"/>
              <a:gd name="connsiteY235" fmla="*/ 3093964 h 3402271"/>
              <a:gd name="connsiteX236" fmla="*/ 4013645 w 4495795"/>
              <a:gd name="connsiteY236" fmla="*/ 3099781 h 3402271"/>
              <a:gd name="connsiteX237" fmla="*/ 3981682 w 4495795"/>
              <a:gd name="connsiteY237" fmla="*/ 3099781 h 3402271"/>
              <a:gd name="connsiteX238" fmla="*/ 3954285 w 4495795"/>
              <a:gd name="connsiteY238" fmla="*/ 3117232 h 3402271"/>
              <a:gd name="connsiteX239" fmla="*/ 3999947 w 4495795"/>
              <a:gd name="connsiteY239" fmla="*/ 3123049 h 3402271"/>
              <a:gd name="connsiteX240" fmla="*/ 4054741 w 4495795"/>
              <a:gd name="connsiteY240" fmla="*/ 3146318 h 3402271"/>
              <a:gd name="connsiteX241" fmla="*/ 4022778 w 4495795"/>
              <a:gd name="connsiteY241" fmla="*/ 3152134 h 3402271"/>
              <a:gd name="connsiteX242" fmla="*/ 3995381 w 4495795"/>
              <a:gd name="connsiteY242" fmla="*/ 3163769 h 3402271"/>
              <a:gd name="connsiteX243" fmla="*/ 3981682 w 4495795"/>
              <a:gd name="connsiteY243" fmla="*/ 3157952 h 3402271"/>
              <a:gd name="connsiteX244" fmla="*/ 3967984 w 4495795"/>
              <a:gd name="connsiteY244" fmla="*/ 3152134 h 3402271"/>
              <a:gd name="connsiteX245" fmla="*/ 3954285 w 4495795"/>
              <a:gd name="connsiteY245" fmla="*/ 3146318 h 3402271"/>
              <a:gd name="connsiteX246" fmla="*/ 3940587 w 4495795"/>
              <a:gd name="connsiteY246" fmla="*/ 3157952 h 3402271"/>
              <a:gd name="connsiteX247" fmla="*/ 3913190 w 4495795"/>
              <a:gd name="connsiteY247" fmla="*/ 3169586 h 3402271"/>
              <a:gd name="connsiteX248" fmla="*/ 3885793 w 4495795"/>
              <a:gd name="connsiteY248" fmla="*/ 3192854 h 3402271"/>
              <a:gd name="connsiteX249" fmla="*/ 3872094 w 4495795"/>
              <a:gd name="connsiteY249" fmla="*/ 3192854 h 3402271"/>
              <a:gd name="connsiteX250" fmla="*/ 3858396 w 4495795"/>
              <a:gd name="connsiteY250" fmla="*/ 3192854 h 3402271"/>
              <a:gd name="connsiteX251" fmla="*/ 3840132 w 4495795"/>
              <a:gd name="connsiteY251" fmla="*/ 3192854 h 3402271"/>
              <a:gd name="connsiteX252" fmla="*/ 3826433 w 4495795"/>
              <a:gd name="connsiteY252" fmla="*/ 3175403 h 3402271"/>
              <a:gd name="connsiteX253" fmla="*/ 3817301 w 4495795"/>
              <a:gd name="connsiteY253" fmla="*/ 3163769 h 3402271"/>
              <a:gd name="connsiteX254" fmla="*/ 3808168 w 4495795"/>
              <a:gd name="connsiteY254" fmla="*/ 3152134 h 3402271"/>
              <a:gd name="connsiteX255" fmla="*/ 3799036 w 4495795"/>
              <a:gd name="connsiteY255" fmla="*/ 3146318 h 3402271"/>
              <a:gd name="connsiteX256" fmla="*/ 3780771 w 4495795"/>
              <a:gd name="connsiteY256" fmla="*/ 3146318 h 3402271"/>
              <a:gd name="connsiteX257" fmla="*/ 3753375 w 4495795"/>
              <a:gd name="connsiteY257" fmla="*/ 3157952 h 3402271"/>
              <a:gd name="connsiteX258" fmla="*/ 3725978 w 4495795"/>
              <a:gd name="connsiteY258" fmla="*/ 3163769 h 3402271"/>
              <a:gd name="connsiteX259" fmla="*/ 3698581 w 4495795"/>
              <a:gd name="connsiteY259" fmla="*/ 3157952 h 3402271"/>
              <a:gd name="connsiteX260" fmla="*/ 3671184 w 4495795"/>
              <a:gd name="connsiteY260" fmla="*/ 3146318 h 3402271"/>
              <a:gd name="connsiteX261" fmla="*/ 3648353 w 4495795"/>
              <a:gd name="connsiteY261" fmla="*/ 3117232 h 3402271"/>
              <a:gd name="connsiteX262" fmla="*/ 3630088 w 4495795"/>
              <a:gd name="connsiteY262" fmla="*/ 3099781 h 3402271"/>
              <a:gd name="connsiteX263" fmla="*/ 3639220 w 4495795"/>
              <a:gd name="connsiteY263" fmla="*/ 3088147 h 3402271"/>
              <a:gd name="connsiteX264" fmla="*/ 3652919 w 4495795"/>
              <a:gd name="connsiteY264" fmla="*/ 3076512 h 3402271"/>
              <a:gd name="connsiteX265" fmla="*/ 3675750 w 4495795"/>
              <a:gd name="connsiteY265" fmla="*/ 3070696 h 3402271"/>
              <a:gd name="connsiteX266" fmla="*/ 3689448 w 4495795"/>
              <a:gd name="connsiteY266" fmla="*/ 3064878 h 3402271"/>
              <a:gd name="connsiteX267" fmla="*/ 3725978 w 4495795"/>
              <a:gd name="connsiteY267" fmla="*/ 3059061 h 3402271"/>
              <a:gd name="connsiteX268" fmla="*/ 3867528 w 4495795"/>
              <a:gd name="connsiteY268" fmla="*/ 3024160 h 3402271"/>
              <a:gd name="connsiteX269" fmla="*/ 3899490 w 4495795"/>
              <a:gd name="connsiteY269" fmla="*/ 3024160 h 3402271"/>
              <a:gd name="connsiteX270" fmla="*/ 3876660 w 4495795"/>
              <a:gd name="connsiteY270" fmla="*/ 3047428 h 3402271"/>
              <a:gd name="connsiteX271" fmla="*/ 3849263 w 4495795"/>
              <a:gd name="connsiteY271" fmla="*/ 3059062 h 3402271"/>
              <a:gd name="connsiteX272" fmla="*/ 3840131 w 4495795"/>
              <a:gd name="connsiteY272" fmla="*/ 3059062 h 3402271"/>
              <a:gd name="connsiteX273" fmla="*/ 3830998 w 4495795"/>
              <a:gd name="connsiteY273" fmla="*/ 3053245 h 3402271"/>
              <a:gd name="connsiteX274" fmla="*/ 3830998 w 4495795"/>
              <a:gd name="connsiteY274" fmla="*/ 3047428 h 3402271"/>
              <a:gd name="connsiteX275" fmla="*/ 3835564 w 4495795"/>
              <a:gd name="connsiteY275" fmla="*/ 3029977 h 3402271"/>
              <a:gd name="connsiteX276" fmla="*/ 3315023 w 4495795"/>
              <a:gd name="connsiteY276" fmla="*/ 3024159 h 3402271"/>
              <a:gd name="connsiteX277" fmla="*/ 3269361 w 4495795"/>
              <a:gd name="connsiteY277" fmla="*/ 3053244 h 3402271"/>
              <a:gd name="connsiteX278" fmla="*/ 3219133 w 4495795"/>
              <a:gd name="connsiteY278" fmla="*/ 3059061 h 3402271"/>
              <a:gd name="connsiteX279" fmla="*/ 3219134 w 4495795"/>
              <a:gd name="connsiteY279" fmla="*/ 3059061 h 3402271"/>
              <a:gd name="connsiteX280" fmla="*/ 3269362 w 4495795"/>
              <a:gd name="connsiteY280" fmla="*/ 3053244 h 3402271"/>
              <a:gd name="connsiteX281" fmla="*/ 3315024 w 4495795"/>
              <a:gd name="connsiteY281" fmla="*/ 3024159 h 3402271"/>
              <a:gd name="connsiteX282" fmla="*/ 3237398 w 4495795"/>
              <a:gd name="connsiteY282" fmla="*/ 3012525 h 3402271"/>
              <a:gd name="connsiteX283" fmla="*/ 3260229 w 4495795"/>
              <a:gd name="connsiteY283" fmla="*/ 3018342 h 3402271"/>
              <a:gd name="connsiteX284" fmla="*/ 3283059 w 4495795"/>
              <a:gd name="connsiteY284" fmla="*/ 3024159 h 3402271"/>
              <a:gd name="connsiteX285" fmla="*/ 3283060 w 4495795"/>
              <a:gd name="connsiteY285" fmla="*/ 3024159 h 3402271"/>
              <a:gd name="connsiteX286" fmla="*/ 3260230 w 4495795"/>
              <a:gd name="connsiteY286" fmla="*/ 3018342 h 3402271"/>
              <a:gd name="connsiteX287" fmla="*/ 3237399 w 4495795"/>
              <a:gd name="connsiteY287" fmla="*/ 3012525 h 3402271"/>
              <a:gd name="connsiteX288" fmla="*/ 3210001 w 4495795"/>
              <a:gd name="connsiteY288" fmla="*/ 3012525 h 3402271"/>
              <a:gd name="connsiteX289" fmla="*/ 3200869 w 4495795"/>
              <a:gd name="connsiteY289" fmla="*/ 3018342 h 3402271"/>
              <a:gd name="connsiteX290" fmla="*/ 3200869 w 4495795"/>
              <a:gd name="connsiteY290" fmla="*/ 3041610 h 3402271"/>
              <a:gd name="connsiteX291" fmla="*/ 3200869 w 4495795"/>
              <a:gd name="connsiteY291" fmla="*/ 3047427 h 3402271"/>
              <a:gd name="connsiteX292" fmla="*/ 3200869 w 4495795"/>
              <a:gd name="connsiteY292" fmla="*/ 3053244 h 3402271"/>
              <a:gd name="connsiteX293" fmla="*/ 3205435 w 4495795"/>
              <a:gd name="connsiteY293" fmla="*/ 3059061 h 3402271"/>
              <a:gd name="connsiteX294" fmla="*/ 3200870 w 4495795"/>
              <a:gd name="connsiteY294" fmla="*/ 3053245 h 3402271"/>
              <a:gd name="connsiteX295" fmla="*/ 3200870 w 4495795"/>
              <a:gd name="connsiteY295" fmla="*/ 3053244 h 3402271"/>
              <a:gd name="connsiteX296" fmla="*/ 3200870 w 4495795"/>
              <a:gd name="connsiteY296" fmla="*/ 3047428 h 3402271"/>
              <a:gd name="connsiteX297" fmla="*/ 3200870 w 4495795"/>
              <a:gd name="connsiteY297" fmla="*/ 3047427 h 3402271"/>
              <a:gd name="connsiteX298" fmla="*/ 3200870 w 4495795"/>
              <a:gd name="connsiteY298" fmla="*/ 3041611 h 3402271"/>
              <a:gd name="connsiteX299" fmla="*/ 3200870 w 4495795"/>
              <a:gd name="connsiteY299" fmla="*/ 3041610 h 3402271"/>
              <a:gd name="connsiteX300" fmla="*/ 3200870 w 4495795"/>
              <a:gd name="connsiteY300" fmla="*/ 3018343 h 3402271"/>
              <a:gd name="connsiteX301" fmla="*/ 3200870 w 4495795"/>
              <a:gd name="connsiteY301" fmla="*/ 3018342 h 3402271"/>
              <a:gd name="connsiteX302" fmla="*/ 3210002 w 4495795"/>
              <a:gd name="connsiteY302" fmla="*/ 3012525 h 3402271"/>
              <a:gd name="connsiteX303" fmla="*/ 4205423 w 4495795"/>
              <a:gd name="connsiteY303" fmla="*/ 2942722 h 3402271"/>
              <a:gd name="connsiteX304" fmla="*/ 4232820 w 4495795"/>
              <a:gd name="connsiteY304" fmla="*/ 2942722 h 3402271"/>
              <a:gd name="connsiteX305" fmla="*/ 4251084 w 4495795"/>
              <a:gd name="connsiteY305" fmla="*/ 2942722 h 3402271"/>
              <a:gd name="connsiteX306" fmla="*/ 4269349 w 4495795"/>
              <a:gd name="connsiteY306" fmla="*/ 2948539 h 3402271"/>
              <a:gd name="connsiteX307" fmla="*/ 4255651 w 4495795"/>
              <a:gd name="connsiteY307" fmla="*/ 2960173 h 3402271"/>
              <a:gd name="connsiteX308" fmla="*/ 4241952 w 4495795"/>
              <a:gd name="connsiteY308" fmla="*/ 2965990 h 3402271"/>
              <a:gd name="connsiteX309" fmla="*/ 4187158 w 4495795"/>
              <a:gd name="connsiteY309" fmla="*/ 2971807 h 3402271"/>
              <a:gd name="connsiteX310" fmla="*/ 4132364 w 4495795"/>
              <a:gd name="connsiteY310" fmla="*/ 2983442 h 3402271"/>
              <a:gd name="connsiteX311" fmla="*/ 4123232 w 4495795"/>
              <a:gd name="connsiteY311" fmla="*/ 2995075 h 3402271"/>
              <a:gd name="connsiteX312" fmla="*/ 4100401 w 4495795"/>
              <a:gd name="connsiteY312" fmla="*/ 2995075 h 3402271"/>
              <a:gd name="connsiteX313" fmla="*/ 4095835 w 4495795"/>
              <a:gd name="connsiteY313" fmla="*/ 2995075 h 3402271"/>
              <a:gd name="connsiteX314" fmla="*/ 4091269 w 4495795"/>
              <a:gd name="connsiteY314" fmla="*/ 2983442 h 3402271"/>
              <a:gd name="connsiteX315" fmla="*/ 4091269 w 4495795"/>
              <a:gd name="connsiteY315" fmla="*/ 2977624 h 3402271"/>
              <a:gd name="connsiteX316" fmla="*/ 4091269 w 4495795"/>
              <a:gd name="connsiteY316" fmla="*/ 2971807 h 3402271"/>
              <a:gd name="connsiteX317" fmla="*/ 4109534 w 4495795"/>
              <a:gd name="connsiteY317" fmla="*/ 2965990 h 3402271"/>
              <a:gd name="connsiteX318" fmla="*/ 4136931 w 4495795"/>
              <a:gd name="connsiteY318" fmla="*/ 2960173 h 3402271"/>
              <a:gd name="connsiteX319" fmla="*/ 4159761 w 4495795"/>
              <a:gd name="connsiteY319" fmla="*/ 2954356 h 3402271"/>
              <a:gd name="connsiteX320" fmla="*/ 4182592 w 4495795"/>
              <a:gd name="connsiteY320" fmla="*/ 2948539 h 3402271"/>
              <a:gd name="connsiteX321" fmla="*/ 4356106 w 4495795"/>
              <a:gd name="connsiteY321" fmla="*/ 2907817 h 3402271"/>
              <a:gd name="connsiteX322" fmla="*/ 4369804 w 4495795"/>
              <a:gd name="connsiteY322" fmla="*/ 2913634 h 3402271"/>
              <a:gd name="connsiteX323" fmla="*/ 4383503 w 4495795"/>
              <a:gd name="connsiteY323" fmla="*/ 2919451 h 3402271"/>
              <a:gd name="connsiteX324" fmla="*/ 4388069 w 4495795"/>
              <a:gd name="connsiteY324" fmla="*/ 2931085 h 3402271"/>
              <a:gd name="connsiteX325" fmla="*/ 4388069 w 4495795"/>
              <a:gd name="connsiteY325" fmla="*/ 2948537 h 3402271"/>
              <a:gd name="connsiteX326" fmla="*/ 4383503 w 4495795"/>
              <a:gd name="connsiteY326" fmla="*/ 2954354 h 3402271"/>
              <a:gd name="connsiteX327" fmla="*/ 4369804 w 4495795"/>
              <a:gd name="connsiteY327" fmla="*/ 2954354 h 3402271"/>
              <a:gd name="connsiteX328" fmla="*/ 4360672 w 4495795"/>
              <a:gd name="connsiteY328" fmla="*/ 2954354 h 3402271"/>
              <a:gd name="connsiteX329" fmla="*/ 4346974 w 4495795"/>
              <a:gd name="connsiteY329" fmla="*/ 2954354 h 3402271"/>
              <a:gd name="connsiteX330" fmla="*/ 4328709 w 4495795"/>
              <a:gd name="connsiteY330" fmla="*/ 2954354 h 3402271"/>
              <a:gd name="connsiteX331" fmla="*/ 4324143 w 4495795"/>
              <a:gd name="connsiteY331" fmla="*/ 2960171 h 3402271"/>
              <a:gd name="connsiteX332" fmla="*/ 4319577 w 4495795"/>
              <a:gd name="connsiteY332" fmla="*/ 2965988 h 3402271"/>
              <a:gd name="connsiteX333" fmla="*/ 4319577 w 4495795"/>
              <a:gd name="connsiteY333" fmla="*/ 2971805 h 3402271"/>
              <a:gd name="connsiteX334" fmla="*/ 4328709 w 4495795"/>
              <a:gd name="connsiteY334" fmla="*/ 2977622 h 3402271"/>
              <a:gd name="connsiteX335" fmla="*/ 4337841 w 4495795"/>
              <a:gd name="connsiteY335" fmla="*/ 2983440 h 3402271"/>
              <a:gd name="connsiteX336" fmla="*/ 4351540 w 4495795"/>
              <a:gd name="connsiteY336" fmla="*/ 2983440 h 3402271"/>
              <a:gd name="connsiteX337" fmla="*/ 4374371 w 4495795"/>
              <a:gd name="connsiteY337" fmla="*/ 2995073 h 3402271"/>
              <a:gd name="connsiteX338" fmla="*/ 4392635 w 4495795"/>
              <a:gd name="connsiteY338" fmla="*/ 2995073 h 3402271"/>
              <a:gd name="connsiteX339" fmla="*/ 4360672 w 4495795"/>
              <a:gd name="connsiteY339" fmla="*/ 3018342 h 3402271"/>
              <a:gd name="connsiteX340" fmla="*/ 4328709 w 4495795"/>
              <a:gd name="connsiteY340" fmla="*/ 3053244 h 3402271"/>
              <a:gd name="connsiteX341" fmla="*/ 4328709 w 4495795"/>
              <a:gd name="connsiteY341" fmla="*/ 3070696 h 3402271"/>
              <a:gd name="connsiteX342" fmla="*/ 4328709 w 4495795"/>
              <a:gd name="connsiteY342" fmla="*/ 3088147 h 3402271"/>
              <a:gd name="connsiteX343" fmla="*/ 4328709 w 4495795"/>
              <a:gd name="connsiteY343" fmla="*/ 3093964 h 3402271"/>
              <a:gd name="connsiteX344" fmla="*/ 4328709 w 4495795"/>
              <a:gd name="connsiteY344" fmla="*/ 3099781 h 3402271"/>
              <a:gd name="connsiteX345" fmla="*/ 4324143 w 4495795"/>
              <a:gd name="connsiteY345" fmla="*/ 3105598 h 3402271"/>
              <a:gd name="connsiteX346" fmla="*/ 4315010 w 4495795"/>
              <a:gd name="connsiteY346" fmla="*/ 3105598 h 3402271"/>
              <a:gd name="connsiteX347" fmla="*/ 4305878 w 4495795"/>
              <a:gd name="connsiteY347" fmla="*/ 3105598 h 3402271"/>
              <a:gd name="connsiteX348" fmla="*/ 4296746 w 4495795"/>
              <a:gd name="connsiteY348" fmla="*/ 3099781 h 3402271"/>
              <a:gd name="connsiteX349" fmla="*/ 4296746 w 4495795"/>
              <a:gd name="connsiteY349" fmla="*/ 3093964 h 3402271"/>
              <a:gd name="connsiteX350" fmla="*/ 4296746 w 4495795"/>
              <a:gd name="connsiteY350" fmla="*/ 3088147 h 3402271"/>
              <a:gd name="connsiteX351" fmla="*/ 4296746 w 4495795"/>
              <a:gd name="connsiteY351" fmla="*/ 3064878 h 3402271"/>
              <a:gd name="connsiteX352" fmla="*/ 4292180 w 4495795"/>
              <a:gd name="connsiteY352" fmla="*/ 3053244 h 3402271"/>
              <a:gd name="connsiteX353" fmla="*/ 4283047 w 4495795"/>
              <a:gd name="connsiteY353" fmla="*/ 3047427 h 3402271"/>
              <a:gd name="connsiteX354" fmla="*/ 4278481 w 4495795"/>
              <a:gd name="connsiteY354" fmla="*/ 3047427 h 3402271"/>
              <a:gd name="connsiteX355" fmla="*/ 4273915 w 4495795"/>
              <a:gd name="connsiteY355" fmla="*/ 3047427 h 3402271"/>
              <a:gd name="connsiteX356" fmla="*/ 4260216 w 4495795"/>
              <a:gd name="connsiteY356" fmla="*/ 3053244 h 3402271"/>
              <a:gd name="connsiteX357" fmla="*/ 4255651 w 4495795"/>
              <a:gd name="connsiteY357" fmla="*/ 3064878 h 3402271"/>
              <a:gd name="connsiteX358" fmla="*/ 4251084 w 4495795"/>
              <a:gd name="connsiteY358" fmla="*/ 3088147 h 3402271"/>
              <a:gd name="connsiteX359" fmla="*/ 4241952 w 4495795"/>
              <a:gd name="connsiteY359" fmla="*/ 3064878 h 3402271"/>
              <a:gd name="connsiteX360" fmla="*/ 4223687 w 4495795"/>
              <a:gd name="connsiteY360" fmla="*/ 3047427 h 3402271"/>
              <a:gd name="connsiteX361" fmla="*/ 4219121 w 4495795"/>
              <a:gd name="connsiteY361" fmla="*/ 3047427 h 3402271"/>
              <a:gd name="connsiteX362" fmla="*/ 4209989 w 4495795"/>
              <a:gd name="connsiteY362" fmla="*/ 3047427 h 3402271"/>
              <a:gd name="connsiteX363" fmla="*/ 4200857 w 4495795"/>
              <a:gd name="connsiteY363" fmla="*/ 3047427 h 3402271"/>
              <a:gd name="connsiteX364" fmla="*/ 4196291 w 4495795"/>
              <a:gd name="connsiteY364" fmla="*/ 3059061 h 3402271"/>
              <a:gd name="connsiteX365" fmla="*/ 4178026 w 4495795"/>
              <a:gd name="connsiteY365" fmla="*/ 3076512 h 3402271"/>
              <a:gd name="connsiteX366" fmla="*/ 4173460 w 4495795"/>
              <a:gd name="connsiteY366" fmla="*/ 3105598 h 3402271"/>
              <a:gd name="connsiteX367" fmla="*/ 4168894 w 4495795"/>
              <a:gd name="connsiteY367" fmla="*/ 3111415 h 3402271"/>
              <a:gd name="connsiteX368" fmla="*/ 4164327 w 4495795"/>
              <a:gd name="connsiteY368" fmla="*/ 3123049 h 3402271"/>
              <a:gd name="connsiteX369" fmla="*/ 4150629 w 4495795"/>
              <a:gd name="connsiteY369" fmla="*/ 3134683 h 3402271"/>
              <a:gd name="connsiteX370" fmla="*/ 4141497 w 4495795"/>
              <a:gd name="connsiteY370" fmla="*/ 3134683 h 3402271"/>
              <a:gd name="connsiteX371" fmla="*/ 4146063 w 4495795"/>
              <a:gd name="connsiteY371" fmla="*/ 3117232 h 3402271"/>
              <a:gd name="connsiteX372" fmla="*/ 4150629 w 4495795"/>
              <a:gd name="connsiteY372" fmla="*/ 3105598 h 3402271"/>
              <a:gd name="connsiteX373" fmla="*/ 4150629 w 4495795"/>
              <a:gd name="connsiteY373" fmla="*/ 3093964 h 3402271"/>
              <a:gd name="connsiteX374" fmla="*/ 4146063 w 4495795"/>
              <a:gd name="connsiteY374" fmla="*/ 3076512 h 3402271"/>
              <a:gd name="connsiteX375" fmla="*/ 4136931 w 4495795"/>
              <a:gd name="connsiteY375" fmla="*/ 3059061 h 3402271"/>
              <a:gd name="connsiteX376" fmla="*/ 4141497 w 4495795"/>
              <a:gd name="connsiteY376" fmla="*/ 3041610 h 3402271"/>
              <a:gd name="connsiteX377" fmla="*/ 4164327 w 4495795"/>
              <a:gd name="connsiteY377" fmla="*/ 3018342 h 3402271"/>
              <a:gd name="connsiteX378" fmla="*/ 4196291 w 4495795"/>
              <a:gd name="connsiteY378" fmla="*/ 3006707 h 3402271"/>
              <a:gd name="connsiteX379" fmla="*/ 4209989 w 4495795"/>
              <a:gd name="connsiteY379" fmla="*/ 3012525 h 3402271"/>
              <a:gd name="connsiteX380" fmla="*/ 4223687 w 4495795"/>
              <a:gd name="connsiteY380" fmla="*/ 3018342 h 3402271"/>
              <a:gd name="connsiteX381" fmla="*/ 4241952 w 4495795"/>
              <a:gd name="connsiteY381" fmla="*/ 3006707 h 3402271"/>
              <a:gd name="connsiteX382" fmla="*/ 4255651 w 4495795"/>
              <a:gd name="connsiteY382" fmla="*/ 2983440 h 3402271"/>
              <a:gd name="connsiteX383" fmla="*/ 4273915 w 4495795"/>
              <a:gd name="connsiteY383" fmla="*/ 2977622 h 3402271"/>
              <a:gd name="connsiteX384" fmla="*/ 4292180 w 4495795"/>
              <a:gd name="connsiteY384" fmla="*/ 2965988 h 3402271"/>
              <a:gd name="connsiteX385" fmla="*/ 4296746 w 4495795"/>
              <a:gd name="connsiteY385" fmla="*/ 2960171 h 3402271"/>
              <a:gd name="connsiteX386" fmla="*/ 4296746 w 4495795"/>
              <a:gd name="connsiteY386" fmla="*/ 2954354 h 3402271"/>
              <a:gd name="connsiteX387" fmla="*/ 4296746 w 4495795"/>
              <a:gd name="connsiteY387" fmla="*/ 2948537 h 3402271"/>
              <a:gd name="connsiteX388" fmla="*/ 4283047 w 4495795"/>
              <a:gd name="connsiteY388" fmla="*/ 2942720 h 3402271"/>
              <a:gd name="connsiteX389" fmla="*/ 4310444 w 4495795"/>
              <a:gd name="connsiteY389" fmla="*/ 2925269 h 3402271"/>
              <a:gd name="connsiteX390" fmla="*/ 4337841 w 4495795"/>
              <a:gd name="connsiteY390" fmla="*/ 2913634 h 3402271"/>
              <a:gd name="connsiteX391" fmla="*/ 1648385 w 4495795"/>
              <a:gd name="connsiteY391" fmla="*/ 2902002 h 3402271"/>
              <a:gd name="connsiteX392" fmla="*/ 1652951 w 4495795"/>
              <a:gd name="connsiteY392" fmla="*/ 2902002 h 3402271"/>
              <a:gd name="connsiteX393" fmla="*/ 1657517 w 4495795"/>
              <a:gd name="connsiteY393" fmla="*/ 2907819 h 3402271"/>
              <a:gd name="connsiteX394" fmla="*/ 1657517 w 4495795"/>
              <a:gd name="connsiteY394" fmla="*/ 2913636 h 3402271"/>
              <a:gd name="connsiteX395" fmla="*/ 1652951 w 4495795"/>
              <a:gd name="connsiteY395" fmla="*/ 2919453 h 3402271"/>
              <a:gd name="connsiteX396" fmla="*/ 1643819 w 4495795"/>
              <a:gd name="connsiteY396" fmla="*/ 2925271 h 3402271"/>
              <a:gd name="connsiteX397" fmla="*/ 1634686 w 4495795"/>
              <a:gd name="connsiteY397" fmla="*/ 2931087 h 3402271"/>
              <a:gd name="connsiteX398" fmla="*/ 1625552 w 4495795"/>
              <a:gd name="connsiteY398" fmla="*/ 2925271 h 3402271"/>
              <a:gd name="connsiteX399" fmla="*/ 1620986 w 4495795"/>
              <a:gd name="connsiteY399" fmla="*/ 2919453 h 3402271"/>
              <a:gd name="connsiteX400" fmla="*/ 1625552 w 4495795"/>
              <a:gd name="connsiteY400" fmla="*/ 2913636 h 3402271"/>
              <a:gd name="connsiteX401" fmla="*/ 1639252 w 4495795"/>
              <a:gd name="connsiteY401" fmla="*/ 2907819 h 3402271"/>
              <a:gd name="connsiteX402" fmla="*/ 3995381 w 4495795"/>
              <a:gd name="connsiteY402" fmla="*/ 2832195 h 3402271"/>
              <a:gd name="connsiteX403" fmla="*/ 3981682 w 4495795"/>
              <a:gd name="connsiteY403" fmla="*/ 2838013 h 3402271"/>
              <a:gd name="connsiteX404" fmla="*/ 3967984 w 4495795"/>
              <a:gd name="connsiteY404" fmla="*/ 2838013 h 3402271"/>
              <a:gd name="connsiteX405" fmla="*/ 3949719 w 4495795"/>
              <a:gd name="connsiteY405" fmla="*/ 2838013 h 3402271"/>
              <a:gd name="connsiteX406" fmla="*/ 3931455 w 4495795"/>
              <a:gd name="connsiteY406" fmla="*/ 2849647 h 3402271"/>
              <a:gd name="connsiteX407" fmla="*/ 3931455 w 4495795"/>
              <a:gd name="connsiteY407" fmla="*/ 2849648 h 3402271"/>
              <a:gd name="connsiteX408" fmla="*/ 3931454 w 4495795"/>
              <a:gd name="connsiteY408" fmla="*/ 2849648 h 3402271"/>
              <a:gd name="connsiteX409" fmla="*/ 3922321 w 4495795"/>
              <a:gd name="connsiteY409" fmla="*/ 2861282 h 3402271"/>
              <a:gd name="connsiteX410" fmla="*/ 3922321 w 4495795"/>
              <a:gd name="connsiteY410" fmla="*/ 2861283 h 3402271"/>
              <a:gd name="connsiteX411" fmla="*/ 3931454 w 4495795"/>
              <a:gd name="connsiteY411" fmla="*/ 2849649 h 3402271"/>
              <a:gd name="connsiteX412" fmla="*/ 3931455 w 4495795"/>
              <a:gd name="connsiteY412" fmla="*/ 2849649 h 3402271"/>
              <a:gd name="connsiteX413" fmla="*/ 3931455 w 4495795"/>
              <a:gd name="connsiteY413" fmla="*/ 2849648 h 3402271"/>
              <a:gd name="connsiteX414" fmla="*/ 3949719 w 4495795"/>
              <a:gd name="connsiteY414" fmla="*/ 2838014 h 3402271"/>
              <a:gd name="connsiteX415" fmla="*/ 3967984 w 4495795"/>
              <a:gd name="connsiteY415" fmla="*/ 2838014 h 3402271"/>
              <a:gd name="connsiteX416" fmla="*/ 3981682 w 4495795"/>
              <a:gd name="connsiteY416" fmla="*/ 2838014 h 3402271"/>
              <a:gd name="connsiteX417" fmla="*/ 3995381 w 4495795"/>
              <a:gd name="connsiteY417" fmla="*/ 2832196 h 3402271"/>
              <a:gd name="connsiteX418" fmla="*/ 4022778 w 4495795"/>
              <a:gd name="connsiteY418" fmla="*/ 2832196 h 3402271"/>
              <a:gd name="connsiteX419" fmla="*/ 4036476 w 4495795"/>
              <a:gd name="connsiteY419" fmla="*/ 2832196 h 3402271"/>
              <a:gd name="connsiteX420" fmla="*/ 4045609 w 4495795"/>
              <a:gd name="connsiteY420" fmla="*/ 2832196 h 3402271"/>
              <a:gd name="connsiteX421" fmla="*/ 4050174 w 4495795"/>
              <a:gd name="connsiteY421" fmla="*/ 2838014 h 3402271"/>
              <a:gd name="connsiteX422" fmla="*/ 4050174 w 4495795"/>
              <a:gd name="connsiteY422" fmla="*/ 2838013 h 3402271"/>
              <a:gd name="connsiteX423" fmla="*/ 4045609 w 4495795"/>
              <a:gd name="connsiteY423" fmla="*/ 2832195 h 3402271"/>
              <a:gd name="connsiteX424" fmla="*/ 4036476 w 4495795"/>
              <a:gd name="connsiteY424" fmla="*/ 2832195 h 3402271"/>
              <a:gd name="connsiteX425" fmla="*/ 4022778 w 4495795"/>
              <a:gd name="connsiteY425" fmla="*/ 2832195 h 3402271"/>
              <a:gd name="connsiteX426" fmla="*/ 4346973 w 4495795"/>
              <a:gd name="connsiteY426" fmla="*/ 2779844 h 3402271"/>
              <a:gd name="connsiteX427" fmla="*/ 4315011 w 4495795"/>
              <a:gd name="connsiteY427" fmla="*/ 2803110 h 3402271"/>
              <a:gd name="connsiteX428" fmla="*/ 4283048 w 4495795"/>
              <a:gd name="connsiteY428" fmla="*/ 2814744 h 3402271"/>
              <a:gd name="connsiteX429" fmla="*/ 4255652 w 4495795"/>
              <a:gd name="connsiteY429" fmla="*/ 2814744 h 3402271"/>
              <a:gd name="connsiteX430" fmla="*/ 4223688 w 4495795"/>
              <a:gd name="connsiteY430" fmla="*/ 2814744 h 3402271"/>
              <a:gd name="connsiteX431" fmla="*/ 4214556 w 4495795"/>
              <a:gd name="connsiteY431" fmla="*/ 2820561 h 3402271"/>
              <a:gd name="connsiteX432" fmla="*/ 4209990 w 4495795"/>
              <a:gd name="connsiteY432" fmla="*/ 2826378 h 3402271"/>
              <a:gd name="connsiteX433" fmla="*/ 4187159 w 4495795"/>
              <a:gd name="connsiteY433" fmla="*/ 2832195 h 3402271"/>
              <a:gd name="connsiteX434" fmla="*/ 4173461 w 4495795"/>
              <a:gd name="connsiteY434" fmla="*/ 2832195 h 3402271"/>
              <a:gd name="connsiteX435" fmla="*/ 4146064 w 4495795"/>
              <a:gd name="connsiteY435" fmla="*/ 2832195 h 3402271"/>
              <a:gd name="connsiteX436" fmla="*/ 4118667 w 4495795"/>
              <a:gd name="connsiteY436" fmla="*/ 2838013 h 3402271"/>
              <a:gd name="connsiteX437" fmla="*/ 4104968 w 4495795"/>
              <a:gd name="connsiteY437" fmla="*/ 2838013 h 3402271"/>
              <a:gd name="connsiteX438" fmla="*/ 4091270 w 4495795"/>
              <a:gd name="connsiteY438" fmla="*/ 2832195 h 3402271"/>
              <a:gd name="connsiteX439" fmla="*/ 4091270 w 4495795"/>
              <a:gd name="connsiteY439" fmla="*/ 2832196 h 3402271"/>
              <a:gd name="connsiteX440" fmla="*/ 4104968 w 4495795"/>
              <a:gd name="connsiteY440" fmla="*/ 2838014 h 3402271"/>
              <a:gd name="connsiteX441" fmla="*/ 4118667 w 4495795"/>
              <a:gd name="connsiteY441" fmla="*/ 2838014 h 3402271"/>
              <a:gd name="connsiteX442" fmla="*/ 4146064 w 4495795"/>
              <a:gd name="connsiteY442" fmla="*/ 2832196 h 3402271"/>
              <a:gd name="connsiteX443" fmla="*/ 4173461 w 4495795"/>
              <a:gd name="connsiteY443" fmla="*/ 2832196 h 3402271"/>
              <a:gd name="connsiteX444" fmla="*/ 4187159 w 4495795"/>
              <a:gd name="connsiteY444" fmla="*/ 2832196 h 3402271"/>
              <a:gd name="connsiteX445" fmla="*/ 4209990 w 4495795"/>
              <a:gd name="connsiteY445" fmla="*/ 2826379 h 3402271"/>
              <a:gd name="connsiteX446" fmla="*/ 4214556 w 4495795"/>
              <a:gd name="connsiteY446" fmla="*/ 2820562 h 3402271"/>
              <a:gd name="connsiteX447" fmla="*/ 4223688 w 4495795"/>
              <a:gd name="connsiteY447" fmla="*/ 2814745 h 3402271"/>
              <a:gd name="connsiteX448" fmla="*/ 4255652 w 4495795"/>
              <a:gd name="connsiteY448" fmla="*/ 2814745 h 3402271"/>
              <a:gd name="connsiteX449" fmla="*/ 4283048 w 4495795"/>
              <a:gd name="connsiteY449" fmla="*/ 2814745 h 3402271"/>
              <a:gd name="connsiteX450" fmla="*/ 4315011 w 4495795"/>
              <a:gd name="connsiteY450" fmla="*/ 2803111 h 3402271"/>
              <a:gd name="connsiteX451" fmla="*/ 4346974 w 4495795"/>
              <a:gd name="connsiteY451" fmla="*/ 2779844 h 3402271"/>
              <a:gd name="connsiteX452" fmla="*/ 4315011 w 4495795"/>
              <a:gd name="connsiteY452" fmla="*/ 2762390 h 3402271"/>
              <a:gd name="connsiteX453" fmla="*/ 4296747 w 4495795"/>
              <a:gd name="connsiteY453" fmla="*/ 2768208 h 3402271"/>
              <a:gd name="connsiteX454" fmla="*/ 4296747 w 4495795"/>
              <a:gd name="connsiteY454" fmla="*/ 2768209 h 3402271"/>
              <a:gd name="connsiteX455" fmla="*/ 4315011 w 4495795"/>
              <a:gd name="connsiteY455" fmla="*/ 2762391 h 3402271"/>
              <a:gd name="connsiteX456" fmla="*/ 4324144 w 4495795"/>
              <a:gd name="connsiteY456" fmla="*/ 2768209 h 3402271"/>
              <a:gd name="connsiteX457" fmla="*/ 4333276 w 4495795"/>
              <a:gd name="connsiteY457" fmla="*/ 2774026 h 3402271"/>
              <a:gd name="connsiteX458" fmla="*/ 4346975 w 4495795"/>
              <a:gd name="connsiteY458" fmla="*/ 2779843 h 3402271"/>
              <a:gd name="connsiteX459" fmla="*/ 4346975 w 4495795"/>
              <a:gd name="connsiteY459" fmla="*/ 2779842 h 3402271"/>
              <a:gd name="connsiteX460" fmla="*/ 4333276 w 4495795"/>
              <a:gd name="connsiteY460" fmla="*/ 2774025 h 3402271"/>
              <a:gd name="connsiteX461" fmla="*/ 4324144 w 4495795"/>
              <a:gd name="connsiteY461" fmla="*/ 2768208 h 3402271"/>
              <a:gd name="connsiteX462" fmla="*/ 2543342 w 4495795"/>
              <a:gd name="connsiteY462" fmla="*/ 2750756 h 3402271"/>
              <a:gd name="connsiteX463" fmla="*/ 2538776 w 4495795"/>
              <a:gd name="connsiteY463" fmla="*/ 2756573 h 3402271"/>
              <a:gd name="connsiteX464" fmla="*/ 2529644 w 4495795"/>
              <a:gd name="connsiteY464" fmla="*/ 2762390 h 3402271"/>
              <a:gd name="connsiteX465" fmla="*/ 2529645 w 4495795"/>
              <a:gd name="connsiteY465" fmla="*/ 2762390 h 3402271"/>
              <a:gd name="connsiteX466" fmla="*/ 2538776 w 4495795"/>
              <a:gd name="connsiteY466" fmla="*/ 2756573 h 3402271"/>
              <a:gd name="connsiteX467" fmla="*/ 2543342 w 4495795"/>
              <a:gd name="connsiteY467" fmla="*/ 2750757 h 3402271"/>
              <a:gd name="connsiteX468" fmla="*/ 2547909 w 4495795"/>
              <a:gd name="connsiteY468" fmla="*/ 2756573 h 3402271"/>
              <a:gd name="connsiteX469" fmla="*/ 2552474 w 4495795"/>
              <a:gd name="connsiteY469" fmla="*/ 2762390 h 3402271"/>
              <a:gd name="connsiteX470" fmla="*/ 2547910 w 4495795"/>
              <a:gd name="connsiteY470" fmla="*/ 2756574 h 3402271"/>
              <a:gd name="connsiteX471" fmla="*/ 2543343 w 4495795"/>
              <a:gd name="connsiteY471" fmla="*/ 2750758 h 3402271"/>
              <a:gd name="connsiteX472" fmla="*/ 2543344 w 4495795"/>
              <a:gd name="connsiteY472" fmla="*/ 2750757 h 3402271"/>
              <a:gd name="connsiteX473" fmla="*/ 2543343 w 4495795"/>
              <a:gd name="connsiteY473" fmla="*/ 2750756 h 3402271"/>
              <a:gd name="connsiteX474" fmla="*/ 2543342 w 4495795"/>
              <a:gd name="connsiteY474" fmla="*/ 2750757 h 3402271"/>
              <a:gd name="connsiteX475" fmla="*/ 2926903 w 4495795"/>
              <a:gd name="connsiteY475" fmla="*/ 2733310 h 3402271"/>
              <a:gd name="connsiteX476" fmla="*/ 2931467 w 4495795"/>
              <a:gd name="connsiteY476" fmla="*/ 2739123 h 3402271"/>
              <a:gd name="connsiteX477" fmla="*/ 2926904 w 4495795"/>
              <a:gd name="connsiteY477" fmla="*/ 2733311 h 3402271"/>
              <a:gd name="connsiteX478" fmla="*/ 1452037 w 4495795"/>
              <a:gd name="connsiteY478" fmla="*/ 2570427 h 3402271"/>
              <a:gd name="connsiteX479" fmla="*/ 1456604 w 4495795"/>
              <a:gd name="connsiteY479" fmla="*/ 2570427 h 3402271"/>
              <a:gd name="connsiteX480" fmla="*/ 1465737 w 4495795"/>
              <a:gd name="connsiteY480" fmla="*/ 2570427 h 3402271"/>
              <a:gd name="connsiteX481" fmla="*/ 1465737 w 4495795"/>
              <a:gd name="connsiteY481" fmla="*/ 2582061 h 3402271"/>
              <a:gd name="connsiteX482" fmla="*/ 1456604 w 4495795"/>
              <a:gd name="connsiteY482" fmla="*/ 2587879 h 3402271"/>
              <a:gd name="connsiteX483" fmla="*/ 1447471 w 4495795"/>
              <a:gd name="connsiteY483" fmla="*/ 2593695 h 3402271"/>
              <a:gd name="connsiteX484" fmla="*/ 1415508 w 4495795"/>
              <a:gd name="connsiteY484" fmla="*/ 2622780 h 3402271"/>
              <a:gd name="connsiteX485" fmla="*/ 1383545 w 4495795"/>
              <a:gd name="connsiteY485" fmla="*/ 2651866 h 3402271"/>
              <a:gd name="connsiteX486" fmla="*/ 1374412 w 4495795"/>
              <a:gd name="connsiteY486" fmla="*/ 2657683 h 3402271"/>
              <a:gd name="connsiteX487" fmla="*/ 1365281 w 4495795"/>
              <a:gd name="connsiteY487" fmla="*/ 2657683 h 3402271"/>
              <a:gd name="connsiteX488" fmla="*/ 1360715 w 4495795"/>
              <a:gd name="connsiteY488" fmla="*/ 2651866 h 3402271"/>
              <a:gd name="connsiteX489" fmla="*/ 1360715 w 4495795"/>
              <a:gd name="connsiteY489" fmla="*/ 2640232 h 3402271"/>
              <a:gd name="connsiteX490" fmla="*/ 1374412 w 4495795"/>
              <a:gd name="connsiteY490" fmla="*/ 2628598 h 3402271"/>
              <a:gd name="connsiteX491" fmla="*/ 1383545 w 4495795"/>
              <a:gd name="connsiteY491" fmla="*/ 2622780 h 3402271"/>
              <a:gd name="connsiteX492" fmla="*/ 1415508 w 4495795"/>
              <a:gd name="connsiteY492" fmla="*/ 2587879 h 3402271"/>
              <a:gd name="connsiteX493" fmla="*/ 3753370 w 4495795"/>
              <a:gd name="connsiteY493" fmla="*/ 2558796 h 3402271"/>
              <a:gd name="connsiteX494" fmla="*/ 3750003 w 4495795"/>
              <a:gd name="connsiteY494" fmla="*/ 2560941 h 3402271"/>
              <a:gd name="connsiteX495" fmla="*/ 3744241 w 4495795"/>
              <a:gd name="connsiteY495" fmla="*/ 2564610 h 3402271"/>
              <a:gd name="connsiteX496" fmla="*/ 3725978 w 4495795"/>
              <a:gd name="connsiteY496" fmla="*/ 2570427 h 3402271"/>
              <a:gd name="connsiteX497" fmla="*/ 3721411 w 4495795"/>
              <a:gd name="connsiteY497" fmla="*/ 2568488 h 3402271"/>
              <a:gd name="connsiteX498" fmla="*/ 3712279 w 4495795"/>
              <a:gd name="connsiteY498" fmla="*/ 2564610 h 3402271"/>
              <a:gd name="connsiteX499" fmla="*/ 3712278 w 4495795"/>
              <a:gd name="connsiteY499" fmla="*/ 2564610 h 3402271"/>
              <a:gd name="connsiteX500" fmla="*/ 3707713 w 4495795"/>
              <a:gd name="connsiteY500" fmla="*/ 2564610 h 3402271"/>
              <a:gd name="connsiteX501" fmla="*/ 3694014 w 4495795"/>
              <a:gd name="connsiteY501" fmla="*/ 2570427 h 3402271"/>
              <a:gd name="connsiteX502" fmla="*/ 3694024 w 4495795"/>
              <a:gd name="connsiteY502" fmla="*/ 2570424 h 3402271"/>
              <a:gd name="connsiteX503" fmla="*/ 3694014 w 4495795"/>
              <a:gd name="connsiteY503" fmla="*/ 2570428 h 3402271"/>
              <a:gd name="connsiteX504" fmla="*/ 3694018 w 4495795"/>
              <a:gd name="connsiteY504" fmla="*/ 2570427 h 3402271"/>
              <a:gd name="connsiteX505" fmla="*/ 3707714 w 4495795"/>
              <a:gd name="connsiteY505" fmla="*/ 2564611 h 3402271"/>
              <a:gd name="connsiteX506" fmla="*/ 3712276 w 4495795"/>
              <a:gd name="connsiteY506" fmla="*/ 2564611 h 3402271"/>
              <a:gd name="connsiteX507" fmla="*/ 3712279 w 4495795"/>
              <a:gd name="connsiteY507" fmla="*/ 2564610 h 3402271"/>
              <a:gd name="connsiteX508" fmla="*/ 3721410 w 4495795"/>
              <a:gd name="connsiteY508" fmla="*/ 2568488 h 3402271"/>
              <a:gd name="connsiteX509" fmla="*/ 3725977 w 4495795"/>
              <a:gd name="connsiteY509" fmla="*/ 2570427 h 3402271"/>
              <a:gd name="connsiteX510" fmla="*/ 3725978 w 4495795"/>
              <a:gd name="connsiteY510" fmla="*/ 2570427 h 3402271"/>
              <a:gd name="connsiteX511" fmla="*/ 3744242 w 4495795"/>
              <a:gd name="connsiteY511" fmla="*/ 2564610 h 3402271"/>
              <a:gd name="connsiteX512" fmla="*/ 3750003 w 4495795"/>
              <a:gd name="connsiteY512" fmla="*/ 2560941 h 3402271"/>
              <a:gd name="connsiteX513" fmla="*/ 3753369 w 4495795"/>
              <a:gd name="connsiteY513" fmla="*/ 2558797 h 3402271"/>
              <a:gd name="connsiteX514" fmla="*/ 3753374 w 4495795"/>
              <a:gd name="connsiteY514" fmla="*/ 2558793 h 3402271"/>
              <a:gd name="connsiteX515" fmla="*/ 3735109 w 4495795"/>
              <a:gd name="connsiteY515" fmla="*/ 2564610 h 3402271"/>
              <a:gd name="connsiteX516" fmla="*/ 3735110 w 4495795"/>
              <a:gd name="connsiteY516" fmla="*/ 2564610 h 3402271"/>
              <a:gd name="connsiteX517" fmla="*/ 3753373 w 4495795"/>
              <a:gd name="connsiteY517" fmla="*/ 2558794 h 3402271"/>
              <a:gd name="connsiteX518" fmla="*/ 3753371 w 4495795"/>
              <a:gd name="connsiteY518" fmla="*/ 2558795 h 3402271"/>
              <a:gd name="connsiteX519" fmla="*/ 3753372 w 4495795"/>
              <a:gd name="connsiteY519" fmla="*/ 2558795 h 3402271"/>
              <a:gd name="connsiteX520" fmla="*/ 3753375 w 4495795"/>
              <a:gd name="connsiteY520" fmla="*/ 2558793 h 3402271"/>
              <a:gd name="connsiteX521" fmla="*/ 3753373 w 4495795"/>
              <a:gd name="connsiteY521" fmla="*/ 2558794 h 3402271"/>
              <a:gd name="connsiteX522" fmla="*/ 1054778 w 4495795"/>
              <a:gd name="connsiteY522" fmla="*/ 2471539 h 3402271"/>
              <a:gd name="connsiteX523" fmla="*/ 1027383 w 4495795"/>
              <a:gd name="connsiteY523" fmla="*/ 2483172 h 3402271"/>
              <a:gd name="connsiteX524" fmla="*/ 1022816 w 4495795"/>
              <a:gd name="connsiteY524" fmla="*/ 2488989 h 3402271"/>
              <a:gd name="connsiteX525" fmla="*/ 1022816 w 4495795"/>
              <a:gd name="connsiteY525" fmla="*/ 2494806 h 3402271"/>
              <a:gd name="connsiteX526" fmla="*/ 1022816 w 4495795"/>
              <a:gd name="connsiteY526" fmla="*/ 2500623 h 3402271"/>
              <a:gd name="connsiteX527" fmla="*/ 1022821 w 4495795"/>
              <a:gd name="connsiteY527" fmla="*/ 2500623 h 3402271"/>
              <a:gd name="connsiteX528" fmla="*/ 1022821 w 4495795"/>
              <a:gd name="connsiteY528" fmla="*/ 2494806 h 3402271"/>
              <a:gd name="connsiteX529" fmla="*/ 1022821 w 4495795"/>
              <a:gd name="connsiteY529" fmla="*/ 2488989 h 3402271"/>
              <a:gd name="connsiteX530" fmla="*/ 1027387 w 4495795"/>
              <a:gd name="connsiteY530" fmla="*/ 2483173 h 3402271"/>
              <a:gd name="connsiteX531" fmla="*/ 1054784 w 4495795"/>
              <a:gd name="connsiteY531" fmla="*/ 2471539 h 3402271"/>
              <a:gd name="connsiteX532" fmla="*/ 1054781 w 4495795"/>
              <a:gd name="connsiteY532" fmla="*/ 2471537 h 3402271"/>
              <a:gd name="connsiteX533" fmla="*/ 1027384 w 4495795"/>
              <a:gd name="connsiteY533" fmla="*/ 2483171 h 3402271"/>
              <a:gd name="connsiteX534" fmla="*/ 1054779 w 4495795"/>
              <a:gd name="connsiteY534" fmla="*/ 2471538 h 3402271"/>
              <a:gd name="connsiteX535" fmla="*/ 1077609 w 4495795"/>
              <a:gd name="connsiteY535" fmla="*/ 2471538 h 3402271"/>
              <a:gd name="connsiteX536" fmla="*/ 1077609 w 4495795"/>
              <a:gd name="connsiteY536" fmla="*/ 2471539 h 3402271"/>
              <a:gd name="connsiteX537" fmla="*/ 1077611 w 4495795"/>
              <a:gd name="connsiteY537" fmla="*/ 2471539 h 3402271"/>
              <a:gd name="connsiteX538" fmla="*/ 1077611 w 4495795"/>
              <a:gd name="connsiteY538" fmla="*/ 2471537 h 3402271"/>
              <a:gd name="connsiteX539" fmla="*/ 680359 w 4495795"/>
              <a:gd name="connsiteY539" fmla="*/ 2390099 h 3402271"/>
              <a:gd name="connsiteX540" fmla="*/ 671227 w 4495795"/>
              <a:gd name="connsiteY540" fmla="*/ 2401734 h 3402271"/>
              <a:gd name="connsiteX541" fmla="*/ 662094 w 4495795"/>
              <a:gd name="connsiteY541" fmla="*/ 2401734 h 3402271"/>
              <a:gd name="connsiteX542" fmla="*/ 671227 w 4495795"/>
              <a:gd name="connsiteY542" fmla="*/ 2395917 h 3402271"/>
              <a:gd name="connsiteX543" fmla="*/ 694058 w 4495795"/>
              <a:gd name="connsiteY543" fmla="*/ 2378466 h 3402271"/>
              <a:gd name="connsiteX544" fmla="*/ 707756 w 4495795"/>
              <a:gd name="connsiteY544" fmla="*/ 2378466 h 3402271"/>
              <a:gd name="connsiteX545" fmla="*/ 698624 w 4495795"/>
              <a:gd name="connsiteY545" fmla="*/ 2384283 h 3402271"/>
              <a:gd name="connsiteX546" fmla="*/ 680359 w 4495795"/>
              <a:gd name="connsiteY546" fmla="*/ 2390099 h 3402271"/>
              <a:gd name="connsiteX547" fmla="*/ 2195208 w 4495795"/>
              <a:gd name="connsiteY547" fmla="*/ 2215189 h 3402271"/>
              <a:gd name="connsiteX548" fmla="*/ 2182617 w 4495795"/>
              <a:gd name="connsiteY548" fmla="*/ 2227220 h 3402271"/>
              <a:gd name="connsiteX549" fmla="*/ 2178051 w 4495795"/>
              <a:gd name="connsiteY549" fmla="*/ 2238854 h 3402271"/>
              <a:gd name="connsiteX550" fmla="*/ 2178051 w 4495795"/>
              <a:gd name="connsiteY550" fmla="*/ 2238855 h 3402271"/>
              <a:gd name="connsiteX551" fmla="*/ 2182617 w 4495795"/>
              <a:gd name="connsiteY551" fmla="*/ 2227221 h 3402271"/>
              <a:gd name="connsiteX552" fmla="*/ 2195208 w 4495795"/>
              <a:gd name="connsiteY552" fmla="*/ 2215190 h 3402271"/>
              <a:gd name="connsiteX553" fmla="*/ 2208174 w 4495795"/>
              <a:gd name="connsiteY553" fmla="*/ 2219189 h 3402271"/>
              <a:gd name="connsiteX554" fmla="*/ 2257210 w 4495795"/>
              <a:gd name="connsiteY554" fmla="*/ 2219189 h 3402271"/>
              <a:gd name="connsiteX555" fmla="*/ 2264911 w 4495795"/>
              <a:gd name="connsiteY555" fmla="*/ 2220037 h 3402271"/>
              <a:gd name="connsiteX556" fmla="*/ 2264912 w 4495795"/>
              <a:gd name="connsiteY556" fmla="*/ 2220036 h 3402271"/>
              <a:gd name="connsiteX557" fmla="*/ 2257210 w 4495795"/>
              <a:gd name="connsiteY557" fmla="*/ 2219188 h 3402271"/>
              <a:gd name="connsiteX558" fmla="*/ 2208174 w 4495795"/>
              <a:gd name="connsiteY558" fmla="*/ 2219188 h 3402271"/>
              <a:gd name="connsiteX559" fmla="*/ 703187 w 4495795"/>
              <a:gd name="connsiteY559" fmla="*/ 2000355 h 3402271"/>
              <a:gd name="connsiteX560" fmla="*/ 707754 w 4495795"/>
              <a:gd name="connsiteY560" fmla="*/ 2006172 h 3402271"/>
              <a:gd name="connsiteX561" fmla="*/ 698622 w 4495795"/>
              <a:gd name="connsiteY561" fmla="*/ 2017806 h 3402271"/>
              <a:gd name="connsiteX562" fmla="*/ 684923 w 4495795"/>
              <a:gd name="connsiteY562" fmla="*/ 2035257 h 3402271"/>
              <a:gd name="connsiteX563" fmla="*/ 680357 w 4495795"/>
              <a:gd name="connsiteY563" fmla="*/ 2041075 h 3402271"/>
              <a:gd name="connsiteX564" fmla="*/ 671225 w 4495795"/>
              <a:gd name="connsiteY564" fmla="*/ 2041075 h 3402271"/>
              <a:gd name="connsiteX565" fmla="*/ 666658 w 4495795"/>
              <a:gd name="connsiteY565" fmla="*/ 2041075 h 3402271"/>
              <a:gd name="connsiteX566" fmla="*/ 662092 w 4495795"/>
              <a:gd name="connsiteY566" fmla="*/ 2035257 h 3402271"/>
              <a:gd name="connsiteX567" fmla="*/ 662092 w 4495795"/>
              <a:gd name="connsiteY567" fmla="*/ 2029440 h 3402271"/>
              <a:gd name="connsiteX568" fmla="*/ 666658 w 4495795"/>
              <a:gd name="connsiteY568" fmla="*/ 2011989 h 3402271"/>
              <a:gd name="connsiteX569" fmla="*/ 671225 w 4495795"/>
              <a:gd name="connsiteY569" fmla="*/ 2006172 h 3402271"/>
              <a:gd name="connsiteX570" fmla="*/ 680357 w 4495795"/>
              <a:gd name="connsiteY570" fmla="*/ 2006172 h 3402271"/>
              <a:gd name="connsiteX571" fmla="*/ 328764 w 4495795"/>
              <a:gd name="connsiteY571" fmla="*/ 1913099 h 3402271"/>
              <a:gd name="connsiteX572" fmla="*/ 333331 w 4495795"/>
              <a:gd name="connsiteY572" fmla="*/ 1913099 h 3402271"/>
              <a:gd name="connsiteX573" fmla="*/ 337896 w 4495795"/>
              <a:gd name="connsiteY573" fmla="*/ 1918916 h 3402271"/>
              <a:gd name="connsiteX574" fmla="*/ 342462 w 4495795"/>
              <a:gd name="connsiteY574" fmla="*/ 1930550 h 3402271"/>
              <a:gd name="connsiteX575" fmla="*/ 342462 w 4495795"/>
              <a:gd name="connsiteY575" fmla="*/ 1936367 h 3402271"/>
              <a:gd name="connsiteX576" fmla="*/ 333331 w 4495795"/>
              <a:gd name="connsiteY576" fmla="*/ 1953818 h 3402271"/>
              <a:gd name="connsiteX577" fmla="*/ 319632 w 4495795"/>
              <a:gd name="connsiteY577" fmla="*/ 1959635 h 3402271"/>
              <a:gd name="connsiteX578" fmla="*/ 310500 w 4495795"/>
              <a:gd name="connsiteY578" fmla="*/ 1959635 h 3402271"/>
              <a:gd name="connsiteX579" fmla="*/ 301367 w 4495795"/>
              <a:gd name="connsiteY579" fmla="*/ 1959635 h 3402271"/>
              <a:gd name="connsiteX580" fmla="*/ 301367 w 4495795"/>
              <a:gd name="connsiteY580" fmla="*/ 1953818 h 3402271"/>
              <a:gd name="connsiteX581" fmla="*/ 301367 w 4495795"/>
              <a:gd name="connsiteY581" fmla="*/ 1942184 h 3402271"/>
              <a:gd name="connsiteX582" fmla="*/ 301367 w 4495795"/>
              <a:gd name="connsiteY582" fmla="*/ 1930550 h 3402271"/>
              <a:gd name="connsiteX583" fmla="*/ 305933 w 4495795"/>
              <a:gd name="connsiteY583" fmla="*/ 1918916 h 3402271"/>
              <a:gd name="connsiteX584" fmla="*/ 319632 w 4495795"/>
              <a:gd name="connsiteY584" fmla="*/ 1918916 h 3402271"/>
              <a:gd name="connsiteX585" fmla="*/ 438351 w 4495795"/>
              <a:gd name="connsiteY585" fmla="*/ 1889832 h 3402271"/>
              <a:gd name="connsiteX586" fmla="*/ 438351 w 4495795"/>
              <a:gd name="connsiteY586" fmla="*/ 1895647 h 3402271"/>
              <a:gd name="connsiteX587" fmla="*/ 438352 w 4495795"/>
              <a:gd name="connsiteY587" fmla="*/ 1895647 h 3402271"/>
              <a:gd name="connsiteX588" fmla="*/ 438352 w 4495795"/>
              <a:gd name="connsiteY588" fmla="*/ 1889833 h 3402271"/>
              <a:gd name="connsiteX589" fmla="*/ 438351 w 4495795"/>
              <a:gd name="connsiteY589" fmla="*/ 1889829 h 3402271"/>
              <a:gd name="connsiteX590" fmla="*/ 438351 w 4495795"/>
              <a:gd name="connsiteY590" fmla="*/ 1889831 h 3402271"/>
              <a:gd name="connsiteX591" fmla="*/ 438352 w 4495795"/>
              <a:gd name="connsiteY591" fmla="*/ 1889832 h 3402271"/>
              <a:gd name="connsiteX592" fmla="*/ 438352 w 4495795"/>
              <a:gd name="connsiteY592" fmla="*/ 1889830 h 3402271"/>
              <a:gd name="connsiteX593" fmla="*/ 447482 w 4495795"/>
              <a:gd name="connsiteY593" fmla="*/ 1895647 h 3402271"/>
              <a:gd name="connsiteX594" fmla="*/ 447483 w 4495795"/>
              <a:gd name="connsiteY594" fmla="*/ 1895647 h 3402271"/>
              <a:gd name="connsiteX595" fmla="*/ 438352 w 4495795"/>
              <a:gd name="connsiteY595" fmla="*/ 1889829 h 3402271"/>
              <a:gd name="connsiteX596" fmla="*/ 438352 w 4495795"/>
              <a:gd name="connsiteY596" fmla="*/ 1889830 h 3402271"/>
              <a:gd name="connsiteX597" fmla="*/ 1789931 w 4495795"/>
              <a:gd name="connsiteY597" fmla="*/ 1837475 h 3402271"/>
              <a:gd name="connsiteX598" fmla="*/ 1789929 w 4495795"/>
              <a:gd name="connsiteY598" fmla="*/ 1837476 h 3402271"/>
              <a:gd name="connsiteX599" fmla="*/ 1789929 w 4495795"/>
              <a:gd name="connsiteY599" fmla="*/ 1837477 h 3402271"/>
              <a:gd name="connsiteX600" fmla="*/ 1789931 w 4495795"/>
              <a:gd name="connsiteY600" fmla="*/ 1837476 h 3402271"/>
              <a:gd name="connsiteX601" fmla="*/ 1739702 w 4495795"/>
              <a:gd name="connsiteY601" fmla="*/ 1808392 h 3402271"/>
              <a:gd name="connsiteX602" fmla="*/ 1716871 w 4495795"/>
              <a:gd name="connsiteY602" fmla="*/ 1820026 h 3402271"/>
              <a:gd name="connsiteX603" fmla="*/ 1694594 w 4495795"/>
              <a:gd name="connsiteY603" fmla="*/ 1837053 h 3402271"/>
              <a:gd name="connsiteX604" fmla="*/ 1694042 w 4495795"/>
              <a:gd name="connsiteY604" fmla="*/ 1837475 h 3402271"/>
              <a:gd name="connsiteX605" fmla="*/ 1694043 w 4495795"/>
              <a:gd name="connsiteY605" fmla="*/ 1837475 h 3402271"/>
              <a:gd name="connsiteX606" fmla="*/ 1694042 w 4495795"/>
              <a:gd name="connsiteY606" fmla="*/ 1837476 h 3402271"/>
              <a:gd name="connsiteX607" fmla="*/ 1716873 w 4495795"/>
              <a:gd name="connsiteY607" fmla="*/ 1843293 h 3402271"/>
              <a:gd name="connsiteX608" fmla="*/ 1753401 w 4495795"/>
              <a:gd name="connsiteY608" fmla="*/ 1849111 h 3402271"/>
              <a:gd name="connsiteX609" fmla="*/ 1767099 w 4495795"/>
              <a:gd name="connsiteY609" fmla="*/ 1843293 h 3402271"/>
              <a:gd name="connsiteX610" fmla="*/ 1767101 w 4495795"/>
              <a:gd name="connsiteY610" fmla="*/ 1843293 h 3402271"/>
              <a:gd name="connsiteX611" fmla="*/ 1776231 w 4495795"/>
              <a:gd name="connsiteY611" fmla="*/ 1843293 h 3402271"/>
              <a:gd name="connsiteX612" fmla="*/ 1789420 w 4495795"/>
              <a:gd name="connsiteY612" fmla="*/ 1837692 h 3402271"/>
              <a:gd name="connsiteX613" fmla="*/ 1776233 w 4495795"/>
              <a:gd name="connsiteY613" fmla="*/ 1843292 h 3402271"/>
              <a:gd name="connsiteX614" fmla="*/ 1767101 w 4495795"/>
              <a:gd name="connsiteY614" fmla="*/ 1843292 h 3402271"/>
              <a:gd name="connsiteX615" fmla="*/ 1753402 w 4495795"/>
              <a:gd name="connsiteY615" fmla="*/ 1849110 h 3402271"/>
              <a:gd name="connsiteX616" fmla="*/ 1716873 w 4495795"/>
              <a:gd name="connsiteY616" fmla="*/ 1843292 h 3402271"/>
              <a:gd name="connsiteX617" fmla="*/ 1694043 w 4495795"/>
              <a:gd name="connsiteY617" fmla="*/ 1837475 h 3402271"/>
              <a:gd name="connsiteX618" fmla="*/ 1716873 w 4495795"/>
              <a:gd name="connsiteY618" fmla="*/ 1820025 h 3402271"/>
              <a:gd name="connsiteX619" fmla="*/ 1739703 w 4495795"/>
              <a:gd name="connsiteY619" fmla="*/ 1808392 h 3402271"/>
              <a:gd name="connsiteX620" fmla="*/ 1757969 w 4495795"/>
              <a:gd name="connsiteY620" fmla="*/ 1802573 h 3402271"/>
              <a:gd name="connsiteX621" fmla="*/ 1739704 w 4495795"/>
              <a:gd name="connsiteY621" fmla="*/ 1808390 h 3402271"/>
              <a:gd name="connsiteX622" fmla="*/ 1739702 w 4495795"/>
              <a:gd name="connsiteY622" fmla="*/ 1808391 h 3402271"/>
              <a:gd name="connsiteX623" fmla="*/ 1757967 w 4495795"/>
              <a:gd name="connsiteY623" fmla="*/ 1802574 h 3402271"/>
              <a:gd name="connsiteX624" fmla="*/ 1757969 w 4495795"/>
              <a:gd name="connsiteY624" fmla="*/ 1802574 h 3402271"/>
              <a:gd name="connsiteX625" fmla="*/ 1771665 w 4495795"/>
              <a:gd name="connsiteY625" fmla="*/ 1802574 h 3402271"/>
              <a:gd name="connsiteX626" fmla="*/ 1771667 w 4495795"/>
              <a:gd name="connsiteY626" fmla="*/ 1802574 h 3402271"/>
              <a:gd name="connsiteX627" fmla="*/ 1785365 w 4495795"/>
              <a:gd name="connsiteY627" fmla="*/ 1808391 h 3402271"/>
              <a:gd name="connsiteX628" fmla="*/ 1789931 w 4495795"/>
              <a:gd name="connsiteY628" fmla="*/ 1814208 h 3402271"/>
              <a:gd name="connsiteX629" fmla="*/ 1789931 w 4495795"/>
              <a:gd name="connsiteY629" fmla="*/ 1814207 h 3402271"/>
              <a:gd name="connsiteX630" fmla="*/ 1785365 w 4495795"/>
              <a:gd name="connsiteY630" fmla="*/ 1808390 h 3402271"/>
              <a:gd name="connsiteX631" fmla="*/ 1771667 w 4495795"/>
              <a:gd name="connsiteY631" fmla="*/ 1802573 h 3402271"/>
              <a:gd name="connsiteX632" fmla="*/ 1904082 w 4495795"/>
              <a:gd name="connsiteY632" fmla="*/ 1744404 h 3402271"/>
              <a:gd name="connsiteX633" fmla="*/ 1876688 w 4495795"/>
              <a:gd name="connsiteY633" fmla="*/ 1756037 h 3402271"/>
              <a:gd name="connsiteX634" fmla="*/ 1853858 w 4495795"/>
              <a:gd name="connsiteY634" fmla="*/ 1773488 h 3402271"/>
              <a:gd name="connsiteX635" fmla="*/ 1853857 w 4495795"/>
              <a:gd name="connsiteY635" fmla="*/ 1773489 h 3402271"/>
              <a:gd name="connsiteX636" fmla="*/ 1867555 w 4495795"/>
              <a:gd name="connsiteY636" fmla="*/ 1785123 h 3402271"/>
              <a:gd name="connsiteX637" fmla="*/ 1881254 w 4495795"/>
              <a:gd name="connsiteY637" fmla="*/ 1790940 h 3402271"/>
              <a:gd name="connsiteX638" fmla="*/ 1881258 w 4495795"/>
              <a:gd name="connsiteY638" fmla="*/ 1790940 h 3402271"/>
              <a:gd name="connsiteX639" fmla="*/ 1867558 w 4495795"/>
              <a:gd name="connsiteY639" fmla="*/ 1785123 h 3402271"/>
              <a:gd name="connsiteX640" fmla="*/ 1853861 w 4495795"/>
              <a:gd name="connsiteY640" fmla="*/ 1773489 h 3402271"/>
              <a:gd name="connsiteX641" fmla="*/ 1876690 w 4495795"/>
              <a:gd name="connsiteY641" fmla="*/ 1756038 h 3402271"/>
              <a:gd name="connsiteX642" fmla="*/ 1904083 w 4495795"/>
              <a:gd name="connsiteY642" fmla="*/ 1744405 h 3402271"/>
              <a:gd name="connsiteX643" fmla="*/ 1904085 w 4495795"/>
              <a:gd name="connsiteY643" fmla="*/ 1744402 h 3402271"/>
              <a:gd name="connsiteX644" fmla="*/ 1904083 w 4495795"/>
              <a:gd name="connsiteY644" fmla="*/ 1744403 h 3402271"/>
              <a:gd name="connsiteX645" fmla="*/ 1904085 w 4495795"/>
              <a:gd name="connsiteY645" fmla="*/ 1744404 h 3402271"/>
              <a:gd name="connsiteX646" fmla="*/ 1904086 w 4495795"/>
              <a:gd name="connsiteY646" fmla="*/ 1744404 h 3402271"/>
              <a:gd name="connsiteX647" fmla="*/ 1913219 w 4495795"/>
              <a:gd name="connsiteY647" fmla="*/ 1750222 h 3402271"/>
              <a:gd name="connsiteX648" fmla="*/ 1922350 w 4495795"/>
              <a:gd name="connsiteY648" fmla="*/ 1756037 h 3402271"/>
              <a:gd name="connsiteX649" fmla="*/ 1922350 w 4495795"/>
              <a:gd name="connsiteY649" fmla="*/ 1756036 h 3402271"/>
              <a:gd name="connsiteX650" fmla="*/ 1913218 w 4495795"/>
              <a:gd name="connsiteY650" fmla="*/ 1750220 h 3402271"/>
              <a:gd name="connsiteX651" fmla="*/ 1315054 w 4495795"/>
              <a:gd name="connsiteY651" fmla="*/ 1575707 h 3402271"/>
              <a:gd name="connsiteX652" fmla="*/ 1315053 w 4495795"/>
              <a:gd name="connsiteY652" fmla="*/ 1575708 h 3402271"/>
              <a:gd name="connsiteX653" fmla="*/ 1324181 w 4495795"/>
              <a:gd name="connsiteY653" fmla="*/ 1575708 h 3402271"/>
              <a:gd name="connsiteX654" fmla="*/ 1324184 w 4495795"/>
              <a:gd name="connsiteY654" fmla="*/ 1575707 h 3402271"/>
              <a:gd name="connsiteX655" fmla="*/ 1246561 w 4495795"/>
              <a:gd name="connsiteY655" fmla="*/ 1546622 h 3402271"/>
              <a:gd name="connsiteX656" fmla="*/ 1246558 w 4495795"/>
              <a:gd name="connsiteY656" fmla="*/ 1546623 h 3402271"/>
              <a:gd name="connsiteX657" fmla="*/ 1251122 w 4495795"/>
              <a:gd name="connsiteY657" fmla="*/ 1546623 h 3402271"/>
              <a:gd name="connsiteX658" fmla="*/ 1251124 w 4495795"/>
              <a:gd name="connsiteY658" fmla="*/ 1546623 h 3402271"/>
              <a:gd name="connsiteX659" fmla="*/ 1260255 w 4495795"/>
              <a:gd name="connsiteY659" fmla="*/ 1546623 h 3402271"/>
              <a:gd name="connsiteX660" fmla="*/ 1260257 w 4495795"/>
              <a:gd name="connsiteY660" fmla="*/ 1546623 h 3402271"/>
              <a:gd name="connsiteX661" fmla="*/ 1260257 w 4495795"/>
              <a:gd name="connsiteY661" fmla="*/ 1552440 h 3402271"/>
              <a:gd name="connsiteX662" fmla="*/ 1260257 w 4495795"/>
              <a:gd name="connsiteY662" fmla="*/ 1569891 h 3402271"/>
              <a:gd name="connsiteX663" fmla="*/ 1269389 w 4495795"/>
              <a:gd name="connsiteY663" fmla="*/ 1593159 h 3402271"/>
              <a:gd name="connsiteX664" fmla="*/ 1287653 w 4495795"/>
              <a:gd name="connsiteY664" fmla="*/ 1593159 h 3402271"/>
              <a:gd name="connsiteX665" fmla="*/ 1287654 w 4495795"/>
              <a:gd name="connsiteY665" fmla="*/ 1593159 h 3402271"/>
              <a:gd name="connsiteX666" fmla="*/ 1287656 w 4495795"/>
              <a:gd name="connsiteY666" fmla="*/ 1593158 h 3402271"/>
              <a:gd name="connsiteX667" fmla="*/ 1287655 w 4495795"/>
              <a:gd name="connsiteY667" fmla="*/ 1593158 h 3402271"/>
              <a:gd name="connsiteX668" fmla="*/ 1287653 w 4495795"/>
              <a:gd name="connsiteY668" fmla="*/ 1593159 h 3402271"/>
              <a:gd name="connsiteX669" fmla="*/ 1287654 w 4495795"/>
              <a:gd name="connsiteY669" fmla="*/ 1593158 h 3402271"/>
              <a:gd name="connsiteX670" fmla="*/ 1269392 w 4495795"/>
              <a:gd name="connsiteY670" fmla="*/ 1593158 h 3402271"/>
              <a:gd name="connsiteX671" fmla="*/ 1260260 w 4495795"/>
              <a:gd name="connsiteY671" fmla="*/ 1569890 h 3402271"/>
              <a:gd name="connsiteX672" fmla="*/ 1260260 w 4495795"/>
              <a:gd name="connsiteY672" fmla="*/ 1552439 h 3402271"/>
              <a:gd name="connsiteX673" fmla="*/ 1260260 w 4495795"/>
              <a:gd name="connsiteY673" fmla="*/ 1546622 h 3402271"/>
              <a:gd name="connsiteX674" fmla="*/ 1251127 w 4495795"/>
              <a:gd name="connsiteY674" fmla="*/ 1546622 h 3402271"/>
              <a:gd name="connsiteX675" fmla="*/ 1196331 w 4495795"/>
              <a:gd name="connsiteY675" fmla="*/ 1529173 h 3402271"/>
              <a:gd name="connsiteX676" fmla="*/ 1191764 w 4495795"/>
              <a:gd name="connsiteY676" fmla="*/ 1546623 h 3402271"/>
              <a:gd name="connsiteX677" fmla="*/ 1191764 w 4495795"/>
              <a:gd name="connsiteY677" fmla="*/ 1558257 h 3402271"/>
              <a:gd name="connsiteX678" fmla="*/ 1196331 w 4495795"/>
              <a:gd name="connsiteY678" fmla="*/ 1569891 h 3402271"/>
              <a:gd name="connsiteX679" fmla="*/ 1205463 w 4495795"/>
              <a:gd name="connsiteY679" fmla="*/ 1575708 h 3402271"/>
              <a:gd name="connsiteX680" fmla="*/ 1205465 w 4495795"/>
              <a:gd name="connsiteY680" fmla="*/ 1575706 h 3402271"/>
              <a:gd name="connsiteX681" fmla="*/ 1196334 w 4495795"/>
              <a:gd name="connsiteY681" fmla="*/ 1569890 h 3402271"/>
              <a:gd name="connsiteX682" fmla="*/ 1191767 w 4495795"/>
              <a:gd name="connsiteY682" fmla="*/ 1558256 h 3402271"/>
              <a:gd name="connsiteX683" fmla="*/ 1191767 w 4495795"/>
              <a:gd name="connsiteY683" fmla="*/ 1546622 h 3402271"/>
              <a:gd name="connsiteX684" fmla="*/ 1196333 w 4495795"/>
              <a:gd name="connsiteY684" fmla="*/ 1529173 h 3402271"/>
              <a:gd name="connsiteX685" fmla="*/ 1196332 w 4495795"/>
              <a:gd name="connsiteY685" fmla="*/ 1529171 h 3402271"/>
              <a:gd name="connsiteX686" fmla="*/ 1196332 w 4495795"/>
              <a:gd name="connsiteY686" fmla="*/ 1529172 h 3402271"/>
              <a:gd name="connsiteX687" fmla="*/ 1196334 w 4495795"/>
              <a:gd name="connsiteY687" fmla="*/ 1529172 h 3402271"/>
              <a:gd name="connsiteX688" fmla="*/ 1205461 w 4495795"/>
              <a:gd name="connsiteY688" fmla="*/ 1529172 h 3402271"/>
              <a:gd name="connsiteX689" fmla="*/ 1205463 w 4495795"/>
              <a:gd name="connsiteY689" fmla="*/ 1529171 h 3402271"/>
              <a:gd name="connsiteX690" fmla="*/ 1251121 w 4495795"/>
              <a:gd name="connsiteY690" fmla="*/ 1511721 h 3402271"/>
              <a:gd name="connsiteX691" fmla="*/ 1232857 w 4495795"/>
              <a:gd name="connsiteY691" fmla="*/ 1517538 h 3402271"/>
              <a:gd name="connsiteX692" fmla="*/ 1205463 w 4495795"/>
              <a:gd name="connsiteY692" fmla="*/ 1529172 h 3402271"/>
              <a:gd name="connsiteX693" fmla="*/ 1205465 w 4495795"/>
              <a:gd name="connsiteY693" fmla="*/ 1529172 h 3402271"/>
              <a:gd name="connsiteX694" fmla="*/ 1232862 w 4495795"/>
              <a:gd name="connsiteY694" fmla="*/ 1517537 h 3402271"/>
              <a:gd name="connsiteX695" fmla="*/ 1251122 w 4495795"/>
              <a:gd name="connsiteY695" fmla="*/ 1511721 h 3402271"/>
              <a:gd name="connsiteX696" fmla="*/ 1433767 w 4495795"/>
              <a:gd name="connsiteY696" fmla="*/ 1500087 h 3402271"/>
              <a:gd name="connsiteX697" fmla="*/ 1378976 w 4495795"/>
              <a:gd name="connsiteY697" fmla="*/ 1517537 h 3402271"/>
              <a:gd name="connsiteX698" fmla="*/ 1378978 w 4495795"/>
              <a:gd name="connsiteY698" fmla="*/ 1517537 h 3402271"/>
              <a:gd name="connsiteX699" fmla="*/ 739717 w 4495795"/>
              <a:gd name="connsiteY699" fmla="*/ 1500086 h 3402271"/>
              <a:gd name="connsiteX700" fmla="*/ 771680 w 4495795"/>
              <a:gd name="connsiteY700" fmla="*/ 1505903 h 3402271"/>
              <a:gd name="connsiteX701" fmla="*/ 748850 w 4495795"/>
              <a:gd name="connsiteY701" fmla="*/ 1517537 h 3402271"/>
              <a:gd name="connsiteX702" fmla="*/ 726017 w 4495795"/>
              <a:gd name="connsiteY702" fmla="*/ 1529172 h 3402271"/>
              <a:gd name="connsiteX703" fmla="*/ 716886 w 4495795"/>
              <a:gd name="connsiteY703" fmla="*/ 1529172 h 3402271"/>
              <a:gd name="connsiteX704" fmla="*/ 712320 w 4495795"/>
              <a:gd name="connsiteY704" fmla="*/ 1529172 h 3402271"/>
              <a:gd name="connsiteX705" fmla="*/ 712320 w 4495795"/>
              <a:gd name="connsiteY705" fmla="*/ 1517537 h 3402271"/>
              <a:gd name="connsiteX706" fmla="*/ 716886 w 4495795"/>
              <a:gd name="connsiteY706" fmla="*/ 1505903 h 3402271"/>
              <a:gd name="connsiteX707" fmla="*/ 1433771 w 4495795"/>
              <a:gd name="connsiteY707" fmla="*/ 1500085 h 3402271"/>
              <a:gd name="connsiteX708" fmla="*/ 1378977 w 4495795"/>
              <a:gd name="connsiteY708" fmla="*/ 1517536 h 3402271"/>
              <a:gd name="connsiteX709" fmla="*/ 1315052 w 4495795"/>
              <a:gd name="connsiteY709" fmla="*/ 1523353 h 3402271"/>
              <a:gd name="connsiteX710" fmla="*/ 1283088 w 4495795"/>
              <a:gd name="connsiteY710" fmla="*/ 1517536 h 3402271"/>
              <a:gd name="connsiteX711" fmla="*/ 1251125 w 4495795"/>
              <a:gd name="connsiteY711" fmla="*/ 1511719 h 3402271"/>
              <a:gd name="connsiteX712" fmla="*/ 1248494 w 4495795"/>
              <a:gd name="connsiteY712" fmla="*/ 1512557 h 3402271"/>
              <a:gd name="connsiteX713" fmla="*/ 1232860 w 4495795"/>
              <a:gd name="connsiteY713" fmla="*/ 1517536 h 3402271"/>
              <a:gd name="connsiteX714" fmla="*/ 1232861 w 4495795"/>
              <a:gd name="connsiteY714" fmla="*/ 1517536 h 3402271"/>
              <a:gd name="connsiteX715" fmla="*/ 1248494 w 4495795"/>
              <a:gd name="connsiteY715" fmla="*/ 1512557 h 3402271"/>
              <a:gd name="connsiteX716" fmla="*/ 1251122 w 4495795"/>
              <a:gd name="connsiteY716" fmla="*/ 1511720 h 3402271"/>
              <a:gd name="connsiteX717" fmla="*/ 1251125 w 4495795"/>
              <a:gd name="connsiteY717" fmla="*/ 1511720 h 3402271"/>
              <a:gd name="connsiteX718" fmla="*/ 1251126 w 4495795"/>
              <a:gd name="connsiteY718" fmla="*/ 1511720 h 3402271"/>
              <a:gd name="connsiteX719" fmla="*/ 1283089 w 4495795"/>
              <a:gd name="connsiteY719" fmla="*/ 1517537 h 3402271"/>
              <a:gd name="connsiteX720" fmla="*/ 1315052 w 4495795"/>
              <a:gd name="connsiteY720" fmla="*/ 1523354 h 3402271"/>
              <a:gd name="connsiteX721" fmla="*/ 1378974 w 4495795"/>
              <a:gd name="connsiteY721" fmla="*/ 1517537 h 3402271"/>
              <a:gd name="connsiteX722" fmla="*/ 1433768 w 4495795"/>
              <a:gd name="connsiteY722" fmla="*/ 1500086 h 3402271"/>
              <a:gd name="connsiteX723" fmla="*/ 1433768 w 4495795"/>
              <a:gd name="connsiteY723" fmla="*/ 1500087 h 3402271"/>
              <a:gd name="connsiteX724" fmla="*/ 1433771 w 4495795"/>
              <a:gd name="connsiteY724" fmla="*/ 1500086 h 3402271"/>
              <a:gd name="connsiteX725" fmla="*/ 520543 w 4495795"/>
              <a:gd name="connsiteY725" fmla="*/ 1453550 h 3402271"/>
              <a:gd name="connsiteX726" fmla="*/ 520543 w 4495795"/>
              <a:gd name="connsiteY726" fmla="*/ 1453551 h 3402271"/>
              <a:gd name="connsiteX727" fmla="*/ 529675 w 4495795"/>
              <a:gd name="connsiteY727" fmla="*/ 1459368 h 3402271"/>
              <a:gd name="connsiteX728" fmla="*/ 534240 w 4495795"/>
              <a:gd name="connsiteY728" fmla="*/ 1465184 h 3402271"/>
              <a:gd name="connsiteX729" fmla="*/ 552501 w 4495795"/>
              <a:gd name="connsiteY729" fmla="*/ 1471000 h 3402271"/>
              <a:gd name="connsiteX730" fmla="*/ 552502 w 4495795"/>
              <a:gd name="connsiteY730" fmla="*/ 1471000 h 3402271"/>
              <a:gd name="connsiteX731" fmla="*/ 534241 w 4495795"/>
              <a:gd name="connsiteY731" fmla="*/ 1465184 h 3402271"/>
              <a:gd name="connsiteX732" fmla="*/ 529675 w 4495795"/>
              <a:gd name="connsiteY732" fmla="*/ 1459367 h 3402271"/>
              <a:gd name="connsiteX733" fmla="*/ 54795 w 4495795"/>
              <a:gd name="connsiteY733" fmla="*/ 1383746 h 3402271"/>
              <a:gd name="connsiteX734" fmla="*/ 63927 w 4495795"/>
              <a:gd name="connsiteY734" fmla="*/ 1389563 h 3402271"/>
              <a:gd name="connsiteX735" fmla="*/ 63927 w 4495795"/>
              <a:gd name="connsiteY735" fmla="*/ 1401197 h 3402271"/>
              <a:gd name="connsiteX736" fmla="*/ 59361 w 4495795"/>
              <a:gd name="connsiteY736" fmla="*/ 1418648 h 3402271"/>
              <a:gd name="connsiteX737" fmla="*/ 45662 w 4495795"/>
              <a:gd name="connsiteY737" fmla="*/ 1424465 h 3402271"/>
              <a:gd name="connsiteX738" fmla="*/ 36530 w 4495795"/>
              <a:gd name="connsiteY738" fmla="*/ 1430282 h 3402271"/>
              <a:gd name="connsiteX739" fmla="*/ 31964 w 4495795"/>
              <a:gd name="connsiteY739" fmla="*/ 1447733 h 3402271"/>
              <a:gd name="connsiteX740" fmla="*/ 27398 w 4495795"/>
              <a:gd name="connsiteY740" fmla="*/ 1447733 h 3402271"/>
              <a:gd name="connsiteX741" fmla="*/ 22832 w 4495795"/>
              <a:gd name="connsiteY741" fmla="*/ 1447733 h 3402271"/>
              <a:gd name="connsiteX742" fmla="*/ 22832 w 4495795"/>
              <a:gd name="connsiteY742" fmla="*/ 1436099 h 3402271"/>
              <a:gd name="connsiteX743" fmla="*/ 18266 w 4495795"/>
              <a:gd name="connsiteY743" fmla="*/ 1430282 h 3402271"/>
              <a:gd name="connsiteX744" fmla="*/ 22832 w 4495795"/>
              <a:gd name="connsiteY744" fmla="*/ 1412831 h 3402271"/>
              <a:gd name="connsiteX745" fmla="*/ 36530 w 4495795"/>
              <a:gd name="connsiteY745" fmla="*/ 1389563 h 3402271"/>
              <a:gd name="connsiteX746" fmla="*/ 45662 w 4495795"/>
              <a:gd name="connsiteY746" fmla="*/ 1389563 h 3402271"/>
              <a:gd name="connsiteX747" fmla="*/ 132418 w 4495795"/>
              <a:gd name="connsiteY747" fmla="*/ 1325574 h 3402271"/>
              <a:gd name="connsiteX748" fmla="*/ 141551 w 4495795"/>
              <a:gd name="connsiteY748" fmla="*/ 1325574 h 3402271"/>
              <a:gd name="connsiteX749" fmla="*/ 155249 w 4495795"/>
              <a:gd name="connsiteY749" fmla="*/ 1325574 h 3402271"/>
              <a:gd name="connsiteX750" fmla="*/ 173514 w 4495795"/>
              <a:gd name="connsiteY750" fmla="*/ 1337208 h 3402271"/>
              <a:gd name="connsiteX751" fmla="*/ 141551 w 4495795"/>
              <a:gd name="connsiteY751" fmla="*/ 1348842 h 3402271"/>
              <a:gd name="connsiteX752" fmla="*/ 109588 w 4495795"/>
              <a:gd name="connsiteY752" fmla="*/ 1366294 h 3402271"/>
              <a:gd name="connsiteX753" fmla="*/ 105022 w 4495795"/>
              <a:gd name="connsiteY753" fmla="*/ 1366294 h 3402271"/>
              <a:gd name="connsiteX754" fmla="*/ 100455 w 4495795"/>
              <a:gd name="connsiteY754" fmla="*/ 1366294 h 3402271"/>
              <a:gd name="connsiteX755" fmla="*/ 100455 w 4495795"/>
              <a:gd name="connsiteY755" fmla="*/ 1360476 h 3402271"/>
              <a:gd name="connsiteX756" fmla="*/ 105022 w 4495795"/>
              <a:gd name="connsiteY756" fmla="*/ 1348842 h 3402271"/>
              <a:gd name="connsiteX757" fmla="*/ 114154 w 4495795"/>
              <a:gd name="connsiteY757" fmla="*/ 1331391 h 3402271"/>
              <a:gd name="connsiteX758" fmla="*/ 821908 w 4495795"/>
              <a:gd name="connsiteY758" fmla="*/ 1284854 h 3402271"/>
              <a:gd name="connsiteX759" fmla="*/ 812775 w 4495795"/>
              <a:gd name="connsiteY759" fmla="*/ 1290672 h 3402271"/>
              <a:gd name="connsiteX760" fmla="*/ 812771 w 4495795"/>
              <a:gd name="connsiteY760" fmla="*/ 1290672 h 3402271"/>
              <a:gd name="connsiteX761" fmla="*/ 794511 w 4495795"/>
              <a:gd name="connsiteY761" fmla="*/ 1290672 h 3402271"/>
              <a:gd name="connsiteX762" fmla="*/ 780812 w 4495795"/>
              <a:gd name="connsiteY762" fmla="*/ 1308123 h 3402271"/>
              <a:gd name="connsiteX763" fmla="*/ 757981 w 4495795"/>
              <a:gd name="connsiteY763" fmla="*/ 1313940 h 3402271"/>
              <a:gd name="connsiteX764" fmla="*/ 748850 w 4495795"/>
              <a:gd name="connsiteY764" fmla="*/ 1325574 h 3402271"/>
              <a:gd name="connsiteX765" fmla="*/ 739717 w 4495795"/>
              <a:gd name="connsiteY765" fmla="*/ 1331391 h 3402271"/>
              <a:gd name="connsiteX766" fmla="*/ 726018 w 4495795"/>
              <a:gd name="connsiteY766" fmla="*/ 1348842 h 3402271"/>
              <a:gd name="connsiteX767" fmla="*/ 721452 w 4495795"/>
              <a:gd name="connsiteY767" fmla="*/ 1366294 h 3402271"/>
              <a:gd name="connsiteX768" fmla="*/ 712320 w 4495795"/>
              <a:gd name="connsiteY768" fmla="*/ 1383745 h 3402271"/>
              <a:gd name="connsiteX769" fmla="*/ 707754 w 4495795"/>
              <a:gd name="connsiteY769" fmla="*/ 1389562 h 3402271"/>
              <a:gd name="connsiteX770" fmla="*/ 707750 w 4495795"/>
              <a:gd name="connsiteY770" fmla="*/ 1389562 h 3402271"/>
              <a:gd name="connsiteX771" fmla="*/ 698622 w 4495795"/>
              <a:gd name="connsiteY771" fmla="*/ 1389562 h 3402271"/>
              <a:gd name="connsiteX772" fmla="*/ 680357 w 4495795"/>
              <a:gd name="connsiteY772" fmla="*/ 1401196 h 3402271"/>
              <a:gd name="connsiteX773" fmla="*/ 680353 w 4495795"/>
              <a:gd name="connsiteY773" fmla="*/ 1401196 h 3402271"/>
              <a:gd name="connsiteX774" fmla="*/ 643828 w 4495795"/>
              <a:gd name="connsiteY774" fmla="*/ 1401196 h 3402271"/>
              <a:gd name="connsiteX775" fmla="*/ 611865 w 4495795"/>
              <a:gd name="connsiteY775" fmla="*/ 1418647 h 3402271"/>
              <a:gd name="connsiteX776" fmla="*/ 593601 w 4495795"/>
              <a:gd name="connsiteY776" fmla="*/ 1436098 h 3402271"/>
              <a:gd name="connsiteX777" fmla="*/ 570770 w 4495795"/>
              <a:gd name="connsiteY777" fmla="*/ 1465184 h 3402271"/>
              <a:gd name="connsiteX778" fmla="*/ 561638 w 4495795"/>
              <a:gd name="connsiteY778" fmla="*/ 1471001 h 3402271"/>
              <a:gd name="connsiteX779" fmla="*/ 561633 w 4495795"/>
              <a:gd name="connsiteY779" fmla="*/ 1471001 h 3402271"/>
              <a:gd name="connsiteX780" fmla="*/ 552505 w 4495795"/>
              <a:gd name="connsiteY780" fmla="*/ 1471001 h 3402271"/>
              <a:gd name="connsiteX781" fmla="*/ 552502 w 4495795"/>
              <a:gd name="connsiteY781" fmla="*/ 1471001 h 3402271"/>
              <a:gd name="connsiteX782" fmla="*/ 552505 w 4495795"/>
              <a:gd name="connsiteY782" fmla="*/ 1471002 h 3402271"/>
              <a:gd name="connsiteX783" fmla="*/ 561638 w 4495795"/>
              <a:gd name="connsiteY783" fmla="*/ 1471002 h 3402271"/>
              <a:gd name="connsiteX784" fmla="*/ 570770 w 4495795"/>
              <a:gd name="connsiteY784" fmla="*/ 1465185 h 3402271"/>
              <a:gd name="connsiteX785" fmla="*/ 593601 w 4495795"/>
              <a:gd name="connsiteY785" fmla="*/ 1436099 h 3402271"/>
              <a:gd name="connsiteX786" fmla="*/ 611865 w 4495795"/>
              <a:gd name="connsiteY786" fmla="*/ 1418648 h 3402271"/>
              <a:gd name="connsiteX787" fmla="*/ 643828 w 4495795"/>
              <a:gd name="connsiteY787" fmla="*/ 1401197 h 3402271"/>
              <a:gd name="connsiteX788" fmla="*/ 680357 w 4495795"/>
              <a:gd name="connsiteY788" fmla="*/ 1401197 h 3402271"/>
              <a:gd name="connsiteX789" fmla="*/ 698622 w 4495795"/>
              <a:gd name="connsiteY789" fmla="*/ 1389563 h 3402271"/>
              <a:gd name="connsiteX790" fmla="*/ 707754 w 4495795"/>
              <a:gd name="connsiteY790" fmla="*/ 1389563 h 3402271"/>
              <a:gd name="connsiteX791" fmla="*/ 712320 w 4495795"/>
              <a:gd name="connsiteY791" fmla="*/ 1383746 h 3402271"/>
              <a:gd name="connsiteX792" fmla="*/ 721452 w 4495795"/>
              <a:gd name="connsiteY792" fmla="*/ 1366295 h 3402271"/>
              <a:gd name="connsiteX793" fmla="*/ 726018 w 4495795"/>
              <a:gd name="connsiteY793" fmla="*/ 1348843 h 3402271"/>
              <a:gd name="connsiteX794" fmla="*/ 739717 w 4495795"/>
              <a:gd name="connsiteY794" fmla="*/ 1331392 h 3402271"/>
              <a:gd name="connsiteX795" fmla="*/ 748850 w 4495795"/>
              <a:gd name="connsiteY795" fmla="*/ 1325575 h 3402271"/>
              <a:gd name="connsiteX796" fmla="*/ 757981 w 4495795"/>
              <a:gd name="connsiteY796" fmla="*/ 1313941 h 3402271"/>
              <a:gd name="connsiteX797" fmla="*/ 780812 w 4495795"/>
              <a:gd name="connsiteY797" fmla="*/ 1308124 h 3402271"/>
              <a:gd name="connsiteX798" fmla="*/ 794511 w 4495795"/>
              <a:gd name="connsiteY798" fmla="*/ 1290673 h 3402271"/>
              <a:gd name="connsiteX799" fmla="*/ 812775 w 4495795"/>
              <a:gd name="connsiteY799" fmla="*/ 1290673 h 3402271"/>
              <a:gd name="connsiteX800" fmla="*/ 821908 w 4495795"/>
              <a:gd name="connsiteY800" fmla="*/ 1284855 h 3402271"/>
              <a:gd name="connsiteX801" fmla="*/ 1168936 w 4495795"/>
              <a:gd name="connsiteY801" fmla="*/ 1220868 h 3402271"/>
              <a:gd name="connsiteX802" fmla="*/ 1178069 w 4495795"/>
              <a:gd name="connsiteY802" fmla="*/ 1220868 h 3402271"/>
              <a:gd name="connsiteX803" fmla="*/ 1191767 w 4495795"/>
              <a:gd name="connsiteY803" fmla="*/ 1220868 h 3402271"/>
              <a:gd name="connsiteX804" fmla="*/ 1196334 w 4495795"/>
              <a:gd name="connsiteY804" fmla="*/ 1220868 h 3402271"/>
              <a:gd name="connsiteX805" fmla="*/ 1200900 w 4495795"/>
              <a:gd name="connsiteY805" fmla="*/ 1226685 h 3402271"/>
              <a:gd name="connsiteX806" fmla="*/ 1200900 w 4495795"/>
              <a:gd name="connsiteY806" fmla="*/ 1238319 h 3402271"/>
              <a:gd name="connsiteX807" fmla="*/ 1187201 w 4495795"/>
              <a:gd name="connsiteY807" fmla="*/ 1255770 h 3402271"/>
              <a:gd name="connsiteX808" fmla="*/ 1159805 w 4495795"/>
              <a:gd name="connsiteY808" fmla="*/ 1261587 h 3402271"/>
              <a:gd name="connsiteX809" fmla="*/ 1150672 w 4495795"/>
              <a:gd name="connsiteY809" fmla="*/ 1261587 h 3402271"/>
              <a:gd name="connsiteX810" fmla="*/ 1136973 w 4495795"/>
              <a:gd name="connsiteY810" fmla="*/ 1261587 h 3402271"/>
              <a:gd name="connsiteX811" fmla="*/ 1136973 w 4495795"/>
              <a:gd name="connsiteY811" fmla="*/ 1255770 h 3402271"/>
              <a:gd name="connsiteX812" fmla="*/ 1136973 w 4495795"/>
              <a:gd name="connsiteY812" fmla="*/ 1244136 h 3402271"/>
              <a:gd name="connsiteX813" fmla="*/ 1150672 w 4495795"/>
              <a:gd name="connsiteY813" fmla="*/ 1232502 h 3402271"/>
              <a:gd name="connsiteX814" fmla="*/ 1159805 w 4495795"/>
              <a:gd name="connsiteY814" fmla="*/ 1226685 h 3402271"/>
              <a:gd name="connsiteX815" fmla="*/ 844737 w 4495795"/>
              <a:gd name="connsiteY815" fmla="*/ 1220867 h 3402271"/>
              <a:gd name="connsiteX816" fmla="*/ 858433 w 4495795"/>
              <a:gd name="connsiteY816" fmla="*/ 1226683 h 3402271"/>
              <a:gd name="connsiteX817" fmla="*/ 858437 w 4495795"/>
              <a:gd name="connsiteY817" fmla="*/ 1226685 h 3402271"/>
              <a:gd name="connsiteX818" fmla="*/ 867568 w 4495795"/>
              <a:gd name="connsiteY818" fmla="*/ 1238318 h 3402271"/>
              <a:gd name="connsiteX819" fmla="*/ 849305 w 4495795"/>
              <a:gd name="connsiteY819" fmla="*/ 1255769 h 3402271"/>
              <a:gd name="connsiteX820" fmla="*/ 826474 w 4495795"/>
              <a:gd name="connsiteY820" fmla="*/ 1273220 h 3402271"/>
              <a:gd name="connsiteX821" fmla="*/ 821908 w 4495795"/>
              <a:gd name="connsiteY821" fmla="*/ 1279037 h 3402271"/>
              <a:gd name="connsiteX822" fmla="*/ 821908 w 4495795"/>
              <a:gd name="connsiteY822" fmla="*/ 1279038 h 3402271"/>
              <a:gd name="connsiteX823" fmla="*/ 826474 w 4495795"/>
              <a:gd name="connsiteY823" fmla="*/ 1273221 h 3402271"/>
              <a:gd name="connsiteX824" fmla="*/ 849305 w 4495795"/>
              <a:gd name="connsiteY824" fmla="*/ 1255770 h 3402271"/>
              <a:gd name="connsiteX825" fmla="*/ 867569 w 4495795"/>
              <a:gd name="connsiteY825" fmla="*/ 1238319 h 3402271"/>
              <a:gd name="connsiteX826" fmla="*/ 867568 w 4495795"/>
              <a:gd name="connsiteY826" fmla="*/ 1238318 h 3402271"/>
              <a:gd name="connsiteX827" fmla="*/ 867569 w 4495795"/>
              <a:gd name="connsiteY827" fmla="*/ 1238318 h 3402271"/>
              <a:gd name="connsiteX828" fmla="*/ 858437 w 4495795"/>
              <a:gd name="connsiteY828" fmla="*/ 1226684 h 3402271"/>
              <a:gd name="connsiteX829" fmla="*/ 844739 w 4495795"/>
              <a:gd name="connsiteY829" fmla="*/ 1220867 h 3402271"/>
              <a:gd name="connsiteX830" fmla="*/ 821908 w 4495795"/>
              <a:gd name="connsiteY830" fmla="*/ 1220867 h 3402271"/>
              <a:gd name="connsiteX831" fmla="*/ 794511 w 4495795"/>
              <a:gd name="connsiteY831" fmla="*/ 1226684 h 3402271"/>
              <a:gd name="connsiteX832" fmla="*/ 776246 w 4495795"/>
              <a:gd name="connsiteY832" fmla="*/ 1238318 h 3402271"/>
              <a:gd name="connsiteX833" fmla="*/ 735151 w 4495795"/>
              <a:gd name="connsiteY833" fmla="*/ 1261586 h 3402271"/>
              <a:gd name="connsiteX834" fmla="*/ 684923 w 4495795"/>
              <a:gd name="connsiteY834" fmla="*/ 1284854 h 3402271"/>
              <a:gd name="connsiteX835" fmla="*/ 662092 w 4495795"/>
              <a:gd name="connsiteY835" fmla="*/ 1319757 h 3402271"/>
              <a:gd name="connsiteX836" fmla="*/ 630130 w 4495795"/>
              <a:gd name="connsiteY836" fmla="*/ 1360476 h 3402271"/>
              <a:gd name="connsiteX837" fmla="*/ 584468 w 4495795"/>
              <a:gd name="connsiteY837" fmla="*/ 1383745 h 3402271"/>
              <a:gd name="connsiteX838" fmla="*/ 534241 w 4495795"/>
              <a:gd name="connsiteY838" fmla="*/ 1412830 h 3402271"/>
              <a:gd name="connsiteX839" fmla="*/ 525109 w 4495795"/>
              <a:gd name="connsiteY839" fmla="*/ 1424464 h 3402271"/>
              <a:gd name="connsiteX840" fmla="*/ 520543 w 4495795"/>
              <a:gd name="connsiteY840" fmla="*/ 1436098 h 3402271"/>
              <a:gd name="connsiteX841" fmla="*/ 520543 w 4495795"/>
              <a:gd name="connsiteY841" fmla="*/ 1436099 h 3402271"/>
              <a:gd name="connsiteX842" fmla="*/ 525109 w 4495795"/>
              <a:gd name="connsiteY842" fmla="*/ 1424465 h 3402271"/>
              <a:gd name="connsiteX843" fmla="*/ 534241 w 4495795"/>
              <a:gd name="connsiteY843" fmla="*/ 1412831 h 3402271"/>
              <a:gd name="connsiteX844" fmla="*/ 584468 w 4495795"/>
              <a:gd name="connsiteY844" fmla="*/ 1383746 h 3402271"/>
              <a:gd name="connsiteX845" fmla="*/ 630130 w 4495795"/>
              <a:gd name="connsiteY845" fmla="*/ 1360477 h 3402271"/>
              <a:gd name="connsiteX846" fmla="*/ 662092 w 4495795"/>
              <a:gd name="connsiteY846" fmla="*/ 1319758 h 3402271"/>
              <a:gd name="connsiteX847" fmla="*/ 684923 w 4495795"/>
              <a:gd name="connsiteY847" fmla="*/ 1284855 h 3402271"/>
              <a:gd name="connsiteX848" fmla="*/ 735151 w 4495795"/>
              <a:gd name="connsiteY848" fmla="*/ 1261587 h 3402271"/>
              <a:gd name="connsiteX849" fmla="*/ 776246 w 4495795"/>
              <a:gd name="connsiteY849" fmla="*/ 1238319 h 3402271"/>
              <a:gd name="connsiteX850" fmla="*/ 794511 w 4495795"/>
              <a:gd name="connsiteY850" fmla="*/ 1226685 h 3402271"/>
              <a:gd name="connsiteX851" fmla="*/ 821908 w 4495795"/>
              <a:gd name="connsiteY851" fmla="*/ 1220868 h 3402271"/>
              <a:gd name="connsiteX852" fmla="*/ 831040 w 4495795"/>
              <a:gd name="connsiteY852" fmla="*/ 1220868 h 3402271"/>
              <a:gd name="connsiteX853" fmla="*/ 844737 w 4495795"/>
              <a:gd name="connsiteY853" fmla="*/ 1220868 h 3402271"/>
              <a:gd name="connsiteX854" fmla="*/ 844735 w 4495795"/>
              <a:gd name="connsiteY854" fmla="*/ 1220867 h 3402271"/>
              <a:gd name="connsiteX855" fmla="*/ 831040 w 4495795"/>
              <a:gd name="connsiteY855" fmla="*/ 1220867 h 3402271"/>
              <a:gd name="connsiteX856" fmla="*/ 831036 w 4495795"/>
              <a:gd name="connsiteY856" fmla="*/ 1220867 h 3402271"/>
              <a:gd name="connsiteX857" fmla="*/ 305932 w 4495795"/>
              <a:gd name="connsiteY857" fmla="*/ 1203415 h 3402271"/>
              <a:gd name="connsiteX858" fmla="*/ 310499 w 4495795"/>
              <a:gd name="connsiteY858" fmla="*/ 1209231 h 3402271"/>
              <a:gd name="connsiteX859" fmla="*/ 319631 w 4495795"/>
              <a:gd name="connsiteY859" fmla="*/ 1209231 h 3402271"/>
              <a:gd name="connsiteX860" fmla="*/ 324197 w 4495795"/>
              <a:gd name="connsiteY860" fmla="*/ 1215049 h 3402271"/>
              <a:gd name="connsiteX861" fmla="*/ 319631 w 4495795"/>
              <a:gd name="connsiteY861" fmla="*/ 1220866 h 3402271"/>
              <a:gd name="connsiteX862" fmla="*/ 310499 w 4495795"/>
              <a:gd name="connsiteY862" fmla="*/ 1232500 h 3402271"/>
              <a:gd name="connsiteX863" fmla="*/ 296800 w 4495795"/>
              <a:gd name="connsiteY863" fmla="*/ 1244134 h 3402271"/>
              <a:gd name="connsiteX864" fmla="*/ 255705 w 4495795"/>
              <a:gd name="connsiteY864" fmla="*/ 1273219 h 3402271"/>
              <a:gd name="connsiteX865" fmla="*/ 228308 w 4495795"/>
              <a:gd name="connsiteY865" fmla="*/ 1284853 h 3402271"/>
              <a:gd name="connsiteX866" fmla="*/ 223742 w 4495795"/>
              <a:gd name="connsiteY866" fmla="*/ 1284853 h 3402271"/>
              <a:gd name="connsiteX867" fmla="*/ 219176 w 4495795"/>
              <a:gd name="connsiteY867" fmla="*/ 1279036 h 3402271"/>
              <a:gd name="connsiteX868" fmla="*/ 219176 w 4495795"/>
              <a:gd name="connsiteY868" fmla="*/ 1273219 h 3402271"/>
              <a:gd name="connsiteX869" fmla="*/ 219176 w 4495795"/>
              <a:gd name="connsiteY869" fmla="*/ 1267402 h 3402271"/>
              <a:gd name="connsiteX870" fmla="*/ 223742 w 4495795"/>
              <a:gd name="connsiteY870" fmla="*/ 1244134 h 3402271"/>
              <a:gd name="connsiteX871" fmla="*/ 232874 w 4495795"/>
              <a:gd name="connsiteY871" fmla="*/ 1232500 h 3402271"/>
              <a:gd name="connsiteX872" fmla="*/ 269403 w 4495795"/>
              <a:gd name="connsiteY872" fmla="*/ 1215049 h 3402271"/>
              <a:gd name="connsiteX873" fmla="*/ 1187201 w 4495795"/>
              <a:gd name="connsiteY873" fmla="*/ 1075439 h 3402271"/>
              <a:gd name="connsiteX874" fmla="*/ 1196335 w 4495795"/>
              <a:gd name="connsiteY874" fmla="*/ 1075439 h 3402271"/>
              <a:gd name="connsiteX875" fmla="*/ 1200900 w 4495795"/>
              <a:gd name="connsiteY875" fmla="*/ 1075439 h 3402271"/>
              <a:gd name="connsiteX876" fmla="*/ 1210033 w 4495795"/>
              <a:gd name="connsiteY876" fmla="*/ 1081256 h 3402271"/>
              <a:gd name="connsiteX877" fmla="*/ 1210033 w 4495795"/>
              <a:gd name="connsiteY877" fmla="*/ 1087073 h 3402271"/>
              <a:gd name="connsiteX878" fmla="*/ 1214599 w 4495795"/>
              <a:gd name="connsiteY878" fmla="*/ 1098707 h 3402271"/>
              <a:gd name="connsiteX879" fmla="*/ 1210033 w 4495795"/>
              <a:gd name="connsiteY879" fmla="*/ 1116158 h 3402271"/>
              <a:gd name="connsiteX880" fmla="*/ 1205467 w 4495795"/>
              <a:gd name="connsiteY880" fmla="*/ 1121975 h 3402271"/>
              <a:gd name="connsiteX881" fmla="*/ 1200900 w 4495795"/>
              <a:gd name="connsiteY881" fmla="*/ 1127793 h 3402271"/>
              <a:gd name="connsiteX882" fmla="*/ 1191768 w 4495795"/>
              <a:gd name="connsiteY882" fmla="*/ 1133609 h 3402271"/>
              <a:gd name="connsiteX883" fmla="*/ 1187201 w 4495795"/>
              <a:gd name="connsiteY883" fmla="*/ 1133609 h 3402271"/>
              <a:gd name="connsiteX884" fmla="*/ 1178070 w 4495795"/>
              <a:gd name="connsiteY884" fmla="*/ 1127793 h 3402271"/>
              <a:gd name="connsiteX885" fmla="*/ 1178070 w 4495795"/>
              <a:gd name="connsiteY885" fmla="*/ 1116158 h 3402271"/>
              <a:gd name="connsiteX886" fmla="*/ 1178070 w 4495795"/>
              <a:gd name="connsiteY886" fmla="*/ 1110341 h 3402271"/>
              <a:gd name="connsiteX887" fmla="*/ 1178070 w 4495795"/>
              <a:gd name="connsiteY887" fmla="*/ 1092890 h 3402271"/>
              <a:gd name="connsiteX888" fmla="*/ 1178070 w 4495795"/>
              <a:gd name="connsiteY888" fmla="*/ 1081256 h 3402271"/>
              <a:gd name="connsiteX889" fmla="*/ 831039 w 4495795"/>
              <a:gd name="connsiteY889" fmla="*/ 988184 h 3402271"/>
              <a:gd name="connsiteX890" fmla="*/ 844738 w 4495795"/>
              <a:gd name="connsiteY890" fmla="*/ 988184 h 3402271"/>
              <a:gd name="connsiteX891" fmla="*/ 849304 w 4495795"/>
              <a:gd name="connsiteY891" fmla="*/ 994002 h 3402271"/>
              <a:gd name="connsiteX892" fmla="*/ 849304 w 4495795"/>
              <a:gd name="connsiteY892" fmla="*/ 999819 h 3402271"/>
              <a:gd name="connsiteX893" fmla="*/ 849304 w 4495795"/>
              <a:gd name="connsiteY893" fmla="*/ 1011453 h 3402271"/>
              <a:gd name="connsiteX894" fmla="*/ 835605 w 4495795"/>
              <a:gd name="connsiteY894" fmla="*/ 1028904 h 3402271"/>
              <a:gd name="connsiteX895" fmla="*/ 821907 w 4495795"/>
              <a:gd name="connsiteY895" fmla="*/ 1034721 h 3402271"/>
              <a:gd name="connsiteX896" fmla="*/ 812774 w 4495795"/>
              <a:gd name="connsiteY896" fmla="*/ 1034721 h 3402271"/>
              <a:gd name="connsiteX897" fmla="*/ 808208 w 4495795"/>
              <a:gd name="connsiteY897" fmla="*/ 1028904 h 3402271"/>
              <a:gd name="connsiteX898" fmla="*/ 799076 w 4495795"/>
              <a:gd name="connsiteY898" fmla="*/ 1023087 h 3402271"/>
              <a:gd name="connsiteX899" fmla="*/ 808208 w 4495795"/>
              <a:gd name="connsiteY899" fmla="*/ 1011453 h 3402271"/>
              <a:gd name="connsiteX900" fmla="*/ 817340 w 4495795"/>
              <a:gd name="connsiteY900" fmla="*/ 994002 h 3402271"/>
              <a:gd name="connsiteX901" fmla="*/ 630130 w 4495795"/>
              <a:gd name="connsiteY901" fmla="*/ 988184 h 3402271"/>
              <a:gd name="connsiteX902" fmla="*/ 634696 w 4495795"/>
              <a:gd name="connsiteY902" fmla="*/ 994002 h 3402271"/>
              <a:gd name="connsiteX903" fmla="*/ 639262 w 4495795"/>
              <a:gd name="connsiteY903" fmla="*/ 1017270 h 3402271"/>
              <a:gd name="connsiteX904" fmla="*/ 634696 w 4495795"/>
              <a:gd name="connsiteY904" fmla="*/ 1028904 h 3402271"/>
              <a:gd name="connsiteX905" fmla="*/ 630130 w 4495795"/>
              <a:gd name="connsiteY905" fmla="*/ 1040539 h 3402271"/>
              <a:gd name="connsiteX906" fmla="*/ 598167 w 4495795"/>
              <a:gd name="connsiteY906" fmla="*/ 1063807 h 3402271"/>
              <a:gd name="connsiteX907" fmla="*/ 561638 w 4495795"/>
              <a:gd name="connsiteY907" fmla="*/ 1075441 h 3402271"/>
              <a:gd name="connsiteX908" fmla="*/ 557072 w 4495795"/>
              <a:gd name="connsiteY908" fmla="*/ 1075441 h 3402271"/>
              <a:gd name="connsiteX909" fmla="*/ 552506 w 4495795"/>
              <a:gd name="connsiteY909" fmla="*/ 1075441 h 3402271"/>
              <a:gd name="connsiteX910" fmla="*/ 552506 w 4495795"/>
              <a:gd name="connsiteY910" fmla="*/ 1069624 h 3402271"/>
              <a:gd name="connsiteX911" fmla="*/ 557072 w 4495795"/>
              <a:gd name="connsiteY911" fmla="*/ 1052173 h 3402271"/>
              <a:gd name="connsiteX912" fmla="*/ 566204 w 4495795"/>
              <a:gd name="connsiteY912" fmla="*/ 1034721 h 3402271"/>
              <a:gd name="connsiteX913" fmla="*/ 570770 w 4495795"/>
              <a:gd name="connsiteY913" fmla="*/ 1028904 h 3402271"/>
              <a:gd name="connsiteX914" fmla="*/ 598167 w 4495795"/>
              <a:gd name="connsiteY914" fmla="*/ 999819 h 3402271"/>
              <a:gd name="connsiteX915" fmla="*/ 1566190 w 4495795"/>
              <a:gd name="connsiteY915" fmla="*/ 976550 h 3402271"/>
              <a:gd name="connsiteX916" fmla="*/ 1570756 w 4495795"/>
              <a:gd name="connsiteY916" fmla="*/ 976550 h 3402271"/>
              <a:gd name="connsiteX917" fmla="*/ 1579889 w 4495795"/>
              <a:gd name="connsiteY917" fmla="*/ 976550 h 3402271"/>
              <a:gd name="connsiteX918" fmla="*/ 1598153 w 4495795"/>
              <a:gd name="connsiteY918" fmla="*/ 976550 h 3402271"/>
              <a:gd name="connsiteX919" fmla="*/ 1607286 w 4495795"/>
              <a:gd name="connsiteY919" fmla="*/ 982367 h 3402271"/>
              <a:gd name="connsiteX920" fmla="*/ 1598153 w 4495795"/>
              <a:gd name="connsiteY920" fmla="*/ 988183 h 3402271"/>
              <a:gd name="connsiteX921" fmla="*/ 1579889 w 4495795"/>
              <a:gd name="connsiteY921" fmla="*/ 994001 h 3402271"/>
              <a:gd name="connsiteX922" fmla="*/ 1575323 w 4495795"/>
              <a:gd name="connsiteY922" fmla="*/ 994001 h 3402271"/>
              <a:gd name="connsiteX923" fmla="*/ 1566190 w 4495795"/>
              <a:gd name="connsiteY923" fmla="*/ 999818 h 3402271"/>
              <a:gd name="connsiteX924" fmla="*/ 1561624 w 4495795"/>
              <a:gd name="connsiteY924" fmla="*/ 994001 h 3402271"/>
              <a:gd name="connsiteX925" fmla="*/ 1561624 w 4495795"/>
              <a:gd name="connsiteY925" fmla="*/ 988183 h 3402271"/>
              <a:gd name="connsiteX926" fmla="*/ 1561624 w 4495795"/>
              <a:gd name="connsiteY926" fmla="*/ 982367 h 3402271"/>
              <a:gd name="connsiteX927" fmla="*/ 1036518 w 4495795"/>
              <a:gd name="connsiteY927" fmla="*/ 970733 h 3402271"/>
              <a:gd name="connsiteX928" fmla="*/ 1041084 w 4495795"/>
              <a:gd name="connsiteY928" fmla="*/ 976551 h 3402271"/>
              <a:gd name="connsiteX929" fmla="*/ 1045650 w 4495795"/>
              <a:gd name="connsiteY929" fmla="*/ 982368 h 3402271"/>
              <a:gd name="connsiteX930" fmla="*/ 1041084 w 4495795"/>
              <a:gd name="connsiteY930" fmla="*/ 988184 h 3402271"/>
              <a:gd name="connsiteX931" fmla="*/ 1036518 w 4495795"/>
              <a:gd name="connsiteY931" fmla="*/ 994002 h 3402271"/>
              <a:gd name="connsiteX932" fmla="*/ 1041084 w 4495795"/>
              <a:gd name="connsiteY932" fmla="*/ 1011453 h 3402271"/>
              <a:gd name="connsiteX933" fmla="*/ 1054783 w 4495795"/>
              <a:gd name="connsiteY933" fmla="*/ 1017270 h 3402271"/>
              <a:gd name="connsiteX934" fmla="*/ 1073047 w 4495795"/>
              <a:gd name="connsiteY934" fmla="*/ 1017270 h 3402271"/>
              <a:gd name="connsiteX935" fmla="*/ 1086745 w 4495795"/>
              <a:gd name="connsiteY935" fmla="*/ 1023087 h 3402271"/>
              <a:gd name="connsiteX936" fmla="*/ 1100444 w 4495795"/>
              <a:gd name="connsiteY936" fmla="*/ 1023087 h 3402271"/>
              <a:gd name="connsiteX937" fmla="*/ 1109577 w 4495795"/>
              <a:gd name="connsiteY937" fmla="*/ 1028904 h 3402271"/>
              <a:gd name="connsiteX938" fmla="*/ 1114142 w 4495795"/>
              <a:gd name="connsiteY938" fmla="*/ 1034721 h 3402271"/>
              <a:gd name="connsiteX939" fmla="*/ 1114142 w 4495795"/>
              <a:gd name="connsiteY939" fmla="*/ 1040539 h 3402271"/>
              <a:gd name="connsiteX940" fmla="*/ 1114142 w 4495795"/>
              <a:gd name="connsiteY940" fmla="*/ 1046355 h 3402271"/>
              <a:gd name="connsiteX941" fmla="*/ 1054783 w 4495795"/>
              <a:gd name="connsiteY941" fmla="*/ 1087075 h 3402271"/>
              <a:gd name="connsiteX942" fmla="*/ 1013687 w 4495795"/>
              <a:gd name="connsiteY942" fmla="*/ 1127795 h 3402271"/>
              <a:gd name="connsiteX943" fmla="*/ 1018253 w 4495795"/>
              <a:gd name="connsiteY943" fmla="*/ 1133611 h 3402271"/>
              <a:gd name="connsiteX944" fmla="*/ 1027386 w 4495795"/>
              <a:gd name="connsiteY944" fmla="*/ 1133611 h 3402271"/>
              <a:gd name="connsiteX945" fmla="*/ 1036518 w 4495795"/>
              <a:gd name="connsiteY945" fmla="*/ 1133611 h 3402271"/>
              <a:gd name="connsiteX946" fmla="*/ 1045650 w 4495795"/>
              <a:gd name="connsiteY946" fmla="*/ 1133611 h 3402271"/>
              <a:gd name="connsiteX947" fmla="*/ 1073047 w 4495795"/>
              <a:gd name="connsiteY947" fmla="*/ 1121977 h 3402271"/>
              <a:gd name="connsiteX948" fmla="*/ 1091312 w 4495795"/>
              <a:gd name="connsiteY948" fmla="*/ 1110343 h 3402271"/>
              <a:gd name="connsiteX949" fmla="*/ 1118709 w 4495795"/>
              <a:gd name="connsiteY949" fmla="*/ 1098709 h 3402271"/>
              <a:gd name="connsiteX950" fmla="*/ 1132406 w 4495795"/>
              <a:gd name="connsiteY950" fmla="*/ 1092892 h 3402271"/>
              <a:gd name="connsiteX951" fmla="*/ 1146105 w 4495795"/>
              <a:gd name="connsiteY951" fmla="*/ 1092892 h 3402271"/>
              <a:gd name="connsiteX952" fmla="*/ 1146105 w 4495795"/>
              <a:gd name="connsiteY952" fmla="*/ 1098709 h 3402271"/>
              <a:gd name="connsiteX953" fmla="*/ 1150671 w 4495795"/>
              <a:gd name="connsiteY953" fmla="*/ 1116160 h 3402271"/>
              <a:gd name="connsiteX954" fmla="*/ 1150671 w 4495795"/>
              <a:gd name="connsiteY954" fmla="*/ 1127795 h 3402271"/>
              <a:gd name="connsiteX955" fmla="*/ 1146105 w 4495795"/>
              <a:gd name="connsiteY955" fmla="*/ 1145246 h 3402271"/>
              <a:gd name="connsiteX956" fmla="*/ 1136973 w 4495795"/>
              <a:gd name="connsiteY956" fmla="*/ 1156880 h 3402271"/>
              <a:gd name="connsiteX957" fmla="*/ 1132406 w 4495795"/>
              <a:gd name="connsiteY957" fmla="*/ 1162697 h 3402271"/>
              <a:gd name="connsiteX958" fmla="*/ 1123275 w 4495795"/>
              <a:gd name="connsiteY958" fmla="*/ 1162697 h 3402271"/>
              <a:gd name="connsiteX959" fmla="*/ 1109577 w 4495795"/>
              <a:gd name="connsiteY959" fmla="*/ 1162697 h 3402271"/>
              <a:gd name="connsiteX960" fmla="*/ 1091312 w 4495795"/>
              <a:gd name="connsiteY960" fmla="*/ 1168514 h 3402271"/>
              <a:gd name="connsiteX961" fmla="*/ 1082180 w 4495795"/>
              <a:gd name="connsiteY961" fmla="*/ 1174331 h 3402271"/>
              <a:gd name="connsiteX962" fmla="*/ 1082180 w 4495795"/>
              <a:gd name="connsiteY962" fmla="*/ 1180148 h 3402271"/>
              <a:gd name="connsiteX963" fmla="*/ 1082180 w 4495795"/>
              <a:gd name="connsiteY963" fmla="*/ 1185965 h 3402271"/>
              <a:gd name="connsiteX964" fmla="*/ 1086745 w 4495795"/>
              <a:gd name="connsiteY964" fmla="*/ 1191782 h 3402271"/>
              <a:gd name="connsiteX965" fmla="*/ 1095877 w 4495795"/>
              <a:gd name="connsiteY965" fmla="*/ 1203417 h 3402271"/>
              <a:gd name="connsiteX966" fmla="*/ 1109577 w 4495795"/>
              <a:gd name="connsiteY966" fmla="*/ 1209233 h 3402271"/>
              <a:gd name="connsiteX967" fmla="*/ 1077613 w 4495795"/>
              <a:gd name="connsiteY967" fmla="*/ 1238319 h 3402271"/>
              <a:gd name="connsiteX968" fmla="*/ 1036518 w 4495795"/>
              <a:gd name="connsiteY968" fmla="*/ 1261587 h 3402271"/>
              <a:gd name="connsiteX969" fmla="*/ 999989 w 4495795"/>
              <a:gd name="connsiteY969" fmla="*/ 1273221 h 3402271"/>
              <a:gd name="connsiteX970" fmla="*/ 958893 w 4495795"/>
              <a:gd name="connsiteY970" fmla="*/ 1290673 h 3402271"/>
              <a:gd name="connsiteX971" fmla="*/ 908664 w 4495795"/>
              <a:gd name="connsiteY971" fmla="*/ 1313941 h 3402271"/>
              <a:gd name="connsiteX972" fmla="*/ 867569 w 4495795"/>
              <a:gd name="connsiteY972" fmla="*/ 1337209 h 3402271"/>
              <a:gd name="connsiteX973" fmla="*/ 826474 w 4495795"/>
              <a:gd name="connsiteY973" fmla="*/ 1366295 h 3402271"/>
              <a:gd name="connsiteX974" fmla="*/ 780812 w 4495795"/>
              <a:gd name="connsiteY974" fmla="*/ 1389563 h 3402271"/>
              <a:gd name="connsiteX975" fmla="*/ 739717 w 4495795"/>
              <a:gd name="connsiteY975" fmla="*/ 1418648 h 3402271"/>
              <a:gd name="connsiteX976" fmla="*/ 703187 w 4495795"/>
              <a:gd name="connsiteY976" fmla="*/ 1447733 h 3402271"/>
              <a:gd name="connsiteX977" fmla="*/ 662092 w 4495795"/>
              <a:gd name="connsiteY977" fmla="*/ 1476819 h 3402271"/>
              <a:gd name="connsiteX978" fmla="*/ 620997 w 4495795"/>
              <a:gd name="connsiteY978" fmla="*/ 1505904 h 3402271"/>
              <a:gd name="connsiteX979" fmla="*/ 584468 w 4495795"/>
              <a:gd name="connsiteY979" fmla="*/ 1529173 h 3402271"/>
              <a:gd name="connsiteX980" fmla="*/ 538808 w 4495795"/>
              <a:gd name="connsiteY980" fmla="*/ 1552441 h 3402271"/>
              <a:gd name="connsiteX981" fmla="*/ 506845 w 4495795"/>
              <a:gd name="connsiteY981" fmla="*/ 1575709 h 3402271"/>
              <a:gd name="connsiteX982" fmla="*/ 461185 w 4495795"/>
              <a:gd name="connsiteY982" fmla="*/ 1598978 h 3402271"/>
              <a:gd name="connsiteX983" fmla="*/ 447485 w 4495795"/>
              <a:gd name="connsiteY983" fmla="*/ 1610611 h 3402271"/>
              <a:gd name="connsiteX984" fmla="*/ 433787 w 4495795"/>
              <a:gd name="connsiteY984" fmla="*/ 1610611 h 3402271"/>
              <a:gd name="connsiteX985" fmla="*/ 415522 w 4495795"/>
              <a:gd name="connsiteY985" fmla="*/ 1610611 h 3402271"/>
              <a:gd name="connsiteX986" fmla="*/ 401823 w 4495795"/>
              <a:gd name="connsiteY986" fmla="*/ 1604795 h 3402271"/>
              <a:gd name="connsiteX987" fmla="*/ 388123 w 4495795"/>
              <a:gd name="connsiteY987" fmla="*/ 1610611 h 3402271"/>
              <a:gd name="connsiteX988" fmla="*/ 378990 w 4495795"/>
              <a:gd name="connsiteY988" fmla="*/ 1616429 h 3402271"/>
              <a:gd name="connsiteX989" fmla="*/ 365291 w 4495795"/>
              <a:gd name="connsiteY989" fmla="*/ 1628063 h 3402271"/>
              <a:gd name="connsiteX990" fmla="*/ 342460 w 4495795"/>
              <a:gd name="connsiteY990" fmla="*/ 1645514 h 3402271"/>
              <a:gd name="connsiteX991" fmla="*/ 310498 w 4495795"/>
              <a:gd name="connsiteY991" fmla="*/ 1662965 h 3402271"/>
              <a:gd name="connsiteX992" fmla="*/ 287666 w 4495795"/>
              <a:gd name="connsiteY992" fmla="*/ 1692051 h 3402271"/>
              <a:gd name="connsiteX993" fmla="*/ 273969 w 4495795"/>
              <a:gd name="connsiteY993" fmla="*/ 1703685 h 3402271"/>
              <a:gd name="connsiteX994" fmla="*/ 264836 w 4495795"/>
              <a:gd name="connsiteY994" fmla="*/ 1709502 h 3402271"/>
              <a:gd name="connsiteX995" fmla="*/ 251137 w 4495795"/>
              <a:gd name="connsiteY995" fmla="*/ 1715319 h 3402271"/>
              <a:gd name="connsiteX996" fmla="*/ 232873 w 4495795"/>
              <a:gd name="connsiteY996" fmla="*/ 1715319 h 3402271"/>
              <a:gd name="connsiteX997" fmla="*/ 219175 w 4495795"/>
              <a:gd name="connsiteY997" fmla="*/ 1721136 h 3402271"/>
              <a:gd name="connsiteX998" fmla="*/ 210042 w 4495795"/>
              <a:gd name="connsiteY998" fmla="*/ 1726953 h 3402271"/>
              <a:gd name="connsiteX999" fmla="*/ 196344 w 4495795"/>
              <a:gd name="connsiteY999" fmla="*/ 1744404 h 3402271"/>
              <a:gd name="connsiteX1000" fmla="*/ 187211 w 4495795"/>
              <a:gd name="connsiteY1000" fmla="*/ 1756038 h 3402271"/>
              <a:gd name="connsiteX1001" fmla="*/ 173513 w 4495795"/>
              <a:gd name="connsiteY1001" fmla="*/ 1796758 h 3402271"/>
              <a:gd name="connsiteX1002" fmla="*/ 150683 w 4495795"/>
              <a:gd name="connsiteY1002" fmla="*/ 1820026 h 3402271"/>
              <a:gd name="connsiteX1003" fmla="*/ 136983 w 4495795"/>
              <a:gd name="connsiteY1003" fmla="*/ 1814209 h 3402271"/>
              <a:gd name="connsiteX1004" fmla="*/ 123286 w 4495795"/>
              <a:gd name="connsiteY1004" fmla="*/ 1808392 h 3402271"/>
              <a:gd name="connsiteX1005" fmla="*/ 109588 w 4495795"/>
              <a:gd name="connsiteY1005" fmla="*/ 1814209 h 3402271"/>
              <a:gd name="connsiteX1006" fmla="*/ 86757 w 4495795"/>
              <a:gd name="connsiteY1006" fmla="*/ 1820026 h 3402271"/>
              <a:gd name="connsiteX1007" fmla="*/ 68493 w 4495795"/>
              <a:gd name="connsiteY1007" fmla="*/ 1837477 h 3402271"/>
              <a:gd name="connsiteX1008" fmla="*/ 36529 w 4495795"/>
              <a:gd name="connsiteY1008" fmla="*/ 1843294 h 3402271"/>
              <a:gd name="connsiteX1009" fmla="*/ 95889 w 4495795"/>
              <a:gd name="connsiteY1009" fmla="*/ 1785124 h 3402271"/>
              <a:gd name="connsiteX1010" fmla="*/ 150683 w 4495795"/>
              <a:gd name="connsiteY1010" fmla="*/ 1726953 h 3402271"/>
              <a:gd name="connsiteX1011" fmla="*/ 214608 w 4495795"/>
              <a:gd name="connsiteY1011" fmla="*/ 1686234 h 3402271"/>
              <a:gd name="connsiteX1012" fmla="*/ 283101 w 4495795"/>
              <a:gd name="connsiteY1012" fmla="*/ 1628063 h 3402271"/>
              <a:gd name="connsiteX1013" fmla="*/ 337894 w 4495795"/>
              <a:gd name="connsiteY1013" fmla="*/ 1581526 h 3402271"/>
              <a:gd name="connsiteX1014" fmla="*/ 401823 w 4495795"/>
              <a:gd name="connsiteY1014" fmla="*/ 1529173 h 3402271"/>
              <a:gd name="connsiteX1015" fmla="*/ 424655 w 4495795"/>
              <a:gd name="connsiteY1015" fmla="*/ 1511721 h 3402271"/>
              <a:gd name="connsiteX1016" fmla="*/ 456617 w 4495795"/>
              <a:gd name="connsiteY1016" fmla="*/ 1494270 h 3402271"/>
              <a:gd name="connsiteX1017" fmla="*/ 470316 w 4495795"/>
              <a:gd name="connsiteY1017" fmla="*/ 1494270 h 3402271"/>
              <a:gd name="connsiteX1018" fmla="*/ 484016 w 4495795"/>
              <a:gd name="connsiteY1018" fmla="*/ 1476819 h 3402271"/>
              <a:gd name="connsiteX1019" fmla="*/ 488581 w 4495795"/>
              <a:gd name="connsiteY1019" fmla="*/ 1471002 h 3402271"/>
              <a:gd name="connsiteX1020" fmla="*/ 488581 w 4495795"/>
              <a:gd name="connsiteY1020" fmla="*/ 1465185 h 3402271"/>
              <a:gd name="connsiteX1021" fmla="*/ 488581 w 4495795"/>
              <a:gd name="connsiteY1021" fmla="*/ 1459368 h 3402271"/>
              <a:gd name="connsiteX1022" fmla="*/ 479449 w 4495795"/>
              <a:gd name="connsiteY1022" fmla="*/ 1453551 h 3402271"/>
              <a:gd name="connsiteX1023" fmla="*/ 452051 w 4495795"/>
              <a:gd name="connsiteY1023" fmla="*/ 1465185 h 3402271"/>
              <a:gd name="connsiteX1024" fmla="*/ 424655 w 4495795"/>
              <a:gd name="connsiteY1024" fmla="*/ 1476819 h 3402271"/>
              <a:gd name="connsiteX1025" fmla="*/ 383556 w 4495795"/>
              <a:gd name="connsiteY1025" fmla="*/ 1505904 h 3402271"/>
              <a:gd name="connsiteX1026" fmla="*/ 347027 w 4495795"/>
              <a:gd name="connsiteY1026" fmla="*/ 1523355 h 3402271"/>
              <a:gd name="connsiteX1027" fmla="*/ 283101 w 4495795"/>
              <a:gd name="connsiteY1027" fmla="*/ 1569892 h 3402271"/>
              <a:gd name="connsiteX1028" fmla="*/ 214608 w 4495795"/>
              <a:gd name="connsiteY1028" fmla="*/ 1610611 h 3402271"/>
              <a:gd name="connsiteX1029" fmla="*/ 182645 w 4495795"/>
              <a:gd name="connsiteY1029" fmla="*/ 1622246 h 3402271"/>
              <a:gd name="connsiteX1030" fmla="*/ 146116 w 4495795"/>
              <a:gd name="connsiteY1030" fmla="*/ 1628063 h 3402271"/>
              <a:gd name="connsiteX1031" fmla="*/ 114154 w 4495795"/>
              <a:gd name="connsiteY1031" fmla="*/ 1651331 h 3402271"/>
              <a:gd name="connsiteX1032" fmla="*/ 86757 w 4495795"/>
              <a:gd name="connsiteY1032" fmla="*/ 1662965 h 3402271"/>
              <a:gd name="connsiteX1033" fmla="*/ 59360 w 4495795"/>
              <a:gd name="connsiteY1033" fmla="*/ 1686234 h 3402271"/>
              <a:gd name="connsiteX1034" fmla="*/ 31963 w 4495795"/>
              <a:gd name="connsiteY1034" fmla="*/ 1709502 h 3402271"/>
              <a:gd name="connsiteX1035" fmla="*/ 27397 w 4495795"/>
              <a:gd name="connsiteY1035" fmla="*/ 1721136 h 3402271"/>
              <a:gd name="connsiteX1036" fmla="*/ 18265 w 4495795"/>
              <a:gd name="connsiteY1036" fmla="*/ 1726953 h 3402271"/>
              <a:gd name="connsiteX1037" fmla="*/ 4566 w 4495795"/>
              <a:gd name="connsiteY1037" fmla="*/ 1721136 h 3402271"/>
              <a:gd name="connsiteX1038" fmla="*/ 0 w 4495795"/>
              <a:gd name="connsiteY1038" fmla="*/ 1709502 h 3402271"/>
              <a:gd name="connsiteX1039" fmla="*/ 4566 w 4495795"/>
              <a:gd name="connsiteY1039" fmla="*/ 1697867 h 3402271"/>
              <a:gd name="connsiteX1040" fmla="*/ 9132 w 4495795"/>
              <a:gd name="connsiteY1040" fmla="*/ 1686234 h 3402271"/>
              <a:gd name="connsiteX1041" fmla="*/ 22831 w 4495795"/>
              <a:gd name="connsiteY1041" fmla="*/ 1674600 h 3402271"/>
              <a:gd name="connsiteX1042" fmla="*/ 36529 w 4495795"/>
              <a:gd name="connsiteY1042" fmla="*/ 1662965 h 3402271"/>
              <a:gd name="connsiteX1043" fmla="*/ 68493 w 4495795"/>
              <a:gd name="connsiteY1043" fmla="*/ 1651331 h 3402271"/>
              <a:gd name="connsiteX1044" fmla="*/ 86757 w 4495795"/>
              <a:gd name="connsiteY1044" fmla="*/ 1639697 h 3402271"/>
              <a:gd name="connsiteX1045" fmla="*/ 136983 w 4495795"/>
              <a:gd name="connsiteY1045" fmla="*/ 1610611 h 3402271"/>
              <a:gd name="connsiteX1046" fmla="*/ 182645 w 4495795"/>
              <a:gd name="connsiteY1046" fmla="*/ 1575709 h 3402271"/>
              <a:gd name="connsiteX1047" fmla="*/ 232873 w 4495795"/>
              <a:gd name="connsiteY1047" fmla="*/ 1546624 h 3402271"/>
              <a:gd name="connsiteX1048" fmla="*/ 287666 w 4495795"/>
              <a:gd name="connsiteY1048" fmla="*/ 1511721 h 3402271"/>
              <a:gd name="connsiteX1049" fmla="*/ 301365 w 4495795"/>
              <a:gd name="connsiteY1049" fmla="*/ 1500087 h 3402271"/>
              <a:gd name="connsiteX1050" fmla="*/ 324196 w 4495795"/>
              <a:gd name="connsiteY1050" fmla="*/ 1482636 h 3402271"/>
              <a:gd name="connsiteX1051" fmla="*/ 337894 w 4495795"/>
              <a:gd name="connsiteY1051" fmla="*/ 1471002 h 3402271"/>
              <a:gd name="connsiteX1052" fmla="*/ 356159 w 4495795"/>
              <a:gd name="connsiteY1052" fmla="*/ 1453551 h 3402271"/>
              <a:gd name="connsiteX1053" fmla="*/ 305931 w 4495795"/>
              <a:gd name="connsiteY1053" fmla="*/ 1465185 h 3402271"/>
              <a:gd name="connsiteX1054" fmla="*/ 260270 w 4495795"/>
              <a:gd name="connsiteY1054" fmla="*/ 1482636 h 3402271"/>
              <a:gd name="connsiteX1055" fmla="*/ 301365 w 4495795"/>
              <a:gd name="connsiteY1055" fmla="*/ 1447733 h 3402271"/>
              <a:gd name="connsiteX1056" fmla="*/ 342460 w 4495795"/>
              <a:gd name="connsiteY1056" fmla="*/ 1412831 h 3402271"/>
              <a:gd name="connsiteX1057" fmla="*/ 356159 w 4495795"/>
              <a:gd name="connsiteY1057" fmla="*/ 1372111 h 3402271"/>
              <a:gd name="connsiteX1058" fmla="*/ 369858 w 4495795"/>
              <a:gd name="connsiteY1058" fmla="*/ 1337209 h 3402271"/>
              <a:gd name="connsiteX1059" fmla="*/ 378990 w 4495795"/>
              <a:gd name="connsiteY1059" fmla="*/ 1337209 h 3402271"/>
              <a:gd name="connsiteX1060" fmla="*/ 388123 w 4495795"/>
              <a:gd name="connsiteY1060" fmla="*/ 1337209 h 3402271"/>
              <a:gd name="connsiteX1061" fmla="*/ 406390 w 4495795"/>
              <a:gd name="connsiteY1061" fmla="*/ 1337209 h 3402271"/>
              <a:gd name="connsiteX1062" fmla="*/ 420087 w 4495795"/>
              <a:gd name="connsiteY1062" fmla="*/ 1337209 h 3402271"/>
              <a:gd name="connsiteX1063" fmla="*/ 424655 w 4495795"/>
              <a:gd name="connsiteY1063" fmla="*/ 1337209 h 3402271"/>
              <a:gd name="connsiteX1064" fmla="*/ 433787 w 4495795"/>
              <a:gd name="connsiteY1064" fmla="*/ 1337209 h 3402271"/>
              <a:gd name="connsiteX1065" fmla="*/ 447485 w 4495795"/>
              <a:gd name="connsiteY1065" fmla="*/ 1331392 h 3402271"/>
              <a:gd name="connsiteX1066" fmla="*/ 461185 w 4495795"/>
              <a:gd name="connsiteY1066" fmla="*/ 1313941 h 3402271"/>
              <a:gd name="connsiteX1067" fmla="*/ 470316 w 4495795"/>
              <a:gd name="connsiteY1067" fmla="*/ 1290673 h 3402271"/>
              <a:gd name="connsiteX1068" fmla="*/ 479449 w 4495795"/>
              <a:gd name="connsiteY1068" fmla="*/ 1273221 h 3402271"/>
              <a:gd name="connsiteX1069" fmla="*/ 515977 w 4495795"/>
              <a:gd name="connsiteY1069" fmla="*/ 1244136 h 3402271"/>
              <a:gd name="connsiteX1070" fmla="*/ 552505 w 4495795"/>
              <a:gd name="connsiteY1070" fmla="*/ 1232502 h 3402271"/>
              <a:gd name="connsiteX1071" fmla="*/ 589034 w 4495795"/>
              <a:gd name="connsiteY1071" fmla="*/ 1215051 h 3402271"/>
              <a:gd name="connsiteX1072" fmla="*/ 625563 w 4495795"/>
              <a:gd name="connsiteY1072" fmla="*/ 1191782 h 3402271"/>
              <a:gd name="connsiteX1073" fmla="*/ 657526 w 4495795"/>
              <a:gd name="connsiteY1073" fmla="*/ 1174331 h 3402271"/>
              <a:gd name="connsiteX1074" fmla="*/ 694056 w 4495795"/>
              <a:gd name="connsiteY1074" fmla="*/ 1168514 h 3402271"/>
              <a:gd name="connsiteX1075" fmla="*/ 707754 w 4495795"/>
              <a:gd name="connsiteY1075" fmla="*/ 1162697 h 3402271"/>
              <a:gd name="connsiteX1076" fmla="*/ 716886 w 4495795"/>
              <a:gd name="connsiteY1076" fmla="*/ 1139429 h 3402271"/>
              <a:gd name="connsiteX1077" fmla="*/ 735151 w 4495795"/>
              <a:gd name="connsiteY1077" fmla="*/ 1121977 h 3402271"/>
              <a:gd name="connsiteX1078" fmla="*/ 748850 w 4495795"/>
              <a:gd name="connsiteY1078" fmla="*/ 1110343 h 3402271"/>
              <a:gd name="connsiteX1079" fmla="*/ 821908 w 4495795"/>
              <a:gd name="connsiteY1079" fmla="*/ 1069624 h 3402271"/>
              <a:gd name="connsiteX1080" fmla="*/ 894966 w 4495795"/>
              <a:gd name="connsiteY1080" fmla="*/ 1028904 h 3402271"/>
              <a:gd name="connsiteX1081" fmla="*/ 913231 w 4495795"/>
              <a:gd name="connsiteY1081" fmla="*/ 1017270 h 3402271"/>
              <a:gd name="connsiteX1082" fmla="*/ 936063 w 4495795"/>
              <a:gd name="connsiteY1082" fmla="*/ 999819 h 3402271"/>
              <a:gd name="connsiteX1083" fmla="*/ 958893 w 4495795"/>
              <a:gd name="connsiteY1083" fmla="*/ 994002 h 3402271"/>
              <a:gd name="connsiteX1084" fmla="*/ 972592 w 4495795"/>
              <a:gd name="connsiteY1084" fmla="*/ 994002 h 3402271"/>
              <a:gd name="connsiteX1085" fmla="*/ 995423 w 4495795"/>
              <a:gd name="connsiteY1085" fmla="*/ 988184 h 3402271"/>
              <a:gd name="connsiteX1086" fmla="*/ 1013687 w 4495795"/>
              <a:gd name="connsiteY1086" fmla="*/ 976551 h 3402271"/>
              <a:gd name="connsiteX1087" fmla="*/ 1022819 w 4495795"/>
              <a:gd name="connsiteY1087" fmla="*/ 976551 h 3402271"/>
              <a:gd name="connsiteX1088" fmla="*/ 748849 w 4495795"/>
              <a:gd name="connsiteY1088" fmla="*/ 970733 h 3402271"/>
              <a:gd name="connsiteX1089" fmla="*/ 753414 w 4495795"/>
              <a:gd name="connsiteY1089" fmla="*/ 970733 h 3402271"/>
              <a:gd name="connsiteX1090" fmla="*/ 762547 w 4495795"/>
              <a:gd name="connsiteY1090" fmla="*/ 976551 h 3402271"/>
              <a:gd name="connsiteX1091" fmla="*/ 762547 w 4495795"/>
              <a:gd name="connsiteY1091" fmla="*/ 982368 h 3402271"/>
              <a:gd name="connsiteX1092" fmla="*/ 757980 w 4495795"/>
              <a:gd name="connsiteY1092" fmla="*/ 982368 h 3402271"/>
              <a:gd name="connsiteX1093" fmla="*/ 739716 w 4495795"/>
              <a:gd name="connsiteY1093" fmla="*/ 988184 h 3402271"/>
              <a:gd name="connsiteX1094" fmla="*/ 726017 w 4495795"/>
              <a:gd name="connsiteY1094" fmla="*/ 994002 h 3402271"/>
              <a:gd name="connsiteX1095" fmla="*/ 712319 w 4495795"/>
              <a:gd name="connsiteY1095" fmla="*/ 994002 h 3402271"/>
              <a:gd name="connsiteX1096" fmla="*/ 698621 w 4495795"/>
              <a:gd name="connsiteY1096" fmla="*/ 988184 h 3402271"/>
              <a:gd name="connsiteX1097" fmla="*/ 721451 w 4495795"/>
              <a:gd name="connsiteY1097" fmla="*/ 976551 h 3402271"/>
              <a:gd name="connsiteX1098" fmla="*/ 1118708 w 4495795"/>
              <a:gd name="connsiteY1098" fmla="*/ 924195 h 3402271"/>
              <a:gd name="connsiteX1099" fmla="*/ 1123274 w 4495795"/>
              <a:gd name="connsiteY1099" fmla="*/ 924195 h 3402271"/>
              <a:gd name="connsiteX1100" fmla="*/ 1132406 w 4495795"/>
              <a:gd name="connsiteY1100" fmla="*/ 930012 h 3402271"/>
              <a:gd name="connsiteX1101" fmla="*/ 1136972 w 4495795"/>
              <a:gd name="connsiteY1101" fmla="*/ 935829 h 3402271"/>
              <a:gd name="connsiteX1102" fmla="*/ 1146105 w 4495795"/>
              <a:gd name="connsiteY1102" fmla="*/ 941646 h 3402271"/>
              <a:gd name="connsiteX1103" fmla="*/ 1146105 w 4495795"/>
              <a:gd name="connsiteY1103" fmla="*/ 953280 h 3402271"/>
              <a:gd name="connsiteX1104" fmla="*/ 1132406 w 4495795"/>
              <a:gd name="connsiteY1104" fmla="*/ 964915 h 3402271"/>
              <a:gd name="connsiteX1105" fmla="*/ 1114142 w 4495795"/>
              <a:gd name="connsiteY1105" fmla="*/ 970731 h 3402271"/>
              <a:gd name="connsiteX1106" fmla="*/ 1095877 w 4495795"/>
              <a:gd name="connsiteY1106" fmla="*/ 976549 h 3402271"/>
              <a:gd name="connsiteX1107" fmla="*/ 1077613 w 4495795"/>
              <a:gd name="connsiteY1107" fmla="*/ 970731 h 3402271"/>
              <a:gd name="connsiteX1108" fmla="*/ 1054783 w 4495795"/>
              <a:gd name="connsiteY1108" fmla="*/ 964915 h 3402271"/>
              <a:gd name="connsiteX1109" fmla="*/ 1086745 w 4495795"/>
              <a:gd name="connsiteY1109" fmla="*/ 941646 h 3402271"/>
              <a:gd name="connsiteX1110" fmla="*/ 1397244 w 4495795"/>
              <a:gd name="connsiteY1110" fmla="*/ 906746 h 3402271"/>
              <a:gd name="connsiteX1111" fmla="*/ 1415509 w 4495795"/>
              <a:gd name="connsiteY1111" fmla="*/ 906746 h 3402271"/>
              <a:gd name="connsiteX1112" fmla="*/ 1420075 w 4495795"/>
              <a:gd name="connsiteY1112" fmla="*/ 906746 h 3402271"/>
              <a:gd name="connsiteX1113" fmla="*/ 1424641 w 4495795"/>
              <a:gd name="connsiteY1113" fmla="*/ 918380 h 3402271"/>
              <a:gd name="connsiteX1114" fmla="*/ 1429208 w 4495795"/>
              <a:gd name="connsiteY1114" fmla="*/ 918380 h 3402271"/>
              <a:gd name="connsiteX1115" fmla="*/ 1429208 w 4495795"/>
              <a:gd name="connsiteY1115" fmla="*/ 924197 h 3402271"/>
              <a:gd name="connsiteX1116" fmla="*/ 1420075 w 4495795"/>
              <a:gd name="connsiteY1116" fmla="*/ 935831 h 3402271"/>
              <a:gd name="connsiteX1117" fmla="*/ 1410943 w 4495795"/>
              <a:gd name="connsiteY1117" fmla="*/ 935831 h 3402271"/>
              <a:gd name="connsiteX1118" fmla="*/ 1392678 w 4495795"/>
              <a:gd name="connsiteY1118" fmla="*/ 930014 h 3402271"/>
              <a:gd name="connsiteX1119" fmla="*/ 1388112 w 4495795"/>
              <a:gd name="connsiteY1119" fmla="*/ 924197 h 3402271"/>
              <a:gd name="connsiteX1120" fmla="*/ 1196332 w 4495795"/>
              <a:gd name="connsiteY1120" fmla="*/ 889293 h 3402271"/>
              <a:gd name="connsiteX1121" fmla="*/ 1205464 w 4495795"/>
              <a:gd name="connsiteY1121" fmla="*/ 889293 h 3402271"/>
              <a:gd name="connsiteX1122" fmla="*/ 1210030 w 4495795"/>
              <a:gd name="connsiteY1122" fmla="*/ 895111 h 3402271"/>
              <a:gd name="connsiteX1123" fmla="*/ 1210030 w 4495795"/>
              <a:gd name="connsiteY1123" fmla="*/ 900927 h 3402271"/>
              <a:gd name="connsiteX1124" fmla="*/ 1210030 w 4495795"/>
              <a:gd name="connsiteY1124" fmla="*/ 906745 h 3402271"/>
              <a:gd name="connsiteX1125" fmla="*/ 1205464 w 4495795"/>
              <a:gd name="connsiteY1125" fmla="*/ 924196 h 3402271"/>
              <a:gd name="connsiteX1126" fmla="*/ 1191765 w 4495795"/>
              <a:gd name="connsiteY1126" fmla="*/ 930013 h 3402271"/>
              <a:gd name="connsiteX1127" fmla="*/ 1187199 w 4495795"/>
              <a:gd name="connsiteY1127" fmla="*/ 930013 h 3402271"/>
              <a:gd name="connsiteX1128" fmla="*/ 1178067 w 4495795"/>
              <a:gd name="connsiteY1128" fmla="*/ 924196 h 3402271"/>
              <a:gd name="connsiteX1129" fmla="*/ 1173500 w 4495795"/>
              <a:gd name="connsiteY1129" fmla="*/ 918379 h 3402271"/>
              <a:gd name="connsiteX1130" fmla="*/ 1173500 w 4495795"/>
              <a:gd name="connsiteY1130" fmla="*/ 906745 h 3402271"/>
              <a:gd name="connsiteX1131" fmla="*/ 1178067 w 4495795"/>
              <a:gd name="connsiteY1131" fmla="*/ 895111 h 3402271"/>
              <a:gd name="connsiteX1132" fmla="*/ 639261 w 4495795"/>
              <a:gd name="connsiteY1132" fmla="*/ 866024 h 3402271"/>
              <a:gd name="connsiteX1133" fmla="*/ 648392 w 4495795"/>
              <a:gd name="connsiteY1133" fmla="*/ 871841 h 3402271"/>
              <a:gd name="connsiteX1134" fmla="*/ 666657 w 4495795"/>
              <a:gd name="connsiteY1134" fmla="*/ 877659 h 3402271"/>
              <a:gd name="connsiteX1135" fmla="*/ 625562 w 4495795"/>
              <a:gd name="connsiteY1135" fmla="*/ 895110 h 3402271"/>
              <a:gd name="connsiteX1136" fmla="*/ 575335 w 4495795"/>
              <a:gd name="connsiteY1136" fmla="*/ 918378 h 3402271"/>
              <a:gd name="connsiteX1137" fmla="*/ 598165 w 4495795"/>
              <a:gd name="connsiteY1137" fmla="*/ 895110 h 3402271"/>
              <a:gd name="connsiteX1138" fmla="*/ 611864 w 4495795"/>
              <a:gd name="connsiteY1138" fmla="*/ 877659 h 3402271"/>
              <a:gd name="connsiteX1139" fmla="*/ 630129 w 4495795"/>
              <a:gd name="connsiteY1139" fmla="*/ 871841 h 3402271"/>
              <a:gd name="connsiteX1140" fmla="*/ 1283089 w 4495795"/>
              <a:gd name="connsiteY1140" fmla="*/ 842756 h 3402271"/>
              <a:gd name="connsiteX1141" fmla="*/ 1301355 w 4495795"/>
              <a:gd name="connsiteY1141" fmla="*/ 848573 h 3402271"/>
              <a:gd name="connsiteX1142" fmla="*/ 1310488 w 4495795"/>
              <a:gd name="connsiteY1142" fmla="*/ 848573 h 3402271"/>
              <a:gd name="connsiteX1143" fmla="*/ 1315054 w 4495795"/>
              <a:gd name="connsiteY1143" fmla="*/ 866024 h 3402271"/>
              <a:gd name="connsiteX1144" fmla="*/ 1315054 w 4495795"/>
              <a:gd name="connsiteY1144" fmla="*/ 877659 h 3402271"/>
              <a:gd name="connsiteX1145" fmla="*/ 1310488 w 4495795"/>
              <a:gd name="connsiteY1145" fmla="*/ 889292 h 3402271"/>
              <a:gd name="connsiteX1146" fmla="*/ 1305921 w 4495795"/>
              <a:gd name="connsiteY1146" fmla="*/ 895110 h 3402271"/>
              <a:gd name="connsiteX1147" fmla="*/ 1273957 w 4495795"/>
              <a:gd name="connsiteY1147" fmla="*/ 900926 h 3402271"/>
              <a:gd name="connsiteX1148" fmla="*/ 1237428 w 4495795"/>
              <a:gd name="connsiteY1148" fmla="*/ 900926 h 3402271"/>
              <a:gd name="connsiteX1149" fmla="*/ 1246560 w 4495795"/>
              <a:gd name="connsiteY1149" fmla="*/ 877659 h 3402271"/>
              <a:gd name="connsiteX1150" fmla="*/ 1264825 w 4495795"/>
              <a:gd name="connsiteY1150" fmla="*/ 854390 h 3402271"/>
              <a:gd name="connsiteX1151" fmla="*/ 1273957 w 4495795"/>
              <a:gd name="connsiteY1151" fmla="*/ 848573 h 3402271"/>
              <a:gd name="connsiteX1152" fmla="*/ 899532 w 4495795"/>
              <a:gd name="connsiteY1152" fmla="*/ 836941 h 3402271"/>
              <a:gd name="connsiteX1153" fmla="*/ 908662 w 4495795"/>
              <a:gd name="connsiteY1153" fmla="*/ 836941 h 3402271"/>
              <a:gd name="connsiteX1154" fmla="*/ 926929 w 4495795"/>
              <a:gd name="connsiteY1154" fmla="*/ 848575 h 3402271"/>
              <a:gd name="connsiteX1155" fmla="*/ 940628 w 4495795"/>
              <a:gd name="connsiteY1155" fmla="*/ 877661 h 3402271"/>
              <a:gd name="connsiteX1156" fmla="*/ 931495 w 4495795"/>
              <a:gd name="connsiteY1156" fmla="*/ 889294 h 3402271"/>
              <a:gd name="connsiteX1157" fmla="*/ 913229 w 4495795"/>
              <a:gd name="connsiteY1157" fmla="*/ 895112 h 3402271"/>
              <a:gd name="connsiteX1158" fmla="*/ 904098 w 4495795"/>
              <a:gd name="connsiteY1158" fmla="*/ 895112 h 3402271"/>
              <a:gd name="connsiteX1159" fmla="*/ 894965 w 4495795"/>
              <a:gd name="connsiteY1159" fmla="*/ 900928 h 3402271"/>
              <a:gd name="connsiteX1160" fmla="*/ 885832 w 4495795"/>
              <a:gd name="connsiteY1160" fmla="*/ 900928 h 3402271"/>
              <a:gd name="connsiteX1161" fmla="*/ 876701 w 4495795"/>
              <a:gd name="connsiteY1161" fmla="*/ 895112 h 3402271"/>
              <a:gd name="connsiteX1162" fmla="*/ 876701 w 4495795"/>
              <a:gd name="connsiteY1162" fmla="*/ 877661 h 3402271"/>
              <a:gd name="connsiteX1163" fmla="*/ 890398 w 4495795"/>
              <a:gd name="connsiteY1163" fmla="*/ 866026 h 3402271"/>
              <a:gd name="connsiteX1164" fmla="*/ 894965 w 4495795"/>
              <a:gd name="connsiteY1164" fmla="*/ 848575 h 3402271"/>
              <a:gd name="connsiteX1165" fmla="*/ 894965 w 4495795"/>
              <a:gd name="connsiteY1165" fmla="*/ 842758 h 3402271"/>
              <a:gd name="connsiteX1166" fmla="*/ 1159803 w 4495795"/>
              <a:gd name="connsiteY1166" fmla="*/ 825306 h 3402271"/>
              <a:gd name="connsiteX1167" fmla="*/ 1168934 w 4495795"/>
              <a:gd name="connsiteY1167" fmla="*/ 825306 h 3402271"/>
              <a:gd name="connsiteX1168" fmla="*/ 1173500 w 4495795"/>
              <a:gd name="connsiteY1168" fmla="*/ 831124 h 3402271"/>
              <a:gd name="connsiteX1169" fmla="*/ 1178067 w 4495795"/>
              <a:gd name="connsiteY1169" fmla="*/ 836941 h 3402271"/>
              <a:gd name="connsiteX1170" fmla="*/ 1173500 w 4495795"/>
              <a:gd name="connsiteY1170" fmla="*/ 848575 h 3402271"/>
              <a:gd name="connsiteX1171" fmla="*/ 1150670 w 4495795"/>
              <a:gd name="connsiteY1171" fmla="*/ 871843 h 3402271"/>
              <a:gd name="connsiteX1172" fmla="*/ 1118707 w 4495795"/>
              <a:gd name="connsiteY1172" fmla="*/ 877661 h 3402271"/>
              <a:gd name="connsiteX1173" fmla="*/ 1086744 w 4495795"/>
              <a:gd name="connsiteY1173" fmla="*/ 883477 h 3402271"/>
              <a:gd name="connsiteX1174" fmla="*/ 1054781 w 4495795"/>
              <a:gd name="connsiteY1174" fmla="*/ 883477 h 3402271"/>
              <a:gd name="connsiteX1175" fmla="*/ 1091310 w 4495795"/>
              <a:gd name="connsiteY1175" fmla="*/ 854392 h 3402271"/>
              <a:gd name="connsiteX1176" fmla="*/ 1127839 w 4495795"/>
              <a:gd name="connsiteY1176" fmla="*/ 836941 h 3402271"/>
              <a:gd name="connsiteX1177" fmla="*/ 1146104 w 4495795"/>
              <a:gd name="connsiteY1177" fmla="*/ 831124 h 3402271"/>
              <a:gd name="connsiteX1178" fmla="*/ 1456602 w 4495795"/>
              <a:gd name="connsiteY1178" fmla="*/ 772953 h 3402271"/>
              <a:gd name="connsiteX1179" fmla="*/ 1470301 w 4495795"/>
              <a:gd name="connsiteY1179" fmla="*/ 772953 h 3402271"/>
              <a:gd name="connsiteX1180" fmla="*/ 1474867 w 4495795"/>
              <a:gd name="connsiteY1180" fmla="*/ 778770 h 3402271"/>
              <a:gd name="connsiteX1181" fmla="*/ 1474867 w 4495795"/>
              <a:gd name="connsiteY1181" fmla="*/ 784587 h 3402271"/>
              <a:gd name="connsiteX1182" fmla="*/ 1470301 w 4495795"/>
              <a:gd name="connsiteY1182" fmla="*/ 796221 h 3402271"/>
              <a:gd name="connsiteX1183" fmla="*/ 1465736 w 4495795"/>
              <a:gd name="connsiteY1183" fmla="*/ 802038 h 3402271"/>
              <a:gd name="connsiteX1184" fmla="*/ 1456602 w 4495795"/>
              <a:gd name="connsiteY1184" fmla="*/ 807855 h 3402271"/>
              <a:gd name="connsiteX1185" fmla="*/ 1429205 w 4495795"/>
              <a:gd name="connsiteY1185" fmla="*/ 825306 h 3402271"/>
              <a:gd name="connsiteX1186" fmla="*/ 1415507 w 4495795"/>
              <a:gd name="connsiteY1186" fmla="*/ 831124 h 3402271"/>
              <a:gd name="connsiteX1187" fmla="*/ 1397242 w 4495795"/>
              <a:gd name="connsiteY1187" fmla="*/ 842758 h 3402271"/>
              <a:gd name="connsiteX1188" fmla="*/ 1378977 w 4495795"/>
              <a:gd name="connsiteY1188" fmla="*/ 854392 h 3402271"/>
              <a:gd name="connsiteX1189" fmla="*/ 1365279 w 4495795"/>
              <a:gd name="connsiteY1189" fmla="*/ 854392 h 3402271"/>
              <a:gd name="connsiteX1190" fmla="*/ 1356146 w 4495795"/>
              <a:gd name="connsiteY1190" fmla="*/ 854392 h 3402271"/>
              <a:gd name="connsiteX1191" fmla="*/ 1351580 w 4495795"/>
              <a:gd name="connsiteY1191" fmla="*/ 848575 h 3402271"/>
              <a:gd name="connsiteX1192" fmla="*/ 1347014 w 4495795"/>
              <a:gd name="connsiteY1192" fmla="*/ 836941 h 3402271"/>
              <a:gd name="connsiteX1193" fmla="*/ 1351580 w 4495795"/>
              <a:gd name="connsiteY1193" fmla="*/ 825306 h 3402271"/>
              <a:gd name="connsiteX1194" fmla="*/ 1365279 w 4495795"/>
              <a:gd name="connsiteY1194" fmla="*/ 807855 h 3402271"/>
              <a:gd name="connsiteX1195" fmla="*/ 1383544 w 4495795"/>
              <a:gd name="connsiteY1195" fmla="*/ 796221 h 3402271"/>
              <a:gd name="connsiteX1196" fmla="*/ 1410941 w 4495795"/>
              <a:gd name="connsiteY1196" fmla="*/ 784587 h 3402271"/>
              <a:gd name="connsiteX1197" fmla="*/ 1429205 w 4495795"/>
              <a:gd name="connsiteY1197" fmla="*/ 778770 h 3402271"/>
              <a:gd name="connsiteX1198" fmla="*/ 1315052 w 4495795"/>
              <a:gd name="connsiteY1198" fmla="*/ 732234 h 3402271"/>
              <a:gd name="connsiteX1199" fmla="*/ 1319618 w 4495795"/>
              <a:gd name="connsiteY1199" fmla="*/ 743868 h 3402271"/>
              <a:gd name="connsiteX1200" fmla="*/ 1328749 w 4495795"/>
              <a:gd name="connsiteY1200" fmla="*/ 761319 h 3402271"/>
              <a:gd name="connsiteX1201" fmla="*/ 1337882 w 4495795"/>
              <a:gd name="connsiteY1201" fmla="*/ 778770 h 3402271"/>
              <a:gd name="connsiteX1202" fmla="*/ 1328749 w 4495795"/>
              <a:gd name="connsiteY1202" fmla="*/ 790404 h 3402271"/>
              <a:gd name="connsiteX1203" fmla="*/ 1324184 w 4495795"/>
              <a:gd name="connsiteY1203" fmla="*/ 796221 h 3402271"/>
              <a:gd name="connsiteX1204" fmla="*/ 1315052 w 4495795"/>
              <a:gd name="connsiteY1204" fmla="*/ 796221 h 3402271"/>
              <a:gd name="connsiteX1205" fmla="*/ 1310486 w 4495795"/>
              <a:gd name="connsiteY1205" fmla="*/ 790404 h 3402271"/>
              <a:gd name="connsiteX1206" fmla="*/ 1305920 w 4495795"/>
              <a:gd name="connsiteY1206" fmla="*/ 784587 h 3402271"/>
              <a:gd name="connsiteX1207" fmla="*/ 1287655 w 4495795"/>
              <a:gd name="connsiteY1207" fmla="*/ 772953 h 3402271"/>
              <a:gd name="connsiteX1208" fmla="*/ 1278522 w 4495795"/>
              <a:gd name="connsiteY1208" fmla="*/ 755502 h 3402271"/>
              <a:gd name="connsiteX1209" fmla="*/ 1296787 w 4495795"/>
              <a:gd name="connsiteY1209" fmla="*/ 743868 h 3402271"/>
              <a:gd name="connsiteX1210" fmla="*/ 1009119 w 4495795"/>
              <a:gd name="connsiteY1210" fmla="*/ 720599 h 3402271"/>
              <a:gd name="connsiteX1211" fmla="*/ 1013685 w 4495795"/>
              <a:gd name="connsiteY1211" fmla="*/ 720599 h 3402271"/>
              <a:gd name="connsiteX1212" fmla="*/ 1036516 w 4495795"/>
              <a:gd name="connsiteY1212" fmla="*/ 726416 h 3402271"/>
              <a:gd name="connsiteX1213" fmla="*/ 1054781 w 4495795"/>
              <a:gd name="connsiteY1213" fmla="*/ 732234 h 3402271"/>
              <a:gd name="connsiteX1214" fmla="*/ 1045648 w 4495795"/>
              <a:gd name="connsiteY1214" fmla="*/ 743868 h 3402271"/>
              <a:gd name="connsiteX1215" fmla="*/ 1027384 w 4495795"/>
              <a:gd name="connsiteY1215" fmla="*/ 743868 h 3402271"/>
              <a:gd name="connsiteX1216" fmla="*/ 1013685 w 4495795"/>
              <a:gd name="connsiteY1216" fmla="*/ 743868 h 3402271"/>
              <a:gd name="connsiteX1217" fmla="*/ 1004553 w 4495795"/>
              <a:gd name="connsiteY1217" fmla="*/ 743868 h 3402271"/>
              <a:gd name="connsiteX1218" fmla="*/ 999987 w 4495795"/>
              <a:gd name="connsiteY1218" fmla="*/ 743868 h 3402271"/>
              <a:gd name="connsiteX1219" fmla="*/ 995421 w 4495795"/>
              <a:gd name="connsiteY1219" fmla="*/ 738050 h 3402271"/>
              <a:gd name="connsiteX1220" fmla="*/ 999987 w 4495795"/>
              <a:gd name="connsiteY1220" fmla="*/ 732234 h 3402271"/>
              <a:gd name="connsiteX1221" fmla="*/ 1648380 w 4495795"/>
              <a:gd name="connsiteY1221" fmla="*/ 674061 h 3402271"/>
              <a:gd name="connsiteX1222" fmla="*/ 1652946 w 4495795"/>
              <a:gd name="connsiteY1222" fmla="*/ 679878 h 3402271"/>
              <a:gd name="connsiteX1223" fmla="*/ 1652947 w 4495795"/>
              <a:gd name="connsiteY1223" fmla="*/ 679878 h 3402271"/>
              <a:gd name="connsiteX1224" fmla="*/ 1648381 w 4495795"/>
              <a:gd name="connsiteY1224" fmla="*/ 674061 h 3402271"/>
              <a:gd name="connsiteX1225" fmla="*/ 2141522 w 4495795"/>
              <a:gd name="connsiteY1225" fmla="*/ 644975 h 3402271"/>
              <a:gd name="connsiteX1226" fmla="*/ 2141523 w 4495795"/>
              <a:gd name="connsiteY1226" fmla="*/ 644976 h 3402271"/>
              <a:gd name="connsiteX1227" fmla="*/ 2150653 w 4495795"/>
              <a:gd name="connsiteY1227" fmla="*/ 650792 h 3402271"/>
              <a:gd name="connsiteX1228" fmla="*/ 2150654 w 4495795"/>
              <a:gd name="connsiteY1228" fmla="*/ 650792 h 3402271"/>
              <a:gd name="connsiteX1229" fmla="*/ 1228294 w 4495795"/>
              <a:gd name="connsiteY1229" fmla="*/ 627524 h 3402271"/>
              <a:gd name="connsiteX1230" fmla="*/ 1232861 w 4495795"/>
              <a:gd name="connsiteY1230" fmla="*/ 627524 h 3402271"/>
              <a:gd name="connsiteX1231" fmla="*/ 1232861 w 4495795"/>
              <a:gd name="connsiteY1231" fmla="*/ 633341 h 3402271"/>
              <a:gd name="connsiteX1232" fmla="*/ 1232861 w 4495795"/>
              <a:gd name="connsiteY1232" fmla="*/ 644975 h 3402271"/>
              <a:gd name="connsiteX1233" fmla="*/ 1228294 w 4495795"/>
              <a:gd name="connsiteY1233" fmla="*/ 650792 h 3402271"/>
              <a:gd name="connsiteX1234" fmla="*/ 1223729 w 4495795"/>
              <a:gd name="connsiteY1234" fmla="*/ 662426 h 3402271"/>
              <a:gd name="connsiteX1235" fmla="*/ 1223729 w 4495795"/>
              <a:gd name="connsiteY1235" fmla="*/ 674061 h 3402271"/>
              <a:gd name="connsiteX1236" fmla="*/ 1237427 w 4495795"/>
              <a:gd name="connsiteY1236" fmla="*/ 679878 h 3402271"/>
              <a:gd name="connsiteX1237" fmla="*/ 1246559 w 4495795"/>
              <a:gd name="connsiteY1237" fmla="*/ 674061 h 3402271"/>
              <a:gd name="connsiteX1238" fmla="*/ 1264825 w 4495795"/>
              <a:gd name="connsiteY1238" fmla="*/ 674061 h 3402271"/>
              <a:gd name="connsiteX1239" fmla="*/ 1273957 w 4495795"/>
              <a:gd name="connsiteY1239" fmla="*/ 679878 h 3402271"/>
              <a:gd name="connsiteX1240" fmla="*/ 1283089 w 4495795"/>
              <a:gd name="connsiteY1240" fmla="*/ 685695 h 3402271"/>
              <a:gd name="connsiteX1241" fmla="*/ 1296789 w 4495795"/>
              <a:gd name="connsiteY1241" fmla="*/ 685695 h 3402271"/>
              <a:gd name="connsiteX1242" fmla="*/ 1310487 w 4495795"/>
              <a:gd name="connsiteY1242" fmla="*/ 685695 h 3402271"/>
              <a:gd name="connsiteX1243" fmla="*/ 1315053 w 4495795"/>
              <a:gd name="connsiteY1243" fmla="*/ 691512 h 3402271"/>
              <a:gd name="connsiteX1244" fmla="*/ 1315053 w 4495795"/>
              <a:gd name="connsiteY1244" fmla="*/ 697329 h 3402271"/>
              <a:gd name="connsiteX1245" fmla="*/ 1315053 w 4495795"/>
              <a:gd name="connsiteY1245" fmla="*/ 708963 h 3402271"/>
              <a:gd name="connsiteX1246" fmla="*/ 1287656 w 4495795"/>
              <a:gd name="connsiteY1246" fmla="*/ 732232 h 3402271"/>
              <a:gd name="connsiteX1247" fmla="*/ 1260259 w 4495795"/>
              <a:gd name="connsiteY1247" fmla="*/ 738048 h 3402271"/>
              <a:gd name="connsiteX1248" fmla="*/ 1214597 w 4495795"/>
              <a:gd name="connsiteY1248" fmla="*/ 749683 h 3402271"/>
              <a:gd name="connsiteX1249" fmla="*/ 1173500 w 4495795"/>
              <a:gd name="connsiteY1249" fmla="*/ 772951 h 3402271"/>
              <a:gd name="connsiteX1250" fmla="*/ 1136971 w 4495795"/>
              <a:gd name="connsiteY1250" fmla="*/ 790402 h 3402271"/>
              <a:gd name="connsiteX1251" fmla="*/ 1095877 w 4495795"/>
              <a:gd name="connsiteY1251" fmla="*/ 802036 h 3402271"/>
              <a:gd name="connsiteX1252" fmla="*/ 1086745 w 4495795"/>
              <a:gd name="connsiteY1252" fmla="*/ 802036 h 3402271"/>
              <a:gd name="connsiteX1253" fmla="*/ 1082179 w 4495795"/>
              <a:gd name="connsiteY1253" fmla="*/ 796219 h 3402271"/>
              <a:gd name="connsiteX1254" fmla="*/ 1077612 w 4495795"/>
              <a:gd name="connsiteY1254" fmla="*/ 784585 h 3402271"/>
              <a:gd name="connsiteX1255" fmla="*/ 1077612 w 4495795"/>
              <a:gd name="connsiteY1255" fmla="*/ 778768 h 3402271"/>
              <a:gd name="connsiteX1256" fmla="*/ 1086745 w 4495795"/>
              <a:gd name="connsiteY1256" fmla="*/ 749683 h 3402271"/>
              <a:gd name="connsiteX1257" fmla="*/ 1095877 w 4495795"/>
              <a:gd name="connsiteY1257" fmla="*/ 732232 h 3402271"/>
              <a:gd name="connsiteX1258" fmla="*/ 1146105 w 4495795"/>
              <a:gd name="connsiteY1258" fmla="*/ 720597 h 3402271"/>
              <a:gd name="connsiteX1259" fmla="*/ 1178067 w 4495795"/>
              <a:gd name="connsiteY1259" fmla="*/ 703146 h 3402271"/>
              <a:gd name="connsiteX1260" fmla="*/ 1173500 w 4495795"/>
              <a:gd name="connsiteY1260" fmla="*/ 697329 h 3402271"/>
              <a:gd name="connsiteX1261" fmla="*/ 1168935 w 4495795"/>
              <a:gd name="connsiteY1261" fmla="*/ 691512 h 3402271"/>
              <a:gd name="connsiteX1262" fmla="*/ 1168935 w 4495795"/>
              <a:gd name="connsiteY1262" fmla="*/ 685695 h 3402271"/>
              <a:gd name="connsiteX1263" fmla="*/ 1168935 w 4495795"/>
              <a:gd name="connsiteY1263" fmla="*/ 679878 h 3402271"/>
              <a:gd name="connsiteX1264" fmla="*/ 1178067 w 4495795"/>
              <a:gd name="connsiteY1264" fmla="*/ 662426 h 3402271"/>
              <a:gd name="connsiteX1265" fmla="*/ 1196333 w 4495795"/>
              <a:gd name="connsiteY1265" fmla="*/ 650792 h 3402271"/>
              <a:gd name="connsiteX1266" fmla="*/ 1200899 w 4495795"/>
              <a:gd name="connsiteY1266" fmla="*/ 644975 h 3402271"/>
              <a:gd name="connsiteX1267" fmla="*/ 1214597 w 4495795"/>
              <a:gd name="connsiteY1267" fmla="*/ 633341 h 3402271"/>
              <a:gd name="connsiteX1268" fmla="*/ 1899517 w 4495795"/>
              <a:gd name="connsiteY1268" fmla="*/ 615892 h 3402271"/>
              <a:gd name="connsiteX1269" fmla="*/ 1881255 w 4495795"/>
              <a:gd name="connsiteY1269" fmla="*/ 633341 h 3402271"/>
              <a:gd name="connsiteX1270" fmla="*/ 1881254 w 4495795"/>
              <a:gd name="connsiteY1270" fmla="*/ 633342 h 3402271"/>
              <a:gd name="connsiteX1271" fmla="*/ 1876688 w 4495795"/>
              <a:gd name="connsiteY1271" fmla="*/ 650793 h 3402271"/>
              <a:gd name="connsiteX1272" fmla="*/ 1876690 w 4495795"/>
              <a:gd name="connsiteY1272" fmla="*/ 650793 h 3402271"/>
              <a:gd name="connsiteX1273" fmla="*/ 1881256 w 4495795"/>
              <a:gd name="connsiteY1273" fmla="*/ 633342 h 3402271"/>
              <a:gd name="connsiteX1274" fmla="*/ 1899519 w 4495795"/>
              <a:gd name="connsiteY1274" fmla="*/ 615892 h 3402271"/>
              <a:gd name="connsiteX1275" fmla="*/ 2182616 w 4495795"/>
              <a:gd name="connsiteY1275" fmla="*/ 615890 h 3402271"/>
              <a:gd name="connsiteX1276" fmla="*/ 2191749 w 4495795"/>
              <a:gd name="connsiteY1276" fmla="*/ 633341 h 3402271"/>
              <a:gd name="connsiteX1277" fmla="*/ 2187182 w 4495795"/>
              <a:gd name="connsiteY1277" fmla="*/ 639158 h 3402271"/>
              <a:gd name="connsiteX1278" fmla="*/ 2182616 w 4495795"/>
              <a:gd name="connsiteY1278" fmla="*/ 644975 h 3402271"/>
              <a:gd name="connsiteX1279" fmla="*/ 2173484 w 4495795"/>
              <a:gd name="connsiteY1279" fmla="*/ 650792 h 3402271"/>
              <a:gd name="connsiteX1280" fmla="*/ 2173485 w 4495795"/>
              <a:gd name="connsiteY1280" fmla="*/ 650792 h 3402271"/>
              <a:gd name="connsiteX1281" fmla="*/ 2182617 w 4495795"/>
              <a:gd name="connsiteY1281" fmla="*/ 644975 h 3402271"/>
              <a:gd name="connsiteX1282" fmla="*/ 2187183 w 4495795"/>
              <a:gd name="connsiteY1282" fmla="*/ 639158 h 3402271"/>
              <a:gd name="connsiteX1283" fmla="*/ 2191750 w 4495795"/>
              <a:gd name="connsiteY1283" fmla="*/ 633341 h 3402271"/>
              <a:gd name="connsiteX1284" fmla="*/ 2182617 w 4495795"/>
              <a:gd name="connsiteY1284" fmla="*/ 615891 h 3402271"/>
              <a:gd name="connsiteX1285" fmla="*/ 1899519 w 4495795"/>
              <a:gd name="connsiteY1285" fmla="*/ 615890 h 3402271"/>
              <a:gd name="connsiteX1286" fmla="*/ 1899518 w 4495795"/>
              <a:gd name="connsiteY1286" fmla="*/ 615891 h 3402271"/>
              <a:gd name="connsiteX1287" fmla="*/ 1908649 w 4495795"/>
              <a:gd name="connsiteY1287" fmla="*/ 615891 h 3402271"/>
              <a:gd name="connsiteX1288" fmla="*/ 1908651 w 4495795"/>
              <a:gd name="connsiteY1288" fmla="*/ 615890 h 3402271"/>
              <a:gd name="connsiteX1289" fmla="*/ 1726005 w 4495795"/>
              <a:gd name="connsiteY1289" fmla="*/ 615890 h 3402271"/>
              <a:gd name="connsiteX1290" fmla="*/ 1735136 w 4495795"/>
              <a:gd name="connsiteY1290" fmla="*/ 627524 h 3402271"/>
              <a:gd name="connsiteX1291" fmla="*/ 1735136 w 4495795"/>
              <a:gd name="connsiteY1291" fmla="*/ 639158 h 3402271"/>
              <a:gd name="connsiteX1292" fmla="*/ 1730571 w 4495795"/>
              <a:gd name="connsiteY1292" fmla="*/ 650792 h 3402271"/>
              <a:gd name="connsiteX1293" fmla="*/ 1721439 w 4495795"/>
              <a:gd name="connsiteY1293" fmla="*/ 656610 h 3402271"/>
              <a:gd name="connsiteX1294" fmla="*/ 1689475 w 4495795"/>
              <a:gd name="connsiteY1294" fmla="*/ 674061 h 3402271"/>
              <a:gd name="connsiteX1295" fmla="*/ 1657512 w 4495795"/>
              <a:gd name="connsiteY1295" fmla="*/ 679878 h 3402271"/>
              <a:gd name="connsiteX1296" fmla="*/ 1657513 w 4495795"/>
              <a:gd name="connsiteY1296" fmla="*/ 679878 h 3402271"/>
              <a:gd name="connsiteX1297" fmla="*/ 1689476 w 4495795"/>
              <a:gd name="connsiteY1297" fmla="*/ 674061 h 3402271"/>
              <a:gd name="connsiteX1298" fmla="*/ 1721440 w 4495795"/>
              <a:gd name="connsiteY1298" fmla="*/ 656610 h 3402271"/>
              <a:gd name="connsiteX1299" fmla="*/ 1730572 w 4495795"/>
              <a:gd name="connsiteY1299" fmla="*/ 650792 h 3402271"/>
              <a:gd name="connsiteX1300" fmla="*/ 1735137 w 4495795"/>
              <a:gd name="connsiteY1300" fmla="*/ 639158 h 3402271"/>
              <a:gd name="connsiteX1301" fmla="*/ 1735137 w 4495795"/>
              <a:gd name="connsiteY1301" fmla="*/ 627524 h 3402271"/>
              <a:gd name="connsiteX1302" fmla="*/ 1726006 w 4495795"/>
              <a:gd name="connsiteY1302" fmla="*/ 615890 h 3402271"/>
              <a:gd name="connsiteX1303" fmla="*/ 1694042 w 4495795"/>
              <a:gd name="connsiteY1303" fmla="*/ 615890 h 3402271"/>
              <a:gd name="connsiteX1304" fmla="*/ 1680343 w 4495795"/>
              <a:gd name="connsiteY1304" fmla="*/ 627524 h 3402271"/>
              <a:gd name="connsiteX1305" fmla="*/ 1662078 w 4495795"/>
              <a:gd name="connsiteY1305" fmla="*/ 639158 h 3402271"/>
              <a:gd name="connsiteX1306" fmla="*/ 1652946 w 4495795"/>
              <a:gd name="connsiteY1306" fmla="*/ 644975 h 3402271"/>
              <a:gd name="connsiteX1307" fmla="*/ 1643814 w 4495795"/>
              <a:gd name="connsiteY1307" fmla="*/ 656610 h 3402271"/>
              <a:gd name="connsiteX1308" fmla="*/ 1643814 w 4495795"/>
              <a:gd name="connsiteY1308" fmla="*/ 674061 h 3402271"/>
              <a:gd name="connsiteX1309" fmla="*/ 1643815 w 4495795"/>
              <a:gd name="connsiteY1309" fmla="*/ 674061 h 3402271"/>
              <a:gd name="connsiteX1310" fmla="*/ 1643815 w 4495795"/>
              <a:gd name="connsiteY1310" fmla="*/ 656610 h 3402271"/>
              <a:gd name="connsiteX1311" fmla="*/ 1652947 w 4495795"/>
              <a:gd name="connsiteY1311" fmla="*/ 644975 h 3402271"/>
              <a:gd name="connsiteX1312" fmla="*/ 1662079 w 4495795"/>
              <a:gd name="connsiteY1312" fmla="*/ 639158 h 3402271"/>
              <a:gd name="connsiteX1313" fmla="*/ 1680344 w 4495795"/>
              <a:gd name="connsiteY1313" fmla="*/ 627524 h 3402271"/>
              <a:gd name="connsiteX1314" fmla="*/ 1922346 w 4495795"/>
              <a:gd name="connsiteY1314" fmla="*/ 610075 h 3402271"/>
              <a:gd name="connsiteX1315" fmla="*/ 1908648 w 4495795"/>
              <a:gd name="connsiteY1315" fmla="*/ 615892 h 3402271"/>
              <a:gd name="connsiteX1316" fmla="*/ 1908652 w 4495795"/>
              <a:gd name="connsiteY1316" fmla="*/ 615892 h 3402271"/>
              <a:gd name="connsiteX1317" fmla="*/ 1922350 w 4495795"/>
              <a:gd name="connsiteY1317" fmla="*/ 610075 h 3402271"/>
              <a:gd name="connsiteX1318" fmla="*/ 1922350 w 4495795"/>
              <a:gd name="connsiteY1318" fmla="*/ 610073 h 3402271"/>
              <a:gd name="connsiteX1319" fmla="*/ 1922348 w 4495795"/>
              <a:gd name="connsiteY1319" fmla="*/ 610074 h 3402271"/>
              <a:gd name="connsiteX1320" fmla="*/ 1936046 w 4495795"/>
              <a:gd name="connsiteY1320" fmla="*/ 610074 h 3402271"/>
              <a:gd name="connsiteX1321" fmla="*/ 1940612 w 4495795"/>
              <a:gd name="connsiteY1321" fmla="*/ 610074 h 3402271"/>
              <a:gd name="connsiteX1322" fmla="*/ 1940612 w 4495795"/>
              <a:gd name="connsiteY1322" fmla="*/ 610075 h 3402271"/>
              <a:gd name="connsiteX1323" fmla="*/ 1940615 w 4495795"/>
              <a:gd name="connsiteY1323" fmla="*/ 610075 h 3402271"/>
              <a:gd name="connsiteX1324" fmla="*/ 1940615 w 4495795"/>
              <a:gd name="connsiteY1324" fmla="*/ 610073 h 3402271"/>
              <a:gd name="connsiteX1325" fmla="*/ 1936049 w 4495795"/>
              <a:gd name="connsiteY1325" fmla="*/ 610073 h 3402271"/>
              <a:gd name="connsiteX1326" fmla="*/ 2164351 w 4495795"/>
              <a:gd name="connsiteY1326" fmla="*/ 604256 h 3402271"/>
              <a:gd name="connsiteX1327" fmla="*/ 2164353 w 4495795"/>
              <a:gd name="connsiteY1327" fmla="*/ 604257 h 3402271"/>
              <a:gd name="connsiteX1328" fmla="*/ 2182617 w 4495795"/>
              <a:gd name="connsiteY1328" fmla="*/ 615890 h 3402271"/>
              <a:gd name="connsiteX1329" fmla="*/ 2164352 w 4495795"/>
              <a:gd name="connsiteY1329" fmla="*/ 604256 h 3402271"/>
              <a:gd name="connsiteX1330" fmla="*/ 2150653 w 4495795"/>
              <a:gd name="connsiteY1330" fmla="*/ 604256 h 3402271"/>
              <a:gd name="connsiteX1331" fmla="*/ 2141521 w 4495795"/>
              <a:gd name="connsiteY1331" fmla="*/ 610073 h 3402271"/>
              <a:gd name="connsiteX1332" fmla="*/ 2136955 w 4495795"/>
              <a:gd name="connsiteY1332" fmla="*/ 615890 h 3402271"/>
              <a:gd name="connsiteX1333" fmla="*/ 2136955 w 4495795"/>
              <a:gd name="connsiteY1333" fmla="*/ 627524 h 3402271"/>
              <a:gd name="connsiteX1334" fmla="*/ 2136955 w 4495795"/>
              <a:gd name="connsiteY1334" fmla="*/ 639158 h 3402271"/>
              <a:gd name="connsiteX1335" fmla="*/ 2141521 w 4495795"/>
              <a:gd name="connsiteY1335" fmla="*/ 644975 h 3402271"/>
              <a:gd name="connsiteX1336" fmla="*/ 2136956 w 4495795"/>
              <a:gd name="connsiteY1336" fmla="*/ 639159 h 3402271"/>
              <a:gd name="connsiteX1337" fmla="*/ 2136956 w 4495795"/>
              <a:gd name="connsiteY1337" fmla="*/ 639158 h 3402271"/>
              <a:gd name="connsiteX1338" fmla="*/ 2136956 w 4495795"/>
              <a:gd name="connsiteY1338" fmla="*/ 627525 h 3402271"/>
              <a:gd name="connsiteX1339" fmla="*/ 2136956 w 4495795"/>
              <a:gd name="connsiteY1339" fmla="*/ 627524 h 3402271"/>
              <a:gd name="connsiteX1340" fmla="*/ 2136956 w 4495795"/>
              <a:gd name="connsiteY1340" fmla="*/ 615891 h 3402271"/>
              <a:gd name="connsiteX1341" fmla="*/ 2136956 w 4495795"/>
              <a:gd name="connsiteY1341" fmla="*/ 615890 h 3402271"/>
              <a:gd name="connsiteX1342" fmla="*/ 2141522 w 4495795"/>
              <a:gd name="connsiteY1342" fmla="*/ 610073 h 3402271"/>
              <a:gd name="connsiteX1343" fmla="*/ 2150654 w 4495795"/>
              <a:gd name="connsiteY1343" fmla="*/ 604256 h 3402271"/>
              <a:gd name="connsiteX1344" fmla="*/ 1374411 w 4495795"/>
              <a:gd name="connsiteY1344" fmla="*/ 604256 h 3402271"/>
              <a:gd name="connsiteX1345" fmla="*/ 1392676 w 4495795"/>
              <a:gd name="connsiteY1345" fmla="*/ 615890 h 3402271"/>
              <a:gd name="connsiteX1346" fmla="*/ 1410941 w 4495795"/>
              <a:gd name="connsiteY1346" fmla="*/ 633341 h 3402271"/>
              <a:gd name="connsiteX1347" fmla="*/ 1429206 w 4495795"/>
              <a:gd name="connsiteY1347" fmla="*/ 615890 h 3402271"/>
              <a:gd name="connsiteX1348" fmla="*/ 1456603 w 4495795"/>
              <a:gd name="connsiteY1348" fmla="*/ 604256 h 3402271"/>
              <a:gd name="connsiteX1349" fmla="*/ 1465736 w 4495795"/>
              <a:gd name="connsiteY1349" fmla="*/ 604256 h 3402271"/>
              <a:gd name="connsiteX1350" fmla="*/ 1479434 w 4495795"/>
              <a:gd name="connsiteY1350" fmla="*/ 604256 h 3402271"/>
              <a:gd name="connsiteX1351" fmla="*/ 1493132 w 4495795"/>
              <a:gd name="connsiteY1351" fmla="*/ 604256 h 3402271"/>
              <a:gd name="connsiteX1352" fmla="*/ 1497699 w 4495795"/>
              <a:gd name="connsiteY1352" fmla="*/ 604256 h 3402271"/>
              <a:gd name="connsiteX1353" fmla="*/ 1502265 w 4495795"/>
              <a:gd name="connsiteY1353" fmla="*/ 610073 h 3402271"/>
              <a:gd name="connsiteX1354" fmla="*/ 1502265 w 4495795"/>
              <a:gd name="connsiteY1354" fmla="*/ 615890 h 3402271"/>
              <a:gd name="connsiteX1355" fmla="*/ 1493132 w 4495795"/>
              <a:gd name="connsiteY1355" fmla="*/ 639158 h 3402271"/>
              <a:gd name="connsiteX1356" fmla="*/ 1474868 w 4495795"/>
              <a:gd name="connsiteY1356" fmla="*/ 644975 h 3402271"/>
              <a:gd name="connsiteX1357" fmla="*/ 1465736 w 4495795"/>
              <a:gd name="connsiteY1357" fmla="*/ 650792 h 3402271"/>
              <a:gd name="connsiteX1358" fmla="*/ 1461170 w 4495795"/>
              <a:gd name="connsiteY1358" fmla="*/ 656610 h 3402271"/>
              <a:gd name="connsiteX1359" fmla="*/ 1461170 w 4495795"/>
              <a:gd name="connsiteY1359" fmla="*/ 662426 h 3402271"/>
              <a:gd name="connsiteX1360" fmla="*/ 1465736 w 4495795"/>
              <a:gd name="connsiteY1360" fmla="*/ 674061 h 3402271"/>
              <a:gd name="connsiteX1361" fmla="*/ 1474868 w 4495795"/>
              <a:gd name="connsiteY1361" fmla="*/ 679878 h 3402271"/>
              <a:gd name="connsiteX1362" fmla="*/ 1493132 w 4495795"/>
              <a:gd name="connsiteY1362" fmla="*/ 674061 h 3402271"/>
              <a:gd name="connsiteX1363" fmla="*/ 1502265 w 4495795"/>
              <a:gd name="connsiteY1363" fmla="*/ 662426 h 3402271"/>
              <a:gd name="connsiteX1364" fmla="*/ 1511397 w 4495795"/>
              <a:gd name="connsiteY1364" fmla="*/ 656610 h 3402271"/>
              <a:gd name="connsiteX1365" fmla="*/ 1525096 w 4495795"/>
              <a:gd name="connsiteY1365" fmla="*/ 656610 h 3402271"/>
              <a:gd name="connsiteX1366" fmla="*/ 1534228 w 4495795"/>
              <a:gd name="connsiteY1366" fmla="*/ 656610 h 3402271"/>
              <a:gd name="connsiteX1367" fmla="*/ 1543359 w 4495795"/>
              <a:gd name="connsiteY1367" fmla="*/ 674061 h 3402271"/>
              <a:gd name="connsiteX1368" fmla="*/ 1543359 w 4495795"/>
              <a:gd name="connsiteY1368" fmla="*/ 685695 h 3402271"/>
              <a:gd name="connsiteX1369" fmla="*/ 1529661 w 4495795"/>
              <a:gd name="connsiteY1369" fmla="*/ 703146 h 3402271"/>
              <a:gd name="connsiteX1370" fmla="*/ 1506831 w 4495795"/>
              <a:gd name="connsiteY1370" fmla="*/ 720597 h 3402271"/>
              <a:gd name="connsiteX1371" fmla="*/ 1474868 w 4495795"/>
              <a:gd name="connsiteY1371" fmla="*/ 720597 h 3402271"/>
              <a:gd name="connsiteX1372" fmla="*/ 1452037 w 4495795"/>
              <a:gd name="connsiteY1372" fmla="*/ 732232 h 3402271"/>
              <a:gd name="connsiteX1373" fmla="*/ 1429206 w 4495795"/>
              <a:gd name="connsiteY1373" fmla="*/ 743866 h 3402271"/>
              <a:gd name="connsiteX1374" fmla="*/ 1401810 w 4495795"/>
              <a:gd name="connsiteY1374" fmla="*/ 755500 h 3402271"/>
              <a:gd name="connsiteX1375" fmla="*/ 1388110 w 4495795"/>
              <a:gd name="connsiteY1375" fmla="*/ 755500 h 3402271"/>
              <a:gd name="connsiteX1376" fmla="*/ 1378977 w 4495795"/>
              <a:gd name="connsiteY1376" fmla="*/ 755500 h 3402271"/>
              <a:gd name="connsiteX1377" fmla="*/ 1365280 w 4495795"/>
              <a:gd name="connsiteY1377" fmla="*/ 749683 h 3402271"/>
              <a:gd name="connsiteX1378" fmla="*/ 1360713 w 4495795"/>
              <a:gd name="connsiteY1378" fmla="*/ 738048 h 3402271"/>
              <a:gd name="connsiteX1379" fmla="*/ 1365280 w 4495795"/>
              <a:gd name="connsiteY1379" fmla="*/ 703146 h 3402271"/>
              <a:gd name="connsiteX1380" fmla="*/ 1383544 w 4495795"/>
              <a:gd name="connsiteY1380" fmla="*/ 679878 h 3402271"/>
              <a:gd name="connsiteX1381" fmla="*/ 1383544 w 4495795"/>
              <a:gd name="connsiteY1381" fmla="*/ 662426 h 3402271"/>
              <a:gd name="connsiteX1382" fmla="*/ 1374411 w 4495795"/>
              <a:gd name="connsiteY1382" fmla="*/ 656610 h 3402271"/>
              <a:gd name="connsiteX1383" fmla="*/ 1365280 w 4495795"/>
              <a:gd name="connsiteY1383" fmla="*/ 644975 h 3402271"/>
              <a:gd name="connsiteX1384" fmla="*/ 1356147 w 4495795"/>
              <a:gd name="connsiteY1384" fmla="*/ 644975 h 3402271"/>
              <a:gd name="connsiteX1385" fmla="*/ 1342448 w 4495795"/>
              <a:gd name="connsiteY1385" fmla="*/ 650792 h 3402271"/>
              <a:gd name="connsiteX1386" fmla="*/ 1337882 w 4495795"/>
              <a:gd name="connsiteY1386" fmla="*/ 662426 h 3402271"/>
              <a:gd name="connsiteX1387" fmla="*/ 1328750 w 4495795"/>
              <a:gd name="connsiteY1387" fmla="*/ 674061 h 3402271"/>
              <a:gd name="connsiteX1388" fmla="*/ 1324184 w 4495795"/>
              <a:gd name="connsiteY1388" fmla="*/ 679878 h 3402271"/>
              <a:gd name="connsiteX1389" fmla="*/ 1319618 w 4495795"/>
              <a:gd name="connsiteY1389" fmla="*/ 674061 h 3402271"/>
              <a:gd name="connsiteX1390" fmla="*/ 1315052 w 4495795"/>
              <a:gd name="connsiteY1390" fmla="*/ 662426 h 3402271"/>
              <a:gd name="connsiteX1391" fmla="*/ 1310487 w 4495795"/>
              <a:gd name="connsiteY1391" fmla="*/ 650792 h 3402271"/>
              <a:gd name="connsiteX1392" fmla="*/ 1310487 w 4495795"/>
              <a:gd name="connsiteY1392" fmla="*/ 644975 h 3402271"/>
              <a:gd name="connsiteX1393" fmla="*/ 1315052 w 4495795"/>
              <a:gd name="connsiteY1393" fmla="*/ 639158 h 3402271"/>
              <a:gd name="connsiteX1394" fmla="*/ 1324184 w 4495795"/>
              <a:gd name="connsiteY1394" fmla="*/ 633341 h 3402271"/>
              <a:gd name="connsiteX1395" fmla="*/ 1342448 w 4495795"/>
              <a:gd name="connsiteY1395" fmla="*/ 627524 h 3402271"/>
              <a:gd name="connsiteX1396" fmla="*/ 1360713 w 4495795"/>
              <a:gd name="connsiteY1396" fmla="*/ 615890 h 3402271"/>
              <a:gd name="connsiteX1397" fmla="*/ 1365280 w 4495795"/>
              <a:gd name="connsiteY1397" fmla="*/ 610073 h 3402271"/>
              <a:gd name="connsiteX1398" fmla="*/ 1785365 w 4495795"/>
              <a:gd name="connsiteY1398" fmla="*/ 598441 h 3402271"/>
              <a:gd name="connsiteX1399" fmla="*/ 1789930 w 4495795"/>
              <a:gd name="connsiteY1399" fmla="*/ 610074 h 3402271"/>
              <a:gd name="connsiteX1400" fmla="*/ 1794497 w 4495795"/>
              <a:gd name="connsiteY1400" fmla="*/ 615891 h 3402271"/>
              <a:gd name="connsiteX1401" fmla="*/ 1799063 w 4495795"/>
              <a:gd name="connsiteY1401" fmla="*/ 627525 h 3402271"/>
              <a:gd name="connsiteX1402" fmla="*/ 1799066 w 4495795"/>
              <a:gd name="connsiteY1402" fmla="*/ 627525 h 3402271"/>
              <a:gd name="connsiteX1403" fmla="*/ 1794500 w 4495795"/>
              <a:gd name="connsiteY1403" fmla="*/ 615891 h 3402271"/>
              <a:gd name="connsiteX1404" fmla="*/ 1789932 w 4495795"/>
              <a:gd name="connsiteY1404" fmla="*/ 610074 h 3402271"/>
              <a:gd name="connsiteX1405" fmla="*/ 1785367 w 4495795"/>
              <a:gd name="connsiteY1405" fmla="*/ 598441 h 3402271"/>
              <a:gd name="connsiteX1406" fmla="*/ 1785365 w 4495795"/>
              <a:gd name="connsiteY1406" fmla="*/ 598439 h 3402271"/>
              <a:gd name="connsiteX1407" fmla="*/ 1785365 w 4495795"/>
              <a:gd name="connsiteY1407" fmla="*/ 598440 h 3402271"/>
              <a:gd name="connsiteX1408" fmla="*/ 1803626 w 4495795"/>
              <a:gd name="connsiteY1408" fmla="*/ 598440 h 3402271"/>
              <a:gd name="connsiteX1409" fmla="*/ 1826457 w 4495795"/>
              <a:gd name="connsiteY1409" fmla="*/ 598440 h 3402271"/>
              <a:gd name="connsiteX1410" fmla="*/ 1826457 w 4495795"/>
              <a:gd name="connsiteY1410" fmla="*/ 598441 h 3402271"/>
              <a:gd name="connsiteX1411" fmla="*/ 1826460 w 4495795"/>
              <a:gd name="connsiteY1411" fmla="*/ 598441 h 3402271"/>
              <a:gd name="connsiteX1412" fmla="*/ 1826461 w 4495795"/>
              <a:gd name="connsiteY1412" fmla="*/ 598439 h 3402271"/>
              <a:gd name="connsiteX1413" fmla="*/ 1803630 w 4495795"/>
              <a:gd name="connsiteY1413" fmla="*/ 598439 h 3402271"/>
              <a:gd name="connsiteX1414" fmla="*/ 1178066 w 4495795"/>
              <a:gd name="connsiteY1414" fmla="*/ 592624 h 3402271"/>
              <a:gd name="connsiteX1415" fmla="*/ 1196331 w 4495795"/>
              <a:gd name="connsiteY1415" fmla="*/ 592624 h 3402271"/>
              <a:gd name="connsiteX1416" fmla="*/ 1187198 w 4495795"/>
              <a:gd name="connsiteY1416" fmla="*/ 598441 h 3402271"/>
              <a:gd name="connsiteX1417" fmla="*/ 1173499 w 4495795"/>
              <a:gd name="connsiteY1417" fmla="*/ 610075 h 3402271"/>
              <a:gd name="connsiteX1418" fmla="*/ 1164367 w 4495795"/>
              <a:gd name="connsiteY1418" fmla="*/ 610075 h 3402271"/>
              <a:gd name="connsiteX1419" fmla="*/ 1155235 w 4495795"/>
              <a:gd name="connsiteY1419" fmla="*/ 610075 h 3402271"/>
              <a:gd name="connsiteX1420" fmla="*/ 1150669 w 4495795"/>
              <a:gd name="connsiteY1420" fmla="*/ 610075 h 3402271"/>
              <a:gd name="connsiteX1421" fmla="*/ 1150669 w 4495795"/>
              <a:gd name="connsiteY1421" fmla="*/ 604258 h 3402271"/>
              <a:gd name="connsiteX1422" fmla="*/ 1155235 w 4495795"/>
              <a:gd name="connsiteY1422" fmla="*/ 598441 h 3402271"/>
              <a:gd name="connsiteX1423" fmla="*/ 1159802 w 4495795"/>
              <a:gd name="connsiteY1423" fmla="*/ 598441 h 3402271"/>
              <a:gd name="connsiteX1424" fmla="*/ 2141522 w 4495795"/>
              <a:gd name="connsiteY1424" fmla="*/ 580988 h 3402271"/>
              <a:gd name="connsiteX1425" fmla="*/ 2077596 w 4495795"/>
              <a:gd name="connsiteY1425" fmla="*/ 598439 h 3402271"/>
              <a:gd name="connsiteX1426" fmla="*/ 2018235 w 4495795"/>
              <a:gd name="connsiteY1426" fmla="*/ 615890 h 3402271"/>
              <a:gd name="connsiteX1427" fmla="*/ 2013669 w 4495795"/>
              <a:gd name="connsiteY1427" fmla="*/ 615890 h 3402271"/>
              <a:gd name="connsiteX1428" fmla="*/ 1995404 w 4495795"/>
              <a:gd name="connsiteY1428" fmla="*/ 615890 h 3402271"/>
              <a:gd name="connsiteX1429" fmla="*/ 1990839 w 4495795"/>
              <a:gd name="connsiteY1429" fmla="*/ 615890 h 3402271"/>
              <a:gd name="connsiteX1430" fmla="*/ 1981706 w 4495795"/>
              <a:gd name="connsiteY1430" fmla="*/ 610073 h 3402271"/>
              <a:gd name="connsiteX1431" fmla="*/ 1995403 w 4495795"/>
              <a:gd name="connsiteY1431" fmla="*/ 592623 h 3402271"/>
              <a:gd name="connsiteX1432" fmla="*/ 1981705 w 4495795"/>
              <a:gd name="connsiteY1432" fmla="*/ 610074 h 3402271"/>
              <a:gd name="connsiteX1433" fmla="*/ 1981706 w 4495795"/>
              <a:gd name="connsiteY1433" fmla="*/ 610073 h 3402271"/>
              <a:gd name="connsiteX1434" fmla="*/ 1981706 w 4495795"/>
              <a:gd name="connsiteY1434" fmla="*/ 610074 h 3402271"/>
              <a:gd name="connsiteX1435" fmla="*/ 1990839 w 4495795"/>
              <a:gd name="connsiteY1435" fmla="*/ 615891 h 3402271"/>
              <a:gd name="connsiteX1436" fmla="*/ 1995403 w 4495795"/>
              <a:gd name="connsiteY1436" fmla="*/ 615891 h 3402271"/>
              <a:gd name="connsiteX1437" fmla="*/ 1995404 w 4495795"/>
              <a:gd name="connsiteY1437" fmla="*/ 615891 h 3402271"/>
              <a:gd name="connsiteX1438" fmla="*/ 2013668 w 4495795"/>
              <a:gd name="connsiteY1438" fmla="*/ 615891 h 3402271"/>
              <a:gd name="connsiteX1439" fmla="*/ 2013669 w 4495795"/>
              <a:gd name="connsiteY1439" fmla="*/ 615891 h 3402271"/>
              <a:gd name="connsiteX1440" fmla="*/ 2018234 w 4495795"/>
              <a:gd name="connsiteY1440" fmla="*/ 615891 h 3402271"/>
              <a:gd name="connsiteX1441" fmla="*/ 2077595 w 4495795"/>
              <a:gd name="connsiteY1441" fmla="*/ 598440 h 3402271"/>
              <a:gd name="connsiteX1442" fmla="*/ 2141521 w 4495795"/>
              <a:gd name="connsiteY1442" fmla="*/ 580989 h 3402271"/>
              <a:gd name="connsiteX1443" fmla="*/ 2141522 w 4495795"/>
              <a:gd name="connsiteY1443" fmla="*/ 580989 h 3402271"/>
              <a:gd name="connsiteX1444" fmla="*/ 2150653 w 4495795"/>
              <a:gd name="connsiteY1444" fmla="*/ 580989 h 3402271"/>
              <a:gd name="connsiteX1445" fmla="*/ 2150653 w 4495795"/>
              <a:gd name="connsiteY1445" fmla="*/ 580988 h 3402271"/>
              <a:gd name="connsiteX1446" fmla="*/ 1684910 w 4495795"/>
              <a:gd name="connsiteY1446" fmla="*/ 569353 h 3402271"/>
              <a:gd name="connsiteX1447" fmla="*/ 1684910 w 4495795"/>
              <a:gd name="connsiteY1447" fmla="*/ 569354 h 3402271"/>
              <a:gd name="connsiteX1448" fmla="*/ 1689476 w 4495795"/>
              <a:gd name="connsiteY1448" fmla="*/ 592621 h 3402271"/>
              <a:gd name="connsiteX1449" fmla="*/ 1735137 w 4495795"/>
              <a:gd name="connsiteY1449" fmla="*/ 557719 h 3402271"/>
              <a:gd name="connsiteX1450" fmla="*/ 1730572 w 4495795"/>
              <a:gd name="connsiteY1450" fmla="*/ 563536 h 3402271"/>
              <a:gd name="connsiteX1451" fmla="*/ 1730569 w 4495795"/>
              <a:gd name="connsiteY1451" fmla="*/ 563538 h 3402271"/>
              <a:gd name="connsiteX1452" fmla="*/ 1721438 w 4495795"/>
              <a:gd name="connsiteY1452" fmla="*/ 569354 h 3402271"/>
              <a:gd name="connsiteX1453" fmla="*/ 1698608 w 4495795"/>
              <a:gd name="connsiteY1453" fmla="*/ 586805 h 3402271"/>
              <a:gd name="connsiteX1454" fmla="*/ 1698606 w 4495795"/>
              <a:gd name="connsiteY1454" fmla="*/ 586807 h 3402271"/>
              <a:gd name="connsiteX1455" fmla="*/ 1698605 w 4495795"/>
              <a:gd name="connsiteY1455" fmla="*/ 586807 h 3402271"/>
              <a:gd name="connsiteX1456" fmla="*/ 1689476 w 4495795"/>
              <a:gd name="connsiteY1456" fmla="*/ 592622 h 3402271"/>
              <a:gd name="connsiteX1457" fmla="*/ 1689476 w 4495795"/>
              <a:gd name="connsiteY1457" fmla="*/ 592623 h 3402271"/>
              <a:gd name="connsiteX1458" fmla="*/ 1698608 w 4495795"/>
              <a:gd name="connsiteY1458" fmla="*/ 586806 h 3402271"/>
              <a:gd name="connsiteX1459" fmla="*/ 1721440 w 4495795"/>
              <a:gd name="connsiteY1459" fmla="*/ 569354 h 3402271"/>
              <a:gd name="connsiteX1460" fmla="*/ 1730572 w 4495795"/>
              <a:gd name="connsiteY1460" fmla="*/ 563537 h 3402271"/>
              <a:gd name="connsiteX1461" fmla="*/ 1735137 w 4495795"/>
              <a:gd name="connsiteY1461" fmla="*/ 557720 h 3402271"/>
              <a:gd name="connsiteX1462" fmla="*/ 1699068 w 4495795"/>
              <a:gd name="connsiteY1462" fmla="*/ 550303 h 3402271"/>
              <a:gd name="connsiteX1463" fmla="*/ 1694041 w 4495795"/>
              <a:gd name="connsiteY1463" fmla="*/ 551903 h 3402271"/>
              <a:gd name="connsiteX1464" fmla="*/ 1689476 w 4495795"/>
              <a:gd name="connsiteY1464" fmla="*/ 557719 h 3402271"/>
              <a:gd name="connsiteX1465" fmla="*/ 1684910 w 4495795"/>
              <a:gd name="connsiteY1465" fmla="*/ 563536 h 3402271"/>
              <a:gd name="connsiteX1466" fmla="*/ 1684910 w 4495795"/>
              <a:gd name="connsiteY1466" fmla="*/ 563537 h 3402271"/>
              <a:gd name="connsiteX1467" fmla="*/ 1689476 w 4495795"/>
              <a:gd name="connsiteY1467" fmla="*/ 557720 h 3402271"/>
              <a:gd name="connsiteX1468" fmla="*/ 1694042 w 4495795"/>
              <a:gd name="connsiteY1468" fmla="*/ 551903 h 3402271"/>
              <a:gd name="connsiteX1469" fmla="*/ 1712307 w 4495795"/>
              <a:gd name="connsiteY1469" fmla="*/ 546085 h 3402271"/>
              <a:gd name="connsiteX1470" fmla="*/ 1699068 w 4495795"/>
              <a:gd name="connsiteY1470" fmla="*/ 550302 h 3402271"/>
              <a:gd name="connsiteX1471" fmla="*/ 1712304 w 4495795"/>
              <a:gd name="connsiteY1471" fmla="*/ 546086 h 3402271"/>
              <a:gd name="connsiteX1472" fmla="*/ 1712307 w 4495795"/>
              <a:gd name="connsiteY1472" fmla="*/ 546086 h 3402271"/>
              <a:gd name="connsiteX1473" fmla="*/ 1726003 w 4495795"/>
              <a:gd name="connsiteY1473" fmla="*/ 546086 h 3402271"/>
              <a:gd name="connsiteX1474" fmla="*/ 1726006 w 4495795"/>
              <a:gd name="connsiteY1474" fmla="*/ 546086 h 3402271"/>
              <a:gd name="connsiteX1475" fmla="*/ 1730569 w 4495795"/>
              <a:gd name="connsiteY1475" fmla="*/ 546086 h 3402271"/>
              <a:gd name="connsiteX1476" fmla="*/ 1730572 w 4495795"/>
              <a:gd name="connsiteY1476" fmla="*/ 546086 h 3402271"/>
              <a:gd name="connsiteX1477" fmla="*/ 1735137 w 4495795"/>
              <a:gd name="connsiteY1477" fmla="*/ 551903 h 3402271"/>
              <a:gd name="connsiteX1478" fmla="*/ 1735137 w 4495795"/>
              <a:gd name="connsiteY1478" fmla="*/ 551902 h 3402271"/>
              <a:gd name="connsiteX1479" fmla="*/ 1730572 w 4495795"/>
              <a:gd name="connsiteY1479" fmla="*/ 546085 h 3402271"/>
              <a:gd name="connsiteX1480" fmla="*/ 1726006 w 4495795"/>
              <a:gd name="connsiteY1480" fmla="*/ 546085 h 3402271"/>
              <a:gd name="connsiteX1481" fmla="*/ 1347013 w 4495795"/>
              <a:gd name="connsiteY1481" fmla="*/ 546085 h 3402271"/>
              <a:gd name="connsiteX1482" fmla="*/ 1351580 w 4495795"/>
              <a:gd name="connsiteY1482" fmla="*/ 546085 h 3402271"/>
              <a:gd name="connsiteX1483" fmla="*/ 1356146 w 4495795"/>
              <a:gd name="connsiteY1483" fmla="*/ 551902 h 3402271"/>
              <a:gd name="connsiteX1484" fmla="*/ 1360712 w 4495795"/>
              <a:gd name="connsiteY1484" fmla="*/ 563536 h 3402271"/>
              <a:gd name="connsiteX1485" fmla="*/ 1360712 w 4495795"/>
              <a:gd name="connsiteY1485" fmla="*/ 569353 h 3402271"/>
              <a:gd name="connsiteX1486" fmla="*/ 1360712 w 4495795"/>
              <a:gd name="connsiteY1486" fmla="*/ 580988 h 3402271"/>
              <a:gd name="connsiteX1487" fmla="*/ 1356146 w 4495795"/>
              <a:gd name="connsiteY1487" fmla="*/ 586805 h 3402271"/>
              <a:gd name="connsiteX1488" fmla="*/ 1351580 w 4495795"/>
              <a:gd name="connsiteY1488" fmla="*/ 592622 h 3402271"/>
              <a:gd name="connsiteX1489" fmla="*/ 1347013 w 4495795"/>
              <a:gd name="connsiteY1489" fmla="*/ 598439 h 3402271"/>
              <a:gd name="connsiteX1490" fmla="*/ 1342447 w 4495795"/>
              <a:gd name="connsiteY1490" fmla="*/ 598439 h 3402271"/>
              <a:gd name="connsiteX1491" fmla="*/ 1319617 w 4495795"/>
              <a:gd name="connsiteY1491" fmla="*/ 598439 h 3402271"/>
              <a:gd name="connsiteX1492" fmla="*/ 1301353 w 4495795"/>
              <a:gd name="connsiteY1492" fmla="*/ 598439 h 3402271"/>
              <a:gd name="connsiteX1493" fmla="*/ 1305918 w 4495795"/>
              <a:gd name="connsiteY1493" fmla="*/ 580988 h 3402271"/>
              <a:gd name="connsiteX1494" fmla="*/ 1315051 w 4495795"/>
              <a:gd name="connsiteY1494" fmla="*/ 563536 h 3402271"/>
              <a:gd name="connsiteX1495" fmla="*/ 1328749 w 4495795"/>
              <a:gd name="connsiteY1495" fmla="*/ 551902 h 3402271"/>
              <a:gd name="connsiteX1496" fmla="*/ 1447471 w 4495795"/>
              <a:gd name="connsiteY1496" fmla="*/ 505368 h 3402271"/>
              <a:gd name="connsiteX1497" fmla="*/ 1438339 w 4495795"/>
              <a:gd name="connsiteY1497" fmla="*/ 511185 h 3402271"/>
              <a:gd name="connsiteX1498" fmla="*/ 1433772 w 4495795"/>
              <a:gd name="connsiteY1498" fmla="*/ 517001 h 3402271"/>
              <a:gd name="connsiteX1499" fmla="*/ 1433772 w 4495795"/>
              <a:gd name="connsiteY1499" fmla="*/ 511185 h 3402271"/>
              <a:gd name="connsiteX1500" fmla="*/ 1675777 w 4495795"/>
              <a:gd name="connsiteY1500" fmla="*/ 487920 h 3402271"/>
              <a:gd name="connsiteX1501" fmla="*/ 1675777 w 4495795"/>
              <a:gd name="connsiteY1501" fmla="*/ 493732 h 3402271"/>
              <a:gd name="connsiteX1502" fmla="*/ 1675778 w 4495795"/>
              <a:gd name="connsiteY1502" fmla="*/ 493732 h 3402271"/>
              <a:gd name="connsiteX1503" fmla="*/ 1675778 w 4495795"/>
              <a:gd name="connsiteY1503" fmla="*/ 487921 h 3402271"/>
              <a:gd name="connsiteX1504" fmla="*/ 1675777 w 4495795"/>
              <a:gd name="connsiteY1504" fmla="*/ 487914 h 3402271"/>
              <a:gd name="connsiteX1505" fmla="*/ 1675777 w 4495795"/>
              <a:gd name="connsiteY1505" fmla="*/ 487919 h 3402271"/>
              <a:gd name="connsiteX1506" fmla="*/ 1675778 w 4495795"/>
              <a:gd name="connsiteY1506" fmla="*/ 487920 h 3402271"/>
              <a:gd name="connsiteX1507" fmla="*/ 1675778 w 4495795"/>
              <a:gd name="connsiteY1507" fmla="*/ 487915 h 3402271"/>
              <a:gd name="connsiteX1508" fmla="*/ 1680343 w 4495795"/>
              <a:gd name="connsiteY1508" fmla="*/ 493732 h 3402271"/>
              <a:gd name="connsiteX1509" fmla="*/ 1680344 w 4495795"/>
              <a:gd name="connsiteY1509" fmla="*/ 493732 h 3402271"/>
              <a:gd name="connsiteX1510" fmla="*/ 1675778 w 4495795"/>
              <a:gd name="connsiteY1510" fmla="*/ 487914 h 3402271"/>
              <a:gd name="connsiteX1511" fmla="*/ 1675778 w 4495795"/>
              <a:gd name="connsiteY1511" fmla="*/ 487915 h 3402271"/>
              <a:gd name="connsiteX1512" fmla="*/ 4495795 w 4495795"/>
              <a:gd name="connsiteY1512" fmla="*/ 0 h 3402271"/>
              <a:gd name="connsiteX1513" fmla="*/ 4495795 w 4495795"/>
              <a:gd name="connsiteY1513" fmla="*/ 2914658 h 3402271"/>
              <a:gd name="connsiteX1514" fmla="*/ 4465694 w 4495795"/>
              <a:gd name="connsiteY1514" fmla="*/ 2919451 h 3402271"/>
              <a:gd name="connsiteX1515" fmla="*/ 4456562 w 4495795"/>
              <a:gd name="connsiteY1515" fmla="*/ 2913634 h 3402271"/>
              <a:gd name="connsiteX1516" fmla="*/ 4456562 w 4495795"/>
              <a:gd name="connsiteY1516" fmla="*/ 2907817 h 3402271"/>
              <a:gd name="connsiteX1517" fmla="*/ 4456562 w 4495795"/>
              <a:gd name="connsiteY1517" fmla="*/ 2902000 h 3402271"/>
              <a:gd name="connsiteX1518" fmla="*/ 4465694 w 4495795"/>
              <a:gd name="connsiteY1518" fmla="*/ 2884549 h 3402271"/>
              <a:gd name="connsiteX1519" fmla="*/ 4479393 w 4495795"/>
              <a:gd name="connsiteY1519" fmla="*/ 2872915 h 3402271"/>
              <a:gd name="connsiteX1520" fmla="*/ 4465694 w 4495795"/>
              <a:gd name="connsiteY1520" fmla="*/ 2855464 h 3402271"/>
              <a:gd name="connsiteX1521" fmla="*/ 4447430 w 4495795"/>
              <a:gd name="connsiteY1521" fmla="*/ 2849647 h 3402271"/>
              <a:gd name="connsiteX1522" fmla="*/ 4433732 w 4495795"/>
              <a:gd name="connsiteY1522" fmla="*/ 2849647 h 3402271"/>
              <a:gd name="connsiteX1523" fmla="*/ 4424599 w 4495795"/>
              <a:gd name="connsiteY1523" fmla="*/ 2849647 h 3402271"/>
              <a:gd name="connsiteX1524" fmla="*/ 4392636 w 4495795"/>
              <a:gd name="connsiteY1524" fmla="*/ 2867098 h 3402271"/>
              <a:gd name="connsiteX1525" fmla="*/ 4360673 w 4495795"/>
              <a:gd name="connsiteY1525" fmla="*/ 2878732 h 3402271"/>
              <a:gd name="connsiteX1526" fmla="*/ 4346975 w 4495795"/>
              <a:gd name="connsiteY1526" fmla="*/ 2884549 h 3402271"/>
              <a:gd name="connsiteX1527" fmla="*/ 4328710 w 4495795"/>
              <a:gd name="connsiteY1527" fmla="*/ 2884549 h 3402271"/>
              <a:gd name="connsiteX1528" fmla="*/ 4315011 w 4495795"/>
              <a:gd name="connsiteY1528" fmla="*/ 2878732 h 3402271"/>
              <a:gd name="connsiteX1529" fmla="*/ 4296747 w 4495795"/>
              <a:gd name="connsiteY1529" fmla="*/ 2872915 h 3402271"/>
              <a:gd name="connsiteX1530" fmla="*/ 4283048 w 4495795"/>
              <a:gd name="connsiteY1530" fmla="*/ 2861281 h 3402271"/>
              <a:gd name="connsiteX1531" fmla="*/ 4269350 w 4495795"/>
              <a:gd name="connsiteY1531" fmla="*/ 2861281 h 3402271"/>
              <a:gd name="connsiteX1532" fmla="*/ 4251085 w 4495795"/>
              <a:gd name="connsiteY1532" fmla="*/ 2867098 h 3402271"/>
              <a:gd name="connsiteX1533" fmla="*/ 4246519 w 4495795"/>
              <a:gd name="connsiteY1533" fmla="*/ 2878732 h 3402271"/>
              <a:gd name="connsiteX1534" fmla="*/ 4237387 w 4495795"/>
              <a:gd name="connsiteY1534" fmla="*/ 2884549 h 3402271"/>
              <a:gd name="connsiteX1535" fmla="*/ 4219122 w 4495795"/>
              <a:gd name="connsiteY1535" fmla="*/ 2896183 h 3402271"/>
              <a:gd name="connsiteX1536" fmla="*/ 4209990 w 4495795"/>
              <a:gd name="connsiteY1536" fmla="*/ 2896183 h 3402271"/>
              <a:gd name="connsiteX1537" fmla="*/ 4196292 w 4495795"/>
              <a:gd name="connsiteY1537" fmla="*/ 2884549 h 3402271"/>
              <a:gd name="connsiteX1538" fmla="*/ 4168895 w 4495795"/>
              <a:gd name="connsiteY1538" fmla="*/ 2872915 h 3402271"/>
              <a:gd name="connsiteX1539" fmla="*/ 4141498 w 4495795"/>
              <a:gd name="connsiteY1539" fmla="*/ 2867098 h 3402271"/>
              <a:gd name="connsiteX1540" fmla="*/ 4132365 w 4495795"/>
              <a:gd name="connsiteY1540" fmla="*/ 2867098 h 3402271"/>
              <a:gd name="connsiteX1541" fmla="*/ 4118667 w 4495795"/>
              <a:gd name="connsiteY1541" fmla="*/ 2867098 h 3402271"/>
              <a:gd name="connsiteX1542" fmla="*/ 4109535 w 4495795"/>
              <a:gd name="connsiteY1542" fmla="*/ 2867098 h 3402271"/>
              <a:gd name="connsiteX1543" fmla="*/ 4109535 w 4495795"/>
              <a:gd name="connsiteY1543" fmla="*/ 2872915 h 3402271"/>
              <a:gd name="connsiteX1544" fmla="*/ 4104968 w 4495795"/>
              <a:gd name="connsiteY1544" fmla="*/ 2878732 h 3402271"/>
              <a:gd name="connsiteX1545" fmla="*/ 4104968 w 4495795"/>
              <a:gd name="connsiteY1545" fmla="*/ 2896183 h 3402271"/>
              <a:gd name="connsiteX1546" fmla="*/ 4123233 w 4495795"/>
              <a:gd name="connsiteY1546" fmla="*/ 2902000 h 3402271"/>
              <a:gd name="connsiteX1547" fmla="*/ 4136932 w 4495795"/>
              <a:gd name="connsiteY1547" fmla="*/ 2913634 h 3402271"/>
              <a:gd name="connsiteX1548" fmla="*/ 4123233 w 4495795"/>
              <a:gd name="connsiteY1548" fmla="*/ 2919451 h 3402271"/>
              <a:gd name="connsiteX1549" fmla="*/ 4104968 w 4495795"/>
              <a:gd name="connsiteY1549" fmla="*/ 2925269 h 3402271"/>
              <a:gd name="connsiteX1550" fmla="*/ 4086704 w 4495795"/>
              <a:gd name="connsiteY1550" fmla="*/ 2925269 h 3402271"/>
              <a:gd name="connsiteX1551" fmla="*/ 4068439 w 4495795"/>
              <a:gd name="connsiteY1551" fmla="*/ 2919451 h 3402271"/>
              <a:gd name="connsiteX1552" fmla="*/ 4059307 w 4495795"/>
              <a:gd name="connsiteY1552" fmla="*/ 2913634 h 3402271"/>
              <a:gd name="connsiteX1553" fmla="*/ 4045609 w 4495795"/>
              <a:gd name="connsiteY1553" fmla="*/ 2907817 h 3402271"/>
              <a:gd name="connsiteX1554" fmla="*/ 4027344 w 4495795"/>
              <a:gd name="connsiteY1554" fmla="*/ 2907817 h 3402271"/>
              <a:gd name="connsiteX1555" fmla="*/ 4013645 w 4495795"/>
              <a:gd name="connsiteY1555" fmla="*/ 2907817 h 3402271"/>
              <a:gd name="connsiteX1556" fmla="*/ 3940587 w 4495795"/>
              <a:gd name="connsiteY1556" fmla="*/ 2919451 h 3402271"/>
              <a:gd name="connsiteX1557" fmla="*/ 3872094 w 4495795"/>
              <a:gd name="connsiteY1557" fmla="*/ 2948537 h 3402271"/>
              <a:gd name="connsiteX1558" fmla="*/ 3858396 w 4495795"/>
              <a:gd name="connsiteY1558" fmla="*/ 2954354 h 3402271"/>
              <a:gd name="connsiteX1559" fmla="*/ 3835565 w 4495795"/>
              <a:gd name="connsiteY1559" fmla="*/ 2960171 h 3402271"/>
              <a:gd name="connsiteX1560" fmla="*/ 3821867 w 4495795"/>
              <a:gd name="connsiteY1560" fmla="*/ 2954354 h 3402271"/>
              <a:gd name="connsiteX1561" fmla="*/ 3799036 w 4495795"/>
              <a:gd name="connsiteY1561" fmla="*/ 2948537 h 3402271"/>
              <a:gd name="connsiteX1562" fmla="*/ 3767073 w 4495795"/>
              <a:gd name="connsiteY1562" fmla="*/ 2954354 h 3402271"/>
              <a:gd name="connsiteX1563" fmla="*/ 3730544 w 4495795"/>
              <a:gd name="connsiteY1563" fmla="*/ 2965988 h 3402271"/>
              <a:gd name="connsiteX1564" fmla="*/ 3716845 w 4495795"/>
              <a:gd name="connsiteY1564" fmla="*/ 2965988 h 3402271"/>
              <a:gd name="connsiteX1565" fmla="*/ 3698581 w 4495795"/>
              <a:gd name="connsiteY1565" fmla="*/ 2965988 h 3402271"/>
              <a:gd name="connsiteX1566" fmla="*/ 3689448 w 4495795"/>
              <a:gd name="connsiteY1566" fmla="*/ 2965988 h 3402271"/>
              <a:gd name="connsiteX1567" fmla="*/ 3684882 w 4495795"/>
              <a:gd name="connsiteY1567" fmla="*/ 2965988 h 3402271"/>
              <a:gd name="connsiteX1568" fmla="*/ 3689448 w 4495795"/>
              <a:gd name="connsiteY1568" fmla="*/ 2960171 h 3402271"/>
              <a:gd name="connsiteX1569" fmla="*/ 3694014 w 4495795"/>
              <a:gd name="connsiteY1569" fmla="*/ 2948537 h 3402271"/>
              <a:gd name="connsiteX1570" fmla="*/ 3698581 w 4495795"/>
              <a:gd name="connsiteY1570" fmla="*/ 2942720 h 3402271"/>
              <a:gd name="connsiteX1571" fmla="*/ 3712279 w 4495795"/>
              <a:gd name="connsiteY1571" fmla="*/ 2931085 h 3402271"/>
              <a:gd name="connsiteX1572" fmla="*/ 3721411 w 4495795"/>
              <a:gd name="connsiteY1572" fmla="*/ 2925269 h 3402271"/>
              <a:gd name="connsiteX1573" fmla="*/ 3725978 w 4495795"/>
              <a:gd name="connsiteY1573" fmla="*/ 2913634 h 3402271"/>
              <a:gd name="connsiteX1574" fmla="*/ 3680316 w 4495795"/>
              <a:gd name="connsiteY1574" fmla="*/ 2919451 h 3402271"/>
              <a:gd name="connsiteX1575" fmla="*/ 3639220 w 4495795"/>
              <a:gd name="connsiteY1575" fmla="*/ 2919451 h 3402271"/>
              <a:gd name="connsiteX1576" fmla="*/ 3598125 w 4495795"/>
              <a:gd name="connsiteY1576" fmla="*/ 2931085 h 3402271"/>
              <a:gd name="connsiteX1577" fmla="*/ 3557030 w 4495795"/>
              <a:gd name="connsiteY1577" fmla="*/ 2948537 h 3402271"/>
              <a:gd name="connsiteX1578" fmla="*/ 3538765 w 4495795"/>
              <a:gd name="connsiteY1578" fmla="*/ 2954354 h 3402271"/>
              <a:gd name="connsiteX1579" fmla="*/ 3534199 w 4495795"/>
              <a:gd name="connsiteY1579" fmla="*/ 2960171 h 3402271"/>
              <a:gd name="connsiteX1580" fmla="*/ 3534199 w 4495795"/>
              <a:gd name="connsiteY1580" fmla="*/ 2965988 h 3402271"/>
              <a:gd name="connsiteX1581" fmla="*/ 3547898 w 4495795"/>
              <a:gd name="connsiteY1581" fmla="*/ 2971805 h 3402271"/>
              <a:gd name="connsiteX1582" fmla="*/ 3598125 w 4495795"/>
              <a:gd name="connsiteY1582" fmla="*/ 2965988 h 3402271"/>
              <a:gd name="connsiteX1583" fmla="*/ 3639220 w 4495795"/>
              <a:gd name="connsiteY1583" fmla="*/ 2954354 h 3402271"/>
              <a:gd name="connsiteX1584" fmla="*/ 3652919 w 4495795"/>
              <a:gd name="connsiteY1584" fmla="*/ 2954354 h 3402271"/>
              <a:gd name="connsiteX1585" fmla="*/ 3671184 w 4495795"/>
              <a:gd name="connsiteY1585" fmla="*/ 2960171 h 3402271"/>
              <a:gd name="connsiteX1586" fmla="*/ 3671184 w 4495795"/>
              <a:gd name="connsiteY1586" fmla="*/ 2965988 h 3402271"/>
              <a:gd name="connsiteX1587" fmla="*/ 3671184 w 4495795"/>
              <a:gd name="connsiteY1587" fmla="*/ 2971805 h 3402271"/>
              <a:gd name="connsiteX1588" fmla="*/ 3666617 w 4495795"/>
              <a:gd name="connsiteY1588" fmla="*/ 2977622 h 3402271"/>
              <a:gd name="connsiteX1589" fmla="*/ 3657485 w 4495795"/>
              <a:gd name="connsiteY1589" fmla="*/ 2983440 h 3402271"/>
              <a:gd name="connsiteX1590" fmla="*/ 3620956 w 4495795"/>
              <a:gd name="connsiteY1590" fmla="*/ 3000891 h 3402271"/>
              <a:gd name="connsiteX1591" fmla="*/ 3584427 w 4495795"/>
              <a:gd name="connsiteY1591" fmla="*/ 3012525 h 3402271"/>
              <a:gd name="connsiteX1592" fmla="*/ 3557030 w 4495795"/>
              <a:gd name="connsiteY1592" fmla="*/ 3024159 h 3402271"/>
              <a:gd name="connsiteX1593" fmla="*/ 3529633 w 4495795"/>
              <a:gd name="connsiteY1593" fmla="*/ 3041610 h 3402271"/>
              <a:gd name="connsiteX1594" fmla="*/ 3497670 w 4495795"/>
              <a:gd name="connsiteY1594" fmla="*/ 3047427 h 3402271"/>
              <a:gd name="connsiteX1595" fmla="*/ 3465707 w 4495795"/>
              <a:gd name="connsiteY1595" fmla="*/ 3047427 h 3402271"/>
              <a:gd name="connsiteX1596" fmla="*/ 3456574 w 4495795"/>
              <a:gd name="connsiteY1596" fmla="*/ 3053244 h 3402271"/>
              <a:gd name="connsiteX1597" fmla="*/ 3447442 w 4495795"/>
              <a:gd name="connsiteY1597" fmla="*/ 3059061 h 3402271"/>
              <a:gd name="connsiteX1598" fmla="*/ 3433744 w 4495795"/>
              <a:gd name="connsiteY1598" fmla="*/ 3059061 h 3402271"/>
              <a:gd name="connsiteX1599" fmla="*/ 3420045 w 4495795"/>
              <a:gd name="connsiteY1599" fmla="*/ 3053244 h 3402271"/>
              <a:gd name="connsiteX1600" fmla="*/ 3442876 w 4495795"/>
              <a:gd name="connsiteY1600" fmla="*/ 3041610 h 3402271"/>
              <a:gd name="connsiteX1601" fmla="*/ 3456574 w 4495795"/>
              <a:gd name="connsiteY1601" fmla="*/ 3047427 h 3402271"/>
              <a:gd name="connsiteX1602" fmla="*/ 3447442 w 4495795"/>
              <a:gd name="connsiteY1602" fmla="*/ 3041610 h 3402271"/>
              <a:gd name="connsiteX1603" fmla="*/ 3433744 w 4495795"/>
              <a:gd name="connsiteY1603" fmla="*/ 3029976 h 3402271"/>
              <a:gd name="connsiteX1604" fmla="*/ 3429177 w 4495795"/>
              <a:gd name="connsiteY1604" fmla="*/ 3018342 h 3402271"/>
              <a:gd name="connsiteX1605" fmla="*/ 3433744 w 4495795"/>
              <a:gd name="connsiteY1605" fmla="*/ 3006707 h 3402271"/>
              <a:gd name="connsiteX1606" fmla="*/ 3456574 w 4495795"/>
              <a:gd name="connsiteY1606" fmla="*/ 3000891 h 3402271"/>
              <a:gd name="connsiteX1607" fmla="*/ 3479405 w 4495795"/>
              <a:gd name="connsiteY1607" fmla="*/ 2995073 h 3402271"/>
              <a:gd name="connsiteX1608" fmla="*/ 3483971 w 4495795"/>
              <a:gd name="connsiteY1608" fmla="*/ 2977622 h 3402271"/>
              <a:gd name="connsiteX1609" fmla="*/ 3483971 w 4495795"/>
              <a:gd name="connsiteY1609" fmla="*/ 2971805 h 3402271"/>
              <a:gd name="connsiteX1610" fmla="*/ 3479405 w 4495795"/>
              <a:gd name="connsiteY1610" fmla="*/ 2971805 h 3402271"/>
              <a:gd name="connsiteX1611" fmla="*/ 3470273 w 4495795"/>
              <a:gd name="connsiteY1611" fmla="*/ 2971805 h 3402271"/>
              <a:gd name="connsiteX1612" fmla="*/ 3452008 w 4495795"/>
              <a:gd name="connsiteY1612" fmla="*/ 2977622 h 3402271"/>
              <a:gd name="connsiteX1613" fmla="*/ 3442876 w 4495795"/>
              <a:gd name="connsiteY1613" fmla="*/ 2977622 h 3402271"/>
              <a:gd name="connsiteX1614" fmla="*/ 3406347 w 4495795"/>
              <a:gd name="connsiteY1614" fmla="*/ 2971805 h 3402271"/>
              <a:gd name="connsiteX1615" fmla="*/ 3360685 w 4495795"/>
              <a:gd name="connsiteY1615" fmla="*/ 2971805 h 3402271"/>
              <a:gd name="connsiteX1616" fmla="*/ 3351553 w 4495795"/>
              <a:gd name="connsiteY1616" fmla="*/ 2977622 h 3402271"/>
              <a:gd name="connsiteX1617" fmla="*/ 3342421 w 4495795"/>
              <a:gd name="connsiteY1617" fmla="*/ 2995073 h 3402271"/>
              <a:gd name="connsiteX1618" fmla="*/ 3342421 w 4495795"/>
              <a:gd name="connsiteY1618" fmla="*/ 3006707 h 3402271"/>
              <a:gd name="connsiteX1619" fmla="*/ 3342421 w 4495795"/>
              <a:gd name="connsiteY1619" fmla="*/ 3024159 h 3402271"/>
              <a:gd name="connsiteX1620" fmla="*/ 3360685 w 4495795"/>
              <a:gd name="connsiteY1620" fmla="*/ 3041610 h 3402271"/>
              <a:gd name="connsiteX1621" fmla="*/ 3383516 w 4495795"/>
              <a:gd name="connsiteY1621" fmla="*/ 3053244 h 3402271"/>
              <a:gd name="connsiteX1622" fmla="*/ 3388082 w 4495795"/>
              <a:gd name="connsiteY1622" fmla="*/ 3059061 h 3402271"/>
              <a:gd name="connsiteX1623" fmla="*/ 3383516 w 4495795"/>
              <a:gd name="connsiteY1623" fmla="*/ 3064878 h 3402271"/>
              <a:gd name="connsiteX1624" fmla="*/ 3383516 w 4495795"/>
              <a:gd name="connsiteY1624" fmla="*/ 3070696 h 3402271"/>
              <a:gd name="connsiteX1625" fmla="*/ 3378950 w 4495795"/>
              <a:gd name="connsiteY1625" fmla="*/ 3070696 h 3402271"/>
              <a:gd name="connsiteX1626" fmla="*/ 3360685 w 4495795"/>
              <a:gd name="connsiteY1626" fmla="*/ 3076512 h 3402271"/>
              <a:gd name="connsiteX1627" fmla="*/ 3351553 w 4495795"/>
              <a:gd name="connsiteY1627" fmla="*/ 3088147 h 3402271"/>
              <a:gd name="connsiteX1628" fmla="*/ 3319590 w 4495795"/>
              <a:gd name="connsiteY1628" fmla="*/ 3088147 h 3402271"/>
              <a:gd name="connsiteX1629" fmla="*/ 3296759 w 4495795"/>
              <a:gd name="connsiteY1629" fmla="*/ 3070696 h 3402271"/>
              <a:gd name="connsiteX1630" fmla="*/ 3273928 w 4495795"/>
              <a:gd name="connsiteY1630" fmla="*/ 3088147 h 3402271"/>
              <a:gd name="connsiteX1631" fmla="*/ 3246531 w 4495795"/>
              <a:gd name="connsiteY1631" fmla="*/ 3105598 h 3402271"/>
              <a:gd name="connsiteX1632" fmla="*/ 3228267 w 4495795"/>
              <a:gd name="connsiteY1632" fmla="*/ 3111415 h 3402271"/>
              <a:gd name="connsiteX1633" fmla="*/ 3210002 w 4495795"/>
              <a:gd name="connsiteY1633" fmla="*/ 3117232 h 3402271"/>
              <a:gd name="connsiteX1634" fmla="*/ 3164341 w 4495795"/>
              <a:gd name="connsiteY1634" fmla="*/ 3134683 h 3402271"/>
              <a:gd name="connsiteX1635" fmla="*/ 3123245 w 4495795"/>
              <a:gd name="connsiteY1635" fmla="*/ 3146318 h 3402271"/>
              <a:gd name="connsiteX1636" fmla="*/ 3077584 w 4495795"/>
              <a:gd name="connsiteY1636" fmla="*/ 3152134 h 3402271"/>
              <a:gd name="connsiteX1637" fmla="*/ 3036488 w 4495795"/>
              <a:gd name="connsiteY1637" fmla="*/ 3157952 h 3402271"/>
              <a:gd name="connsiteX1638" fmla="*/ 2990826 w 4495795"/>
              <a:gd name="connsiteY1638" fmla="*/ 3169586 h 3402271"/>
              <a:gd name="connsiteX1639" fmla="*/ 2940599 w 4495795"/>
              <a:gd name="connsiteY1639" fmla="*/ 3175403 h 3402271"/>
              <a:gd name="connsiteX1640" fmla="*/ 2899503 w 4495795"/>
              <a:gd name="connsiteY1640" fmla="*/ 3192854 h 3402271"/>
              <a:gd name="connsiteX1641" fmla="*/ 2853842 w 4495795"/>
              <a:gd name="connsiteY1641" fmla="*/ 3210305 h 3402271"/>
              <a:gd name="connsiteX1642" fmla="*/ 2831011 w 4495795"/>
              <a:gd name="connsiteY1642" fmla="*/ 3210305 h 3402271"/>
              <a:gd name="connsiteX1643" fmla="*/ 2812746 w 4495795"/>
              <a:gd name="connsiteY1643" fmla="*/ 3216122 h 3402271"/>
              <a:gd name="connsiteX1644" fmla="*/ 2789916 w 4495795"/>
              <a:gd name="connsiteY1644" fmla="*/ 3210305 h 3402271"/>
              <a:gd name="connsiteX1645" fmla="*/ 2767085 w 4495795"/>
              <a:gd name="connsiteY1645" fmla="*/ 3198671 h 3402271"/>
              <a:gd name="connsiteX1646" fmla="*/ 2757953 w 4495795"/>
              <a:gd name="connsiteY1646" fmla="*/ 3198671 h 3402271"/>
              <a:gd name="connsiteX1647" fmla="*/ 2753387 w 4495795"/>
              <a:gd name="connsiteY1647" fmla="*/ 3192854 h 3402271"/>
              <a:gd name="connsiteX1648" fmla="*/ 2748820 w 4495795"/>
              <a:gd name="connsiteY1648" fmla="*/ 3187037 h 3402271"/>
              <a:gd name="connsiteX1649" fmla="*/ 2753387 w 4495795"/>
              <a:gd name="connsiteY1649" fmla="*/ 3175403 h 3402271"/>
              <a:gd name="connsiteX1650" fmla="*/ 2767085 w 4495795"/>
              <a:gd name="connsiteY1650" fmla="*/ 3169586 h 3402271"/>
              <a:gd name="connsiteX1651" fmla="*/ 2780784 w 4495795"/>
              <a:gd name="connsiteY1651" fmla="*/ 3169586 h 3402271"/>
              <a:gd name="connsiteX1652" fmla="*/ 2794482 w 4495795"/>
              <a:gd name="connsiteY1652" fmla="*/ 3163769 h 3402271"/>
              <a:gd name="connsiteX1653" fmla="*/ 2812746 w 4495795"/>
              <a:gd name="connsiteY1653" fmla="*/ 3157952 h 3402271"/>
              <a:gd name="connsiteX1654" fmla="*/ 2821879 w 4495795"/>
              <a:gd name="connsiteY1654" fmla="*/ 3146318 h 3402271"/>
              <a:gd name="connsiteX1655" fmla="*/ 2831011 w 4495795"/>
              <a:gd name="connsiteY1655" fmla="*/ 3123049 h 3402271"/>
              <a:gd name="connsiteX1656" fmla="*/ 2753387 w 4495795"/>
              <a:gd name="connsiteY1656" fmla="*/ 3140500 h 3402271"/>
              <a:gd name="connsiteX1657" fmla="*/ 2675762 w 4495795"/>
              <a:gd name="connsiteY1657" fmla="*/ 3146318 h 3402271"/>
              <a:gd name="connsiteX1658" fmla="*/ 2703159 w 4495795"/>
              <a:gd name="connsiteY1658" fmla="*/ 3134683 h 3402271"/>
              <a:gd name="connsiteX1659" fmla="*/ 2730556 w 4495795"/>
              <a:gd name="connsiteY1659" fmla="*/ 3123049 h 3402271"/>
              <a:gd name="connsiteX1660" fmla="*/ 2707725 w 4495795"/>
              <a:gd name="connsiteY1660" fmla="*/ 3117232 h 3402271"/>
              <a:gd name="connsiteX1661" fmla="*/ 2698593 w 4495795"/>
              <a:gd name="connsiteY1661" fmla="*/ 3105598 h 3402271"/>
              <a:gd name="connsiteX1662" fmla="*/ 2707725 w 4495795"/>
              <a:gd name="connsiteY1662" fmla="*/ 3099781 h 3402271"/>
              <a:gd name="connsiteX1663" fmla="*/ 2725990 w 4495795"/>
              <a:gd name="connsiteY1663" fmla="*/ 3093964 h 3402271"/>
              <a:gd name="connsiteX1664" fmla="*/ 2785349 w 4495795"/>
              <a:gd name="connsiteY1664" fmla="*/ 3070696 h 3402271"/>
              <a:gd name="connsiteX1665" fmla="*/ 2849276 w 4495795"/>
              <a:gd name="connsiteY1665" fmla="*/ 3047427 h 3402271"/>
              <a:gd name="connsiteX1666" fmla="*/ 2776217 w 4495795"/>
              <a:gd name="connsiteY1666" fmla="*/ 3047427 h 3402271"/>
              <a:gd name="connsiteX1667" fmla="*/ 2707725 w 4495795"/>
              <a:gd name="connsiteY1667" fmla="*/ 3059061 h 3402271"/>
              <a:gd name="connsiteX1668" fmla="*/ 2639233 w 4495795"/>
              <a:gd name="connsiteY1668" fmla="*/ 3070696 h 3402271"/>
              <a:gd name="connsiteX1669" fmla="*/ 2575306 w 4495795"/>
              <a:gd name="connsiteY1669" fmla="*/ 3076512 h 3402271"/>
              <a:gd name="connsiteX1670" fmla="*/ 2607269 w 4495795"/>
              <a:gd name="connsiteY1670" fmla="*/ 3059061 h 3402271"/>
              <a:gd name="connsiteX1671" fmla="*/ 2643799 w 4495795"/>
              <a:gd name="connsiteY1671" fmla="*/ 3047427 h 3402271"/>
              <a:gd name="connsiteX1672" fmla="*/ 2680328 w 4495795"/>
              <a:gd name="connsiteY1672" fmla="*/ 3041610 h 3402271"/>
              <a:gd name="connsiteX1673" fmla="*/ 2716857 w 4495795"/>
              <a:gd name="connsiteY1673" fmla="*/ 3029976 h 3402271"/>
              <a:gd name="connsiteX1674" fmla="*/ 2744254 w 4495795"/>
              <a:gd name="connsiteY1674" fmla="*/ 3024159 h 3402271"/>
              <a:gd name="connsiteX1675" fmla="*/ 2780784 w 4495795"/>
              <a:gd name="connsiteY1675" fmla="*/ 3018342 h 3402271"/>
              <a:gd name="connsiteX1676" fmla="*/ 2803614 w 4495795"/>
              <a:gd name="connsiteY1676" fmla="*/ 3012525 h 3402271"/>
              <a:gd name="connsiteX1677" fmla="*/ 2817313 w 4495795"/>
              <a:gd name="connsiteY1677" fmla="*/ 3006707 h 3402271"/>
              <a:gd name="connsiteX1678" fmla="*/ 2826445 w 4495795"/>
              <a:gd name="connsiteY1678" fmla="*/ 2995073 h 3402271"/>
              <a:gd name="connsiteX1679" fmla="*/ 2831011 w 4495795"/>
              <a:gd name="connsiteY1679" fmla="*/ 2977622 h 3402271"/>
              <a:gd name="connsiteX1680" fmla="*/ 2776217 w 4495795"/>
              <a:gd name="connsiteY1680" fmla="*/ 2977622 h 3402271"/>
              <a:gd name="connsiteX1681" fmla="*/ 2725990 w 4495795"/>
              <a:gd name="connsiteY1681" fmla="*/ 2977622 h 3402271"/>
              <a:gd name="connsiteX1682" fmla="*/ 2675762 w 4495795"/>
              <a:gd name="connsiteY1682" fmla="*/ 2995073 h 3402271"/>
              <a:gd name="connsiteX1683" fmla="*/ 2630100 w 4495795"/>
              <a:gd name="connsiteY1683" fmla="*/ 3006707 h 3402271"/>
              <a:gd name="connsiteX1684" fmla="*/ 2593571 w 4495795"/>
              <a:gd name="connsiteY1684" fmla="*/ 3018342 h 3402271"/>
              <a:gd name="connsiteX1685" fmla="*/ 2552475 w 4495795"/>
              <a:gd name="connsiteY1685" fmla="*/ 3029976 h 3402271"/>
              <a:gd name="connsiteX1686" fmla="*/ 2515947 w 4495795"/>
              <a:gd name="connsiteY1686" fmla="*/ 3047427 h 3402271"/>
              <a:gd name="connsiteX1687" fmla="*/ 2483983 w 4495795"/>
              <a:gd name="connsiteY1687" fmla="*/ 3047427 h 3402271"/>
              <a:gd name="connsiteX1688" fmla="*/ 2483983 w 4495795"/>
              <a:gd name="connsiteY1688" fmla="*/ 3029976 h 3402271"/>
              <a:gd name="connsiteX1689" fmla="*/ 2483983 w 4495795"/>
              <a:gd name="connsiteY1689" fmla="*/ 3018342 h 3402271"/>
              <a:gd name="connsiteX1690" fmla="*/ 2465719 w 4495795"/>
              <a:gd name="connsiteY1690" fmla="*/ 3012525 h 3402271"/>
              <a:gd name="connsiteX1691" fmla="*/ 2442888 w 4495795"/>
              <a:gd name="connsiteY1691" fmla="*/ 3018342 h 3402271"/>
              <a:gd name="connsiteX1692" fmla="*/ 2442888 w 4495795"/>
              <a:gd name="connsiteY1692" fmla="*/ 3047427 h 3402271"/>
              <a:gd name="connsiteX1693" fmla="*/ 2447454 w 4495795"/>
              <a:gd name="connsiteY1693" fmla="*/ 3070696 h 3402271"/>
              <a:gd name="connsiteX1694" fmla="*/ 2438322 w 4495795"/>
              <a:gd name="connsiteY1694" fmla="*/ 3076512 h 3402271"/>
              <a:gd name="connsiteX1695" fmla="*/ 2420057 w 4495795"/>
              <a:gd name="connsiteY1695" fmla="*/ 3088147 h 3402271"/>
              <a:gd name="connsiteX1696" fmla="*/ 2410925 w 4495795"/>
              <a:gd name="connsiteY1696" fmla="*/ 3088147 h 3402271"/>
              <a:gd name="connsiteX1697" fmla="*/ 2401793 w 4495795"/>
              <a:gd name="connsiteY1697" fmla="*/ 3088147 h 3402271"/>
              <a:gd name="connsiteX1698" fmla="*/ 2388094 w 4495795"/>
              <a:gd name="connsiteY1698" fmla="*/ 3088147 h 3402271"/>
              <a:gd name="connsiteX1699" fmla="*/ 2369829 w 4495795"/>
              <a:gd name="connsiteY1699" fmla="*/ 3088147 h 3402271"/>
              <a:gd name="connsiteX1700" fmla="*/ 2360697 w 4495795"/>
              <a:gd name="connsiteY1700" fmla="*/ 3076512 h 3402271"/>
              <a:gd name="connsiteX1701" fmla="*/ 2356131 w 4495795"/>
              <a:gd name="connsiteY1701" fmla="*/ 3064878 h 3402271"/>
              <a:gd name="connsiteX1702" fmla="*/ 2292205 w 4495795"/>
              <a:gd name="connsiteY1702" fmla="*/ 3088147 h 3402271"/>
              <a:gd name="connsiteX1703" fmla="*/ 2223712 w 4495795"/>
              <a:gd name="connsiteY1703" fmla="*/ 3105598 h 3402271"/>
              <a:gd name="connsiteX1704" fmla="*/ 2168919 w 4495795"/>
              <a:gd name="connsiteY1704" fmla="*/ 3111415 h 3402271"/>
              <a:gd name="connsiteX1705" fmla="*/ 2109558 w 4495795"/>
              <a:gd name="connsiteY1705" fmla="*/ 3123049 h 3402271"/>
              <a:gd name="connsiteX1706" fmla="*/ 2086728 w 4495795"/>
              <a:gd name="connsiteY1706" fmla="*/ 3140500 h 3402271"/>
              <a:gd name="connsiteX1707" fmla="*/ 2063897 w 4495795"/>
              <a:gd name="connsiteY1707" fmla="*/ 3152134 h 3402271"/>
              <a:gd name="connsiteX1708" fmla="*/ 2036500 w 4495795"/>
              <a:gd name="connsiteY1708" fmla="*/ 3157952 h 3402271"/>
              <a:gd name="connsiteX1709" fmla="*/ 2013669 w 4495795"/>
              <a:gd name="connsiteY1709" fmla="*/ 3152134 h 3402271"/>
              <a:gd name="connsiteX1710" fmla="*/ 1990839 w 4495795"/>
              <a:gd name="connsiteY1710" fmla="*/ 3146318 h 3402271"/>
              <a:gd name="connsiteX1711" fmla="*/ 1968012 w 4495795"/>
              <a:gd name="connsiteY1711" fmla="*/ 3152134 h 3402271"/>
              <a:gd name="connsiteX1712" fmla="*/ 1949747 w 4495795"/>
              <a:gd name="connsiteY1712" fmla="*/ 3157952 h 3402271"/>
              <a:gd name="connsiteX1713" fmla="*/ 1926917 w 4495795"/>
              <a:gd name="connsiteY1713" fmla="*/ 3169586 h 3402271"/>
              <a:gd name="connsiteX1714" fmla="*/ 1940615 w 4495795"/>
              <a:gd name="connsiteY1714" fmla="*/ 3152134 h 3402271"/>
              <a:gd name="connsiteX1715" fmla="*/ 1949747 w 4495795"/>
              <a:gd name="connsiteY1715" fmla="*/ 3140500 h 3402271"/>
              <a:gd name="connsiteX1716" fmla="*/ 1963446 w 4495795"/>
              <a:gd name="connsiteY1716" fmla="*/ 3123049 h 3402271"/>
              <a:gd name="connsiteX1717" fmla="*/ 1981706 w 4495795"/>
              <a:gd name="connsiteY1717" fmla="*/ 3117232 h 3402271"/>
              <a:gd name="connsiteX1718" fmla="*/ 2018235 w 4495795"/>
              <a:gd name="connsiteY1718" fmla="*/ 3099781 h 3402271"/>
              <a:gd name="connsiteX1719" fmla="*/ 2050198 w 4495795"/>
              <a:gd name="connsiteY1719" fmla="*/ 3076512 h 3402271"/>
              <a:gd name="connsiteX1720" fmla="*/ 2095860 w 4495795"/>
              <a:gd name="connsiteY1720" fmla="*/ 3053244 h 3402271"/>
              <a:gd name="connsiteX1721" fmla="*/ 2136956 w 4495795"/>
              <a:gd name="connsiteY1721" fmla="*/ 3029976 h 3402271"/>
              <a:gd name="connsiteX1722" fmla="*/ 2182617 w 4495795"/>
              <a:gd name="connsiteY1722" fmla="*/ 3006707 h 3402271"/>
              <a:gd name="connsiteX1723" fmla="*/ 2228279 w 4495795"/>
              <a:gd name="connsiteY1723" fmla="*/ 2995073 h 3402271"/>
              <a:gd name="connsiteX1724" fmla="*/ 2264808 w 4495795"/>
              <a:gd name="connsiteY1724" fmla="*/ 2983440 h 3402271"/>
              <a:gd name="connsiteX1725" fmla="*/ 2301337 w 4495795"/>
              <a:gd name="connsiteY1725" fmla="*/ 2977622 h 3402271"/>
              <a:gd name="connsiteX1726" fmla="*/ 2342433 w 4495795"/>
              <a:gd name="connsiteY1726" fmla="*/ 2965988 h 3402271"/>
              <a:gd name="connsiteX1727" fmla="*/ 2374396 w 4495795"/>
              <a:gd name="connsiteY1727" fmla="*/ 2954354 h 3402271"/>
              <a:gd name="connsiteX1728" fmla="*/ 2406359 w 4495795"/>
              <a:gd name="connsiteY1728" fmla="*/ 2948537 h 3402271"/>
              <a:gd name="connsiteX1729" fmla="*/ 2442888 w 4495795"/>
              <a:gd name="connsiteY1729" fmla="*/ 2948537 h 3402271"/>
              <a:gd name="connsiteX1730" fmla="*/ 2483983 w 4495795"/>
              <a:gd name="connsiteY1730" fmla="*/ 2925269 h 3402271"/>
              <a:gd name="connsiteX1731" fmla="*/ 2525079 w 4495795"/>
              <a:gd name="connsiteY1731" fmla="*/ 2907817 h 3402271"/>
              <a:gd name="connsiteX1732" fmla="*/ 2566175 w 4495795"/>
              <a:gd name="connsiteY1732" fmla="*/ 2884549 h 3402271"/>
              <a:gd name="connsiteX1733" fmla="*/ 2607269 w 4495795"/>
              <a:gd name="connsiteY1733" fmla="*/ 2878732 h 3402271"/>
              <a:gd name="connsiteX1734" fmla="*/ 2643799 w 4495795"/>
              <a:gd name="connsiteY1734" fmla="*/ 2878732 h 3402271"/>
              <a:gd name="connsiteX1735" fmla="*/ 2689460 w 4495795"/>
              <a:gd name="connsiteY1735" fmla="*/ 2878732 h 3402271"/>
              <a:gd name="connsiteX1736" fmla="*/ 2730556 w 4495795"/>
              <a:gd name="connsiteY1736" fmla="*/ 2867098 h 3402271"/>
              <a:gd name="connsiteX1737" fmla="*/ 2771651 w 4495795"/>
              <a:gd name="connsiteY1737" fmla="*/ 2861281 h 3402271"/>
              <a:gd name="connsiteX1738" fmla="*/ 2817313 w 4495795"/>
              <a:gd name="connsiteY1738" fmla="*/ 2838013 h 3402271"/>
              <a:gd name="connsiteX1739" fmla="*/ 2862974 w 4495795"/>
              <a:gd name="connsiteY1739" fmla="*/ 2820561 h 3402271"/>
              <a:gd name="connsiteX1740" fmla="*/ 2958864 w 4495795"/>
              <a:gd name="connsiteY1740" fmla="*/ 2785659 h 3402271"/>
              <a:gd name="connsiteX1741" fmla="*/ 3050187 w 4495795"/>
              <a:gd name="connsiteY1741" fmla="*/ 2756573 h 3402271"/>
              <a:gd name="connsiteX1742" fmla="*/ 3146076 w 4495795"/>
              <a:gd name="connsiteY1742" fmla="*/ 2727488 h 3402271"/>
              <a:gd name="connsiteX1743" fmla="*/ 3237399 w 4495795"/>
              <a:gd name="connsiteY1743" fmla="*/ 2715854 h 3402271"/>
              <a:gd name="connsiteX1744" fmla="*/ 3337854 w 4495795"/>
              <a:gd name="connsiteY1744" fmla="*/ 2704220 h 3402271"/>
              <a:gd name="connsiteX1745" fmla="*/ 3429177 w 4495795"/>
              <a:gd name="connsiteY1745" fmla="*/ 2675134 h 3402271"/>
              <a:gd name="connsiteX1746" fmla="*/ 3529633 w 4495795"/>
              <a:gd name="connsiteY1746" fmla="*/ 2651866 h 3402271"/>
              <a:gd name="connsiteX1747" fmla="*/ 3620956 w 4495795"/>
              <a:gd name="connsiteY1747" fmla="*/ 2616964 h 3402271"/>
              <a:gd name="connsiteX1748" fmla="*/ 3611824 w 4495795"/>
              <a:gd name="connsiteY1748" fmla="*/ 2605329 h 3402271"/>
              <a:gd name="connsiteX1749" fmla="*/ 3602691 w 4495795"/>
              <a:gd name="connsiteY1749" fmla="*/ 2593695 h 3402271"/>
              <a:gd name="connsiteX1750" fmla="*/ 3584427 w 4495795"/>
              <a:gd name="connsiteY1750" fmla="*/ 2593695 h 3402271"/>
              <a:gd name="connsiteX1751" fmla="*/ 3566162 w 4495795"/>
              <a:gd name="connsiteY1751" fmla="*/ 2593695 h 3402271"/>
              <a:gd name="connsiteX1752" fmla="*/ 3529633 w 4495795"/>
              <a:gd name="connsiteY1752" fmla="*/ 2611146 h 3402271"/>
              <a:gd name="connsiteX1753" fmla="*/ 3502236 w 4495795"/>
              <a:gd name="connsiteY1753" fmla="*/ 2616964 h 3402271"/>
              <a:gd name="connsiteX1754" fmla="*/ 3433744 w 4495795"/>
              <a:gd name="connsiteY1754" fmla="*/ 2640232 h 3402271"/>
              <a:gd name="connsiteX1755" fmla="*/ 3360685 w 4495795"/>
              <a:gd name="connsiteY1755" fmla="*/ 2663501 h 3402271"/>
              <a:gd name="connsiteX1756" fmla="*/ 3296759 w 4495795"/>
              <a:gd name="connsiteY1756" fmla="*/ 2669317 h 3402271"/>
              <a:gd name="connsiteX1757" fmla="*/ 3223700 w 4495795"/>
              <a:gd name="connsiteY1757" fmla="*/ 2686768 h 3402271"/>
              <a:gd name="connsiteX1758" fmla="*/ 3191738 w 4495795"/>
              <a:gd name="connsiteY1758" fmla="*/ 2692586 h 3402271"/>
              <a:gd name="connsiteX1759" fmla="*/ 3155208 w 4495795"/>
              <a:gd name="connsiteY1759" fmla="*/ 2704220 h 3402271"/>
              <a:gd name="connsiteX1760" fmla="*/ 3132377 w 4495795"/>
              <a:gd name="connsiteY1760" fmla="*/ 2704220 h 3402271"/>
              <a:gd name="connsiteX1761" fmla="*/ 3118679 w 4495795"/>
              <a:gd name="connsiteY1761" fmla="*/ 2704220 h 3402271"/>
              <a:gd name="connsiteX1762" fmla="*/ 3104980 w 4495795"/>
              <a:gd name="connsiteY1762" fmla="*/ 2692586 h 3402271"/>
              <a:gd name="connsiteX1763" fmla="*/ 3091282 w 4495795"/>
              <a:gd name="connsiteY1763" fmla="*/ 2680952 h 3402271"/>
              <a:gd name="connsiteX1764" fmla="*/ 3095848 w 4495795"/>
              <a:gd name="connsiteY1764" fmla="*/ 2704220 h 3402271"/>
              <a:gd name="connsiteX1765" fmla="*/ 3095848 w 4495795"/>
              <a:gd name="connsiteY1765" fmla="*/ 2710037 h 3402271"/>
              <a:gd name="connsiteX1766" fmla="*/ 3086716 w 4495795"/>
              <a:gd name="connsiteY1766" fmla="*/ 2721671 h 3402271"/>
              <a:gd name="connsiteX1767" fmla="*/ 3073017 w 4495795"/>
              <a:gd name="connsiteY1767" fmla="*/ 2727488 h 3402271"/>
              <a:gd name="connsiteX1768" fmla="*/ 3041054 w 4495795"/>
              <a:gd name="connsiteY1768" fmla="*/ 2733305 h 3402271"/>
              <a:gd name="connsiteX1769" fmla="*/ 3018223 w 4495795"/>
              <a:gd name="connsiteY1769" fmla="*/ 2733305 h 3402271"/>
              <a:gd name="connsiteX1770" fmla="*/ 3004525 w 4495795"/>
              <a:gd name="connsiteY1770" fmla="*/ 2733305 h 3402271"/>
              <a:gd name="connsiteX1771" fmla="*/ 2990826 w 4495795"/>
              <a:gd name="connsiteY1771" fmla="*/ 2739122 h 3402271"/>
              <a:gd name="connsiteX1772" fmla="*/ 2977128 w 4495795"/>
              <a:gd name="connsiteY1772" fmla="*/ 2750756 h 3402271"/>
              <a:gd name="connsiteX1773" fmla="*/ 2967996 w 4495795"/>
              <a:gd name="connsiteY1773" fmla="*/ 2756573 h 3402271"/>
              <a:gd name="connsiteX1774" fmla="*/ 2945165 w 4495795"/>
              <a:gd name="connsiteY1774" fmla="*/ 2750756 h 3402271"/>
              <a:gd name="connsiteX1775" fmla="*/ 2935204 w 4495795"/>
              <a:gd name="connsiteY1775" fmla="*/ 2741239 h 3402271"/>
              <a:gd name="connsiteX1776" fmla="*/ 2935203 w 4495795"/>
              <a:gd name="connsiteY1776" fmla="*/ 2741238 h 3402271"/>
              <a:gd name="connsiteX1777" fmla="*/ 2936033 w 4495795"/>
              <a:gd name="connsiteY1777" fmla="*/ 2739122 h 3402271"/>
              <a:gd name="connsiteX1778" fmla="*/ 2936032 w 4495795"/>
              <a:gd name="connsiteY1778" fmla="*/ 2739122 h 3402271"/>
              <a:gd name="connsiteX1779" fmla="*/ 2935202 w 4495795"/>
              <a:gd name="connsiteY1779" fmla="*/ 2741237 h 3402271"/>
              <a:gd name="connsiteX1780" fmla="*/ 2932989 w 4495795"/>
              <a:gd name="connsiteY1780" fmla="*/ 2739122 h 3402271"/>
              <a:gd name="connsiteX1781" fmla="*/ 2926900 w 4495795"/>
              <a:gd name="connsiteY1781" fmla="*/ 2733305 h 3402271"/>
              <a:gd name="connsiteX1782" fmla="*/ 2926903 w 4495795"/>
              <a:gd name="connsiteY1782" fmla="*/ 2733309 h 3402271"/>
              <a:gd name="connsiteX1783" fmla="*/ 2932989 w 4495795"/>
              <a:gd name="connsiteY1783" fmla="*/ 2739123 h 3402271"/>
              <a:gd name="connsiteX1784" fmla="*/ 2932988 w 4495795"/>
              <a:gd name="connsiteY1784" fmla="*/ 2739122 h 3402271"/>
              <a:gd name="connsiteX1785" fmla="*/ 2935202 w 4495795"/>
              <a:gd name="connsiteY1785" fmla="*/ 2741238 h 3402271"/>
              <a:gd name="connsiteX1786" fmla="*/ 2935202 w 4495795"/>
              <a:gd name="connsiteY1786" fmla="*/ 2741237 h 3402271"/>
              <a:gd name="connsiteX1787" fmla="*/ 2935203 w 4495795"/>
              <a:gd name="connsiteY1787" fmla="*/ 2741238 h 3402271"/>
              <a:gd name="connsiteX1788" fmla="*/ 2931467 w 4495795"/>
              <a:gd name="connsiteY1788" fmla="*/ 2750756 h 3402271"/>
              <a:gd name="connsiteX1789" fmla="*/ 2926900 w 4495795"/>
              <a:gd name="connsiteY1789" fmla="*/ 2750756 h 3402271"/>
              <a:gd name="connsiteX1790" fmla="*/ 2917768 w 4495795"/>
              <a:gd name="connsiteY1790" fmla="*/ 2756573 h 3402271"/>
              <a:gd name="connsiteX1791" fmla="*/ 2904070 w 4495795"/>
              <a:gd name="connsiteY1791" fmla="*/ 2762390 h 3402271"/>
              <a:gd name="connsiteX1792" fmla="*/ 2881239 w 4495795"/>
              <a:gd name="connsiteY1792" fmla="*/ 2762390 h 3402271"/>
              <a:gd name="connsiteX1793" fmla="*/ 2853842 w 4495795"/>
              <a:gd name="connsiteY1793" fmla="*/ 2768208 h 3402271"/>
              <a:gd name="connsiteX1794" fmla="*/ 2789916 w 4495795"/>
              <a:gd name="connsiteY1794" fmla="*/ 2779842 h 3402271"/>
              <a:gd name="connsiteX1795" fmla="*/ 2735122 w 4495795"/>
              <a:gd name="connsiteY1795" fmla="*/ 2803110 h 3402271"/>
              <a:gd name="connsiteX1796" fmla="*/ 2725990 w 4495795"/>
              <a:gd name="connsiteY1796" fmla="*/ 2803110 h 3402271"/>
              <a:gd name="connsiteX1797" fmla="*/ 2712291 w 4495795"/>
              <a:gd name="connsiteY1797" fmla="*/ 2797293 h 3402271"/>
              <a:gd name="connsiteX1798" fmla="*/ 2707725 w 4495795"/>
              <a:gd name="connsiteY1798" fmla="*/ 2785659 h 3402271"/>
              <a:gd name="connsiteX1799" fmla="*/ 2703159 w 4495795"/>
              <a:gd name="connsiteY1799" fmla="*/ 2785659 h 3402271"/>
              <a:gd name="connsiteX1800" fmla="*/ 2694027 w 4495795"/>
              <a:gd name="connsiteY1800" fmla="*/ 2785659 h 3402271"/>
              <a:gd name="connsiteX1801" fmla="*/ 2689460 w 4495795"/>
              <a:gd name="connsiteY1801" fmla="*/ 2797293 h 3402271"/>
              <a:gd name="connsiteX1802" fmla="*/ 2675762 w 4495795"/>
              <a:gd name="connsiteY1802" fmla="*/ 2797293 h 3402271"/>
              <a:gd name="connsiteX1803" fmla="*/ 2671196 w 4495795"/>
              <a:gd name="connsiteY1803" fmla="*/ 2803110 h 3402271"/>
              <a:gd name="connsiteX1804" fmla="*/ 2657497 w 4495795"/>
              <a:gd name="connsiteY1804" fmla="*/ 2803110 h 3402271"/>
              <a:gd name="connsiteX1805" fmla="*/ 2639233 w 4495795"/>
              <a:gd name="connsiteY1805" fmla="*/ 2803110 h 3402271"/>
              <a:gd name="connsiteX1806" fmla="*/ 2630100 w 4495795"/>
              <a:gd name="connsiteY1806" fmla="*/ 2797293 h 3402271"/>
              <a:gd name="connsiteX1807" fmla="*/ 2620968 w 4495795"/>
              <a:gd name="connsiteY1807" fmla="*/ 2785659 h 3402271"/>
              <a:gd name="connsiteX1808" fmla="*/ 2598137 w 4495795"/>
              <a:gd name="connsiteY1808" fmla="*/ 2803110 h 3402271"/>
              <a:gd name="connsiteX1809" fmla="*/ 2575306 w 4495795"/>
              <a:gd name="connsiteY1809" fmla="*/ 2814744 h 3402271"/>
              <a:gd name="connsiteX1810" fmla="*/ 2525079 w 4495795"/>
              <a:gd name="connsiteY1810" fmla="*/ 2826378 h 3402271"/>
              <a:gd name="connsiteX1811" fmla="*/ 2483983 w 4495795"/>
              <a:gd name="connsiteY1811" fmla="*/ 2838013 h 3402271"/>
              <a:gd name="connsiteX1812" fmla="*/ 2465719 w 4495795"/>
              <a:gd name="connsiteY1812" fmla="*/ 2849647 h 3402271"/>
              <a:gd name="connsiteX1813" fmla="*/ 2442888 w 4495795"/>
              <a:gd name="connsiteY1813" fmla="*/ 2861281 h 3402271"/>
              <a:gd name="connsiteX1814" fmla="*/ 2420057 w 4495795"/>
              <a:gd name="connsiteY1814" fmla="*/ 2867098 h 3402271"/>
              <a:gd name="connsiteX1815" fmla="*/ 2401793 w 4495795"/>
              <a:gd name="connsiteY1815" fmla="*/ 2867098 h 3402271"/>
              <a:gd name="connsiteX1816" fmla="*/ 2397227 w 4495795"/>
              <a:gd name="connsiteY1816" fmla="*/ 2861281 h 3402271"/>
              <a:gd name="connsiteX1817" fmla="*/ 2392660 w 4495795"/>
              <a:gd name="connsiteY1817" fmla="*/ 2849647 h 3402271"/>
              <a:gd name="connsiteX1818" fmla="*/ 2392660 w 4495795"/>
              <a:gd name="connsiteY1818" fmla="*/ 2838013 h 3402271"/>
              <a:gd name="connsiteX1819" fmla="*/ 2397227 w 4495795"/>
              <a:gd name="connsiteY1819" fmla="*/ 2832195 h 3402271"/>
              <a:gd name="connsiteX1820" fmla="*/ 2406359 w 4495795"/>
              <a:gd name="connsiteY1820" fmla="*/ 2826378 h 3402271"/>
              <a:gd name="connsiteX1821" fmla="*/ 2415492 w 4495795"/>
              <a:gd name="connsiteY1821" fmla="*/ 2820561 h 3402271"/>
              <a:gd name="connsiteX1822" fmla="*/ 2456587 w 4495795"/>
              <a:gd name="connsiteY1822" fmla="*/ 2808927 h 3402271"/>
              <a:gd name="connsiteX1823" fmla="*/ 2493116 w 4495795"/>
              <a:gd name="connsiteY1823" fmla="*/ 2797293 h 3402271"/>
              <a:gd name="connsiteX1824" fmla="*/ 2515947 w 4495795"/>
              <a:gd name="connsiteY1824" fmla="*/ 2779842 h 3402271"/>
              <a:gd name="connsiteX1825" fmla="*/ 2525079 w 4495795"/>
              <a:gd name="connsiteY1825" fmla="*/ 2768208 h 3402271"/>
              <a:gd name="connsiteX1826" fmla="*/ 2525079 w 4495795"/>
              <a:gd name="connsiteY1826" fmla="*/ 2762390 h 3402271"/>
              <a:gd name="connsiteX1827" fmla="*/ 2525079 w 4495795"/>
              <a:gd name="connsiteY1827" fmla="*/ 2756573 h 3402271"/>
              <a:gd name="connsiteX1828" fmla="*/ 2520512 w 4495795"/>
              <a:gd name="connsiteY1828" fmla="*/ 2756573 h 3402271"/>
              <a:gd name="connsiteX1829" fmla="*/ 2506814 w 4495795"/>
              <a:gd name="connsiteY1829" fmla="*/ 2756573 h 3402271"/>
              <a:gd name="connsiteX1830" fmla="*/ 2465719 w 4495795"/>
              <a:gd name="connsiteY1830" fmla="*/ 2768208 h 3402271"/>
              <a:gd name="connsiteX1831" fmla="*/ 2415492 w 4495795"/>
              <a:gd name="connsiteY1831" fmla="*/ 2785659 h 3402271"/>
              <a:gd name="connsiteX1832" fmla="*/ 2365263 w 4495795"/>
              <a:gd name="connsiteY1832" fmla="*/ 2797293 h 3402271"/>
              <a:gd name="connsiteX1833" fmla="*/ 2315035 w 4495795"/>
              <a:gd name="connsiteY1833" fmla="*/ 2797293 h 3402271"/>
              <a:gd name="connsiteX1834" fmla="*/ 2278506 w 4495795"/>
              <a:gd name="connsiteY1834" fmla="*/ 2808927 h 3402271"/>
              <a:gd name="connsiteX1835" fmla="*/ 2237411 w 4495795"/>
              <a:gd name="connsiteY1835" fmla="*/ 2814744 h 3402271"/>
              <a:gd name="connsiteX1836" fmla="*/ 2219146 w 4495795"/>
              <a:gd name="connsiteY1836" fmla="*/ 2808927 h 3402271"/>
              <a:gd name="connsiteX1837" fmla="*/ 2214580 w 4495795"/>
              <a:gd name="connsiteY1837" fmla="*/ 2808927 h 3402271"/>
              <a:gd name="connsiteX1838" fmla="*/ 2205448 w 4495795"/>
              <a:gd name="connsiteY1838" fmla="*/ 2814744 h 3402271"/>
              <a:gd name="connsiteX1839" fmla="*/ 2191750 w 4495795"/>
              <a:gd name="connsiteY1839" fmla="*/ 2820561 h 3402271"/>
              <a:gd name="connsiteX1840" fmla="*/ 2182617 w 4495795"/>
              <a:gd name="connsiteY1840" fmla="*/ 2832195 h 3402271"/>
              <a:gd name="connsiteX1841" fmla="*/ 2173485 w 4495795"/>
              <a:gd name="connsiteY1841" fmla="*/ 2838013 h 3402271"/>
              <a:gd name="connsiteX1842" fmla="*/ 2155220 w 4495795"/>
              <a:gd name="connsiteY1842" fmla="*/ 2838013 h 3402271"/>
              <a:gd name="connsiteX1843" fmla="*/ 2141522 w 4495795"/>
              <a:gd name="connsiteY1843" fmla="*/ 2838013 h 3402271"/>
              <a:gd name="connsiteX1844" fmla="*/ 2127823 w 4495795"/>
              <a:gd name="connsiteY1844" fmla="*/ 2838013 h 3402271"/>
              <a:gd name="connsiteX1845" fmla="*/ 2114125 w 4495795"/>
              <a:gd name="connsiteY1845" fmla="*/ 2849647 h 3402271"/>
              <a:gd name="connsiteX1846" fmla="*/ 2077596 w 4495795"/>
              <a:gd name="connsiteY1846" fmla="*/ 2867098 h 3402271"/>
              <a:gd name="connsiteX1847" fmla="*/ 2050198 w 4495795"/>
              <a:gd name="connsiteY1847" fmla="*/ 2872915 h 3402271"/>
              <a:gd name="connsiteX1848" fmla="*/ 2027368 w 4495795"/>
              <a:gd name="connsiteY1848" fmla="*/ 2878732 h 3402271"/>
              <a:gd name="connsiteX1849" fmla="*/ 2004537 w 4495795"/>
              <a:gd name="connsiteY1849" fmla="*/ 2884549 h 3402271"/>
              <a:gd name="connsiteX1850" fmla="*/ 1981706 w 4495795"/>
              <a:gd name="connsiteY1850" fmla="*/ 2884549 h 3402271"/>
              <a:gd name="connsiteX1851" fmla="*/ 1963446 w 4495795"/>
              <a:gd name="connsiteY1851" fmla="*/ 2878732 h 3402271"/>
              <a:gd name="connsiteX1852" fmla="*/ 1958879 w 4495795"/>
              <a:gd name="connsiteY1852" fmla="*/ 2872915 h 3402271"/>
              <a:gd name="connsiteX1853" fmla="*/ 1954313 w 4495795"/>
              <a:gd name="connsiteY1853" fmla="*/ 2867098 h 3402271"/>
              <a:gd name="connsiteX1854" fmla="*/ 1954313 w 4495795"/>
              <a:gd name="connsiteY1854" fmla="*/ 2861281 h 3402271"/>
              <a:gd name="connsiteX1855" fmla="*/ 1958879 w 4495795"/>
              <a:gd name="connsiteY1855" fmla="*/ 2855464 h 3402271"/>
              <a:gd name="connsiteX1856" fmla="*/ 1968012 w 4495795"/>
              <a:gd name="connsiteY1856" fmla="*/ 2849647 h 3402271"/>
              <a:gd name="connsiteX1857" fmla="*/ 1986273 w 4495795"/>
              <a:gd name="connsiteY1857" fmla="*/ 2838013 h 3402271"/>
              <a:gd name="connsiteX1858" fmla="*/ 2036500 w 4495795"/>
              <a:gd name="connsiteY1858" fmla="*/ 2820561 h 3402271"/>
              <a:gd name="connsiteX1859" fmla="*/ 2086728 w 4495795"/>
              <a:gd name="connsiteY1859" fmla="*/ 2803110 h 3402271"/>
              <a:gd name="connsiteX1860" fmla="*/ 2132390 w 4495795"/>
              <a:gd name="connsiteY1860" fmla="*/ 2768208 h 3402271"/>
              <a:gd name="connsiteX1861" fmla="*/ 2168395 w 4495795"/>
              <a:gd name="connsiteY1861" fmla="*/ 2742725 h 3402271"/>
              <a:gd name="connsiteX1862" fmla="*/ 2128961 w 4495795"/>
              <a:gd name="connsiteY1862" fmla="*/ 2742725 h 3402271"/>
              <a:gd name="connsiteX1863" fmla="*/ 2083696 w 4495795"/>
              <a:gd name="connsiteY1863" fmla="*/ 2742725 h 3402271"/>
              <a:gd name="connsiteX1864" fmla="*/ 2067853 w 4495795"/>
              <a:gd name="connsiteY1864" fmla="*/ 2736616 h 3402271"/>
              <a:gd name="connsiteX1865" fmla="*/ 2059331 w 4495795"/>
              <a:gd name="connsiteY1865" fmla="*/ 2739122 h 3402271"/>
              <a:gd name="connsiteX1866" fmla="*/ 1990839 w 4495795"/>
              <a:gd name="connsiteY1866" fmla="*/ 2768208 h 3402271"/>
              <a:gd name="connsiteX1867" fmla="*/ 1917784 w 4495795"/>
              <a:gd name="connsiteY1867" fmla="*/ 2797293 h 3402271"/>
              <a:gd name="connsiteX1868" fmla="*/ 1844725 w 4495795"/>
              <a:gd name="connsiteY1868" fmla="*/ 2826378 h 3402271"/>
              <a:gd name="connsiteX1869" fmla="*/ 1826461 w 4495795"/>
              <a:gd name="connsiteY1869" fmla="*/ 2832195 h 3402271"/>
              <a:gd name="connsiteX1870" fmla="*/ 1789931 w 4495795"/>
              <a:gd name="connsiteY1870" fmla="*/ 2849647 h 3402271"/>
              <a:gd name="connsiteX1871" fmla="*/ 1776233 w 4495795"/>
              <a:gd name="connsiteY1871" fmla="*/ 2849647 h 3402271"/>
              <a:gd name="connsiteX1872" fmla="*/ 1762535 w 4495795"/>
              <a:gd name="connsiteY1872" fmla="*/ 2838013 h 3402271"/>
              <a:gd name="connsiteX1873" fmla="*/ 1757969 w 4495795"/>
              <a:gd name="connsiteY1873" fmla="*/ 2832195 h 3402271"/>
              <a:gd name="connsiteX1874" fmla="*/ 1762535 w 4495795"/>
              <a:gd name="connsiteY1874" fmla="*/ 2814744 h 3402271"/>
              <a:gd name="connsiteX1875" fmla="*/ 1684910 w 4495795"/>
              <a:gd name="connsiteY1875" fmla="*/ 2855464 h 3402271"/>
              <a:gd name="connsiteX1876" fmla="*/ 1611852 w 4495795"/>
              <a:gd name="connsiteY1876" fmla="*/ 2884549 h 3402271"/>
              <a:gd name="connsiteX1877" fmla="*/ 1584455 w 4495795"/>
              <a:gd name="connsiteY1877" fmla="*/ 2902000 h 3402271"/>
              <a:gd name="connsiteX1878" fmla="*/ 1561623 w 4495795"/>
              <a:gd name="connsiteY1878" fmla="*/ 2919451 h 3402271"/>
              <a:gd name="connsiteX1879" fmla="*/ 1547925 w 4495795"/>
              <a:gd name="connsiteY1879" fmla="*/ 2931085 h 3402271"/>
              <a:gd name="connsiteX1880" fmla="*/ 1538793 w 4495795"/>
              <a:gd name="connsiteY1880" fmla="*/ 2942720 h 3402271"/>
              <a:gd name="connsiteX1881" fmla="*/ 1525095 w 4495795"/>
              <a:gd name="connsiteY1881" fmla="*/ 2948537 h 3402271"/>
              <a:gd name="connsiteX1882" fmla="*/ 1511396 w 4495795"/>
              <a:gd name="connsiteY1882" fmla="*/ 2942720 h 3402271"/>
              <a:gd name="connsiteX1883" fmla="*/ 1506831 w 4495795"/>
              <a:gd name="connsiteY1883" fmla="*/ 2919451 h 3402271"/>
              <a:gd name="connsiteX1884" fmla="*/ 1506831 w 4495795"/>
              <a:gd name="connsiteY1884" fmla="*/ 2896183 h 3402271"/>
              <a:gd name="connsiteX1885" fmla="*/ 1474868 w 4495795"/>
              <a:gd name="connsiteY1885" fmla="*/ 2907817 h 3402271"/>
              <a:gd name="connsiteX1886" fmla="*/ 1447471 w 4495795"/>
              <a:gd name="connsiteY1886" fmla="*/ 2925269 h 3402271"/>
              <a:gd name="connsiteX1887" fmla="*/ 1433771 w 4495795"/>
              <a:gd name="connsiteY1887" fmla="*/ 2919451 h 3402271"/>
              <a:gd name="connsiteX1888" fmla="*/ 1433771 w 4495795"/>
              <a:gd name="connsiteY1888" fmla="*/ 2913634 h 3402271"/>
              <a:gd name="connsiteX1889" fmla="*/ 1438338 w 4495795"/>
              <a:gd name="connsiteY1889" fmla="*/ 2907817 h 3402271"/>
              <a:gd name="connsiteX1890" fmla="*/ 1447471 w 4495795"/>
              <a:gd name="connsiteY1890" fmla="*/ 2902000 h 3402271"/>
              <a:gd name="connsiteX1891" fmla="*/ 1474868 w 4495795"/>
              <a:gd name="connsiteY1891" fmla="*/ 2878732 h 3402271"/>
              <a:gd name="connsiteX1892" fmla="*/ 1506831 w 4495795"/>
              <a:gd name="connsiteY1892" fmla="*/ 2861281 h 3402271"/>
              <a:gd name="connsiteX1893" fmla="*/ 1575323 w 4495795"/>
              <a:gd name="connsiteY1893" fmla="*/ 2808927 h 3402271"/>
              <a:gd name="connsiteX1894" fmla="*/ 1639249 w 4495795"/>
              <a:gd name="connsiteY1894" fmla="*/ 2756573 h 3402271"/>
              <a:gd name="connsiteX1895" fmla="*/ 1648381 w 4495795"/>
              <a:gd name="connsiteY1895" fmla="*/ 2750756 h 3402271"/>
              <a:gd name="connsiteX1896" fmla="*/ 1662079 w 4495795"/>
              <a:gd name="connsiteY1896" fmla="*/ 2739122 h 3402271"/>
              <a:gd name="connsiteX1897" fmla="*/ 1662079 w 4495795"/>
              <a:gd name="connsiteY1897" fmla="*/ 2733305 h 3402271"/>
              <a:gd name="connsiteX1898" fmla="*/ 1662079 w 4495795"/>
              <a:gd name="connsiteY1898" fmla="*/ 2727488 h 3402271"/>
              <a:gd name="connsiteX1899" fmla="*/ 1662079 w 4495795"/>
              <a:gd name="connsiteY1899" fmla="*/ 2721671 h 3402271"/>
              <a:gd name="connsiteX1900" fmla="*/ 1652947 w 4495795"/>
              <a:gd name="connsiteY1900" fmla="*/ 2721671 h 3402271"/>
              <a:gd name="connsiteX1901" fmla="*/ 1625549 w 4495795"/>
              <a:gd name="connsiteY1901" fmla="*/ 2721671 h 3402271"/>
              <a:gd name="connsiteX1902" fmla="*/ 1598152 w 4495795"/>
              <a:gd name="connsiteY1902" fmla="*/ 2733305 h 3402271"/>
              <a:gd name="connsiteX1903" fmla="*/ 1561623 w 4495795"/>
              <a:gd name="connsiteY1903" fmla="*/ 2739122 h 3402271"/>
              <a:gd name="connsiteX1904" fmla="*/ 1525095 w 4495795"/>
              <a:gd name="connsiteY1904" fmla="*/ 2750756 h 3402271"/>
              <a:gd name="connsiteX1905" fmla="*/ 1493132 w 4495795"/>
              <a:gd name="connsiteY1905" fmla="*/ 2762390 h 3402271"/>
              <a:gd name="connsiteX1906" fmla="*/ 1465736 w 4495795"/>
              <a:gd name="connsiteY1906" fmla="*/ 2779842 h 3402271"/>
              <a:gd name="connsiteX1907" fmla="*/ 1410941 w 4495795"/>
              <a:gd name="connsiteY1907" fmla="*/ 2820561 h 3402271"/>
              <a:gd name="connsiteX1908" fmla="*/ 1351580 w 4495795"/>
              <a:gd name="connsiteY1908" fmla="*/ 2861281 h 3402271"/>
              <a:gd name="connsiteX1909" fmla="*/ 1360713 w 4495795"/>
              <a:gd name="connsiteY1909" fmla="*/ 2838013 h 3402271"/>
              <a:gd name="connsiteX1910" fmla="*/ 1365280 w 4495795"/>
              <a:gd name="connsiteY1910" fmla="*/ 2826378 h 3402271"/>
              <a:gd name="connsiteX1911" fmla="*/ 1383544 w 4495795"/>
              <a:gd name="connsiteY1911" fmla="*/ 2814744 h 3402271"/>
              <a:gd name="connsiteX1912" fmla="*/ 1392676 w 4495795"/>
              <a:gd name="connsiteY1912" fmla="*/ 2808927 h 3402271"/>
              <a:gd name="connsiteX1913" fmla="*/ 1424639 w 4495795"/>
              <a:gd name="connsiteY1913" fmla="*/ 2785659 h 3402271"/>
              <a:gd name="connsiteX1914" fmla="*/ 1447471 w 4495795"/>
              <a:gd name="connsiteY1914" fmla="*/ 2768208 h 3402271"/>
              <a:gd name="connsiteX1915" fmla="*/ 1470302 w 4495795"/>
              <a:gd name="connsiteY1915" fmla="*/ 2739122 h 3402271"/>
              <a:gd name="connsiteX1916" fmla="*/ 1502265 w 4495795"/>
              <a:gd name="connsiteY1916" fmla="*/ 2721671 h 3402271"/>
              <a:gd name="connsiteX1917" fmla="*/ 1538793 w 4495795"/>
              <a:gd name="connsiteY1917" fmla="*/ 2692586 h 3402271"/>
              <a:gd name="connsiteX1918" fmla="*/ 1579888 w 4495795"/>
              <a:gd name="connsiteY1918" fmla="*/ 2669317 h 3402271"/>
              <a:gd name="connsiteX1919" fmla="*/ 1657513 w 4495795"/>
              <a:gd name="connsiteY1919" fmla="*/ 2616964 h 3402271"/>
              <a:gd name="connsiteX1920" fmla="*/ 1730572 w 4495795"/>
              <a:gd name="connsiteY1920" fmla="*/ 2570427 h 3402271"/>
              <a:gd name="connsiteX1921" fmla="*/ 1733236 w 4495795"/>
              <a:gd name="connsiteY1921" fmla="*/ 2568730 h 3402271"/>
              <a:gd name="connsiteX1922" fmla="*/ 1732900 w 4495795"/>
              <a:gd name="connsiteY1922" fmla="*/ 2568212 h 3402271"/>
              <a:gd name="connsiteX1923" fmla="*/ 1725356 w 4495795"/>
              <a:gd name="connsiteY1923" fmla="*/ 2562395 h 3402271"/>
              <a:gd name="connsiteX1924" fmla="*/ 1725356 w 4495795"/>
              <a:gd name="connsiteY1924" fmla="*/ 2556578 h 3402271"/>
              <a:gd name="connsiteX1925" fmla="*/ 1732900 w 4495795"/>
              <a:gd name="connsiteY1925" fmla="*/ 2550761 h 3402271"/>
              <a:gd name="connsiteX1926" fmla="*/ 1751761 w 4495795"/>
              <a:gd name="connsiteY1926" fmla="*/ 2539127 h 3402271"/>
              <a:gd name="connsiteX1927" fmla="*/ 1770620 w 4495795"/>
              <a:gd name="connsiteY1927" fmla="*/ 2533310 h 3402271"/>
              <a:gd name="connsiteX1928" fmla="*/ 1781937 w 4495795"/>
              <a:gd name="connsiteY1928" fmla="*/ 2510042 h 3402271"/>
              <a:gd name="connsiteX1929" fmla="*/ 1782841 w 4495795"/>
              <a:gd name="connsiteY1929" fmla="*/ 2503071 h 3402271"/>
              <a:gd name="connsiteX1930" fmla="*/ 1753402 w 4495795"/>
              <a:gd name="connsiteY1930" fmla="*/ 2518073 h 3402271"/>
              <a:gd name="connsiteX1931" fmla="*/ 1712307 w 4495795"/>
              <a:gd name="connsiteY1931" fmla="*/ 2541342 h 3402271"/>
              <a:gd name="connsiteX1932" fmla="*/ 1662079 w 4495795"/>
              <a:gd name="connsiteY1932" fmla="*/ 2564610 h 3402271"/>
              <a:gd name="connsiteX1933" fmla="*/ 1620982 w 4495795"/>
              <a:gd name="connsiteY1933" fmla="*/ 2587879 h 3402271"/>
              <a:gd name="connsiteX1934" fmla="*/ 1575323 w 4495795"/>
              <a:gd name="connsiteY1934" fmla="*/ 2616964 h 3402271"/>
              <a:gd name="connsiteX1935" fmla="*/ 1543359 w 4495795"/>
              <a:gd name="connsiteY1935" fmla="*/ 2634415 h 3402271"/>
              <a:gd name="connsiteX1936" fmla="*/ 1511396 w 4495795"/>
              <a:gd name="connsiteY1936" fmla="*/ 2657683 h 3402271"/>
              <a:gd name="connsiteX1937" fmla="*/ 1479434 w 4495795"/>
              <a:gd name="connsiteY1937" fmla="*/ 2680952 h 3402271"/>
              <a:gd name="connsiteX1938" fmla="*/ 1452036 w 4495795"/>
              <a:gd name="connsiteY1938" fmla="*/ 2704220 h 3402271"/>
              <a:gd name="connsiteX1939" fmla="*/ 1438338 w 4495795"/>
              <a:gd name="connsiteY1939" fmla="*/ 2710037 h 3402271"/>
              <a:gd name="connsiteX1940" fmla="*/ 1424639 w 4495795"/>
              <a:gd name="connsiteY1940" fmla="*/ 2710037 h 3402271"/>
              <a:gd name="connsiteX1941" fmla="*/ 1420073 w 4495795"/>
              <a:gd name="connsiteY1941" fmla="*/ 2710037 h 3402271"/>
              <a:gd name="connsiteX1942" fmla="*/ 1420073 w 4495795"/>
              <a:gd name="connsiteY1942" fmla="*/ 2704220 h 3402271"/>
              <a:gd name="connsiteX1943" fmla="*/ 1415507 w 4495795"/>
              <a:gd name="connsiteY1943" fmla="*/ 2692586 h 3402271"/>
              <a:gd name="connsiteX1944" fmla="*/ 1420073 w 4495795"/>
              <a:gd name="connsiteY1944" fmla="*/ 2680952 h 3402271"/>
              <a:gd name="connsiteX1945" fmla="*/ 1429205 w 4495795"/>
              <a:gd name="connsiteY1945" fmla="*/ 2663501 h 3402271"/>
              <a:gd name="connsiteX1946" fmla="*/ 1452036 w 4495795"/>
              <a:gd name="connsiteY1946" fmla="*/ 2657683 h 3402271"/>
              <a:gd name="connsiteX1947" fmla="*/ 1465736 w 4495795"/>
              <a:gd name="connsiteY1947" fmla="*/ 2651866 h 3402271"/>
              <a:gd name="connsiteX1948" fmla="*/ 1479434 w 4495795"/>
              <a:gd name="connsiteY1948" fmla="*/ 2640232 h 3402271"/>
              <a:gd name="connsiteX1949" fmla="*/ 1511396 w 4495795"/>
              <a:gd name="connsiteY1949" fmla="*/ 2616964 h 3402271"/>
              <a:gd name="connsiteX1950" fmla="*/ 1543359 w 4495795"/>
              <a:gd name="connsiteY1950" fmla="*/ 2593695 h 3402271"/>
              <a:gd name="connsiteX1951" fmla="*/ 1561623 w 4495795"/>
              <a:gd name="connsiteY1951" fmla="*/ 2582061 h 3402271"/>
              <a:gd name="connsiteX1952" fmla="*/ 1575323 w 4495795"/>
              <a:gd name="connsiteY1952" fmla="*/ 2570427 h 3402271"/>
              <a:gd name="connsiteX1953" fmla="*/ 1589021 w 4495795"/>
              <a:gd name="connsiteY1953" fmla="*/ 2558793 h 3402271"/>
              <a:gd name="connsiteX1954" fmla="*/ 1607286 w 4495795"/>
              <a:gd name="connsiteY1954" fmla="*/ 2541342 h 3402271"/>
              <a:gd name="connsiteX1955" fmla="*/ 1643815 w 4495795"/>
              <a:gd name="connsiteY1955" fmla="*/ 2523891 h 3402271"/>
              <a:gd name="connsiteX1956" fmla="*/ 1675778 w 4495795"/>
              <a:gd name="connsiteY1956" fmla="*/ 2500622 h 3402271"/>
              <a:gd name="connsiteX1957" fmla="*/ 1689476 w 4495795"/>
              <a:gd name="connsiteY1957" fmla="*/ 2494805 h 3402271"/>
              <a:gd name="connsiteX1958" fmla="*/ 1712307 w 4495795"/>
              <a:gd name="connsiteY1958" fmla="*/ 2477354 h 3402271"/>
              <a:gd name="connsiteX1959" fmla="*/ 1716873 w 4495795"/>
              <a:gd name="connsiteY1959" fmla="*/ 2471537 h 3402271"/>
              <a:gd name="connsiteX1960" fmla="*/ 1716873 w 4495795"/>
              <a:gd name="connsiteY1960" fmla="*/ 2465720 h 3402271"/>
              <a:gd name="connsiteX1961" fmla="*/ 1712307 w 4495795"/>
              <a:gd name="connsiteY1961" fmla="*/ 2459903 h 3402271"/>
              <a:gd name="connsiteX1962" fmla="*/ 1698608 w 4495795"/>
              <a:gd name="connsiteY1962" fmla="*/ 2442452 h 3402271"/>
              <a:gd name="connsiteX1963" fmla="*/ 1684910 w 4495795"/>
              <a:gd name="connsiteY1963" fmla="*/ 2442452 h 3402271"/>
              <a:gd name="connsiteX1964" fmla="*/ 1662079 w 4495795"/>
              <a:gd name="connsiteY1964" fmla="*/ 2459903 h 3402271"/>
              <a:gd name="connsiteX1965" fmla="*/ 1643815 w 4495795"/>
              <a:gd name="connsiteY1965" fmla="*/ 2471537 h 3402271"/>
              <a:gd name="connsiteX1966" fmla="*/ 1625549 w 4495795"/>
              <a:gd name="connsiteY1966" fmla="*/ 2483171 h 3402271"/>
              <a:gd name="connsiteX1967" fmla="*/ 1584455 w 4495795"/>
              <a:gd name="connsiteY1967" fmla="*/ 2512257 h 3402271"/>
              <a:gd name="connsiteX1968" fmla="*/ 1543359 w 4495795"/>
              <a:gd name="connsiteY1968" fmla="*/ 2535525 h 3402271"/>
              <a:gd name="connsiteX1969" fmla="*/ 1529660 w 4495795"/>
              <a:gd name="connsiteY1969" fmla="*/ 2541342 h 3402271"/>
              <a:gd name="connsiteX1970" fmla="*/ 1506831 w 4495795"/>
              <a:gd name="connsiteY1970" fmla="*/ 2558793 h 3402271"/>
              <a:gd name="connsiteX1971" fmla="*/ 1493132 w 4495795"/>
              <a:gd name="connsiteY1971" fmla="*/ 2535525 h 3402271"/>
              <a:gd name="connsiteX1972" fmla="*/ 1474868 w 4495795"/>
              <a:gd name="connsiteY1972" fmla="*/ 2529708 h 3402271"/>
              <a:gd name="connsiteX1973" fmla="*/ 1465736 w 4495795"/>
              <a:gd name="connsiteY1973" fmla="*/ 2529708 h 3402271"/>
              <a:gd name="connsiteX1974" fmla="*/ 1447471 w 4495795"/>
              <a:gd name="connsiteY1974" fmla="*/ 2535525 h 3402271"/>
              <a:gd name="connsiteX1975" fmla="*/ 1429205 w 4495795"/>
              <a:gd name="connsiteY1975" fmla="*/ 2547159 h 3402271"/>
              <a:gd name="connsiteX1976" fmla="*/ 1420073 w 4495795"/>
              <a:gd name="connsiteY1976" fmla="*/ 2558793 h 3402271"/>
              <a:gd name="connsiteX1977" fmla="*/ 1374411 w 4495795"/>
              <a:gd name="connsiteY1977" fmla="*/ 2587879 h 3402271"/>
              <a:gd name="connsiteX1978" fmla="*/ 1328749 w 4495795"/>
              <a:gd name="connsiteY1978" fmla="*/ 2616964 h 3402271"/>
              <a:gd name="connsiteX1979" fmla="*/ 1287655 w 4495795"/>
              <a:gd name="connsiteY1979" fmla="*/ 2651866 h 3402271"/>
              <a:gd name="connsiteX1980" fmla="*/ 1246559 w 4495795"/>
              <a:gd name="connsiteY1980" fmla="*/ 2680952 h 3402271"/>
              <a:gd name="connsiteX1981" fmla="*/ 1241993 w 4495795"/>
              <a:gd name="connsiteY1981" fmla="*/ 2680952 h 3402271"/>
              <a:gd name="connsiteX1982" fmla="*/ 1237427 w 4495795"/>
              <a:gd name="connsiteY1982" fmla="*/ 2680952 h 3402271"/>
              <a:gd name="connsiteX1983" fmla="*/ 1228294 w 4495795"/>
              <a:gd name="connsiteY1983" fmla="*/ 2692586 h 3402271"/>
              <a:gd name="connsiteX1984" fmla="*/ 1223728 w 4495795"/>
              <a:gd name="connsiteY1984" fmla="*/ 2710037 h 3402271"/>
              <a:gd name="connsiteX1985" fmla="*/ 1205464 w 4495795"/>
              <a:gd name="connsiteY1985" fmla="*/ 2715854 h 3402271"/>
              <a:gd name="connsiteX1986" fmla="*/ 1191765 w 4495795"/>
              <a:gd name="connsiteY1986" fmla="*/ 2727488 h 3402271"/>
              <a:gd name="connsiteX1987" fmla="*/ 1159803 w 4495795"/>
              <a:gd name="connsiteY1987" fmla="*/ 2750756 h 3402271"/>
              <a:gd name="connsiteX1988" fmla="*/ 1123273 w 4495795"/>
              <a:gd name="connsiteY1988" fmla="*/ 2768208 h 3402271"/>
              <a:gd name="connsiteX1989" fmla="*/ 1136971 w 4495795"/>
              <a:gd name="connsiteY1989" fmla="*/ 2750756 h 3402271"/>
              <a:gd name="connsiteX1990" fmla="*/ 1159803 w 4495795"/>
              <a:gd name="connsiteY1990" fmla="*/ 2727488 h 3402271"/>
              <a:gd name="connsiteX1991" fmla="*/ 1173500 w 4495795"/>
              <a:gd name="connsiteY1991" fmla="*/ 2715854 h 3402271"/>
              <a:gd name="connsiteX1992" fmla="*/ 1187199 w 4495795"/>
              <a:gd name="connsiteY1992" fmla="*/ 2704220 h 3402271"/>
              <a:gd name="connsiteX1993" fmla="*/ 1178067 w 4495795"/>
              <a:gd name="connsiteY1993" fmla="*/ 2686768 h 3402271"/>
              <a:gd name="connsiteX1994" fmla="*/ 1168934 w 4495795"/>
              <a:gd name="connsiteY1994" fmla="*/ 2680952 h 3402271"/>
              <a:gd name="connsiteX1995" fmla="*/ 1159803 w 4495795"/>
              <a:gd name="connsiteY1995" fmla="*/ 2675134 h 3402271"/>
              <a:gd name="connsiteX1996" fmla="*/ 1150670 w 4495795"/>
              <a:gd name="connsiteY1996" fmla="*/ 2675134 h 3402271"/>
              <a:gd name="connsiteX1997" fmla="*/ 1136971 w 4495795"/>
              <a:gd name="connsiteY1997" fmla="*/ 2680952 h 3402271"/>
              <a:gd name="connsiteX1998" fmla="*/ 1127839 w 4495795"/>
              <a:gd name="connsiteY1998" fmla="*/ 2686768 h 3402271"/>
              <a:gd name="connsiteX1999" fmla="*/ 1114140 w 4495795"/>
              <a:gd name="connsiteY1999" fmla="*/ 2680952 h 3402271"/>
              <a:gd name="connsiteX2000" fmla="*/ 1100442 w 4495795"/>
              <a:gd name="connsiteY2000" fmla="*/ 2669317 h 3402271"/>
              <a:gd name="connsiteX2001" fmla="*/ 1086744 w 4495795"/>
              <a:gd name="connsiteY2001" fmla="*/ 2675134 h 3402271"/>
              <a:gd name="connsiteX2002" fmla="*/ 1063913 w 4495795"/>
              <a:gd name="connsiteY2002" fmla="*/ 2686768 h 3402271"/>
              <a:gd name="connsiteX2003" fmla="*/ 1054781 w 4495795"/>
              <a:gd name="connsiteY2003" fmla="*/ 2704220 h 3402271"/>
              <a:gd name="connsiteX2004" fmla="*/ 1041082 w 4495795"/>
              <a:gd name="connsiteY2004" fmla="*/ 2715854 h 3402271"/>
              <a:gd name="connsiteX2005" fmla="*/ 1027384 w 4495795"/>
              <a:gd name="connsiteY2005" fmla="*/ 2721671 h 3402271"/>
              <a:gd name="connsiteX2006" fmla="*/ 1009120 w 4495795"/>
              <a:gd name="connsiteY2006" fmla="*/ 2721671 h 3402271"/>
              <a:gd name="connsiteX2007" fmla="*/ 1027384 w 4495795"/>
              <a:gd name="connsiteY2007" fmla="*/ 2704220 h 3402271"/>
              <a:gd name="connsiteX2008" fmla="*/ 1054781 w 4495795"/>
              <a:gd name="connsiteY2008" fmla="*/ 2675134 h 3402271"/>
              <a:gd name="connsiteX2009" fmla="*/ 1082178 w 4495795"/>
              <a:gd name="connsiteY2009" fmla="*/ 2663501 h 3402271"/>
              <a:gd name="connsiteX2010" fmla="*/ 1100442 w 4495795"/>
              <a:gd name="connsiteY2010" fmla="*/ 2634415 h 3402271"/>
              <a:gd name="connsiteX2011" fmla="*/ 1118707 w 4495795"/>
              <a:gd name="connsiteY2011" fmla="*/ 2616964 h 3402271"/>
              <a:gd name="connsiteX2012" fmla="*/ 1132405 w 4495795"/>
              <a:gd name="connsiteY2012" fmla="*/ 2587879 h 3402271"/>
              <a:gd name="connsiteX2013" fmla="*/ 1155236 w 4495795"/>
              <a:gd name="connsiteY2013" fmla="*/ 2576244 h 3402271"/>
              <a:gd name="connsiteX2014" fmla="*/ 1173500 w 4495795"/>
              <a:gd name="connsiteY2014" fmla="*/ 2564610 h 3402271"/>
              <a:gd name="connsiteX2015" fmla="*/ 1178067 w 4495795"/>
              <a:gd name="connsiteY2015" fmla="*/ 2541342 h 3402271"/>
              <a:gd name="connsiteX2016" fmla="*/ 1178067 w 4495795"/>
              <a:gd name="connsiteY2016" fmla="*/ 2529708 h 3402271"/>
              <a:gd name="connsiteX2017" fmla="*/ 1168934 w 4495795"/>
              <a:gd name="connsiteY2017" fmla="*/ 2523891 h 3402271"/>
              <a:gd name="connsiteX2018" fmla="*/ 1159803 w 4495795"/>
              <a:gd name="connsiteY2018" fmla="*/ 2518073 h 3402271"/>
              <a:gd name="connsiteX2019" fmla="*/ 1132405 w 4495795"/>
              <a:gd name="connsiteY2019" fmla="*/ 2523891 h 3402271"/>
              <a:gd name="connsiteX2020" fmla="*/ 1109575 w 4495795"/>
              <a:gd name="connsiteY2020" fmla="*/ 2529708 h 3402271"/>
              <a:gd name="connsiteX2021" fmla="*/ 1041082 w 4495795"/>
              <a:gd name="connsiteY2021" fmla="*/ 2564610 h 3402271"/>
              <a:gd name="connsiteX2022" fmla="*/ 972591 w 4495795"/>
              <a:gd name="connsiteY2022" fmla="*/ 2593695 h 3402271"/>
              <a:gd name="connsiteX2023" fmla="*/ 958892 w 4495795"/>
              <a:gd name="connsiteY2023" fmla="*/ 2605329 h 3402271"/>
              <a:gd name="connsiteX2024" fmla="*/ 926929 w 4495795"/>
              <a:gd name="connsiteY2024" fmla="*/ 2616964 h 3402271"/>
              <a:gd name="connsiteX2025" fmla="*/ 913230 w 4495795"/>
              <a:gd name="connsiteY2025" fmla="*/ 2622780 h 3402271"/>
              <a:gd name="connsiteX2026" fmla="*/ 899532 w 4495795"/>
              <a:gd name="connsiteY2026" fmla="*/ 2622780 h 3402271"/>
              <a:gd name="connsiteX2027" fmla="*/ 890399 w 4495795"/>
              <a:gd name="connsiteY2027" fmla="*/ 2622780 h 3402271"/>
              <a:gd name="connsiteX2028" fmla="*/ 885833 w 4495795"/>
              <a:gd name="connsiteY2028" fmla="*/ 2616964 h 3402271"/>
              <a:gd name="connsiteX2029" fmla="*/ 890399 w 4495795"/>
              <a:gd name="connsiteY2029" fmla="*/ 2605329 h 3402271"/>
              <a:gd name="connsiteX2030" fmla="*/ 894965 w 4495795"/>
              <a:gd name="connsiteY2030" fmla="*/ 2582061 h 3402271"/>
              <a:gd name="connsiteX2031" fmla="*/ 894965 w 4495795"/>
              <a:gd name="connsiteY2031" fmla="*/ 2564610 h 3402271"/>
              <a:gd name="connsiteX2032" fmla="*/ 894965 w 4495795"/>
              <a:gd name="connsiteY2032" fmla="*/ 2541342 h 3402271"/>
              <a:gd name="connsiteX2033" fmla="*/ 926929 w 4495795"/>
              <a:gd name="connsiteY2033" fmla="*/ 2518073 h 3402271"/>
              <a:gd name="connsiteX2034" fmla="*/ 949760 w 4495795"/>
              <a:gd name="connsiteY2034" fmla="*/ 2488988 h 3402271"/>
              <a:gd name="connsiteX2035" fmla="*/ 949760 w 4495795"/>
              <a:gd name="connsiteY2035" fmla="*/ 2477354 h 3402271"/>
              <a:gd name="connsiteX2036" fmla="*/ 940628 w 4495795"/>
              <a:gd name="connsiteY2036" fmla="*/ 2477354 h 3402271"/>
              <a:gd name="connsiteX2037" fmla="*/ 931495 w 4495795"/>
              <a:gd name="connsiteY2037" fmla="*/ 2477354 h 3402271"/>
              <a:gd name="connsiteX2038" fmla="*/ 922362 w 4495795"/>
              <a:gd name="connsiteY2038" fmla="*/ 2477354 h 3402271"/>
              <a:gd name="connsiteX2039" fmla="*/ 904098 w 4495795"/>
              <a:gd name="connsiteY2039" fmla="*/ 2483171 h 3402271"/>
              <a:gd name="connsiteX2040" fmla="*/ 885833 w 4495795"/>
              <a:gd name="connsiteY2040" fmla="*/ 2494805 h 3402271"/>
              <a:gd name="connsiteX2041" fmla="*/ 876701 w 4495795"/>
              <a:gd name="connsiteY2041" fmla="*/ 2500622 h 3402271"/>
              <a:gd name="connsiteX2042" fmla="*/ 867568 w 4495795"/>
              <a:gd name="connsiteY2042" fmla="*/ 2518073 h 3402271"/>
              <a:gd name="connsiteX2043" fmla="*/ 844738 w 4495795"/>
              <a:gd name="connsiteY2043" fmla="*/ 2512257 h 3402271"/>
              <a:gd name="connsiteX2044" fmla="*/ 812774 w 4495795"/>
              <a:gd name="connsiteY2044" fmla="*/ 2512257 h 3402271"/>
              <a:gd name="connsiteX2045" fmla="*/ 789944 w 4495795"/>
              <a:gd name="connsiteY2045" fmla="*/ 2518073 h 3402271"/>
              <a:gd name="connsiteX2046" fmla="*/ 771679 w 4495795"/>
              <a:gd name="connsiteY2046" fmla="*/ 2529708 h 3402271"/>
              <a:gd name="connsiteX2047" fmla="*/ 757979 w 4495795"/>
              <a:gd name="connsiteY2047" fmla="*/ 2541342 h 3402271"/>
              <a:gd name="connsiteX2048" fmla="*/ 739716 w 4495795"/>
              <a:gd name="connsiteY2048" fmla="*/ 2558793 h 3402271"/>
              <a:gd name="connsiteX2049" fmla="*/ 716885 w 4495795"/>
              <a:gd name="connsiteY2049" fmla="*/ 2564610 h 3402271"/>
              <a:gd name="connsiteX2050" fmla="*/ 703186 w 4495795"/>
              <a:gd name="connsiteY2050" fmla="*/ 2564610 h 3402271"/>
              <a:gd name="connsiteX2051" fmla="*/ 703186 w 4495795"/>
              <a:gd name="connsiteY2051" fmla="*/ 2558793 h 3402271"/>
              <a:gd name="connsiteX2052" fmla="*/ 703186 w 4495795"/>
              <a:gd name="connsiteY2052" fmla="*/ 2547159 h 3402271"/>
              <a:gd name="connsiteX2053" fmla="*/ 707753 w 4495795"/>
              <a:gd name="connsiteY2053" fmla="*/ 2541342 h 3402271"/>
              <a:gd name="connsiteX2054" fmla="*/ 716885 w 4495795"/>
              <a:gd name="connsiteY2054" fmla="*/ 2535525 h 3402271"/>
              <a:gd name="connsiteX2055" fmla="*/ 735150 w 4495795"/>
              <a:gd name="connsiteY2055" fmla="*/ 2523891 h 3402271"/>
              <a:gd name="connsiteX2056" fmla="*/ 744282 w 4495795"/>
              <a:gd name="connsiteY2056" fmla="*/ 2518073 h 3402271"/>
              <a:gd name="connsiteX2057" fmla="*/ 762547 w 4495795"/>
              <a:gd name="connsiteY2057" fmla="*/ 2500622 h 3402271"/>
              <a:gd name="connsiteX2058" fmla="*/ 771679 w 4495795"/>
              <a:gd name="connsiteY2058" fmla="*/ 2488988 h 3402271"/>
              <a:gd name="connsiteX2059" fmla="*/ 762547 w 4495795"/>
              <a:gd name="connsiteY2059" fmla="*/ 2477354 h 3402271"/>
              <a:gd name="connsiteX2060" fmla="*/ 762547 w 4495795"/>
              <a:gd name="connsiteY2060" fmla="*/ 2459903 h 3402271"/>
              <a:gd name="connsiteX2061" fmla="*/ 762547 w 4495795"/>
              <a:gd name="connsiteY2061" fmla="*/ 2436634 h 3402271"/>
              <a:gd name="connsiteX2062" fmla="*/ 762547 w 4495795"/>
              <a:gd name="connsiteY2062" fmla="*/ 2425000 h 3402271"/>
              <a:gd name="connsiteX2063" fmla="*/ 776245 w 4495795"/>
              <a:gd name="connsiteY2063" fmla="*/ 2419183 h 3402271"/>
              <a:gd name="connsiteX2064" fmla="*/ 785378 w 4495795"/>
              <a:gd name="connsiteY2064" fmla="*/ 2401732 h 3402271"/>
              <a:gd name="connsiteX2065" fmla="*/ 812774 w 4495795"/>
              <a:gd name="connsiteY2065" fmla="*/ 2395915 h 3402271"/>
              <a:gd name="connsiteX2066" fmla="*/ 831039 w 4495795"/>
              <a:gd name="connsiteY2066" fmla="*/ 2384281 h 3402271"/>
              <a:gd name="connsiteX2067" fmla="*/ 867568 w 4495795"/>
              <a:gd name="connsiteY2067" fmla="*/ 2349378 h 3402271"/>
              <a:gd name="connsiteX2068" fmla="*/ 908663 w 4495795"/>
              <a:gd name="connsiteY2068" fmla="*/ 2314476 h 3402271"/>
              <a:gd name="connsiteX2069" fmla="*/ 963458 w 4495795"/>
              <a:gd name="connsiteY2069" fmla="*/ 2291208 h 3402271"/>
              <a:gd name="connsiteX2070" fmla="*/ 1009120 w 4495795"/>
              <a:gd name="connsiteY2070" fmla="*/ 2256305 h 3402271"/>
              <a:gd name="connsiteX2071" fmla="*/ 1059347 w 4495795"/>
              <a:gd name="connsiteY2071" fmla="*/ 2221403 h 3402271"/>
              <a:gd name="connsiteX2072" fmla="*/ 1118707 w 4495795"/>
              <a:gd name="connsiteY2072" fmla="*/ 2186500 h 3402271"/>
              <a:gd name="connsiteX2073" fmla="*/ 1168934 w 4495795"/>
              <a:gd name="connsiteY2073" fmla="*/ 2151598 h 3402271"/>
              <a:gd name="connsiteX2074" fmla="*/ 1214596 w 4495795"/>
              <a:gd name="connsiteY2074" fmla="*/ 2122512 h 3402271"/>
              <a:gd name="connsiteX2075" fmla="*/ 1269390 w 4495795"/>
              <a:gd name="connsiteY2075" fmla="*/ 2093427 h 3402271"/>
              <a:gd name="connsiteX2076" fmla="*/ 1319618 w 4495795"/>
              <a:gd name="connsiteY2076" fmla="*/ 2064341 h 3402271"/>
              <a:gd name="connsiteX2077" fmla="*/ 1365280 w 4495795"/>
              <a:gd name="connsiteY2077" fmla="*/ 2035256 h 3402271"/>
              <a:gd name="connsiteX2078" fmla="*/ 1420073 w 4495795"/>
              <a:gd name="connsiteY2078" fmla="*/ 2006171 h 3402271"/>
              <a:gd name="connsiteX2079" fmla="*/ 1470302 w 4495795"/>
              <a:gd name="connsiteY2079" fmla="*/ 1988719 h 3402271"/>
              <a:gd name="connsiteX2080" fmla="*/ 1515964 w 4495795"/>
              <a:gd name="connsiteY2080" fmla="*/ 1953817 h 3402271"/>
              <a:gd name="connsiteX2081" fmla="*/ 1506831 w 4495795"/>
              <a:gd name="connsiteY2081" fmla="*/ 1942183 h 3402271"/>
              <a:gd name="connsiteX2082" fmla="*/ 1497699 w 4495795"/>
              <a:gd name="connsiteY2082" fmla="*/ 1942183 h 3402271"/>
              <a:gd name="connsiteX2083" fmla="*/ 1479434 w 4495795"/>
              <a:gd name="connsiteY2083" fmla="*/ 1942183 h 3402271"/>
              <a:gd name="connsiteX2084" fmla="*/ 1465736 w 4495795"/>
              <a:gd name="connsiteY2084" fmla="*/ 1948000 h 3402271"/>
              <a:gd name="connsiteX2085" fmla="*/ 1438338 w 4495795"/>
              <a:gd name="connsiteY2085" fmla="*/ 1959634 h 3402271"/>
              <a:gd name="connsiteX2086" fmla="*/ 1420073 w 4495795"/>
              <a:gd name="connsiteY2086" fmla="*/ 1977085 h 3402271"/>
              <a:gd name="connsiteX2087" fmla="*/ 1401809 w 4495795"/>
              <a:gd name="connsiteY2087" fmla="*/ 1988719 h 3402271"/>
              <a:gd name="connsiteX2088" fmla="*/ 1397242 w 4495795"/>
              <a:gd name="connsiteY2088" fmla="*/ 1994537 h 3402271"/>
              <a:gd name="connsiteX2089" fmla="*/ 1388110 w 4495795"/>
              <a:gd name="connsiteY2089" fmla="*/ 2000354 h 3402271"/>
              <a:gd name="connsiteX2090" fmla="*/ 1374411 w 4495795"/>
              <a:gd name="connsiteY2090" fmla="*/ 2000354 h 3402271"/>
              <a:gd name="connsiteX2091" fmla="*/ 1351580 w 4495795"/>
              <a:gd name="connsiteY2091" fmla="*/ 2006171 h 3402271"/>
              <a:gd name="connsiteX2092" fmla="*/ 1337882 w 4495795"/>
              <a:gd name="connsiteY2092" fmla="*/ 2017805 h 3402271"/>
              <a:gd name="connsiteX2093" fmla="*/ 1287655 w 4495795"/>
              <a:gd name="connsiteY2093" fmla="*/ 2041074 h 3402271"/>
              <a:gd name="connsiteX2094" fmla="*/ 1241993 w 4495795"/>
              <a:gd name="connsiteY2094" fmla="*/ 2058525 h 3402271"/>
              <a:gd name="connsiteX2095" fmla="*/ 1187199 w 4495795"/>
              <a:gd name="connsiteY2095" fmla="*/ 2087610 h 3402271"/>
              <a:gd name="connsiteX2096" fmla="*/ 1127839 w 4495795"/>
              <a:gd name="connsiteY2096" fmla="*/ 2122512 h 3402271"/>
              <a:gd name="connsiteX2097" fmla="*/ 1077611 w 4495795"/>
              <a:gd name="connsiteY2097" fmla="*/ 2157415 h 3402271"/>
              <a:gd name="connsiteX2098" fmla="*/ 1018251 w 4495795"/>
              <a:gd name="connsiteY2098" fmla="*/ 2192317 h 3402271"/>
              <a:gd name="connsiteX2099" fmla="*/ 1009120 w 4495795"/>
              <a:gd name="connsiteY2099" fmla="*/ 2198134 h 3402271"/>
              <a:gd name="connsiteX2100" fmla="*/ 999988 w 4495795"/>
              <a:gd name="connsiteY2100" fmla="*/ 2203952 h 3402271"/>
              <a:gd name="connsiteX2101" fmla="*/ 995421 w 4495795"/>
              <a:gd name="connsiteY2101" fmla="*/ 2203952 h 3402271"/>
              <a:gd name="connsiteX2102" fmla="*/ 986289 w 4495795"/>
              <a:gd name="connsiteY2102" fmla="*/ 2198134 h 3402271"/>
              <a:gd name="connsiteX2103" fmla="*/ 981723 w 4495795"/>
              <a:gd name="connsiteY2103" fmla="*/ 2209768 h 3402271"/>
              <a:gd name="connsiteX2104" fmla="*/ 977157 w 4495795"/>
              <a:gd name="connsiteY2104" fmla="*/ 2209768 h 3402271"/>
              <a:gd name="connsiteX2105" fmla="*/ 945194 w 4495795"/>
              <a:gd name="connsiteY2105" fmla="*/ 2233037 h 3402271"/>
              <a:gd name="connsiteX2106" fmla="*/ 913230 w 4495795"/>
              <a:gd name="connsiteY2106" fmla="*/ 2244671 h 3402271"/>
              <a:gd name="connsiteX2107" fmla="*/ 858436 w 4495795"/>
              <a:gd name="connsiteY2107" fmla="*/ 2285390 h 3402271"/>
              <a:gd name="connsiteX2108" fmla="*/ 794510 w 4495795"/>
              <a:gd name="connsiteY2108" fmla="*/ 2326110 h 3402271"/>
              <a:gd name="connsiteX2109" fmla="*/ 771679 w 4495795"/>
              <a:gd name="connsiteY2109" fmla="*/ 2337744 h 3402271"/>
              <a:gd name="connsiteX2110" fmla="*/ 739716 w 4495795"/>
              <a:gd name="connsiteY2110" fmla="*/ 2349378 h 3402271"/>
              <a:gd name="connsiteX2111" fmla="*/ 721451 w 4495795"/>
              <a:gd name="connsiteY2111" fmla="*/ 2366830 h 3402271"/>
              <a:gd name="connsiteX2112" fmla="*/ 707753 w 4495795"/>
              <a:gd name="connsiteY2112" fmla="*/ 2378464 h 3402271"/>
              <a:gd name="connsiteX2113" fmla="*/ 757979 w 4495795"/>
              <a:gd name="connsiteY2113" fmla="*/ 2331927 h 3402271"/>
              <a:gd name="connsiteX2114" fmla="*/ 812774 w 4495795"/>
              <a:gd name="connsiteY2114" fmla="*/ 2291208 h 3402271"/>
              <a:gd name="connsiteX2115" fmla="*/ 872134 w 4495795"/>
              <a:gd name="connsiteY2115" fmla="*/ 2244671 h 3402271"/>
              <a:gd name="connsiteX2116" fmla="*/ 936062 w 4495795"/>
              <a:gd name="connsiteY2116" fmla="*/ 2209768 h 3402271"/>
              <a:gd name="connsiteX2117" fmla="*/ 949760 w 4495795"/>
              <a:gd name="connsiteY2117" fmla="*/ 2203952 h 3402271"/>
              <a:gd name="connsiteX2118" fmla="*/ 972591 w 4495795"/>
              <a:gd name="connsiteY2118" fmla="*/ 2198134 h 3402271"/>
              <a:gd name="connsiteX2119" fmla="*/ 977157 w 4495795"/>
              <a:gd name="connsiteY2119" fmla="*/ 2192317 h 3402271"/>
              <a:gd name="connsiteX2120" fmla="*/ 986289 w 4495795"/>
              <a:gd name="connsiteY2120" fmla="*/ 2186500 h 3402271"/>
              <a:gd name="connsiteX2121" fmla="*/ 999988 w 4495795"/>
              <a:gd name="connsiteY2121" fmla="*/ 2174866 h 3402271"/>
              <a:gd name="connsiteX2122" fmla="*/ 1009120 w 4495795"/>
              <a:gd name="connsiteY2122" fmla="*/ 2169049 h 3402271"/>
              <a:gd name="connsiteX2123" fmla="*/ 1018251 w 4495795"/>
              <a:gd name="connsiteY2123" fmla="*/ 2169049 h 3402271"/>
              <a:gd name="connsiteX2124" fmla="*/ 1022817 w 4495795"/>
              <a:gd name="connsiteY2124" fmla="*/ 2169049 h 3402271"/>
              <a:gd name="connsiteX2125" fmla="*/ 1027384 w 4495795"/>
              <a:gd name="connsiteY2125" fmla="*/ 2157415 h 3402271"/>
              <a:gd name="connsiteX2126" fmla="*/ 1036516 w 4495795"/>
              <a:gd name="connsiteY2126" fmla="*/ 2145781 h 3402271"/>
              <a:gd name="connsiteX2127" fmla="*/ 1027384 w 4495795"/>
              <a:gd name="connsiteY2127" fmla="*/ 2134147 h 3402271"/>
              <a:gd name="connsiteX2128" fmla="*/ 1022817 w 4495795"/>
              <a:gd name="connsiteY2128" fmla="*/ 2128329 h 3402271"/>
              <a:gd name="connsiteX2129" fmla="*/ 999988 w 4495795"/>
              <a:gd name="connsiteY2129" fmla="*/ 2134147 h 3402271"/>
              <a:gd name="connsiteX2130" fmla="*/ 977157 w 4495795"/>
              <a:gd name="connsiteY2130" fmla="*/ 2145781 h 3402271"/>
              <a:gd name="connsiteX2131" fmla="*/ 922362 w 4495795"/>
              <a:gd name="connsiteY2131" fmla="*/ 2174866 h 3402271"/>
              <a:gd name="connsiteX2132" fmla="*/ 858436 w 4495795"/>
              <a:gd name="connsiteY2132" fmla="*/ 2198134 h 3402271"/>
              <a:gd name="connsiteX2133" fmla="*/ 844738 w 4495795"/>
              <a:gd name="connsiteY2133" fmla="*/ 2203952 h 3402271"/>
              <a:gd name="connsiteX2134" fmla="*/ 831039 w 4495795"/>
              <a:gd name="connsiteY2134" fmla="*/ 2203952 h 3402271"/>
              <a:gd name="connsiteX2135" fmla="*/ 826473 w 4495795"/>
              <a:gd name="connsiteY2135" fmla="*/ 2186500 h 3402271"/>
              <a:gd name="connsiteX2136" fmla="*/ 821906 w 4495795"/>
              <a:gd name="connsiteY2136" fmla="*/ 2169049 h 3402271"/>
              <a:gd name="connsiteX2137" fmla="*/ 812774 w 4495795"/>
              <a:gd name="connsiteY2137" fmla="*/ 2157415 h 3402271"/>
              <a:gd name="connsiteX2138" fmla="*/ 808208 w 4495795"/>
              <a:gd name="connsiteY2138" fmla="*/ 2157415 h 3402271"/>
              <a:gd name="connsiteX2139" fmla="*/ 794510 w 4495795"/>
              <a:gd name="connsiteY2139" fmla="*/ 2157415 h 3402271"/>
              <a:gd name="connsiteX2140" fmla="*/ 785378 w 4495795"/>
              <a:gd name="connsiteY2140" fmla="*/ 2169049 h 3402271"/>
              <a:gd name="connsiteX2141" fmla="*/ 771679 w 4495795"/>
              <a:gd name="connsiteY2141" fmla="*/ 2180683 h 3402271"/>
              <a:gd name="connsiteX2142" fmla="*/ 753414 w 4495795"/>
              <a:gd name="connsiteY2142" fmla="*/ 2186500 h 3402271"/>
              <a:gd name="connsiteX2143" fmla="*/ 726017 w 4495795"/>
              <a:gd name="connsiteY2143" fmla="*/ 2203952 h 3402271"/>
              <a:gd name="connsiteX2144" fmla="*/ 703186 w 4495795"/>
              <a:gd name="connsiteY2144" fmla="*/ 2221403 h 3402271"/>
              <a:gd name="connsiteX2145" fmla="*/ 680355 w 4495795"/>
              <a:gd name="connsiteY2145" fmla="*/ 2238854 h 3402271"/>
              <a:gd name="connsiteX2146" fmla="*/ 666657 w 4495795"/>
              <a:gd name="connsiteY2146" fmla="*/ 2256305 h 3402271"/>
              <a:gd name="connsiteX2147" fmla="*/ 643827 w 4495795"/>
              <a:gd name="connsiteY2147" fmla="*/ 2267939 h 3402271"/>
              <a:gd name="connsiteX2148" fmla="*/ 630129 w 4495795"/>
              <a:gd name="connsiteY2148" fmla="*/ 2273756 h 3402271"/>
              <a:gd name="connsiteX2149" fmla="*/ 620996 w 4495795"/>
              <a:gd name="connsiteY2149" fmla="*/ 2273756 h 3402271"/>
              <a:gd name="connsiteX2150" fmla="*/ 620996 w 4495795"/>
              <a:gd name="connsiteY2150" fmla="*/ 2267939 h 3402271"/>
              <a:gd name="connsiteX2151" fmla="*/ 625562 w 4495795"/>
              <a:gd name="connsiteY2151" fmla="*/ 2256305 h 3402271"/>
              <a:gd name="connsiteX2152" fmla="*/ 630129 w 4495795"/>
              <a:gd name="connsiteY2152" fmla="*/ 2244671 h 3402271"/>
              <a:gd name="connsiteX2153" fmla="*/ 666657 w 4495795"/>
              <a:gd name="connsiteY2153" fmla="*/ 2209768 h 3402271"/>
              <a:gd name="connsiteX2154" fmla="*/ 703186 w 4495795"/>
              <a:gd name="connsiteY2154" fmla="*/ 2180683 h 3402271"/>
              <a:gd name="connsiteX2155" fmla="*/ 744282 w 4495795"/>
              <a:gd name="connsiteY2155" fmla="*/ 2134147 h 3402271"/>
              <a:gd name="connsiteX2156" fmla="*/ 780811 w 4495795"/>
              <a:gd name="connsiteY2156" fmla="*/ 2081793 h 3402271"/>
              <a:gd name="connsiteX2157" fmla="*/ 794510 w 4495795"/>
              <a:gd name="connsiteY2157" fmla="*/ 2064341 h 3402271"/>
              <a:gd name="connsiteX2158" fmla="*/ 799076 w 4495795"/>
              <a:gd name="connsiteY2158" fmla="*/ 2046890 h 3402271"/>
              <a:gd name="connsiteX2159" fmla="*/ 808208 w 4495795"/>
              <a:gd name="connsiteY2159" fmla="*/ 2017805 h 3402271"/>
              <a:gd name="connsiteX2160" fmla="*/ 817340 w 4495795"/>
              <a:gd name="connsiteY2160" fmla="*/ 2000354 h 3402271"/>
              <a:gd name="connsiteX2161" fmla="*/ 853869 w 4495795"/>
              <a:gd name="connsiteY2161" fmla="*/ 1994537 h 3402271"/>
              <a:gd name="connsiteX2162" fmla="*/ 885833 w 4495795"/>
              <a:gd name="connsiteY2162" fmla="*/ 2006171 h 3402271"/>
              <a:gd name="connsiteX2163" fmla="*/ 904098 w 4495795"/>
              <a:gd name="connsiteY2163" fmla="*/ 1977085 h 3402271"/>
              <a:gd name="connsiteX2164" fmla="*/ 922362 w 4495795"/>
              <a:gd name="connsiteY2164" fmla="*/ 1942183 h 3402271"/>
              <a:gd name="connsiteX2165" fmla="*/ 936062 w 4495795"/>
              <a:gd name="connsiteY2165" fmla="*/ 1930549 h 3402271"/>
              <a:gd name="connsiteX2166" fmla="*/ 958892 w 4495795"/>
              <a:gd name="connsiteY2166" fmla="*/ 1913098 h 3402271"/>
              <a:gd name="connsiteX2167" fmla="*/ 968024 w 4495795"/>
              <a:gd name="connsiteY2167" fmla="*/ 1907281 h 3402271"/>
              <a:gd name="connsiteX2168" fmla="*/ 977157 w 4495795"/>
              <a:gd name="connsiteY2168" fmla="*/ 1901463 h 3402271"/>
              <a:gd name="connsiteX2169" fmla="*/ 977157 w 4495795"/>
              <a:gd name="connsiteY2169" fmla="*/ 1889829 h 3402271"/>
              <a:gd name="connsiteX2170" fmla="*/ 977157 w 4495795"/>
              <a:gd name="connsiteY2170" fmla="*/ 1872378 h 3402271"/>
              <a:gd name="connsiteX2171" fmla="*/ 972591 w 4495795"/>
              <a:gd name="connsiteY2171" fmla="*/ 1866561 h 3402271"/>
              <a:gd name="connsiteX2172" fmla="*/ 963458 w 4495795"/>
              <a:gd name="connsiteY2172" fmla="*/ 1866561 h 3402271"/>
              <a:gd name="connsiteX2173" fmla="*/ 949760 w 4495795"/>
              <a:gd name="connsiteY2173" fmla="*/ 1866561 h 3402271"/>
              <a:gd name="connsiteX2174" fmla="*/ 936062 w 4495795"/>
              <a:gd name="connsiteY2174" fmla="*/ 1884012 h 3402271"/>
              <a:gd name="connsiteX2175" fmla="*/ 913230 w 4495795"/>
              <a:gd name="connsiteY2175" fmla="*/ 1901463 h 3402271"/>
              <a:gd name="connsiteX2176" fmla="*/ 894965 w 4495795"/>
              <a:gd name="connsiteY2176" fmla="*/ 1913098 h 3402271"/>
              <a:gd name="connsiteX2177" fmla="*/ 867568 w 4495795"/>
              <a:gd name="connsiteY2177" fmla="*/ 1936366 h 3402271"/>
              <a:gd name="connsiteX2178" fmla="*/ 835605 w 4495795"/>
              <a:gd name="connsiteY2178" fmla="*/ 1953817 h 3402271"/>
              <a:gd name="connsiteX2179" fmla="*/ 817340 w 4495795"/>
              <a:gd name="connsiteY2179" fmla="*/ 1977085 h 3402271"/>
              <a:gd name="connsiteX2180" fmla="*/ 794510 w 4495795"/>
              <a:gd name="connsiteY2180" fmla="*/ 1977085 h 3402271"/>
              <a:gd name="connsiteX2181" fmla="*/ 789944 w 4495795"/>
              <a:gd name="connsiteY2181" fmla="*/ 1965452 h 3402271"/>
              <a:gd name="connsiteX2182" fmla="*/ 785378 w 4495795"/>
              <a:gd name="connsiteY2182" fmla="*/ 1953817 h 3402271"/>
              <a:gd name="connsiteX2183" fmla="*/ 789944 w 4495795"/>
              <a:gd name="connsiteY2183" fmla="*/ 1948000 h 3402271"/>
              <a:gd name="connsiteX2184" fmla="*/ 799076 w 4495795"/>
              <a:gd name="connsiteY2184" fmla="*/ 1936366 h 3402271"/>
              <a:gd name="connsiteX2185" fmla="*/ 826473 w 4495795"/>
              <a:gd name="connsiteY2185" fmla="*/ 1918915 h 3402271"/>
              <a:gd name="connsiteX2186" fmla="*/ 844738 w 4495795"/>
              <a:gd name="connsiteY2186" fmla="*/ 1913098 h 3402271"/>
              <a:gd name="connsiteX2187" fmla="*/ 890399 w 4495795"/>
              <a:gd name="connsiteY2187" fmla="*/ 1884012 h 3402271"/>
              <a:gd name="connsiteX2188" fmla="*/ 936062 w 4495795"/>
              <a:gd name="connsiteY2188" fmla="*/ 1860744 h 3402271"/>
              <a:gd name="connsiteX2189" fmla="*/ 968024 w 4495795"/>
              <a:gd name="connsiteY2189" fmla="*/ 1837475 h 3402271"/>
              <a:gd name="connsiteX2190" fmla="*/ 999988 w 4495795"/>
              <a:gd name="connsiteY2190" fmla="*/ 1808390 h 3402271"/>
              <a:gd name="connsiteX2191" fmla="*/ 995421 w 4495795"/>
              <a:gd name="connsiteY2191" fmla="*/ 1802573 h 3402271"/>
              <a:gd name="connsiteX2192" fmla="*/ 986289 w 4495795"/>
              <a:gd name="connsiteY2192" fmla="*/ 1796756 h 3402271"/>
              <a:gd name="connsiteX2193" fmla="*/ 977157 w 4495795"/>
              <a:gd name="connsiteY2193" fmla="*/ 1796756 h 3402271"/>
              <a:gd name="connsiteX2194" fmla="*/ 968024 w 4495795"/>
              <a:gd name="connsiteY2194" fmla="*/ 1796756 h 3402271"/>
              <a:gd name="connsiteX2195" fmla="*/ 945194 w 4495795"/>
              <a:gd name="connsiteY2195" fmla="*/ 1808390 h 3402271"/>
              <a:gd name="connsiteX2196" fmla="*/ 931495 w 4495795"/>
              <a:gd name="connsiteY2196" fmla="*/ 1814207 h 3402271"/>
              <a:gd name="connsiteX2197" fmla="*/ 885833 w 4495795"/>
              <a:gd name="connsiteY2197" fmla="*/ 1849110 h 3402271"/>
              <a:gd name="connsiteX2198" fmla="*/ 835605 w 4495795"/>
              <a:gd name="connsiteY2198" fmla="*/ 1872378 h 3402271"/>
              <a:gd name="connsiteX2199" fmla="*/ 785378 w 4495795"/>
              <a:gd name="connsiteY2199" fmla="*/ 1895647 h 3402271"/>
              <a:gd name="connsiteX2200" fmla="*/ 735150 w 4495795"/>
              <a:gd name="connsiteY2200" fmla="*/ 1913098 h 3402271"/>
              <a:gd name="connsiteX2201" fmla="*/ 684922 w 4495795"/>
              <a:gd name="connsiteY2201" fmla="*/ 1930549 h 3402271"/>
              <a:gd name="connsiteX2202" fmla="*/ 643827 w 4495795"/>
              <a:gd name="connsiteY2202" fmla="*/ 1930549 h 3402271"/>
              <a:gd name="connsiteX2203" fmla="*/ 602731 w 4495795"/>
              <a:gd name="connsiteY2203" fmla="*/ 1948000 h 3402271"/>
              <a:gd name="connsiteX2204" fmla="*/ 561636 w 4495795"/>
              <a:gd name="connsiteY2204" fmla="*/ 1965452 h 3402271"/>
              <a:gd name="connsiteX2205" fmla="*/ 547937 w 4495795"/>
              <a:gd name="connsiteY2205" fmla="*/ 1977085 h 3402271"/>
              <a:gd name="connsiteX2206" fmla="*/ 529673 w 4495795"/>
              <a:gd name="connsiteY2206" fmla="*/ 1977085 h 3402271"/>
              <a:gd name="connsiteX2207" fmla="*/ 525108 w 4495795"/>
              <a:gd name="connsiteY2207" fmla="*/ 1965452 h 3402271"/>
              <a:gd name="connsiteX2208" fmla="*/ 520542 w 4495795"/>
              <a:gd name="connsiteY2208" fmla="*/ 1959634 h 3402271"/>
              <a:gd name="connsiteX2209" fmla="*/ 520542 w 4495795"/>
              <a:gd name="connsiteY2209" fmla="*/ 1953817 h 3402271"/>
              <a:gd name="connsiteX2210" fmla="*/ 520542 w 4495795"/>
              <a:gd name="connsiteY2210" fmla="*/ 1948000 h 3402271"/>
              <a:gd name="connsiteX2211" fmla="*/ 534240 w 4495795"/>
              <a:gd name="connsiteY2211" fmla="*/ 1930549 h 3402271"/>
              <a:gd name="connsiteX2212" fmla="*/ 557070 w 4495795"/>
              <a:gd name="connsiteY2212" fmla="*/ 1913098 h 3402271"/>
              <a:gd name="connsiteX2213" fmla="*/ 584467 w 4495795"/>
              <a:gd name="connsiteY2213" fmla="*/ 1901463 h 3402271"/>
              <a:gd name="connsiteX2214" fmla="*/ 598165 w 4495795"/>
              <a:gd name="connsiteY2214" fmla="*/ 1895647 h 3402271"/>
              <a:gd name="connsiteX2215" fmla="*/ 643827 w 4495795"/>
              <a:gd name="connsiteY2215" fmla="*/ 1866561 h 3402271"/>
              <a:gd name="connsiteX2216" fmla="*/ 694055 w 4495795"/>
              <a:gd name="connsiteY2216" fmla="*/ 1837475 h 3402271"/>
              <a:gd name="connsiteX2217" fmla="*/ 680355 w 4495795"/>
              <a:gd name="connsiteY2217" fmla="*/ 1831658 h 3402271"/>
              <a:gd name="connsiteX2218" fmla="*/ 662091 w 4495795"/>
              <a:gd name="connsiteY2218" fmla="*/ 1831658 h 3402271"/>
              <a:gd name="connsiteX2219" fmla="*/ 639261 w 4495795"/>
              <a:gd name="connsiteY2219" fmla="*/ 1837475 h 3402271"/>
              <a:gd name="connsiteX2220" fmla="*/ 611864 w 4495795"/>
              <a:gd name="connsiteY2220" fmla="*/ 1843292 h 3402271"/>
              <a:gd name="connsiteX2221" fmla="*/ 566202 w 4495795"/>
              <a:gd name="connsiteY2221" fmla="*/ 1872378 h 3402271"/>
              <a:gd name="connsiteX2222" fmla="*/ 534240 w 4495795"/>
              <a:gd name="connsiteY2222" fmla="*/ 1895647 h 3402271"/>
              <a:gd name="connsiteX2223" fmla="*/ 456616 w 4495795"/>
              <a:gd name="connsiteY2223" fmla="*/ 1936366 h 3402271"/>
              <a:gd name="connsiteX2224" fmla="*/ 383555 w 4495795"/>
              <a:gd name="connsiteY2224" fmla="*/ 1982903 h 3402271"/>
              <a:gd name="connsiteX2225" fmla="*/ 360724 w 4495795"/>
              <a:gd name="connsiteY2225" fmla="*/ 2000354 h 3402271"/>
              <a:gd name="connsiteX2226" fmla="*/ 333328 w 4495795"/>
              <a:gd name="connsiteY2226" fmla="*/ 2011988 h 3402271"/>
              <a:gd name="connsiteX2227" fmla="*/ 328761 w 4495795"/>
              <a:gd name="connsiteY2227" fmla="*/ 2011988 h 3402271"/>
              <a:gd name="connsiteX2228" fmla="*/ 324195 w 4495795"/>
              <a:gd name="connsiteY2228" fmla="*/ 2006171 h 3402271"/>
              <a:gd name="connsiteX2229" fmla="*/ 324195 w 4495795"/>
              <a:gd name="connsiteY2229" fmla="*/ 2000354 h 3402271"/>
              <a:gd name="connsiteX2230" fmla="*/ 328761 w 4495795"/>
              <a:gd name="connsiteY2230" fmla="*/ 1994537 h 3402271"/>
              <a:gd name="connsiteX2231" fmla="*/ 337893 w 4495795"/>
              <a:gd name="connsiteY2231" fmla="*/ 1977085 h 3402271"/>
              <a:gd name="connsiteX2232" fmla="*/ 342459 w 4495795"/>
              <a:gd name="connsiteY2232" fmla="*/ 1965452 h 3402271"/>
              <a:gd name="connsiteX2233" fmla="*/ 360724 w 4495795"/>
              <a:gd name="connsiteY2233" fmla="*/ 1959634 h 3402271"/>
              <a:gd name="connsiteX2234" fmla="*/ 369857 w 4495795"/>
              <a:gd name="connsiteY2234" fmla="*/ 1959634 h 3402271"/>
              <a:gd name="connsiteX2235" fmla="*/ 374423 w 4495795"/>
              <a:gd name="connsiteY2235" fmla="*/ 1948000 h 3402271"/>
              <a:gd name="connsiteX2236" fmla="*/ 383555 w 4495795"/>
              <a:gd name="connsiteY2236" fmla="*/ 1942183 h 3402271"/>
              <a:gd name="connsiteX2237" fmla="*/ 401822 w 4495795"/>
              <a:gd name="connsiteY2237" fmla="*/ 1936366 h 3402271"/>
              <a:gd name="connsiteX2238" fmla="*/ 410954 w 4495795"/>
              <a:gd name="connsiteY2238" fmla="*/ 1918915 h 3402271"/>
              <a:gd name="connsiteX2239" fmla="*/ 397253 w 4495795"/>
              <a:gd name="connsiteY2239" fmla="*/ 1913098 h 3402271"/>
              <a:gd name="connsiteX2240" fmla="*/ 374423 w 4495795"/>
              <a:gd name="connsiteY2240" fmla="*/ 1918915 h 3402271"/>
              <a:gd name="connsiteX2241" fmla="*/ 365290 w 4495795"/>
              <a:gd name="connsiteY2241" fmla="*/ 1930549 h 3402271"/>
              <a:gd name="connsiteX2242" fmla="*/ 360724 w 4495795"/>
              <a:gd name="connsiteY2242" fmla="*/ 1930549 h 3402271"/>
              <a:gd name="connsiteX2243" fmla="*/ 356158 w 4495795"/>
              <a:gd name="connsiteY2243" fmla="*/ 1918915 h 3402271"/>
              <a:gd name="connsiteX2244" fmla="*/ 347026 w 4495795"/>
              <a:gd name="connsiteY2244" fmla="*/ 1907281 h 3402271"/>
              <a:gd name="connsiteX2245" fmla="*/ 360724 w 4495795"/>
              <a:gd name="connsiteY2245" fmla="*/ 1884012 h 3402271"/>
              <a:gd name="connsiteX2246" fmla="*/ 378989 w 4495795"/>
              <a:gd name="connsiteY2246" fmla="*/ 1860744 h 3402271"/>
              <a:gd name="connsiteX2247" fmla="*/ 406388 w 4495795"/>
              <a:gd name="connsiteY2247" fmla="*/ 1843292 h 3402271"/>
              <a:gd name="connsiteX2248" fmla="*/ 424653 w 4495795"/>
              <a:gd name="connsiteY2248" fmla="*/ 1831658 h 3402271"/>
              <a:gd name="connsiteX2249" fmla="*/ 474881 w 4495795"/>
              <a:gd name="connsiteY2249" fmla="*/ 1796756 h 3402271"/>
              <a:gd name="connsiteX2250" fmla="*/ 520542 w 4495795"/>
              <a:gd name="connsiteY2250" fmla="*/ 1756036 h 3402271"/>
              <a:gd name="connsiteX2251" fmla="*/ 566202 w 4495795"/>
              <a:gd name="connsiteY2251" fmla="*/ 1721134 h 3402271"/>
              <a:gd name="connsiteX2252" fmla="*/ 611864 w 4495795"/>
              <a:gd name="connsiteY2252" fmla="*/ 1692049 h 3402271"/>
              <a:gd name="connsiteX2253" fmla="*/ 639261 w 4495795"/>
              <a:gd name="connsiteY2253" fmla="*/ 1668780 h 3402271"/>
              <a:gd name="connsiteX2254" fmla="*/ 662091 w 4495795"/>
              <a:gd name="connsiteY2254" fmla="*/ 1657146 h 3402271"/>
              <a:gd name="connsiteX2255" fmla="*/ 675790 w 4495795"/>
              <a:gd name="connsiteY2255" fmla="*/ 1645512 h 3402271"/>
              <a:gd name="connsiteX2256" fmla="*/ 684922 w 4495795"/>
              <a:gd name="connsiteY2256" fmla="*/ 1622244 h 3402271"/>
              <a:gd name="connsiteX2257" fmla="*/ 721451 w 4495795"/>
              <a:gd name="connsiteY2257" fmla="*/ 1598976 h 3402271"/>
              <a:gd name="connsiteX2258" fmla="*/ 762547 w 4495795"/>
              <a:gd name="connsiteY2258" fmla="*/ 1575707 h 3402271"/>
              <a:gd name="connsiteX2259" fmla="*/ 812774 w 4495795"/>
              <a:gd name="connsiteY2259" fmla="*/ 1546622 h 3402271"/>
              <a:gd name="connsiteX2260" fmla="*/ 863001 w 4495795"/>
              <a:gd name="connsiteY2260" fmla="*/ 1511719 h 3402271"/>
              <a:gd name="connsiteX2261" fmla="*/ 913230 w 4495795"/>
              <a:gd name="connsiteY2261" fmla="*/ 1471000 h 3402271"/>
              <a:gd name="connsiteX2262" fmla="*/ 963458 w 4495795"/>
              <a:gd name="connsiteY2262" fmla="*/ 1436097 h 3402271"/>
              <a:gd name="connsiteX2263" fmla="*/ 1059347 w 4495795"/>
              <a:gd name="connsiteY2263" fmla="*/ 1372109 h 3402271"/>
              <a:gd name="connsiteX2264" fmla="*/ 1159803 w 4495795"/>
              <a:gd name="connsiteY2264" fmla="*/ 1313939 h 3402271"/>
              <a:gd name="connsiteX2265" fmla="*/ 1260258 w 4495795"/>
              <a:gd name="connsiteY2265" fmla="*/ 1244134 h 3402271"/>
              <a:gd name="connsiteX2266" fmla="*/ 1360713 w 4495795"/>
              <a:gd name="connsiteY2266" fmla="*/ 1185963 h 3402271"/>
              <a:gd name="connsiteX2267" fmla="*/ 1401809 w 4495795"/>
              <a:gd name="connsiteY2267" fmla="*/ 1168512 h 3402271"/>
              <a:gd name="connsiteX2268" fmla="*/ 1456603 w 4495795"/>
              <a:gd name="connsiteY2268" fmla="*/ 1156878 h 3402271"/>
              <a:gd name="connsiteX2269" fmla="*/ 1497699 w 4495795"/>
              <a:gd name="connsiteY2269" fmla="*/ 1127793 h 3402271"/>
              <a:gd name="connsiteX2270" fmla="*/ 1538793 w 4495795"/>
              <a:gd name="connsiteY2270" fmla="*/ 1110341 h 3402271"/>
              <a:gd name="connsiteX2271" fmla="*/ 1579888 w 4495795"/>
              <a:gd name="connsiteY2271" fmla="*/ 1075439 h 3402271"/>
              <a:gd name="connsiteX2272" fmla="*/ 1616417 w 4495795"/>
              <a:gd name="connsiteY2272" fmla="*/ 1040537 h 3402271"/>
              <a:gd name="connsiteX2273" fmla="*/ 1657513 w 4495795"/>
              <a:gd name="connsiteY2273" fmla="*/ 1011451 h 3402271"/>
              <a:gd name="connsiteX2274" fmla="*/ 1698608 w 4495795"/>
              <a:gd name="connsiteY2274" fmla="*/ 988182 h 3402271"/>
              <a:gd name="connsiteX2275" fmla="*/ 1748836 w 4495795"/>
              <a:gd name="connsiteY2275" fmla="*/ 970731 h 3402271"/>
              <a:gd name="connsiteX2276" fmla="*/ 1794498 w 4495795"/>
              <a:gd name="connsiteY2276" fmla="*/ 953280 h 3402271"/>
              <a:gd name="connsiteX2277" fmla="*/ 1844725 w 4495795"/>
              <a:gd name="connsiteY2277" fmla="*/ 941646 h 3402271"/>
              <a:gd name="connsiteX2278" fmla="*/ 1890387 w 4495795"/>
              <a:gd name="connsiteY2278" fmla="*/ 930012 h 3402271"/>
              <a:gd name="connsiteX2279" fmla="*/ 1940615 w 4495795"/>
              <a:gd name="connsiteY2279" fmla="*/ 906744 h 3402271"/>
              <a:gd name="connsiteX2280" fmla="*/ 1986273 w 4495795"/>
              <a:gd name="connsiteY2280" fmla="*/ 889292 h 3402271"/>
              <a:gd name="connsiteX2281" fmla="*/ 2036500 w 4495795"/>
              <a:gd name="connsiteY2281" fmla="*/ 877659 h 3402271"/>
              <a:gd name="connsiteX2282" fmla="*/ 2086728 w 4495795"/>
              <a:gd name="connsiteY2282" fmla="*/ 854390 h 3402271"/>
              <a:gd name="connsiteX2283" fmla="*/ 2031934 w 4495795"/>
              <a:gd name="connsiteY2283" fmla="*/ 854390 h 3402271"/>
              <a:gd name="connsiteX2284" fmla="*/ 1977140 w 4495795"/>
              <a:gd name="connsiteY2284" fmla="*/ 877659 h 3402271"/>
              <a:gd name="connsiteX2285" fmla="*/ 1913218 w 4495795"/>
              <a:gd name="connsiteY2285" fmla="*/ 889292 h 3402271"/>
              <a:gd name="connsiteX2286" fmla="*/ 1849291 w 4495795"/>
              <a:gd name="connsiteY2286" fmla="*/ 906744 h 3402271"/>
              <a:gd name="connsiteX2287" fmla="*/ 1789931 w 4495795"/>
              <a:gd name="connsiteY2287" fmla="*/ 941646 h 3402271"/>
              <a:gd name="connsiteX2288" fmla="*/ 1726006 w 4495795"/>
              <a:gd name="connsiteY2288" fmla="*/ 964915 h 3402271"/>
              <a:gd name="connsiteX2289" fmla="*/ 1694042 w 4495795"/>
              <a:gd name="connsiteY2289" fmla="*/ 964915 h 3402271"/>
              <a:gd name="connsiteX2290" fmla="*/ 1662079 w 4495795"/>
              <a:gd name="connsiteY2290" fmla="*/ 964915 h 3402271"/>
              <a:gd name="connsiteX2291" fmla="*/ 1634682 w 4495795"/>
              <a:gd name="connsiteY2291" fmla="*/ 953280 h 3402271"/>
              <a:gd name="connsiteX2292" fmla="*/ 1602718 w 4495795"/>
              <a:gd name="connsiteY2292" fmla="*/ 941646 h 3402271"/>
              <a:gd name="connsiteX2293" fmla="*/ 1589021 w 4495795"/>
              <a:gd name="connsiteY2293" fmla="*/ 930012 h 3402271"/>
              <a:gd name="connsiteX2294" fmla="*/ 1575323 w 4495795"/>
              <a:gd name="connsiteY2294" fmla="*/ 918378 h 3402271"/>
              <a:gd name="connsiteX2295" fmla="*/ 1561623 w 4495795"/>
              <a:gd name="connsiteY2295" fmla="*/ 930012 h 3402271"/>
              <a:gd name="connsiteX2296" fmla="*/ 1552492 w 4495795"/>
              <a:gd name="connsiteY2296" fmla="*/ 941646 h 3402271"/>
              <a:gd name="connsiteX2297" fmla="*/ 1543359 w 4495795"/>
              <a:gd name="connsiteY2297" fmla="*/ 964915 h 3402271"/>
              <a:gd name="connsiteX2298" fmla="*/ 1529660 w 4495795"/>
              <a:gd name="connsiteY2298" fmla="*/ 976549 h 3402271"/>
              <a:gd name="connsiteX2299" fmla="*/ 1525095 w 4495795"/>
              <a:gd name="connsiteY2299" fmla="*/ 988182 h 3402271"/>
              <a:gd name="connsiteX2300" fmla="*/ 1511396 w 4495795"/>
              <a:gd name="connsiteY2300" fmla="*/ 999817 h 3402271"/>
              <a:gd name="connsiteX2301" fmla="*/ 1497699 w 4495795"/>
              <a:gd name="connsiteY2301" fmla="*/ 988182 h 3402271"/>
              <a:gd name="connsiteX2302" fmla="*/ 1493132 w 4495795"/>
              <a:gd name="connsiteY2302" fmla="*/ 970731 h 3402271"/>
              <a:gd name="connsiteX2303" fmla="*/ 1465736 w 4495795"/>
              <a:gd name="connsiteY2303" fmla="*/ 964915 h 3402271"/>
              <a:gd name="connsiteX2304" fmla="*/ 1447471 w 4495795"/>
              <a:gd name="connsiteY2304" fmla="*/ 970731 h 3402271"/>
              <a:gd name="connsiteX2305" fmla="*/ 1424639 w 4495795"/>
              <a:gd name="connsiteY2305" fmla="*/ 976549 h 3402271"/>
              <a:gd name="connsiteX2306" fmla="*/ 1401809 w 4495795"/>
              <a:gd name="connsiteY2306" fmla="*/ 988182 h 3402271"/>
              <a:gd name="connsiteX2307" fmla="*/ 1378977 w 4495795"/>
              <a:gd name="connsiteY2307" fmla="*/ 994000 h 3402271"/>
              <a:gd name="connsiteX2308" fmla="*/ 1356146 w 4495795"/>
              <a:gd name="connsiteY2308" fmla="*/ 994000 h 3402271"/>
              <a:gd name="connsiteX2309" fmla="*/ 1374411 w 4495795"/>
              <a:gd name="connsiteY2309" fmla="*/ 976549 h 3402271"/>
              <a:gd name="connsiteX2310" fmla="*/ 1397242 w 4495795"/>
              <a:gd name="connsiteY2310" fmla="*/ 964915 h 3402271"/>
              <a:gd name="connsiteX2311" fmla="*/ 1420073 w 4495795"/>
              <a:gd name="connsiteY2311" fmla="*/ 953280 h 3402271"/>
              <a:gd name="connsiteX2312" fmla="*/ 1447471 w 4495795"/>
              <a:gd name="connsiteY2312" fmla="*/ 941646 h 3402271"/>
              <a:gd name="connsiteX2313" fmla="*/ 1497699 w 4495795"/>
              <a:gd name="connsiteY2313" fmla="*/ 924195 h 3402271"/>
              <a:gd name="connsiteX2314" fmla="*/ 1547925 w 4495795"/>
              <a:gd name="connsiteY2314" fmla="*/ 900926 h 3402271"/>
              <a:gd name="connsiteX2315" fmla="*/ 1589021 w 4495795"/>
              <a:gd name="connsiteY2315" fmla="*/ 889292 h 3402271"/>
              <a:gd name="connsiteX2316" fmla="*/ 1625549 w 4495795"/>
              <a:gd name="connsiteY2316" fmla="*/ 866024 h 3402271"/>
              <a:gd name="connsiteX2317" fmla="*/ 1643815 w 4495795"/>
              <a:gd name="connsiteY2317" fmla="*/ 848573 h 3402271"/>
              <a:gd name="connsiteX2318" fmla="*/ 1657513 w 4495795"/>
              <a:gd name="connsiteY2318" fmla="*/ 836939 h 3402271"/>
              <a:gd name="connsiteX2319" fmla="*/ 1675778 w 4495795"/>
              <a:gd name="connsiteY2319" fmla="*/ 836939 h 3402271"/>
              <a:gd name="connsiteX2320" fmla="*/ 1689476 w 4495795"/>
              <a:gd name="connsiteY2320" fmla="*/ 831122 h 3402271"/>
              <a:gd name="connsiteX2321" fmla="*/ 1684910 w 4495795"/>
              <a:gd name="connsiteY2321" fmla="*/ 807853 h 3402271"/>
              <a:gd name="connsiteX2322" fmla="*/ 1689476 w 4495795"/>
              <a:gd name="connsiteY2322" fmla="*/ 796219 h 3402271"/>
              <a:gd name="connsiteX2323" fmla="*/ 1698608 w 4495795"/>
              <a:gd name="connsiteY2323" fmla="*/ 790402 h 3402271"/>
              <a:gd name="connsiteX2324" fmla="*/ 1703175 w 4495795"/>
              <a:gd name="connsiteY2324" fmla="*/ 790402 h 3402271"/>
              <a:gd name="connsiteX2325" fmla="*/ 1735137 w 4495795"/>
              <a:gd name="connsiteY2325" fmla="*/ 790402 h 3402271"/>
              <a:gd name="connsiteX2326" fmla="*/ 1767101 w 4495795"/>
              <a:gd name="connsiteY2326" fmla="*/ 778768 h 3402271"/>
              <a:gd name="connsiteX2327" fmla="*/ 1826461 w 4495795"/>
              <a:gd name="connsiteY2327" fmla="*/ 755500 h 3402271"/>
              <a:gd name="connsiteX2328" fmla="*/ 1881255 w 4495795"/>
              <a:gd name="connsiteY2328" fmla="*/ 738048 h 3402271"/>
              <a:gd name="connsiteX2329" fmla="*/ 1899519 w 4495795"/>
              <a:gd name="connsiteY2329" fmla="*/ 726414 h 3402271"/>
              <a:gd name="connsiteX2330" fmla="*/ 1908652 w 4495795"/>
              <a:gd name="connsiteY2330" fmla="*/ 708963 h 3402271"/>
              <a:gd name="connsiteX2331" fmla="*/ 1917784 w 4495795"/>
              <a:gd name="connsiteY2331" fmla="*/ 703146 h 3402271"/>
              <a:gd name="connsiteX2332" fmla="*/ 1922350 w 4495795"/>
              <a:gd name="connsiteY2332" fmla="*/ 697329 h 3402271"/>
              <a:gd name="connsiteX2333" fmla="*/ 1922350 w 4495795"/>
              <a:gd name="connsiteY2333" fmla="*/ 685695 h 3402271"/>
              <a:gd name="connsiteX2334" fmla="*/ 1922350 w 4495795"/>
              <a:gd name="connsiteY2334" fmla="*/ 674061 h 3402271"/>
              <a:gd name="connsiteX2335" fmla="*/ 1890387 w 4495795"/>
              <a:gd name="connsiteY2335" fmla="*/ 679878 h 3402271"/>
              <a:gd name="connsiteX2336" fmla="*/ 1862990 w 4495795"/>
              <a:gd name="connsiteY2336" fmla="*/ 685695 h 3402271"/>
              <a:gd name="connsiteX2337" fmla="*/ 1849291 w 4495795"/>
              <a:gd name="connsiteY2337" fmla="*/ 685695 h 3402271"/>
              <a:gd name="connsiteX2338" fmla="*/ 1844725 w 4495795"/>
              <a:gd name="connsiteY2338" fmla="*/ 679878 h 3402271"/>
              <a:gd name="connsiteX2339" fmla="*/ 1844725 w 4495795"/>
              <a:gd name="connsiteY2339" fmla="*/ 674061 h 3402271"/>
              <a:gd name="connsiteX2340" fmla="*/ 1853858 w 4495795"/>
              <a:gd name="connsiteY2340" fmla="*/ 662426 h 3402271"/>
              <a:gd name="connsiteX2341" fmla="*/ 1853858 w 4495795"/>
              <a:gd name="connsiteY2341" fmla="*/ 650792 h 3402271"/>
              <a:gd name="connsiteX2342" fmla="*/ 1849291 w 4495795"/>
              <a:gd name="connsiteY2342" fmla="*/ 644975 h 3402271"/>
              <a:gd name="connsiteX2343" fmla="*/ 1840160 w 4495795"/>
              <a:gd name="connsiteY2343" fmla="*/ 644975 h 3402271"/>
              <a:gd name="connsiteX2344" fmla="*/ 1831027 w 4495795"/>
              <a:gd name="connsiteY2344" fmla="*/ 644975 h 3402271"/>
              <a:gd name="connsiteX2345" fmla="*/ 1799064 w 4495795"/>
              <a:gd name="connsiteY2345" fmla="*/ 656610 h 3402271"/>
              <a:gd name="connsiteX2346" fmla="*/ 1776233 w 4495795"/>
              <a:gd name="connsiteY2346" fmla="*/ 662426 h 3402271"/>
              <a:gd name="connsiteX2347" fmla="*/ 1757969 w 4495795"/>
              <a:gd name="connsiteY2347" fmla="*/ 674061 h 3402271"/>
              <a:gd name="connsiteX2348" fmla="*/ 1726006 w 4495795"/>
              <a:gd name="connsiteY2348" fmla="*/ 685695 h 3402271"/>
              <a:gd name="connsiteX2349" fmla="*/ 1712307 w 4495795"/>
              <a:gd name="connsiteY2349" fmla="*/ 697329 h 3402271"/>
              <a:gd name="connsiteX2350" fmla="*/ 1698608 w 4495795"/>
              <a:gd name="connsiteY2350" fmla="*/ 703146 h 3402271"/>
              <a:gd name="connsiteX2351" fmla="*/ 1689476 w 4495795"/>
              <a:gd name="connsiteY2351" fmla="*/ 708963 h 3402271"/>
              <a:gd name="connsiteX2352" fmla="*/ 1694042 w 4495795"/>
              <a:gd name="connsiteY2352" fmla="*/ 720597 h 3402271"/>
              <a:gd name="connsiteX2353" fmla="*/ 1716873 w 4495795"/>
              <a:gd name="connsiteY2353" fmla="*/ 720597 h 3402271"/>
              <a:gd name="connsiteX2354" fmla="*/ 1735137 w 4495795"/>
              <a:gd name="connsiteY2354" fmla="*/ 708963 h 3402271"/>
              <a:gd name="connsiteX2355" fmla="*/ 1762535 w 4495795"/>
              <a:gd name="connsiteY2355" fmla="*/ 703146 h 3402271"/>
              <a:gd name="connsiteX2356" fmla="*/ 1789931 w 4495795"/>
              <a:gd name="connsiteY2356" fmla="*/ 703146 h 3402271"/>
              <a:gd name="connsiteX2357" fmla="*/ 1757969 w 4495795"/>
              <a:gd name="connsiteY2357" fmla="*/ 726414 h 3402271"/>
              <a:gd name="connsiteX2358" fmla="*/ 1730572 w 4495795"/>
              <a:gd name="connsiteY2358" fmla="*/ 749683 h 3402271"/>
              <a:gd name="connsiteX2359" fmla="*/ 1716873 w 4495795"/>
              <a:gd name="connsiteY2359" fmla="*/ 755500 h 3402271"/>
              <a:gd name="connsiteX2360" fmla="*/ 1703175 w 4495795"/>
              <a:gd name="connsiteY2360" fmla="*/ 761317 h 3402271"/>
              <a:gd name="connsiteX2361" fmla="*/ 1689476 w 4495795"/>
              <a:gd name="connsiteY2361" fmla="*/ 761317 h 3402271"/>
              <a:gd name="connsiteX2362" fmla="*/ 1675778 w 4495795"/>
              <a:gd name="connsiteY2362" fmla="*/ 755500 h 3402271"/>
              <a:gd name="connsiteX2363" fmla="*/ 1657513 w 4495795"/>
              <a:gd name="connsiteY2363" fmla="*/ 749683 h 3402271"/>
              <a:gd name="connsiteX2364" fmla="*/ 1652947 w 4495795"/>
              <a:gd name="connsiteY2364" fmla="*/ 749683 h 3402271"/>
              <a:gd name="connsiteX2365" fmla="*/ 1652947 w 4495795"/>
              <a:gd name="connsiteY2365" fmla="*/ 743866 h 3402271"/>
              <a:gd name="connsiteX2366" fmla="*/ 1657513 w 4495795"/>
              <a:gd name="connsiteY2366" fmla="*/ 732232 h 3402271"/>
              <a:gd name="connsiteX2367" fmla="*/ 1657513 w 4495795"/>
              <a:gd name="connsiteY2367" fmla="*/ 726414 h 3402271"/>
              <a:gd name="connsiteX2368" fmla="*/ 1657513 w 4495795"/>
              <a:gd name="connsiteY2368" fmla="*/ 720597 h 3402271"/>
              <a:gd name="connsiteX2369" fmla="*/ 1652947 w 4495795"/>
              <a:gd name="connsiteY2369" fmla="*/ 708963 h 3402271"/>
              <a:gd name="connsiteX2370" fmla="*/ 1643815 w 4495795"/>
              <a:gd name="connsiteY2370" fmla="*/ 708963 h 3402271"/>
              <a:gd name="connsiteX2371" fmla="*/ 1639249 w 4495795"/>
              <a:gd name="connsiteY2371" fmla="*/ 720597 h 3402271"/>
              <a:gd name="connsiteX2372" fmla="*/ 1634682 w 4495795"/>
              <a:gd name="connsiteY2372" fmla="*/ 708963 h 3402271"/>
              <a:gd name="connsiteX2373" fmla="*/ 1634682 w 4495795"/>
              <a:gd name="connsiteY2373" fmla="*/ 703146 h 3402271"/>
              <a:gd name="connsiteX2374" fmla="*/ 1625549 w 4495795"/>
              <a:gd name="connsiteY2374" fmla="*/ 691512 h 3402271"/>
              <a:gd name="connsiteX2375" fmla="*/ 1620982 w 4495795"/>
              <a:gd name="connsiteY2375" fmla="*/ 679878 h 3402271"/>
              <a:gd name="connsiteX2376" fmla="*/ 1611852 w 4495795"/>
              <a:gd name="connsiteY2376" fmla="*/ 679878 h 3402271"/>
              <a:gd name="connsiteX2377" fmla="*/ 1598152 w 4495795"/>
              <a:gd name="connsiteY2377" fmla="*/ 674061 h 3402271"/>
              <a:gd name="connsiteX2378" fmla="*/ 1579888 w 4495795"/>
              <a:gd name="connsiteY2378" fmla="*/ 656610 h 3402271"/>
              <a:gd name="connsiteX2379" fmla="*/ 1570755 w 4495795"/>
              <a:gd name="connsiteY2379" fmla="*/ 644975 h 3402271"/>
              <a:gd name="connsiteX2380" fmla="*/ 1547925 w 4495795"/>
              <a:gd name="connsiteY2380" fmla="*/ 615890 h 3402271"/>
              <a:gd name="connsiteX2381" fmla="*/ 1534227 w 4495795"/>
              <a:gd name="connsiteY2381" fmla="*/ 586805 h 3402271"/>
              <a:gd name="connsiteX2382" fmla="*/ 1534227 w 4495795"/>
              <a:gd name="connsiteY2382" fmla="*/ 569353 h 3402271"/>
              <a:gd name="connsiteX2383" fmla="*/ 1534227 w 4495795"/>
              <a:gd name="connsiteY2383" fmla="*/ 557719 h 3402271"/>
              <a:gd name="connsiteX2384" fmla="*/ 1538793 w 4495795"/>
              <a:gd name="connsiteY2384" fmla="*/ 551902 h 3402271"/>
              <a:gd name="connsiteX2385" fmla="*/ 1538793 w 4495795"/>
              <a:gd name="connsiteY2385" fmla="*/ 546085 h 3402271"/>
              <a:gd name="connsiteX2386" fmla="*/ 1538793 w 4495795"/>
              <a:gd name="connsiteY2386" fmla="*/ 540268 h 3402271"/>
              <a:gd name="connsiteX2387" fmla="*/ 1534227 w 4495795"/>
              <a:gd name="connsiteY2387" fmla="*/ 540268 h 3402271"/>
              <a:gd name="connsiteX2388" fmla="*/ 1493132 w 4495795"/>
              <a:gd name="connsiteY2388" fmla="*/ 516999 h 3402271"/>
              <a:gd name="connsiteX2389" fmla="*/ 1447471 w 4495795"/>
              <a:gd name="connsiteY2389" fmla="*/ 505366 h 3402271"/>
              <a:gd name="connsiteX2390" fmla="*/ 1447471 w 4495795"/>
              <a:gd name="connsiteY2390" fmla="*/ 499548 h 3402271"/>
              <a:gd name="connsiteX2391" fmla="*/ 1452036 w 4495795"/>
              <a:gd name="connsiteY2391" fmla="*/ 493732 h 3402271"/>
              <a:gd name="connsiteX2392" fmla="*/ 1456603 w 4495795"/>
              <a:gd name="connsiteY2392" fmla="*/ 493732 h 3402271"/>
              <a:gd name="connsiteX2393" fmla="*/ 1461170 w 4495795"/>
              <a:gd name="connsiteY2393" fmla="*/ 493732 h 3402271"/>
              <a:gd name="connsiteX2394" fmla="*/ 1461170 w 4495795"/>
              <a:gd name="connsiteY2394" fmla="*/ 487914 h 3402271"/>
              <a:gd name="connsiteX2395" fmla="*/ 1465736 w 4495795"/>
              <a:gd name="connsiteY2395" fmla="*/ 470463 h 3402271"/>
              <a:gd name="connsiteX2396" fmla="*/ 1470302 w 4495795"/>
              <a:gd name="connsiteY2396" fmla="*/ 458829 h 3402271"/>
              <a:gd name="connsiteX2397" fmla="*/ 1502265 w 4495795"/>
              <a:gd name="connsiteY2397" fmla="*/ 441378 h 3402271"/>
              <a:gd name="connsiteX2398" fmla="*/ 1534227 w 4495795"/>
              <a:gd name="connsiteY2398" fmla="*/ 435561 h 3402271"/>
              <a:gd name="connsiteX2399" fmla="*/ 1547925 w 4495795"/>
              <a:gd name="connsiteY2399" fmla="*/ 435561 h 3402271"/>
              <a:gd name="connsiteX2400" fmla="*/ 1552492 w 4495795"/>
              <a:gd name="connsiteY2400" fmla="*/ 441378 h 3402271"/>
              <a:gd name="connsiteX2401" fmla="*/ 1552492 w 4495795"/>
              <a:gd name="connsiteY2401" fmla="*/ 447195 h 3402271"/>
              <a:gd name="connsiteX2402" fmla="*/ 1552492 w 4495795"/>
              <a:gd name="connsiteY2402" fmla="*/ 464646 h 3402271"/>
              <a:gd name="connsiteX2403" fmla="*/ 1552492 w 4495795"/>
              <a:gd name="connsiteY2403" fmla="*/ 482097 h 3402271"/>
              <a:gd name="connsiteX2404" fmla="*/ 1561623 w 4495795"/>
              <a:gd name="connsiteY2404" fmla="*/ 493732 h 3402271"/>
              <a:gd name="connsiteX2405" fmla="*/ 1566190 w 4495795"/>
              <a:gd name="connsiteY2405" fmla="*/ 505366 h 3402271"/>
              <a:gd name="connsiteX2406" fmla="*/ 1579888 w 4495795"/>
              <a:gd name="connsiteY2406" fmla="*/ 511183 h 3402271"/>
              <a:gd name="connsiteX2407" fmla="*/ 1616417 w 4495795"/>
              <a:gd name="connsiteY2407" fmla="*/ 516999 h 3402271"/>
              <a:gd name="connsiteX2408" fmla="*/ 1652947 w 4495795"/>
              <a:gd name="connsiteY2408" fmla="*/ 516999 h 3402271"/>
              <a:gd name="connsiteX2409" fmla="*/ 1657513 w 4495795"/>
              <a:gd name="connsiteY2409" fmla="*/ 511183 h 3402271"/>
              <a:gd name="connsiteX2410" fmla="*/ 1662079 w 4495795"/>
              <a:gd name="connsiteY2410" fmla="*/ 505366 h 3402271"/>
              <a:gd name="connsiteX2411" fmla="*/ 1662079 w 4495795"/>
              <a:gd name="connsiteY2411" fmla="*/ 499548 h 3402271"/>
              <a:gd name="connsiteX2412" fmla="*/ 1662079 w 4495795"/>
              <a:gd name="connsiteY2412" fmla="*/ 493732 h 3402271"/>
              <a:gd name="connsiteX2413" fmla="*/ 1652947 w 4495795"/>
              <a:gd name="connsiteY2413" fmla="*/ 493732 h 3402271"/>
              <a:gd name="connsiteX2414" fmla="*/ 1643815 w 4495795"/>
              <a:gd name="connsiteY2414" fmla="*/ 493732 h 3402271"/>
              <a:gd name="connsiteX2415" fmla="*/ 1639249 w 4495795"/>
              <a:gd name="connsiteY2415" fmla="*/ 487914 h 3402271"/>
              <a:gd name="connsiteX2416" fmla="*/ 1634682 w 4495795"/>
              <a:gd name="connsiteY2416" fmla="*/ 482097 h 3402271"/>
              <a:gd name="connsiteX2417" fmla="*/ 1634682 w 4495795"/>
              <a:gd name="connsiteY2417" fmla="*/ 470463 h 3402271"/>
              <a:gd name="connsiteX2418" fmla="*/ 1643815 w 4495795"/>
              <a:gd name="connsiteY2418" fmla="*/ 458829 h 3402271"/>
              <a:gd name="connsiteX2419" fmla="*/ 1662079 w 4495795"/>
              <a:gd name="connsiteY2419" fmla="*/ 453012 h 3402271"/>
              <a:gd name="connsiteX2420" fmla="*/ 1698608 w 4495795"/>
              <a:gd name="connsiteY2420" fmla="*/ 447195 h 3402271"/>
              <a:gd name="connsiteX2421" fmla="*/ 1716873 w 4495795"/>
              <a:gd name="connsiteY2421" fmla="*/ 441378 h 3402271"/>
              <a:gd name="connsiteX2422" fmla="*/ 1712307 w 4495795"/>
              <a:gd name="connsiteY2422" fmla="*/ 412292 h 3402271"/>
              <a:gd name="connsiteX2423" fmla="*/ 1694042 w 4495795"/>
              <a:gd name="connsiteY2423" fmla="*/ 394841 h 3402271"/>
              <a:gd name="connsiteX2424" fmla="*/ 1703175 w 4495795"/>
              <a:gd name="connsiteY2424" fmla="*/ 389024 h 3402271"/>
              <a:gd name="connsiteX2425" fmla="*/ 1716873 w 4495795"/>
              <a:gd name="connsiteY2425" fmla="*/ 389024 h 3402271"/>
              <a:gd name="connsiteX2426" fmla="*/ 1726006 w 4495795"/>
              <a:gd name="connsiteY2426" fmla="*/ 371573 h 3402271"/>
              <a:gd name="connsiteX2427" fmla="*/ 1730572 w 4495795"/>
              <a:gd name="connsiteY2427" fmla="*/ 359939 h 3402271"/>
              <a:gd name="connsiteX2428" fmla="*/ 1739704 w 4495795"/>
              <a:gd name="connsiteY2428" fmla="*/ 348305 h 3402271"/>
              <a:gd name="connsiteX2429" fmla="*/ 1753402 w 4495795"/>
              <a:gd name="connsiteY2429" fmla="*/ 342487 h 3402271"/>
              <a:gd name="connsiteX2430" fmla="*/ 1767101 w 4495795"/>
              <a:gd name="connsiteY2430" fmla="*/ 336670 h 3402271"/>
              <a:gd name="connsiteX2431" fmla="*/ 1785365 w 4495795"/>
              <a:gd name="connsiteY2431" fmla="*/ 336670 h 3402271"/>
              <a:gd name="connsiteX2432" fmla="*/ 1812762 w 4495795"/>
              <a:gd name="connsiteY2432" fmla="*/ 319219 h 3402271"/>
              <a:gd name="connsiteX2433" fmla="*/ 1844725 w 4495795"/>
              <a:gd name="connsiteY2433" fmla="*/ 307585 h 3402271"/>
              <a:gd name="connsiteX2434" fmla="*/ 1881255 w 4495795"/>
              <a:gd name="connsiteY2434" fmla="*/ 301768 h 3402271"/>
              <a:gd name="connsiteX2435" fmla="*/ 1913218 w 4495795"/>
              <a:gd name="connsiteY2435" fmla="*/ 295951 h 3402271"/>
              <a:gd name="connsiteX2436" fmla="*/ 1926917 w 4495795"/>
              <a:gd name="connsiteY2436" fmla="*/ 295951 h 3402271"/>
              <a:gd name="connsiteX2437" fmla="*/ 1949747 w 4495795"/>
              <a:gd name="connsiteY2437" fmla="*/ 290134 h 3402271"/>
              <a:gd name="connsiteX2438" fmla="*/ 1958879 w 4495795"/>
              <a:gd name="connsiteY2438" fmla="*/ 272683 h 3402271"/>
              <a:gd name="connsiteX2439" fmla="*/ 1981706 w 4495795"/>
              <a:gd name="connsiteY2439" fmla="*/ 266865 h 3402271"/>
              <a:gd name="connsiteX2440" fmla="*/ 2013669 w 4495795"/>
              <a:gd name="connsiteY2440" fmla="*/ 266865 h 3402271"/>
              <a:gd name="connsiteX2441" fmla="*/ 2050198 w 4495795"/>
              <a:gd name="connsiteY2441" fmla="*/ 272683 h 3402271"/>
              <a:gd name="connsiteX2442" fmla="*/ 2073029 w 4495795"/>
              <a:gd name="connsiteY2442" fmla="*/ 261048 h 3402271"/>
              <a:gd name="connsiteX2443" fmla="*/ 2104992 w 4495795"/>
              <a:gd name="connsiteY2443" fmla="*/ 255231 h 3402271"/>
              <a:gd name="connsiteX2444" fmla="*/ 2114125 w 4495795"/>
              <a:gd name="connsiteY2444" fmla="*/ 255231 h 3402271"/>
              <a:gd name="connsiteX2445" fmla="*/ 2118691 w 4495795"/>
              <a:gd name="connsiteY2445" fmla="*/ 249414 h 3402271"/>
              <a:gd name="connsiteX2446" fmla="*/ 2132390 w 4495795"/>
              <a:gd name="connsiteY2446" fmla="*/ 243597 h 3402271"/>
              <a:gd name="connsiteX2447" fmla="*/ 2141522 w 4495795"/>
              <a:gd name="connsiteY2447" fmla="*/ 237780 h 3402271"/>
              <a:gd name="connsiteX2448" fmla="*/ 2155220 w 4495795"/>
              <a:gd name="connsiteY2448" fmla="*/ 220329 h 3402271"/>
              <a:gd name="connsiteX2449" fmla="*/ 2173485 w 4495795"/>
              <a:gd name="connsiteY2449" fmla="*/ 220329 h 3402271"/>
              <a:gd name="connsiteX2450" fmla="*/ 2210014 w 4495795"/>
              <a:gd name="connsiteY2450" fmla="*/ 214512 h 3402271"/>
              <a:gd name="connsiteX2451" fmla="*/ 2246544 w 4495795"/>
              <a:gd name="connsiteY2451" fmla="*/ 208695 h 3402271"/>
              <a:gd name="connsiteX2452" fmla="*/ 2324168 w 4495795"/>
              <a:gd name="connsiteY2452" fmla="*/ 202878 h 3402271"/>
              <a:gd name="connsiteX2453" fmla="*/ 2397227 w 4495795"/>
              <a:gd name="connsiteY2453" fmla="*/ 191243 h 3402271"/>
              <a:gd name="connsiteX2454" fmla="*/ 2438322 w 4495795"/>
              <a:gd name="connsiteY2454" fmla="*/ 179609 h 3402271"/>
              <a:gd name="connsiteX2455" fmla="*/ 2479417 w 4495795"/>
              <a:gd name="connsiteY2455" fmla="*/ 179609 h 3402271"/>
              <a:gd name="connsiteX2456" fmla="*/ 2520512 w 4495795"/>
              <a:gd name="connsiteY2456" fmla="*/ 173792 h 3402271"/>
              <a:gd name="connsiteX2457" fmla="*/ 2561608 w 4495795"/>
              <a:gd name="connsiteY2457" fmla="*/ 162158 h 3402271"/>
              <a:gd name="connsiteX2458" fmla="*/ 2593571 w 4495795"/>
              <a:gd name="connsiteY2458" fmla="*/ 150524 h 3402271"/>
              <a:gd name="connsiteX2459" fmla="*/ 2630100 w 4495795"/>
              <a:gd name="connsiteY2459" fmla="*/ 133073 h 3402271"/>
              <a:gd name="connsiteX2460" fmla="*/ 2662063 w 4495795"/>
              <a:gd name="connsiteY2460" fmla="*/ 133073 h 3402271"/>
              <a:gd name="connsiteX2461" fmla="*/ 2694027 w 4495795"/>
              <a:gd name="connsiteY2461" fmla="*/ 150524 h 3402271"/>
              <a:gd name="connsiteX2462" fmla="*/ 2735122 w 4495795"/>
              <a:gd name="connsiteY2462" fmla="*/ 150524 h 3402271"/>
              <a:gd name="connsiteX2463" fmla="*/ 2771651 w 4495795"/>
              <a:gd name="connsiteY2463" fmla="*/ 144707 h 3402271"/>
              <a:gd name="connsiteX2464" fmla="*/ 2812746 w 4495795"/>
              <a:gd name="connsiteY2464" fmla="*/ 127256 h 3402271"/>
              <a:gd name="connsiteX2465" fmla="*/ 2849276 w 4495795"/>
              <a:gd name="connsiteY2465" fmla="*/ 115622 h 3402271"/>
              <a:gd name="connsiteX2466" fmla="*/ 2876673 w 4495795"/>
              <a:gd name="connsiteY2466" fmla="*/ 115622 h 3402271"/>
              <a:gd name="connsiteX2467" fmla="*/ 2904070 w 4495795"/>
              <a:gd name="connsiteY2467" fmla="*/ 127256 h 3402271"/>
              <a:gd name="connsiteX2468" fmla="*/ 2945165 w 4495795"/>
              <a:gd name="connsiteY2468" fmla="*/ 127256 h 3402271"/>
              <a:gd name="connsiteX2469" fmla="*/ 2990826 w 4495795"/>
              <a:gd name="connsiteY2469" fmla="*/ 127256 h 3402271"/>
              <a:gd name="connsiteX2470" fmla="*/ 3036488 w 4495795"/>
              <a:gd name="connsiteY2470" fmla="*/ 121439 h 3402271"/>
              <a:gd name="connsiteX2471" fmla="*/ 3082150 w 4495795"/>
              <a:gd name="connsiteY2471" fmla="*/ 109805 h 3402271"/>
              <a:gd name="connsiteX2472" fmla="*/ 3114113 w 4495795"/>
              <a:gd name="connsiteY2472" fmla="*/ 103987 h 3402271"/>
              <a:gd name="connsiteX2473" fmla="*/ 3146076 w 4495795"/>
              <a:gd name="connsiteY2473" fmla="*/ 98170 h 3402271"/>
              <a:gd name="connsiteX2474" fmla="*/ 3182605 w 4495795"/>
              <a:gd name="connsiteY2474" fmla="*/ 103987 h 3402271"/>
              <a:gd name="connsiteX2475" fmla="*/ 3219134 w 4495795"/>
              <a:gd name="connsiteY2475" fmla="*/ 115622 h 3402271"/>
              <a:gd name="connsiteX2476" fmla="*/ 3246531 w 4495795"/>
              <a:gd name="connsiteY2476" fmla="*/ 121439 h 3402271"/>
              <a:gd name="connsiteX2477" fmla="*/ 3283060 w 4495795"/>
              <a:gd name="connsiteY2477" fmla="*/ 121439 h 3402271"/>
              <a:gd name="connsiteX2478" fmla="*/ 3315024 w 4495795"/>
              <a:gd name="connsiteY2478" fmla="*/ 98170 h 3402271"/>
              <a:gd name="connsiteX2479" fmla="*/ 3351553 w 4495795"/>
              <a:gd name="connsiteY2479" fmla="*/ 80719 h 3402271"/>
              <a:gd name="connsiteX2480" fmla="*/ 3383516 w 4495795"/>
              <a:gd name="connsiteY2480" fmla="*/ 74902 h 3402271"/>
              <a:gd name="connsiteX2481" fmla="*/ 3420045 w 4495795"/>
              <a:gd name="connsiteY2481" fmla="*/ 80719 h 3402271"/>
              <a:gd name="connsiteX2482" fmla="*/ 3461140 w 4495795"/>
              <a:gd name="connsiteY2482" fmla="*/ 80719 h 3402271"/>
              <a:gd name="connsiteX2483" fmla="*/ 3502236 w 4495795"/>
              <a:gd name="connsiteY2483" fmla="*/ 86536 h 3402271"/>
              <a:gd name="connsiteX2484" fmla="*/ 3543331 w 4495795"/>
              <a:gd name="connsiteY2484" fmla="*/ 103987 h 3402271"/>
              <a:gd name="connsiteX2485" fmla="*/ 3584427 w 4495795"/>
              <a:gd name="connsiteY2485" fmla="*/ 109805 h 3402271"/>
              <a:gd name="connsiteX2486" fmla="*/ 3634655 w 4495795"/>
              <a:gd name="connsiteY2486" fmla="*/ 109805 h 3402271"/>
              <a:gd name="connsiteX2487" fmla="*/ 3675750 w 4495795"/>
              <a:gd name="connsiteY2487" fmla="*/ 121439 h 3402271"/>
              <a:gd name="connsiteX2488" fmla="*/ 3698581 w 4495795"/>
              <a:gd name="connsiteY2488" fmla="*/ 144707 h 3402271"/>
              <a:gd name="connsiteX2489" fmla="*/ 3721411 w 4495795"/>
              <a:gd name="connsiteY2489" fmla="*/ 167975 h 3402271"/>
              <a:gd name="connsiteX2490" fmla="*/ 3744242 w 4495795"/>
              <a:gd name="connsiteY2490" fmla="*/ 179609 h 3402271"/>
              <a:gd name="connsiteX2491" fmla="*/ 3767073 w 4495795"/>
              <a:gd name="connsiteY2491" fmla="*/ 179609 h 3402271"/>
              <a:gd name="connsiteX2492" fmla="*/ 3780771 w 4495795"/>
              <a:gd name="connsiteY2492" fmla="*/ 173792 h 3402271"/>
              <a:gd name="connsiteX2493" fmla="*/ 3785338 w 4495795"/>
              <a:gd name="connsiteY2493" fmla="*/ 162158 h 3402271"/>
              <a:gd name="connsiteX2494" fmla="*/ 3785338 w 4495795"/>
              <a:gd name="connsiteY2494" fmla="*/ 150524 h 3402271"/>
              <a:gd name="connsiteX2495" fmla="*/ 3785338 w 4495795"/>
              <a:gd name="connsiteY2495" fmla="*/ 127256 h 3402271"/>
              <a:gd name="connsiteX2496" fmla="*/ 3840132 w 4495795"/>
              <a:gd name="connsiteY2496" fmla="*/ 133073 h 3402271"/>
              <a:gd name="connsiteX2497" fmla="*/ 3904058 w 4495795"/>
              <a:gd name="connsiteY2497" fmla="*/ 144707 h 3402271"/>
              <a:gd name="connsiteX2498" fmla="*/ 3958851 w 4495795"/>
              <a:gd name="connsiteY2498" fmla="*/ 150524 h 3402271"/>
              <a:gd name="connsiteX2499" fmla="*/ 4018212 w 4495795"/>
              <a:gd name="connsiteY2499" fmla="*/ 156341 h 3402271"/>
              <a:gd name="connsiteX2500" fmla="*/ 4073006 w 4495795"/>
              <a:gd name="connsiteY2500" fmla="*/ 167975 h 3402271"/>
              <a:gd name="connsiteX2501" fmla="*/ 4093419 w 4495795"/>
              <a:gd name="connsiteY2501" fmla="*/ 171976 h 3402271"/>
              <a:gd name="connsiteX2502" fmla="*/ 4116827 w 4495795"/>
              <a:gd name="connsiteY2502" fmla="*/ 159943 h 3402271"/>
              <a:gd name="connsiteX2503" fmla="*/ 4169635 w 4495795"/>
              <a:gd name="connsiteY2503" fmla="*/ 142492 h 3402271"/>
              <a:gd name="connsiteX2504" fmla="*/ 4214899 w 4495795"/>
              <a:gd name="connsiteY2504" fmla="*/ 119224 h 3402271"/>
              <a:gd name="connsiteX2505" fmla="*/ 4263936 w 4495795"/>
              <a:gd name="connsiteY2505" fmla="*/ 101773 h 3402271"/>
              <a:gd name="connsiteX2506" fmla="*/ 4309200 w 4495795"/>
              <a:gd name="connsiteY2506" fmla="*/ 78505 h 3402271"/>
              <a:gd name="connsiteX2507" fmla="*/ 4350693 w 4495795"/>
              <a:gd name="connsiteY2507" fmla="*/ 72687 h 3402271"/>
              <a:gd name="connsiteX2508" fmla="*/ 4384641 w 4495795"/>
              <a:gd name="connsiteY2508" fmla="*/ 66871 h 3402271"/>
              <a:gd name="connsiteX2509" fmla="*/ 4411046 w 4495795"/>
              <a:gd name="connsiteY2509" fmla="*/ 43602 h 3402271"/>
              <a:gd name="connsiteX2510" fmla="*/ 4433678 w 4495795"/>
              <a:gd name="connsiteY2510" fmla="*/ 20334 h 3402271"/>
              <a:gd name="connsiteX2511" fmla="*/ 4482714 w 4495795"/>
              <a:gd name="connsiteY2511" fmla="*/ 2882 h 340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</a:cxnLst>
            <a:rect l="l" t="t" r="r" b="b"/>
            <a:pathLst>
              <a:path w="4495795" h="3402271">
                <a:moveTo>
                  <a:pt x="3456573" y="3216124"/>
                </a:moveTo>
                <a:lnTo>
                  <a:pt x="3470272" y="3216124"/>
                </a:lnTo>
                <a:lnTo>
                  <a:pt x="3483970" y="3216124"/>
                </a:lnTo>
                <a:lnTo>
                  <a:pt x="3493103" y="3221942"/>
                </a:lnTo>
                <a:lnTo>
                  <a:pt x="3493103" y="3233576"/>
                </a:lnTo>
                <a:lnTo>
                  <a:pt x="3483970" y="3245210"/>
                </a:lnTo>
                <a:lnTo>
                  <a:pt x="3479404" y="3245210"/>
                </a:lnTo>
                <a:lnTo>
                  <a:pt x="3465706" y="3245210"/>
                </a:lnTo>
                <a:lnTo>
                  <a:pt x="3465706" y="3251027"/>
                </a:lnTo>
                <a:lnTo>
                  <a:pt x="3461139" y="3256844"/>
                </a:lnTo>
                <a:lnTo>
                  <a:pt x="3456573" y="3262661"/>
                </a:lnTo>
                <a:lnTo>
                  <a:pt x="3452007" y="3262661"/>
                </a:lnTo>
                <a:lnTo>
                  <a:pt x="3447441" y="3262661"/>
                </a:lnTo>
                <a:lnTo>
                  <a:pt x="3433743" y="3251027"/>
                </a:lnTo>
                <a:lnTo>
                  <a:pt x="3433743" y="3245210"/>
                </a:lnTo>
                <a:lnTo>
                  <a:pt x="3433743" y="3233576"/>
                </a:lnTo>
                <a:lnTo>
                  <a:pt x="3433743" y="3221942"/>
                </a:lnTo>
                <a:lnTo>
                  <a:pt x="3442875" y="3221942"/>
                </a:lnTo>
                <a:close/>
                <a:moveTo>
                  <a:pt x="3666618" y="3198673"/>
                </a:moveTo>
                <a:lnTo>
                  <a:pt x="3675751" y="3204490"/>
                </a:lnTo>
                <a:lnTo>
                  <a:pt x="3675751" y="3210307"/>
                </a:lnTo>
                <a:lnTo>
                  <a:pt x="3671185" y="3216124"/>
                </a:lnTo>
                <a:lnTo>
                  <a:pt x="3657486" y="3221942"/>
                </a:lnTo>
                <a:lnTo>
                  <a:pt x="3652920" y="3216124"/>
                </a:lnTo>
                <a:lnTo>
                  <a:pt x="3648354" y="3210307"/>
                </a:lnTo>
                <a:lnTo>
                  <a:pt x="3652920" y="3204490"/>
                </a:lnTo>
                <a:close/>
                <a:moveTo>
                  <a:pt x="3374385" y="3198671"/>
                </a:moveTo>
                <a:lnTo>
                  <a:pt x="3383517" y="3198671"/>
                </a:lnTo>
                <a:lnTo>
                  <a:pt x="3388083" y="3204488"/>
                </a:lnTo>
                <a:lnTo>
                  <a:pt x="3392649" y="3216122"/>
                </a:lnTo>
                <a:lnTo>
                  <a:pt x="3392649" y="3221940"/>
                </a:lnTo>
                <a:lnTo>
                  <a:pt x="3388083" y="3239391"/>
                </a:lnTo>
                <a:lnTo>
                  <a:pt x="3383517" y="3245208"/>
                </a:lnTo>
                <a:lnTo>
                  <a:pt x="3374385" y="3251025"/>
                </a:lnTo>
                <a:lnTo>
                  <a:pt x="3360686" y="3251025"/>
                </a:lnTo>
                <a:lnTo>
                  <a:pt x="3351554" y="3245208"/>
                </a:lnTo>
                <a:lnTo>
                  <a:pt x="3346988" y="3239391"/>
                </a:lnTo>
                <a:lnTo>
                  <a:pt x="3346988" y="3233574"/>
                </a:lnTo>
                <a:lnTo>
                  <a:pt x="3346988" y="3221940"/>
                </a:lnTo>
                <a:lnTo>
                  <a:pt x="3356120" y="3204488"/>
                </a:lnTo>
                <a:close/>
                <a:moveTo>
                  <a:pt x="3155207" y="3192856"/>
                </a:moveTo>
                <a:lnTo>
                  <a:pt x="3159773" y="3192856"/>
                </a:lnTo>
                <a:lnTo>
                  <a:pt x="3168906" y="3198673"/>
                </a:lnTo>
                <a:lnTo>
                  <a:pt x="3178038" y="3204490"/>
                </a:lnTo>
                <a:lnTo>
                  <a:pt x="3187170" y="3210307"/>
                </a:lnTo>
                <a:lnTo>
                  <a:pt x="3210001" y="3221942"/>
                </a:lnTo>
                <a:lnTo>
                  <a:pt x="3237398" y="3233576"/>
                </a:lnTo>
                <a:lnTo>
                  <a:pt x="3223699" y="3239393"/>
                </a:lnTo>
                <a:lnTo>
                  <a:pt x="3205435" y="3251027"/>
                </a:lnTo>
                <a:lnTo>
                  <a:pt x="3205435" y="3268478"/>
                </a:lnTo>
                <a:lnTo>
                  <a:pt x="3205435" y="3291746"/>
                </a:lnTo>
                <a:lnTo>
                  <a:pt x="3196302" y="3303380"/>
                </a:lnTo>
                <a:lnTo>
                  <a:pt x="3187170" y="3303380"/>
                </a:lnTo>
                <a:lnTo>
                  <a:pt x="3182604" y="3303380"/>
                </a:lnTo>
                <a:lnTo>
                  <a:pt x="3168906" y="3297563"/>
                </a:lnTo>
                <a:lnTo>
                  <a:pt x="3155207" y="3280112"/>
                </a:lnTo>
                <a:lnTo>
                  <a:pt x="3141509" y="3262661"/>
                </a:lnTo>
                <a:lnTo>
                  <a:pt x="3118678" y="3262661"/>
                </a:lnTo>
                <a:lnTo>
                  <a:pt x="3104979" y="3268478"/>
                </a:lnTo>
                <a:lnTo>
                  <a:pt x="3077583" y="3262661"/>
                </a:lnTo>
                <a:lnTo>
                  <a:pt x="3054752" y="3256844"/>
                </a:lnTo>
                <a:lnTo>
                  <a:pt x="3045619" y="3256844"/>
                </a:lnTo>
                <a:lnTo>
                  <a:pt x="3041053" y="3262661"/>
                </a:lnTo>
                <a:lnTo>
                  <a:pt x="3036487" y="3268478"/>
                </a:lnTo>
                <a:lnTo>
                  <a:pt x="3036487" y="3285929"/>
                </a:lnTo>
                <a:lnTo>
                  <a:pt x="3036487" y="3309198"/>
                </a:lnTo>
                <a:lnTo>
                  <a:pt x="3027355" y="3332466"/>
                </a:lnTo>
                <a:lnTo>
                  <a:pt x="3013657" y="3332466"/>
                </a:lnTo>
                <a:lnTo>
                  <a:pt x="3004524" y="3332466"/>
                </a:lnTo>
                <a:lnTo>
                  <a:pt x="2995392" y="3332466"/>
                </a:lnTo>
                <a:lnTo>
                  <a:pt x="2981693" y="3320832"/>
                </a:lnTo>
                <a:lnTo>
                  <a:pt x="2967995" y="3303380"/>
                </a:lnTo>
                <a:lnTo>
                  <a:pt x="2945164" y="3291746"/>
                </a:lnTo>
                <a:lnTo>
                  <a:pt x="2931466" y="3291746"/>
                </a:lnTo>
                <a:lnTo>
                  <a:pt x="2904069" y="3291746"/>
                </a:lnTo>
                <a:lnTo>
                  <a:pt x="2885804" y="3297563"/>
                </a:lnTo>
                <a:lnTo>
                  <a:pt x="2867539" y="3303380"/>
                </a:lnTo>
                <a:lnTo>
                  <a:pt x="2862973" y="3320832"/>
                </a:lnTo>
                <a:lnTo>
                  <a:pt x="2858407" y="3338283"/>
                </a:lnTo>
                <a:lnTo>
                  <a:pt x="2853841" y="3349917"/>
                </a:lnTo>
                <a:lnTo>
                  <a:pt x="2840142" y="3361551"/>
                </a:lnTo>
                <a:lnTo>
                  <a:pt x="2812745" y="3355734"/>
                </a:lnTo>
                <a:lnTo>
                  <a:pt x="2789915" y="3349917"/>
                </a:lnTo>
                <a:lnTo>
                  <a:pt x="2771650" y="3361551"/>
                </a:lnTo>
                <a:lnTo>
                  <a:pt x="2748819" y="3367368"/>
                </a:lnTo>
                <a:lnTo>
                  <a:pt x="2725989" y="3379002"/>
                </a:lnTo>
                <a:lnTo>
                  <a:pt x="2694026" y="3384820"/>
                </a:lnTo>
                <a:lnTo>
                  <a:pt x="2689459" y="3390636"/>
                </a:lnTo>
                <a:lnTo>
                  <a:pt x="2675761" y="3390636"/>
                </a:lnTo>
                <a:lnTo>
                  <a:pt x="2666629" y="3390636"/>
                </a:lnTo>
                <a:lnTo>
                  <a:pt x="2657496" y="3390636"/>
                </a:lnTo>
                <a:lnTo>
                  <a:pt x="2625533" y="3396454"/>
                </a:lnTo>
                <a:lnTo>
                  <a:pt x="2593570" y="3402271"/>
                </a:lnTo>
                <a:lnTo>
                  <a:pt x="2575305" y="3402271"/>
                </a:lnTo>
                <a:lnTo>
                  <a:pt x="2557041" y="3396454"/>
                </a:lnTo>
                <a:lnTo>
                  <a:pt x="2543342" y="3390636"/>
                </a:lnTo>
                <a:lnTo>
                  <a:pt x="2525078" y="3379002"/>
                </a:lnTo>
                <a:lnTo>
                  <a:pt x="2520511" y="3361551"/>
                </a:lnTo>
                <a:lnTo>
                  <a:pt x="2515946" y="3355734"/>
                </a:lnTo>
                <a:lnTo>
                  <a:pt x="2520511" y="3349917"/>
                </a:lnTo>
                <a:lnTo>
                  <a:pt x="2520511" y="3344100"/>
                </a:lnTo>
                <a:lnTo>
                  <a:pt x="2538776" y="3338283"/>
                </a:lnTo>
                <a:lnTo>
                  <a:pt x="2552474" y="3338283"/>
                </a:lnTo>
                <a:lnTo>
                  <a:pt x="2584438" y="3332466"/>
                </a:lnTo>
                <a:lnTo>
                  <a:pt x="2607268" y="3332466"/>
                </a:lnTo>
                <a:lnTo>
                  <a:pt x="2620967" y="3315014"/>
                </a:lnTo>
                <a:lnTo>
                  <a:pt x="2634665" y="3309198"/>
                </a:lnTo>
                <a:lnTo>
                  <a:pt x="2652930" y="3303380"/>
                </a:lnTo>
                <a:lnTo>
                  <a:pt x="2671195" y="3297563"/>
                </a:lnTo>
                <a:lnTo>
                  <a:pt x="2694026" y="3297563"/>
                </a:lnTo>
                <a:lnTo>
                  <a:pt x="2716856" y="3297563"/>
                </a:lnTo>
                <a:lnTo>
                  <a:pt x="2739687" y="3291746"/>
                </a:lnTo>
                <a:lnTo>
                  <a:pt x="2753386" y="3280112"/>
                </a:lnTo>
                <a:lnTo>
                  <a:pt x="2776216" y="3268478"/>
                </a:lnTo>
                <a:lnTo>
                  <a:pt x="2794481" y="3262661"/>
                </a:lnTo>
                <a:lnTo>
                  <a:pt x="2817312" y="3268478"/>
                </a:lnTo>
                <a:lnTo>
                  <a:pt x="2840142" y="3268478"/>
                </a:lnTo>
                <a:lnTo>
                  <a:pt x="2858407" y="3268478"/>
                </a:lnTo>
                <a:lnTo>
                  <a:pt x="2885804" y="3268478"/>
                </a:lnTo>
                <a:lnTo>
                  <a:pt x="2904069" y="3262661"/>
                </a:lnTo>
                <a:lnTo>
                  <a:pt x="2931466" y="3251027"/>
                </a:lnTo>
                <a:lnTo>
                  <a:pt x="2977127" y="3221942"/>
                </a:lnTo>
                <a:lnTo>
                  <a:pt x="3027355" y="3210307"/>
                </a:lnTo>
                <a:lnTo>
                  <a:pt x="3054752" y="3216124"/>
                </a:lnTo>
                <a:lnTo>
                  <a:pt x="3086715" y="3221942"/>
                </a:lnTo>
                <a:lnTo>
                  <a:pt x="3095847" y="3221942"/>
                </a:lnTo>
                <a:lnTo>
                  <a:pt x="3104979" y="3233576"/>
                </a:lnTo>
                <a:lnTo>
                  <a:pt x="3109546" y="3221942"/>
                </a:lnTo>
                <a:lnTo>
                  <a:pt x="3118678" y="3216124"/>
                </a:lnTo>
                <a:lnTo>
                  <a:pt x="3141509" y="3204490"/>
                </a:lnTo>
                <a:close/>
                <a:moveTo>
                  <a:pt x="2698593" y="3192854"/>
                </a:moveTo>
                <a:lnTo>
                  <a:pt x="2703159" y="3192854"/>
                </a:lnTo>
                <a:lnTo>
                  <a:pt x="2712291" y="3198671"/>
                </a:lnTo>
                <a:lnTo>
                  <a:pt x="2716857" y="3210305"/>
                </a:lnTo>
                <a:lnTo>
                  <a:pt x="2716857" y="3216122"/>
                </a:lnTo>
                <a:lnTo>
                  <a:pt x="2712291" y="3221940"/>
                </a:lnTo>
                <a:lnTo>
                  <a:pt x="2703159" y="3221940"/>
                </a:lnTo>
                <a:lnTo>
                  <a:pt x="2694027" y="3221940"/>
                </a:lnTo>
                <a:lnTo>
                  <a:pt x="2620968" y="3245208"/>
                </a:lnTo>
                <a:lnTo>
                  <a:pt x="2547910" y="3256842"/>
                </a:lnTo>
                <a:lnTo>
                  <a:pt x="2538777" y="3256842"/>
                </a:lnTo>
                <a:lnTo>
                  <a:pt x="2525079" y="3256842"/>
                </a:lnTo>
                <a:lnTo>
                  <a:pt x="2515947" y="3251025"/>
                </a:lnTo>
                <a:lnTo>
                  <a:pt x="2511380" y="3239391"/>
                </a:lnTo>
                <a:lnTo>
                  <a:pt x="2525079" y="3221940"/>
                </a:lnTo>
                <a:lnTo>
                  <a:pt x="2547910" y="3216122"/>
                </a:lnTo>
                <a:lnTo>
                  <a:pt x="2607269" y="3204488"/>
                </a:lnTo>
                <a:lnTo>
                  <a:pt x="2671196" y="3204488"/>
                </a:lnTo>
                <a:lnTo>
                  <a:pt x="2680328" y="3198671"/>
                </a:lnTo>
                <a:close/>
                <a:moveTo>
                  <a:pt x="3461139" y="3134685"/>
                </a:moveTo>
                <a:lnTo>
                  <a:pt x="3515933" y="3140502"/>
                </a:lnTo>
                <a:lnTo>
                  <a:pt x="3561595" y="3163771"/>
                </a:lnTo>
                <a:lnTo>
                  <a:pt x="3602690" y="3192856"/>
                </a:lnTo>
                <a:lnTo>
                  <a:pt x="3579860" y="3198673"/>
                </a:lnTo>
                <a:lnTo>
                  <a:pt x="3547897" y="3204490"/>
                </a:lnTo>
                <a:lnTo>
                  <a:pt x="3520500" y="3198673"/>
                </a:lnTo>
                <a:lnTo>
                  <a:pt x="3493103" y="3192856"/>
                </a:lnTo>
                <a:lnTo>
                  <a:pt x="3479404" y="3169588"/>
                </a:lnTo>
                <a:lnTo>
                  <a:pt x="3456573" y="3152136"/>
                </a:lnTo>
                <a:lnTo>
                  <a:pt x="3433743" y="3152136"/>
                </a:lnTo>
                <a:lnTo>
                  <a:pt x="3410912" y="3163771"/>
                </a:lnTo>
                <a:lnTo>
                  <a:pt x="3410912" y="3152136"/>
                </a:lnTo>
                <a:lnTo>
                  <a:pt x="3415478" y="3140502"/>
                </a:lnTo>
                <a:close/>
                <a:moveTo>
                  <a:pt x="2502248" y="3076513"/>
                </a:moveTo>
                <a:lnTo>
                  <a:pt x="2506815" y="3076513"/>
                </a:lnTo>
                <a:lnTo>
                  <a:pt x="2515948" y="3076513"/>
                </a:lnTo>
                <a:lnTo>
                  <a:pt x="2529646" y="3088148"/>
                </a:lnTo>
                <a:lnTo>
                  <a:pt x="2538778" y="3093965"/>
                </a:lnTo>
                <a:lnTo>
                  <a:pt x="2525080" y="3099782"/>
                </a:lnTo>
                <a:lnTo>
                  <a:pt x="2511381" y="3105599"/>
                </a:lnTo>
                <a:lnTo>
                  <a:pt x="2502248" y="3105599"/>
                </a:lnTo>
                <a:lnTo>
                  <a:pt x="2488551" y="3099782"/>
                </a:lnTo>
                <a:lnTo>
                  <a:pt x="2493117" y="3088148"/>
                </a:lnTo>
                <a:close/>
                <a:moveTo>
                  <a:pt x="3077583" y="3070696"/>
                </a:moveTo>
                <a:lnTo>
                  <a:pt x="3082149" y="3076512"/>
                </a:lnTo>
                <a:lnTo>
                  <a:pt x="3082149" y="3088147"/>
                </a:lnTo>
                <a:lnTo>
                  <a:pt x="3077583" y="3105598"/>
                </a:lnTo>
                <a:lnTo>
                  <a:pt x="3077584" y="3105598"/>
                </a:lnTo>
                <a:lnTo>
                  <a:pt x="3082150" y="3088147"/>
                </a:lnTo>
                <a:lnTo>
                  <a:pt x="3082150" y="3076513"/>
                </a:lnTo>
                <a:lnTo>
                  <a:pt x="3077584" y="3070697"/>
                </a:lnTo>
                <a:lnTo>
                  <a:pt x="3077585" y="3070697"/>
                </a:lnTo>
                <a:lnTo>
                  <a:pt x="3077584" y="3070696"/>
                </a:lnTo>
                <a:close/>
                <a:moveTo>
                  <a:pt x="3059318" y="3064878"/>
                </a:moveTo>
                <a:lnTo>
                  <a:pt x="3027355" y="3088147"/>
                </a:lnTo>
                <a:lnTo>
                  <a:pt x="2990825" y="3105598"/>
                </a:lnTo>
                <a:lnTo>
                  <a:pt x="2990826" y="3105598"/>
                </a:lnTo>
                <a:lnTo>
                  <a:pt x="3027356" y="3088147"/>
                </a:lnTo>
                <a:lnTo>
                  <a:pt x="3059319" y="3064878"/>
                </a:lnTo>
                <a:lnTo>
                  <a:pt x="3073016" y="3070696"/>
                </a:lnTo>
                <a:lnTo>
                  <a:pt x="3073017" y="3070696"/>
                </a:lnTo>
                <a:lnTo>
                  <a:pt x="3059319" y="3064878"/>
                </a:lnTo>
                <a:close/>
                <a:moveTo>
                  <a:pt x="3762507" y="3053244"/>
                </a:moveTo>
                <a:lnTo>
                  <a:pt x="3780771" y="3053244"/>
                </a:lnTo>
                <a:lnTo>
                  <a:pt x="3785338" y="3053244"/>
                </a:lnTo>
                <a:lnTo>
                  <a:pt x="3780771" y="3059061"/>
                </a:lnTo>
                <a:lnTo>
                  <a:pt x="3771639" y="3070696"/>
                </a:lnTo>
                <a:lnTo>
                  <a:pt x="3744242" y="3076512"/>
                </a:lnTo>
                <a:lnTo>
                  <a:pt x="3707713" y="3093964"/>
                </a:lnTo>
                <a:lnTo>
                  <a:pt x="3721411" y="3099781"/>
                </a:lnTo>
                <a:lnTo>
                  <a:pt x="3735110" y="3099781"/>
                </a:lnTo>
                <a:lnTo>
                  <a:pt x="3744242" y="3099781"/>
                </a:lnTo>
                <a:lnTo>
                  <a:pt x="3748808" y="3105598"/>
                </a:lnTo>
                <a:lnTo>
                  <a:pt x="3748808" y="3111415"/>
                </a:lnTo>
                <a:lnTo>
                  <a:pt x="3748808" y="3123049"/>
                </a:lnTo>
                <a:lnTo>
                  <a:pt x="3771639" y="3117232"/>
                </a:lnTo>
                <a:lnTo>
                  <a:pt x="3789904" y="3111415"/>
                </a:lnTo>
                <a:lnTo>
                  <a:pt x="3803602" y="3093964"/>
                </a:lnTo>
                <a:lnTo>
                  <a:pt x="3821867" y="3088147"/>
                </a:lnTo>
                <a:lnTo>
                  <a:pt x="3830999" y="3088147"/>
                </a:lnTo>
                <a:lnTo>
                  <a:pt x="3835565" y="3093964"/>
                </a:lnTo>
                <a:lnTo>
                  <a:pt x="3840132" y="3099781"/>
                </a:lnTo>
                <a:lnTo>
                  <a:pt x="3840132" y="3105598"/>
                </a:lnTo>
                <a:lnTo>
                  <a:pt x="3840132" y="3117232"/>
                </a:lnTo>
                <a:lnTo>
                  <a:pt x="3844697" y="3140500"/>
                </a:lnTo>
                <a:lnTo>
                  <a:pt x="3858396" y="3152134"/>
                </a:lnTo>
                <a:lnTo>
                  <a:pt x="3867529" y="3152134"/>
                </a:lnTo>
                <a:lnTo>
                  <a:pt x="3881227" y="3152134"/>
                </a:lnTo>
                <a:lnTo>
                  <a:pt x="3899491" y="3146318"/>
                </a:lnTo>
                <a:lnTo>
                  <a:pt x="3913190" y="3146318"/>
                </a:lnTo>
                <a:lnTo>
                  <a:pt x="3917756" y="3140500"/>
                </a:lnTo>
                <a:lnTo>
                  <a:pt x="3917756" y="3134683"/>
                </a:lnTo>
                <a:lnTo>
                  <a:pt x="3908624" y="3117232"/>
                </a:lnTo>
                <a:lnTo>
                  <a:pt x="3899491" y="3111415"/>
                </a:lnTo>
                <a:lnTo>
                  <a:pt x="3885793" y="3105598"/>
                </a:lnTo>
                <a:lnTo>
                  <a:pt x="3885793" y="3099781"/>
                </a:lnTo>
                <a:lnTo>
                  <a:pt x="3899491" y="3088147"/>
                </a:lnTo>
                <a:lnTo>
                  <a:pt x="3917756" y="3070696"/>
                </a:lnTo>
                <a:lnTo>
                  <a:pt x="3945153" y="3064878"/>
                </a:lnTo>
                <a:lnTo>
                  <a:pt x="3972550" y="3053244"/>
                </a:lnTo>
                <a:lnTo>
                  <a:pt x="3990815" y="3053244"/>
                </a:lnTo>
                <a:lnTo>
                  <a:pt x="4009079" y="3059061"/>
                </a:lnTo>
                <a:lnTo>
                  <a:pt x="4018212" y="3070696"/>
                </a:lnTo>
                <a:lnTo>
                  <a:pt x="4018212" y="3076512"/>
                </a:lnTo>
                <a:lnTo>
                  <a:pt x="4018212" y="3088147"/>
                </a:lnTo>
                <a:lnTo>
                  <a:pt x="4018212" y="3093964"/>
                </a:lnTo>
                <a:lnTo>
                  <a:pt x="4013645" y="3099781"/>
                </a:lnTo>
                <a:lnTo>
                  <a:pt x="3981682" y="3099781"/>
                </a:lnTo>
                <a:lnTo>
                  <a:pt x="3954285" y="3117232"/>
                </a:lnTo>
                <a:lnTo>
                  <a:pt x="3999947" y="3123049"/>
                </a:lnTo>
                <a:lnTo>
                  <a:pt x="4054741" y="3146318"/>
                </a:lnTo>
                <a:lnTo>
                  <a:pt x="4022778" y="3152134"/>
                </a:lnTo>
                <a:lnTo>
                  <a:pt x="3995381" y="3163769"/>
                </a:lnTo>
                <a:lnTo>
                  <a:pt x="3981682" y="3157952"/>
                </a:lnTo>
                <a:lnTo>
                  <a:pt x="3967984" y="3152134"/>
                </a:lnTo>
                <a:lnTo>
                  <a:pt x="3954285" y="3146318"/>
                </a:lnTo>
                <a:lnTo>
                  <a:pt x="3940587" y="3157952"/>
                </a:lnTo>
                <a:lnTo>
                  <a:pt x="3913190" y="3169586"/>
                </a:lnTo>
                <a:lnTo>
                  <a:pt x="3885793" y="3192854"/>
                </a:lnTo>
                <a:lnTo>
                  <a:pt x="3872094" y="3192854"/>
                </a:lnTo>
                <a:lnTo>
                  <a:pt x="3858396" y="3192854"/>
                </a:lnTo>
                <a:lnTo>
                  <a:pt x="3840132" y="3192854"/>
                </a:lnTo>
                <a:lnTo>
                  <a:pt x="3826433" y="3175403"/>
                </a:lnTo>
                <a:lnTo>
                  <a:pt x="3817301" y="3163769"/>
                </a:lnTo>
                <a:lnTo>
                  <a:pt x="3808168" y="3152134"/>
                </a:lnTo>
                <a:lnTo>
                  <a:pt x="3799036" y="3146318"/>
                </a:lnTo>
                <a:lnTo>
                  <a:pt x="3780771" y="3146318"/>
                </a:lnTo>
                <a:lnTo>
                  <a:pt x="3753375" y="3157952"/>
                </a:lnTo>
                <a:lnTo>
                  <a:pt x="3725978" y="3163769"/>
                </a:lnTo>
                <a:lnTo>
                  <a:pt x="3698581" y="3157952"/>
                </a:lnTo>
                <a:lnTo>
                  <a:pt x="3671184" y="3146318"/>
                </a:lnTo>
                <a:lnTo>
                  <a:pt x="3648353" y="3117232"/>
                </a:lnTo>
                <a:lnTo>
                  <a:pt x="3630088" y="3099781"/>
                </a:lnTo>
                <a:lnTo>
                  <a:pt x="3639220" y="3088147"/>
                </a:lnTo>
                <a:lnTo>
                  <a:pt x="3652919" y="3076512"/>
                </a:lnTo>
                <a:lnTo>
                  <a:pt x="3675750" y="3070696"/>
                </a:lnTo>
                <a:lnTo>
                  <a:pt x="3689448" y="3064878"/>
                </a:lnTo>
                <a:lnTo>
                  <a:pt x="3725978" y="3059061"/>
                </a:lnTo>
                <a:close/>
                <a:moveTo>
                  <a:pt x="3867528" y="3024160"/>
                </a:moveTo>
                <a:lnTo>
                  <a:pt x="3899490" y="3024160"/>
                </a:lnTo>
                <a:lnTo>
                  <a:pt x="3876660" y="3047428"/>
                </a:lnTo>
                <a:lnTo>
                  <a:pt x="3849263" y="3059062"/>
                </a:lnTo>
                <a:lnTo>
                  <a:pt x="3840131" y="3059062"/>
                </a:lnTo>
                <a:lnTo>
                  <a:pt x="3830998" y="3053245"/>
                </a:lnTo>
                <a:lnTo>
                  <a:pt x="3830998" y="3047428"/>
                </a:lnTo>
                <a:lnTo>
                  <a:pt x="3835564" y="3029977"/>
                </a:lnTo>
                <a:close/>
                <a:moveTo>
                  <a:pt x="3315023" y="3024159"/>
                </a:moveTo>
                <a:lnTo>
                  <a:pt x="3269361" y="3053244"/>
                </a:lnTo>
                <a:lnTo>
                  <a:pt x="3219133" y="3059061"/>
                </a:lnTo>
                <a:lnTo>
                  <a:pt x="3219134" y="3059061"/>
                </a:lnTo>
                <a:lnTo>
                  <a:pt x="3269362" y="3053244"/>
                </a:lnTo>
                <a:lnTo>
                  <a:pt x="3315024" y="3024159"/>
                </a:lnTo>
                <a:close/>
                <a:moveTo>
                  <a:pt x="3237398" y="3012525"/>
                </a:moveTo>
                <a:lnTo>
                  <a:pt x="3260229" y="3018342"/>
                </a:lnTo>
                <a:lnTo>
                  <a:pt x="3283059" y="3024159"/>
                </a:lnTo>
                <a:lnTo>
                  <a:pt x="3283060" y="3024159"/>
                </a:lnTo>
                <a:lnTo>
                  <a:pt x="3260230" y="3018342"/>
                </a:lnTo>
                <a:lnTo>
                  <a:pt x="3237399" y="3012525"/>
                </a:lnTo>
                <a:close/>
                <a:moveTo>
                  <a:pt x="3210001" y="3012525"/>
                </a:moveTo>
                <a:lnTo>
                  <a:pt x="3200869" y="3018342"/>
                </a:lnTo>
                <a:lnTo>
                  <a:pt x="3200869" y="3041610"/>
                </a:lnTo>
                <a:lnTo>
                  <a:pt x="3200869" y="3047427"/>
                </a:lnTo>
                <a:lnTo>
                  <a:pt x="3200869" y="3053244"/>
                </a:lnTo>
                <a:lnTo>
                  <a:pt x="3205435" y="3059061"/>
                </a:lnTo>
                <a:lnTo>
                  <a:pt x="3200870" y="3053245"/>
                </a:lnTo>
                <a:lnTo>
                  <a:pt x="3200870" y="3053244"/>
                </a:lnTo>
                <a:lnTo>
                  <a:pt x="3200870" y="3047428"/>
                </a:lnTo>
                <a:lnTo>
                  <a:pt x="3200870" y="3047427"/>
                </a:lnTo>
                <a:lnTo>
                  <a:pt x="3200870" y="3041611"/>
                </a:lnTo>
                <a:lnTo>
                  <a:pt x="3200870" y="3041610"/>
                </a:lnTo>
                <a:lnTo>
                  <a:pt x="3200870" y="3018343"/>
                </a:lnTo>
                <a:lnTo>
                  <a:pt x="3200870" y="3018342"/>
                </a:lnTo>
                <a:lnTo>
                  <a:pt x="3210002" y="3012525"/>
                </a:lnTo>
                <a:close/>
                <a:moveTo>
                  <a:pt x="4205423" y="2942722"/>
                </a:moveTo>
                <a:lnTo>
                  <a:pt x="4232820" y="2942722"/>
                </a:lnTo>
                <a:lnTo>
                  <a:pt x="4251084" y="2942722"/>
                </a:lnTo>
                <a:lnTo>
                  <a:pt x="4269349" y="2948539"/>
                </a:lnTo>
                <a:lnTo>
                  <a:pt x="4255651" y="2960173"/>
                </a:lnTo>
                <a:lnTo>
                  <a:pt x="4241952" y="2965990"/>
                </a:lnTo>
                <a:lnTo>
                  <a:pt x="4187158" y="2971807"/>
                </a:lnTo>
                <a:lnTo>
                  <a:pt x="4132364" y="2983442"/>
                </a:lnTo>
                <a:lnTo>
                  <a:pt x="4123232" y="2995075"/>
                </a:lnTo>
                <a:lnTo>
                  <a:pt x="4100401" y="2995075"/>
                </a:lnTo>
                <a:lnTo>
                  <a:pt x="4095835" y="2995075"/>
                </a:lnTo>
                <a:lnTo>
                  <a:pt x="4091269" y="2983442"/>
                </a:lnTo>
                <a:lnTo>
                  <a:pt x="4091269" y="2977624"/>
                </a:lnTo>
                <a:lnTo>
                  <a:pt x="4091269" y="2971807"/>
                </a:lnTo>
                <a:lnTo>
                  <a:pt x="4109534" y="2965990"/>
                </a:lnTo>
                <a:lnTo>
                  <a:pt x="4136931" y="2960173"/>
                </a:lnTo>
                <a:lnTo>
                  <a:pt x="4159761" y="2954356"/>
                </a:lnTo>
                <a:lnTo>
                  <a:pt x="4182592" y="2948539"/>
                </a:lnTo>
                <a:close/>
                <a:moveTo>
                  <a:pt x="4356106" y="2907817"/>
                </a:moveTo>
                <a:lnTo>
                  <a:pt x="4369804" y="2913634"/>
                </a:lnTo>
                <a:lnTo>
                  <a:pt x="4383503" y="2919451"/>
                </a:lnTo>
                <a:lnTo>
                  <a:pt x="4388069" y="2931085"/>
                </a:lnTo>
                <a:lnTo>
                  <a:pt x="4388069" y="2948537"/>
                </a:lnTo>
                <a:lnTo>
                  <a:pt x="4383503" y="2954354"/>
                </a:lnTo>
                <a:lnTo>
                  <a:pt x="4369804" y="2954354"/>
                </a:lnTo>
                <a:lnTo>
                  <a:pt x="4360672" y="2954354"/>
                </a:lnTo>
                <a:lnTo>
                  <a:pt x="4346974" y="2954354"/>
                </a:lnTo>
                <a:lnTo>
                  <a:pt x="4328709" y="2954354"/>
                </a:lnTo>
                <a:lnTo>
                  <a:pt x="4324143" y="2960171"/>
                </a:lnTo>
                <a:lnTo>
                  <a:pt x="4319577" y="2965988"/>
                </a:lnTo>
                <a:lnTo>
                  <a:pt x="4319577" y="2971805"/>
                </a:lnTo>
                <a:lnTo>
                  <a:pt x="4328709" y="2977622"/>
                </a:lnTo>
                <a:lnTo>
                  <a:pt x="4337841" y="2983440"/>
                </a:lnTo>
                <a:lnTo>
                  <a:pt x="4351540" y="2983440"/>
                </a:lnTo>
                <a:lnTo>
                  <a:pt x="4374371" y="2995073"/>
                </a:lnTo>
                <a:lnTo>
                  <a:pt x="4392635" y="2995073"/>
                </a:lnTo>
                <a:lnTo>
                  <a:pt x="4360672" y="3018342"/>
                </a:lnTo>
                <a:lnTo>
                  <a:pt x="4328709" y="3053244"/>
                </a:lnTo>
                <a:lnTo>
                  <a:pt x="4328709" y="3070696"/>
                </a:lnTo>
                <a:lnTo>
                  <a:pt x="4328709" y="3088147"/>
                </a:lnTo>
                <a:lnTo>
                  <a:pt x="4328709" y="3093964"/>
                </a:lnTo>
                <a:lnTo>
                  <a:pt x="4328709" y="3099781"/>
                </a:lnTo>
                <a:lnTo>
                  <a:pt x="4324143" y="3105598"/>
                </a:lnTo>
                <a:lnTo>
                  <a:pt x="4315010" y="3105598"/>
                </a:lnTo>
                <a:lnTo>
                  <a:pt x="4305878" y="3105598"/>
                </a:lnTo>
                <a:lnTo>
                  <a:pt x="4296746" y="3099781"/>
                </a:lnTo>
                <a:lnTo>
                  <a:pt x="4296746" y="3093964"/>
                </a:lnTo>
                <a:lnTo>
                  <a:pt x="4296746" y="3088147"/>
                </a:lnTo>
                <a:lnTo>
                  <a:pt x="4296746" y="3064878"/>
                </a:lnTo>
                <a:lnTo>
                  <a:pt x="4292180" y="3053244"/>
                </a:lnTo>
                <a:lnTo>
                  <a:pt x="4283047" y="3047427"/>
                </a:lnTo>
                <a:lnTo>
                  <a:pt x="4278481" y="3047427"/>
                </a:lnTo>
                <a:lnTo>
                  <a:pt x="4273915" y="3047427"/>
                </a:lnTo>
                <a:lnTo>
                  <a:pt x="4260216" y="3053244"/>
                </a:lnTo>
                <a:lnTo>
                  <a:pt x="4255651" y="3064878"/>
                </a:lnTo>
                <a:lnTo>
                  <a:pt x="4251084" y="3088147"/>
                </a:lnTo>
                <a:lnTo>
                  <a:pt x="4241952" y="3064878"/>
                </a:lnTo>
                <a:lnTo>
                  <a:pt x="4223687" y="3047427"/>
                </a:lnTo>
                <a:lnTo>
                  <a:pt x="4219121" y="3047427"/>
                </a:lnTo>
                <a:lnTo>
                  <a:pt x="4209989" y="3047427"/>
                </a:lnTo>
                <a:lnTo>
                  <a:pt x="4200857" y="3047427"/>
                </a:lnTo>
                <a:lnTo>
                  <a:pt x="4196291" y="3059061"/>
                </a:lnTo>
                <a:lnTo>
                  <a:pt x="4178026" y="3076512"/>
                </a:lnTo>
                <a:lnTo>
                  <a:pt x="4173460" y="3105598"/>
                </a:lnTo>
                <a:lnTo>
                  <a:pt x="4168894" y="3111415"/>
                </a:lnTo>
                <a:lnTo>
                  <a:pt x="4164327" y="3123049"/>
                </a:lnTo>
                <a:lnTo>
                  <a:pt x="4150629" y="3134683"/>
                </a:lnTo>
                <a:lnTo>
                  <a:pt x="4141497" y="3134683"/>
                </a:lnTo>
                <a:lnTo>
                  <a:pt x="4146063" y="3117232"/>
                </a:lnTo>
                <a:lnTo>
                  <a:pt x="4150629" y="3105598"/>
                </a:lnTo>
                <a:lnTo>
                  <a:pt x="4150629" y="3093964"/>
                </a:lnTo>
                <a:lnTo>
                  <a:pt x="4146063" y="3076512"/>
                </a:lnTo>
                <a:lnTo>
                  <a:pt x="4136931" y="3059061"/>
                </a:lnTo>
                <a:lnTo>
                  <a:pt x="4141497" y="3041610"/>
                </a:lnTo>
                <a:lnTo>
                  <a:pt x="4164327" y="3018342"/>
                </a:lnTo>
                <a:lnTo>
                  <a:pt x="4196291" y="3006707"/>
                </a:lnTo>
                <a:lnTo>
                  <a:pt x="4209989" y="3012525"/>
                </a:lnTo>
                <a:lnTo>
                  <a:pt x="4223687" y="3018342"/>
                </a:lnTo>
                <a:lnTo>
                  <a:pt x="4241952" y="3006707"/>
                </a:lnTo>
                <a:lnTo>
                  <a:pt x="4255651" y="2983440"/>
                </a:lnTo>
                <a:lnTo>
                  <a:pt x="4273915" y="2977622"/>
                </a:lnTo>
                <a:lnTo>
                  <a:pt x="4292180" y="2965988"/>
                </a:lnTo>
                <a:lnTo>
                  <a:pt x="4296746" y="2960171"/>
                </a:lnTo>
                <a:lnTo>
                  <a:pt x="4296746" y="2954354"/>
                </a:lnTo>
                <a:lnTo>
                  <a:pt x="4296746" y="2948537"/>
                </a:lnTo>
                <a:lnTo>
                  <a:pt x="4283047" y="2942720"/>
                </a:lnTo>
                <a:lnTo>
                  <a:pt x="4310444" y="2925269"/>
                </a:lnTo>
                <a:lnTo>
                  <a:pt x="4337841" y="2913634"/>
                </a:lnTo>
                <a:close/>
                <a:moveTo>
                  <a:pt x="1648385" y="2902002"/>
                </a:moveTo>
                <a:lnTo>
                  <a:pt x="1652951" y="2902002"/>
                </a:lnTo>
                <a:lnTo>
                  <a:pt x="1657517" y="2907819"/>
                </a:lnTo>
                <a:lnTo>
                  <a:pt x="1657517" y="2913636"/>
                </a:lnTo>
                <a:lnTo>
                  <a:pt x="1652951" y="2919453"/>
                </a:lnTo>
                <a:lnTo>
                  <a:pt x="1643819" y="2925271"/>
                </a:lnTo>
                <a:lnTo>
                  <a:pt x="1634686" y="2931087"/>
                </a:lnTo>
                <a:lnTo>
                  <a:pt x="1625552" y="2925271"/>
                </a:lnTo>
                <a:lnTo>
                  <a:pt x="1620986" y="2919453"/>
                </a:lnTo>
                <a:lnTo>
                  <a:pt x="1625552" y="2913636"/>
                </a:lnTo>
                <a:lnTo>
                  <a:pt x="1639252" y="2907819"/>
                </a:lnTo>
                <a:close/>
                <a:moveTo>
                  <a:pt x="3995381" y="2832195"/>
                </a:moveTo>
                <a:lnTo>
                  <a:pt x="3981682" y="2838013"/>
                </a:lnTo>
                <a:lnTo>
                  <a:pt x="3967984" y="2838013"/>
                </a:lnTo>
                <a:lnTo>
                  <a:pt x="3949719" y="2838013"/>
                </a:lnTo>
                <a:lnTo>
                  <a:pt x="3931455" y="2849647"/>
                </a:lnTo>
                <a:lnTo>
                  <a:pt x="3931455" y="2849648"/>
                </a:lnTo>
                <a:lnTo>
                  <a:pt x="3931454" y="2849648"/>
                </a:lnTo>
                <a:lnTo>
                  <a:pt x="3922321" y="2861282"/>
                </a:lnTo>
                <a:lnTo>
                  <a:pt x="3922321" y="2861283"/>
                </a:lnTo>
                <a:lnTo>
                  <a:pt x="3931454" y="2849649"/>
                </a:lnTo>
                <a:lnTo>
                  <a:pt x="3931455" y="2849649"/>
                </a:lnTo>
                <a:lnTo>
                  <a:pt x="3931455" y="2849648"/>
                </a:lnTo>
                <a:lnTo>
                  <a:pt x="3949719" y="2838014"/>
                </a:lnTo>
                <a:lnTo>
                  <a:pt x="3967984" y="2838014"/>
                </a:lnTo>
                <a:lnTo>
                  <a:pt x="3981682" y="2838014"/>
                </a:lnTo>
                <a:lnTo>
                  <a:pt x="3995381" y="2832196"/>
                </a:lnTo>
                <a:lnTo>
                  <a:pt x="4022778" y="2832196"/>
                </a:lnTo>
                <a:lnTo>
                  <a:pt x="4036476" y="2832196"/>
                </a:lnTo>
                <a:lnTo>
                  <a:pt x="4045609" y="2832196"/>
                </a:lnTo>
                <a:lnTo>
                  <a:pt x="4050174" y="2838014"/>
                </a:lnTo>
                <a:lnTo>
                  <a:pt x="4050174" y="2838013"/>
                </a:lnTo>
                <a:lnTo>
                  <a:pt x="4045609" y="2832195"/>
                </a:lnTo>
                <a:lnTo>
                  <a:pt x="4036476" y="2832195"/>
                </a:lnTo>
                <a:lnTo>
                  <a:pt x="4022778" y="2832195"/>
                </a:lnTo>
                <a:close/>
                <a:moveTo>
                  <a:pt x="4346973" y="2779844"/>
                </a:moveTo>
                <a:lnTo>
                  <a:pt x="4315011" y="2803110"/>
                </a:lnTo>
                <a:lnTo>
                  <a:pt x="4283048" y="2814744"/>
                </a:lnTo>
                <a:lnTo>
                  <a:pt x="4255652" y="2814744"/>
                </a:lnTo>
                <a:lnTo>
                  <a:pt x="4223688" y="2814744"/>
                </a:lnTo>
                <a:lnTo>
                  <a:pt x="4214556" y="2820561"/>
                </a:lnTo>
                <a:lnTo>
                  <a:pt x="4209990" y="2826378"/>
                </a:lnTo>
                <a:lnTo>
                  <a:pt x="4187159" y="2832195"/>
                </a:lnTo>
                <a:lnTo>
                  <a:pt x="4173461" y="2832195"/>
                </a:lnTo>
                <a:lnTo>
                  <a:pt x="4146064" y="2832195"/>
                </a:lnTo>
                <a:lnTo>
                  <a:pt x="4118667" y="2838013"/>
                </a:lnTo>
                <a:lnTo>
                  <a:pt x="4104968" y="2838013"/>
                </a:lnTo>
                <a:lnTo>
                  <a:pt x="4091270" y="2832195"/>
                </a:lnTo>
                <a:lnTo>
                  <a:pt x="4091270" y="2832196"/>
                </a:lnTo>
                <a:lnTo>
                  <a:pt x="4104968" y="2838014"/>
                </a:lnTo>
                <a:lnTo>
                  <a:pt x="4118667" y="2838014"/>
                </a:lnTo>
                <a:lnTo>
                  <a:pt x="4146064" y="2832196"/>
                </a:lnTo>
                <a:lnTo>
                  <a:pt x="4173461" y="2832196"/>
                </a:lnTo>
                <a:lnTo>
                  <a:pt x="4187159" y="2832196"/>
                </a:lnTo>
                <a:lnTo>
                  <a:pt x="4209990" y="2826379"/>
                </a:lnTo>
                <a:lnTo>
                  <a:pt x="4214556" y="2820562"/>
                </a:lnTo>
                <a:lnTo>
                  <a:pt x="4223688" y="2814745"/>
                </a:lnTo>
                <a:lnTo>
                  <a:pt x="4255652" y="2814745"/>
                </a:lnTo>
                <a:lnTo>
                  <a:pt x="4283048" y="2814745"/>
                </a:lnTo>
                <a:lnTo>
                  <a:pt x="4315011" y="2803111"/>
                </a:lnTo>
                <a:lnTo>
                  <a:pt x="4346974" y="2779844"/>
                </a:lnTo>
                <a:close/>
                <a:moveTo>
                  <a:pt x="4315011" y="2762390"/>
                </a:moveTo>
                <a:lnTo>
                  <a:pt x="4296747" y="2768208"/>
                </a:lnTo>
                <a:lnTo>
                  <a:pt x="4296747" y="2768209"/>
                </a:lnTo>
                <a:lnTo>
                  <a:pt x="4315011" y="2762391"/>
                </a:lnTo>
                <a:lnTo>
                  <a:pt x="4324144" y="2768209"/>
                </a:lnTo>
                <a:lnTo>
                  <a:pt x="4333276" y="2774026"/>
                </a:lnTo>
                <a:lnTo>
                  <a:pt x="4346975" y="2779843"/>
                </a:lnTo>
                <a:lnTo>
                  <a:pt x="4346975" y="2779842"/>
                </a:lnTo>
                <a:lnTo>
                  <a:pt x="4333276" y="2774025"/>
                </a:lnTo>
                <a:lnTo>
                  <a:pt x="4324144" y="2768208"/>
                </a:lnTo>
                <a:close/>
                <a:moveTo>
                  <a:pt x="2543342" y="2750756"/>
                </a:moveTo>
                <a:lnTo>
                  <a:pt x="2538776" y="2756573"/>
                </a:lnTo>
                <a:lnTo>
                  <a:pt x="2529644" y="2762390"/>
                </a:lnTo>
                <a:lnTo>
                  <a:pt x="2529645" y="2762390"/>
                </a:lnTo>
                <a:lnTo>
                  <a:pt x="2538776" y="2756573"/>
                </a:lnTo>
                <a:lnTo>
                  <a:pt x="2543342" y="2750757"/>
                </a:lnTo>
                <a:lnTo>
                  <a:pt x="2547909" y="2756573"/>
                </a:lnTo>
                <a:lnTo>
                  <a:pt x="2552474" y="2762390"/>
                </a:lnTo>
                <a:lnTo>
                  <a:pt x="2547910" y="2756574"/>
                </a:lnTo>
                <a:lnTo>
                  <a:pt x="2543343" y="2750758"/>
                </a:lnTo>
                <a:lnTo>
                  <a:pt x="2543344" y="2750757"/>
                </a:lnTo>
                <a:lnTo>
                  <a:pt x="2543343" y="2750756"/>
                </a:lnTo>
                <a:lnTo>
                  <a:pt x="2543342" y="2750757"/>
                </a:lnTo>
                <a:close/>
                <a:moveTo>
                  <a:pt x="2926903" y="2733310"/>
                </a:moveTo>
                <a:lnTo>
                  <a:pt x="2931467" y="2739123"/>
                </a:lnTo>
                <a:lnTo>
                  <a:pt x="2926904" y="2733311"/>
                </a:lnTo>
                <a:close/>
                <a:moveTo>
                  <a:pt x="1452037" y="2570427"/>
                </a:moveTo>
                <a:lnTo>
                  <a:pt x="1456604" y="2570427"/>
                </a:lnTo>
                <a:lnTo>
                  <a:pt x="1465737" y="2570427"/>
                </a:lnTo>
                <a:lnTo>
                  <a:pt x="1465737" y="2582061"/>
                </a:lnTo>
                <a:lnTo>
                  <a:pt x="1456604" y="2587879"/>
                </a:lnTo>
                <a:lnTo>
                  <a:pt x="1447471" y="2593695"/>
                </a:lnTo>
                <a:lnTo>
                  <a:pt x="1415508" y="2622780"/>
                </a:lnTo>
                <a:lnTo>
                  <a:pt x="1383545" y="2651866"/>
                </a:lnTo>
                <a:lnTo>
                  <a:pt x="1374412" y="2657683"/>
                </a:lnTo>
                <a:lnTo>
                  <a:pt x="1365281" y="2657683"/>
                </a:lnTo>
                <a:lnTo>
                  <a:pt x="1360715" y="2651866"/>
                </a:lnTo>
                <a:lnTo>
                  <a:pt x="1360715" y="2640232"/>
                </a:lnTo>
                <a:lnTo>
                  <a:pt x="1374412" y="2628598"/>
                </a:lnTo>
                <a:lnTo>
                  <a:pt x="1383545" y="2622780"/>
                </a:lnTo>
                <a:lnTo>
                  <a:pt x="1415508" y="2587879"/>
                </a:lnTo>
                <a:close/>
                <a:moveTo>
                  <a:pt x="3753370" y="2558796"/>
                </a:moveTo>
                <a:lnTo>
                  <a:pt x="3750003" y="2560941"/>
                </a:lnTo>
                <a:lnTo>
                  <a:pt x="3744241" y="2564610"/>
                </a:lnTo>
                <a:lnTo>
                  <a:pt x="3725978" y="2570427"/>
                </a:lnTo>
                <a:lnTo>
                  <a:pt x="3721411" y="2568488"/>
                </a:lnTo>
                <a:lnTo>
                  <a:pt x="3712279" y="2564610"/>
                </a:lnTo>
                <a:lnTo>
                  <a:pt x="3712278" y="2564610"/>
                </a:lnTo>
                <a:lnTo>
                  <a:pt x="3707713" y="2564610"/>
                </a:lnTo>
                <a:lnTo>
                  <a:pt x="3694014" y="2570427"/>
                </a:lnTo>
                <a:lnTo>
                  <a:pt x="3694024" y="2570424"/>
                </a:lnTo>
                <a:lnTo>
                  <a:pt x="3694014" y="2570428"/>
                </a:lnTo>
                <a:lnTo>
                  <a:pt x="3694018" y="2570427"/>
                </a:lnTo>
                <a:lnTo>
                  <a:pt x="3707714" y="2564611"/>
                </a:lnTo>
                <a:lnTo>
                  <a:pt x="3712276" y="2564611"/>
                </a:lnTo>
                <a:lnTo>
                  <a:pt x="3712279" y="2564610"/>
                </a:lnTo>
                <a:lnTo>
                  <a:pt x="3721410" y="2568488"/>
                </a:lnTo>
                <a:lnTo>
                  <a:pt x="3725977" y="2570427"/>
                </a:lnTo>
                <a:lnTo>
                  <a:pt x="3725978" y="2570427"/>
                </a:lnTo>
                <a:lnTo>
                  <a:pt x="3744242" y="2564610"/>
                </a:lnTo>
                <a:lnTo>
                  <a:pt x="3750003" y="2560941"/>
                </a:lnTo>
                <a:lnTo>
                  <a:pt x="3753369" y="2558797"/>
                </a:lnTo>
                <a:close/>
                <a:moveTo>
                  <a:pt x="3753374" y="2558793"/>
                </a:moveTo>
                <a:lnTo>
                  <a:pt x="3735109" y="2564610"/>
                </a:lnTo>
                <a:lnTo>
                  <a:pt x="3735110" y="2564610"/>
                </a:lnTo>
                <a:lnTo>
                  <a:pt x="3753373" y="2558794"/>
                </a:lnTo>
                <a:lnTo>
                  <a:pt x="3753371" y="2558795"/>
                </a:lnTo>
                <a:lnTo>
                  <a:pt x="3753372" y="2558795"/>
                </a:lnTo>
                <a:lnTo>
                  <a:pt x="3753375" y="2558793"/>
                </a:lnTo>
                <a:lnTo>
                  <a:pt x="3753373" y="2558794"/>
                </a:lnTo>
                <a:close/>
                <a:moveTo>
                  <a:pt x="1054778" y="2471539"/>
                </a:moveTo>
                <a:lnTo>
                  <a:pt x="1027383" y="2483172"/>
                </a:lnTo>
                <a:lnTo>
                  <a:pt x="1022816" y="2488989"/>
                </a:lnTo>
                <a:lnTo>
                  <a:pt x="1022816" y="2494806"/>
                </a:lnTo>
                <a:lnTo>
                  <a:pt x="1022816" y="2500623"/>
                </a:lnTo>
                <a:lnTo>
                  <a:pt x="1022821" y="2500623"/>
                </a:lnTo>
                <a:lnTo>
                  <a:pt x="1022821" y="2494806"/>
                </a:lnTo>
                <a:lnTo>
                  <a:pt x="1022821" y="2488989"/>
                </a:lnTo>
                <a:lnTo>
                  <a:pt x="1027387" y="2483173"/>
                </a:lnTo>
                <a:lnTo>
                  <a:pt x="1054784" y="2471539"/>
                </a:lnTo>
                <a:close/>
                <a:moveTo>
                  <a:pt x="1054781" y="2471537"/>
                </a:moveTo>
                <a:lnTo>
                  <a:pt x="1027384" y="2483171"/>
                </a:lnTo>
                <a:lnTo>
                  <a:pt x="1054779" y="2471538"/>
                </a:lnTo>
                <a:lnTo>
                  <a:pt x="1077609" y="2471538"/>
                </a:lnTo>
                <a:lnTo>
                  <a:pt x="1077609" y="2471539"/>
                </a:lnTo>
                <a:lnTo>
                  <a:pt x="1077611" y="2471539"/>
                </a:lnTo>
                <a:lnTo>
                  <a:pt x="1077611" y="2471537"/>
                </a:lnTo>
                <a:close/>
                <a:moveTo>
                  <a:pt x="680359" y="2390099"/>
                </a:moveTo>
                <a:lnTo>
                  <a:pt x="671227" y="2401734"/>
                </a:lnTo>
                <a:lnTo>
                  <a:pt x="662094" y="2401734"/>
                </a:lnTo>
                <a:lnTo>
                  <a:pt x="671227" y="2395917"/>
                </a:lnTo>
                <a:close/>
                <a:moveTo>
                  <a:pt x="694058" y="2378466"/>
                </a:moveTo>
                <a:lnTo>
                  <a:pt x="707756" y="2378466"/>
                </a:lnTo>
                <a:lnTo>
                  <a:pt x="698624" y="2384283"/>
                </a:lnTo>
                <a:lnTo>
                  <a:pt x="680359" y="2390099"/>
                </a:lnTo>
                <a:close/>
                <a:moveTo>
                  <a:pt x="2195208" y="2215189"/>
                </a:moveTo>
                <a:lnTo>
                  <a:pt x="2182617" y="2227220"/>
                </a:lnTo>
                <a:lnTo>
                  <a:pt x="2178051" y="2238854"/>
                </a:lnTo>
                <a:lnTo>
                  <a:pt x="2178051" y="2238855"/>
                </a:lnTo>
                <a:lnTo>
                  <a:pt x="2182617" y="2227221"/>
                </a:lnTo>
                <a:lnTo>
                  <a:pt x="2195208" y="2215190"/>
                </a:lnTo>
                <a:lnTo>
                  <a:pt x="2208174" y="2219189"/>
                </a:lnTo>
                <a:lnTo>
                  <a:pt x="2257210" y="2219189"/>
                </a:lnTo>
                <a:lnTo>
                  <a:pt x="2264911" y="2220037"/>
                </a:lnTo>
                <a:lnTo>
                  <a:pt x="2264912" y="2220036"/>
                </a:lnTo>
                <a:lnTo>
                  <a:pt x="2257210" y="2219188"/>
                </a:lnTo>
                <a:lnTo>
                  <a:pt x="2208174" y="2219188"/>
                </a:lnTo>
                <a:close/>
                <a:moveTo>
                  <a:pt x="703187" y="2000355"/>
                </a:moveTo>
                <a:lnTo>
                  <a:pt x="707754" y="2006172"/>
                </a:lnTo>
                <a:lnTo>
                  <a:pt x="698622" y="2017806"/>
                </a:lnTo>
                <a:lnTo>
                  <a:pt x="684923" y="2035257"/>
                </a:lnTo>
                <a:lnTo>
                  <a:pt x="680357" y="2041075"/>
                </a:lnTo>
                <a:lnTo>
                  <a:pt x="671225" y="2041075"/>
                </a:lnTo>
                <a:lnTo>
                  <a:pt x="666658" y="2041075"/>
                </a:lnTo>
                <a:lnTo>
                  <a:pt x="662092" y="2035257"/>
                </a:lnTo>
                <a:lnTo>
                  <a:pt x="662092" y="2029440"/>
                </a:lnTo>
                <a:lnTo>
                  <a:pt x="666658" y="2011989"/>
                </a:lnTo>
                <a:lnTo>
                  <a:pt x="671225" y="2006172"/>
                </a:lnTo>
                <a:lnTo>
                  <a:pt x="680357" y="2006172"/>
                </a:lnTo>
                <a:close/>
                <a:moveTo>
                  <a:pt x="328764" y="1913099"/>
                </a:moveTo>
                <a:lnTo>
                  <a:pt x="333331" y="1913099"/>
                </a:lnTo>
                <a:lnTo>
                  <a:pt x="337896" y="1918916"/>
                </a:lnTo>
                <a:lnTo>
                  <a:pt x="342462" y="1930550"/>
                </a:lnTo>
                <a:lnTo>
                  <a:pt x="342462" y="1936367"/>
                </a:lnTo>
                <a:lnTo>
                  <a:pt x="333331" y="1953818"/>
                </a:lnTo>
                <a:lnTo>
                  <a:pt x="319632" y="1959635"/>
                </a:lnTo>
                <a:lnTo>
                  <a:pt x="310500" y="1959635"/>
                </a:lnTo>
                <a:lnTo>
                  <a:pt x="301367" y="1959635"/>
                </a:lnTo>
                <a:lnTo>
                  <a:pt x="301367" y="1953818"/>
                </a:lnTo>
                <a:lnTo>
                  <a:pt x="301367" y="1942184"/>
                </a:lnTo>
                <a:lnTo>
                  <a:pt x="301367" y="1930550"/>
                </a:lnTo>
                <a:lnTo>
                  <a:pt x="305933" y="1918916"/>
                </a:lnTo>
                <a:lnTo>
                  <a:pt x="319632" y="1918916"/>
                </a:lnTo>
                <a:close/>
                <a:moveTo>
                  <a:pt x="438351" y="1889832"/>
                </a:moveTo>
                <a:lnTo>
                  <a:pt x="438351" y="1895647"/>
                </a:lnTo>
                <a:lnTo>
                  <a:pt x="438352" y="1895647"/>
                </a:lnTo>
                <a:lnTo>
                  <a:pt x="438352" y="1889833"/>
                </a:lnTo>
                <a:close/>
                <a:moveTo>
                  <a:pt x="438351" y="1889829"/>
                </a:moveTo>
                <a:lnTo>
                  <a:pt x="438351" y="1889831"/>
                </a:lnTo>
                <a:lnTo>
                  <a:pt x="438352" y="1889832"/>
                </a:lnTo>
                <a:lnTo>
                  <a:pt x="438352" y="1889830"/>
                </a:lnTo>
                <a:lnTo>
                  <a:pt x="447482" y="1895647"/>
                </a:lnTo>
                <a:lnTo>
                  <a:pt x="447483" y="1895647"/>
                </a:lnTo>
                <a:lnTo>
                  <a:pt x="438352" y="1889829"/>
                </a:lnTo>
                <a:lnTo>
                  <a:pt x="438352" y="1889830"/>
                </a:lnTo>
                <a:close/>
                <a:moveTo>
                  <a:pt x="1789931" y="1837475"/>
                </a:moveTo>
                <a:lnTo>
                  <a:pt x="1789929" y="1837476"/>
                </a:lnTo>
                <a:lnTo>
                  <a:pt x="1789929" y="1837477"/>
                </a:lnTo>
                <a:lnTo>
                  <a:pt x="1789931" y="1837476"/>
                </a:lnTo>
                <a:close/>
                <a:moveTo>
                  <a:pt x="1739702" y="1808392"/>
                </a:moveTo>
                <a:lnTo>
                  <a:pt x="1716871" y="1820026"/>
                </a:lnTo>
                <a:lnTo>
                  <a:pt x="1694594" y="1837053"/>
                </a:lnTo>
                <a:lnTo>
                  <a:pt x="1694042" y="1837475"/>
                </a:lnTo>
                <a:lnTo>
                  <a:pt x="1694043" y="1837475"/>
                </a:lnTo>
                <a:lnTo>
                  <a:pt x="1694042" y="1837476"/>
                </a:lnTo>
                <a:lnTo>
                  <a:pt x="1716873" y="1843293"/>
                </a:lnTo>
                <a:lnTo>
                  <a:pt x="1753401" y="1849111"/>
                </a:lnTo>
                <a:lnTo>
                  <a:pt x="1767099" y="1843293"/>
                </a:lnTo>
                <a:lnTo>
                  <a:pt x="1767101" y="1843293"/>
                </a:lnTo>
                <a:lnTo>
                  <a:pt x="1776231" y="1843293"/>
                </a:lnTo>
                <a:lnTo>
                  <a:pt x="1789420" y="1837692"/>
                </a:lnTo>
                <a:lnTo>
                  <a:pt x="1776233" y="1843292"/>
                </a:lnTo>
                <a:lnTo>
                  <a:pt x="1767101" y="1843292"/>
                </a:lnTo>
                <a:lnTo>
                  <a:pt x="1753402" y="1849110"/>
                </a:lnTo>
                <a:lnTo>
                  <a:pt x="1716873" y="1843292"/>
                </a:lnTo>
                <a:lnTo>
                  <a:pt x="1694043" y="1837475"/>
                </a:lnTo>
                <a:lnTo>
                  <a:pt x="1716873" y="1820025"/>
                </a:lnTo>
                <a:lnTo>
                  <a:pt x="1739703" y="1808392"/>
                </a:lnTo>
                <a:close/>
                <a:moveTo>
                  <a:pt x="1757969" y="1802573"/>
                </a:moveTo>
                <a:lnTo>
                  <a:pt x="1739704" y="1808390"/>
                </a:lnTo>
                <a:lnTo>
                  <a:pt x="1739702" y="1808391"/>
                </a:lnTo>
                <a:lnTo>
                  <a:pt x="1757967" y="1802574"/>
                </a:lnTo>
                <a:lnTo>
                  <a:pt x="1757969" y="1802574"/>
                </a:lnTo>
                <a:lnTo>
                  <a:pt x="1771665" y="1802574"/>
                </a:lnTo>
                <a:lnTo>
                  <a:pt x="1771667" y="1802574"/>
                </a:lnTo>
                <a:lnTo>
                  <a:pt x="1785365" y="1808391"/>
                </a:lnTo>
                <a:lnTo>
                  <a:pt x="1789931" y="1814208"/>
                </a:lnTo>
                <a:lnTo>
                  <a:pt x="1789931" y="1814207"/>
                </a:lnTo>
                <a:lnTo>
                  <a:pt x="1785365" y="1808390"/>
                </a:lnTo>
                <a:lnTo>
                  <a:pt x="1771667" y="1802573"/>
                </a:lnTo>
                <a:close/>
                <a:moveTo>
                  <a:pt x="1904082" y="1744404"/>
                </a:moveTo>
                <a:lnTo>
                  <a:pt x="1876688" y="1756037"/>
                </a:lnTo>
                <a:lnTo>
                  <a:pt x="1853858" y="1773488"/>
                </a:lnTo>
                <a:lnTo>
                  <a:pt x="1853857" y="1773489"/>
                </a:lnTo>
                <a:lnTo>
                  <a:pt x="1867555" y="1785123"/>
                </a:lnTo>
                <a:lnTo>
                  <a:pt x="1881254" y="1790940"/>
                </a:lnTo>
                <a:lnTo>
                  <a:pt x="1881258" y="1790940"/>
                </a:lnTo>
                <a:lnTo>
                  <a:pt x="1867558" y="1785123"/>
                </a:lnTo>
                <a:lnTo>
                  <a:pt x="1853861" y="1773489"/>
                </a:lnTo>
                <a:lnTo>
                  <a:pt x="1876690" y="1756038"/>
                </a:lnTo>
                <a:lnTo>
                  <a:pt x="1904083" y="1744405"/>
                </a:lnTo>
                <a:close/>
                <a:moveTo>
                  <a:pt x="1904085" y="1744402"/>
                </a:moveTo>
                <a:lnTo>
                  <a:pt x="1904083" y="1744403"/>
                </a:lnTo>
                <a:lnTo>
                  <a:pt x="1904085" y="1744404"/>
                </a:lnTo>
                <a:lnTo>
                  <a:pt x="1904086" y="1744404"/>
                </a:lnTo>
                <a:lnTo>
                  <a:pt x="1913219" y="1750222"/>
                </a:lnTo>
                <a:lnTo>
                  <a:pt x="1922350" y="1756037"/>
                </a:lnTo>
                <a:lnTo>
                  <a:pt x="1922350" y="1756036"/>
                </a:lnTo>
                <a:lnTo>
                  <a:pt x="1913218" y="1750220"/>
                </a:lnTo>
                <a:close/>
                <a:moveTo>
                  <a:pt x="1315054" y="1575707"/>
                </a:moveTo>
                <a:lnTo>
                  <a:pt x="1315053" y="1575708"/>
                </a:lnTo>
                <a:lnTo>
                  <a:pt x="1324181" y="1575708"/>
                </a:lnTo>
                <a:lnTo>
                  <a:pt x="1324184" y="1575707"/>
                </a:lnTo>
                <a:close/>
                <a:moveTo>
                  <a:pt x="1246561" y="1546622"/>
                </a:moveTo>
                <a:lnTo>
                  <a:pt x="1246558" y="1546623"/>
                </a:lnTo>
                <a:lnTo>
                  <a:pt x="1251122" y="1546623"/>
                </a:lnTo>
                <a:lnTo>
                  <a:pt x="1251124" y="1546623"/>
                </a:lnTo>
                <a:lnTo>
                  <a:pt x="1260255" y="1546623"/>
                </a:lnTo>
                <a:lnTo>
                  <a:pt x="1260257" y="1546623"/>
                </a:lnTo>
                <a:lnTo>
                  <a:pt x="1260257" y="1552440"/>
                </a:lnTo>
                <a:lnTo>
                  <a:pt x="1260257" y="1569891"/>
                </a:lnTo>
                <a:lnTo>
                  <a:pt x="1269389" y="1593159"/>
                </a:lnTo>
                <a:lnTo>
                  <a:pt x="1287653" y="1593159"/>
                </a:lnTo>
                <a:lnTo>
                  <a:pt x="1287654" y="1593159"/>
                </a:lnTo>
                <a:lnTo>
                  <a:pt x="1287656" y="1593158"/>
                </a:lnTo>
                <a:lnTo>
                  <a:pt x="1287655" y="1593158"/>
                </a:lnTo>
                <a:lnTo>
                  <a:pt x="1287653" y="1593159"/>
                </a:lnTo>
                <a:lnTo>
                  <a:pt x="1287654" y="1593158"/>
                </a:lnTo>
                <a:lnTo>
                  <a:pt x="1269392" y="1593158"/>
                </a:lnTo>
                <a:lnTo>
                  <a:pt x="1260260" y="1569890"/>
                </a:lnTo>
                <a:lnTo>
                  <a:pt x="1260260" y="1552439"/>
                </a:lnTo>
                <a:lnTo>
                  <a:pt x="1260260" y="1546622"/>
                </a:lnTo>
                <a:lnTo>
                  <a:pt x="1251127" y="1546622"/>
                </a:lnTo>
                <a:close/>
                <a:moveTo>
                  <a:pt x="1196331" y="1529173"/>
                </a:moveTo>
                <a:lnTo>
                  <a:pt x="1191764" y="1546623"/>
                </a:lnTo>
                <a:lnTo>
                  <a:pt x="1191764" y="1558257"/>
                </a:lnTo>
                <a:lnTo>
                  <a:pt x="1196331" y="1569891"/>
                </a:lnTo>
                <a:lnTo>
                  <a:pt x="1205463" y="1575708"/>
                </a:lnTo>
                <a:lnTo>
                  <a:pt x="1205465" y="1575706"/>
                </a:lnTo>
                <a:lnTo>
                  <a:pt x="1196334" y="1569890"/>
                </a:lnTo>
                <a:lnTo>
                  <a:pt x="1191767" y="1558256"/>
                </a:lnTo>
                <a:lnTo>
                  <a:pt x="1191767" y="1546622"/>
                </a:lnTo>
                <a:lnTo>
                  <a:pt x="1196333" y="1529173"/>
                </a:lnTo>
                <a:close/>
                <a:moveTo>
                  <a:pt x="1196332" y="1529171"/>
                </a:moveTo>
                <a:lnTo>
                  <a:pt x="1196332" y="1529172"/>
                </a:lnTo>
                <a:lnTo>
                  <a:pt x="1196334" y="1529172"/>
                </a:lnTo>
                <a:lnTo>
                  <a:pt x="1205461" y="1529172"/>
                </a:lnTo>
                <a:lnTo>
                  <a:pt x="1205463" y="1529171"/>
                </a:lnTo>
                <a:close/>
                <a:moveTo>
                  <a:pt x="1251121" y="1511721"/>
                </a:moveTo>
                <a:lnTo>
                  <a:pt x="1232857" y="1517538"/>
                </a:lnTo>
                <a:lnTo>
                  <a:pt x="1205463" y="1529172"/>
                </a:lnTo>
                <a:lnTo>
                  <a:pt x="1205465" y="1529172"/>
                </a:lnTo>
                <a:lnTo>
                  <a:pt x="1232862" y="1517537"/>
                </a:lnTo>
                <a:lnTo>
                  <a:pt x="1251122" y="1511721"/>
                </a:lnTo>
                <a:close/>
                <a:moveTo>
                  <a:pt x="1433767" y="1500087"/>
                </a:moveTo>
                <a:lnTo>
                  <a:pt x="1378976" y="1517537"/>
                </a:lnTo>
                <a:lnTo>
                  <a:pt x="1378978" y="1517537"/>
                </a:lnTo>
                <a:close/>
                <a:moveTo>
                  <a:pt x="739717" y="1500086"/>
                </a:moveTo>
                <a:lnTo>
                  <a:pt x="771680" y="1505903"/>
                </a:lnTo>
                <a:lnTo>
                  <a:pt x="748850" y="1517537"/>
                </a:lnTo>
                <a:lnTo>
                  <a:pt x="726017" y="1529172"/>
                </a:lnTo>
                <a:lnTo>
                  <a:pt x="716886" y="1529172"/>
                </a:lnTo>
                <a:lnTo>
                  <a:pt x="712320" y="1529172"/>
                </a:lnTo>
                <a:lnTo>
                  <a:pt x="712320" y="1517537"/>
                </a:lnTo>
                <a:lnTo>
                  <a:pt x="716886" y="1505903"/>
                </a:lnTo>
                <a:close/>
                <a:moveTo>
                  <a:pt x="1433771" y="1500085"/>
                </a:moveTo>
                <a:lnTo>
                  <a:pt x="1378977" y="1517536"/>
                </a:lnTo>
                <a:lnTo>
                  <a:pt x="1315052" y="1523353"/>
                </a:lnTo>
                <a:lnTo>
                  <a:pt x="1283088" y="1517536"/>
                </a:lnTo>
                <a:lnTo>
                  <a:pt x="1251125" y="1511719"/>
                </a:lnTo>
                <a:lnTo>
                  <a:pt x="1248494" y="1512557"/>
                </a:lnTo>
                <a:lnTo>
                  <a:pt x="1232860" y="1517536"/>
                </a:lnTo>
                <a:lnTo>
                  <a:pt x="1232861" y="1517536"/>
                </a:lnTo>
                <a:lnTo>
                  <a:pt x="1248494" y="1512557"/>
                </a:lnTo>
                <a:lnTo>
                  <a:pt x="1251122" y="1511720"/>
                </a:lnTo>
                <a:lnTo>
                  <a:pt x="1251125" y="1511720"/>
                </a:lnTo>
                <a:lnTo>
                  <a:pt x="1251126" y="1511720"/>
                </a:lnTo>
                <a:lnTo>
                  <a:pt x="1283089" y="1517537"/>
                </a:lnTo>
                <a:lnTo>
                  <a:pt x="1315052" y="1523354"/>
                </a:lnTo>
                <a:lnTo>
                  <a:pt x="1378974" y="1517537"/>
                </a:lnTo>
                <a:lnTo>
                  <a:pt x="1433768" y="1500086"/>
                </a:lnTo>
                <a:lnTo>
                  <a:pt x="1433768" y="1500087"/>
                </a:lnTo>
                <a:lnTo>
                  <a:pt x="1433771" y="1500086"/>
                </a:lnTo>
                <a:close/>
                <a:moveTo>
                  <a:pt x="520543" y="1453550"/>
                </a:moveTo>
                <a:lnTo>
                  <a:pt x="520543" y="1453551"/>
                </a:lnTo>
                <a:lnTo>
                  <a:pt x="529675" y="1459368"/>
                </a:lnTo>
                <a:lnTo>
                  <a:pt x="534240" y="1465184"/>
                </a:lnTo>
                <a:lnTo>
                  <a:pt x="552501" y="1471000"/>
                </a:lnTo>
                <a:lnTo>
                  <a:pt x="552502" y="1471000"/>
                </a:lnTo>
                <a:lnTo>
                  <a:pt x="534241" y="1465184"/>
                </a:lnTo>
                <a:lnTo>
                  <a:pt x="529675" y="1459367"/>
                </a:lnTo>
                <a:close/>
                <a:moveTo>
                  <a:pt x="54795" y="1383746"/>
                </a:moveTo>
                <a:lnTo>
                  <a:pt x="63927" y="1389563"/>
                </a:lnTo>
                <a:lnTo>
                  <a:pt x="63927" y="1401197"/>
                </a:lnTo>
                <a:lnTo>
                  <a:pt x="59361" y="1418648"/>
                </a:lnTo>
                <a:lnTo>
                  <a:pt x="45662" y="1424465"/>
                </a:lnTo>
                <a:lnTo>
                  <a:pt x="36530" y="1430282"/>
                </a:lnTo>
                <a:lnTo>
                  <a:pt x="31964" y="1447733"/>
                </a:lnTo>
                <a:lnTo>
                  <a:pt x="27398" y="1447733"/>
                </a:lnTo>
                <a:lnTo>
                  <a:pt x="22832" y="1447733"/>
                </a:lnTo>
                <a:lnTo>
                  <a:pt x="22832" y="1436099"/>
                </a:lnTo>
                <a:lnTo>
                  <a:pt x="18266" y="1430282"/>
                </a:lnTo>
                <a:lnTo>
                  <a:pt x="22832" y="1412831"/>
                </a:lnTo>
                <a:lnTo>
                  <a:pt x="36530" y="1389563"/>
                </a:lnTo>
                <a:lnTo>
                  <a:pt x="45662" y="1389563"/>
                </a:lnTo>
                <a:close/>
                <a:moveTo>
                  <a:pt x="132418" y="1325574"/>
                </a:moveTo>
                <a:lnTo>
                  <a:pt x="141551" y="1325574"/>
                </a:lnTo>
                <a:lnTo>
                  <a:pt x="155249" y="1325574"/>
                </a:lnTo>
                <a:lnTo>
                  <a:pt x="173514" y="1337208"/>
                </a:lnTo>
                <a:lnTo>
                  <a:pt x="141551" y="1348842"/>
                </a:lnTo>
                <a:lnTo>
                  <a:pt x="109588" y="1366294"/>
                </a:lnTo>
                <a:lnTo>
                  <a:pt x="105022" y="1366294"/>
                </a:lnTo>
                <a:lnTo>
                  <a:pt x="100455" y="1366294"/>
                </a:lnTo>
                <a:lnTo>
                  <a:pt x="100455" y="1360476"/>
                </a:lnTo>
                <a:lnTo>
                  <a:pt x="105022" y="1348842"/>
                </a:lnTo>
                <a:lnTo>
                  <a:pt x="114154" y="1331391"/>
                </a:lnTo>
                <a:close/>
                <a:moveTo>
                  <a:pt x="821908" y="1284854"/>
                </a:moveTo>
                <a:lnTo>
                  <a:pt x="812775" y="1290672"/>
                </a:lnTo>
                <a:lnTo>
                  <a:pt x="812771" y="1290672"/>
                </a:lnTo>
                <a:lnTo>
                  <a:pt x="794511" y="1290672"/>
                </a:lnTo>
                <a:lnTo>
                  <a:pt x="780812" y="1308123"/>
                </a:lnTo>
                <a:lnTo>
                  <a:pt x="757981" y="1313940"/>
                </a:lnTo>
                <a:lnTo>
                  <a:pt x="748850" y="1325574"/>
                </a:lnTo>
                <a:lnTo>
                  <a:pt x="739717" y="1331391"/>
                </a:lnTo>
                <a:lnTo>
                  <a:pt x="726018" y="1348842"/>
                </a:lnTo>
                <a:lnTo>
                  <a:pt x="721452" y="1366294"/>
                </a:lnTo>
                <a:lnTo>
                  <a:pt x="712320" y="1383745"/>
                </a:lnTo>
                <a:lnTo>
                  <a:pt x="707754" y="1389562"/>
                </a:lnTo>
                <a:lnTo>
                  <a:pt x="707750" y="1389562"/>
                </a:lnTo>
                <a:lnTo>
                  <a:pt x="698622" y="1389562"/>
                </a:lnTo>
                <a:lnTo>
                  <a:pt x="680357" y="1401196"/>
                </a:lnTo>
                <a:lnTo>
                  <a:pt x="680353" y="1401196"/>
                </a:lnTo>
                <a:lnTo>
                  <a:pt x="643828" y="1401196"/>
                </a:lnTo>
                <a:lnTo>
                  <a:pt x="611865" y="1418647"/>
                </a:lnTo>
                <a:lnTo>
                  <a:pt x="593601" y="1436098"/>
                </a:lnTo>
                <a:lnTo>
                  <a:pt x="570770" y="1465184"/>
                </a:lnTo>
                <a:lnTo>
                  <a:pt x="561638" y="1471001"/>
                </a:lnTo>
                <a:lnTo>
                  <a:pt x="561633" y="1471001"/>
                </a:lnTo>
                <a:lnTo>
                  <a:pt x="552505" y="1471001"/>
                </a:lnTo>
                <a:lnTo>
                  <a:pt x="552502" y="1471001"/>
                </a:lnTo>
                <a:lnTo>
                  <a:pt x="552505" y="1471002"/>
                </a:lnTo>
                <a:lnTo>
                  <a:pt x="561638" y="1471002"/>
                </a:lnTo>
                <a:lnTo>
                  <a:pt x="570770" y="1465185"/>
                </a:lnTo>
                <a:lnTo>
                  <a:pt x="593601" y="1436099"/>
                </a:lnTo>
                <a:lnTo>
                  <a:pt x="611865" y="1418648"/>
                </a:lnTo>
                <a:lnTo>
                  <a:pt x="643828" y="1401197"/>
                </a:lnTo>
                <a:lnTo>
                  <a:pt x="680357" y="1401197"/>
                </a:lnTo>
                <a:lnTo>
                  <a:pt x="698622" y="1389563"/>
                </a:lnTo>
                <a:lnTo>
                  <a:pt x="707754" y="1389563"/>
                </a:lnTo>
                <a:lnTo>
                  <a:pt x="712320" y="1383746"/>
                </a:lnTo>
                <a:lnTo>
                  <a:pt x="721452" y="1366295"/>
                </a:lnTo>
                <a:lnTo>
                  <a:pt x="726018" y="1348843"/>
                </a:lnTo>
                <a:lnTo>
                  <a:pt x="739717" y="1331392"/>
                </a:lnTo>
                <a:lnTo>
                  <a:pt x="748850" y="1325575"/>
                </a:lnTo>
                <a:lnTo>
                  <a:pt x="757981" y="1313941"/>
                </a:lnTo>
                <a:lnTo>
                  <a:pt x="780812" y="1308124"/>
                </a:lnTo>
                <a:lnTo>
                  <a:pt x="794511" y="1290673"/>
                </a:lnTo>
                <a:lnTo>
                  <a:pt x="812775" y="1290673"/>
                </a:lnTo>
                <a:lnTo>
                  <a:pt x="821908" y="1284855"/>
                </a:lnTo>
                <a:close/>
                <a:moveTo>
                  <a:pt x="1168936" y="1220868"/>
                </a:moveTo>
                <a:lnTo>
                  <a:pt x="1178069" y="1220868"/>
                </a:lnTo>
                <a:lnTo>
                  <a:pt x="1191767" y="1220868"/>
                </a:lnTo>
                <a:lnTo>
                  <a:pt x="1196334" y="1220868"/>
                </a:lnTo>
                <a:lnTo>
                  <a:pt x="1200900" y="1226685"/>
                </a:lnTo>
                <a:lnTo>
                  <a:pt x="1200900" y="1238319"/>
                </a:lnTo>
                <a:lnTo>
                  <a:pt x="1187201" y="1255770"/>
                </a:lnTo>
                <a:lnTo>
                  <a:pt x="1159805" y="1261587"/>
                </a:lnTo>
                <a:lnTo>
                  <a:pt x="1150672" y="1261587"/>
                </a:lnTo>
                <a:lnTo>
                  <a:pt x="1136973" y="1261587"/>
                </a:lnTo>
                <a:lnTo>
                  <a:pt x="1136973" y="1255770"/>
                </a:lnTo>
                <a:lnTo>
                  <a:pt x="1136973" y="1244136"/>
                </a:lnTo>
                <a:lnTo>
                  <a:pt x="1150672" y="1232502"/>
                </a:lnTo>
                <a:lnTo>
                  <a:pt x="1159805" y="1226685"/>
                </a:lnTo>
                <a:close/>
                <a:moveTo>
                  <a:pt x="844737" y="1220867"/>
                </a:moveTo>
                <a:lnTo>
                  <a:pt x="858433" y="1226683"/>
                </a:lnTo>
                <a:lnTo>
                  <a:pt x="858437" y="1226685"/>
                </a:lnTo>
                <a:lnTo>
                  <a:pt x="867568" y="1238318"/>
                </a:lnTo>
                <a:lnTo>
                  <a:pt x="849305" y="1255769"/>
                </a:lnTo>
                <a:lnTo>
                  <a:pt x="826474" y="1273220"/>
                </a:lnTo>
                <a:lnTo>
                  <a:pt x="821908" y="1279037"/>
                </a:lnTo>
                <a:lnTo>
                  <a:pt x="821908" y="1279038"/>
                </a:lnTo>
                <a:lnTo>
                  <a:pt x="826474" y="1273221"/>
                </a:lnTo>
                <a:lnTo>
                  <a:pt x="849305" y="1255770"/>
                </a:lnTo>
                <a:lnTo>
                  <a:pt x="867569" y="1238319"/>
                </a:lnTo>
                <a:lnTo>
                  <a:pt x="867568" y="1238318"/>
                </a:lnTo>
                <a:lnTo>
                  <a:pt x="867569" y="1238318"/>
                </a:lnTo>
                <a:lnTo>
                  <a:pt x="858437" y="1226684"/>
                </a:lnTo>
                <a:lnTo>
                  <a:pt x="844739" y="1220867"/>
                </a:lnTo>
                <a:close/>
                <a:moveTo>
                  <a:pt x="821908" y="1220867"/>
                </a:moveTo>
                <a:lnTo>
                  <a:pt x="794511" y="1226684"/>
                </a:lnTo>
                <a:lnTo>
                  <a:pt x="776246" y="1238318"/>
                </a:lnTo>
                <a:lnTo>
                  <a:pt x="735151" y="1261586"/>
                </a:lnTo>
                <a:lnTo>
                  <a:pt x="684923" y="1284854"/>
                </a:lnTo>
                <a:lnTo>
                  <a:pt x="662092" y="1319757"/>
                </a:lnTo>
                <a:lnTo>
                  <a:pt x="630130" y="1360476"/>
                </a:lnTo>
                <a:lnTo>
                  <a:pt x="584468" y="1383745"/>
                </a:lnTo>
                <a:lnTo>
                  <a:pt x="534241" y="1412830"/>
                </a:lnTo>
                <a:lnTo>
                  <a:pt x="525109" y="1424464"/>
                </a:lnTo>
                <a:lnTo>
                  <a:pt x="520543" y="1436098"/>
                </a:lnTo>
                <a:lnTo>
                  <a:pt x="520543" y="1436099"/>
                </a:lnTo>
                <a:lnTo>
                  <a:pt x="525109" y="1424465"/>
                </a:lnTo>
                <a:lnTo>
                  <a:pt x="534241" y="1412831"/>
                </a:lnTo>
                <a:lnTo>
                  <a:pt x="584468" y="1383746"/>
                </a:lnTo>
                <a:lnTo>
                  <a:pt x="630130" y="1360477"/>
                </a:lnTo>
                <a:lnTo>
                  <a:pt x="662092" y="1319758"/>
                </a:lnTo>
                <a:lnTo>
                  <a:pt x="684923" y="1284855"/>
                </a:lnTo>
                <a:lnTo>
                  <a:pt x="735151" y="1261587"/>
                </a:lnTo>
                <a:lnTo>
                  <a:pt x="776246" y="1238319"/>
                </a:lnTo>
                <a:lnTo>
                  <a:pt x="794511" y="1226685"/>
                </a:lnTo>
                <a:lnTo>
                  <a:pt x="821908" y="1220868"/>
                </a:lnTo>
                <a:lnTo>
                  <a:pt x="831040" y="1220868"/>
                </a:lnTo>
                <a:lnTo>
                  <a:pt x="844737" y="1220868"/>
                </a:lnTo>
                <a:lnTo>
                  <a:pt x="844735" y="1220867"/>
                </a:lnTo>
                <a:lnTo>
                  <a:pt x="831040" y="1220867"/>
                </a:lnTo>
                <a:lnTo>
                  <a:pt x="831036" y="1220867"/>
                </a:lnTo>
                <a:close/>
                <a:moveTo>
                  <a:pt x="305932" y="1203415"/>
                </a:moveTo>
                <a:lnTo>
                  <a:pt x="310499" y="1209231"/>
                </a:lnTo>
                <a:lnTo>
                  <a:pt x="319631" y="1209231"/>
                </a:lnTo>
                <a:lnTo>
                  <a:pt x="324197" y="1215049"/>
                </a:lnTo>
                <a:lnTo>
                  <a:pt x="319631" y="1220866"/>
                </a:lnTo>
                <a:lnTo>
                  <a:pt x="310499" y="1232500"/>
                </a:lnTo>
                <a:lnTo>
                  <a:pt x="296800" y="1244134"/>
                </a:lnTo>
                <a:lnTo>
                  <a:pt x="255705" y="1273219"/>
                </a:lnTo>
                <a:lnTo>
                  <a:pt x="228308" y="1284853"/>
                </a:lnTo>
                <a:lnTo>
                  <a:pt x="223742" y="1284853"/>
                </a:lnTo>
                <a:lnTo>
                  <a:pt x="219176" y="1279036"/>
                </a:lnTo>
                <a:lnTo>
                  <a:pt x="219176" y="1273219"/>
                </a:lnTo>
                <a:lnTo>
                  <a:pt x="219176" y="1267402"/>
                </a:lnTo>
                <a:lnTo>
                  <a:pt x="223742" y="1244134"/>
                </a:lnTo>
                <a:lnTo>
                  <a:pt x="232874" y="1232500"/>
                </a:lnTo>
                <a:lnTo>
                  <a:pt x="269403" y="1215049"/>
                </a:lnTo>
                <a:close/>
                <a:moveTo>
                  <a:pt x="1187201" y="1075439"/>
                </a:moveTo>
                <a:lnTo>
                  <a:pt x="1196335" y="1075439"/>
                </a:lnTo>
                <a:lnTo>
                  <a:pt x="1200900" y="1075439"/>
                </a:lnTo>
                <a:lnTo>
                  <a:pt x="1210033" y="1081256"/>
                </a:lnTo>
                <a:lnTo>
                  <a:pt x="1210033" y="1087073"/>
                </a:lnTo>
                <a:lnTo>
                  <a:pt x="1214599" y="1098707"/>
                </a:lnTo>
                <a:lnTo>
                  <a:pt x="1210033" y="1116158"/>
                </a:lnTo>
                <a:lnTo>
                  <a:pt x="1205467" y="1121975"/>
                </a:lnTo>
                <a:lnTo>
                  <a:pt x="1200900" y="1127793"/>
                </a:lnTo>
                <a:lnTo>
                  <a:pt x="1191768" y="1133609"/>
                </a:lnTo>
                <a:lnTo>
                  <a:pt x="1187201" y="1133609"/>
                </a:lnTo>
                <a:lnTo>
                  <a:pt x="1178070" y="1127793"/>
                </a:lnTo>
                <a:lnTo>
                  <a:pt x="1178070" y="1116158"/>
                </a:lnTo>
                <a:lnTo>
                  <a:pt x="1178070" y="1110341"/>
                </a:lnTo>
                <a:lnTo>
                  <a:pt x="1178070" y="1092890"/>
                </a:lnTo>
                <a:lnTo>
                  <a:pt x="1178070" y="1081256"/>
                </a:lnTo>
                <a:close/>
                <a:moveTo>
                  <a:pt x="831039" y="988184"/>
                </a:moveTo>
                <a:lnTo>
                  <a:pt x="844738" y="988184"/>
                </a:lnTo>
                <a:lnTo>
                  <a:pt x="849304" y="994002"/>
                </a:lnTo>
                <a:lnTo>
                  <a:pt x="849304" y="999819"/>
                </a:lnTo>
                <a:lnTo>
                  <a:pt x="849304" y="1011453"/>
                </a:lnTo>
                <a:lnTo>
                  <a:pt x="835605" y="1028904"/>
                </a:lnTo>
                <a:lnTo>
                  <a:pt x="821907" y="1034721"/>
                </a:lnTo>
                <a:lnTo>
                  <a:pt x="812774" y="1034721"/>
                </a:lnTo>
                <a:lnTo>
                  <a:pt x="808208" y="1028904"/>
                </a:lnTo>
                <a:lnTo>
                  <a:pt x="799076" y="1023087"/>
                </a:lnTo>
                <a:lnTo>
                  <a:pt x="808208" y="1011453"/>
                </a:lnTo>
                <a:lnTo>
                  <a:pt x="817340" y="994002"/>
                </a:lnTo>
                <a:close/>
                <a:moveTo>
                  <a:pt x="630130" y="988184"/>
                </a:moveTo>
                <a:lnTo>
                  <a:pt x="634696" y="994002"/>
                </a:lnTo>
                <a:lnTo>
                  <a:pt x="639262" y="1017270"/>
                </a:lnTo>
                <a:lnTo>
                  <a:pt x="634696" y="1028904"/>
                </a:lnTo>
                <a:lnTo>
                  <a:pt x="630130" y="1040539"/>
                </a:lnTo>
                <a:lnTo>
                  <a:pt x="598167" y="1063807"/>
                </a:lnTo>
                <a:lnTo>
                  <a:pt x="561638" y="1075441"/>
                </a:lnTo>
                <a:lnTo>
                  <a:pt x="557072" y="1075441"/>
                </a:lnTo>
                <a:lnTo>
                  <a:pt x="552506" y="1075441"/>
                </a:lnTo>
                <a:lnTo>
                  <a:pt x="552506" y="1069624"/>
                </a:lnTo>
                <a:lnTo>
                  <a:pt x="557072" y="1052173"/>
                </a:lnTo>
                <a:lnTo>
                  <a:pt x="566204" y="1034721"/>
                </a:lnTo>
                <a:lnTo>
                  <a:pt x="570770" y="1028904"/>
                </a:lnTo>
                <a:lnTo>
                  <a:pt x="598167" y="999819"/>
                </a:lnTo>
                <a:close/>
                <a:moveTo>
                  <a:pt x="1566190" y="976550"/>
                </a:moveTo>
                <a:lnTo>
                  <a:pt x="1570756" y="976550"/>
                </a:lnTo>
                <a:lnTo>
                  <a:pt x="1579889" y="976550"/>
                </a:lnTo>
                <a:lnTo>
                  <a:pt x="1598153" y="976550"/>
                </a:lnTo>
                <a:lnTo>
                  <a:pt x="1607286" y="982367"/>
                </a:lnTo>
                <a:lnTo>
                  <a:pt x="1598153" y="988183"/>
                </a:lnTo>
                <a:lnTo>
                  <a:pt x="1579889" y="994001"/>
                </a:lnTo>
                <a:lnTo>
                  <a:pt x="1575323" y="994001"/>
                </a:lnTo>
                <a:lnTo>
                  <a:pt x="1566190" y="999818"/>
                </a:lnTo>
                <a:lnTo>
                  <a:pt x="1561624" y="994001"/>
                </a:lnTo>
                <a:lnTo>
                  <a:pt x="1561624" y="988183"/>
                </a:lnTo>
                <a:lnTo>
                  <a:pt x="1561624" y="982367"/>
                </a:lnTo>
                <a:close/>
                <a:moveTo>
                  <a:pt x="1036518" y="970733"/>
                </a:moveTo>
                <a:lnTo>
                  <a:pt x="1041084" y="976551"/>
                </a:lnTo>
                <a:lnTo>
                  <a:pt x="1045650" y="982368"/>
                </a:lnTo>
                <a:lnTo>
                  <a:pt x="1041084" y="988184"/>
                </a:lnTo>
                <a:lnTo>
                  <a:pt x="1036518" y="994002"/>
                </a:lnTo>
                <a:lnTo>
                  <a:pt x="1041084" y="1011453"/>
                </a:lnTo>
                <a:lnTo>
                  <a:pt x="1054783" y="1017270"/>
                </a:lnTo>
                <a:lnTo>
                  <a:pt x="1073047" y="1017270"/>
                </a:lnTo>
                <a:lnTo>
                  <a:pt x="1086745" y="1023087"/>
                </a:lnTo>
                <a:lnTo>
                  <a:pt x="1100444" y="1023087"/>
                </a:lnTo>
                <a:lnTo>
                  <a:pt x="1109577" y="1028904"/>
                </a:lnTo>
                <a:lnTo>
                  <a:pt x="1114142" y="1034721"/>
                </a:lnTo>
                <a:lnTo>
                  <a:pt x="1114142" y="1040539"/>
                </a:lnTo>
                <a:lnTo>
                  <a:pt x="1114142" y="1046355"/>
                </a:lnTo>
                <a:lnTo>
                  <a:pt x="1054783" y="1087075"/>
                </a:lnTo>
                <a:lnTo>
                  <a:pt x="1013687" y="1127795"/>
                </a:lnTo>
                <a:lnTo>
                  <a:pt x="1018253" y="1133611"/>
                </a:lnTo>
                <a:lnTo>
                  <a:pt x="1027386" y="1133611"/>
                </a:lnTo>
                <a:lnTo>
                  <a:pt x="1036518" y="1133611"/>
                </a:lnTo>
                <a:lnTo>
                  <a:pt x="1045650" y="1133611"/>
                </a:lnTo>
                <a:lnTo>
                  <a:pt x="1073047" y="1121977"/>
                </a:lnTo>
                <a:lnTo>
                  <a:pt x="1091312" y="1110343"/>
                </a:lnTo>
                <a:lnTo>
                  <a:pt x="1118709" y="1098709"/>
                </a:lnTo>
                <a:lnTo>
                  <a:pt x="1132406" y="1092892"/>
                </a:lnTo>
                <a:lnTo>
                  <a:pt x="1146105" y="1092892"/>
                </a:lnTo>
                <a:lnTo>
                  <a:pt x="1146105" y="1098709"/>
                </a:lnTo>
                <a:lnTo>
                  <a:pt x="1150671" y="1116160"/>
                </a:lnTo>
                <a:lnTo>
                  <a:pt x="1150671" y="1127795"/>
                </a:lnTo>
                <a:lnTo>
                  <a:pt x="1146105" y="1145246"/>
                </a:lnTo>
                <a:lnTo>
                  <a:pt x="1136973" y="1156880"/>
                </a:lnTo>
                <a:lnTo>
                  <a:pt x="1132406" y="1162697"/>
                </a:lnTo>
                <a:lnTo>
                  <a:pt x="1123275" y="1162697"/>
                </a:lnTo>
                <a:lnTo>
                  <a:pt x="1109577" y="1162697"/>
                </a:lnTo>
                <a:lnTo>
                  <a:pt x="1091312" y="1168514"/>
                </a:lnTo>
                <a:lnTo>
                  <a:pt x="1082180" y="1174331"/>
                </a:lnTo>
                <a:lnTo>
                  <a:pt x="1082180" y="1180148"/>
                </a:lnTo>
                <a:lnTo>
                  <a:pt x="1082180" y="1185965"/>
                </a:lnTo>
                <a:lnTo>
                  <a:pt x="1086745" y="1191782"/>
                </a:lnTo>
                <a:lnTo>
                  <a:pt x="1095877" y="1203417"/>
                </a:lnTo>
                <a:lnTo>
                  <a:pt x="1109577" y="1209233"/>
                </a:lnTo>
                <a:lnTo>
                  <a:pt x="1077613" y="1238319"/>
                </a:lnTo>
                <a:lnTo>
                  <a:pt x="1036518" y="1261587"/>
                </a:lnTo>
                <a:lnTo>
                  <a:pt x="999989" y="1273221"/>
                </a:lnTo>
                <a:lnTo>
                  <a:pt x="958893" y="1290673"/>
                </a:lnTo>
                <a:lnTo>
                  <a:pt x="908664" y="1313941"/>
                </a:lnTo>
                <a:lnTo>
                  <a:pt x="867569" y="1337209"/>
                </a:lnTo>
                <a:lnTo>
                  <a:pt x="826474" y="1366295"/>
                </a:lnTo>
                <a:lnTo>
                  <a:pt x="780812" y="1389563"/>
                </a:lnTo>
                <a:lnTo>
                  <a:pt x="739717" y="1418648"/>
                </a:lnTo>
                <a:lnTo>
                  <a:pt x="703187" y="1447733"/>
                </a:lnTo>
                <a:lnTo>
                  <a:pt x="662092" y="1476819"/>
                </a:lnTo>
                <a:lnTo>
                  <a:pt x="620997" y="1505904"/>
                </a:lnTo>
                <a:lnTo>
                  <a:pt x="584468" y="1529173"/>
                </a:lnTo>
                <a:lnTo>
                  <a:pt x="538808" y="1552441"/>
                </a:lnTo>
                <a:lnTo>
                  <a:pt x="506845" y="1575709"/>
                </a:lnTo>
                <a:lnTo>
                  <a:pt x="461185" y="1598978"/>
                </a:lnTo>
                <a:lnTo>
                  <a:pt x="447485" y="1610611"/>
                </a:lnTo>
                <a:lnTo>
                  <a:pt x="433787" y="1610611"/>
                </a:lnTo>
                <a:lnTo>
                  <a:pt x="415522" y="1610611"/>
                </a:lnTo>
                <a:lnTo>
                  <a:pt x="401823" y="1604795"/>
                </a:lnTo>
                <a:lnTo>
                  <a:pt x="388123" y="1610611"/>
                </a:lnTo>
                <a:lnTo>
                  <a:pt x="378990" y="1616429"/>
                </a:lnTo>
                <a:lnTo>
                  <a:pt x="365291" y="1628063"/>
                </a:lnTo>
                <a:lnTo>
                  <a:pt x="342460" y="1645514"/>
                </a:lnTo>
                <a:lnTo>
                  <a:pt x="310498" y="1662965"/>
                </a:lnTo>
                <a:lnTo>
                  <a:pt x="287666" y="1692051"/>
                </a:lnTo>
                <a:lnTo>
                  <a:pt x="273969" y="1703685"/>
                </a:lnTo>
                <a:lnTo>
                  <a:pt x="264836" y="1709502"/>
                </a:lnTo>
                <a:lnTo>
                  <a:pt x="251137" y="1715319"/>
                </a:lnTo>
                <a:lnTo>
                  <a:pt x="232873" y="1715319"/>
                </a:lnTo>
                <a:lnTo>
                  <a:pt x="219175" y="1721136"/>
                </a:lnTo>
                <a:lnTo>
                  <a:pt x="210042" y="1726953"/>
                </a:lnTo>
                <a:lnTo>
                  <a:pt x="196344" y="1744404"/>
                </a:lnTo>
                <a:lnTo>
                  <a:pt x="187211" y="1756038"/>
                </a:lnTo>
                <a:lnTo>
                  <a:pt x="173513" y="1796758"/>
                </a:lnTo>
                <a:lnTo>
                  <a:pt x="150683" y="1820026"/>
                </a:lnTo>
                <a:lnTo>
                  <a:pt x="136983" y="1814209"/>
                </a:lnTo>
                <a:lnTo>
                  <a:pt x="123286" y="1808392"/>
                </a:lnTo>
                <a:lnTo>
                  <a:pt x="109588" y="1814209"/>
                </a:lnTo>
                <a:lnTo>
                  <a:pt x="86757" y="1820026"/>
                </a:lnTo>
                <a:lnTo>
                  <a:pt x="68493" y="1837477"/>
                </a:lnTo>
                <a:lnTo>
                  <a:pt x="36529" y="1843294"/>
                </a:lnTo>
                <a:lnTo>
                  <a:pt x="95889" y="1785124"/>
                </a:lnTo>
                <a:lnTo>
                  <a:pt x="150683" y="1726953"/>
                </a:lnTo>
                <a:lnTo>
                  <a:pt x="214608" y="1686234"/>
                </a:lnTo>
                <a:lnTo>
                  <a:pt x="283101" y="1628063"/>
                </a:lnTo>
                <a:lnTo>
                  <a:pt x="337894" y="1581526"/>
                </a:lnTo>
                <a:lnTo>
                  <a:pt x="401823" y="1529173"/>
                </a:lnTo>
                <a:lnTo>
                  <a:pt x="424655" y="1511721"/>
                </a:lnTo>
                <a:lnTo>
                  <a:pt x="456617" y="1494270"/>
                </a:lnTo>
                <a:lnTo>
                  <a:pt x="470316" y="1494270"/>
                </a:lnTo>
                <a:lnTo>
                  <a:pt x="484016" y="1476819"/>
                </a:lnTo>
                <a:lnTo>
                  <a:pt x="488581" y="1471002"/>
                </a:lnTo>
                <a:lnTo>
                  <a:pt x="488581" y="1465185"/>
                </a:lnTo>
                <a:lnTo>
                  <a:pt x="488581" y="1459368"/>
                </a:lnTo>
                <a:lnTo>
                  <a:pt x="479449" y="1453551"/>
                </a:lnTo>
                <a:lnTo>
                  <a:pt x="452051" y="1465185"/>
                </a:lnTo>
                <a:lnTo>
                  <a:pt x="424655" y="1476819"/>
                </a:lnTo>
                <a:lnTo>
                  <a:pt x="383556" y="1505904"/>
                </a:lnTo>
                <a:lnTo>
                  <a:pt x="347027" y="1523355"/>
                </a:lnTo>
                <a:lnTo>
                  <a:pt x="283101" y="1569892"/>
                </a:lnTo>
                <a:lnTo>
                  <a:pt x="214608" y="1610611"/>
                </a:lnTo>
                <a:lnTo>
                  <a:pt x="182645" y="1622246"/>
                </a:lnTo>
                <a:lnTo>
                  <a:pt x="146116" y="1628063"/>
                </a:lnTo>
                <a:lnTo>
                  <a:pt x="114154" y="1651331"/>
                </a:lnTo>
                <a:lnTo>
                  <a:pt x="86757" y="1662965"/>
                </a:lnTo>
                <a:lnTo>
                  <a:pt x="59360" y="1686234"/>
                </a:lnTo>
                <a:lnTo>
                  <a:pt x="31963" y="1709502"/>
                </a:lnTo>
                <a:lnTo>
                  <a:pt x="27397" y="1721136"/>
                </a:lnTo>
                <a:lnTo>
                  <a:pt x="18265" y="1726953"/>
                </a:lnTo>
                <a:lnTo>
                  <a:pt x="4566" y="1721136"/>
                </a:lnTo>
                <a:lnTo>
                  <a:pt x="0" y="1709502"/>
                </a:lnTo>
                <a:lnTo>
                  <a:pt x="4566" y="1697867"/>
                </a:lnTo>
                <a:lnTo>
                  <a:pt x="9132" y="1686234"/>
                </a:lnTo>
                <a:lnTo>
                  <a:pt x="22831" y="1674600"/>
                </a:lnTo>
                <a:lnTo>
                  <a:pt x="36529" y="1662965"/>
                </a:lnTo>
                <a:lnTo>
                  <a:pt x="68493" y="1651331"/>
                </a:lnTo>
                <a:lnTo>
                  <a:pt x="86757" y="1639697"/>
                </a:lnTo>
                <a:lnTo>
                  <a:pt x="136983" y="1610611"/>
                </a:lnTo>
                <a:lnTo>
                  <a:pt x="182645" y="1575709"/>
                </a:lnTo>
                <a:lnTo>
                  <a:pt x="232873" y="1546624"/>
                </a:lnTo>
                <a:lnTo>
                  <a:pt x="287666" y="1511721"/>
                </a:lnTo>
                <a:lnTo>
                  <a:pt x="301365" y="1500087"/>
                </a:lnTo>
                <a:lnTo>
                  <a:pt x="324196" y="1482636"/>
                </a:lnTo>
                <a:lnTo>
                  <a:pt x="337894" y="1471002"/>
                </a:lnTo>
                <a:lnTo>
                  <a:pt x="356159" y="1453551"/>
                </a:lnTo>
                <a:lnTo>
                  <a:pt x="305931" y="1465185"/>
                </a:lnTo>
                <a:lnTo>
                  <a:pt x="260270" y="1482636"/>
                </a:lnTo>
                <a:lnTo>
                  <a:pt x="301365" y="1447733"/>
                </a:lnTo>
                <a:lnTo>
                  <a:pt x="342460" y="1412831"/>
                </a:lnTo>
                <a:lnTo>
                  <a:pt x="356159" y="1372111"/>
                </a:lnTo>
                <a:lnTo>
                  <a:pt x="369858" y="1337209"/>
                </a:lnTo>
                <a:lnTo>
                  <a:pt x="378990" y="1337209"/>
                </a:lnTo>
                <a:lnTo>
                  <a:pt x="388123" y="1337209"/>
                </a:lnTo>
                <a:lnTo>
                  <a:pt x="406390" y="1337209"/>
                </a:lnTo>
                <a:lnTo>
                  <a:pt x="420087" y="1337209"/>
                </a:lnTo>
                <a:lnTo>
                  <a:pt x="424655" y="1337209"/>
                </a:lnTo>
                <a:lnTo>
                  <a:pt x="433787" y="1337209"/>
                </a:lnTo>
                <a:lnTo>
                  <a:pt x="447485" y="1331392"/>
                </a:lnTo>
                <a:lnTo>
                  <a:pt x="461185" y="1313941"/>
                </a:lnTo>
                <a:lnTo>
                  <a:pt x="470316" y="1290673"/>
                </a:lnTo>
                <a:lnTo>
                  <a:pt x="479449" y="1273221"/>
                </a:lnTo>
                <a:lnTo>
                  <a:pt x="515977" y="1244136"/>
                </a:lnTo>
                <a:lnTo>
                  <a:pt x="552505" y="1232502"/>
                </a:lnTo>
                <a:lnTo>
                  <a:pt x="589034" y="1215051"/>
                </a:lnTo>
                <a:lnTo>
                  <a:pt x="625563" y="1191782"/>
                </a:lnTo>
                <a:lnTo>
                  <a:pt x="657526" y="1174331"/>
                </a:lnTo>
                <a:lnTo>
                  <a:pt x="694056" y="1168514"/>
                </a:lnTo>
                <a:lnTo>
                  <a:pt x="707754" y="1162697"/>
                </a:lnTo>
                <a:lnTo>
                  <a:pt x="716886" y="1139429"/>
                </a:lnTo>
                <a:lnTo>
                  <a:pt x="735151" y="1121977"/>
                </a:lnTo>
                <a:lnTo>
                  <a:pt x="748850" y="1110343"/>
                </a:lnTo>
                <a:lnTo>
                  <a:pt x="821908" y="1069624"/>
                </a:lnTo>
                <a:lnTo>
                  <a:pt x="894966" y="1028904"/>
                </a:lnTo>
                <a:lnTo>
                  <a:pt x="913231" y="1017270"/>
                </a:lnTo>
                <a:lnTo>
                  <a:pt x="936063" y="999819"/>
                </a:lnTo>
                <a:lnTo>
                  <a:pt x="958893" y="994002"/>
                </a:lnTo>
                <a:lnTo>
                  <a:pt x="972592" y="994002"/>
                </a:lnTo>
                <a:lnTo>
                  <a:pt x="995423" y="988184"/>
                </a:lnTo>
                <a:lnTo>
                  <a:pt x="1013687" y="976551"/>
                </a:lnTo>
                <a:lnTo>
                  <a:pt x="1022819" y="976551"/>
                </a:lnTo>
                <a:close/>
                <a:moveTo>
                  <a:pt x="748849" y="970733"/>
                </a:moveTo>
                <a:lnTo>
                  <a:pt x="753414" y="970733"/>
                </a:lnTo>
                <a:lnTo>
                  <a:pt x="762547" y="976551"/>
                </a:lnTo>
                <a:lnTo>
                  <a:pt x="762547" y="982368"/>
                </a:lnTo>
                <a:lnTo>
                  <a:pt x="757980" y="982368"/>
                </a:lnTo>
                <a:lnTo>
                  <a:pt x="739716" y="988184"/>
                </a:lnTo>
                <a:lnTo>
                  <a:pt x="726017" y="994002"/>
                </a:lnTo>
                <a:lnTo>
                  <a:pt x="712319" y="994002"/>
                </a:lnTo>
                <a:lnTo>
                  <a:pt x="698621" y="988184"/>
                </a:lnTo>
                <a:lnTo>
                  <a:pt x="721451" y="976551"/>
                </a:lnTo>
                <a:close/>
                <a:moveTo>
                  <a:pt x="1118708" y="924195"/>
                </a:moveTo>
                <a:lnTo>
                  <a:pt x="1123274" y="924195"/>
                </a:lnTo>
                <a:lnTo>
                  <a:pt x="1132406" y="930012"/>
                </a:lnTo>
                <a:lnTo>
                  <a:pt x="1136972" y="935829"/>
                </a:lnTo>
                <a:lnTo>
                  <a:pt x="1146105" y="941646"/>
                </a:lnTo>
                <a:lnTo>
                  <a:pt x="1146105" y="953280"/>
                </a:lnTo>
                <a:lnTo>
                  <a:pt x="1132406" y="964915"/>
                </a:lnTo>
                <a:lnTo>
                  <a:pt x="1114142" y="970731"/>
                </a:lnTo>
                <a:lnTo>
                  <a:pt x="1095877" y="976549"/>
                </a:lnTo>
                <a:lnTo>
                  <a:pt x="1077613" y="970731"/>
                </a:lnTo>
                <a:lnTo>
                  <a:pt x="1054783" y="964915"/>
                </a:lnTo>
                <a:lnTo>
                  <a:pt x="1086745" y="941646"/>
                </a:lnTo>
                <a:close/>
                <a:moveTo>
                  <a:pt x="1397244" y="906746"/>
                </a:moveTo>
                <a:lnTo>
                  <a:pt x="1415509" y="906746"/>
                </a:lnTo>
                <a:lnTo>
                  <a:pt x="1420075" y="906746"/>
                </a:lnTo>
                <a:lnTo>
                  <a:pt x="1424641" y="918380"/>
                </a:lnTo>
                <a:lnTo>
                  <a:pt x="1429208" y="918380"/>
                </a:lnTo>
                <a:lnTo>
                  <a:pt x="1429208" y="924197"/>
                </a:lnTo>
                <a:lnTo>
                  <a:pt x="1420075" y="935831"/>
                </a:lnTo>
                <a:lnTo>
                  <a:pt x="1410943" y="935831"/>
                </a:lnTo>
                <a:lnTo>
                  <a:pt x="1392678" y="930014"/>
                </a:lnTo>
                <a:lnTo>
                  <a:pt x="1388112" y="924197"/>
                </a:lnTo>
                <a:close/>
                <a:moveTo>
                  <a:pt x="1196332" y="889293"/>
                </a:moveTo>
                <a:lnTo>
                  <a:pt x="1205464" y="889293"/>
                </a:lnTo>
                <a:lnTo>
                  <a:pt x="1210030" y="895111"/>
                </a:lnTo>
                <a:lnTo>
                  <a:pt x="1210030" y="900927"/>
                </a:lnTo>
                <a:lnTo>
                  <a:pt x="1210030" y="906745"/>
                </a:lnTo>
                <a:lnTo>
                  <a:pt x="1205464" y="924196"/>
                </a:lnTo>
                <a:lnTo>
                  <a:pt x="1191765" y="930013"/>
                </a:lnTo>
                <a:lnTo>
                  <a:pt x="1187199" y="930013"/>
                </a:lnTo>
                <a:lnTo>
                  <a:pt x="1178067" y="924196"/>
                </a:lnTo>
                <a:lnTo>
                  <a:pt x="1173500" y="918379"/>
                </a:lnTo>
                <a:lnTo>
                  <a:pt x="1173500" y="906745"/>
                </a:lnTo>
                <a:lnTo>
                  <a:pt x="1178067" y="895111"/>
                </a:lnTo>
                <a:close/>
                <a:moveTo>
                  <a:pt x="639261" y="866024"/>
                </a:moveTo>
                <a:lnTo>
                  <a:pt x="648392" y="871841"/>
                </a:lnTo>
                <a:lnTo>
                  <a:pt x="666657" y="877659"/>
                </a:lnTo>
                <a:lnTo>
                  <a:pt x="625562" y="895110"/>
                </a:lnTo>
                <a:lnTo>
                  <a:pt x="575335" y="918378"/>
                </a:lnTo>
                <a:lnTo>
                  <a:pt x="598165" y="895110"/>
                </a:lnTo>
                <a:lnTo>
                  <a:pt x="611864" y="877659"/>
                </a:lnTo>
                <a:lnTo>
                  <a:pt x="630129" y="871841"/>
                </a:lnTo>
                <a:close/>
                <a:moveTo>
                  <a:pt x="1283089" y="842756"/>
                </a:moveTo>
                <a:lnTo>
                  <a:pt x="1301355" y="848573"/>
                </a:lnTo>
                <a:lnTo>
                  <a:pt x="1310488" y="848573"/>
                </a:lnTo>
                <a:lnTo>
                  <a:pt x="1315054" y="866024"/>
                </a:lnTo>
                <a:lnTo>
                  <a:pt x="1315054" y="877659"/>
                </a:lnTo>
                <a:lnTo>
                  <a:pt x="1310488" y="889292"/>
                </a:lnTo>
                <a:lnTo>
                  <a:pt x="1305921" y="895110"/>
                </a:lnTo>
                <a:lnTo>
                  <a:pt x="1273957" y="900926"/>
                </a:lnTo>
                <a:lnTo>
                  <a:pt x="1237428" y="900926"/>
                </a:lnTo>
                <a:lnTo>
                  <a:pt x="1246560" y="877659"/>
                </a:lnTo>
                <a:lnTo>
                  <a:pt x="1264825" y="854390"/>
                </a:lnTo>
                <a:lnTo>
                  <a:pt x="1273957" y="848573"/>
                </a:lnTo>
                <a:close/>
                <a:moveTo>
                  <a:pt x="899532" y="836941"/>
                </a:moveTo>
                <a:lnTo>
                  <a:pt x="908662" y="836941"/>
                </a:lnTo>
                <a:lnTo>
                  <a:pt x="926929" y="848575"/>
                </a:lnTo>
                <a:lnTo>
                  <a:pt x="940628" y="877661"/>
                </a:lnTo>
                <a:lnTo>
                  <a:pt x="931495" y="889294"/>
                </a:lnTo>
                <a:lnTo>
                  <a:pt x="913229" y="895112"/>
                </a:lnTo>
                <a:lnTo>
                  <a:pt x="904098" y="895112"/>
                </a:lnTo>
                <a:lnTo>
                  <a:pt x="894965" y="900928"/>
                </a:lnTo>
                <a:lnTo>
                  <a:pt x="885832" y="900928"/>
                </a:lnTo>
                <a:lnTo>
                  <a:pt x="876701" y="895112"/>
                </a:lnTo>
                <a:lnTo>
                  <a:pt x="876701" y="877661"/>
                </a:lnTo>
                <a:lnTo>
                  <a:pt x="890398" y="866026"/>
                </a:lnTo>
                <a:lnTo>
                  <a:pt x="894965" y="848575"/>
                </a:lnTo>
                <a:lnTo>
                  <a:pt x="894965" y="842758"/>
                </a:lnTo>
                <a:close/>
                <a:moveTo>
                  <a:pt x="1159803" y="825306"/>
                </a:moveTo>
                <a:lnTo>
                  <a:pt x="1168934" y="825306"/>
                </a:lnTo>
                <a:lnTo>
                  <a:pt x="1173500" y="831124"/>
                </a:lnTo>
                <a:lnTo>
                  <a:pt x="1178067" y="836941"/>
                </a:lnTo>
                <a:lnTo>
                  <a:pt x="1173500" y="848575"/>
                </a:lnTo>
                <a:lnTo>
                  <a:pt x="1150670" y="871843"/>
                </a:lnTo>
                <a:lnTo>
                  <a:pt x="1118707" y="877661"/>
                </a:lnTo>
                <a:lnTo>
                  <a:pt x="1086744" y="883477"/>
                </a:lnTo>
                <a:lnTo>
                  <a:pt x="1054781" y="883477"/>
                </a:lnTo>
                <a:lnTo>
                  <a:pt x="1091310" y="854392"/>
                </a:lnTo>
                <a:lnTo>
                  <a:pt x="1127839" y="836941"/>
                </a:lnTo>
                <a:lnTo>
                  <a:pt x="1146104" y="831124"/>
                </a:lnTo>
                <a:close/>
                <a:moveTo>
                  <a:pt x="1456602" y="772953"/>
                </a:moveTo>
                <a:lnTo>
                  <a:pt x="1470301" y="772953"/>
                </a:lnTo>
                <a:lnTo>
                  <a:pt x="1474867" y="778770"/>
                </a:lnTo>
                <a:lnTo>
                  <a:pt x="1474867" y="784587"/>
                </a:lnTo>
                <a:lnTo>
                  <a:pt x="1470301" y="796221"/>
                </a:lnTo>
                <a:lnTo>
                  <a:pt x="1465736" y="802038"/>
                </a:lnTo>
                <a:lnTo>
                  <a:pt x="1456602" y="807855"/>
                </a:lnTo>
                <a:lnTo>
                  <a:pt x="1429205" y="825306"/>
                </a:lnTo>
                <a:lnTo>
                  <a:pt x="1415507" y="831124"/>
                </a:lnTo>
                <a:lnTo>
                  <a:pt x="1397242" y="842758"/>
                </a:lnTo>
                <a:lnTo>
                  <a:pt x="1378977" y="854392"/>
                </a:lnTo>
                <a:lnTo>
                  <a:pt x="1365279" y="854392"/>
                </a:lnTo>
                <a:lnTo>
                  <a:pt x="1356146" y="854392"/>
                </a:lnTo>
                <a:lnTo>
                  <a:pt x="1351580" y="848575"/>
                </a:lnTo>
                <a:lnTo>
                  <a:pt x="1347014" y="836941"/>
                </a:lnTo>
                <a:lnTo>
                  <a:pt x="1351580" y="825306"/>
                </a:lnTo>
                <a:lnTo>
                  <a:pt x="1365279" y="807855"/>
                </a:lnTo>
                <a:lnTo>
                  <a:pt x="1383544" y="796221"/>
                </a:lnTo>
                <a:lnTo>
                  <a:pt x="1410941" y="784587"/>
                </a:lnTo>
                <a:lnTo>
                  <a:pt x="1429205" y="778770"/>
                </a:lnTo>
                <a:close/>
                <a:moveTo>
                  <a:pt x="1315052" y="732234"/>
                </a:moveTo>
                <a:lnTo>
                  <a:pt x="1319618" y="743868"/>
                </a:lnTo>
                <a:lnTo>
                  <a:pt x="1328749" y="761319"/>
                </a:lnTo>
                <a:lnTo>
                  <a:pt x="1337882" y="778770"/>
                </a:lnTo>
                <a:lnTo>
                  <a:pt x="1328749" y="790404"/>
                </a:lnTo>
                <a:lnTo>
                  <a:pt x="1324184" y="796221"/>
                </a:lnTo>
                <a:lnTo>
                  <a:pt x="1315052" y="796221"/>
                </a:lnTo>
                <a:lnTo>
                  <a:pt x="1310486" y="790404"/>
                </a:lnTo>
                <a:lnTo>
                  <a:pt x="1305920" y="784587"/>
                </a:lnTo>
                <a:lnTo>
                  <a:pt x="1287655" y="772953"/>
                </a:lnTo>
                <a:lnTo>
                  <a:pt x="1278522" y="755502"/>
                </a:lnTo>
                <a:lnTo>
                  <a:pt x="1296787" y="743868"/>
                </a:lnTo>
                <a:close/>
                <a:moveTo>
                  <a:pt x="1009119" y="720599"/>
                </a:moveTo>
                <a:lnTo>
                  <a:pt x="1013685" y="720599"/>
                </a:lnTo>
                <a:lnTo>
                  <a:pt x="1036516" y="726416"/>
                </a:lnTo>
                <a:lnTo>
                  <a:pt x="1054781" y="732234"/>
                </a:lnTo>
                <a:lnTo>
                  <a:pt x="1045648" y="743868"/>
                </a:lnTo>
                <a:lnTo>
                  <a:pt x="1027384" y="743868"/>
                </a:lnTo>
                <a:lnTo>
                  <a:pt x="1013685" y="743868"/>
                </a:lnTo>
                <a:lnTo>
                  <a:pt x="1004553" y="743868"/>
                </a:lnTo>
                <a:lnTo>
                  <a:pt x="999987" y="743868"/>
                </a:lnTo>
                <a:lnTo>
                  <a:pt x="995421" y="738050"/>
                </a:lnTo>
                <a:lnTo>
                  <a:pt x="999987" y="732234"/>
                </a:lnTo>
                <a:close/>
                <a:moveTo>
                  <a:pt x="1648380" y="674061"/>
                </a:moveTo>
                <a:lnTo>
                  <a:pt x="1652946" y="679878"/>
                </a:lnTo>
                <a:lnTo>
                  <a:pt x="1652947" y="679878"/>
                </a:lnTo>
                <a:lnTo>
                  <a:pt x="1648381" y="674061"/>
                </a:lnTo>
                <a:close/>
                <a:moveTo>
                  <a:pt x="2141522" y="644975"/>
                </a:moveTo>
                <a:lnTo>
                  <a:pt x="2141523" y="644976"/>
                </a:lnTo>
                <a:lnTo>
                  <a:pt x="2150653" y="650792"/>
                </a:lnTo>
                <a:lnTo>
                  <a:pt x="2150654" y="650792"/>
                </a:lnTo>
                <a:close/>
                <a:moveTo>
                  <a:pt x="1228294" y="627524"/>
                </a:moveTo>
                <a:lnTo>
                  <a:pt x="1232861" y="627524"/>
                </a:lnTo>
                <a:lnTo>
                  <a:pt x="1232861" y="633341"/>
                </a:lnTo>
                <a:lnTo>
                  <a:pt x="1232861" y="644975"/>
                </a:lnTo>
                <a:lnTo>
                  <a:pt x="1228294" y="650792"/>
                </a:lnTo>
                <a:lnTo>
                  <a:pt x="1223729" y="662426"/>
                </a:lnTo>
                <a:lnTo>
                  <a:pt x="1223729" y="674061"/>
                </a:lnTo>
                <a:lnTo>
                  <a:pt x="1237427" y="679878"/>
                </a:lnTo>
                <a:lnTo>
                  <a:pt x="1246559" y="674061"/>
                </a:lnTo>
                <a:lnTo>
                  <a:pt x="1264825" y="674061"/>
                </a:lnTo>
                <a:lnTo>
                  <a:pt x="1273957" y="679878"/>
                </a:lnTo>
                <a:lnTo>
                  <a:pt x="1283089" y="685695"/>
                </a:lnTo>
                <a:lnTo>
                  <a:pt x="1296789" y="685695"/>
                </a:lnTo>
                <a:lnTo>
                  <a:pt x="1310487" y="685695"/>
                </a:lnTo>
                <a:lnTo>
                  <a:pt x="1315053" y="691512"/>
                </a:lnTo>
                <a:lnTo>
                  <a:pt x="1315053" y="697329"/>
                </a:lnTo>
                <a:lnTo>
                  <a:pt x="1315053" y="708963"/>
                </a:lnTo>
                <a:lnTo>
                  <a:pt x="1287656" y="732232"/>
                </a:lnTo>
                <a:lnTo>
                  <a:pt x="1260259" y="738048"/>
                </a:lnTo>
                <a:lnTo>
                  <a:pt x="1214597" y="749683"/>
                </a:lnTo>
                <a:lnTo>
                  <a:pt x="1173500" y="772951"/>
                </a:lnTo>
                <a:lnTo>
                  <a:pt x="1136971" y="790402"/>
                </a:lnTo>
                <a:lnTo>
                  <a:pt x="1095877" y="802036"/>
                </a:lnTo>
                <a:lnTo>
                  <a:pt x="1086745" y="802036"/>
                </a:lnTo>
                <a:lnTo>
                  <a:pt x="1082179" y="796219"/>
                </a:lnTo>
                <a:lnTo>
                  <a:pt x="1077612" y="784585"/>
                </a:lnTo>
                <a:lnTo>
                  <a:pt x="1077612" y="778768"/>
                </a:lnTo>
                <a:lnTo>
                  <a:pt x="1086745" y="749683"/>
                </a:lnTo>
                <a:lnTo>
                  <a:pt x="1095877" y="732232"/>
                </a:lnTo>
                <a:lnTo>
                  <a:pt x="1146105" y="720597"/>
                </a:lnTo>
                <a:lnTo>
                  <a:pt x="1178067" y="703146"/>
                </a:lnTo>
                <a:lnTo>
                  <a:pt x="1173500" y="697329"/>
                </a:lnTo>
                <a:lnTo>
                  <a:pt x="1168935" y="691512"/>
                </a:lnTo>
                <a:lnTo>
                  <a:pt x="1168935" y="685695"/>
                </a:lnTo>
                <a:lnTo>
                  <a:pt x="1168935" y="679878"/>
                </a:lnTo>
                <a:lnTo>
                  <a:pt x="1178067" y="662426"/>
                </a:lnTo>
                <a:lnTo>
                  <a:pt x="1196333" y="650792"/>
                </a:lnTo>
                <a:lnTo>
                  <a:pt x="1200899" y="644975"/>
                </a:lnTo>
                <a:lnTo>
                  <a:pt x="1214597" y="633341"/>
                </a:lnTo>
                <a:close/>
                <a:moveTo>
                  <a:pt x="1899517" y="615892"/>
                </a:moveTo>
                <a:lnTo>
                  <a:pt x="1881255" y="633341"/>
                </a:lnTo>
                <a:lnTo>
                  <a:pt x="1881254" y="633342"/>
                </a:lnTo>
                <a:lnTo>
                  <a:pt x="1876688" y="650793"/>
                </a:lnTo>
                <a:lnTo>
                  <a:pt x="1876690" y="650793"/>
                </a:lnTo>
                <a:lnTo>
                  <a:pt x="1881256" y="633342"/>
                </a:lnTo>
                <a:lnTo>
                  <a:pt x="1899519" y="615892"/>
                </a:lnTo>
                <a:close/>
                <a:moveTo>
                  <a:pt x="2182616" y="615890"/>
                </a:moveTo>
                <a:lnTo>
                  <a:pt x="2191749" y="633341"/>
                </a:lnTo>
                <a:lnTo>
                  <a:pt x="2187182" y="639158"/>
                </a:lnTo>
                <a:lnTo>
                  <a:pt x="2182616" y="644975"/>
                </a:lnTo>
                <a:lnTo>
                  <a:pt x="2173484" y="650792"/>
                </a:lnTo>
                <a:lnTo>
                  <a:pt x="2173485" y="650792"/>
                </a:lnTo>
                <a:lnTo>
                  <a:pt x="2182617" y="644975"/>
                </a:lnTo>
                <a:lnTo>
                  <a:pt x="2187183" y="639158"/>
                </a:lnTo>
                <a:lnTo>
                  <a:pt x="2191750" y="633341"/>
                </a:lnTo>
                <a:lnTo>
                  <a:pt x="2182617" y="615891"/>
                </a:lnTo>
                <a:close/>
                <a:moveTo>
                  <a:pt x="1899519" y="615890"/>
                </a:moveTo>
                <a:lnTo>
                  <a:pt x="1899518" y="615891"/>
                </a:lnTo>
                <a:lnTo>
                  <a:pt x="1908649" y="615891"/>
                </a:lnTo>
                <a:lnTo>
                  <a:pt x="1908651" y="615890"/>
                </a:lnTo>
                <a:close/>
                <a:moveTo>
                  <a:pt x="1726005" y="615890"/>
                </a:moveTo>
                <a:lnTo>
                  <a:pt x="1735136" y="627524"/>
                </a:lnTo>
                <a:lnTo>
                  <a:pt x="1735136" y="639158"/>
                </a:lnTo>
                <a:lnTo>
                  <a:pt x="1730571" y="650792"/>
                </a:lnTo>
                <a:lnTo>
                  <a:pt x="1721439" y="656610"/>
                </a:lnTo>
                <a:lnTo>
                  <a:pt x="1689475" y="674061"/>
                </a:lnTo>
                <a:lnTo>
                  <a:pt x="1657512" y="679878"/>
                </a:lnTo>
                <a:lnTo>
                  <a:pt x="1657513" y="679878"/>
                </a:lnTo>
                <a:lnTo>
                  <a:pt x="1689476" y="674061"/>
                </a:lnTo>
                <a:lnTo>
                  <a:pt x="1721440" y="656610"/>
                </a:lnTo>
                <a:lnTo>
                  <a:pt x="1730572" y="650792"/>
                </a:lnTo>
                <a:lnTo>
                  <a:pt x="1735137" y="639158"/>
                </a:lnTo>
                <a:lnTo>
                  <a:pt x="1735137" y="627524"/>
                </a:lnTo>
                <a:lnTo>
                  <a:pt x="1726006" y="615890"/>
                </a:lnTo>
                <a:close/>
                <a:moveTo>
                  <a:pt x="1694042" y="615890"/>
                </a:moveTo>
                <a:lnTo>
                  <a:pt x="1680343" y="627524"/>
                </a:lnTo>
                <a:lnTo>
                  <a:pt x="1662078" y="639158"/>
                </a:lnTo>
                <a:lnTo>
                  <a:pt x="1652946" y="644975"/>
                </a:lnTo>
                <a:lnTo>
                  <a:pt x="1643814" y="656610"/>
                </a:lnTo>
                <a:lnTo>
                  <a:pt x="1643814" y="674061"/>
                </a:lnTo>
                <a:lnTo>
                  <a:pt x="1643815" y="674061"/>
                </a:lnTo>
                <a:lnTo>
                  <a:pt x="1643815" y="656610"/>
                </a:lnTo>
                <a:lnTo>
                  <a:pt x="1652947" y="644975"/>
                </a:lnTo>
                <a:lnTo>
                  <a:pt x="1662079" y="639158"/>
                </a:lnTo>
                <a:lnTo>
                  <a:pt x="1680344" y="627524"/>
                </a:lnTo>
                <a:close/>
                <a:moveTo>
                  <a:pt x="1922346" y="610075"/>
                </a:moveTo>
                <a:lnTo>
                  <a:pt x="1908648" y="615892"/>
                </a:lnTo>
                <a:lnTo>
                  <a:pt x="1908652" y="615892"/>
                </a:lnTo>
                <a:lnTo>
                  <a:pt x="1922350" y="610075"/>
                </a:lnTo>
                <a:close/>
                <a:moveTo>
                  <a:pt x="1922350" y="610073"/>
                </a:moveTo>
                <a:lnTo>
                  <a:pt x="1922348" y="610074"/>
                </a:lnTo>
                <a:lnTo>
                  <a:pt x="1936046" y="610074"/>
                </a:lnTo>
                <a:lnTo>
                  <a:pt x="1940612" y="610074"/>
                </a:lnTo>
                <a:lnTo>
                  <a:pt x="1940612" y="610075"/>
                </a:lnTo>
                <a:lnTo>
                  <a:pt x="1940615" y="610075"/>
                </a:lnTo>
                <a:lnTo>
                  <a:pt x="1940615" y="610073"/>
                </a:lnTo>
                <a:lnTo>
                  <a:pt x="1936049" y="610073"/>
                </a:lnTo>
                <a:close/>
                <a:moveTo>
                  <a:pt x="2164351" y="604256"/>
                </a:moveTo>
                <a:lnTo>
                  <a:pt x="2164353" y="604257"/>
                </a:lnTo>
                <a:lnTo>
                  <a:pt x="2182617" y="615890"/>
                </a:lnTo>
                <a:lnTo>
                  <a:pt x="2164352" y="604256"/>
                </a:lnTo>
                <a:close/>
                <a:moveTo>
                  <a:pt x="2150653" y="604256"/>
                </a:moveTo>
                <a:lnTo>
                  <a:pt x="2141521" y="610073"/>
                </a:lnTo>
                <a:lnTo>
                  <a:pt x="2136955" y="615890"/>
                </a:lnTo>
                <a:lnTo>
                  <a:pt x="2136955" y="627524"/>
                </a:lnTo>
                <a:lnTo>
                  <a:pt x="2136955" y="639158"/>
                </a:lnTo>
                <a:lnTo>
                  <a:pt x="2141521" y="644975"/>
                </a:lnTo>
                <a:lnTo>
                  <a:pt x="2136956" y="639159"/>
                </a:lnTo>
                <a:lnTo>
                  <a:pt x="2136956" y="639158"/>
                </a:lnTo>
                <a:lnTo>
                  <a:pt x="2136956" y="627525"/>
                </a:lnTo>
                <a:lnTo>
                  <a:pt x="2136956" y="627524"/>
                </a:lnTo>
                <a:lnTo>
                  <a:pt x="2136956" y="615891"/>
                </a:lnTo>
                <a:lnTo>
                  <a:pt x="2136956" y="615890"/>
                </a:lnTo>
                <a:lnTo>
                  <a:pt x="2141522" y="610073"/>
                </a:lnTo>
                <a:lnTo>
                  <a:pt x="2150654" y="604256"/>
                </a:lnTo>
                <a:close/>
                <a:moveTo>
                  <a:pt x="1374411" y="604256"/>
                </a:moveTo>
                <a:lnTo>
                  <a:pt x="1392676" y="615890"/>
                </a:lnTo>
                <a:lnTo>
                  <a:pt x="1410941" y="633341"/>
                </a:lnTo>
                <a:lnTo>
                  <a:pt x="1429206" y="615890"/>
                </a:lnTo>
                <a:lnTo>
                  <a:pt x="1456603" y="604256"/>
                </a:lnTo>
                <a:lnTo>
                  <a:pt x="1465736" y="604256"/>
                </a:lnTo>
                <a:lnTo>
                  <a:pt x="1479434" y="604256"/>
                </a:lnTo>
                <a:lnTo>
                  <a:pt x="1493132" y="604256"/>
                </a:lnTo>
                <a:lnTo>
                  <a:pt x="1497699" y="604256"/>
                </a:lnTo>
                <a:lnTo>
                  <a:pt x="1502265" y="610073"/>
                </a:lnTo>
                <a:lnTo>
                  <a:pt x="1502265" y="615890"/>
                </a:lnTo>
                <a:lnTo>
                  <a:pt x="1493132" y="639158"/>
                </a:lnTo>
                <a:lnTo>
                  <a:pt x="1474868" y="644975"/>
                </a:lnTo>
                <a:lnTo>
                  <a:pt x="1465736" y="650792"/>
                </a:lnTo>
                <a:lnTo>
                  <a:pt x="1461170" y="656610"/>
                </a:lnTo>
                <a:lnTo>
                  <a:pt x="1461170" y="662426"/>
                </a:lnTo>
                <a:lnTo>
                  <a:pt x="1465736" y="674061"/>
                </a:lnTo>
                <a:lnTo>
                  <a:pt x="1474868" y="679878"/>
                </a:lnTo>
                <a:lnTo>
                  <a:pt x="1493132" y="674061"/>
                </a:lnTo>
                <a:lnTo>
                  <a:pt x="1502265" y="662426"/>
                </a:lnTo>
                <a:lnTo>
                  <a:pt x="1511397" y="656610"/>
                </a:lnTo>
                <a:lnTo>
                  <a:pt x="1525096" y="656610"/>
                </a:lnTo>
                <a:lnTo>
                  <a:pt x="1534228" y="656610"/>
                </a:lnTo>
                <a:lnTo>
                  <a:pt x="1543359" y="674061"/>
                </a:lnTo>
                <a:lnTo>
                  <a:pt x="1543359" y="685695"/>
                </a:lnTo>
                <a:lnTo>
                  <a:pt x="1529661" y="703146"/>
                </a:lnTo>
                <a:lnTo>
                  <a:pt x="1506831" y="720597"/>
                </a:lnTo>
                <a:lnTo>
                  <a:pt x="1474868" y="720597"/>
                </a:lnTo>
                <a:lnTo>
                  <a:pt x="1452037" y="732232"/>
                </a:lnTo>
                <a:lnTo>
                  <a:pt x="1429206" y="743866"/>
                </a:lnTo>
                <a:lnTo>
                  <a:pt x="1401810" y="755500"/>
                </a:lnTo>
                <a:lnTo>
                  <a:pt x="1388110" y="755500"/>
                </a:lnTo>
                <a:lnTo>
                  <a:pt x="1378977" y="755500"/>
                </a:lnTo>
                <a:lnTo>
                  <a:pt x="1365280" y="749683"/>
                </a:lnTo>
                <a:lnTo>
                  <a:pt x="1360713" y="738048"/>
                </a:lnTo>
                <a:lnTo>
                  <a:pt x="1365280" y="703146"/>
                </a:lnTo>
                <a:lnTo>
                  <a:pt x="1383544" y="679878"/>
                </a:lnTo>
                <a:lnTo>
                  <a:pt x="1383544" y="662426"/>
                </a:lnTo>
                <a:lnTo>
                  <a:pt x="1374411" y="656610"/>
                </a:lnTo>
                <a:lnTo>
                  <a:pt x="1365280" y="644975"/>
                </a:lnTo>
                <a:lnTo>
                  <a:pt x="1356147" y="644975"/>
                </a:lnTo>
                <a:lnTo>
                  <a:pt x="1342448" y="650792"/>
                </a:lnTo>
                <a:lnTo>
                  <a:pt x="1337882" y="662426"/>
                </a:lnTo>
                <a:lnTo>
                  <a:pt x="1328750" y="674061"/>
                </a:lnTo>
                <a:lnTo>
                  <a:pt x="1324184" y="679878"/>
                </a:lnTo>
                <a:lnTo>
                  <a:pt x="1319618" y="674061"/>
                </a:lnTo>
                <a:lnTo>
                  <a:pt x="1315052" y="662426"/>
                </a:lnTo>
                <a:lnTo>
                  <a:pt x="1310487" y="650792"/>
                </a:lnTo>
                <a:lnTo>
                  <a:pt x="1310487" y="644975"/>
                </a:lnTo>
                <a:lnTo>
                  <a:pt x="1315052" y="639158"/>
                </a:lnTo>
                <a:lnTo>
                  <a:pt x="1324184" y="633341"/>
                </a:lnTo>
                <a:lnTo>
                  <a:pt x="1342448" y="627524"/>
                </a:lnTo>
                <a:lnTo>
                  <a:pt x="1360713" y="615890"/>
                </a:lnTo>
                <a:lnTo>
                  <a:pt x="1365280" y="610073"/>
                </a:lnTo>
                <a:close/>
                <a:moveTo>
                  <a:pt x="1785365" y="598441"/>
                </a:moveTo>
                <a:lnTo>
                  <a:pt x="1789930" y="610074"/>
                </a:lnTo>
                <a:lnTo>
                  <a:pt x="1794497" y="615891"/>
                </a:lnTo>
                <a:lnTo>
                  <a:pt x="1799063" y="627525"/>
                </a:lnTo>
                <a:lnTo>
                  <a:pt x="1799066" y="627525"/>
                </a:lnTo>
                <a:lnTo>
                  <a:pt x="1794500" y="615891"/>
                </a:lnTo>
                <a:lnTo>
                  <a:pt x="1789932" y="610074"/>
                </a:lnTo>
                <a:lnTo>
                  <a:pt x="1785367" y="598441"/>
                </a:lnTo>
                <a:close/>
                <a:moveTo>
                  <a:pt x="1785365" y="598439"/>
                </a:moveTo>
                <a:lnTo>
                  <a:pt x="1785365" y="598440"/>
                </a:lnTo>
                <a:lnTo>
                  <a:pt x="1803626" y="598440"/>
                </a:lnTo>
                <a:lnTo>
                  <a:pt x="1826457" y="598440"/>
                </a:lnTo>
                <a:lnTo>
                  <a:pt x="1826457" y="598441"/>
                </a:lnTo>
                <a:lnTo>
                  <a:pt x="1826460" y="598441"/>
                </a:lnTo>
                <a:lnTo>
                  <a:pt x="1826461" y="598439"/>
                </a:lnTo>
                <a:lnTo>
                  <a:pt x="1803630" y="598439"/>
                </a:lnTo>
                <a:close/>
                <a:moveTo>
                  <a:pt x="1178066" y="592624"/>
                </a:moveTo>
                <a:lnTo>
                  <a:pt x="1196331" y="592624"/>
                </a:lnTo>
                <a:lnTo>
                  <a:pt x="1187198" y="598441"/>
                </a:lnTo>
                <a:lnTo>
                  <a:pt x="1173499" y="610075"/>
                </a:lnTo>
                <a:lnTo>
                  <a:pt x="1164367" y="610075"/>
                </a:lnTo>
                <a:lnTo>
                  <a:pt x="1155235" y="610075"/>
                </a:lnTo>
                <a:lnTo>
                  <a:pt x="1150669" y="610075"/>
                </a:lnTo>
                <a:lnTo>
                  <a:pt x="1150669" y="604258"/>
                </a:lnTo>
                <a:lnTo>
                  <a:pt x="1155235" y="598441"/>
                </a:lnTo>
                <a:lnTo>
                  <a:pt x="1159802" y="598441"/>
                </a:lnTo>
                <a:close/>
                <a:moveTo>
                  <a:pt x="2141522" y="580988"/>
                </a:moveTo>
                <a:lnTo>
                  <a:pt x="2077596" y="598439"/>
                </a:lnTo>
                <a:lnTo>
                  <a:pt x="2018235" y="615890"/>
                </a:lnTo>
                <a:lnTo>
                  <a:pt x="2013669" y="615890"/>
                </a:lnTo>
                <a:lnTo>
                  <a:pt x="1995404" y="615890"/>
                </a:lnTo>
                <a:lnTo>
                  <a:pt x="1990839" y="615890"/>
                </a:lnTo>
                <a:lnTo>
                  <a:pt x="1981706" y="610073"/>
                </a:lnTo>
                <a:lnTo>
                  <a:pt x="1995403" y="592623"/>
                </a:lnTo>
                <a:lnTo>
                  <a:pt x="1981705" y="610074"/>
                </a:lnTo>
                <a:lnTo>
                  <a:pt x="1981706" y="610073"/>
                </a:lnTo>
                <a:lnTo>
                  <a:pt x="1981706" y="610074"/>
                </a:lnTo>
                <a:lnTo>
                  <a:pt x="1990839" y="615891"/>
                </a:lnTo>
                <a:lnTo>
                  <a:pt x="1995403" y="615891"/>
                </a:lnTo>
                <a:lnTo>
                  <a:pt x="1995404" y="615891"/>
                </a:lnTo>
                <a:lnTo>
                  <a:pt x="2013668" y="615891"/>
                </a:lnTo>
                <a:lnTo>
                  <a:pt x="2013669" y="615891"/>
                </a:lnTo>
                <a:lnTo>
                  <a:pt x="2018234" y="615891"/>
                </a:lnTo>
                <a:lnTo>
                  <a:pt x="2077595" y="598440"/>
                </a:lnTo>
                <a:lnTo>
                  <a:pt x="2141521" y="580989"/>
                </a:lnTo>
                <a:lnTo>
                  <a:pt x="2141522" y="580989"/>
                </a:lnTo>
                <a:lnTo>
                  <a:pt x="2150653" y="580989"/>
                </a:lnTo>
                <a:lnTo>
                  <a:pt x="2150653" y="580988"/>
                </a:lnTo>
                <a:close/>
                <a:moveTo>
                  <a:pt x="1684910" y="569353"/>
                </a:moveTo>
                <a:lnTo>
                  <a:pt x="1684910" y="569354"/>
                </a:lnTo>
                <a:lnTo>
                  <a:pt x="1689476" y="592621"/>
                </a:lnTo>
                <a:close/>
                <a:moveTo>
                  <a:pt x="1735137" y="557719"/>
                </a:moveTo>
                <a:lnTo>
                  <a:pt x="1730572" y="563536"/>
                </a:lnTo>
                <a:lnTo>
                  <a:pt x="1730569" y="563538"/>
                </a:lnTo>
                <a:lnTo>
                  <a:pt x="1721438" y="569354"/>
                </a:lnTo>
                <a:lnTo>
                  <a:pt x="1698608" y="586805"/>
                </a:lnTo>
                <a:lnTo>
                  <a:pt x="1698606" y="586807"/>
                </a:lnTo>
                <a:lnTo>
                  <a:pt x="1698605" y="586807"/>
                </a:lnTo>
                <a:lnTo>
                  <a:pt x="1689476" y="592622"/>
                </a:lnTo>
                <a:lnTo>
                  <a:pt x="1689476" y="592623"/>
                </a:lnTo>
                <a:lnTo>
                  <a:pt x="1698608" y="586806"/>
                </a:lnTo>
                <a:lnTo>
                  <a:pt x="1721440" y="569354"/>
                </a:lnTo>
                <a:lnTo>
                  <a:pt x="1730572" y="563537"/>
                </a:lnTo>
                <a:lnTo>
                  <a:pt x="1735137" y="557720"/>
                </a:lnTo>
                <a:close/>
                <a:moveTo>
                  <a:pt x="1699068" y="550303"/>
                </a:moveTo>
                <a:lnTo>
                  <a:pt x="1694041" y="551903"/>
                </a:lnTo>
                <a:lnTo>
                  <a:pt x="1689476" y="557719"/>
                </a:lnTo>
                <a:lnTo>
                  <a:pt x="1684910" y="563536"/>
                </a:lnTo>
                <a:lnTo>
                  <a:pt x="1684910" y="563537"/>
                </a:lnTo>
                <a:lnTo>
                  <a:pt x="1689476" y="557720"/>
                </a:lnTo>
                <a:lnTo>
                  <a:pt x="1694042" y="551903"/>
                </a:lnTo>
                <a:close/>
                <a:moveTo>
                  <a:pt x="1712307" y="546085"/>
                </a:moveTo>
                <a:lnTo>
                  <a:pt x="1699068" y="550302"/>
                </a:lnTo>
                <a:lnTo>
                  <a:pt x="1712304" y="546086"/>
                </a:lnTo>
                <a:lnTo>
                  <a:pt x="1712307" y="546086"/>
                </a:lnTo>
                <a:lnTo>
                  <a:pt x="1726003" y="546086"/>
                </a:lnTo>
                <a:lnTo>
                  <a:pt x="1726006" y="546086"/>
                </a:lnTo>
                <a:lnTo>
                  <a:pt x="1730569" y="546086"/>
                </a:lnTo>
                <a:lnTo>
                  <a:pt x="1730572" y="546086"/>
                </a:lnTo>
                <a:lnTo>
                  <a:pt x="1735137" y="551903"/>
                </a:lnTo>
                <a:lnTo>
                  <a:pt x="1735137" y="551902"/>
                </a:lnTo>
                <a:lnTo>
                  <a:pt x="1730572" y="546085"/>
                </a:lnTo>
                <a:lnTo>
                  <a:pt x="1726006" y="546085"/>
                </a:lnTo>
                <a:close/>
                <a:moveTo>
                  <a:pt x="1347013" y="546085"/>
                </a:moveTo>
                <a:lnTo>
                  <a:pt x="1351580" y="546085"/>
                </a:lnTo>
                <a:lnTo>
                  <a:pt x="1356146" y="551902"/>
                </a:lnTo>
                <a:lnTo>
                  <a:pt x="1360712" y="563536"/>
                </a:lnTo>
                <a:lnTo>
                  <a:pt x="1360712" y="569353"/>
                </a:lnTo>
                <a:lnTo>
                  <a:pt x="1360712" y="580988"/>
                </a:lnTo>
                <a:lnTo>
                  <a:pt x="1356146" y="586805"/>
                </a:lnTo>
                <a:lnTo>
                  <a:pt x="1351580" y="592622"/>
                </a:lnTo>
                <a:lnTo>
                  <a:pt x="1347013" y="598439"/>
                </a:lnTo>
                <a:lnTo>
                  <a:pt x="1342447" y="598439"/>
                </a:lnTo>
                <a:lnTo>
                  <a:pt x="1319617" y="598439"/>
                </a:lnTo>
                <a:lnTo>
                  <a:pt x="1301353" y="598439"/>
                </a:lnTo>
                <a:lnTo>
                  <a:pt x="1305918" y="580988"/>
                </a:lnTo>
                <a:lnTo>
                  <a:pt x="1315051" y="563536"/>
                </a:lnTo>
                <a:lnTo>
                  <a:pt x="1328749" y="551902"/>
                </a:lnTo>
                <a:close/>
                <a:moveTo>
                  <a:pt x="1447471" y="505368"/>
                </a:moveTo>
                <a:lnTo>
                  <a:pt x="1438339" y="511185"/>
                </a:lnTo>
                <a:lnTo>
                  <a:pt x="1433772" y="517001"/>
                </a:lnTo>
                <a:lnTo>
                  <a:pt x="1433772" y="511185"/>
                </a:lnTo>
                <a:close/>
                <a:moveTo>
                  <a:pt x="1675777" y="487920"/>
                </a:moveTo>
                <a:lnTo>
                  <a:pt x="1675777" y="493732"/>
                </a:lnTo>
                <a:lnTo>
                  <a:pt x="1675778" y="493732"/>
                </a:lnTo>
                <a:lnTo>
                  <a:pt x="1675778" y="487921"/>
                </a:lnTo>
                <a:close/>
                <a:moveTo>
                  <a:pt x="1675777" y="487914"/>
                </a:moveTo>
                <a:lnTo>
                  <a:pt x="1675777" y="487919"/>
                </a:lnTo>
                <a:lnTo>
                  <a:pt x="1675778" y="487920"/>
                </a:lnTo>
                <a:lnTo>
                  <a:pt x="1675778" y="487915"/>
                </a:lnTo>
                <a:lnTo>
                  <a:pt x="1680343" y="493732"/>
                </a:lnTo>
                <a:lnTo>
                  <a:pt x="1680344" y="493732"/>
                </a:lnTo>
                <a:lnTo>
                  <a:pt x="1675778" y="487914"/>
                </a:lnTo>
                <a:lnTo>
                  <a:pt x="1675778" y="487915"/>
                </a:lnTo>
                <a:close/>
                <a:moveTo>
                  <a:pt x="4495795" y="0"/>
                </a:moveTo>
                <a:lnTo>
                  <a:pt x="4495795" y="2914658"/>
                </a:lnTo>
                <a:lnTo>
                  <a:pt x="4465694" y="2919451"/>
                </a:lnTo>
                <a:lnTo>
                  <a:pt x="4456562" y="2913634"/>
                </a:lnTo>
                <a:lnTo>
                  <a:pt x="4456562" y="2907817"/>
                </a:lnTo>
                <a:lnTo>
                  <a:pt x="4456562" y="2902000"/>
                </a:lnTo>
                <a:lnTo>
                  <a:pt x="4465694" y="2884549"/>
                </a:lnTo>
                <a:lnTo>
                  <a:pt x="4479393" y="2872915"/>
                </a:lnTo>
                <a:lnTo>
                  <a:pt x="4465694" y="2855464"/>
                </a:lnTo>
                <a:lnTo>
                  <a:pt x="4447430" y="2849647"/>
                </a:lnTo>
                <a:lnTo>
                  <a:pt x="4433732" y="2849647"/>
                </a:lnTo>
                <a:lnTo>
                  <a:pt x="4424599" y="2849647"/>
                </a:lnTo>
                <a:lnTo>
                  <a:pt x="4392636" y="2867098"/>
                </a:lnTo>
                <a:lnTo>
                  <a:pt x="4360673" y="2878732"/>
                </a:lnTo>
                <a:lnTo>
                  <a:pt x="4346975" y="2884549"/>
                </a:lnTo>
                <a:lnTo>
                  <a:pt x="4328710" y="2884549"/>
                </a:lnTo>
                <a:lnTo>
                  <a:pt x="4315011" y="2878732"/>
                </a:lnTo>
                <a:lnTo>
                  <a:pt x="4296747" y="2872915"/>
                </a:lnTo>
                <a:lnTo>
                  <a:pt x="4283048" y="2861281"/>
                </a:lnTo>
                <a:lnTo>
                  <a:pt x="4269350" y="2861281"/>
                </a:lnTo>
                <a:lnTo>
                  <a:pt x="4251085" y="2867098"/>
                </a:lnTo>
                <a:lnTo>
                  <a:pt x="4246519" y="2878732"/>
                </a:lnTo>
                <a:lnTo>
                  <a:pt x="4237387" y="2884549"/>
                </a:lnTo>
                <a:lnTo>
                  <a:pt x="4219122" y="2896183"/>
                </a:lnTo>
                <a:lnTo>
                  <a:pt x="4209990" y="2896183"/>
                </a:lnTo>
                <a:lnTo>
                  <a:pt x="4196292" y="2884549"/>
                </a:lnTo>
                <a:lnTo>
                  <a:pt x="4168895" y="2872915"/>
                </a:lnTo>
                <a:lnTo>
                  <a:pt x="4141498" y="2867098"/>
                </a:lnTo>
                <a:lnTo>
                  <a:pt x="4132365" y="2867098"/>
                </a:lnTo>
                <a:lnTo>
                  <a:pt x="4118667" y="2867098"/>
                </a:lnTo>
                <a:lnTo>
                  <a:pt x="4109535" y="2867098"/>
                </a:lnTo>
                <a:lnTo>
                  <a:pt x="4109535" y="2872915"/>
                </a:lnTo>
                <a:lnTo>
                  <a:pt x="4104968" y="2878732"/>
                </a:lnTo>
                <a:lnTo>
                  <a:pt x="4104968" y="2896183"/>
                </a:lnTo>
                <a:lnTo>
                  <a:pt x="4123233" y="2902000"/>
                </a:lnTo>
                <a:lnTo>
                  <a:pt x="4136932" y="2913634"/>
                </a:lnTo>
                <a:lnTo>
                  <a:pt x="4123233" y="2919451"/>
                </a:lnTo>
                <a:lnTo>
                  <a:pt x="4104968" y="2925269"/>
                </a:lnTo>
                <a:lnTo>
                  <a:pt x="4086704" y="2925269"/>
                </a:lnTo>
                <a:lnTo>
                  <a:pt x="4068439" y="2919451"/>
                </a:lnTo>
                <a:lnTo>
                  <a:pt x="4059307" y="2913634"/>
                </a:lnTo>
                <a:lnTo>
                  <a:pt x="4045609" y="2907817"/>
                </a:lnTo>
                <a:lnTo>
                  <a:pt x="4027344" y="2907817"/>
                </a:lnTo>
                <a:lnTo>
                  <a:pt x="4013645" y="2907817"/>
                </a:lnTo>
                <a:lnTo>
                  <a:pt x="3940587" y="2919451"/>
                </a:lnTo>
                <a:lnTo>
                  <a:pt x="3872094" y="2948537"/>
                </a:lnTo>
                <a:lnTo>
                  <a:pt x="3858396" y="2954354"/>
                </a:lnTo>
                <a:lnTo>
                  <a:pt x="3835565" y="2960171"/>
                </a:lnTo>
                <a:lnTo>
                  <a:pt x="3821867" y="2954354"/>
                </a:lnTo>
                <a:lnTo>
                  <a:pt x="3799036" y="2948537"/>
                </a:lnTo>
                <a:lnTo>
                  <a:pt x="3767073" y="2954354"/>
                </a:lnTo>
                <a:lnTo>
                  <a:pt x="3730544" y="2965988"/>
                </a:lnTo>
                <a:lnTo>
                  <a:pt x="3716845" y="2965988"/>
                </a:lnTo>
                <a:lnTo>
                  <a:pt x="3698581" y="2965988"/>
                </a:lnTo>
                <a:lnTo>
                  <a:pt x="3689448" y="2965988"/>
                </a:lnTo>
                <a:lnTo>
                  <a:pt x="3684882" y="2965988"/>
                </a:lnTo>
                <a:lnTo>
                  <a:pt x="3689448" y="2960171"/>
                </a:lnTo>
                <a:lnTo>
                  <a:pt x="3694014" y="2948537"/>
                </a:lnTo>
                <a:lnTo>
                  <a:pt x="3698581" y="2942720"/>
                </a:lnTo>
                <a:lnTo>
                  <a:pt x="3712279" y="2931085"/>
                </a:lnTo>
                <a:lnTo>
                  <a:pt x="3721411" y="2925269"/>
                </a:lnTo>
                <a:lnTo>
                  <a:pt x="3725978" y="2913634"/>
                </a:lnTo>
                <a:lnTo>
                  <a:pt x="3680316" y="2919451"/>
                </a:lnTo>
                <a:lnTo>
                  <a:pt x="3639220" y="2919451"/>
                </a:lnTo>
                <a:lnTo>
                  <a:pt x="3598125" y="2931085"/>
                </a:lnTo>
                <a:lnTo>
                  <a:pt x="3557030" y="2948537"/>
                </a:lnTo>
                <a:lnTo>
                  <a:pt x="3538765" y="2954354"/>
                </a:lnTo>
                <a:lnTo>
                  <a:pt x="3534199" y="2960171"/>
                </a:lnTo>
                <a:lnTo>
                  <a:pt x="3534199" y="2965988"/>
                </a:lnTo>
                <a:lnTo>
                  <a:pt x="3547898" y="2971805"/>
                </a:lnTo>
                <a:lnTo>
                  <a:pt x="3598125" y="2965988"/>
                </a:lnTo>
                <a:lnTo>
                  <a:pt x="3639220" y="2954354"/>
                </a:lnTo>
                <a:lnTo>
                  <a:pt x="3652919" y="2954354"/>
                </a:lnTo>
                <a:lnTo>
                  <a:pt x="3671184" y="2960171"/>
                </a:lnTo>
                <a:lnTo>
                  <a:pt x="3671184" y="2965988"/>
                </a:lnTo>
                <a:lnTo>
                  <a:pt x="3671184" y="2971805"/>
                </a:lnTo>
                <a:lnTo>
                  <a:pt x="3666617" y="2977622"/>
                </a:lnTo>
                <a:lnTo>
                  <a:pt x="3657485" y="2983440"/>
                </a:lnTo>
                <a:lnTo>
                  <a:pt x="3620956" y="3000891"/>
                </a:lnTo>
                <a:lnTo>
                  <a:pt x="3584427" y="3012525"/>
                </a:lnTo>
                <a:lnTo>
                  <a:pt x="3557030" y="3024159"/>
                </a:lnTo>
                <a:lnTo>
                  <a:pt x="3529633" y="3041610"/>
                </a:lnTo>
                <a:lnTo>
                  <a:pt x="3497670" y="3047427"/>
                </a:lnTo>
                <a:lnTo>
                  <a:pt x="3465707" y="3047427"/>
                </a:lnTo>
                <a:lnTo>
                  <a:pt x="3456574" y="3053244"/>
                </a:lnTo>
                <a:lnTo>
                  <a:pt x="3447442" y="3059061"/>
                </a:lnTo>
                <a:lnTo>
                  <a:pt x="3433744" y="3059061"/>
                </a:lnTo>
                <a:lnTo>
                  <a:pt x="3420045" y="3053244"/>
                </a:lnTo>
                <a:lnTo>
                  <a:pt x="3442876" y="3041610"/>
                </a:lnTo>
                <a:lnTo>
                  <a:pt x="3456574" y="3047427"/>
                </a:lnTo>
                <a:lnTo>
                  <a:pt x="3447442" y="3041610"/>
                </a:lnTo>
                <a:lnTo>
                  <a:pt x="3433744" y="3029976"/>
                </a:lnTo>
                <a:lnTo>
                  <a:pt x="3429177" y="3018342"/>
                </a:lnTo>
                <a:lnTo>
                  <a:pt x="3433744" y="3006707"/>
                </a:lnTo>
                <a:lnTo>
                  <a:pt x="3456574" y="3000891"/>
                </a:lnTo>
                <a:lnTo>
                  <a:pt x="3479405" y="2995073"/>
                </a:lnTo>
                <a:lnTo>
                  <a:pt x="3483971" y="2977622"/>
                </a:lnTo>
                <a:lnTo>
                  <a:pt x="3483971" y="2971805"/>
                </a:lnTo>
                <a:lnTo>
                  <a:pt x="3479405" y="2971805"/>
                </a:lnTo>
                <a:lnTo>
                  <a:pt x="3470273" y="2971805"/>
                </a:lnTo>
                <a:lnTo>
                  <a:pt x="3452008" y="2977622"/>
                </a:lnTo>
                <a:lnTo>
                  <a:pt x="3442876" y="2977622"/>
                </a:lnTo>
                <a:lnTo>
                  <a:pt x="3406347" y="2971805"/>
                </a:lnTo>
                <a:lnTo>
                  <a:pt x="3360685" y="2971805"/>
                </a:lnTo>
                <a:lnTo>
                  <a:pt x="3351553" y="2977622"/>
                </a:lnTo>
                <a:lnTo>
                  <a:pt x="3342421" y="2995073"/>
                </a:lnTo>
                <a:lnTo>
                  <a:pt x="3342421" y="3006707"/>
                </a:lnTo>
                <a:lnTo>
                  <a:pt x="3342421" y="3024159"/>
                </a:lnTo>
                <a:lnTo>
                  <a:pt x="3360685" y="3041610"/>
                </a:lnTo>
                <a:lnTo>
                  <a:pt x="3383516" y="3053244"/>
                </a:lnTo>
                <a:lnTo>
                  <a:pt x="3388082" y="3059061"/>
                </a:lnTo>
                <a:lnTo>
                  <a:pt x="3383516" y="3064878"/>
                </a:lnTo>
                <a:lnTo>
                  <a:pt x="3383516" y="3070696"/>
                </a:lnTo>
                <a:lnTo>
                  <a:pt x="3378950" y="3070696"/>
                </a:lnTo>
                <a:lnTo>
                  <a:pt x="3360685" y="3076512"/>
                </a:lnTo>
                <a:lnTo>
                  <a:pt x="3351553" y="3088147"/>
                </a:lnTo>
                <a:lnTo>
                  <a:pt x="3319590" y="3088147"/>
                </a:lnTo>
                <a:lnTo>
                  <a:pt x="3296759" y="3070696"/>
                </a:lnTo>
                <a:lnTo>
                  <a:pt x="3273928" y="3088147"/>
                </a:lnTo>
                <a:lnTo>
                  <a:pt x="3246531" y="3105598"/>
                </a:lnTo>
                <a:lnTo>
                  <a:pt x="3228267" y="3111415"/>
                </a:lnTo>
                <a:lnTo>
                  <a:pt x="3210002" y="3117232"/>
                </a:lnTo>
                <a:lnTo>
                  <a:pt x="3164341" y="3134683"/>
                </a:lnTo>
                <a:lnTo>
                  <a:pt x="3123245" y="3146318"/>
                </a:lnTo>
                <a:lnTo>
                  <a:pt x="3077584" y="3152134"/>
                </a:lnTo>
                <a:lnTo>
                  <a:pt x="3036488" y="3157952"/>
                </a:lnTo>
                <a:lnTo>
                  <a:pt x="2990826" y="3169586"/>
                </a:lnTo>
                <a:lnTo>
                  <a:pt x="2940599" y="3175403"/>
                </a:lnTo>
                <a:lnTo>
                  <a:pt x="2899503" y="3192854"/>
                </a:lnTo>
                <a:lnTo>
                  <a:pt x="2853842" y="3210305"/>
                </a:lnTo>
                <a:lnTo>
                  <a:pt x="2831011" y="3210305"/>
                </a:lnTo>
                <a:lnTo>
                  <a:pt x="2812746" y="3216122"/>
                </a:lnTo>
                <a:lnTo>
                  <a:pt x="2789916" y="3210305"/>
                </a:lnTo>
                <a:lnTo>
                  <a:pt x="2767085" y="3198671"/>
                </a:lnTo>
                <a:lnTo>
                  <a:pt x="2757953" y="3198671"/>
                </a:lnTo>
                <a:lnTo>
                  <a:pt x="2753387" y="3192854"/>
                </a:lnTo>
                <a:lnTo>
                  <a:pt x="2748820" y="3187037"/>
                </a:lnTo>
                <a:lnTo>
                  <a:pt x="2753387" y="3175403"/>
                </a:lnTo>
                <a:lnTo>
                  <a:pt x="2767085" y="3169586"/>
                </a:lnTo>
                <a:lnTo>
                  <a:pt x="2780784" y="3169586"/>
                </a:lnTo>
                <a:lnTo>
                  <a:pt x="2794482" y="3163769"/>
                </a:lnTo>
                <a:lnTo>
                  <a:pt x="2812746" y="3157952"/>
                </a:lnTo>
                <a:lnTo>
                  <a:pt x="2821879" y="3146318"/>
                </a:lnTo>
                <a:lnTo>
                  <a:pt x="2831011" y="3123049"/>
                </a:lnTo>
                <a:lnTo>
                  <a:pt x="2753387" y="3140500"/>
                </a:lnTo>
                <a:lnTo>
                  <a:pt x="2675762" y="3146318"/>
                </a:lnTo>
                <a:lnTo>
                  <a:pt x="2703159" y="3134683"/>
                </a:lnTo>
                <a:lnTo>
                  <a:pt x="2730556" y="3123049"/>
                </a:lnTo>
                <a:lnTo>
                  <a:pt x="2707725" y="3117232"/>
                </a:lnTo>
                <a:lnTo>
                  <a:pt x="2698593" y="3105598"/>
                </a:lnTo>
                <a:lnTo>
                  <a:pt x="2707725" y="3099781"/>
                </a:lnTo>
                <a:lnTo>
                  <a:pt x="2725990" y="3093964"/>
                </a:lnTo>
                <a:lnTo>
                  <a:pt x="2785349" y="3070696"/>
                </a:lnTo>
                <a:lnTo>
                  <a:pt x="2849276" y="3047427"/>
                </a:lnTo>
                <a:lnTo>
                  <a:pt x="2776217" y="3047427"/>
                </a:lnTo>
                <a:lnTo>
                  <a:pt x="2707725" y="3059061"/>
                </a:lnTo>
                <a:lnTo>
                  <a:pt x="2639233" y="3070696"/>
                </a:lnTo>
                <a:lnTo>
                  <a:pt x="2575306" y="3076512"/>
                </a:lnTo>
                <a:lnTo>
                  <a:pt x="2607269" y="3059061"/>
                </a:lnTo>
                <a:lnTo>
                  <a:pt x="2643799" y="3047427"/>
                </a:lnTo>
                <a:lnTo>
                  <a:pt x="2680328" y="3041610"/>
                </a:lnTo>
                <a:lnTo>
                  <a:pt x="2716857" y="3029976"/>
                </a:lnTo>
                <a:lnTo>
                  <a:pt x="2744254" y="3024159"/>
                </a:lnTo>
                <a:lnTo>
                  <a:pt x="2780784" y="3018342"/>
                </a:lnTo>
                <a:lnTo>
                  <a:pt x="2803614" y="3012525"/>
                </a:lnTo>
                <a:lnTo>
                  <a:pt x="2817313" y="3006707"/>
                </a:lnTo>
                <a:lnTo>
                  <a:pt x="2826445" y="2995073"/>
                </a:lnTo>
                <a:lnTo>
                  <a:pt x="2831011" y="2977622"/>
                </a:lnTo>
                <a:lnTo>
                  <a:pt x="2776217" y="2977622"/>
                </a:lnTo>
                <a:lnTo>
                  <a:pt x="2725990" y="2977622"/>
                </a:lnTo>
                <a:lnTo>
                  <a:pt x="2675762" y="2995073"/>
                </a:lnTo>
                <a:lnTo>
                  <a:pt x="2630100" y="3006707"/>
                </a:lnTo>
                <a:lnTo>
                  <a:pt x="2593571" y="3018342"/>
                </a:lnTo>
                <a:lnTo>
                  <a:pt x="2552475" y="3029976"/>
                </a:lnTo>
                <a:lnTo>
                  <a:pt x="2515947" y="3047427"/>
                </a:lnTo>
                <a:lnTo>
                  <a:pt x="2483983" y="3047427"/>
                </a:lnTo>
                <a:lnTo>
                  <a:pt x="2483983" y="3029976"/>
                </a:lnTo>
                <a:lnTo>
                  <a:pt x="2483983" y="3018342"/>
                </a:lnTo>
                <a:lnTo>
                  <a:pt x="2465719" y="3012525"/>
                </a:lnTo>
                <a:lnTo>
                  <a:pt x="2442888" y="3018342"/>
                </a:lnTo>
                <a:lnTo>
                  <a:pt x="2442888" y="3047427"/>
                </a:lnTo>
                <a:lnTo>
                  <a:pt x="2447454" y="3070696"/>
                </a:lnTo>
                <a:lnTo>
                  <a:pt x="2438322" y="3076512"/>
                </a:lnTo>
                <a:lnTo>
                  <a:pt x="2420057" y="3088147"/>
                </a:lnTo>
                <a:lnTo>
                  <a:pt x="2410925" y="3088147"/>
                </a:lnTo>
                <a:lnTo>
                  <a:pt x="2401793" y="3088147"/>
                </a:lnTo>
                <a:lnTo>
                  <a:pt x="2388094" y="3088147"/>
                </a:lnTo>
                <a:lnTo>
                  <a:pt x="2369829" y="3088147"/>
                </a:lnTo>
                <a:lnTo>
                  <a:pt x="2360697" y="3076512"/>
                </a:lnTo>
                <a:lnTo>
                  <a:pt x="2356131" y="3064878"/>
                </a:lnTo>
                <a:lnTo>
                  <a:pt x="2292205" y="3088147"/>
                </a:lnTo>
                <a:lnTo>
                  <a:pt x="2223712" y="3105598"/>
                </a:lnTo>
                <a:lnTo>
                  <a:pt x="2168919" y="3111415"/>
                </a:lnTo>
                <a:lnTo>
                  <a:pt x="2109558" y="3123049"/>
                </a:lnTo>
                <a:lnTo>
                  <a:pt x="2086728" y="3140500"/>
                </a:lnTo>
                <a:lnTo>
                  <a:pt x="2063897" y="3152134"/>
                </a:lnTo>
                <a:lnTo>
                  <a:pt x="2036500" y="3157952"/>
                </a:lnTo>
                <a:lnTo>
                  <a:pt x="2013669" y="3152134"/>
                </a:lnTo>
                <a:lnTo>
                  <a:pt x="1990839" y="3146318"/>
                </a:lnTo>
                <a:lnTo>
                  <a:pt x="1968012" y="3152134"/>
                </a:lnTo>
                <a:lnTo>
                  <a:pt x="1949747" y="3157952"/>
                </a:lnTo>
                <a:lnTo>
                  <a:pt x="1926917" y="3169586"/>
                </a:lnTo>
                <a:lnTo>
                  <a:pt x="1940615" y="3152134"/>
                </a:lnTo>
                <a:lnTo>
                  <a:pt x="1949747" y="3140500"/>
                </a:lnTo>
                <a:lnTo>
                  <a:pt x="1963446" y="3123049"/>
                </a:lnTo>
                <a:lnTo>
                  <a:pt x="1981706" y="3117232"/>
                </a:lnTo>
                <a:lnTo>
                  <a:pt x="2018235" y="3099781"/>
                </a:lnTo>
                <a:lnTo>
                  <a:pt x="2050198" y="3076512"/>
                </a:lnTo>
                <a:lnTo>
                  <a:pt x="2095860" y="3053244"/>
                </a:lnTo>
                <a:lnTo>
                  <a:pt x="2136956" y="3029976"/>
                </a:lnTo>
                <a:lnTo>
                  <a:pt x="2182617" y="3006707"/>
                </a:lnTo>
                <a:lnTo>
                  <a:pt x="2228279" y="2995073"/>
                </a:lnTo>
                <a:lnTo>
                  <a:pt x="2264808" y="2983440"/>
                </a:lnTo>
                <a:lnTo>
                  <a:pt x="2301337" y="2977622"/>
                </a:lnTo>
                <a:lnTo>
                  <a:pt x="2342433" y="2965988"/>
                </a:lnTo>
                <a:lnTo>
                  <a:pt x="2374396" y="2954354"/>
                </a:lnTo>
                <a:lnTo>
                  <a:pt x="2406359" y="2948537"/>
                </a:lnTo>
                <a:lnTo>
                  <a:pt x="2442888" y="2948537"/>
                </a:lnTo>
                <a:lnTo>
                  <a:pt x="2483983" y="2925269"/>
                </a:lnTo>
                <a:lnTo>
                  <a:pt x="2525079" y="2907817"/>
                </a:lnTo>
                <a:lnTo>
                  <a:pt x="2566175" y="2884549"/>
                </a:lnTo>
                <a:lnTo>
                  <a:pt x="2607269" y="2878732"/>
                </a:lnTo>
                <a:lnTo>
                  <a:pt x="2643799" y="2878732"/>
                </a:lnTo>
                <a:lnTo>
                  <a:pt x="2689460" y="2878732"/>
                </a:lnTo>
                <a:lnTo>
                  <a:pt x="2730556" y="2867098"/>
                </a:lnTo>
                <a:lnTo>
                  <a:pt x="2771651" y="2861281"/>
                </a:lnTo>
                <a:lnTo>
                  <a:pt x="2817313" y="2838013"/>
                </a:lnTo>
                <a:lnTo>
                  <a:pt x="2862974" y="2820561"/>
                </a:lnTo>
                <a:lnTo>
                  <a:pt x="2958864" y="2785659"/>
                </a:lnTo>
                <a:lnTo>
                  <a:pt x="3050187" y="2756573"/>
                </a:lnTo>
                <a:lnTo>
                  <a:pt x="3146076" y="2727488"/>
                </a:lnTo>
                <a:lnTo>
                  <a:pt x="3237399" y="2715854"/>
                </a:lnTo>
                <a:lnTo>
                  <a:pt x="3337854" y="2704220"/>
                </a:lnTo>
                <a:lnTo>
                  <a:pt x="3429177" y="2675134"/>
                </a:lnTo>
                <a:lnTo>
                  <a:pt x="3529633" y="2651866"/>
                </a:lnTo>
                <a:lnTo>
                  <a:pt x="3620956" y="2616964"/>
                </a:lnTo>
                <a:lnTo>
                  <a:pt x="3611824" y="2605329"/>
                </a:lnTo>
                <a:lnTo>
                  <a:pt x="3602691" y="2593695"/>
                </a:lnTo>
                <a:lnTo>
                  <a:pt x="3584427" y="2593695"/>
                </a:lnTo>
                <a:lnTo>
                  <a:pt x="3566162" y="2593695"/>
                </a:lnTo>
                <a:lnTo>
                  <a:pt x="3529633" y="2611146"/>
                </a:lnTo>
                <a:lnTo>
                  <a:pt x="3502236" y="2616964"/>
                </a:lnTo>
                <a:lnTo>
                  <a:pt x="3433744" y="2640232"/>
                </a:lnTo>
                <a:lnTo>
                  <a:pt x="3360685" y="2663501"/>
                </a:lnTo>
                <a:lnTo>
                  <a:pt x="3296759" y="2669317"/>
                </a:lnTo>
                <a:lnTo>
                  <a:pt x="3223700" y="2686768"/>
                </a:lnTo>
                <a:lnTo>
                  <a:pt x="3191738" y="2692586"/>
                </a:lnTo>
                <a:lnTo>
                  <a:pt x="3155208" y="2704220"/>
                </a:lnTo>
                <a:lnTo>
                  <a:pt x="3132377" y="2704220"/>
                </a:lnTo>
                <a:lnTo>
                  <a:pt x="3118679" y="2704220"/>
                </a:lnTo>
                <a:lnTo>
                  <a:pt x="3104980" y="2692586"/>
                </a:lnTo>
                <a:lnTo>
                  <a:pt x="3091282" y="2680952"/>
                </a:lnTo>
                <a:lnTo>
                  <a:pt x="3095848" y="2704220"/>
                </a:lnTo>
                <a:lnTo>
                  <a:pt x="3095848" y="2710037"/>
                </a:lnTo>
                <a:lnTo>
                  <a:pt x="3086716" y="2721671"/>
                </a:lnTo>
                <a:lnTo>
                  <a:pt x="3073017" y="2727488"/>
                </a:lnTo>
                <a:lnTo>
                  <a:pt x="3041054" y="2733305"/>
                </a:lnTo>
                <a:lnTo>
                  <a:pt x="3018223" y="2733305"/>
                </a:lnTo>
                <a:lnTo>
                  <a:pt x="3004525" y="2733305"/>
                </a:lnTo>
                <a:lnTo>
                  <a:pt x="2990826" y="2739122"/>
                </a:lnTo>
                <a:lnTo>
                  <a:pt x="2977128" y="2750756"/>
                </a:lnTo>
                <a:lnTo>
                  <a:pt x="2967996" y="2756573"/>
                </a:lnTo>
                <a:lnTo>
                  <a:pt x="2945165" y="2750756"/>
                </a:lnTo>
                <a:lnTo>
                  <a:pt x="2935204" y="2741239"/>
                </a:lnTo>
                <a:lnTo>
                  <a:pt x="2935203" y="2741238"/>
                </a:lnTo>
                <a:lnTo>
                  <a:pt x="2936033" y="2739122"/>
                </a:lnTo>
                <a:lnTo>
                  <a:pt x="2936032" y="2739122"/>
                </a:lnTo>
                <a:lnTo>
                  <a:pt x="2935202" y="2741237"/>
                </a:lnTo>
                <a:lnTo>
                  <a:pt x="2932989" y="2739122"/>
                </a:lnTo>
                <a:lnTo>
                  <a:pt x="2926900" y="2733305"/>
                </a:lnTo>
                <a:lnTo>
                  <a:pt x="2926903" y="2733309"/>
                </a:lnTo>
                <a:lnTo>
                  <a:pt x="2932989" y="2739123"/>
                </a:lnTo>
                <a:lnTo>
                  <a:pt x="2932988" y="2739122"/>
                </a:lnTo>
                <a:lnTo>
                  <a:pt x="2935202" y="2741238"/>
                </a:lnTo>
                <a:lnTo>
                  <a:pt x="2935202" y="2741237"/>
                </a:lnTo>
                <a:lnTo>
                  <a:pt x="2935203" y="2741238"/>
                </a:lnTo>
                <a:lnTo>
                  <a:pt x="2931467" y="2750756"/>
                </a:lnTo>
                <a:lnTo>
                  <a:pt x="2926900" y="2750756"/>
                </a:lnTo>
                <a:lnTo>
                  <a:pt x="2917768" y="2756573"/>
                </a:lnTo>
                <a:lnTo>
                  <a:pt x="2904070" y="2762390"/>
                </a:lnTo>
                <a:lnTo>
                  <a:pt x="2881239" y="2762390"/>
                </a:lnTo>
                <a:lnTo>
                  <a:pt x="2853842" y="2768208"/>
                </a:lnTo>
                <a:lnTo>
                  <a:pt x="2789916" y="2779842"/>
                </a:lnTo>
                <a:lnTo>
                  <a:pt x="2735122" y="2803110"/>
                </a:lnTo>
                <a:lnTo>
                  <a:pt x="2725990" y="2803110"/>
                </a:lnTo>
                <a:lnTo>
                  <a:pt x="2712291" y="2797293"/>
                </a:lnTo>
                <a:lnTo>
                  <a:pt x="2707725" y="2785659"/>
                </a:lnTo>
                <a:lnTo>
                  <a:pt x="2703159" y="2785659"/>
                </a:lnTo>
                <a:lnTo>
                  <a:pt x="2694027" y="2785659"/>
                </a:lnTo>
                <a:lnTo>
                  <a:pt x="2689460" y="2797293"/>
                </a:lnTo>
                <a:lnTo>
                  <a:pt x="2675762" y="2797293"/>
                </a:lnTo>
                <a:lnTo>
                  <a:pt x="2671196" y="2803110"/>
                </a:lnTo>
                <a:lnTo>
                  <a:pt x="2657497" y="2803110"/>
                </a:lnTo>
                <a:lnTo>
                  <a:pt x="2639233" y="2803110"/>
                </a:lnTo>
                <a:lnTo>
                  <a:pt x="2630100" y="2797293"/>
                </a:lnTo>
                <a:lnTo>
                  <a:pt x="2620968" y="2785659"/>
                </a:lnTo>
                <a:lnTo>
                  <a:pt x="2598137" y="2803110"/>
                </a:lnTo>
                <a:lnTo>
                  <a:pt x="2575306" y="2814744"/>
                </a:lnTo>
                <a:lnTo>
                  <a:pt x="2525079" y="2826378"/>
                </a:lnTo>
                <a:lnTo>
                  <a:pt x="2483983" y="2838013"/>
                </a:lnTo>
                <a:lnTo>
                  <a:pt x="2465719" y="2849647"/>
                </a:lnTo>
                <a:lnTo>
                  <a:pt x="2442888" y="2861281"/>
                </a:lnTo>
                <a:lnTo>
                  <a:pt x="2420057" y="2867098"/>
                </a:lnTo>
                <a:lnTo>
                  <a:pt x="2401793" y="2867098"/>
                </a:lnTo>
                <a:lnTo>
                  <a:pt x="2397227" y="2861281"/>
                </a:lnTo>
                <a:lnTo>
                  <a:pt x="2392660" y="2849647"/>
                </a:lnTo>
                <a:lnTo>
                  <a:pt x="2392660" y="2838013"/>
                </a:lnTo>
                <a:lnTo>
                  <a:pt x="2397227" y="2832195"/>
                </a:lnTo>
                <a:lnTo>
                  <a:pt x="2406359" y="2826378"/>
                </a:lnTo>
                <a:lnTo>
                  <a:pt x="2415492" y="2820561"/>
                </a:lnTo>
                <a:lnTo>
                  <a:pt x="2456587" y="2808927"/>
                </a:lnTo>
                <a:lnTo>
                  <a:pt x="2493116" y="2797293"/>
                </a:lnTo>
                <a:lnTo>
                  <a:pt x="2515947" y="2779842"/>
                </a:lnTo>
                <a:lnTo>
                  <a:pt x="2525079" y="2768208"/>
                </a:lnTo>
                <a:lnTo>
                  <a:pt x="2525079" y="2762390"/>
                </a:lnTo>
                <a:lnTo>
                  <a:pt x="2525079" y="2756573"/>
                </a:lnTo>
                <a:lnTo>
                  <a:pt x="2520512" y="2756573"/>
                </a:lnTo>
                <a:lnTo>
                  <a:pt x="2506814" y="2756573"/>
                </a:lnTo>
                <a:lnTo>
                  <a:pt x="2465719" y="2768208"/>
                </a:lnTo>
                <a:lnTo>
                  <a:pt x="2415492" y="2785659"/>
                </a:lnTo>
                <a:lnTo>
                  <a:pt x="2365263" y="2797293"/>
                </a:lnTo>
                <a:lnTo>
                  <a:pt x="2315035" y="2797293"/>
                </a:lnTo>
                <a:lnTo>
                  <a:pt x="2278506" y="2808927"/>
                </a:lnTo>
                <a:lnTo>
                  <a:pt x="2237411" y="2814744"/>
                </a:lnTo>
                <a:lnTo>
                  <a:pt x="2219146" y="2808927"/>
                </a:lnTo>
                <a:lnTo>
                  <a:pt x="2214580" y="2808927"/>
                </a:lnTo>
                <a:lnTo>
                  <a:pt x="2205448" y="2814744"/>
                </a:lnTo>
                <a:lnTo>
                  <a:pt x="2191750" y="2820561"/>
                </a:lnTo>
                <a:lnTo>
                  <a:pt x="2182617" y="2832195"/>
                </a:lnTo>
                <a:lnTo>
                  <a:pt x="2173485" y="2838013"/>
                </a:lnTo>
                <a:lnTo>
                  <a:pt x="2155220" y="2838013"/>
                </a:lnTo>
                <a:lnTo>
                  <a:pt x="2141522" y="2838013"/>
                </a:lnTo>
                <a:lnTo>
                  <a:pt x="2127823" y="2838013"/>
                </a:lnTo>
                <a:lnTo>
                  <a:pt x="2114125" y="2849647"/>
                </a:lnTo>
                <a:lnTo>
                  <a:pt x="2077596" y="2867098"/>
                </a:lnTo>
                <a:lnTo>
                  <a:pt x="2050198" y="2872915"/>
                </a:lnTo>
                <a:lnTo>
                  <a:pt x="2027368" y="2878732"/>
                </a:lnTo>
                <a:lnTo>
                  <a:pt x="2004537" y="2884549"/>
                </a:lnTo>
                <a:lnTo>
                  <a:pt x="1981706" y="2884549"/>
                </a:lnTo>
                <a:lnTo>
                  <a:pt x="1963446" y="2878732"/>
                </a:lnTo>
                <a:lnTo>
                  <a:pt x="1958879" y="2872915"/>
                </a:lnTo>
                <a:lnTo>
                  <a:pt x="1954313" y="2867098"/>
                </a:lnTo>
                <a:lnTo>
                  <a:pt x="1954313" y="2861281"/>
                </a:lnTo>
                <a:lnTo>
                  <a:pt x="1958879" y="2855464"/>
                </a:lnTo>
                <a:lnTo>
                  <a:pt x="1968012" y="2849647"/>
                </a:lnTo>
                <a:lnTo>
                  <a:pt x="1986273" y="2838013"/>
                </a:lnTo>
                <a:lnTo>
                  <a:pt x="2036500" y="2820561"/>
                </a:lnTo>
                <a:lnTo>
                  <a:pt x="2086728" y="2803110"/>
                </a:lnTo>
                <a:lnTo>
                  <a:pt x="2132390" y="2768208"/>
                </a:lnTo>
                <a:lnTo>
                  <a:pt x="2168395" y="2742725"/>
                </a:lnTo>
                <a:lnTo>
                  <a:pt x="2128961" y="2742725"/>
                </a:lnTo>
                <a:lnTo>
                  <a:pt x="2083696" y="2742725"/>
                </a:lnTo>
                <a:lnTo>
                  <a:pt x="2067853" y="2736616"/>
                </a:lnTo>
                <a:lnTo>
                  <a:pt x="2059331" y="2739122"/>
                </a:lnTo>
                <a:lnTo>
                  <a:pt x="1990839" y="2768208"/>
                </a:lnTo>
                <a:lnTo>
                  <a:pt x="1917784" y="2797293"/>
                </a:lnTo>
                <a:lnTo>
                  <a:pt x="1844725" y="2826378"/>
                </a:lnTo>
                <a:lnTo>
                  <a:pt x="1826461" y="2832195"/>
                </a:lnTo>
                <a:lnTo>
                  <a:pt x="1789931" y="2849647"/>
                </a:lnTo>
                <a:lnTo>
                  <a:pt x="1776233" y="2849647"/>
                </a:lnTo>
                <a:lnTo>
                  <a:pt x="1762535" y="2838013"/>
                </a:lnTo>
                <a:lnTo>
                  <a:pt x="1757969" y="2832195"/>
                </a:lnTo>
                <a:lnTo>
                  <a:pt x="1762535" y="2814744"/>
                </a:lnTo>
                <a:lnTo>
                  <a:pt x="1684910" y="2855464"/>
                </a:lnTo>
                <a:lnTo>
                  <a:pt x="1611852" y="2884549"/>
                </a:lnTo>
                <a:lnTo>
                  <a:pt x="1584455" y="2902000"/>
                </a:lnTo>
                <a:lnTo>
                  <a:pt x="1561623" y="2919451"/>
                </a:lnTo>
                <a:lnTo>
                  <a:pt x="1547925" y="2931085"/>
                </a:lnTo>
                <a:lnTo>
                  <a:pt x="1538793" y="2942720"/>
                </a:lnTo>
                <a:lnTo>
                  <a:pt x="1525095" y="2948537"/>
                </a:lnTo>
                <a:lnTo>
                  <a:pt x="1511396" y="2942720"/>
                </a:lnTo>
                <a:lnTo>
                  <a:pt x="1506831" y="2919451"/>
                </a:lnTo>
                <a:lnTo>
                  <a:pt x="1506831" y="2896183"/>
                </a:lnTo>
                <a:lnTo>
                  <a:pt x="1474868" y="2907817"/>
                </a:lnTo>
                <a:lnTo>
                  <a:pt x="1447471" y="2925269"/>
                </a:lnTo>
                <a:lnTo>
                  <a:pt x="1433771" y="2919451"/>
                </a:lnTo>
                <a:lnTo>
                  <a:pt x="1433771" y="2913634"/>
                </a:lnTo>
                <a:lnTo>
                  <a:pt x="1438338" y="2907817"/>
                </a:lnTo>
                <a:lnTo>
                  <a:pt x="1447471" y="2902000"/>
                </a:lnTo>
                <a:lnTo>
                  <a:pt x="1474868" y="2878732"/>
                </a:lnTo>
                <a:lnTo>
                  <a:pt x="1506831" y="2861281"/>
                </a:lnTo>
                <a:lnTo>
                  <a:pt x="1575323" y="2808927"/>
                </a:lnTo>
                <a:lnTo>
                  <a:pt x="1639249" y="2756573"/>
                </a:lnTo>
                <a:lnTo>
                  <a:pt x="1648381" y="2750756"/>
                </a:lnTo>
                <a:lnTo>
                  <a:pt x="1662079" y="2739122"/>
                </a:lnTo>
                <a:lnTo>
                  <a:pt x="1662079" y="2733305"/>
                </a:lnTo>
                <a:lnTo>
                  <a:pt x="1662079" y="2727488"/>
                </a:lnTo>
                <a:lnTo>
                  <a:pt x="1662079" y="2721671"/>
                </a:lnTo>
                <a:lnTo>
                  <a:pt x="1652947" y="2721671"/>
                </a:lnTo>
                <a:lnTo>
                  <a:pt x="1625549" y="2721671"/>
                </a:lnTo>
                <a:lnTo>
                  <a:pt x="1598152" y="2733305"/>
                </a:lnTo>
                <a:lnTo>
                  <a:pt x="1561623" y="2739122"/>
                </a:lnTo>
                <a:lnTo>
                  <a:pt x="1525095" y="2750756"/>
                </a:lnTo>
                <a:lnTo>
                  <a:pt x="1493132" y="2762390"/>
                </a:lnTo>
                <a:lnTo>
                  <a:pt x="1465736" y="2779842"/>
                </a:lnTo>
                <a:lnTo>
                  <a:pt x="1410941" y="2820561"/>
                </a:lnTo>
                <a:lnTo>
                  <a:pt x="1351580" y="2861281"/>
                </a:lnTo>
                <a:lnTo>
                  <a:pt x="1360713" y="2838013"/>
                </a:lnTo>
                <a:lnTo>
                  <a:pt x="1365280" y="2826378"/>
                </a:lnTo>
                <a:lnTo>
                  <a:pt x="1383544" y="2814744"/>
                </a:lnTo>
                <a:lnTo>
                  <a:pt x="1392676" y="2808927"/>
                </a:lnTo>
                <a:lnTo>
                  <a:pt x="1424639" y="2785659"/>
                </a:lnTo>
                <a:lnTo>
                  <a:pt x="1447471" y="2768208"/>
                </a:lnTo>
                <a:lnTo>
                  <a:pt x="1470302" y="2739122"/>
                </a:lnTo>
                <a:lnTo>
                  <a:pt x="1502265" y="2721671"/>
                </a:lnTo>
                <a:lnTo>
                  <a:pt x="1538793" y="2692586"/>
                </a:lnTo>
                <a:lnTo>
                  <a:pt x="1579888" y="2669317"/>
                </a:lnTo>
                <a:lnTo>
                  <a:pt x="1657513" y="2616964"/>
                </a:lnTo>
                <a:lnTo>
                  <a:pt x="1730572" y="2570427"/>
                </a:lnTo>
                <a:lnTo>
                  <a:pt x="1733236" y="2568730"/>
                </a:lnTo>
                <a:lnTo>
                  <a:pt x="1732900" y="2568212"/>
                </a:lnTo>
                <a:lnTo>
                  <a:pt x="1725356" y="2562395"/>
                </a:lnTo>
                <a:lnTo>
                  <a:pt x="1725356" y="2556578"/>
                </a:lnTo>
                <a:lnTo>
                  <a:pt x="1732900" y="2550761"/>
                </a:lnTo>
                <a:lnTo>
                  <a:pt x="1751761" y="2539127"/>
                </a:lnTo>
                <a:lnTo>
                  <a:pt x="1770620" y="2533310"/>
                </a:lnTo>
                <a:lnTo>
                  <a:pt x="1781937" y="2510042"/>
                </a:lnTo>
                <a:lnTo>
                  <a:pt x="1782841" y="2503071"/>
                </a:lnTo>
                <a:lnTo>
                  <a:pt x="1753402" y="2518073"/>
                </a:lnTo>
                <a:lnTo>
                  <a:pt x="1712307" y="2541342"/>
                </a:lnTo>
                <a:lnTo>
                  <a:pt x="1662079" y="2564610"/>
                </a:lnTo>
                <a:lnTo>
                  <a:pt x="1620982" y="2587879"/>
                </a:lnTo>
                <a:lnTo>
                  <a:pt x="1575323" y="2616964"/>
                </a:lnTo>
                <a:lnTo>
                  <a:pt x="1543359" y="2634415"/>
                </a:lnTo>
                <a:lnTo>
                  <a:pt x="1511396" y="2657683"/>
                </a:lnTo>
                <a:lnTo>
                  <a:pt x="1479434" y="2680952"/>
                </a:lnTo>
                <a:lnTo>
                  <a:pt x="1452036" y="2704220"/>
                </a:lnTo>
                <a:lnTo>
                  <a:pt x="1438338" y="2710037"/>
                </a:lnTo>
                <a:lnTo>
                  <a:pt x="1424639" y="2710037"/>
                </a:lnTo>
                <a:lnTo>
                  <a:pt x="1420073" y="2710037"/>
                </a:lnTo>
                <a:lnTo>
                  <a:pt x="1420073" y="2704220"/>
                </a:lnTo>
                <a:lnTo>
                  <a:pt x="1415507" y="2692586"/>
                </a:lnTo>
                <a:lnTo>
                  <a:pt x="1420073" y="2680952"/>
                </a:lnTo>
                <a:lnTo>
                  <a:pt x="1429205" y="2663501"/>
                </a:lnTo>
                <a:lnTo>
                  <a:pt x="1452036" y="2657683"/>
                </a:lnTo>
                <a:lnTo>
                  <a:pt x="1465736" y="2651866"/>
                </a:lnTo>
                <a:lnTo>
                  <a:pt x="1479434" y="2640232"/>
                </a:lnTo>
                <a:lnTo>
                  <a:pt x="1511396" y="2616964"/>
                </a:lnTo>
                <a:lnTo>
                  <a:pt x="1543359" y="2593695"/>
                </a:lnTo>
                <a:lnTo>
                  <a:pt x="1561623" y="2582061"/>
                </a:lnTo>
                <a:lnTo>
                  <a:pt x="1575323" y="2570427"/>
                </a:lnTo>
                <a:lnTo>
                  <a:pt x="1589021" y="2558793"/>
                </a:lnTo>
                <a:lnTo>
                  <a:pt x="1607286" y="2541342"/>
                </a:lnTo>
                <a:lnTo>
                  <a:pt x="1643815" y="2523891"/>
                </a:lnTo>
                <a:lnTo>
                  <a:pt x="1675778" y="2500622"/>
                </a:lnTo>
                <a:lnTo>
                  <a:pt x="1689476" y="2494805"/>
                </a:lnTo>
                <a:lnTo>
                  <a:pt x="1712307" y="2477354"/>
                </a:lnTo>
                <a:lnTo>
                  <a:pt x="1716873" y="2471537"/>
                </a:lnTo>
                <a:lnTo>
                  <a:pt x="1716873" y="2465720"/>
                </a:lnTo>
                <a:lnTo>
                  <a:pt x="1712307" y="2459903"/>
                </a:lnTo>
                <a:lnTo>
                  <a:pt x="1698608" y="2442452"/>
                </a:lnTo>
                <a:lnTo>
                  <a:pt x="1684910" y="2442452"/>
                </a:lnTo>
                <a:lnTo>
                  <a:pt x="1662079" y="2459903"/>
                </a:lnTo>
                <a:lnTo>
                  <a:pt x="1643815" y="2471537"/>
                </a:lnTo>
                <a:lnTo>
                  <a:pt x="1625549" y="2483171"/>
                </a:lnTo>
                <a:lnTo>
                  <a:pt x="1584455" y="2512257"/>
                </a:lnTo>
                <a:lnTo>
                  <a:pt x="1543359" y="2535525"/>
                </a:lnTo>
                <a:lnTo>
                  <a:pt x="1529660" y="2541342"/>
                </a:lnTo>
                <a:lnTo>
                  <a:pt x="1506831" y="2558793"/>
                </a:lnTo>
                <a:lnTo>
                  <a:pt x="1493132" y="2535525"/>
                </a:lnTo>
                <a:lnTo>
                  <a:pt x="1474868" y="2529708"/>
                </a:lnTo>
                <a:lnTo>
                  <a:pt x="1465736" y="2529708"/>
                </a:lnTo>
                <a:lnTo>
                  <a:pt x="1447471" y="2535525"/>
                </a:lnTo>
                <a:lnTo>
                  <a:pt x="1429205" y="2547159"/>
                </a:lnTo>
                <a:lnTo>
                  <a:pt x="1420073" y="2558793"/>
                </a:lnTo>
                <a:lnTo>
                  <a:pt x="1374411" y="2587879"/>
                </a:lnTo>
                <a:lnTo>
                  <a:pt x="1328749" y="2616964"/>
                </a:lnTo>
                <a:lnTo>
                  <a:pt x="1287655" y="2651866"/>
                </a:lnTo>
                <a:lnTo>
                  <a:pt x="1246559" y="2680952"/>
                </a:lnTo>
                <a:lnTo>
                  <a:pt x="1241993" y="2680952"/>
                </a:lnTo>
                <a:lnTo>
                  <a:pt x="1237427" y="2680952"/>
                </a:lnTo>
                <a:lnTo>
                  <a:pt x="1228294" y="2692586"/>
                </a:lnTo>
                <a:lnTo>
                  <a:pt x="1223728" y="2710037"/>
                </a:lnTo>
                <a:lnTo>
                  <a:pt x="1205464" y="2715854"/>
                </a:lnTo>
                <a:lnTo>
                  <a:pt x="1191765" y="2727488"/>
                </a:lnTo>
                <a:lnTo>
                  <a:pt x="1159803" y="2750756"/>
                </a:lnTo>
                <a:lnTo>
                  <a:pt x="1123273" y="2768208"/>
                </a:lnTo>
                <a:lnTo>
                  <a:pt x="1136971" y="2750756"/>
                </a:lnTo>
                <a:lnTo>
                  <a:pt x="1159803" y="2727488"/>
                </a:lnTo>
                <a:lnTo>
                  <a:pt x="1173500" y="2715854"/>
                </a:lnTo>
                <a:lnTo>
                  <a:pt x="1187199" y="2704220"/>
                </a:lnTo>
                <a:lnTo>
                  <a:pt x="1178067" y="2686768"/>
                </a:lnTo>
                <a:lnTo>
                  <a:pt x="1168934" y="2680952"/>
                </a:lnTo>
                <a:lnTo>
                  <a:pt x="1159803" y="2675134"/>
                </a:lnTo>
                <a:lnTo>
                  <a:pt x="1150670" y="2675134"/>
                </a:lnTo>
                <a:lnTo>
                  <a:pt x="1136971" y="2680952"/>
                </a:lnTo>
                <a:lnTo>
                  <a:pt x="1127839" y="2686768"/>
                </a:lnTo>
                <a:lnTo>
                  <a:pt x="1114140" y="2680952"/>
                </a:lnTo>
                <a:lnTo>
                  <a:pt x="1100442" y="2669317"/>
                </a:lnTo>
                <a:lnTo>
                  <a:pt x="1086744" y="2675134"/>
                </a:lnTo>
                <a:lnTo>
                  <a:pt x="1063913" y="2686768"/>
                </a:lnTo>
                <a:lnTo>
                  <a:pt x="1054781" y="2704220"/>
                </a:lnTo>
                <a:lnTo>
                  <a:pt x="1041082" y="2715854"/>
                </a:lnTo>
                <a:lnTo>
                  <a:pt x="1027384" y="2721671"/>
                </a:lnTo>
                <a:lnTo>
                  <a:pt x="1009120" y="2721671"/>
                </a:lnTo>
                <a:lnTo>
                  <a:pt x="1027384" y="2704220"/>
                </a:lnTo>
                <a:lnTo>
                  <a:pt x="1054781" y="2675134"/>
                </a:lnTo>
                <a:lnTo>
                  <a:pt x="1082178" y="2663501"/>
                </a:lnTo>
                <a:lnTo>
                  <a:pt x="1100442" y="2634415"/>
                </a:lnTo>
                <a:lnTo>
                  <a:pt x="1118707" y="2616964"/>
                </a:lnTo>
                <a:lnTo>
                  <a:pt x="1132405" y="2587879"/>
                </a:lnTo>
                <a:lnTo>
                  <a:pt x="1155236" y="2576244"/>
                </a:lnTo>
                <a:lnTo>
                  <a:pt x="1173500" y="2564610"/>
                </a:lnTo>
                <a:lnTo>
                  <a:pt x="1178067" y="2541342"/>
                </a:lnTo>
                <a:lnTo>
                  <a:pt x="1178067" y="2529708"/>
                </a:lnTo>
                <a:lnTo>
                  <a:pt x="1168934" y="2523891"/>
                </a:lnTo>
                <a:lnTo>
                  <a:pt x="1159803" y="2518073"/>
                </a:lnTo>
                <a:lnTo>
                  <a:pt x="1132405" y="2523891"/>
                </a:lnTo>
                <a:lnTo>
                  <a:pt x="1109575" y="2529708"/>
                </a:lnTo>
                <a:lnTo>
                  <a:pt x="1041082" y="2564610"/>
                </a:lnTo>
                <a:lnTo>
                  <a:pt x="972591" y="2593695"/>
                </a:lnTo>
                <a:lnTo>
                  <a:pt x="958892" y="2605329"/>
                </a:lnTo>
                <a:lnTo>
                  <a:pt x="926929" y="2616964"/>
                </a:lnTo>
                <a:lnTo>
                  <a:pt x="913230" y="2622780"/>
                </a:lnTo>
                <a:lnTo>
                  <a:pt x="899532" y="2622780"/>
                </a:lnTo>
                <a:lnTo>
                  <a:pt x="890399" y="2622780"/>
                </a:lnTo>
                <a:lnTo>
                  <a:pt x="885833" y="2616964"/>
                </a:lnTo>
                <a:lnTo>
                  <a:pt x="890399" y="2605329"/>
                </a:lnTo>
                <a:lnTo>
                  <a:pt x="894965" y="2582061"/>
                </a:lnTo>
                <a:lnTo>
                  <a:pt x="894965" y="2564610"/>
                </a:lnTo>
                <a:lnTo>
                  <a:pt x="894965" y="2541342"/>
                </a:lnTo>
                <a:lnTo>
                  <a:pt x="926929" y="2518073"/>
                </a:lnTo>
                <a:lnTo>
                  <a:pt x="949760" y="2488988"/>
                </a:lnTo>
                <a:lnTo>
                  <a:pt x="949760" y="2477354"/>
                </a:lnTo>
                <a:lnTo>
                  <a:pt x="940628" y="2477354"/>
                </a:lnTo>
                <a:lnTo>
                  <a:pt x="931495" y="2477354"/>
                </a:lnTo>
                <a:lnTo>
                  <a:pt x="922362" y="2477354"/>
                </a:lnTo>
                <a:lnTo>
                  <a:pt x="904098" y="2483171"/>
                </a:lnTo>
                <a:lnTo>
                  <a:pt x="885833" y="2494805"/>
                </a:lnTo>
                <a:lnTo>
                  <a:pt x="876701" y="2500622"/>
                </a:lnTo>
                <a:lnTo>
                  <a:pt x="867568" y="2518073"/>
                </a:lnTo>
                <a:lnTo>
                  <a:pt x="844738" y="2512257"/>
                </a:lnTo>
                <a:lnTo>
                  <a:pt x="812774" y="2512257"/>
                </a:lnTo>
                <a:lnTo>
                  <a:pt x="789944" y="2518073"/>
                </a:lnTo>
                <a:lnTo>
                  <a:pt x="771679" y="2529708"/>
                </a:lnTo>
                <a:lnTo>
                  <a:pt x="757979" y="2541342"/>
                </a:lnTo>
                <a:lnTo>
                  <a:pt x="739716" y="2558793"/>
                </a:lnTo>
                <a:lnTo>
                  <a:pt x="716885" y="2564610"/>
                </a:lnTo>
                <a:lnTo>
                  <a:pt x="703186" y="2564610"/>
                </a:lnTo>
                <a:lnTo>
                  <a:pt x="703186" y="2558793"/>
                </a:lnTo>
                <a:lnTo>
                  <a:pt x="703186" y="2547159"/>
                </a:lnTo>
                <a:lnTo>
                  <a:pt x="707753" y="2541342"/>
                </a:lnTo>
                <a:lnTo>
                  <a:pt x="716885" y="2535525"/>
                </a:lnTo>
                <a:lnTo>
                  <a:pt x="735150" y="2523891"/>
                </a:lnTo>
                <a:lnTo>
                  <a:pt x="744282" y="2518073"/>
                </a:lnTo>
                <a:lnTo>
                  <a:pt x="762547" y="2500622"/>
                </a:lnTo>
                <a:lnTo>
                  <a:pt x="771679" y="2488988"/>
                </a:lnTo>
                <a:lnTo>
                  <a:pt x="762547" y="2477354"/>
                </a:lnTo>
                <a:lnTo>
                  <a:pt x="762547" y="2459903"/>
                </a:lnTo>
                <a:lnTo>
                  <a:pt x="762547" y="2436634"/>
                </a:lnTo>
                <a:lnTo>
                  <a:pt x="762547" y="2425000"/>
                </a:lnTo>
                <a:lnTo>
                  <a:pt x="776245" y="2419183"/>
                </a:lnTo>
                <a:lnTo>
                  <a:pt x="785378" y="2401732"/>
                </a:lnTo>
                <a:lnTo>
                  <a:pt x="812774" y="2395915"/>
                </a:lnTo>
                <a:lnTo>
                  <a:pt x="831039" y="2384281"/>
                </a:lnTo>
                <a:lnTo>
                  <a:pt x="867568" y="2349378"/>
                </a:lnTo>
                <a:lnTo>
                  <a:pt x="908663" y="2314476"/>
                </a:lnTo>
                <a:lnTo>
                  <a:pt x="963458" y="2291208"/>
                </a:lnTo>
                <a:lnTo>
                  <a:pt x="1009120" y="2256305"/>
                </a:lnTo>
                <a:lnTo>
                  <a:pt x="1059347" y="2221403"/>
                </a:lnTo>
                <a:lnTo>
                  <a:pt x="1118707" y="2186500"/>
                </a:lnTo>
                <a:lnTo>
                  <a:pt x="1168934" y="2151598"/>
                </a:lnTo>
                <a:lnTo>
                  <a:pt x="1214596" y="2122512"/>
                </a:lnTo>
                <a:lnTo>
                  <a:pt x="1269390" y="2093427"/>
                </a:lnTo>
                <a:lnTo>
                  <a:pt x="1319618" y="2064341"/>
                </a:lnTo>
                <a:lnTo>
                  <a:pt x="1365280" y="2035256"/>
                </a:lnTo>
                <a:lnTo>
                  <a:pt x="1420073" y="2006171"/>
                </a:lnTo>
                <a:lnTo>
                  <a:pt x="1470302" y="1988719"/>
                </a:lnTo>
                <a:lnTo>
                  <a:pt x="1515964" y="1953817"/>
                </a:lnTo>
                <a:lnTo>
                  <a:pt x="1506831" y="1942183"/>
                </a:lnTo>
                <a:lnTo>
                  <a:pt x="1497699" y="1942183"/>
                </a:lnTo>
                <a:lnTo>
                  <a:pt x="1479434" y="1942183"/>
                </a:lnTo>
                <a:lnTo>
                  <a:pt x="1465736" y="1948000"/>
                </a:lnTo>
                <a:lnTo>
                  <a:pt x="1438338" y="1959634"/>
                </a:lnTo>
                <a:lnTo>
                  <a:pt x="1420073" y="1977085"/>
                </a:lnTo>
                <a:lnTo>
                  <a:pt x="1401809" y="1988719"/>
                </a:lnTo>
                <a:lnTo>
                  <a:pt x="1397242" y="1994537"/>
                </a:lnTo>
                <a:lnTo>
                  <a:pt x="1388110" y="2000354"/>
                </a:lnTo>
                <a:lnTo>
                  <a:pt x="1374411" y="2000354"/>
                </a:lnTo>
                <a:lnTo>
                  <a:pt x="1351580" y="2006171"/>
                </a:lnTo>
                <a:lnTo>
                  <a:pt x="1337882" y="2017805"/>
                </a:lnTo>
                <a:lnTo>
                  <a:pt x="1287655" y="2041074"/>
                </a:lnTo>
                <a:lnTo>
                  <a:pt x="1241993" y="2058525"/>
                </a:lnTo>
                <a:lnTo>
                  <a:pt x="1187199" y="2087610"/>
                </a:lnTo>
                <a:lnTo>
                  <a:pt x="1127839" y="2122512"/>
                </a:lnTo>
                <a:lnTo>
                  <a:pt x="1077611" y="2157415"/>
                </a:lnTo>
                <a:lnTo>
                  <a:pt x="1018251" y="2192317"/>
                </a:lnTo>
                <a:lnTo>
                  <a:pt x="1009120" y="2198134"/>
                </a:lnTo>
                <a:lnTo>
                  <a:pt x="999988" y="2203952"/>
                </a:lnTo>
                <a:lnTo>
                  <a:pt x="995421" y="2203952"/>
                </a:lnTo>
                <a:lnTo>
                  <a:pt x="986289" y="2198134"/>
                </a:lnTo>
                <a:lnTo>
                  <a:pt x="981723" y="2209768"/>
                </a:lnTo>
                <a:lnTo>
                  <a:pt x="977157" y="2209768"/>
                </a:lnTo>
                <a:lnTo>
                  <a:pt x="945194" y="2233037"/>
                </a:lnTo>
                <a:lnTo>
                  <a:pt x="913230" y="2244671"/>
                </a:lnTo>
                <a:lnTo>
                  <a:pt x="858436" y="2285390"/>
                </a:lnTo>
                <a:lnTo>
                  <a:pt x="794510" y="2326110"/>
                </a:lnTo>
                <a:lnTo>
                  <a:pt x="771679" y="2337744"/>
                </a:lnTo>
                <a:lnTo>
                  <a:pt x="739716" y="2349378"/>
                </a:lnTo>
                <a:lnTo>
                  <a:pt x="721451" y="2366830"/>
                </a:lnTo>
                <a:lnTo>
                  <a:pt x="707753" y="2378464"/>
                </a:lnTo>
                <a:lnTo>
                  <a:pt x="757979" y="2331927"/>
                </a:lnTo>
                <a:lnTo>
                  <a:pt x="812774" y="2291208"/>
                </a:lnTo>
                <a:lnTo>
                  <a:pt x="872134" y="2244671"/>
                </a:lnTo>
                <a:lnTo>
                  <a:pt x="936062" y="2209768"/>
                </a:lnTo>
                <a:lnTo>
                  <a:pt x="949760" y="2203952"/>
                </a:lnTo>
                <a:lnTo>
                  <a:pt x="972591" y="2198134"/>
                </a:lnTo>
                <a:lnTo>
                  <a:pt x="977157" y="2192317"/>
                </a:lnTo>
                <a:lnTo>
                  <a:pt x="986289" y="2186500"/>
                </a:lnTo>
                <a:lnTo>
                  <a:pt x="999988" y="2174866"/>
                </a:lnTo>
                <a:lnTo>
                  <a:pt x="1009120" y="2169049"/>
                </a:lnTo>
                <a:lnTo>
                  <a:pt x="1018251" y="2169049"/>
                </a:lnTo>
                <a:lnTo>
                  <a:pt x="1022817" y="2169049"/>
                </a:lnTo>
                <a:lnTo>
                  <a:pt x="1027384" y="2157415"/>
                </a:lnTo>
                <a:lnTo>
                  <a:pt x="1036516" y="2145781"/>
                </a:lnTo>
                <a:lnTo>
                  <a:pt x="1027384" y="2134147"/>
                </a:lnTo>
                <a:lnTo>
                  <a:pt x="1022817" y="2128329"/>
                </a:lnTo>
                <a:lnTo>
                  <a:pt x="999988" y="2134147"/>
                </a:lnTo>
                <a:lnTo>
                  <a:pt x="977157" y="2145781"/>
                </a:lnTo>
                <a:lnTo>
                  <a:pt x="922362" y="2174866"/>
                </a:lnTo>
                <a:lnTo>
                  <a:pt x="858436" y="2198134"/>
                </a:lnTo>
                <a:lnTo>
                  <a:pt x="844738" y="2203952"/>
                </a:lnTo>
                <a:lnTo>
                  <a:pt x="831039" y="2203952"/>
                </a:lnTo>
                <a:lnTo>
                  <a:pt x="826473" y="2186500"/>
                </a:lnTo>
                <a:lnTo>
                  <a:pt x="821906" y="2169049"/>
                </a:lnTo>
                <a:lnTo>
                  <a:pt x="812774" y="2157415"/>
                </a:lnTo>
                <a:lnTo>
                  <a:pt x="808208" y="2157415"/>
                </a:lnTo>
                <a:lnTo>
                  <a:pt x="794510" y="2157415"/>
                </a:lnTo>
                <a:lnTo>
                  <a:pt x="785378" y="2169049"/>
                </a:lnTo>
                <a:lnTo>
                  <a:pt x="771679" y="2180683"/>
                </a:lnTo>
                <a:lnTo>
                  <a:pt x="753414" y="2186500"/>
                </a:lnTo>
                <a:lnTo>
                  <a:pt x="726017" y="2203952"/>
                </a:lnTo>
                <a:lnTo>
                  <a:pt x="703186" y="2221403"/>
                </a:lnTo>
                <a:lnTo>
                  <a:pt x="680355" y="2238854"/>
                </a:lnTo>
                <a:lnTo>
                  <a:pt x="666657" y="2256305"/>
                </a:lnTo>
                <a:lnTo>
                  <a:pt x="643827" y="2267939"/>
                </a:lnTo>
                <a:lnTo>
                  <a:pt x="630129" y="2273756"/>
                </a:lnTo>
                <a:lnTo>
                  <a:pt x="620996" y="2273756"/>
                </a:lnTo>
                <a:lnTo>
                  <a:pt x="620996" y="2267939"/>
                </a:lnTo>
                <a:lnTo>
                  <a:pt x="625562" y="2256305"/>
                </a:lnTo>
                <a:lnTo>
                  <a:pt x="630129" y="2244671"/>
                </a:lnTo>
                <a:lnTo>
                  <a:pt x="666657" y="2209768"/>
                </a:lnTo>
                <a:lnTo>
                  <a:pt x="703186" y="2180683"/>
                </a:lnTo>
                <a:lnTo>
                  <a:pt x="744282" y="2134147"/>
                </a:lnTo>
                <a:lnTo>
                  <a:pt x="780811" y="2081793"/>
                </a:lnTo>
                <a:lnTo>
                  <a:pt x="794510" y="2064341"/>
                </a:lnTo>
                <a:lnTo>
                  <a:pt x="799076" y="2046890"/>
                </a:lnTo>
                <a:lnTo>
                  <a:pt x="808208" y="2017805"/>
                </a:lnTo>
                <a:lnTo>
                  <a:pt x="817340" y="2000354"/>
                </a:lnTo>
                <a:lnTo>
                  <a:pt x="853869" y="1994537"/>
                </a:lnTo>
                <a:lnTo>
                  <a:pt x="885833" y="2006171"/>
                </a:lnTo>
                <a:lnTo>
                  <a:pt x="904098" y="1977085"/>
                </a:lnTo>
                <a:lnTo>
                  <a:pt x="922362" y="1942183"/>
                </a:lnTo>
                <a:lnTo>
                  <a:pt x="936062" y="1930549"/>
                </a:lnTo>
                <a:lnTo>
                  <a:pt x="958892" y="1913098"/>
                </a:lnTo>
                <a:lnTo>
                  <a:pt x="968024" y="1907281"/>
                </a:lnTo>
                <a:lnTo>
                  <a:pt x="977157" y="1901463"/>
                </a:lnTo>
                <a:lnTo>
                  <a:pt x="977157" y="1889829"/>
                </a:lnTo>
                <a:lnTo>
                  <a:pt x="977157" y="1872378"/>
                </a:lnTo>
                <a:lnTo>
                  <a:pt x="972591" y="1866561"/>
                </a:lnTo>
                <a:lnTo>
                  <a:pt x="963458" y="1866561"/>
                </a:lnTo>
                <a:lnTo>
                  <a:pt x="949760" y="1866561"/>
                </a:lnTo>
                <a:lnTo>
                  <a:pt x="936062" y="1884012"/>
                </a:lnTo>
                <a:lnTo>
                  <a:pt x="913230" y="1901463"/>
                </a:lnTo>
                <a:lnTo>
                  <a:pt x="894965" y="1913098"/>
                </a:lnTo>
                <a:lnTo>
                  <a:pt x="867568" y="1936366"/>
                </a:lnTo>
                <a:lnTo>
                  <a:pt x="835605" y="1953817"/>
                </a:lnTo>
                <a:lnTo>
                  <a:pt x="817340" y="1977085"/>
                </a:lnTo>
                <a:lnTo>
                  <a:pt x="794510" y="1977085"/>
                </a:lnTo>
                <a:lnTo>
                  <a:pt x="789944" y="1965452"/>
                </a:lnTo>
                <a:lnTo>
                  <a:pt x="785378" y="1953817"/>
                </a:lnTo>
                <a:lnTo>
                  <a:pt x="789944" y="1948000"/>
                </a:lnTo>
                <a:lnTo>
                  <a:pt x="799076" y="1936366"/>
                </a:lnTo>
                <a:lnTo>
                  <a:pt x="826473" y="1918915"/>
                </a:lnTo>
                <a:lnTo>
                  <a:pt x="844738" y="1913098"/>
                </a:lnTo>
                <a:lnTo>
                  <a:pt x="890399" y="1884012"/>
                </a:lnTo>
                <a:lnTo>
                  <a:pt x="936062" y="1860744"/>
                </a:lnTo>
                <a:lnTo>
                  <a:pt x="968024" y="1837475"/>
                </a:lnTo>
                <a:lnTo>
                  <a:pt x="999988" y="1808390"/>
                </a:lnTo>
                <a:lnTo>
                  <a:pt x="995421" y="1802573"/>
                </a:lnTo>
                <a:lnTo>
                  <a:pt x="986289" y="1796756"/>
                </a:lnTo>
                <a:lnTo>
                  <a:pt x="977157" y="1796756"/>
                </a:lnTo>
                <a:lnTo>
                  <a:pt x="968024" y="1796756"/>
                </a:lnTo>
                <a:lnTo>
                  <a:pt x="945194" y="1808390"/>
                </a:lnTo>
                <a:lnTo>
                  <a:pt x="931495" y="1814207"/>
                </a:lnTo>
                <a:lnTo>
                  <a:pt x="885833" y="1849110"/>
                </a:lnTo>
                <a:lnTo>
                  <a:pt x="835605" y="1872378"/>
                </a:lnTo>
                <a:lnTo>
                  <a:pt x="785378" y="1895647"/>
                </a:lnTo>
                <a:lnTo>
                  <a:pt x="735150" y="1913098"/>
                </a:lnTo>
                <a:lnTo>
                  <a:pt x="684922" y="1930549"/>
                </a:lnTo>
                <a:lnTo>
                  <a:pt x="643827" y="1930549"/>
                </a:lnTo>
                <a:lnTo>
                  <a:pt x="602731" y="1948000"/>
                </a:lnTo>
                <a:lnTo>
                  <a:pt x="561636" y="1965452"/>
                </a:lnTo>
                <a:lnTo>
                  <a:pt x="547937" y="1977085"/>
                </a:lnTo>
                <a:lnTo>
                  <a:pt x="529673" y="1977085"/>
                </a:lnTo>
                <a:lnTo>
                  <a:pt x="525108" y="1965452"/>
                </a:lnTo>
                <a:lnTo>
                  <a:pt x="520542" y="1959634"/>
                </a:lnTo>
                <a:lnTo>
                  <a:pt x="520542" y="1953817"/>
                </a:lnTo>
                <a:lnTo>
                  <a:pt x="520542" y="1948000"/>
                </a:lnTo>
                <a:lnTo>
                  <a:pt x="534240" y="1930549"/>
                </a:lnTo>
                <a:lnTo>
                  <a:pt x="557070" y="1913098"/>
                </a:lnTo>
                <a:lnTo>
                  <a:pt x="584467" y="1901463"/>
                </a:lnTo>
                <a:lnTo>
                  <a:pt x="598165" y="1895647"/>
                </a:lnTo>
                <a:lnTo>
                  <a:pt x="643827" y="1866561"/>
                </a:lnTo>
                <a:lnTo>
                  <a:pt x="694055" y="1837475"/>
                </a:lnTo>
                <a:lnTo>
                  <a:pt x="680355" y="1831658"/>
                </a:lnTo>
                <a:lnTo>
                  <a:pt x="662091" y="1831658"/>
                </a:lnTo>
                <a:lnTo>
                  <a:pt x="639261" y="1837475"/>
                </a:lnTo>
                <a:lnTo>
                  <a:pt x="611864" y="1843292"/>
                </a:lnTo>
                <a:lnTo>
                  <a:pt x="566202" y="1872378"/>
                </a:lnTo>
                <a:lnTo>
                  <a:pt x="534240" y="1895647"/>
                </a:lnTo>
                <a:lnTo>
                  <a:pt x="456616" y="1936366"/>
                </a:lnTo>
                <a:lnTo>
                  <a:pt x="383555" y="1982903"/>
                </a:lnTo>
                <a:lnTo>
                  <a:pt x="360724" y="2000354"/>
                </a:lnTo>
                <a:lnTo>
                  <a:pt x="333328" y="2011988"/>
                </a:lnTo>
                <a:lnTo>
                  <a:pt x="328761" y="2011988"/>
                </a:lnTo>
                <a:lnTo>
                  <a:pt x="324195" y="2006171"/>
                </a:lnTo>
                <a:lnTo>
                  <a:pt x="324195" y="2000354"/>
                </a:lnTo>
                <a:lnTo>
                  <a:pt x="328761" y="1994537"/>
                </a:lnTo>
                <a:lnTo>
                  <a:pt x="337893" y="1977085"/>
                </a:lnTo>
                <a:lnTo>
                  <a:pt x="342459" y="1965452"/>
                </a:lnTo>
                <a:lnTo>
                  <a:pt x="360724" y="1959634"/>
                </a:lnTo>
                <a:lnTo>
                  <a:pt x="369857" y="1959634"/>
                </a:lnTo>
                <a:lnTo>
                  <a:pt x="374423" y="1948000"/>
                </a:lnTo>
                <a:lnTo>
                  <a:pt x="383555" y="1942183"/>
                </a:lnTo>
                <a:lnTo>
                  <a:pt x="401822" y="1936366"/>
                </a:lnTo>
                <a:lnTo>
                  <a:pt x="410954" y="1918915"/>
                </a:lnTo>
                <a:lnTo>
                  <a:pt x="397253" y="1913098"/>
                </a:lnTo>
                <a:lnTo>
                  <a:pt x="374423" y="1918915"/>
                </a:lnTo>
                <a:lnTo>
                  <a:pt x="365290" y="1930549"/>
                </a:lnTo>
                <a:lnTo>
                  <a:pt x="360724" y="1930549"/>
                </a:lnTo>
                <a:lnTo>
                  <a:pt x="356158" y="1918915"/>
                </a:lnTo>
                <a:lnTo>
                  <a:pt x="347026" y="1907281"/>
                </a:lnTo>
                <a:lnTo>
                  <a:pt x="360724" y="1884012"/>
                </a:lnTo>
                <a:lnTo>
                  <a:pt x="378989" y="1860744"/>
                </a:lnTo>
                <a:lnTo>
                  <a:pt x="406388" y="1843292"/>
                </a:lnTo>
                <a:lnTo>
                  <a:pt x="424653" y="1831658"/>
                </a:lnTo>
                <a:lnTo>
                  <a:pt x="474881" y="1796756"/>
                </a:lnTo>
                <a:lnTo>
                  <a:pt x="520542" y="1756036"/>
                </a:lnTo>
                <a:lnTo>
                  <a:pt x="566202" y="1721134"/>
                </a:lnTo>
                <a:lnTo>
                  <a:pt x="611864" y="1692049"/>
                </a:lnTo>
                <a:lnTo>
                  <a:pt x="639261" y="1668780"/>
                </a:lnTo>
                <a:lnTo>
                  <a:pt x="662091" y="1657146"/>
                </a:lnTo>
                <a:lnTo>
                  <a:pt x="675790" y="1645512"/>
                </a:lnTo>
                <a:lnTo>
                  <a:pt x="684922" y="1622244"/>
                </a:lnTo>
                <a:lnTo>
                  <a:pt x="721451" y="1598976"/>
                </a:lnTo>
                <a:lnTo>
                  <a:pt x="762547" y="1575707"/>
                </a:lnTo>
                <a:lnTo>
                  <a:pt x="812774" y="1546622"/>
                </a:lnTo>
                <a:lnTo>
                  <a:pt x="863001" y="1511719"/>
                </a:lnTo>
                <a:lnTo>
                  <a:pt x="913230" y="1471000"/>
                </a:lnTo>
                <a:lnTo>
                  <a:pt x="963458" y="1436097"/>
                </a:lnTo>
                <a:lnTo>
                  <a:pt x="1059347" y="1372109"/>
                </a:lnTo>
                <a:lnTo>
                  <a:pt x="1159803" y="1313939"/>
                </a:lnTo>
                <a:lnTo>
                  <a:pt x="1260258" y="1244134"/>
                </a:lnTo>
                <a:lnTo>
                  <a:pt x="1360713" y="1185963"/>
                </a:lnTo>
                <a:lnTo>
                  <a:pt x="1401809" y="1168512"/>
                </a:lnTo>
                <a:lnTo>
                  <a:pt x="1456603" y="1156878"/>
                </a:lnTo>
                <a:lnTo>
                  <a:pt x="1497699" y="1127793"/>
                </a:lnTo>
                <a:lnTo>
                  <a:pt x="1538793" y="1110341"/>
                </a:lnTo>
                <a:lnTo>
                  <a:pt x="1579888" y="1075439"/>
                </a:lnTo>
                <a:lnTo>
                  <a:pt x="1616417" y="1040537"/>
                </a:lnTo>
                <a:lnTo>
                  <a:pt x="1657513" y="1011451"/>
                </a:lnTo>
                <a:lnTo>
                  <a:pt x="1698608" y="988182"/>
                </a:lnTo>
                <a:lnTo>
                  <a:pt x="1748836" y="970731"/>
                </a:lnTo>
                <a:lnTo>
                  <a:pt x="1794498" y="953280"/>
                </a:lnTo>
                <a:lnTo>
                  <a:pt x="1844725" y="941646"/>
                </a:lnTo>
                <a:lnTo>
                  <a:pt x="1890387" y="930012"/>
                </a:lnTo>
                <a:lnTo>
                  <a:pt x="1940615" y="906744"/>
                </a:lnTo>
                <a:lnTo>
                  <a:pt x="1986273" y="889292"/>
                </a:lnTo>
                <a:lnTo>
                  <a:pt x="2036500" y="877659"/>
                </a:lnTo>
                <a:lnTo>
                  <a:pt x="2086728" y="854390"/>
                </a:lnTo>
                <a:lnTo>
                  <a:pt x="2031934" y="854390"/>
                </a:lnTo>
                <a:lnTo>
                  <a:pt x="1977140" y="877659"/>
                </a:lnTo>
                <a:lnTo>
                  <a:pt x="1913218" y="889292"/>
                </a:lnTo>
                <a:lnTo>
                  <a:pt x="1849291" y="906744"/>
                </a:lnTo>
                <a:lnTo>
                  <a:pt x="1789931" y="941646"/>
                </a:lnTo>
                <a:lnTo>
                  <a:pt x="1726006" y="964915"/>
                </a:lnTo>
                <a:lnTo>
                  <a:pt x="1694042" y="964915"/>
                </a:lnTo>
                <a:lnTo>
                  <a:pt x="1662079" y="964915"/>
                </a:lnTo>
                <a:lnTo>
                  <a:pt x="1634682" y="953280"/>
                </a:lnTo>
                <a:lnTo>
                  <a:pt x="1602718" y="941646"/>
                </a:lnTo>
                <a:lnTo>
                  <a:pt x="1589021" y="930012"/>
                </a:lnTo>
                <a:lnTo>
                  <a:pt x="1575323" y="918378"/>
                </a:lnTo>
                <a:lnTo>
                  <a:pt x="1561623" y="930012"/>
                </a:lnTo>
                <a:lnTo>
                  <a:pt x="1552492" y="941646"/>
                </a:lnTo>
                <a:lnTo>
                  <a:pt x="1543359" y="964915"/>
                </a:lnTo>
                <a:lnTo>
                  <a:pt x="1529660" y="976549"/>
                </a:lnTo>
                <a:lnTo>
                  <a:pt x="1525095" y="988182"/>
                </a:lnTo>
                <a:lnTo>
                  <a:pt x="1511396" y="999817"/>
                </a:lnTo>
                <a:lnTo>
                  <a:pt x="1497699" y="988182"/>
                </a:lnTo>
                <a:lnTo>
                  <a:pt x="1493132" y="970731"/>
                </a:lnTo>
                <a:lnTo>
                  <a:pt x="1465736" y="964915"/>
                </a:lnTo>
                <a:lnTo>
                  <a:pt x="1447471" y="970731"/>
                </a:lnTo>
                <a:lnTo>
                  <a:pt x="1424639" y="976549"/>
                </a:lnTo>
                <a:lnTo>
                  <a:pt x="1401809" y="988182"/>
                </a:lnTo>
                <a:lnTo>
                  <a:pt x="1378977" y="994000"/>
                </a:lnTo>
                <a:lnTo>
                  <a:pt x="1356146" y="994000"/>
                </a:lnTo>
                <a:lnTo>
                  <a:pt x="1374411" y="976549"/>
                </a:lnTo>
                <a:lnTo>
                  <a:pt x="1397242" y="964915"/>
                </a:lnTo>
                <a:lnTo>
                  <a:pt x="1420073" y="953280"/>
                </a:lnTo>
                <a:lnTo>
                  <a:pt x="1447471" y="941646"/>
                </a:lnTo>
                <a:lnTo>
                  <a:pt x="1497699" y="924195"/>
                </a:lnTo>
                <a:lnTo>
                  <a:pt x="1547925" y="900926"/>
                </a:lnTo>
                <a:lnTo>
                  <a:pt x="1589021" y="889292"/>
                </a:lnTo>
                <a:lnTo>
                  <a:pt x="1625549" y="866024"/>
                </a:lnTo>
                <a:lnTo>
                  <a:pt x="1643815" y="848573"/>
                </a:lnTo>
                <a:lnTo>
                  <a:pt x="1657513" y="836939"/>
                </a:lnTo>
                <a:lnTo>
                  <a:pt x="1675778" y="836939"/>
                </a:lnTo>
                <a:lnTo>
                  <a:pt x="1689476" y="831122"/>
                </a:lnTo>
                <a:lnTo>
                  <a:pt x="1684910" y="807853"/>
                </a:lnTo>
                <a:lnTo>
                  <a:pt x="1689476" y="796219"/>
                </a:lnTo>
                <a:lnTo>
                  <a:pt x="1698608" y="790402"/>
                </a:lnTo>
                <a:lnTo>
                  <a:pt x="1703175" y="790402"/>
                </a:lnTo>
                <a:lnTo>
                  <a:pt x="1735137" y="790402"/>
                </a:lnTo>
                <a:lnTo>
                  <a:pt x="1767101" y="778768"/>
                </a:lnTo>
                <a:lnTo>
                  <a:pt x="1826461" y="755500"/>
                </a:lnTo>
                <a:lnTo>
                  <a:pt x="1881255" y="738048"/>
                </a:lnTo>
                <a:lnTo>
                  <a:pt x="1899519" y="726414"/>
                </a:lnTo>
                <a:lnTo>
                  <a:pt x="1908652" y="708963"/>
                </a:lnTo>
                <a:lnTo>
                  <a:pt x="1917784" y="703146"/>
                </a:lnTo>
                <a:lnTo>
                  <a:pt x="1922350" y="697329"/>
                </a:lnTo>
                <a:lnTo>
                  <a:pt x="1922350" y="685695"/>
                </a:lnTo>
                <a:lnTo>
                  <a:pt x="1922350" y="674061"/>
                </a:lnTo>
                <a:lnTo>
                  <a:pt x="1890387" y="679878"/>
                </a:lnTo>
                <a:lnTo>
                  <a:pt x="1862990" y="685695"/>
                </a:lnTo>
                <a:lnTo>
                  <a:pt x="1849291" y="685695"/>
                </a:lnTo>
                <a:lnTo>
                  <a:pt x="1844725" y="679878"/>
                </a:lnTo>
                <a:lnTo>
                  <a:pt x="1844725" y="674061"/>
                </a:lnTo>
                <a:lnTo>
                  <a:pt x="1853858" y="662426"/>
                </a:lnTo>
                <a:lnTo>
                  <a:pt x="1853858" y="650792"/>
                </a:lnTo>
                <a:lnTo>
                  <a:pt x="1849291" y="644975"/>
                </a:lnTo>
                <a:lnTo>
                  <a:pt x="1840160" y="644975"/>
                </a:lnTo>
                <a:lnTo>
                  <a:pt x="1831027" y="644975"/>
                </a:lnTo>
                <a:lnTo>
                  <a:pt x="1799064" y="656610"/>
                </a:lnTo>
                <a:lnTo>
                  <a:pt x="1776233" y="662426"/>
                </a:lnTo>
                <a:lnTo>
                  <a:pt x="1757969" y="674061"/>
                </a:lnTo>
                <a:lnTo>
                  <a:pt x="1726006" y="685695"/>
                </a:lnTo>
                <a:lnTo>
                  <a:pt x="1712307" y="697329"/>
                </a:lnTo>
                <a:lnTo>
                  <a:pt x="1698608" y="703146"/>
                </a:lnTo>
                <a:lnTo>
                  <a:pt x="1689476" y="708963"/>
                </a:lnTo>
                <a:lnTo>
                  <a:pt x="1694042" y="720597"/>
                </a:lnTo>
                <a:lnTo>
                  <a:pt x="1716873" y="720597"/>
                </a:lnTo>
                <a:lnTo>
                  <a:pt x="1735137" y="708963"/>
                </a:lnTo>
                <a:lnTo>
                  <a:pt x="1762535" y="703146"/>
                </a:lnTo>
                <a:lnTo>
                  <a:pt x="1789931" y="703146"/>
                </a:lnTo>
                <a:lnTo>
                  <a:pt x="1757969" y="726414"/>
                </a:lnTo>
                <a:lnTo>
                  <a:pt x="1730572" y="749683"/>
                </a:lnTo>
                <a:lnTo>
                  <a:pt x="1716873" y="755500"/>
                </a:lnTo>
                <a:lnTo>
                  <a:pt x="1703175" y="761317"/>
                </a:lnTo>
                <a:lnTo>
                  <a:pt x="1689476" y="761317"/>
                </a:lnTo>
                <a:lnTo>
                  <a:pt x="1675778" y="755500"/>
                </a:lnTo>
                <a:lnTo>
                  <a:pt x="1657513" y="749683"/>
                </a:lnTo>
                <a:lnTo>
                  <a:pt x="1652947" y="749683"/>
                </a:lnTo>
                <a:lnTo>
                  <a:pt x="1652947" y="743866"/>
                </a:lnTo>
                <a:lnTo>
                  <a:pt x="1657513" y="732232"/>
                </a:lnTo>
                <a:lnTo>
                  <a:pt x="1657513" y="726414"/>
                </a:lnTo>
                <a:lnTo>
                  <a:pt x="1657513" y="720597"/>
                </a:lnTo>
                <a:lnTo>
                  <a:pt x="1652947" y="708963"/>
                </a:lnTo>
                <a:lnTo>
                  <a:pt x="1643815" y="708963"/>
                </a:lnTo>
                <a:lnTo>
                  <a:pt x="1639249" y="720597"/>
                </a:lnTo>
                <a:lnTo>
                  <a:pt x="1634682" y="708963"/>
                </a:lnTo>
                <a:lnTo>
                  <a:pt x="1634682" y="703146"/>
                </a:lnTo>
                <a:lnTo>
                  <a:pt x="1625549" y="691512"/>
                </a:lnTo>
                <a:lnTo>
                  <a:pt x="1620982" y="679878"/>
                </a:lnTo>
                <a:lnTo>
                  <a:pt x="1611852" y="679878"/>
                </a:lnTo>
                <a:lnTo>
                  <a:pt x="1598152" y="674061"/>
                </a:lnTo>
                <a:lnTo>
                  <a:pt x="1579888" y="656610"/>
                </a:lnTo>
                <a:lnTo>
                  <a:pt x="1570755" y="644975"/>
                </a:lnTo>
                <a:lnTo>
                  <a:pt x="1547925" y="615890"/>
                </a:lnTo>
                <a:lnTo>
                  <a:pt x="1534227" y="586805"/>
                </a:lnTo>
                <a:lnTo>
                  <a:pt x="1534227" y="569353"/>
                </a:lnTo>
                <a:lnTo>
                  <a:pt x="1534227" y="557719"/>
                </a:lnTo>
                <a:lnTo>
                  <a:pt x="1538793" y="551902"/>
                </a:lnTo>
                <a:lnTo>
                  <a:pt x="1538793" y="546085"/>
                </a:lnTo>
                <a:lnTo>
                  <a:pt x="1538793" y="540268"/>
                </a:lnTo>
                <a:lnTo>
                  <a:pt x="1534227" y="540268"/>
                </a:lnTo>
                <a:lnTo>
                  <a:pt x="1493132" y="516999"/>
                </a:lnTo>
                <a:lnTo>
                  <a:pt x="1447471" y="505366"/>
                </a:lnTo>
                <a:lnTo>
                  <a:pt x="1447471" y="499548"/>
                </a:lnTo>
                <a:lnTo>
                  <a:pt x="1452036" y="493732"/>
                </a:lnTo>
                <a:lnTo>
                  <a:pt x="1456603" y="493732"/>
                </a:lnTo>
                <a:lnTo>
                  <a:pt x="1461170" y="493732"/>
                </a:lnTo>
                <a:lnTo>
                  <a:pt x="1461170" y="487914"/>
                </a:lnTo>
                <a:lnTo>
                  <a:pt x="1465736" y="470463"/>
                </a:lnTo>
                <a:lnTo>
                  <a:pt x="1470302" y="458829"/>
                </a:lnTo>
                <a:lnTo>
                  <a:pt x="1502265" y="441378"/>
                </a:lnTo>
                <a:lnTo>
                  <a:pt x="1534227" y="435561"/>
                </a:lnTo>
                <a:lnTo>
                  <a:pt x="1547925" y="435561"/>
                </a:lnTo>
                <a:lnTo>
                  <a:pt x="1552492" y="441378"/>
                </a:lnTo>
                <a:lnTo>
                  <a:pt x="1552492" y="447195"/>
                </a:lnTo>
                <a:lnTo>
                  <a:pt x="1552492" y="464646"/>
                </a:lnTo>
                <a:lnTo>
                  <a:pt x="1552492" y="482097"/>
                </a:lnTo>
                <a:lnTo>
                  <a:pt x="1561623" y="493732"/>
                </a:lnTo>
                <a:lnTo>
                  <a:pt x="1566190" y="505366"/>
                </a:lnTo>
                <a:lnTo>
                  <a:pt x="1579888" y="511183"/>
                </a:lnTo>
                <a:lnTo>
                  <a:pt x="1616417" y="516999"/>
                </a:lnTo>
                <a:lnTo>
                  <a:pt x="1652947" y="516999"/>
                </a:lnTo>
                <a:lnTo>
                  <a:pt x="1657513" y="511183"/>
                </a:lnTo>
                <a:lnTo>
                  <a:pt x="1662079" y="505366"/>
                </a:lnTo>
                <a:lnTo>
                  <a:pt x="1662079" y="499548"/>
                </a:lnTo>
                <a:lnTo>
                  <a:pt x="1662079" y="493732"/>
                </a:lnTo>
                <a:lnTo>
                  <a:pt x="1652947" y="493732"/>
                </a:lnTo>
                <a:lnTo>
                  <a:pt x="1643815" y="493732"/>
                </a:lnTo>
                <a:lnTo>
                  <a:pt x="1639249" y="487914"/>
                </a:lnTo>
                <a:lnTo>
                  <a:pt x="1634682" y="482097"/>
                </a:lnTo>
                <a:lnTo>
                  <a:pt x="1634682" y="470463"/>
                </a:lnTo>
                <a:lnTo>
                  <a:pt x="1643815" y="458829"/>
                </a:lnTo>
                <a:lnTo>
                  <a:pt x="1662079" y="453012"/>
                </a:lnTo>
                <a:lnTo>
                  <a:pt x="1698608" y="447195"/>
                </a:lnTo>
                <a:lnTo>
                  <a:pt x="1716873" y="441378"/>
                </a:lnTo>
                <a:lnTo>
                  <a:pt x="1712307" y="412292"/>
                </a:lnTo>
                <a:lnTo>
                  <a:pt x="1694042" y="394841"/>
                </a:lnTo>
                <a:lnTo>
                  <a:pt x="1703175" y="389024"/>
                </a:lnTo>
                <a:lnTo>
                  <a:pt x="1716873" y="389024"/>
                </a:lnTo>
                <a:lnTo>
                  <a:pt x="1726006" y="371573"/>
                </a:lnTo>
                <a:lnTo>
                  <a:pt x="1730572" y="359939"/>
                </a:lnTo>
                <a:lnTo>
                  <a:pt x="1739704" y="348305"/>
                </a:lnTo>
                <a:lnTo>
                  <a:pt x="1753402" y="342487"/>
                </a:lnTo>
                <a:lnTo>
                  <a:pt x="1767101" y="336670"/>
                </a:lnTo>
                <a:lnTo>
                  <a:pt x="1785365" y="336670"/>
                </a:lnTo>
                <a:lnTo>
                  <a:pt x="1812762" y="319219"/>
                </a:lnTo>
                <a:lnTo>
                  <a:pt x="1844725" y="307585"/>
                </a:lnTo>
                <a:lnTo>
                  <a:pt x="1881255" y="301768"/>
                </a:lnTo>
                <a:lnTo>
                  <a:pt x="1913218" y="295951"/>
                </a:lnTo>
                <a:lnTo>
                  <a:pt x="1926917" y="295951"/>
                </a:lnTo>
                <a:lnTo>
                  <a:pt x="1949747" y="290134"/>
                </a:lnTo>
                <a:lnTo>
                  <a:pt x="1958879" y="272683"/>
                </a:lnTo>
                <a:lnTo>
                  <a:pt x="1981706" y="266865"/>
                </a:lnTo>
                <a:lnTo>
                  <a:pt x="2013669" y="266865"/>
                </a:lnTo>
                <a:lnTo>
                  <a:pt x="2050198" y="272683"/>
                </a:lnTo>
                <a:lnTo>
                  <a:pt x="2073029" y="261048"/>
                </a:lnTo>
                <a:lnTo>
                  <a:pt x="2104992" y="255231"/>
                </a:lnTo>
                <a:lnTo>
                  <a:pt x="2114125" y="255231"/>
                </a:lnTo>
                <a:lnTo>
                  <a:pt x="2118691" y="249414"/>
                </a:lnTo>
                <a:lnTo>
                  <a:pt x="2132390" y="243597"/>
                </a:lnTo>
                <a:lnTo>
                  <a:pt x="2141522" y="237780"/>
                </a:lnTo>
                <a:lnTo>
                  <a:pt x="2155220" y="220329"/>
                </a:lnTo>
                <a:lnTo>
                  <a:pt x="2173485" y="220329"/>
                </a:lnTo>
                <a:lnTo>
                  <a:pt x="2210014" y="214512"/>
                </a:lnTo>
                <a:lnTo>
                  <a:pt x="2246544" y="208695"/>
                </a:lnTo>
                <a:lnTo>
                  <a:pt x="2324168" y="202878"/>
                </a:lnTo>
                <a:lnTo>
                  <a:pt x="2397227" y="191243"/>
                </a:lnTo>
                <a:lnTo>
                  <a:pt x="2438322" y="179609"/>
                </a:lnTo>
                <a:lnTo>
                  <a:pt x="2479417" y="179609"/>
                </a:lnTo>
                <a:lnTo>
                  <a:pt x="2520512" y="173792"/>
                </a:lnTo>
                <a:lnTo>
                  <a:pt x="2561608" y="162158"/>
                </a:lnTo>
                <a:lnTo>
                  <a:pt x="2593571" y="150524"/>
                </a:lnTo>
                <a:lnTo>
                  <a:pt x="2630100" y="133073"/>
                </a:lnTo>
                <a:lnTo>
                  <a:pt x="2662063" y="133073"/>
                </a:lnTo>
                <a:lnTo>
                  <a:pt x="2694027" y="150524"/>
                </a:lnTo>
                <a:lnTo>
                  <a:pt x="2735122" y="150524"/>
                </a:lnTo>
                <a:lnTo>
                  <a:pt x="2771651" y="144707"/>
                </a:lnTo>
                <a:lnTo>
                  <a:pt x="2812746" y="127256"/>
                </a:lnTo>
                <a:lnTo>
                  <a:pt x="2849276" y="115622"/>
                </a:lnTo>
                <a:lnTo>
                  <a:pt x="2876673" y="115622"/>
                </a:lnTo>
                <a:lnTo>
                  <a:pt x="2904070" y="127256"/>
                </a:lnTo>
                <a:lnTo>
                  <a:pt x="2945165" y="127256"/>
                </a:lnTo>
                <a:lnTo>
                  <a:pt x="2990826" y="127256"/>
                </a:lnTo>
                <a:lnTo>
                  <a:pt x="3036488" y="121439"/>
                </a:lnTo>
                <a:lnTo>
                  <a:pt x="3082150" y="109805"/>
                </a:lnTo>
                <a:lnTo>
                  <a:pt x="3114113" y="103987"/>
                </a:lnTo>
                <a:lnTo>
                  <a:pt x="3146076" y="98170"/>
                </a:lnTo>
                <a:lnTo>
                  <a:pt x="3182605" y="103987"/>
                </a:lnTo>
                <a:lnTo>
                  <a:pt x="3219134" y="115622"/>
                </a:lnTo>
                <a:lnTo>
                  <a:pt x="3246531" y="121439"/>
                </a:lnTo>
                <a:lnTo>
                  <a:pt x="3283060" y="121439"/>
                </a:lnTo>
                <a:lnTo>
                  <a:pt x="3315024" y="98170"/>
                </a:lnTo>
                <a:lnTo>
                  <a:pt x="3351553" y="80719"/>
                </a:lnTo>
                <a:lnTo>
                  <a:pt x="3383516" y="74902"/>
                </a:lnTo>
                <a:lnTo>
                  <a:pt x="3420045" y="80719"/>
                </a:lnTo>
                <a:lnTo>
                  <a:pt x="3461140" y="80719"/>
                </a:lnTo>
                <a:lnTo>
                  <a:pt x="3502236" y="86536"/>
                </a:lnTo>
                <a:lnTo>
                  <a:pt x="3543331" y="103987"/>
                </a:lnTo>
                <a:lnTo>
                  <a:pt x="3584427" y="109805"/>
                </a:lnTo>
                <a:lnTo>
                  <a:pt x="3634655" y="109805"/>
                </a:lnTo>
                <a:lnTo>
                  <a:pt x="3675750" y="121439"/>
                </a:lnTo>
                <a:lnTo>
                  <a:pt x="3698581" y="144707"/>
                </a:lnTo>
                <a:lnTo>
                  <a:pt x="3721411" y="167975"/>
                </a:lnTo>
                <a:lnTo>
                  <a:pt x="3744242" y="179609"/>
                </a:lnTo>
                <a:lnTo>
                  <a:pt x="3767073" y="179609"/>
                </a:lnTo>
                <a:lnTo>
                  <a:pt x="3780771" y="173792"/>
                </a:lnTo>
                <a:lnTo>
                  <a:pt x="3785338" y="162158"/>
                </a:lnTo>
                <a:lnTo>
                  <a:pt x="3785338" y="150524"/>
                </a:lnTo>
                <a:lnTo>
                  <a:pt x="3785338" y="127256"/>
                </a:lnTo>
                <a:lnTo>
                  <a:pt x="3840132" y="133073"/>
                </a:lnTo>
                <a:lnTo>
                  <a:pt x="3904058" y="144707"/>
                </a:lnTo>
                <a:lnTo>
                  <a:pt x="3958851" y="150524"/>
                </a:lnTo>
                <a:lnTo>
                  <a:pt x="4018212" y="156341"/>
                </a:lnTo>
                <a:lnTo>
                  <a:pt x="4073006" y="167975"/>
                </a:lnTo>
                <a:lnTo>
                  <a:pt x="4093419" y="171976"/>
                </a:lnTo>
                <a:lnTo>
                  <a:pt x="4116827" y="159943"/>
                </a:lnTo>
                <a:lnTo>
                  <a:pt x="4169635" y="142492"/>
                </a:lnTo>
                <a:lnTo>
                  <a:pt x="4214899" y="119224"/>
                </a:lnTo>
                <a:lnTo>
                  <a:pt x="4263936" y="101773"/>
                </a:lnTo>
                <a:lnTo>
                  <a:pt x="4309200" y="78505"/>
                </a:lnTo>
                <a:lnTo>
                  <a:pt x="4350693" y="72687"/>
                </a:lnTo>
                <a:lnTo>
                  <a:pt x="4384641" y="66871"/>
                </a:lnTo>
                <a:lnTo>
                  <a:pt x="4411046" y="43602"/>
                </a:lnTo>
                <a:lnTo>
                  <a:pt x="4433678" y="20334"/>
                </a:lnTo>
                <a:lnTo>
                  <a:pt x="4482714" y="288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317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l"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 bwMode="auto">
          <a:xfrm>
            <a:off x="6705602" y="1642789"/>
            <a:ext cx="4978396" cy="4628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TITLE PLACEHOLDER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705602" y="2266685"/>
            <a:ext cx="4978397" cy="1169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Leverage agile frameworks to provide a robust synopsis for high level overviews. Iterative approaches to corporate strategy foster collaborative thinking to further the overall value proposition. 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7405079" y="3705087"/>
            <a:ext cx="4278920" cy="799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TITLE PLACEHOLDER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Seed ut perspiciatis unde omnis iste natus error voluptatem rem aperiam doloremque.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405079" y="4798583"/>
            <a:ext cx="4278920" cy="799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TITLE PLACEHOLDER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Seed ut perspiciatis unde omnis iste natus error voluptatem rem aperiam doloremque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6" name="Freeform 402"/>
          <p:cNvSpPr>
            <a:spLocks noEditPoints="1"/>
          </p:cNvSpPr>
          <p:nvPr userDrawn="1"/>
        </p:nvSpPr>
        <p:spPr bwMode="auto">
          <a:xfrm>
            <a:off x="6723564" y="5090785"/>
            <a:ext cx="470043" cy="462035"/>
          </a:xfrm>
          <a:custGeom>
            <a:avLst/>
            <a:gdLst/>
            <a:ahLst/>
            <a:cxnLst>
              <a:cxn ang="0">
                <a:pos x="59" y="94"/>
              </a:cxn>
              <a:cxn ang="0">
                <a:pos x="26" y="61"/>
              </a:cxn>
              <a:cxn ang="0">
                <a:pos x="6" y="43"/>
              </a:cxn>
              <a:cxn ang="0">
                <a:pos x="77" y="114"/>
              </a:cxn>
              <a:cxn ang="0">
                <a:pos x="107" y="85"/>
              </a:cxn>
              <a:cxn ang="0">
                <a:pos x="95" y="61"/>
              </a:cxn>
              <a:cxn ang="0">
                <a:pos x="107" y="85"/>
              </a:cxn>
              <a:cxn ang="0">
                <a:pos x="104" y="27"/>
              </a:cxn>
              <a:cxn ang="0">
                <a:pos x="82" y="11"/>
              </a:cxn>
              <a:cxn ang="0">
                <a:pos x="67" y="40"/>
              </a:cxn>
              <a:cxn ang="0">
                <a:pos x="89" y="56"/>
              </a:cxn>
              <a:cxn ang="0">
                <a:pos x="87" y="79"/>
              </a:cxn>
              <a:cxn ang="0">
                <a:pos x="67" y="61"/>
              </a:cxn>
              <a:cxn ang="0">
                <a:pos x="87" y="79"/>
              </a:cxn>
              <a:cxn ang="0">
                <a:pos x="70" y="8"/>
              </a:cxn>
              <a:cxn ang="0">
                <a:pos x="67" y="34"/>
              </a:cxn>
              <a:cxn ang="0">
                <a:pos x="107" y="32"/>
              </a:cxn>
              <a:cxn ang="0">
                <a:pos x="95" y="56"/>
              </a:cxn>
              <a:cxn ang="0">
                <a:pos x="107" y="32"/>
              </a:cxn>
              <a:cxn ang="0">
                <a:pos x="43" y="33"/>
              </a:cxn>
              <a:cxn ang="0">
                <a:pos x="62" y="8"/>
              </a:cxn>
              <a:cxn ang="0">
                <a:pos x="62" y="56"/>
              </a:cxn>
              <a:cxn ang="0">
                <a:pos x="41" y="38"/>
              </a:cxn>
              <a:cxn ang="0">
                <a:pos x="62" y="56"/>
              </a:cxn>
              <a:cxn ang="0">
                <a:pos x="25" y="27"/>
              </a:cxn>
              <a:cxn ang="0">
                <a:pos x="37" y="31"/>
              </a:cxn>
              <a:cxn ang="0">
                <a:pos x="14" y="30"/>
              </a:cxn>
              <a:cxn ang="0">
                <a:pos x="29" y="35"/>
              </a:cxn>
              <a:cxn ang="0">
                <a:pos x="35" y="43"/>
              </a:cxn>
              <a:cxn ang="0">
                <a:pos x="34" y="61"/>
              </a:cxn>
              <a:cxn ang="0">
                <a:pos x="41" y="77"/>
              </a:cxn>
              <a:cxn ang="0">
                <a:pos x="62" y="61"/>
              </a:cxn>
              <a:cxn ang="0">
                <a:pos x="43" y="79"/>
              </a:cxn>
              <a:cxn ang="0">
                <a:pos x="62" y="83"/>
              </a:cxn>
              <a:cxn ang="0">
                <a:pos x="68" y="83"/>
              </a:cxn>
              <a:cxn ang="0">
                <a:pos x="86" y="85"/>
              </a:cxn>
              <a:cxn ang="0">
                <a:pos x="88" y="95"/>
              </a:cxn>
              <a:cxn ang="0">
                <a:pos x="104" y="90"/>
              </a:cxn>
              <a:cxn ang="0">
                <a:pos x="91" y="102"/>
              </a:cxn>
              <a:cxn ang="0">
                <a:pos x="122" y="58"/>
              </a:cxn>
            </a:cxnLst>
            <a:rect l="0" t="0" r="r" b="b"/>
            <a:pathLst>
              <a:path w="122" h="120">
                <a:moveTo>
                  <a:pt x="79" y="93"/>
                </a:moveTo>
                <a:cubicBezTo>
                  <a:pt x="68" y="84"/>
                  <a:pt x="64" y="89"/>
                  <a:pt x="59" y="94"/>
                </a:cubicBezTo>
                <a:cubicBezTo>
                  <a:pt x="56" y="98"/>
                  <a:pt x="46" y="90"/>
                  <a:pt x="38" y="82"/>
                </a:cubicBezTo>
                <a:cubicBezTo>
                  <a:pt x="30" y="74"/>
                  <a:pt x="22" y="65"/>
                  <a:pt x="26" y="61"/>
                </a:cubicBezTo>
                <a:cubicBezTo>
                  <a:pt x="31" y="56"/>
                  <a:pt x="36" y="52"/>
                  <a:pt x="27" y="41"/>
                </a:cubicBezTo>
                <a:cubicBezTo>
                  <a:pt x="17" y="29"/>
                  <a:pt x="11" y="38"/>
                  <a:pt x="6" y="43"/>
                </a:cubicBezTo>
                <a:cubicBezTo>
                  <a:pt x="0" y="49"/>
                  <a:pt x="6" y="71"/>
                  <a:pt x="27" y="93"/>
                </a:cubicBezTo>
                <a:cubicBezTo>
                  <a:pt x="49" y="114"/>
                  <a:pt x="71" y="120"/>
                  <a:pt x="77" y="114"/>
                </a:cubicBezTo>
                <a:cubicBezTo>
                  <a:pt x="82" y="109"/>
                  <a:pt x="91" y="103"/>
                  <a:pt x="79" y="93"/>
                </a:cubicBezTo>
                <a:moveTo>
                  <a:pt x="107" y="85"/>
                </a:moveTo>
                <a:cubicBezTo>
                  <a:pt x="103" y="83"/>
                  <a:pt x="98" y="82"/>
                  <a:pt x="93" y="80"/>
                </a:cubicBezTo>
                <a:cubicBezTo>
                  <a:pt x="94" y="74"/>
                  <a:pt x="95" y="68"/>
                  <a:pt x="95" y="61"/>
                </a:cubicBezTo>
                <a:cubicBezTo>
                  <a:pt x="115" y="61"/>
                  <a:pt x="115" y="61"/>
                  <a:pt x="115" y="61"/>
                </a:cubicBezTo>
                <a:cubicBezTo>
                  <a:pt x="114" y="70"/>
                  <a:pt x="112" y="78"/>
                  <a:pt x="107" y="85"/>
                </a:cubicBezTo>
                <a:moveTo>
                  <a:pt x="82" y="11"/>
                </a:moveTo>
                <a:cubicBezTo>
                  <a:pt x="91" y="14"/>
                  <a:pt x="98" y="20"/>
                  <a:pt x="104" y="27"/>
                </a:cubicBezTo>
                <a:cubicBezTo>
                  <a:pt x="101" y="29"/>
                  <a:pt x="96" y="30"/>
                  <a:pt x="92" y="31"/>
                </a:cubicBezTo>
                <a:cubicBezTo>
                  <a:pt x="89" y="23"/>
                  <a:pt x="86" y="16"/>
                  <a:pt x="82" y="11"/>
                </a:cubicBezTo>
                <a:moveTo>
                  <a:pt x="67" y="56"/>
                </a:moveTo>
                <a:cubicBezTo>
                  <a:pt x="67" y="40"/>
                  <a:pt x="67" y="40"/>
                  <a:pt x="67" y="40"/>
                </a:cubicBezTo>
                <a:cubicBezTo>
                  <a:pt x="74" y="40"/>
                  <a:pt x="81" y="39"/>
                  <a:pt x="87" y="38"/>
                </a:cubicBezTo>
                <a:cubicBezTo>
                  <a:pt x="89" y="43"/>
                  <a:pt x="89" y="49"/>
                  <a:pt x="89" y="56"/>
                </a:cubicBezTo>
                <a:lnTo>
                  <a:pt x="67" y="56"/>
                </a:lnTo>
                <a:close/>
                <a:moveTo>
                  <a:pt x="87" y="79"/>
                </a:moveTo>
                <a:cubicBezTo>
                  <a:pt x="81" y="78"/>
                  <a:pt x="74" y="77"/>
                  <a:pt x="67" y="77"/>
                </a:cubicBezTo>
                <a:cubicBezTo>
                  <a:pt x="67" y="61"/>
                  <a:pt x="67" y="61"/>
                  <a:pt x="67" y="61"/>
                </a:cubicBezTo>
                <a:cubicBezTo>
                  <a:pt x="89" y="61"/>
                  <a:pt x="89" y="61"/>
                  <a:pt x="89" y="61"/>
                </a:cubicBezTo>
                <a:cubicBezTo>
                  <a:pt x="89" y="68"/>
                  <a:pt x="89" y="74"/>
                  <a:pt x="87" y="79"/>
                </a:cubicBezTo>
                <a:moveTo>
                  <a:pt x="67" y="8"/>
                </a:moveTo>
                <a:cubicBezTo>
                  <a:pt x="68" y="8"/>
                  <a:pt x="69" y="8"/>
                  <a:pt x="70" y="8"/>
                </a:cubicBezTo>
                <a:cubicBezTo>
                  <a:pt x="77" y="11"/>
                  <a:pt x="82" y="20"/>
                  <a:pt x="86" y="33"/>
                </a:cubicBezTo>
                <a:cubicBezTo>
                  <a:pt x="80" y="34"/>
                  <a:pt x="74" y="34"/>
                  <a:pt x="67" y="34"/>
                </a:cubicBezTo>
                <a:lnTo>
                  <a:pt x="67" y="8"/>
                </a:lnTo>
                <a:close/>
                <a:moveTo>
                  <a:pt x="107" y="32"/>
                </a:moveTo>
                <a:cubicBezTo>
                  <a:pt x="112" y="39"/>
                  <a:pt x="114" y="47"/>
                  <a:pt x="115" y="56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49"/>
                  <a:pt x="94" y="43"/>
                  <a:pt x="93" y="37"/>
                </a:cubicBezTo>
                <a:cubicBezTo>
                  <a:pt x="98" y="36"/>
                  <a:pt x="103" y="34"/>
                  <a:pt x="107" y="32"/>
                </a:cubicBezTo>
                <a:moveTo>
                  <a:pt x="62" y="34"/>
                </a:moveTo>
                <a:cubicBezTo>
                  <a:pt x="55" y="34"/>
                  <a:pt x="49" y="34"/>
                  <a:pt x="43" y="33"/>
                </a:cubicBezTo>
                <a:cubicBezTo>
                  <a:pt x="46" y="20"/>
                  <a:pt x="52" y="11"/>
                  <a:pt x="59" y="8"/>
                </a:cubicBezTo>
                <a:cubicBezTo>
                  <a:pt x="60" y="8"/>
                  <a:pt x="61" y="8"/>
                  <a:pt x="62" y="8"/>
                </a:cubicBezTo>
                <a:lnTo>
                  <a:pt x="62" y="34"/>
                </a:lnTo>
                <a:close/>
                <a:moveTo>
                  <a:pt x="62" y="56"/>
                </a:moveTo>
                <a:cubicBezTo>
                  <a:pt x="39" y="56"/>
                  <a:pt x="39" y="56"/>
                  <a:pt x="39" y="56"/>
                </a:cubicBezTo>
                <a:cubicBezTo>
                  <a:pt x="39" y="49"/>
                  <a:pt x="40" y="43"/>
                  <a:pt x="41" y="38"/>
                </a:cubicBezTo>
                <a:cubicBezTo>
                  <a:pt x="48" y="39"/>
                  <a:pt x="54" y="40"/>
                  <a:pt x="62" y="40"/>
                </a:cubicBezTo>
                <a:lnTo>
                  <a:pt x="62" y="56"/>
                </a:lnTo>
                <a:close/>
                <a:moveTo>
                  <a:pt x="37" y="31"/>
                </a:moveTo>
                <a:cubicBezTo>
                  <a:pt x="32" y="30"/>
                  <a:pt x="28" y="29"/>
                  <a:pt x="25" y="27"/>
                </a:cubicBezTo>
                <a:cubicBezTo>
                  <a:pt x="30" y="20"/>
                  <a:pt x="38" y="14"/>
                  <a:pt x="47" y="11"/>
                </a:cubicBezTo>
                <a:cubicBezTo>
                  <a:pt x="43" y="16"/>
                  <a:pt x="39" y="23"/>
                  <a:pt x="37" y="31"/>
                </a:cubicBezTo>
                <a:moveTo>
                  <a:pt x="64" y="0"/>
                </a:moveTo>
                <a:cubicBezTo>
                  <a:pt x="43" y="0"/>
                  <a:pt x="24" y="12"/>
                  <a:pt x="14" y="30"/>
                </a:cubicBezTo>
                <a:cubicBezTo>
                  <a:pt x="15" y="30"/>
                  <a:pt x="16" y="29"/>
                  <a:pt x="18" y="29"/>
                </a:cubicBezTo>
                <a:cubicBezTo>
                  <a:pt x="21" y="29"/>
                  <a:pt x="25" y="31"/>
                  <a:pt x="29" y="35"/>
                </a:cubicBezTo>
                <a:cubicBezTo>
                  <a:pt x="31" y="36"/>
                  <a:pt x="33" y="36"/>
                  <a:pt x="36" y="37"/>
                </a:cubicBezTo>
                <a:cubicBezTo>
                  <a:pt x="35" y="39"/>
                  <a:pt x="35" y="41"/>
                  <a:pt x="35" y="43"/>
                </a:cubicBezTo>
                <a:cubicBezTo>
                  <a:pt x="40" y="51"/>
                  <a:pt x="37" y="57"/>
                  <a:pt x="33" y="61"/>
                </a:cubicBezTo>
                <a:cubicBezTo>
                  <a:pt x="34" y="61"/>
                  <a:pt x="34" y="61"/>
                  <a:pt x="34" y="61"/>
                </a:cubicBezTo>
                <a:cubicBezTo>
                  <a:pt x="34" y="64"/>
                  <a:pt x="34" y="67"/>
                  <a:pt x="34" y="69"/>
                </a:cubicBezTo>
                <a:cubicBezTo>
                  <a:pt x="36" y="71"/>
                  <a:pt x="38" y="74"/>
                  <a:pt x="41" y="77"/>
                </a:cubicBezTo>
                <a:cubicBezTo>
                  <a:pt x="40" y="72"/>
                  <a:pt x="39" y="67"/>
                  <a:pt x="39" y="61"/>
                </a:cubicBezTo>
                <a:cubicBezTo>
                  <a:pt x="62" y="61"/>
                  <a:pt x="62" y="61"/>
                  <a:pt x="62" y="61"/>
                </a:cubicBezTo>
                <a:cubicBezTo>
                  <a:pt x="62" y="77"/>
                  <a:pt x="62" y="77"/>
                  <a:pt x="62" y="77"/>
                </a:cubicBezTo>
                <a:cubicBezTo>
                  <a:pt x="55" y="77"/>
                  <a:pt x="49" y="78"/>
                  <a:pt x="43" y="79"/>
                </a:cubicBezTo>
                <a:cubicBezTo>
                  <a:pt x="45" y="81"/>
                  <a:pt x="47" y="83"/>
                  <a:pt x="48" y="84"/>
                </a:cubicBezTo>
                <a:cubicBezTo>
                  <a:pt x="53" y="83"/>
                  <a:pt x="57" y="83"/>
                  <a:pt x="62" y="83"/>
                </a:cubicBezTo>
                <a:cubicBezTo>
                  <a:pt x="62" y="85"/>
                  <a:pt x="62" y="85"/>
                  <a:pt x="62" y="85"/>
                </a:cubicBezTo>
                <a:cubicBezTo>
                  <a:pt x="63" y="83"/>
                  <a:pt x="66" y="83"/>
                  <a:pt x="68" y="83"/>
                </a:cubicBezTo>
                <a:cubicBezTo>
                  <a:pt x="70" y="83"/>
                  <a:pt x="71" y="83"/>
                  <a:pt x="72" y="83"/>
                </a:cubicBezTo>
                <a:cubicBezTo>
                  <a:pt x="77" y="83"/>
                  <a:pt x="81" y="84"/>
                  <a:pt x="86" y="85"/>
                </a:cubicBezTo>
                <a:cubicBezTo>
                  <a:pt x="85" y="87"/>
                  <a:pt x="85" y="88"/>
                  <a:pt x="84" y="90"/>
                </a:cubicBezTo>
                <a:cubicBezTo>
                  <a:pt x="86" y="92"/>
                  <a:pt x="87" y="93"/>
                  <a:pt x="88" y="95"/>
                </a:cubicBezTo>
                <a:cubicBezTo>
                  <a:pt x="89" y="92"/>
                  <a:pt x="90" y="89"/>
                  <a:pt x="91" y="86"/>
                </a:cubicBezTo>
                <a:cubicBezTo>
                  <a:pt x="96" y="87"/>
                  <a:pt x="100" y="88"/>
                  <a:pt x="104" y="90"/>
                </a:cubicBezTo>
                <a:cubicBezTo>
                  <a:pt x="100" y="95"/>
                  <a:pt x="96" y="98"/>
                  <a:pt x="91" y="102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1" y="106"/>
                  <a:pt x="89" y="109"/>
                  <a:pt x="87" y="112"/>
                </a:cubicBezTo>
                <a:cubicBezTo>
                  <a:pt x="108" y="103"/>
                  <a:pt x="122" y="82"/>
                  <a:pt x="122" y="58"/>
                </a:cubicBezTo>
                <a:cubicBezTo>
                  <a:pt x="122" y="26"/>
                  <a:pt x="96" y="0"/>
                  <a:pt x="64" y="0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6715761" y="4004427"/>
            <a:ext cx="485648" cy="447760"/>
            <a:chOff x="1484313" y="2135188"/>
            <a:chExt cx="447675" cy="412750"/>
          </a:xfrm>
          <a:solidFill>
            <a:schemeClr val="accent1"/>
          </a:solidFill>
        </p:grpSpPr>
        <p:sp>
          <p:nvSpPr>
            <p:cNvPr id="38" name="Oval 188"/>
            <p:cNvSpPr>
              <a:spLocks noChangeArrowheads="1"/>
            </p:cNvSpPr>
            <p:nvPr/>
          </p:nvSpPr>
          <p:spPr bwMode="auto">
            <a:xfrm>
              <a:off x="1546225" y="2135188"/>
              <a:ext cx="82550" cy="825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0" name="Freeform 189"/>
            <p:cNvSpPr>
              <a:spLocks/>
            </p:cNvSpPr>
            <p:nvPr/>
          </p:nvSpPr>
          <p:spPr bwMode="auto">
            <a:xfrm>
              <a:off x="1484313" y="2233613"/>
              <a:ext cx="203200" cy="314325"/>
            </a:xfrm>
            <a:custGeom>
              <a:avLst/>
              <a:gdLst/>
              <a:ahLst/>
              <a:cxnLst>
                <a:cxn ang="0">
                  <a:pos x="22" y="38"/>
                </a:cxn>
                <a:cxn ang="0">
                  <a:pos x="30" y="38"/>
                </a:cxn>
                <a:cxn ang="0">
                  <a:pos x="30" y="102"/>
                </a:cxn>
                <a:cxn ang="0">
                  <a:pos x="30" y="102"/>
                </a:cxn>
                <a:cxn ang="0">
                  <a:pos x="30" y="198"/>
                </a:cxn>
                <a:cxn ang="0">
                  <a:pos x="60" y="198"/>
                </a:cxn>
                <a:cxn ang="0">
                  <a:pos x="60" y="95"/>
                </a:cxn>
                <a:cxn ang="0">
                  <a:pos x="69" y="95"/>
                </a:cxn>
                <a:cxn ang="0">
                  <a:pos x="69" y="198"/>
                </a:cxn>
                <a:cxn ang="0">
                  <a:pos x="100" y="198"/>
                </a:cxn>
                <a:cxn ang="0">
                  <a:pos x="100" y="95"/>
                </a:cxn>
                <a:cxn ang="0">
                  <a:pos x="100" y="95"/>
                </a:cxn>
                <a:cxn ang="0">
                  <a:pos x="100" y="38"/>
                </a:cxn>
                <a:cxn ang="0">
                  <a:pos x="108" y="38"/>
                </a:cxn>
                <a:cxn ang="0">
                  <a:pos x="108" y="95"/>
                </a:cxn>
                <a:cxn ang="0">
                  <a:pos x="128" y="95"/>
                </a:cxn>
                <a:cxn ang="0">
                  <a:pos x="128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38"/>
                </a:cxn>
              </a:cxnLst>
              <a:rect l="0" t="0" r="r" b="b"/>
              <a:pathLst>
                <a:path w="128" h="198">
                  <a:moveTo>
                    <a:pt x="22" y="38"/>
                  </a:moveTo>
                  <a:lnTo>
                    <a:pt x="30" y="38"/>
                  </a:lnTo>
                  <a:lnTo>
                    <a:pt x="30" y="102"/>
                  </a:lnTo>
                  <a:lnTo>
                    <a:pt x="30" y="102"/>
                  </a:lnTo>
                  <a:lnTo>
                    <a:pt x="30" y="198"/>
                  </a:lnTo>
                  <a:lnTo>
                    <a:pt x="60" y="198"/>
                  </a:lnTo>
                  <a:lnTo>
                    <a:pt x="60" y="95"/>
                  </a:lnTo>
                  <a:lnTo>
                    <a:pt x="69" y="95"/>
                  </a:lnTo>
                  <a:lnTo>
                    <a:pt x="69" y="198"/>
                  </a:lnTo>
                  <a:lnTo>
                    <a:pt x="100" y="198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00" y="38"/>
                  </a:lnTo>
                  <a:lnTo>
                    <a:pt x="108" y="38"/>
                  </a:lnTo>
                  <a:lnTo>
                    <a:pt x="108" y="95"/>
                  </a:lnTo>
                  <a:lnTo>
                    <a:pt x="128" y="95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2" name="Oval 190"/>
            <p:cNvSpPr>
              <a:spLocks noChangeArrowheads="1"/>
            </p:cNvSpPr>
            <p:nvPr/>
          </p:nvSpPr>
          <p:spPr bwMode="auto">
            <a:xfrm>
              <a:off x="1774825" y="2135188"/>
              <a:ext cx="82550" cy="825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43" name="Freeform 191"/>
            <p:cNvSpPr>
              <a:spLocks/>
            </p:cNvSpPr>
            <p:nvPr/>
          </p:nvSpPr>
          <p:spPr bwMode="auto">
            <a:xfrm>
              <a:off x="1700213" y="2233613"/>
              <a:ext cx="231775" cy="314325"/>
            </a:xfrm>
            <a:custGeom>
              <a:avLst/>
              <a:gdLst/>
              <a:ahLst/>
              <a:cxnLst>
                <a:cxn ang="0">
                  <a:pos x="126" y="95"/>
                </a:cxn>
                <a:cxn ang="0">
                  <a:pos x="146" y="95"/>
                </a:cxn>
                <a:cxn ang="0">
                  <a:pos x="120" y="0"/>
                </a:cxn>
                <a:cxn ang="0">
                  <a:pos x="27" y="0"/>
                </a:cxn>
                <a:cxn ang="0">
                  <a:pos x="0" y="95"/>
                </a:cxn>
                <a:cxn ang="0">
                  <a:pos x="20" y="95"/>
                </a:cxn>
                <a:cxn ang="0">
                  <a:pos x="36" y="38"/>
                </a:cxn>
                <a:cxn ang="0">
                  <a:pos x="43" y="38"/>
                </a:cxn>
                <a:cxn ang="0">
                  <a:pos x="15" y="142"/>
                </a:cxn>
                <a:cxn ang="0">
                  <a:pos x="38" y="142"/>
                </a:cxn>
                <a:cxn ang="0">
                  <a:pos x="38" y="198"/>
                </a:cxn>
                <a:cxn ang="0">
                  <a:pos x="69" y="198"/>
                </a:cxn>
                <a:cxn ang="0">
                  <a:pos x="69" y="142"/>
                </a:cxn>
                <a:cxn ang="0">
                  <a:pos x="77" y="142"/>
                </a:cxn>
                <a:cxn ang="0">
                  <a:pos x="77" y="198"/>
                </a:cxn>
                <a:cxn ang="0">
                  <a:pos x="108" y="198"/>
                </a:cxn>
                <a:cxn ang="0">
                  <a:pos x="108" y="142"/>
                </a:cxn>
                <a:cxn ang="0">
                  <a:pos x="131" y="142"/>
                </a:cxn>
                <a:cxn ang="0">
                  <a:pos x="103" y="38"/>
                </a:cxn>
                <a:cxn ang="0">
                  <a:pos x="110" y="38"/>
                </a:cxn>
                <a:cxn ang="0">
                  <a:pos x="126" y="95"/>
                </a:cxn>
              </a:cxnLst>
              <a:rect l="0" t="0" r="r" b="b"/>
              <a:pathLst>
                <a:path w="146" h="198">
                  <a:moveTo>
                    <a:pt x="126" y="95"/>
                  </a:moveTo>
                  <a:lnTo>
                    <a:pt x="146" y="95"/>
                  </a:lnTo>
                  <a:lnTo>
                    <a:pt x="120" y="0"/>
                  </a:lnTo>
                  <a:lnTo>
                    <a:pt x="27" y="0"/>
                  </a:lnTo>
                  <a:lnTo>
                    <a:pt x="0" y="95"/>
                  </a:lnTo>
                  <a:lnTo>
                    <a:pt x="20" y="95"/>
                  </a:lnTo>
                  <a:lnTo>
                    <a:pt x="36" y="38"/>
                  </a:lnTo>
                  <a:lnTo>
                    <a:pt x="43" y="38"/>
                  </a:lnTo>
                  <a:lnTo>
                    <a:pt x="15" y="142"/>
                  </a:lnTo>
                  <a:lnTo>
                    <a:pt x="38" y="142"/>
                  </a:lnTo>
                  <a:lnTo>
                    <a:pt x="38" y="198"/>
                  </a:lnTo>
                  <a:lnTo>
                    <a:pt x="69" y="198"/>
                  </a:lnTo>
                  <a:lnTo>
                    <a:pt x="69" y="142"/>
                  </a:lnTo>
                  <a:lnTo>
                    <a:pt x="77" y="142"/>
                  </a:lnTo>
                  <a:lnTo>
                    <a:pt x="77" y="198"/>
                  </a:lnTo>
                  <a:lnTo>
                    <a:pt x="108" y="198"/>
                  </a:lnTo>
                  <a:lnTo>
                    <a:pt x="108" y="142"/>
                  </a:lnTo>
                  <a:lnTo>
                    <a:pt x="131" y="142"/>
                  </a:lnTo>
                  <a:lnTo>
                    <a:pt x="103" y="38"/>
                  </a:lnTo>
                  <a:lnTo>
                    <a:pt x="110" y="38"/>
                  </a:lnTo>
                  <a:lnTo>
                    <a:pt x="126" y="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26707B-0DC7-1DF7-8E0E-D23B6048E00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r="107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9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  <p:bldP spid="34" grpId="0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 bwMode="auto">
          <a:xfrm>
            <a:off x="203199" y="-1"/>
            <a:ext cx="6624317" cy="6858000"/>
          </a:xfrm>
          <a:custGeom>
            <a:avLst/>
            <a:gdLst>
              <a:gd name="connsiteX0" fmla="*/ 0 w 4968238"/>
              <a:gd name="connsiteY0" fmla="*/ 0 h 5143500"/>
              <a:gd name="connsiteX1" fmla="*/ 3042189 w 4968238"/>
              <a:gd name="connsiteY1" fmla="*/ 0 h 5143500"/>
              <a:gd name="connsiteX2" fmla="*/ 4968238 w 4968238"/>
              <a:gd name="connsiteY2" fmla="*/ 0 h 5143500"/>
              <a:gd name="connsiteX3" fmla="*/ 4948049 w 4968238"/>
              <a:gd name="connsiteY3" fmla="*/ 22213 h 5143500"/>
              <a:gd name="connsiteX4" fmla="*/ 4032789 w 4968238"/>
              <a:gd name="connsiteY4" fmla="*/ 2571750 h 5143500"/>
              <a:gd name="connsiteX5" fmla="*/ 4171620 w 4968238"/>
              <a:gd name="connsiteY5" fmla="*/ 3621350 h 5143500"/>
              <a:gd name="connsiteX6" fmla="*/ 4273928 w 4968238"/>
              <a:gd name="connsiteY6" fmla="*/ 3943350 h 5143500"/>
              <a:gd name="connsiteX7" fmla="*/ 4276001 w 4968238"/>
              <a:gd name="connsiteY7" fmla="*/ 3949876 h 5143500"/>
              <a:gd name="connsiteX8" fmla="*/ 4948049 w 4968238"/>
              <a:gd name="connsiteY8" fmla="*/ 5121287 h 5143500"/>
              <a:gd name="connsiteX9" fmla="*/ 4968238 w 4968238"/>
              <a:gd name="connsiteY9" fmla="*/ 5143500 h 5143500"/>
              <a:gd name="connsiteX10" fmla="*/ 3042189 w 4968238"/>
              <a:gd name="connsiteY10" fmla="*/ 5143500 h 5143500"/>
              <a:gd name="connsiteX11" fmla="*/ 3017517 w 4968238"/>
              <a:gd name="connsiteY11" fmla="*/ 5143500 h 5143500"/>
              <a:gd name="connsiteX12" fmla="*/ 2472890 w 4968238"/>
              <a:gd name="connsiteY12" fmla="*/ 5143500 h 5143500"/>
              <a:gd name="connsiteX13" fmla="*/ 0 w 4968238"/>
              <a:gd name="connsiteY13" fmla="*/ 5143500 h 5143500"/>
              <a:gd name="connsiteX14" fmla="*/ 0 w 4968238"/>
              <a:gd name="connsiteY14" fmla="*/ 394335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68238" h="5143500">
                <a:moveTo>
                  <a:pt x="0" y="0"/>
                </a:moveTo>
                <a:lnTo>
                  <a:pt x="3042189" y="0"/>
                </a:lnTo>
                <a:lnTo>
                  <a:pt x="4968238" y="0"/>
                </a:lnTo>
                <a:lnTo>
                  <a:pt x="4948049" y="22213"/>
                </a:lnTo>
                <a:cubicBezTo>
                  <a:pt x="4376267" y="715053"/>
                  <a:pt x="4032789" y="1603289"/>
                  <a:pt x="4032789" y="2571750"/>
                </a:cubicBezTo>
                <a:cubicBezTo>
                  <a:pt x="4032789" y="2934923"/>
                  <a:pt x="4081091" y="3286814"/>
                  <a:pt x="4171620" y="3621350"/>
                </a:cubicBezTo>
                <a:lnTo>
                  <a:pt x="4273928" y="3943350"/>
                </a:lnTo>
                <a:lnTo>
                  <a:pt x="4276001" y="3949876"/>
                </a:lnTo>
                <a:cubicBezTo>
                  <a:pt x="4433343" y="4379598"/>
                  <a:pt x="4662158" y="4774867"/>
                  <a:pt x="4948049" y="5121287"/>
                </a:cubicBezTo>
                <a:lnTo>
                  <a:pt x="4968238" y="5143500"/>
                </a:lnTo>
                <a:lnTo>
                  <a:pt x="3042189" y="5143500"/>
                </a:lnTo>
                <a:lnTo>
                  <a:pt x="3017517" y="5143500"/>
                </a:lnTo>
                <a:lnTo>
                  <a:pt x="2472890" y="5143500"/>
                </a:lnTo>
                <a:lnTo>
                  <a:pt x="0" y="5143500"/>
                </a:lnTo>
                <a:lnTo>
                  <a:pt x="0" y="39433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6400801" y="1884310"/>
            <a:ext cx="5283199" cy="462828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Important Points</a:t>
            </a:r>
            <a:endParaRPr lang="en-US" sz="2133" b="1" dirty="0">
              <a:solidFill>
                <a:schemeClr val="bg1"/>
              </a:solidFill>
            </a:endParaRPr>
          </a:p>
        </p:txBody>
      </p:sp>
      <p:sp>
        <p:nvSpPr>
          <p:cNvPr id="11" name="Inhaltsplatzhalter 4"/>
          <p:cNvSpPr txBox="1">
            <a:spLocks/>
          </p:cNvSpPr>
          <p:nvPr/>
        </p:nvSpPr>
        <p:spPr>
          <a:xfrm>
            <a:off x="7017198" y="2485478"/>
            <a:ext cx="4432357" cy="7212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3" name="Inhaltsplatzhalter 4"/>
          <p:cNvSpPr txBox="1">
            <a:spLocks/>
          </p:cNvSpPr>
          <p:nvPr/>
        </p:nvSpPr>
        <p:spPr>
          <a:xfrm>
            <a:off x="6400800" y="2573836"/>
            <a:ext cx="599920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1"/>
                </a:solidFill>
                <a:latin typeface="+mn-lt"/>
              </a:rPr>
              <a:t>A</a:t>
            </a:r>
            <a:endParaRPr lang="en-US" sz="2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Inhaltsplatzhalter 4"/>
          <p:cNvSpPr txBox="1">
            <a:spLocks/>
          </p:cNvSpPr>
          <p:nvPr/>
        </p:nvSpPr>
        <p:spPr>
          <a:xfrm>
            <a:off x="7017198" y="3561085"/>
            <a:ext cx="4432357" cy="7212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5" name="Inhaltsplatzhalter 4"/>
          <p:cNvSpPr txBox="1">
            <a:spLocks/>
          </p:cNvSpPr>
          <p:nvPr/>
        </p:nvSpPr>
        <p:spPr>
          <a:xfrm>
            <a:off x="6400800" y="3649443"/>
            <a:ext cx="599920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2"/>
                </a:solidFill>
                <a:latin typeface="+mn-lt"/>
              </a:rPr>
              <a:t>B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Inhaltsplatzhalter 4"/>
          <p:cNvSpPr txBox="1">
            <a:spLocks/>
          </p:cNvSpPr>
          <p:nvPr/>
        </p:nvSpPr>
        <p:spPr>
          <a:xfrm>
            <a:off x="7017198" y="4636692"/>
            <a:ext cx="4432357" cy="7212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7" name="Inhaltsplatzhalter 4"/>
          <p:cNvSpPr txBox="1">
            <a:spLocks/>
          </p:cNvSpPr>
          <p:nvPr/>
        </p:nvSpPr>
        <p:spPr>
          <a:xfrm>
            <a:off x="6400800" y="4725050"/>
            <a:ext cx="599920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3"/>
                </a:solidFill>
                <a:latin typeface="+mn-lt"/>
              </a:rPr>
              <a:t>C</a:t>
            </a:r>
            <a:endParaRPr lang="en-US" sz="24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8" name="Inhaltsplatzhalter 4"/>
          <p:cNvSpPr txBox="1">
            <a:spLocks/>
          </p:cNvSpPr>
          <p:nvPr/>
        </p:nvSpPr>
        <p:spPr>
          <a:xfrm>
            <a:off x="7017198" y="5642068"/>
            <a:ext cx="4432357" cy="7212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9" name="Inhaltsplatzhalter 4"/>
          <p:cNvSpPr txBox="1">
            <a:spLocks/>
          </p:cNvSpPr>
          <p:nvPr/>
        </p:nvSpPr>
        <p:spPr>
          <a:xfrm>
            <a:off x="6400800" y="5730426"/>
            <a:ext cx="599920" cy="5445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200" b="1" dirty="0">
                <a:solidFill>
                  <a:schemeClr val="accent4"/>
                </a:solidFill>
                <a:latin typeface="+mn-lt"/>
              </a:rPr>
              <a:t>D</a:t>
            </a:r>
            <a:endParaRPr lang="en-US" sz="2400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875707" y="2496518"/>
            <a:ext cx="0" cy="6992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75707" y="3572125"/>
            <a:ext cx="0" cy="69920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75707" y="4647732"/>
            <a:ext cx="0" cy="6992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75707" y="5653108"/>
            <a:ext cx="0" cy="69920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3119C72-4402-EECB-BC7D-FB0345E06BF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7798"/>
          <a:stretch>
            <a:fillRect/>
          </a:stretch>
        </p:blipFill>
        <p:spPr/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A4E67FC-7E6D-9D1A-C0AB-AA495D54204B}"/>
              </a:ext>
            </a:extLst>
          </p:cNvPr>
          <p:cNvSpPr txBox="1"/>
          <p:nvPr/>
        </p:nvSpPr>
        <p:spPr>
          <a:xfrm>
            <a:off x="6299200" y="143448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This is a sample text. You simply add your own text and description here. 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B66AE9-4CFC-CB22-09A5-DF7E8C683493}"/>
              </a:ext>
            </a:extLst>
          </p:cNvPr>
          <p:cNvSpPr txBox="1"/>
          <p:nvPr/>
        </p:nvSpPr>
        <p:spPr>
          <a:xfrm>
            <a:off x="6299200" y="951345"/>
            <a:ext cx="254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TITLE IS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823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9" grpId="0" animBg="1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 bwMode="auto">
          <a:xfrm>
            <a:off x="5338620" y="0"/>
            <a:ext cx="6624317" cy="6858000"/>
          </a:xfrm>
          <a:custGeom>
            <a:avLst/>
            <a:gdLst>
              <a:gd name="connsiteX0" fmla="*/ 0 w 4968238"/>
              <a:gd name="connsiteY0" fmla="*/ 0 h 5143500"/>
              <a:gd name="connsiteX1" fmla="*/ 1926049 w 4968238"/>
              <a:gd name="connsiteY1" fmla="*/ 0 h 5143500"/>
              <a:gd name="connsiteX2" fmla="*/ 4968238 w 4968238"/>
              <a:gd name="connsiteY2" fmla="*/ 0 h 5143500"/>
              <a:gd name="connsiteX3" fmla="*/ 4968238 w 4968238"/>
              <a:gd name="connsiteY3" fmla="*/ 5143500 h 5143500"/>
              <a:gd name="connsiteX4" fmla="*/ 2495348 w 4968238"/>
              <a:gd name="connsiteY4" fmla="*/ 5143500 h 5143500"/>
              <a:gd name="connsiteX5" fmla="*/ 1950721 w 4968238"/>
              <a:gd name="connsiteY5" fmla="*/ 5143500 h 5143500"/>
              <a:gd name="connsiteX6" fmla="*/ 1926049 w 4968238"/>
              <a:gd name="connsiteY6" fmla="*/ 5143500 h 5143500"/>
              <a:gd name="connsiteX7" fmla="*/ 0 w 4968238"/>
              <a:gd name="connsiteY7" fmla="*/ 5143500 h 5143500"/>
              <a:gd name="connsiteX8" fmla="*/ 20189 w 4968238"/>
              <a:gd name="connsiteY8" fmla="*/ 5121287 h 5143500"/>
              <a:gd name="connsiteX9" fmla="*/ 935449 w 4968238"/>
              <a:gd name="connsiteY9" fmla="*/ 2571750 h 5143500"/>
              <a:gd name="connsiteX10" fmla="*/ 20189 w 4968238"/>
              <a:gd name="connsiteY10" fmla="*/ 2221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68238" h="5143500">
                <a:moveTo>
                  <a:pt x="0" y="0"/>
                </a:moveTo>
                <a:lnTo>
                  <a:pt x="1926049" y="0"/>
                </a:lnTo>
                <a:lnTo>
                  <a:pt x="4968238" y="0"/>
                </a:lnTo>
                <a:lnTo>
                  <a:pt x="4968238" y="5143500"/>
                </a:lnTo>
                <a:lnTo>
                  <a:pt x="2495348" y="5143500"/>
                </a:lnTo>
                <a:lnTo>
                  <a:pt x="1950721" y="5143500"/>
                </a:lnTo>
                <a:lnTo>
                  <a:pt x="1926049" y="5143500"/>
                </a:lnTo>
                <a:lnTo>
                  <a:pt x="0" y="5143500"/>
                </a:lnTo>
                <a:lnTo>
                  <a:pt x="20189" y="5121287"/>
                </a:lnTo>
                <a:cubicBezTo>
                  <a:pt x="591971" y="4428447"/>
                  <a:pt x="935449" y="3540210"/>
                  <a:pt x="935449" y="2571750"/>
                </a:cubicBezTo>
                <a:cubicBezTo>
                  <a:pt x="935449" y="1603289"/>
                  <a:pt x="591971" y="715053"/>
                  <a:pt x="20189" y="22213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320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07999" y="1848881"/>
            <a:ext cx="5283199" cy="46282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667" b="1" dirty="0">
                <a:solidFill>
                  <a:schemeClr val="bg1"/>
                </a:solidFill>
              </a:rPr>
              <a:t>WE ARE A COMPETITIVE</a:t>
            </a:r>
          </a:p>
        </p:txBody>
      </p:sp>
      <p:sp>
        <p:nvSpPr>
          <p:cNvPr id="14" name="Inhaltsplatzhalter 4"/>
          <p:cNvSpPr txBox="1">
            <a:spLocks/>
          </p:cNvSpPr>
          <p:nvPr/>
        </p:nvSpPr>
        <p:spPr>
          <a:xfrm>
            <a:off x="1124396" y="2509843"/>
            <a:ext cx="4432357" cy="8178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5" name="Inhaltsplatzhalter 4"/>
          <p:cNvSpPr txBox="1">
            <a:spLocks/>
          </p:cNvSpPr>
          <p:nvPr/>
        </p:nvSpPr>
        <p:spPr>
          <a:xfrm>
            <a:off x="507999" y="2601084"/>
            <a:ext cx="599920" cy="6353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733" b="1" dirty="0">
                <a:solidFill>
                  <a:schemeClr val="accent1"/>
                </a:solidFill>
                <a:latin typeface="+mn-lt"/>
              </a:rPr>
              <a:t>A</a:t>
            </a:r>
            <a:endParaRPr lang="en-US" sz="2667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6" name="Inhaltsplatzhalter 4"/>
          <p:cNvSpPr txBox="1">
            <a:spLocks/>
          </p:cNvSpPr>
          <p:nvPr/>
        </p:nvSpPr>
        <p:spPr>
          <a:xfrm>
            <a:off x="1124396" y="3585450"/>
            <a:ext cx="4432357" cy="8178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7" name="Inhaltsplatzhalter 4"/>
          <p:cNvSpPr txBox="1">
            <a:spLocks/>
          </p:cNvSpPr>
          <p:nvPr/>
        </p:nvSpPr>
        <p:spPr>
          <a:xfrm>
            <a:off x="507999" y="3676691"/>
            <a:ext cx="599920" cy="6353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733" b="1" dirty="0">
                <a:solidFill>
                  <a:schemeClr val="accent2"/>
                </a:solidFill>
                <a:latin typeface="+mn-lt"/>
              </a:rPr>
              <a:t>B</a:t>
            </a:r>
            <a:endParaRPr lang="en-US" sz="2667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8" name="Inhaltsplatzhalter 4"/>
          <p:cNvSpPr txBox="1">
            <a:spLocks/>
          </p:cNvSpPr>
          <p:nvPr/>
        </p:nvSpPr>
        <p:spPr>
          <a:xfrm>
            <a:off x="1124396" y="4661056"/>
            <a:ext cx="4432357" cy="8178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19" name="Inhaltsplatzhalter 4"/>
          <p:cNvSpPr txBox="1">
            <a:spLocks/>
          </p:cNvSpPr>
          <p:nvPr/>
        </p:nvSpPr>
        <p:spPr>
          <a:xfrm>
            <a:off x="507999" y="4752297"/>
            <a:ext cx="599920" cy="6353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733" b="1" dirty="0">
                <a:solidFill>
                  <a:schemeClr val="accent3"/>
                </a:solidFill>
                <a:latin typeface="+mn-lt"/>
              </a:rPr>
              <a:t>C</a:t>
            </a:r>
            <a:endParaRPr lang="en-US" sz="2667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0" name="Inhaltsplatzhalter 4"/>
          <p:cNvSpPr txBox="1">
            <a:spLocks/>
          </p:cNvSpPr>
          <p:nvPr/>
        </p:nvSpPr>
        <p:spPr>
          <a:xfrm>
            <a:off x="1124396" y="5666432"/>
            <a:ext cx="4432357" cy="8178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67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OPTION</a:t>
            </a:r>
            <a:br>
              <a:rPr lang="en-US" sz="1467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333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This is a sample text. You simply add your own text and description here. </a:t>
            </a:r>
          </a:p>
        </p:txBody>
      </p:sp>
      <p:sp>
        <p:nvSpPr>
          <p:cNvPr id="21" name="Inhaltsplatzhalter 4"/>
          <p:cNvSpPr txBox="1">
            <a:spLocks/>
          </p:cNvSpPr>
          <p:nvPr/>
        </p:nvSpPr>
        <p:spPr>
          <a:xfrm>
            <a:off x="507999" y="5757673"/>
            <a:ext cx="599920" cy="6353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3733" b="1" dirty="0">
                <a:solidFill>
                  <a:schemeClr val="accent4"/>
                </a:solidFill>
                <a:latin typeface="+mn-lt"/>
              </a:rPr>
              <a:t>D</a:t>
            </a:r>
            <a:endParaRPr lang="en-US" sz="2667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982905" y="2569164"/>
            <a:ext cx="0" cy="69920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82905" y="3644770"/>
            <a:ext cx="0" cy="69920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2905" y="4720377"/>
            <a:ext cx="0" cy="699209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82905" y="5725753"/>
            <a:ext cx="0" cy="69920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33AF33B-B9FE-E4F8-1796-3EDC84319C0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r="24800"/>
          <a:stretch/>
        </p:blipFill>
        <p:spPr>
          <a:xfrm>
            <a:off x="5567683" y="0"/>
            <a:ext cx="6624317" cy="6858000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9BED9A8-E630-0CB5-E0EC-7A1E5C2A9602}"/>
              </a:ext>
            </a:extLst>
          </p:cNvPr>
          <p:cNvSpPr txBox="1"/>
          <p:nvPr/>
        </p:nvSpPr>
        <p:spPr>
          <a:xfrm>
            <a:off x="386708" y="137914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This is a sample text. You simply add your own text and description here. 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60AAA5-F481-BCCF-A7D5-64349213405F}"/>
              </a:ext>
            </a:extLst>
          </p:cNvPr>
          <p:cNvSpPr txBox="1"/>
          <p:nvPr/>
        </p:nvSpPr>
        <p:spPr>
          <a:xfrm>
            <a:off x="386708" y="895901"/>
            <a:ext cx="2540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TITLE IS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08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2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nhaltsplatzhalter 4"/>
          <p:cNvSpPr txBox="1">
            <a:spLocks/>
          </p:cNvSpPr>
          <p:nvPr/>
        </p:nvSpPr>
        <p:spPr>
          <a:xfrm>
            <a:off x="591891" y="4691727"/>
            <a:ext cx="2410597" cy="5227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endParaRPr lang="en-US" sz="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4" name="Inhaltsplatzhalter 4"/>
          <p:cNvSpPr txBox="1">
            <a:spLocks/>
          </p:cNvSpPr>
          <p:nvPr/>
        </p:nvSpPr>
        <p:spPr>
          <a:xfrm>
            <a:off x="3353958" y="4691727"/>
            <a:ext cx="2410597" cy="5227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endParaRPr lang="en-US" sz="933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1" name="Inhaltsplatzhalter 4"/>
          <p:cNvSpPr txBox="1">
            <a:spLocks/>
          </p:cNvSpPr>
          <p:nvPr/>
        </p:nvSpPr>
        <p:spPr>
          <a:xfrm>
            <a:off x="6425894" y="4691727"/>
            <a:ext cx="2410597" cy="5227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</a:p>
        </p:txBody>
      </p:sp>
      <p:sp>
        <p:nvSpPr>
          <p:cNvPr id="138" name="Inhaltsplatzhalter 4"/>
          <p:cNvSpPr txBox="1">
            <a:spLocks/>
          </p:cNvSpPr>
          <p:nvPr/>
        </p:nvSpPr>
        <p:spPr>
          <a:xfrm>
            <a:off x="9187960" y="4691727"/>
            <a:ext cx="2410597" cy="5227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</a:t>
            </a: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27DA51E9-CDD3-9488-7209-5DBEC1640BC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969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8F78CA6-5D0C-252D-2D32-3629F5BC109A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969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E013F7DB-75E9-CFA3-3F9A-C6B4F304C799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4926"/>
          <a:stretch>
            <a:fillRect/>
          </a:stretch>
        </p:blipFill>
        <p:spPr/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585210C2-348E-EADD-54D3-57C742E18A6C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" b="698"/>
          <a:stretch>
            <a:fillRect/>
          </a:stretch>
        </p:blipFill>
        <p:spPr/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3CC0795-3137-B272-E884-AA19ABBA2AC6}"/>
              </a:ext>
            </a:extLst>
          </p:cNvPr>
          <p:cNvSpPr txBox="1"/>
          <p:nvPr/>
        </p:nvSpPr>
        <p:spPr>
          <a:xfrm>
            <a:off x="2887072" y="76936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This is a sample text. You simply add your own text and description here. </a:t>
            </a:r>
            <a:endParaRPr lang="en-US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FC440F-6865-5D72-9B70-8C52E64A893A}"/>
              </a:ext>
            </a:extLst>
          </p:cNvPr>
          <p:cNvSpPr txBox="1"/>
          <p:nvPr/>
        </p:nvSpPr>
        <p:spPr>
          <a:xfrm>
            <a:off x="2887072" y="38505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TITLE IS HERE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588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4" grpId="0"/>
      <p:bldP spid="131" grpId="0"/>
      <p:bldP spid="1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03B5F1B-5A1B-18FB-E9E3-A240E358800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 b="16062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CB5DF8E-EBD7-C615-536E-C91AFD7482B9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51668" r="-534" b="11414"/>
          <a:stretch/>
        </p:blipFill>
        <p:spPr>
          <a:xfrm>
            <a:off x="6104789" y="1883340"/>
            <a:ext cx="5583936" cy="2844800"/>
          </a:xfrm>
        </p:spPr>
      </p:pic>
      <p:pic>
        <p:nvPicPr>
          <p:cNvPr id="38" name="Picture Placeholder 14">
            <a:extLst>
              <a:ext uri="{FF2B5EF4-FFF2-40B4-BE49-F238E27FC236}">
                <a16:creationId xmlns:a16="http://schemas.microsoft.com/office/drawing/2014/main" id="{D58FC59C-5518-3961-560A-839573F43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51668" r="-534" b="11414"/>
          <a:stretch/>
        </p:blipFill>
        <p:spPr>
          <a:xfrm>
            <a:off x="6100064" y="1883340"/>
            <a:ext cx="5583936" cy="284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</p:pic>
      <p:sp>
        <p:nvSpPr>
          <p:cNvPr id="63" name="Inhaltsplatzhalter 4"/>
          <p:cNvSpPr txBox="1">
            <a:spLocks/>
          </p:cNvSpPr>
          <p:nvPr/>
        </p:nvSpPr>
        <p:spPr>
          <a:xfrm>
            <a:off x="2032000" y="4900766"/>
            <a:ext cx="2493141" cy="8885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0" name="Inhaltsplatzhalter 4"/>
          <p:cNvSpPr txBox="1">
            <a:spLocks/>
          </p:cNvSpPr>
          <p:nvPr/>
        </p:nvSpPr>
        <p:spPr>
          <a:xfrm>
            <a:off x="7213600" y="4900766"/>
            <a:ext cx="2493141" cy="88851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is a sample text. You simply add your own text and</a:t>
            </a:r>
            <a:endParaRPr lang="en-US" sz="1067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8000" y="1883340"/>
            <a:ext cx="304800" cy="2840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9" name="Rectangle 88"/>
          <p:cNvSpPr/>
          <p:nvPr/>
        </p:nvSpPr>
        <p:spPr>
          <a:xfrm>
            <a:off x="6087213" y="1883340"/>
            <a:ext cx="322377" cy="2840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070BDA-D602-2DA3-0073-404A40582616}"/>
              </a:ext>
            </a:extLst>
          </p:cNvPr>
          <p:cNvGrpSpPr/>
          <p:nvPr/>
        </p:nvGrpSpPr>
        <p:grpSpPr>
          <a:xfrm>
            <a:off x="2887072" y="385054"/>
            <a:ext cx="6096000" cy="661311"/>
            <a:chOff x="2165304" y="288790"/>
            <a:chExt cx="4572000" cy="49598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744A03-995F-BA0A-EC66-939047983C18}"/>
                </a:ext>
              </a:extLst>
            </p:cNvPr>
            <p:cNvSpPr txBox="1"/>
            <p:nvPr/>
          </p:nvSpPr>
          <p:spPr>
            <a:xfrm>
              <a:off x="2165304" y="577024"/>
              <a:ext cx="4572000" cy="2077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This is a sample text. You simply add your own text and description here. </a:t>
              </a:r>
              <a:endParaRPr lang="en-US" sz="12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A6BC-1201-BA76-002D-D8740C4901D5}"/>
                </a:ext>
              </a:extLst>
            </p:cNvPr>
            <p:cNvSpPr txBox="1"/>
            <p:nvPr/>
          </p:nvSpPr>
          <p:spPr>
            <a:xfrm>
              <a:off x="2165304" y="288790"/>
              <a:ext cx="457200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>
                      <a:lumMod val="65000"/>
                    </a:schemeClr>
                  </a:solidFill>
                </a:rPr>
                <a:t>TITLE IS HERE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12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0" grpId="0"/>
      <p:bldP spid="28" grpId="0" animBg="1"/>
      <p:bldP spid="89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Theme 79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36">
      <a:majorFont>
        <a:latin typeface="Montserrat"/>
        <a:ea typeface=""/>
        <a:cs typeface="Roboto"/>
      </a:majorFont>
      <a:minorFont>
        <a:latin typeface="Montserrat"/>
        <a:ea typeface=""/>
        <a:cs typeface="Robot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11224</TotalTime>
  <Words>1900</Words>
  <Application>Microsoft Office PowerPoint</Application>
  <PresentationFormat>Widescreen</PresentationFormat>
  <Paragraphs>215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Montserrat</vt:lpstr>
      <vt:lpstr>Roboto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slidexpitch</dc:creator>
  <cp:lastModifiedBy>Libor Janek</cp:lastModifiedBy>
  <cp:revision>2608</cp:revision>
  <dcterms:created xsi:type="dcterms:W3CDTF">2015-09-08T18:46:55Z</dcterms:created>
  <dcterms:modified xsi:type="dcterms:W3CDTF">2022-06-09T13:21:08Z</dcterms:modified>
</cp:coreProperties>
</file>