
<file path=[Content_Types].xml><?xml version="1.0" encoding="utf-8"?>
<Types xmlns="http://schemas.openxmlformats.org/package/2006/content-types">
  <Default Extension="jpeg" ContentType="image/jpeg"/>
  <Default Extension="jpg" ContentType="image/unknown"/>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 id="2147483771" r:id="rId2"/>
  </p:sldMasterIdLst>
  <p:notesMasterIdLst>
    <p:notesMasterId r:id="rId28"/>
  </p:notesMasterIdLst>
  <p:handoutMasterIdLst>
    <p:handoutMasterId r:id="rId29"/>
  </p:handoutMasterIdLst>
  <p:sldIdLst>
    <p:sldId id="304" r:id="rId3"/>
    <p:sldId id="369" r:id="rId4"/>
    <p:sldId id="371" r:id="rId5"/>
    <p:sldId id="370" r:id="rId6"/>
    <p:sldId id="368" r:id="rId7"/>
    <p:sldId id="372" r:id="rId8"/>
    <p:sldId id="319" r:id="rId9"/>
    <p:sldId id="392" r:id="rId10"/>
    <p:sldId id="393" r:id="rId11"/>
    <p:sldId id="387" r:id="rId12"/>
    <p:sldId id="388" r:id="rId13"/>
    <p:sldId id="441" r:id="rId14"/>
    <p:sldId id="444" r:id="rId15"/>
    <p:sldId id="442" r:id="rId16"/>
    <p:sldId id="443" r:id="rId17"/>
    <p:sldId id="391" r:id="rId18"/>
    <p:sldId id="320" r:id="rId19"/>
    <p:sldId id="325" r:id="rId20"/>
    <p:sldId id="326" r:id="rId21"/>
    <p:sldId id="327" r:id="rId22"/>
    <p:sldId id="328" r:id="rId23"/>
    <p:sldId id="331" r:id="rId24"/>
    <p:sldId id="332" r:id="rId25"/>
    <p:sldId id="329" r:id="rId26"/>
    <p:sldId id="335" r:id="rId27"/>
  </p:sldIdLst>
  <p:sldSz cx="12192000" cy="6858000"/>
  <p:notesSz cx="6858000" cy="9144000"/>
  <p:defaultTextStyle>
    <a:defPPr>
      <a:defRPr lang="en-US"/>
    </a:defPPr>
    <a:lvl1pPr marL="0" algn="l" defTabSz="912485" rtl="0" eaLnBrk="1" latinLnBrk="0" hangingPunct="1">
      <a:defRPr sz="1796" kern="1200">
        <a:solidFill>
          <a:schemeClr val="tx1"/>
        </a:solidFill>
        <a:latin typeface="+mn-lt"/>
        <a:ea typeface="+mn-ea"/>
        <a:cs typeface="+mn-cs"/>
      </a:defRPr>
    </a:lvl1pPr>
    <a:lvl2pPr marL="456243" algn="l" defTabSz="912485" rtl="0" eaLnBrk="1" latinLnBrk="0" hangingPunct="1">
      <a:defRPr sz="1796" kern="1200">
        <a:solidFill>
          <a:schemeClr val="tx1"/>
        </a:solidFill>
        <a:latin typeface="+mn-lt"/>
        <a:ea typeface="+mn-ea"/>
        <a:cs typeface="+mn-cs"/>
      </a:defRPr>
    </a:lvl2pPr>
    <a:lvl3pPr marL="912485" algn="l" defTabSz="912485" rtl="0" eaLnBrk="1" latinLnBrk="0" hangingPunct="1">
      <a:defRPr sz="1796" kern="1200">
        <a:solidFill>
          <a:schemeClr val="tx1"/>
        </a:solidFill>
        <a:latin typeface="+mn-lt"/>
        <a:ea typeface="+mn-ea"/>
        <a:cs typeface="+mn-cs"/>
      </a:defRPr>
    </a:lvl3pPr>
    <a:lvl4pPr marL="1368727" algn="l" defTabSz="912485" rtl="0" eaLnBrk="1" latinLnBrk="0" hangingPunct="1">
      <a:defRPr sz="1796" kern="1200">
        <a:solidFill>
          <a:schemeClr val="tx1"/>
        </a:solidFill>
        <a:latin typeface="+mn-lt"/>
        <a:ea typeface="+mn-ea"/>
        <a:cs typeface="+mn-cs"/>
      </a:defRPr>
    </a:lvl4pPr>
    <a:lvl5pPr marL="1824970" algn="l" defTabSz="912485" rtl="0" eaLnBrk="1" latinLnBrk="0" hangingPunct="1">
      <a:defRPr sz="1796" kern="1200">
        <a:solidFill>
          <a:schemeClr val="tx1"/>
        </a:solidFill>
        <a:latin typeface="+mn-lt"/>
        <a:ea typeface="+mn-ea"/>
        <a:cs typeface="+mn-cs"/>
      </a:defRPr>
    </a:lvl5pPr>
    <a:lvl6pPr marL="2281212" algn="l" defTabSz="912485" rtl="0" eaLnBrk="1" latinLnBrk="0" hangingPunct="1">
      <a:defRPr sz="1796" kern="1200">
        <a:solidFill>
          <a:schemeClr val="tx1"/>
        </a:solidFill>
        <a:latin typeface="+mn-lt"/>
        <a:ea typeface="+mn-ea"/>
        <a:cs typeface="+mn-cs"/>
      </a:defRPr>
    </a:lvl6pPr>
    <a:lvl7pPr marL="2737455" algn="l" defTabSz="912485" rtl="0" eaLnBrk="1" latinLnBrk="0" hangingPunct="1">
      <a:defRPr sz="1796" kern="1200">
        <a:solidFill>
          <a:schemeClr val="tx1"/>
        </a:solidFill>
        <a:latin typeface="+mn-lt"/>
        <a:ea typeface="+mn-ea"/>
        <a:cs typeface="+mn-cs"/>
      </a:defRPr>
    </a:lvl7pPr>
    <a:lvl8pPr marL="3193697" algn="l" defTabSz="912485" rtl="0" eaLnBrk="1" latinLnBrk="0" hangingPunct="1">
      <a:defRPr sz="1796" kern="1200">
        <a:solidFill>
          <a:schemeClr val="tx1"/>
        </a:solidFill>
        <a:latin typeface="+mn-lt"/>
        <a:ea typeface="+mn-ea"/>
        <a:cs typeface="+mn-cs"/>
      </a:defRPr>
    </a:lvl8pPr>
    <a:lvl9pPr marL="3649939" algn="l" defTabSz="912485" rtl="0" eaLnBrk="1" latinLnBrk="0" hangingPunct="1">
      <a:defRPr sz="1796"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5DAA"/>
    <a:srgbClr val="6D6D6D"/>
    <a:srgbClr val="9C730C"/>
    <a:srgbClr val="4586FF"/>
    <a:srgbClr val="E63E9A"/>
    <a:srgbClr val="F088C1"/>
    <a:srgbClr val="F080BD"/>
    <a:srgbClr val="EE72B6"/>
    <a:srgbClr val="E8449E"/>
    <a:srgbClr val="F5B1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47" autoAdjust="0"/>
    <p:restoredTop sz="94660"/>
  </p:normalViewPr>
  <p:slideViewPr>
    <p:cSldViewPr snapToGrid="0">
      <p:cViewPr varScale="1">
        <p:scale>
          <a:sx n="68" d="100"/>
          <a:sy n="68" d="100"/>
        </p:scale>
        <p:origin x="708" y="66"/>
      </p:cViewPr>
      <p:guideLst/>
    </p:cSldViewPr>
  </p:slideViewPr>
  <p:notesTextViewPr>
    <p:cViewPr>
      <p:scale>
        <a:sx n="1" d="1"/>
        <a:sy n="1" d="1"/>
      </p:scale>
      <p:origin x="0" y="0"/>
    </p:cViewPr>
  </p:notesTextViewPr>
  <p:sorterViewPr>
    <p:cViewPr>
      <p:scale>
        <a:sx n="20" d="100"/>
        <a:sy n="20" d="100"/>
      </p:scale>
      <p:origin x="0" y="0"/>
    </p:cViewPr>
  </p:sorterViewPr>
  <p:notesViewPr>
    <p:cSldViewPr snapToGrid="0">
      <p:cViewPr varScale="1">
        <p:scale>
          <a:sx n="51" d="100"/>
          <a:sy n="51" d="100"/>
        </p:scale>
        <p:origin x="288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32155B5-06ED-42C8-B626-3FE6952C9275}" type="datetimeFigureOut">
              <a:rPr lang="en-GB" smtClean="0"/>
              <a:t>15/06/2022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23F79C-92A2-4FE7-81D2-8ACD3BE106BF}" type="slidenum">
              <a:rPr lang="en-GB" smtClean="0"/>
              <a:t>‹#›</a:t>
            </a:fld>
            <a:endParaRPr lang="en-GB"/>
          </a:p>
        </p:txBody>
      </p:sp>
    </p:spTree>
    <p:extLst>
      <p:ext uri="{BB962C8B-B14F-4D97-AF65-F5344CB8AC3E}">
        <p14:creationId xmlns:p14="http://schemas.microsoft.com/office/powerpoint/2010/main" val="3788998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FFAA90-50F7-4CDF-BB1D-6F02292324B4}" type="datetimeFigureOut">
              <a:rPr lang="en-US" smtClean="0"/>
              <a:t>6/15/2022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9F5FC8-B5FA-4619-AC52-2F46C489833E}" type="slidenum">
              <a:rPr lang="en-US" smtClean="0"/>
              <a:t>‹#›</a:t>
            </a:fld>
            <a:endParaRPr lang="en-US"/>
          </a:p>
        </p:txBody>
      </p:sp>
    </p:spTree>
    <p:extLst>
      <p:ext uri="{BB962C8B-B14F-4D97-AF65-F5344CB8AC3E}">
        <p14:creationId xmlns:p14="http://schemas.microsoft.com/office/powerpoint/2010/main" val="3222988989"/>
      </p:ext>
    </p:extLst>
  </p:cSld>
  <p:clrMap bg1="lt1" tx1="dk1" bg2="lt2" tx2="dk2" accent1="accent1" accent2="accent2" accent3="accent3" accent4="accent4" accent5="accent5" accent6="accent6" hlink="hlink" folHlink="folHlink"/>
  <p:notesStyle>
    <a:lvl1pPr marL="0" algn="l" defTabSz="605699" rtl="0" eaLnBrk="1" latinLnBrk="0" hangingPunct="1">
      <a:defRPr sz="795" kern="1200">
        <a:solidFill>
          <a:schemeClr val="tx1"/>
        </a:solidFill>
        <a:latin typeface="+mn-lt"/>
        <a:ea typeface="+mn-ea"/>
        <a:cs typeface="+mn-cs"/>
      </a:defRPr>
    </a:lvl1pPr>
    <a:lvl2pPr marL="302849" algn="l" defTabSz="605699" rtl="0" eaLnBrk="1" latinLnBrk="0" hangingPunct="1">
      <a:defRPr sz="795" kern="1200">
        <a:solidFill>
          <a:schemeClr val="tx1"/>
        </a:solidFill>
        <a:latin typeface="+mn-lt"/>
        <a:ea typeface="+mn-ea"/>
        <a:cs typeface="+mn-cs"/>
      </a:defRPr>
    </a:lvl2pPr>
    <a:lvl3pPr marL="605699" algn="l" defTabSz="605699" rtl="0" eaLnBrk="1" latinLnBrk="0" hangingPunct="1">
      <a:defRPr sz="795" kern="1200">
        <a:solidFill>
          <a:schemeClr val="tx1"/>
        </a:solidFill>
        <a:latin typeface="+mn-lt"/>
        <a:ea typeface="+mn-ea"/>
        <a:cs typeface="+mn-cs"/>
      </a:defRPr>
    </a:lvl3pPr>
    <a:lvl4pPr marL="908548" algn="l" defTabSz="605699" rtl="0" eaLnBrk="1" latinLnBrk="0" hangingPunct="1">
      <a:defRPr sz="795" kern="1200">
        <a:solidFill>
          <a:schemeClr val="tx1"/>
        </a:solidFill>
        <a:latin typeface="+mn-lt"/>
        <a:ea typeface="+mn-ea"/>
        <a:cs typeface="+mn-cs"/>
      </a:defRPr>
    </a:lvl4pPr>
    <a:lvl5pPr marL="1211397" algn="l" defTabSz="605699" rtl="0" eaLnBrk="1" latinLnBrk="0" hangingPunct="1">
      <a:defRPr sz="795" kern="1200">
        <a:solidFill>
          <a:schemeClr val="tx1"/>
        </a:solidFill>
        <a:latin typeface="+mn-lt"/>
        <a:ea typeface="+mn-ea"/>
        <a:cs typeface="+mn-cs"/>
      </a:defRPr>
    </a:lvl5pPr>
    <a:lvl6pPr marL="1514246" algn="l" defTabSz="605699" rtl="0" eaLnBrk="1" latinLnBrk="0" hangingPunct="1">
      <a:defRPr sz="795" kern="1200">
        <a:solidFill>
          <a:schemeClr val="tx1"/>
        </a:solidFill>
        <a:latin typeface="+mn-lt"/>
        <a:ea typeface="+mn-ea"/>
        <a:cs typeface="+mn-cs"/>
      </a:defRPr>
    </a:lvl6pPr>
    <a:lvl7pPr marL="1817096" algn="l" defTabSz="605699" rtl="0" eaLnBrk="1" latinLnBrk="0" hangingPunct="1">
      <a:defRPr sz="795" kern="1200">
        <a:solidFill>
          <a:schemeClr val="tx1"/>
        </a:solidFill>
        <a:latin typeface="+mn-lt"/>
        <a:ea typeface="+mn-ea"/>
        <a:cs typeface="+mn-cs"/>
      </a:defRPr>
    </a:lvl7pPr>
    <a:lvl8pPr marL="2119945" algn="l" defTabSz="605699" rtl="0" eaLnBrk="1" latinLnBrk="0" hangingPunct="1">
      <a:defRPr sz="795" kern="1200">
        <a:solidFill>
          <a:schemeClr val="tx1"/>
        </a:solidFill>
        <a:latin typeface="+mn-lt"/>
        <a:ea typeface="+mn-ea"/>
        <a:cs typeface="+mn-cs"/>
      </a:defRPr>
    </a:lvl8pPr>
    <a:lvl9pPr marL="2422794" algn="l" defTabSz="605699" rtl="0" eaLnBrk="1" latinLnBrk="0" hangingPunct="1">
      <a:defRPr sz="795"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5458987"/>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939013" y="307528"/>
            <a:ext cx="6178539" cy="667242"/>
          </a:xfrm>
          <a:prstGeom prst="rect">
            <a:avLst/>
          </a:prstGeom>
        </p:spPr>
        <p:txBody>
          <a:bodyPr anchor="ctr"/>
          <a:lstStyle>
            <a:lvl1pPr marL="0" indent="0" algn="l">
              <a:buNone/>
              <a:defRPr sz="3189" b="0">
                <a:solidFill>
                  <a:schemeClr val="tx1">
                    <a:lumMod val="75000"/>
                    <a:lumOff val="25000"/>
                  </a:schemeClr>
                </a:solidFill>
              </a:defRPr>
            </a:lvl1pPr>
            <a:lvl2pPr marL="457194" indent="0">
              <a:buNone/>
              <a:defRPr/>
            </a:lvl2pPr>
            <a:lvl3pPr marL="914388" indent="0">
              <a:buNone/>
              <a:defRPr/>
            </a:lvl3pPr>
            <a:lvl4pPr marL="1371582" indent="0">
              <a:buNone/>
              <a:defRPr/>
            </a:lvl4pPr>
            <a:lvl5pPr marL="1828776"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939013" y="974771"/>
            <a:ext cx="6178539" cy="305602"/>
          </a:xfrm>
          <a:prstGeom prst="rect">
            <a:avLst/>
          </a:prstGeom>
        </p:spPr>
        <p:txBody>
          <a:bodyPr anchor="t"/>
          <a:lstStyle>
            <a:lvl1pPr marL="0" indent="0" algn="l">
              <a:buNone/>
              <a:defRPr sz="1595" b="0">
                <a:solidFill>
                  <a:schemeClr val="tx1">
                    <a:lumMod val="75000"/>
                    <a:lumOff val="25000"/>
                  </a:schemeClr>
                </a:solidFill>
              </a:defRPr>
            </a:lvl1pPr>
            <a:lvl2pPr marL="457194" indent="0">
              <a:buNone/>
              <a:defRPr/>
            </a:lvl2pPr>
            <a:lvl3pPr marL="914388" indent="0">
              <a:buNone/>
              <a:defRPr/>
            </a:lvl3pPr>
            <a:lvl4pPr marL="1371582" indent="0">
              <a:buNone/>
              <a:defRPr/>
            </a:lvl4pPr>
            <a:lvl5pPr marL="1828776" indent="0">
              <a:buNone/>
              <a:defRPr/>
            </a:lvl5pPr>
          </a:lstStyle>
          <a:p>
            <a:pPr lvl="0"/>
            <a:r>
              <a:rPr lang="en-GB" dirty="0"/>
              <a:t>Click here to add subtitle</a:t>
            </a:r>
            <a:endParaRPr lang="en-US" dirty="0"/>
          </a:p>
        </p:txBody>
      </p:sp>
      <p:sp>
        <p:nvSpPr>
          <p:cNvPr id="4" name="Picture Placeholder 3"/>
          <p:cNvSpPr>
            <a:spLocks noGrp="1"/>
          </p:cNvSpPr>
          <p:nvPr>
            <p:ph type="pic" sz="quarter" idx="12"/>
          </p:nvPr>
        </p:nvSpPr>
        <p:spPr>
          <a:xfrm>
            <a:off x="7421349" y="0"/>
            <a:ext cx="4535269" cy="6858000"/>
          </a:xfrm>
          <a:prstGeom prst="rect">
            <a:avLst/>
          </a:prstGeom>
          <a:solidFill>
            <a:schemeClr val="bg1">
              <a:lumMod val="75000"/>
            </a:schemeClr>
          </a:solidFill>
        </p:spPr>
        <p:txBody>
          <a:bodyPr/>
          <a:lstStyle/>
          <a:p>
            <a:endParaRPr lang="en-US"/>
          </a:p>
        </p:txBody>
      </p:sp>
    </p:spTree>
    <p:extLst>
      <p:ext uri="{BB962C8B-B14F-4D97-AF65-F5344CB8AC3E}">
        <p14:creationId xmlns:p14="http://schemas.microsoft.com/office/powerpoint/2010/main" val="1538747187"/>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31542" y="307528"/>
            <a:ext cx="10728918" cy="667242"/>
          </a:xfrm>
          <a:prstGeom prst="rect">
            <a:avLst/>
          </a:prstGeom>
        </p:spPr>
        <p:txBody>
          <a:bodyPr anchor="ctr"/>
          <a:lstStyle>
            <a:lvl1pPr marL="0" indent="0" algn="ctr">
              <a:buNone/>
              <a:defRPr sz="3189" b="0">
                <a:solidFill>
                  <a:schemeClr val="tx1">
                    <a:lumMod val="75000"/>
                    <a:lumOff val="25000"/>
                  </a:schemeClr>
                </a:solidFill>
              </a:defRPr>
            </a:lvl1pPr>
            <a:lvl2pPr marL="457194" indent="0">
              <a:buNone/>
              <a:defRPr/>
            </a:lvl2pPr>
            <a:lvl3pPr marL="914388" indent="0">
              <a:buNone/>
              <a:defRPr/>
            </a:lvl3pPr>
            <a:lvl4pPr marL="1371582" indent="0">
              <a:buNone/>
              <a:defRPr/>
            </a:lvl4pPr>
            <a:lvl5pPr marL="1828776"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2" y="974770"/>
            <a:ext cx="10728918" cy="337302"/>
          </a:xfrm>
          <a:prstGeom prst="rect">
            <a:avLst/>
          </a:prstGeom>
        </p:spPr>
        <p:txBody>
          <a:bodyPr anchor="t"/>
          <a:lstStyle>
            <a:lvl1pPr marL="0" indent="0" algn="ctr">
              <a:buNone/>
              <a:defRPr sz="1595" b="0">
                <a:solidFill>
                  <a:schemeClr val="tx1">
                    <a:lumMod val="75000"/>
                    <a:lumOff val="25000"/>
                  </a:schemeClr>
                </a:solidFill>
              </a:defRPr>
            </a:lvl1pPr>
            <a:lvl2pPr marL="457194" indent="0">
              <a:buNone/>
              <a:defRPr/>
            </a:lvl2pPr>
            <a:lvl3pPr marL="914388" indent="0">
              <a:buNone/>
              <a:defRPr/>
            </a:lvl3pPr>
            <a:lvl4pPr marL="1371582" indent="0">
              <a:buNone/>
              <a:defRPr/>
            </a:lvl4pPr>
            <a:lvl5pPr marL="1828776" indent="0">
              <a:buNone/>
              <a:defRPr/>
            </a:lvl5pPr>
          </a:lstStyle>
          <a:p>
            <a:pPr lvl="0"/>
            <a:r>
              <a:rPr lang="en-GB" dirty="0"/>
              <a:t>Click here to add subtitle</a:t>
            </a:r>
            <a:endParaRPr lang="en-US" dirty="0"/>
          </a:p>
        </p:txBody>
      </p:sp>
      <p:sp>
        <p:nvSpPr>
          <p:cNvPr id="7" name="Picture Placeholder 12"/>
          <p:cNvSpPr>
            <a:spLocks noGrp="1" noChangeAspect="1"/>
          </p:cNvSpPr>
          <p:nvPr>
            <p:ph type="pic" sz="quarter" idx="14"/>
          </p:nvPr>
        </p:nvSpPr>
        <p:spPr>
          <a:xfrm>
            <a:off x="731541" y="1858604"/>
            <a:ext cx="4045445" cy="4160443"/>
          </a:xfrm>
          <a:prstGeom prst="rect">
            <a:avLst/>
          </a:prstGeom>
          <a:solidFill>
            <a:schemeClr val="bg1">
              <a:lumMod val="75000"/>
            </a:schemeClr>
          </a:solidFill>
        </p:spPr>
        <p:txBody>
          <a:bodyPr>
            <a:normAutofit/>
          </a:bodyPr>
          <a:lstStyle>
            <a:lvl1pPr>
              <a:defRPr sz="1063"/>
            </a:lvl1pPr>
          </a:lstStyle>
          <a:p>
            <a:endParaRPr lang="en-US" dirty="0"/>
          </a:p>
        </p:txBody>
      </p:sp>
      <p:sp>
        <p:nvSpPr>
          <p:cNvPr id="9" name="Picture Placeholder 12"/>
          <p:cNvSpPr>
            <a:spLocks noGrp="1" noChangeAspect="1"/>
          </p:cNvSpPr>
          <p:nvPr>
            <p:ph type="pic" sz="quarter" idx="15"/>
          </p:nvPr>
        </p:nvSpPr>
        <p:spPr>
          <a:xfrm>
            <a:off x="4870477" y="3689674"/>
            <a:ext cx="2134334" cy="2329374"/>
          </a:xfrm>
          <a:prstGeom prst="rect">
            <a:avLst/>
          </a:prstGeom>
          <a:solidFill>
            <a:schemeClr val="bg1">
              <a:lumMod val="75000"/>
            </a:schemeClr>
          </a:solidFill>
        </p:spPr>
        <p:txBody>
          <a:bodyPr>
            <a:normAutofit/>
          </a:bodyPr>
          <a:lstStyle>
            <a:lvl1pPr>
              <a:defRPr sz="1063"/>
            </a:lvl1pPr>
          </a:lstStyle>
          <a:p>
            <a:endParaRPr lang="en-US" dirty="0"/>
          </a:p>
        </p:txBody>
      </p:sp>
      <p:sp>
        <p:nvSpPr>
          <p:cNvPr id="10" name="Picture Placeholder 12"/>
          <p:cNvSpPr>
            <a:spLocks noGrp="1" noChangeAspect="1"/>
          </p:cNvSpPr>
          <p:nvPr>
            <p:ph type="pic" sz="quarter" idx="16"/>
          </p:nvPr>
        </p:nvSpPr>
        <p:spPr>
          <a:xfrm>
            <a:off x="7098302" y="3689673"/>
            <a:ext cx="2134334" cy="2329374"/>
          </a:xfrm>
          <a:prstGeom prst="rect">
            <a:avLst/>
          </a:prstGeom>
          <a:solidFill>
            <a:schemeClr val="bg1">
              <a:lumMod val="75000"/>
            </a:schemeClr>
          </a:solidFill>
        </p:spPr>
        <p:txBody>
          <a:bodyPr>
            <a:normAutofit/>
          </a:bodyPr>
          <a:lstStyle>
            <a:lvl1pPr>
              <a:defRPr sz="1063"/>
            </a:lvl1pPr>
          </a:lstStyle>
          <a:p>
            <a:endParaRPr lang="en-US" dirty="0"/>
          </a:p>
        </p:txBody>
      </p:sp>
      <p:sp>
        <p:nvSpPr>
          <p:cNvPr id="11" name="Picture Placeholder 12"/>
          <p:cNvSpPr>
            <a:spLocks noGrp="1" noChangeAspect="1"/>
          </p:cNvSpPr>
          <p:nvPr>
            <p:ph type="pic" sz="quarter" idx="17"/>
          </p:nvPr>
        </p:nvSpPr>
        <p:spPr>
          <a:xfrm>
            <a:off x="9326126" y="3689673"/>
            <a:ext cx="2134334" cy="2329374"/>
          </a:xfrm>
          <a:prstGeom prst="rect">
            <a:avLst/>
          </a:prstGeom>
          <a:solidFill>
            <a:schemeClr val="bg1">
              <a:lumMod val="75000"/>
            </a:schemeClr>
          </a:solidFill>
        </p:spPr>
        <p:txBody>
          <a:bodyPr>
            <a:normAutofit/>
          </a:bodyPr>
          <a:lstStyle>
            <a:lvl1pPr>
              <a:defRPr sz="1063"/>
            </a:lvl1pPr>
          </a:lstStyle>
          <a:p>
            <a:endParaRPr lang="en-US" dirty="0"/>
          </a:p>
        </p:txBody>
      </p:sp>
    </p:spTree>
    <p:extLst>
      <p:ext uri="{BB962C8B-B14F-4D97-AF65-F5344CB8AC3E}">
        <p14:creationId xmlns:p14="http://schemas.microsoft.com/office/powerpoint/2010/main" val="3343292293"/>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31542" y="307528"/>
            <a:ext cx="10728918" cy="667242"/>
          </a:xfrm>
          <a:prstGeom prst="rect">
            <a:avLst/>
          </a:prstGeom>
        </p:spPr>
        <p:txBody>
          <a:bodyPr anchor="ctr"/>
          <a:lstStyle>
            <a:lvl1pPr marL="0" indent="0" algn="ctr">
              <a:buNone/>
              <a:defRPr sz="3189" b="0">
                <a:solidFill>
                  <a:schemeClr val="tx1">
                    <a:lumMod val="75000"/>
                    <a:lumOff val="25000"/>
                  </a:schemeClr>
                </a:solidFill>
              </a:defRPr>
            </a:lvl1pPr>
            <a:lvl2pPr marL="457194" indent="0">
              <a:buNone/>
              <a:defRPr/>
            </a:lvl2pPr>
            <a:lvl3pPr marL="914388" indent="0">
              <a:buNone/>
              <a:defRPr/>
            </a:lvl3pPr>
            <a:lvl4pPr marL="1371582" indent="0">
              <a:buNone/>
              <a:defRPr/>
            </a:lvl4pPr>
            <a:lvl5pPr marL="1828776"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2" y="974770"/>
            <a:ext cx="10728918" cy="337302"/>
          </a:xfrm>
          <a:prstGeom prst="rect">
            <a:avLst/>
          </a:prstGeom>
        </p:spPr>
        <p:txBody>
          <a:bodyPr anchor="t"/>
          <a:lstStyle>
            <a:lvl1pPr marL="0" indent="0" algn="ctr">
              <a:buNone/>
              <a:defRPr sz="1595" b="0">
                <a:solidFill>
                  <a:schemeClr val="tx1">
                    <a:lumMod val="75000"/>
                    <a:lumOff val="25000"/>
                  </a:schemeClr>
                </a:solidFill>
              </a:defRPr>
            </a:lvl1pPr>
            <a:lvl2pPr marL="457194" indent="0">
              <a:buNone/>
              <a:defRPr/>
            </a:lvl2pPr>
            <a:lvl3pPr marL="914388" indent="0">
              <a:buNone/>
              <a:defRPr/>
            </a:lvl3pPr>
            <a:lvl4pPr marL="1371582" indent="0">
              <a:buNone/>
              <a:defRPr/>
            </a:lvl4pPr>
            <a:lvl5pPr marL="1828776" indent="0">
              <a:buNone/>
              <a:defRPr/>
            </a:lvl5pPr>
          </a:lstStyle>
          <a:p>
            <a:pPr lvl="0"/>
            <a:r>
              <a:rPr lang="en-GB" dirty="0"/>
              <a:t>Click here to add subtitle</a:t>
            </a:r>
            <a:endParaRPr lang="en-US" dirty="0"/>
          </a:p>
        </p:txBody>
      </p:sp>
      <p:sp>
        <p:nvSpPr>
          <p:cNvPr id="7" name="Picture Placeholder 6"/>
          <p:cNvSpPr>
            <a:spLocks noGrp="1"/>
          </p:cNvSpPr>
          <p:nvPr>
            <p:ph type="pic" sz="quarter" idx="18"/>
          </p:nvPr>
        </p:nvSpPr>
        <p:spPr>
          <a:xfrm>
            <a:off x="731542" y="1954035"/>
            <a:ext cx="2071079" cy="1842333"/>
          </a:xfrm>
          <a:prstGeom prst="rect">
            <a:avLst/>
          </a:prstGeom>
          <a:solidFill>
            <a:schemeClr val="bg1">
              <a:lumMod val="75000"/>
            </a:schemeClr>
          </a:solidFill>
        </p:spPr>
        <p:txBody>
          <a:bodyPr/>
          <a:lstStyle/>
          <a:p>
            <a:endParaRPr lang="en-GB"/>
          </a:p>
        </p:txBody>
      </p:sp>
      <p:sp>
        <p:nvSpPr>
          <p:cNvPr id="9" name="Picture Placeholder 6"/>
          <p:cNvSpPr>
            <a:spLocks noGrp="1"/>
          </p:cNvSpPr>
          <p:nvPr>
            <p:ph type="pic" sz="quarter" idx="20"/>
          </p:nvPr>
        </p:nvSpPr>
        <p:spPr>
          <a:xfrm>
            <a:off x="2896002" y="1954035"/>
            <a:ext cx="2071079" cy="1842333"/>
          </a:xfrm>
          <a:prstGeom prst="rect">
            <a:avLst/>
          </a:prstGeom>
          <a:solidFill>
            <a:schemeClr val="bg1">
              <a:lumMod val="75000"/>
            </a:schemeClr>
          </a:solidFill>
        </p:spPr>
        <p:txBody>
          <a:bodyPr/>
          <a:lstStyle/>
          <a:p>
            <a:endParaRPr lang="en-GB"/>
          </a:p>
        </p:txBody>
      </p:sp>
      <p:sp>
        <p:nvSpPr>
          <p:cNvPr id="10" name="Picture Placeholder 6"/>
          <p:cNvSpPr>
            <a:spLocks noGrp="1"/>
          </p:cNvSpPr>
          <p:nvPr>
            <p:ph type="pic" sz="quarter" idx="21"/>
          </p:nvPr>
        </p:nvSpPr>
        <p:spPr>
          <a:xfrm>
            <a:off x="5060461" y="1954035"/>
            <a:ext cx="2071079" cy="1842333"/>
          </a:xfrm>
          <a:prstGeom prst="rect">
            <a:avLst/>
          </a:prstGeom>
          <a:solidFill>
            <a:schemeClr val="bg1">
              <a:lumMod val="75000"/>
            </a:schemeClr>
          </a:solidFill>
        </p:spPr>
        <p:txBody>
          <a:bodyPr/>
          <a:lstStyle/>
          <a:p>
            <a:endParaRPr lang="en-GB"/>
          </a:p>
        </p:txBody>
      </p:sp>
      <p:sp>
        <p:nvSpPr>
          <p:cNvPr id="11" name="Picture Placeholder 6"/>
          <p:cNvSpPr>
            <a:spLocks noGrp="1"/>
          </p:cNvSpPr>
          <p:nvPr>
            <p:ph type="pic" sz="quarter" idx="23"/>
          </p:nvPr>
        </p:nvSpPr>
        <p:spPr>
          <a:xfrm>
            <a:off x="9389380" y="1954035"/>
            <a:ext cx="2071079" cy="1842333"/>
          </a:xfrm>
          <a:prstGeom prst="rect">
            <a:avLst/>
          </a:prstGeom>
          <a:solidFill>
            <a:schemeClr val="bg1">
              <a:lumMod val="75000"/>
            </a:schemeClr>
          </a:solidFill>
        </p:spPr>
        <p:txBody>
          <a:bodyPr/>
          <a:lstStyle/>
          <a:p>
            <a:endParaRPr lang="en-GB" dirty="0"/>
          </a:p>
        </p:txBody>
      </p:sp>
      <p:sp>
        <p:nvSpPr>
          <p:cNvPr id="12" name="Picture Placeholder 6"/>
          <p:cNvSpPr>
            <a:spLocks noGrp="1"/>
          </p:cNvSpPr>
          <p:nvPr>
            <p:ph type="pic" sz="quarter" idx="24"/>
          </p:nvPr>
        </p:nvSpPr>
        <p:spPr>
          <a:xfrm>
            <a:off x="731541" y="3891375"/>
            <a:ext cx="2071080" cy="1823011"/>
          </a:xfrm>
          <a:prstGeom prst="rect">
            <a:avLst/>
          </a:prstGeom>
          <a:solidFill>
            <a:schemeClr val="bg1">
              <a:lumMod val="75000"/>
            </a:schemeClr>
          </a:solidFill>
        </p:spPr>
        <p:txBody>
          <a:bodyPr/>
          <a:lstStyle/>
          <a:p>
            <a:endParaRPr lang="en-GB"/>
          </a:p>
        </p:txBody>
      </p:sp>
      <p:sp>
        <p:nvSpPr>
          <p:cNvPr id="13" name="Picture Placeholder 6"/>
          <p:cNvSpPr>
            <a:spLocks noGrp="1"/>
          </p:cNvSpPr>
          <p:nvPr>
            <p:ph type="pic" sz="quarter" idx="27"/>
          </p:nvPr>
        </p:nvSpPr>
        <p:spPr>
          <a:xfrm>
            <a:off x="7224921" y="3891375"/>
            <a:ext cx="2071079" cy="1823011"/>
          </a:xfrm>
          <a:prstGeom prst="rect">
            <a:avLst/>
          </a:prstGeom>
          <a:solidFill>
            <a:schemeClr val="bg1">
              <a:lumMod val="75000"/>
            </a:schemeClr>
          </a:solidFill>
        </p:spPr>
        <p:txBody>
          <a:bodyPr/>
          <a:lstStyle/>
          <a:p>
            <a:endParaRPr lang="en-GB"/>
          </a:p>
        </p:txBody>
      </p:sp>
      <p:sp>
        <p:nvSpPr>
          <p:cNvPr id="14" name="Picture Placeholder 6"/>
          <p:cNvSpPr>
            <a:spLocks noGrp="1"/>
          </p:cNvSpPr>
          <p:nvPr>
            <p:ph type="pic" sz="quarter" idx="28"/>
          </p:nvPr>
        </p:nvSpPr>
        <p:spPr>
          <a:xfrm>
            <a:off x="9389380" y="3891375"/>
            <a:ext cx="2071080" cy="1823011"/>
          </a:xfrm>
          <a:prstGeom prst="rect">
            <a:avLst/>
          </a:prstGeom>
          <a:solidFill>
            <a:schemeClr val="bg1">
              <a:lumMod val="75000"/>
            </a:schemeClr>
          </a:solidFill>
        </p:spPr>
        <p:txBody>
          <a:bodyPr/>
          <a:lstStyle/>
          <a:p>
            <a:endParaRPr lang="en-GB" dirty="0"/>
          </a:p>
        </p:txBody>
      </p:sp>
    </p:spTree>
    <p:extLst>
      <p:ext uri="{BB962C8B-B14F-4D97-AF65-F5344CB8AC3E}">
        <p14:creationId xmlns:p14="http://schemas.microsoft.com/office/powerpoint/2010/main" val="3377496680"/>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31542" y="307528"/>
            <a:ext cx="10728918" cy="667242"/>
          </a:xfrm>
          <a:prstGeom prst="rect">
            <a:avLst/>
          </a:prstGeom>
        </p:spPr>
        <p:txBody>
          <a:bodyPr anchor="ctr"/>
          <a:lstStyle>
            <a:lvl1pPr marL="0" indent="0" algn="ctr">
              <a:buNone/>
              <a:defRPr sz="3189" b="0">
                <a:solidFill>
                  <a:schemeClr val="tx1">
                    <a:lumMod val="75000"/>
                    <a:lumOff val="25000"/>
                  </a:schemeClr>
                </a:solidFill>
              </a:defRPr>
            </a:lvl1pPr>
            <a:lvl2pPr marL="457194" indent="0">
              <a:buNone/>
              <a:defRPr/>
            </a:lvl2pPr>
            <a:lvl3pPr marL="914388" indent="0">
              <a:buNone/>
              <a:defRPr/>
            </a:lvl3pPr>
            <a:lvl4pPr marL="1371582" indent="0">
              <a:buNone/>
              <a:defRPr/>
            </a:lvl4pPr>
            <a:lvl5pPr marL="1828776"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2" y="974770"/>
            <a:ext cx="10728918" cy="337302"/>
          </a:xfrm>
          <a:prstGeom prst="rect">
            <a:avLst/>
          </a:prstGeom>
        </p:spPr>
        <p:txBody>
          <a:bodyPr anchor="t"/>
          <a:lstStyle>
            <a:lvl1pPr marL="0" indent="0" algn="ctr">
              <a:buNone/>
              <a:defRPr sz="1595" b="0">
                <a:solidFill>
                  <a:schemeClr val="tx1">
                    <a:lumMod val="75000"/>
                    <a:lumOff val="25000"/>
                  </a:schemeClr>
                </a:solidFill>
              </a:defRPr>
            </a:lvl1pPr>
            <a:lvl2pPr marL="457194" indent="0">
              <a:buNone/>
              <a:defRPr/>
            </a:lvl2pPr>
            <a:lvl3pPr marL="914388" indent="0">
              <a:buNone/>
              <a:defRPr/>
            </a:lvl3pPr>
            <a:lvl4pPr marL="1371582" indent="0">
              <a:buNone/>
              <a:defRPr/>
            </a:lvl4pPr>
            <a:lvl5pPr marL="1828776" indent="0">
              <a:buNone/>
              <a:defRPr/>
            </a:lvl5pPr>
          </a:lstStyle>
          <a:p>
            <a:pPr lvl="0"/>
            <a:r>
              <a:rPr lang="en-GB" dirty="0"/>
              <a:t>Click here to add subtitle</a:t>
            </a:r>
            <a:endParaRPr lang="en-US" dirty="0"/>
          </a:p>
        </p:txBody>
      </p:sp>
      <p:sp>
        <p:nvSpPr>
          <p:cNvPr id="4" name="Picture Placeholder 3"/>
          <p:cNvSpPr>
            <a:spLocks noGrp="1"/>
          </p:cNvSpPr>
          <p:nvPr>
            <p:ph type="pic" sz="quarter" idx="12"/>
          </p:nvPr>
        </p:nvSpPr>
        <p:spPr>
          <a:xfrm>
            <a:off x="731541" y="1679164"/>
            <a:ext cx="2326699" cy="2155047"/>
          </a:xfrm>
          <a:prstGeom prst="rect">
            <a:avLst/>
          </a:prstGeom>
          <a:solidFill>
            <a:schemeClr val="bg1">
              <a:lumMod val="75000"/>
            </a:schemeClr>
          </a:solidFill>
        </p:spPr>
        <p:txBody>
          <a:bodyPr/>
          <a:lstStyle/>
          <a:p>
            <a:endParaRPr lang="en-US"/>
          </a:p>
        </p:txBody>
      </p:sp>
      <p:sp>
        <p:nvSpPr>
          <p:cNvPr id="9" name="Picture Placeholder 3"/>
          <p:cNvSpPr>
            <a:spLocks noGrp="1"/>
          </p:cNvSpPr>
          <p:nvPr>
            <p:ph type="pic" sz="quarter" idx="13"/>
          </p:nvPr>
        </p:nvSpPr>
        <p:spPr>
          <a:xfrm>
            <a:off x="3532281" y="1679164"/>
            <a:ext cx="2326699" cy="2155047"/>
          </a:xfrm>
          <a:prstGeom prst="rect">
            <a:avLst/>
          </a:prstGeom>
          <a:solidFill>
            <a:schemeClr val="bg1">
              <a:lumMod val="75000"/>
            </a:schemeClr>
          </a:solidFill>
        </p:spPr>
        <p:txBody>
          <a:bodyPr/>
          <a:lstStyle/>
          <a:p>
            <a:endParaRPr lang="en-US"/>
          </a:p>
        </p:txBody>
      </p:sp>
      <p:sp>
        <p:nvSpPr>
          <p:cNvPr id="10" name="Picture Placeholder 3"/>
          <p:cNvSpPr>
            <a:spLocks noGrp="1"/>
          </p:cNvSpPr>
          <p:nvPr>
            <p:ph type="pic" sz="quarter" idx="14"/>
          </p:nvPr>
        </p:nvSpPr>
        <p:spPr>
          <a:xfrm>
            <a:off x="6333021" y="1679164"/>
            <a:ext cx="2326699" cy="2155047"/>
          </a:xfrm>
          <a:prstGeom prst="rect">
            <a:avLst/>
          </a:prstGeom>
          <a:solidFill>
            <a:schemeClr val="bg1">
              <a:lumMod val="75000"/>
            </a:schemeClr>
          </a:solidFill>
        </p:spPr>
        <p:txBody>
          <a:bodyPr/>
          <a:lstStyle/>
          <a:p>
            <a:endParaRPr lang="en-US"/>
          </a:p>
        </p:txBody>
      </p:sp>
      <p:sp>
        <p:nvSpPr>
          <p:cNvPr id="11" name="Picture Placeholder 3"/>
          <p:cNvSpPr>
            <a:spLocks noGrp="1"/>
          </p:cNvSpPr>
          <p:nvPr>
            <p:ph type="pic" sz="quarter" idx="15"/>
          </p:nvPr>
        </p:nvSpPr>
        <p:spPr>
          <a:xfrm>
            <a:off x="9133760" y="1679164"/>
            <a:ext cx="2326699" cy="2155047"/>
          </a:xfrm>
          <a:prstGeom prst="rect">
            <a:avLst/>
          </a:prstGeom>
          <a:solidFill>
            <a:schemeClr val="bg1">
              <a:lumMod val="75000"/>
            </a:schemeClr>
          </a:solidFill>
        </p:spPr>
        <p:txBody>
          <a:bodyPr/>
          <a:lstStyle/>
          <a:p>
            <a:endParaRPr lang="en-US"/>
          </a:p>
        </p:txBody>
      </p:sp>
    </p:spTree>
    <p:extLst>
      <p:ext uri="{BB962C8B-B14F-4D97-AF65-F5344CB8AC3E}">
        <p14:creationId xmlns:p14="http://schemas.microsoft.com/office/powerpoint/2010/main" val="4269572804"/>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31542" y="307528"/>
            <a:ext cx="10728918" cy="667242"/>
          </a:xfrm>
          <a:prstGeom prst="rect">
            <a:avLst/>
          </a:prstGeom>
        </p:spPr>
        <p:txBody>
          <a:bodyPr anchor="ctr"/>
          <a:lstStyle>
            <a:lvl1pPr marL="0" indent="0" algn="ctr">
              <a:buNone/>
              <a:defRPr sz="3189" b="0">
                <a:solidFill>
                  <a:schemeClr val="tx1">
                    <a:lumMod val="75000"/>
                    <a:lumOff val="25000"/>
                  </a:schemeClr>
                </a:solidFill>
              </a:defRPr>
            </a:lvl1pPr>
            <a:lvl2pPr marL="457194" indent="0">
              <a:buNone/>
              <a:defRPr/>
            </a:lvl2pPr>
            <a:lvl3pPr marL="914388" indent="0">
              <a:buNone/>
              <a:defRPr/>
            </a:lvl3pPr>
            <a:lvl4pPr marL="1371582" indent="0">
              <a:buNone/>
              <a:defRPr/>
            </a:lvl4pPr>
            <a:lvl5pPr marL="1828776"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2" y="974770"/>
            <a:ext cx="10728918" cy="337302"/>
          </a:xfrm>
          <a:prstGeom prst="rect">
            <a:avLst/>
          </a:prstGeom>
        </p:spPr>
        <p:txBody>
          <a:bodyPr anchor="t"/>
          <a:lstStyle>
            <a:lvl1pPr marL="0" indent="0" algn="ctr">
              <a:buNone/>
              <a:defRPr sz="1595" b="0">
                <a:solidFill>
                  <a:schemeClr val="tx1">
                    <a:lumMod val="75000"/>
                    <a:lumOff val="25000"/>
                  </a:schemeClr>
                </a:solidFill>
              </a:defRPr>
            </a:lvl1pPr>
            <a:lvl2pPr marL="457194" indent="0">
              <a:buNone/>
              <a:defRPr/>
            </a:lvl2pPr>
            <a:lvl3pPr marL="914388" indent="0">
              <a:buNone/>
              <a:defRPr/>
            </a:lvl3pPr>
            <a:lvl4pPr marL="1371582" indent="0">
              <a:buNone/>
              <a:defRPr/>
            </a:lvl4pPr>
            <a:lvl5pPr marL="1828776" indent="0">
              <a:buNone/>
              <a:defRPr/>
            </a:lvl5pPr>
          </a:lstStyle>
          <a:p>
            <a:pPr lvl="0"/>
            <a:r>
              <a:rPr lang="en-GB" dirty="0"/>
              <a:t>Click here to add subtitle</a:t>
            </a:r>
            <a:endParaRPr lang="en-US" dirty="0"/>
          </a:p>
        </p:txBody>
      </p:sp>
      <p:sp>
        <p:nvSpPr>
          <p:cNvPr id="4" name="Picture Placeholder 3"/>
          <p:cNvSpPr>
            <a:spLocks noGrp="1"/>
          </p:cNvSpPr>
          <p:nvPr>
            <p:ph type="pic" sz="quarter" idx="12"/>
          </p:nvPr>
        </p:nvSpPr>
        <p:spPr>
          <a:xfrm>
            <a:off x="731541" y="1679164"/>
            <a:ext cx="2200109" cy="2155047"/>
          </a:xfrm>
          <a:prstGeom prst="ellipse">
            <a:avLst/>
          </a:prstGeom>
          <a:solidFill>
            <a:schemeClr val="bg1">
              <a:lumMod val="75000"/>
            </a:schemeClr>
          </a:solidFill>
        </p:spPr>
        <p:txBody>
          <a:bodyPr/>
          <a:lstStyle/>
          <a:p>
            <a:endParaRPr lang="en-US"/>
          </a:p>
        </p:txBody>
      </p:sp>
      <p:sp>
        <p:nvSpPr>
          <p:cNvPr id="9" name="Picture Placeholder 3"/>
          <p:cNvSpPr>
            <a:spLocks noGrp="1"/>
          </p:cNvSpPr>
          <p:nvPr>
            <p:ph type="pic" sz="quarter" idx="13"/>
          </p:nvPr>
        </p:nvSpPr>
        <p:spPr>
          <a:xfrm>
            <a:off x="3574477" y="1679164"/>
            <a:ext cx="2200109" cy="2155047"/>
          </a:xfrm>
          <a:prstGeom prst="ellipse">
            <a:avLst/>
          </a:prstGeom>
          <a:solidFill>
            <a:schemeClr val="bg1">
              <a:lumMod val="75000"/>
            </a:schemeClr>
          </a:solidFill>
        </p:spPr>
        <p:txBody>
          <a:bodyPr/>
          <a:lstStyle/>
          <a:p>
            <a:endParaRPr lang="en-US"/>
          </a:p>
        </p:txBody>
      </p:sp>
      <p:sp>
        <p:nvSpPr>
          <p:cNvPr id="10" name="Picture Placeholder 3"/>
          <p:cNvSpPr>
            <a:spLocks noGrp="1"/>
          </p:cNvSpPr>
          <p:nvPr>
            <p:ph type="pic" sz="quarter" idx="14"/>
          </p:nvPr>
        </p:nvSpPr>
        <p:spPr>
          <a:xfrm>
            <a:off x="6417414" y="1679164"/>
            <a:ext cx="2200109" cy="2155047"/>
          </a:xfrm>
          <a:prstGeom prst="ellipse">
            <a:avLst/>
          </a:prstGeom>
          <a:solidFill>
            <a:schemeClr val="bg1">
              <a:lumMod val="75000"/>
            </a:schemeClr>
          </a:solidFill>
        </p:spPr>
        <p:txBody>
          <a:bodyPr/>
          <a:lstStyle/>
          <a:p>
            <a:endParaRPr lang="en-US"/>
          </a:p>
        </p:txBody>
      </p:sp>
      <p:sp>
        <p:nvSpPr>
          <p:cNvPr id="11" name="Picture Placeholder 3"/>
          <p:cNvSpPr>
            <a:spLocks noGrp="1"/>
          </p:cNvSpPr>
          <p:nvPr>
            <p:ph type="pic" sz="quarter" idx="15"/>
          </p:nvPr>
        </p:nvSpPr>
        <p:spPr>
          <a:xfrm>
            <a:off x="9260351" y="1679164"/>
            <a:ext cx="2200109" cy="2155047"/>
          </a:xfrm>
          <a:prstGeom prst="ellipse">
            <a:avLst/>
          </a:prstGeom>
          <a:solidFill>
            <a:schemeClr val="bg1">
              <a:lumMod val="75000"/>
            </a:schemeClr>
          </a:solidFill>
        </p:spPr>
        <p:txBody>
          <a:bodyPr/>
          <a:lstStyle/>
          <a:p>
            <a:endParaRPr lang="en-US"/>
          </a:p>
        </p:txBody>
      </p:sp>
    </p:spTree>
    <p:extLst>
      <p:ext uri="{BB962C8B-B14F-4D97-AF65-F5344CB8AC3E}">
        <p14:creationId xmlns:p14="http://schemas.microsoft.com/office/powerpoint/2010/main" val="1176517174"/>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31542" y="307528"/>
            <a:ext cx="10728918" cy="667242"/>
          </a:xfrm>
          <a:prstGeom prst="rect">
            <a:avLst/>
          </a:prstGeom>
        </p:spPr>
        <p:txBody>
          <a:bodyPr anchor="ctr"/>
          <a:lstStyle>
            <a:lvl1pPr marL="0" indent="0" algn="ctr">
              <a:buNone/>
              <a:defRPr sz="3189" b="0">
                <a:solidFill>
                  <a:schemeClr val="bg1"/>
                </a:solidFill>
              </a:defRPr>
            </a:lvl1pPr>
            <a:lvl2pPr marL="457194" indent="0">
              <a:buNone/>
              <a:defRPr/>
            </a:lvl2pPr>
            <a:lvl3pPr marL="914388" indent="0">
              <a:buNone/>
              <a:defRPr/>
            </a:lvl3pPr>
            <a:lvl4pPr marL="1371582" indent="0">
              <a:buNone/>
              <a:defRPr/>
            </a:lvl4pPr>
            <a:lvl5pPr marL="1828776"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2" y="974770"/>
            <a:ext cx="10728918" cy="337302"/>
          </a:xfrm>
          <a:prstGeom prst="rect">
            <a:avLst/>
          </a:prstGeom>
        </p:spPr>
        <p:txBody>
          <a:bodyPr anchor="t"/>
          <a:lstStyle>
            <a:lvl1pPr marL="0" indent="0" algn="ctr">
              <a:buNone/>
              <a:defRPr sz="1595" b="0">
                <a:solidFill>
                  <a:schemeClr val="bg1"/>
                </a:solidFill>
              </a:defRPr>
            </a:lvl1pPr>
            <a:lvl2pPr marL="457194" indent="0">
              <a:buNone/>
              <a:defRPr/>
            </a:lvl2pPr>
            <a:lvl3pPr marL="914388" indent="0">
              <a:buNone/>
              <a:defRPr/>
            </a:lvl3pPr>
            <a:lvl4pPr marL="1371582" indent="0">
              <a:buNone/>
              <a:defRPr/>
            </a:lvl4pPr>
            <a:lvl5pPr marL="1828776" indent="0">
              <a:buNone/>
              <a:defRPr/>
            </a:lvl5pPr>
          </a:lstStyle>
          <a:p>
            <a:pPr lvl="0"/>
            <a:r>
              <a:rPr lang="en-GB" dirty="0"/>
              <a:t>Click here to add subtitle</a:t>
            </a:r>
            <a:endParaRPr lang="en-US" dirty="0"/>
          </a:p>
        </p:txBody>
      </p:sp>
      <p:sp>
        <p:nvSpPr>
          <p:cNvPr id="4" name="Picture Placeholder 3"/>
          <p:cNvSpPr>
            <a:spLocks noGrp="1"/>
          </p:cNvSpPr>
          <p:nvPr>
            <p:ph type="pic" sz="quarter" idx="12"/>
          </p:nvPr>
        </p:nvSpPr>
        <p:spPr>
          <a:xfrm>
            <a:off x="0" y="0"/>
            <a:ext cx="4062030" cy="6858000"/>
          </a:xfrm>
          <a:prstGeom prst="rect">
            <a:avLst/>
          </a:prstGeom>
          <a:solidFill>
            <a:schemeClr val="bg1">
              <a:lumMod val="75000"/>
            </a:schemeClr>
          </a:solidFill>
        </p:spPr>
        <p:txBody>
          <a:bodyPr/>
          <a:lstStyle>
            <a:lvl1pPr>
              <a:defRPr>
                <a:solidFill>
                  <a:schemeClr val="bg1"/>
                </a:solidFill>
              </a:defRPr>
            </a:lvl1pPr>
          </a:lstStyle>
          <a:p>
            <a:endParaRPr lang="en-US"/>
          </a:p>
        </p:txBody>
      </p:sp>
      <p:sp>
        <p:nvSpPr>
          <p:cNvPr id="9" name="Picture Placeholder 3"/>
          <p:cNvSpPr>
            <a:spLocks noGrp="1"/>
          </p:cNvSpPr>
          <p:nvPr>
            <p:ph type="pic" sz="quarter" idx="13"/>
          </p:nvPr>
        </p:nvSpPr>
        <p:spPr>
          <a:xfrm>
            <a:off x="4064984" y="0"/>
            <a:ext cx="4062030" cy="6858000"/>
          </a:xfrm>
          <a:prstGeom prst="rect">
            <a:avLst/>
          </a:prstGeom>
          <a:solidFill>
            <a:schemeClr val="bg1">
              <a:lumMod val="75000"/>
            </a:schemeClr>
          </a:solidFill>
        </p:spPr>
        <p:txBody>
          <a:bodyPr/>
          <a:lstStyle>
            <a:lvl1pPr>
              <a:defRPr>
                <a:solidFill>
                  <a:schemeClr val="bg1"/>
                </a:solidFill>
              </a:defRPr>
            </a:lvl1pPr>
          </a:lstStyle>
          <a:p>
            <a:endParaRPr lang="en-US"/>
          </a:p>
        </p:txBody>
      </p:sp>
      <p:sp>
        <p:nvSpPr>
          <p:cNvPr id="10" name="Picture Placeholder 3"/>
          <p:cNvSpPr>
            <a:spLocks noGrp="1"/>
          </p:cNvSpPr>
          <p:nvPr>
            <p:ph type="pic" sz="quarter" idx="14"/>
          </p:nvPr>
        </p:nvSpPr>
        <p:spPr>
          <a:xfrm>
            <a:off x="8129970" y="0"/>
            <a:ext cx="4062030" cy="6858000"/>
          </a:xfrm>
          <a:prstGeom prst="rect">
            <a:avLst/>
          </a:prstGeom>
          <a:solidFill>
            <a:schemeClr val="bg1">
              <a:lumMod val="75000"/>
            </a:schemeClr>
          </a:solidFill>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883615862"/>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31542" y="307528"/>
            <a:ext cx="10728918" cy="667242"/>
          </a:xfrm>
          <a:prstGeom prst="rect">
            <a:avLst/>
          </a:prstGeom>
        </p:spPr>
        <p:txBody>
          <a:bodyPr anchor="ctr"/>
          <a:lstStyle>
            <a:lvl1pPr marL="0" indent="0" algn="ctr">
              <a:buNone/>
              <a:defRPr sz="3189" b="0">
                <a:solidFill>
                  <a:schemeClr val="tx1">
                    <a:lumMod val="75000"/>
                    <a:lumOff val="25000"/>
                  </a:schemeClr>
                </a:solidFill>
              </a:defRPr>
            </a:lvl1pPr>
            <a:lvl2pPr marL="457194" indent="0">
              <a:buNone/>
              <a:defRPr/>
            </a:lvl2pPr>
            <a:lvl3pPr marL="914388" indent="0">
              <a:buNone/>
              <a:defRPr/>
            </a:lvl3pPr>
            <a:lvl4pPr marL="1371582" indent="0">
              <a:buNone/>
              <a:defRPr/>
            </a:lvl4pPr>
            <a:lvl5pPr marL="1828776"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2" y="974770"/>
            <a:ext cx="10728918" cy="337302"/>
          </a:xfrm>
          <a:prstGeom prst="rect">
            <a:avLst/>
          </a:prstGeom>
        </p:spPr>
        <p:txBody>
          <a:bodyPr anchor="t"/>
          <a:lstStyle>
            <a:lvl1pPr marL="0" indent="0" algn="ctr">
              <a:buNone/>
              <a:defRPr sz="1595" b="0">
                <a:solidFill>
                  <a:schemeClr val="tx1">
                    <a:lumMod val="75000"/>
                    <a:lumOff val="25000"/>
                  </a:schemeClr>
                </a:solidFill>
              </a:defRPr>
            </a:lvl1pPr>
            <a:lvl2pPr marL="457194" indent="0">
              <a:buNone/>
              <a:defRPr/>
            </a:lvl2pPr>
            <a:lvl3pPr marL="914388" indent="0">
              <a:buNone/>
              <a:defRPr/>
            </a:lvl3pPr>
            <a:lvl4pPr marL="1371582" indent="0">
              <a:buNone/>
              <a:defRPr/>
            </a:lvl4pPr>
            <a:lvl5pPr marL="1828776" indent="0">
              <a:buNone/>
              <a:defRPr/>
            </a:lvl5pPr>
          </a:lstStyle>
          <a:p>
            <a:pPr lvl="0"/>
            <a:r>
              <a:rPr lang="en-GB" dirty="0"/>
              <a:t>Click here to add subtitle</a:t>
            </a:r>
            <a:endParaRPr lang="en-US" dirty="0"/>
          </a:p>
        </p:txBody>
      </p:sp>
      <p:sp>
        <p:nvSpPr>
          <p:cNvPr id="4" name="Picture Placeholder 3"/>
          <p:cNvSpPr>
            <a:spLocks noGrp="1"/>
          </p:cNvSpPr>
          <p:nvPr>
            <p:ph type="pic" sz="quarter" idx="12"/>
          </p:nvPr>
        </p:nvSpPr>
        <p:spPr>
          <a:xfrm>
            <a:off x="4949139" y="1642013"/>
            <a:ext cx="2293723" cy="2286820"/>
          </a:xfrm>
          <a:prstGeom prst="roundRect">
            <a:avLst>
              <a:gd name="adj" fmla="val 50000"/>
            </a:avLst>
          </a:prstGeom>
          <a:solidFill>
            <a:schemeClr val="bg1">
              <a:lumMod val="75000"/>
            </a:schemeClr>
          </a:solidFill>
        </p:spPr>
        <p:txBody>
          <a:bodyPr anchor="ctr"/>
          <a:lstStyle>
            <a:lvl1pPr marL="0" indent="0" algn="ctr">
              <a:buNone/>
              <a:defRPr/>
            </a:lvl1pPr>
          </a:lstStyle>
          <a:p>
            <a:endParaRPr lang="en-US" dirty="0"/>
          </a:p>
        </p:txBody>
      </p:sp>
    </p:spTree>
    <p:extLst>
      <p:ext uri="{BB962C8B-B14F-4D97-AF65-F5344CB8AC3E}">
        <p14:creationId xmlns:p14="http://schemas.microsoft.com/office/powerpoint/2010/main" val="3598547692"/>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31542" y="307528"/>
            <a:ext cx="10728918" cy="667242"/>
          </a:xfrm>
          <a:prstGeom prst="rect">
            <a:avLst/>
          </a:prstGeom>
        </p:spPr>
        <p:txBody>
          <a:bodyPr anchor="ctr"/>
          <a:lstStyle>
            <a:lvl1pPr marL="0" indent="0" algn="ctr">
              <a:buNone/>
              <a:defRPr sz="3189" b="0">
                <a:solidFill>
                  <a:schemeClr val="tx1">
                    <a:lumMod val="75000"/>
                    <a:lumOff val="25000"/>
                  </a:schemeClr>
                </a:solidFill>
              </a:defRPr>
            </a:lvl1pPr>
            <a:lvl2pPr marL="457194" indent="0">
              <a:buNone/>
              <a:defRPr/>
            </a:lvl2pPr>
            <a:lvl3pPr marL="914388" indent="0">
              <a:buNone/>
              <a:defRPr/>
            </a:lvl3pPr>
            <a:lvl4pPr marL="1371582" indent="0">
              <a:buNone/>
              <a:defRPr/>
            </a:lvl4pPr>
            <a:lvl5pPr marL="1828776"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2" y="974770"/>
            <a:ext cx="10728918" cy="337302"/>
          </a:xfrm>
          <a:prstGeom prst="rect">
            <a:avLst/>
          </a:prstGeom>
        </p:spPr>
        <p:txBody>
          <a:bodyPr anchor="t"/>
          <a:lstStyle>
            <a:lvl1pPr marL="0" indent="0" algn="ctr">
              <a:buNone/>
              <a:defRPr sz="1595" b="0">
                <a:solidFill>
                  <a:schemeClr val="tx1">
                    <a:lumMod val="75000"/>
                    <a:lumOff val="25000"/>
                  </a:schemeClr>
                </a:solidFill>
              </a:defRPr>
            </a:lvl1pPr>
            <a:lvl2pPr marL="457194" indent="0">
              <a:buNone/>
              <a:defRPr/>
            </a:lvl2pPr>
            <a:lvl3pPr marL="914388" indent="0">
              <a:buNone/>
              <a:defRPr/>
            </a:lvl3pPr>
            <a:lvl4pPr marL="1371582" indent="0">
              <a:buNone/>
              <a:defRPr/>
            </a:lvl4pPr>
            <a:lvl5pPr marL="1828776" indent="0">
              <a:buNone/>
              <a:defRPr/>
            </a:lvl5pPr>
          </a:lstStyle>
          <a:p>
            <a:pPr lvl="0"/>
            <a:r>
              <a:rPr lang="en-GB" dirty="0"/>
              <a:t>Click here to add subtitle</a:t>
            </a:r>
            <a:endParaRPr lang="en-US" dirty="0"/>
          </a:p>
        </p:txBody>
      </p:sp>
      <p:sp>
        <p:nvSpPr>
          <p:cNvPr id="4" name="Picture Placeholder 3"/>
          <p:cNvSpPr>
            <a:spLocks noGrp="1"/>
          </p:cNvSpPr>
          <p:nvPr>
            <p:ph type="pic" sz="quarter" idx="12"/>
          </p:nvPr>
        </p:nvSpPr>
        <p:spPr>
          <a:xfrm>
            <a:off x="4414918" y="1642013"/>
            <a:ext cx="3362165" cy="4377034"/>
          </a:xfrm>
          <a:prstGeom prst="rect">
            <a:avLst/>
          </a:prstGeom>
          <a:solidFill>
            <a:schemeClr val="bg1">
              <a:lumMod val="75000"/>
            </a:schemeClr>
          </a:solidFill>
        </p:spPr>
        <p:txBody>
          <a:bodyPr/>
          <a:lstStyle/>
          <a:p>
            <a:endParaRPr lang="en-US"/>
          </a:p>
        </p:txBody>
      </p:sp>
      <p:sp>
        <p:nvSpPr>
          <p:cNvPr id="9" name="Picture Placeholder 3"/>
          <p:cNvSpPr>
            <a:spLocks noGrp="1"/>
          </p:cNvSpPr>
          <p:nvPr>
            <p:ph type="pic" sz="quarter" idx="13"/>
          </p:nvPr>
        </p:nvSpPr>
        <p:spPr>
          <a:xfrm>
            <a:off x="731541" y="1642013"/>
            <a:ext cx="3362165" cy="4377034"/>
          </a:xfrm>
          <a:prstGeom prst="rect">
            <a:avLst/>
          </a:prstGeom>
          <a:solidFill>
            <a:schemeClr val="bg1">
              <a:lumMod val="75000"/>
            </a:schemeClr>
          </a:solidFill>
        </p:spPr>
        <p:txBody>
          <a:bodyPr/>
          <a:lstStyle/>
          <a:p>
            <a:endParaRPr lang="en-US"/>
          </a:p>
        </p:txBody>
      </p:sp>
      <p:sp>
        <p:nvSpPr>
          <p:cNvPr id="10" name="Picture Placeholder 3"/>
          <p:cNvSpPr>
            <a:spLocks noGrp="1"/>
          </p:cNvSpPr>
          <p:nvPr>
            <p:ph type="pic" sz="quarter" idx="14"/>
          </p:nvPr>
        </p:nvSpPr>
        <p:spPr>
          <a:xfrm>
            <a:off x="8098649" y="1642013"/>
            <a:ext cx="3362165" cy="4377034"/>
          </a:xfrm>
          <a:prstGeom prst="rect">
            <a:avLst/>
          </a:prstGeom>
          <a:solidFill>
            <a:schemeClr val="bg1">
              <a:lumMod val="75000"/>
            </a:schemeClr>
          </a:solidFill>
        </p:spPr>
        <p:txBody>
          <a:bodyPr/>
          <a:lstStyle/>
          <a:p>
            <a:endParaRPr lang="en-US"/>
          </a:p>
        </p:txBody>
      </p:sp>
    </p:spTree>
    <p:extLst>
      <p:ext uri="{BB962C8B-B14F-4D97-AF65-F5344CB8AC3E}">
        <p14:creationId xmlns:p14="http://schemas.microsoft.com/office/powerpoint/2010/main" val="2085577529"/>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31542" y="307528"/>
            <a:ext cx="10728918" cy="667242"/>
          </a:xfrm>
          <a:prstGeom prst="rect">
            <a:avLst/>
          </a:prstGeom>
        </p:spPr>
        <p:txBody>
          <a:bodyPr anchor="ctr"/>
          <a:lstStyle>
            <a:lvl1pPr marL="0" indent="0" algn="ctr">
              <a:buNone/>
              <a:defRPr sz="3189" b="0">
                <a:solidFill>
                  <a:schemeClr val="tx1">
                    <a:lumMod val="75000"/>
                    <a:lumOff val="25000"/>
                  </a:schemeClr>
                </a:solidFill>
              </a:defRPr>
            </a:lvl1pPr>
            <a:lvl2pPr marL="457194" indent="0">
              <a:buNone/>
              <a:defRPr/>
            </a:lvl2pPr>
            <a:lvl3pPr marL="914388" indent="0">
              <a:buNone/>
              <a:defRPr/>
            </a:lvl3pPr>
            <a:lvl4pPr marL="1371582" indent="0">
              <a:buNone/>
              <a:defRPr/>
            </a:lvl4pPr>
            <a:lvl5pPr marL="1828776"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2" y="974770"/>
            <a:ext cx="10728918" cy="337302"/>
          </a:xfrm>
          <a:prstGeom prst="rect">
            <a:avLst/>
          </a:prstGeom>
        </p:spPr>
        <p:txBody>
          <a:bodyPr anchor="t"/>
          <a:lstStyle>
            <a:lvl1pPr marL="0" indent="0" algn="ctr">
              <a:buNone/>
              <a:defRPr sz="1595" b="0">
                <a:solidFill>
                  <a:schemeClr val="tx1">
                    <a:lumMod val="75000"/>
                    <a:lumOff val="25000"/>
                  </a:schemeClr>
                </a:solidFill>
              </a:defRPr>
            </a:lvl1pPr>
            <a:lvl2pPr marL="457194" indent="0">
              <a:buNone/>
              <a:defRPr/>
            </a:lvl2pPr>
            <a:lvl3pPr marL="914388" indent="0">
              <a:buNone/>
              <a:defRPr/>
            </a:lvl3pPr>
            <a:lvl4pPr marL="1371582" indent="0">
              <a:buNone/>
              <a:defRPr/>
            </a:lvl4pPr>
            <a:lvl5pPr marL="1828776" indent="0">
              <a:buNone/>
              <a:defRPr/>
            </a:lvl5pPr>
          </a:lstStyle>
          <a:p>
            <a:pPr lvl="0"/>
            <a:r>
              <a:rPr lang="en-GB" dirty="0"/>
              <a:t>Click here to add subtitle</a:t>
            </a:r>
            <a:endParaRPr lang="en-US" dirty="0"/>
          </a:p>
        </p:txBody>
      </p:sp>
      <p:sp>
        <p:nvSpPr>
          <p:cNvPr id="9" name="Picture Placeholder 3"/>
          <p:cNvSpPr>
            <a:spLocks noGrp="1"/>
          </p:cNvSpPr>
          <p:nvPr>
            <p:ph type="pic" sz="quarter" idx="13"/>
          </p:nvPr>
        </p:nvSpPr>
        <p:spPr>
          <a:xfrm>
            <a:off x="731542" y="1642014"/>
            <a:ext cx="10728918" cy="1070172"/>
          </a:xfrm>
          <a:prstGeom prst="rect">
            <a:avLst/>
          </a:prstGeom>
          <a:solidFill>
            <a:schemeClr val="bg1">
              <a:lumMod val="75000"/>
            </a:schemeClr>
          </a:solidFill>
        </p:spPr>
        <p:txBody>
          <a:bodyPr/>
          <a:lstStyle/>
          <a:p>
            <a:endParaRPr lang="en-US"/>
          </a:p>
        </p:txBody>
      </p:sp>
    </p:spTree>
    <p:extLst>
      <p:ext uri="{BB962C8B-B14F-4D97-AF65-F5344CB8AC3E}">
        <p14:creationId xmlns:p14="http://schemas.microsoft.com/office/powerpoint/2010/main" val="4059307700"/>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31542" y="307528"/>
            <a:ext cx="10728918" cy="667242"/>
          </a:xfrm>
          <a:prstGeom prst="rect">
            <a:avLst/>
          </a:prstGeom>
        </p:spPr>
        <p:txBody>
          <a:bodyPr anchor="ctr"/>
          <a:lstStyle>
            <a:lvl1pPr marL="0" indent="0" algn="ctr">
              <a:buNone/>
              <a:defRPr sz="3189" b="0">
                <a:solidFill>
                  <a:schemeClr val="tx1">
                    <a:lumMod val="75000"/>
                    <a:lumOff val="25000"/>
                  </a:schemeClr>
                </a:solidFill>
              </a:defRPr>
            </a:lvl1pPr>
            <a:lvl2pPr marL="457194" indent="0">
              <a:buNone/>
              <a:defRPr/>
            </a:lvl2pPr>
            <a:lvl3pPr marL="914388" indent="0">
              <a:buNone/>
              <a:defRPr/>
            </a:lvl3pPr>
            <a:lvl4pPr marL="1371582" indent="0">
              <a:buNone/>
              <a:defRPr/>
            </a:lvl4pPr>
            <a:lvl5pPr marL="1828776"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2" y="974770"/>
            <a:ext cx="10728918" cy="337302"/>
          </a:xfrm>
          <a:prstGeom prst="rect">
            <a:avLst/>
          </a:prstGeom>
        </p:spPr>
        <p:txBody>
          <a:bodyPr anchor="t"/>
          <a:lstStyle>
            <a:lvl1pPr marL="0" indent="0" algn="ctr">
              <a:buNone/>
              <a:defRPr sz="1595" b="0">
                <a:solidFill>
                  <a:schemeClr val="tx1">
                    <a:lumMod val="75000"/>
                    <a:lumOff val="25000"/>
                  </a:schemeClr>
                </a:solidFill>
              </a:defRPr>
            </a:lvl1pPr>
            <a:lvl2pPr marL="457194" indent="0">
              <a:buNone/>
              <a:defRPr/>
            </a:lvl2pPr>
            <a:lvl3pPr marL="914388" indent="0">
              <a:buNone/>
              <a:defRPr/>
            </a:lvl3pPr>
            <a:lvl4pPr marL="1371582" indent="0">
              <a:buNone/>
              <a:defRPr/>
            </a:lvl4pPr>
            <a:lvl5pPr marL="1828776" indent="0">
              <a:buNone/>
              <a:defRPr/>
            </a:lvl5pPr>
          </a:lstStyle>
          <a:p>
            <a:pPr lvl="0"/>
            <a:r>
              <a:rPr lang="en-GB" dirty="0"/>
              <a:t>Click here to add subtitle</a:t>
            </a:r>
            <a:endParaRPr lang="en-US" dirty="0"/>
          </a:p>
        </p:txBody>
      </p:sp>
      <p:sp>
        <p:nvSpPr>
          <p:cNvPr id="9" name="Picture Placeholder 3"/>
          <p:cNvSpPr>
            <a:spLocks noGrp="1"/>
          </p:cNvSpPr>
          <p:nvPr>
            <p:ph type="pic" sz="quarter" idx="13"/>
          </p:nvPr>
        </p:nvSpPr>
        <p:spPr>
          <a:xfrm>
            <a:off x="731542" y="1642013"/>
            <a:ext cx="5192517" cy="1896218"/>
          </a:xfrm>
          <a:prstGeom prst="rect">
            <a:avLst/>
          </a:prstGeom>
          <a:solidFill>
            <a:schemeClr val="bg1">
              <a:lumMod val="75000"/>
            </a:schemeClr>
          </a:solidFill>
        </p:spPr>
        <p:txBody>
          <a:bodyPr/>
          <a:lstStyle/>
          <a:p>
            <a:endParaRPr lang="en-US"/>
          </a:p>
        </p:txBody>
      </p:sp>
      <p:sp>
        <p:nvSpPr>
          <p:cNvPr id="7" name="Picture Placeholder 3"/>
          <p:cNvSpPr>
            <a:spLocks noGrp="1"/>
          </p:cNvSpPr>
          <p:nvPr>
            <p:ph type="pic" sz="quarter" idx="14"/>
          </p:nvPr>
        </p:nvSpPr>
        <p:spPr>
          <a:xfrm>
            <a:off x="6267942" y="1642013"/>
            <a:ext cx="5192517" cy="1896218"/>
          </a:xfrm>
          <a:prstGeom prst="rect">
            <a:avLst/>
          </a:prstGeom>
          <a:solidFill>
            <a:schemeClr val="bg1">
              <a:lumMod val="75000"/>
            </a:schemeClr>
          </a:solidFill>
        </p:spPr>
        <p:txBody>
          <a:bodyPr/>
          <a:lstStyle/>
          <a:p>
            <a:endParaRPr lang="en-US"/>
          </a:p>
        </p:txBody>
      </p:sp>
    </p:spTree>
    <p:extLst>
      <p:ext uri="{BB962C8B-B14F-4D97-AF65-F5344CB8AC3E}">
        <p14:creationId xmlns:p14="http://schemas.microsoft.com/office/powerpoint/2010/main" val="1180230511"/>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74941"/>
            <a:ext cx="12192000" cy="6783059"/>
          </a:xfrm>
          <a:prstGeom prst="rect">
            <a:avLst/>
          </a:prstGeom>
          <a:solidFill>
            <a:schemeClr val="tx1">
              <a:lumMod val="25000"/>
              <a:lumOff val="75000"/>
            </a:schemeClr>
          </a:solidFill>
        </p:spPr>
        <p:txBody>
          <a:bodyPr/>
          <a:lstStyle/>
          <a:p>
            <a:endParaRPr lang="en-US"/>
          </a:p>
        </p:txBody>
      </p:sp>
    </p:spTree>
    <p:extLst>
      <p:ext uri="{BB962C8B-B14F-4D97-AF65-F5344CB8AC3E}">
        <p14:creationId xmlns:p14="http://schemas.microsoft.com/office/powerpoint/2010/main" val="292045371"/>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31542" y="307528"/>
            <a:ext cx="10728918" cy="667242"/>
          </a:xfrm>
          <a:prstGeom prst="rect">
            <a:avLst/>
          </a:prstGeom>
        </p:spPr>
        <p:txBody>
          <a:bodyPr anchor="ctr"/>
          <a:lstStyle>
            <a:lvl1pPr marL="0" indent="0" algn="ctr">
              <a:buNone/>
              <a:defRPr sz="3189" b="0">
                <a:solidFill>
                  <a:schemeClr val="tx1">
                    <a:lumMod val="75000"/>
                    <a:lumOff val="25000"/>
                  </a:schemeClr>
                </a:solidFill>
              </a:defRPr>
            </a:lvl1pPr>
            <a:lvl2pPr marL="457194" indent="0">
              <a:buNone/>
              <a:defRPr/>
            </a:lvl2pPr>
            <a:lvl3pPr marL="914388" indent="0">
              <a:buNone/>
              <a:defRPr/>
            </a:lvl3pPr>
            <a:lvl4pPr marL="1371582" indent="0">
              <a:buNone/>
              <a:defRPr/>
            </a:lvl4pPr>
            <a:lvl5pPr marL="1828776"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2" y="974770"/>
            <a:ext cx="10728918" cy="337302"/>
          </a:xfrm>
          <a:prstGeom prst="rect">
            <a:avLst/>
          </a:prstGeom>
        </p:spPr>
        <p:txBody>
          <a:bodyPr anchor="t"/>
          <a:lstStyle>
            <a:lvl1pPr marL="0" indent="0" algn="ctr">
              <a:buNone/>
              <a:defRPr sz="1595" b="0">
                <a:solidFill>
                  <a:schemeClr val="tx1">
                    <a:lumMod val="75000"/>
                    <a:lumOff val="25000"/>
                  </a:schemeClr>
                </a:solidFill>
              </a:defRPr>
            </a:lvl1pPr>
            <a:lvl2pPr marL="457194" indent="0">
              <a:buNone/>
              <a:defRPr/>
            </a:lvl2pPr>
            <a:lvl3pPr marL="914388" indent="0">
              <a:buNone/>
              <a:defRPr/>
            </a:lvl3pPr>
            <a:lvl4pPr marL="1371582" indent="0">
              <a:buNone/>
              <a:defRPr/>
            </a:lvl4pPr>
            <a:lvl5pPr marL="1828776" indent="0">
              <a:buNone/>
              <a:defRPr/>
            </a:lvl5pPr>
          </a:lstStyle>
          <a:p>
            <a:pPr lvl="0"/>
            <a:r>
              <a:rPr lang="en-GB" dirty="0"/>
              <a:t>Click here to add subtitle</a:t>
            </a:r>
            <a:endParaRPr lang="en-US" dirty="0"/>
          </a:p>
        </p:txBody>
      </p:sp>
      <p:sp>
        <p:nvSpPr>
          <p:cNvPr id="4" name="Picture Placeholder 3"/>
          <p:cNvSpPr>
            <a:spLocks noGrp="1"/>
          </p:cNvSpPr>
          <p:nvPr>
            <p:ph type="pic" sz="quarter" idx="12"/>
          </p:nvPr>
        </p:nvSpPr>
        <p:spPr>
          <a:xfrm>
            <a:off x="1" y="1541954"/>
            <a:ext cx="12192000" cy="2629580"/>
          </a:xfrm>
          <a:prstGeom prst="rect">
            <a:avLst/>
          </a:prstGeom>
          <a:solidFill>
            <a:schemeClr val="bg1">
              <a:lumMod val="75000"/>
            </a:schemeClr>
          </a:solidFill>
        </p:spPr>
        <p:txBody>
          <a:bodyPr/>
          <a:lstStyle/>
          <a:p>
            <a:endParaRPr lang="en-US"/>
          </a:p>
        </p:txBody>
      </p:sp>
    </p:spTree>
    <p:extLst>
      <p:ext uri="{BB962C8B-B14F-4D97-AF65-F5344CB8AC3E}">
        <p14:creationId xmlns:p14="http://schemas.microsoft.com/office/powerpoint/2010/main" val="698954231"/>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Rectangle 3"/>
          <p:cNvSpPr/>
          <p:nvPr userDrawn="1"/>
        </p:nvSpPr>
        <p:spPr>
          <a:xfrm>
            <a:off x="0" y="75722"/>
            <a:ext cx="3361819" cy="678227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2"/>
          </a:p>
        </p:txBody>
      </p:sp>
      <p:sp>
        <p:nvSpPr>
          <p:cNvPr id="3" name="Picture Placeholder 2"/>
          <p:cNvSpPr>
            <a:spLocks noGrp="1"/>
          </p:cNvSpPr>
          <p:nvPr>
            <p:ph type="pic" sz="quarter" idx="10"/>
          </p:nvPr>
        </p:nvSpPr>
        <p:spPr>
          <a:xfrm>
            <a:off x="993672" y="1067982"/>
            <a:ext cx="4736294" cy="4722039"/>
          </a:xfrm>
          <a:prstGeom prst="rect">
            <a:avLst/>
          </a:prstGeom>
          <a:solidFill>
            <a:schemeClr val="bg1">
              <a:lumMod val="65000"/>
            </a:schemeClr>
          </a:solidFill>
        </p:spPr>
        <p:txBody>
          <a:bodyPr/>
          <a:lstStyle/>
          <a:p>
            <a:endParaRPr lang="en-US"/>
          </a:p>
        </p:txBody>
      </p:sp>
    </p:spTree>
    <p:extLst>
      <p:ext uri="{BB962C8B-B14F-4D97-AF65-F5344CB8AC3E}">
        <p14:creationId xmlns:p14="http://schemas.microsoft.com/office/powerpoint/2010/main" val="1453923240"/>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300638"/>
      </p:ext>
    </p:extLst>
  </p:cSld>
  <p:clrMapOvr>
    <a:masterClrMapping/>
  </p:clrMapOvr>
  <p:hf sldNum="0" hdr="0"/>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48407186"/>
      </p:ext>
    </p:extLst>
  </p:cSld>
  <p:clrMapOvr>
    <a:masterClrMapping/>
  </p:clrMapOvr>
  <p:hf sldNum="0" hdr="0"/>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6/15/2022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68499664"/>
      </p:ext>
    </p:extLst>
  </p:cSld>
  <p:clrMapOvr>
    <a:masterClrMapping/>
  </p:clrMapOvr>
  <p:hf sldNum="0" hdr="0"/>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6/15/2022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26299957"/>
      </p:ext>
    </p:extLst>
  </p:cSld>
  <p:clrMapOvr>
    <a:masterClrMapping/>
  </p:clrMapOvr>
  <p:hf sldNum="0" hdr="0"/>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6/15/2022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1382310"/>
      </p:ext>
    </p:extLst>
  </p:cSld>
  <p:clrMapOvr>
    <a:masterClrMapping/>
  </p:clrMapOvr>
  <p:hf sldNum="0" hdr="0"/>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6/15/2022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133351801"/>
      </p:ext>
    </p:extLst>
  </p:cSld>
  <p:clrMapOvr>
    <a:masterClrMapping/>
  </p:clrMapOvr>
  <p:hf sldNum="0" hdr="0"/>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6/15/2022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42981729"/>
      </p:ext>
    </p:extLst>
  </p:cSld>
  <p:clrMapOvr>
    <a:masterClrMapping/>
  </p:clrMapOvr>
  <p:hf sldNum="0" hdr="0"/>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6/15/2022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821964006"/>
      </p:ext>
    </p:extLst>
  </p:cSld>
  <p:clrMapOvr>
    <a:masterClrMapping/>
  </p:clrMapOvr>
  <p:hf sldNum="0"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31542" y="307528"/>
            <a:ext cx="10728918" cy="667242"/>
          </a:xfrm>
          <a:prstGeom prst="rect">
            <a:avLst/>
          </a:prstGeom>
        </p:spPr>
        <p:txBody>
          <a:bodyPr anchor="ctr"/>
          <a:lstStyle>
            <a:lvl1pPr marL="0" indent="0" algn="ctr">
              <a:buNone/>
              <a:defRPr sz="3189" b="0">
                <a:solidFill>
                  <a:schemeClr val="tx1">
                    <a:lumMod val="75000"/>
                    <a:lumOff val="25000"/>
                  </a:schemeClr>
                </a:solidFill>
              </a:defRPr>
            </a:lvl1pPr>
            <a:lvl2pPr marL="457194" indent="0">
              <a:buNone/>
              <a:defRPr/>
            </a:lvl2pPr>
            <a:lvl3pPr marL="914388" indent="0">
              <a:buNone/>
              <a:defRPr/>
            </a:lvl3pPr>
            <a:lvl4pPr marL="1371582" indent="0">
              <a:buNone/>
              <a:defRPr/>
            </a:lvl4pPr>
            <a:lvl5pPr marL="1828776"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2" y="974770"/>
            <a:ext cx="10728918" cy="337302"/>
          </a:xfrm>
          <a:prstGeom prst="rect">
            <a:avLst/>
          </a:prstGeom>
        </p:spPr>
        <p:txBody>
          <a:bodyPr anchor="t"/>
          <a:lstStyle>
            <a:lvl1pPr marL="0" indent="0" algn="ctr">
              <a:buNone/>
              <a:defRPr sz="1595" b="0">
                <a:solidFill>
                  <a:schemeClr val="tx1">
                    <a:lumMod val="75000"/>
                    <a:lumOff val="25000"/>
                  </a:schemeClr>
                </a:solidFill>
              </a:defRPr>
            </a:lvl1pPr>
            <a:lvl2pPr marL="457194" indent="0">
              <a:buNone/>
              <a:defRPr/>
            </a:lvl2pPr>
            <a:lvl3pPr marL="914388" indent="0">
              <a:buNone/>
              <a:defRPr/>
            </a:lvl3pPr>
            <a:lvl4pPr marL="1371582" indent="0">
              <a:buNone/>
              <a:defRPr/>
            </a:lvl4pPr>
            <a:lvl5pPr marL="1828776" indent="0">
              <a:buNone/>
              <a:defRPr/>
            </a:lvl5pPr>
          </a:lstStyle>
          <a:p>
            <a:pPr lvl="0"/>
            <a:r>
              <a:rPr lang="en-GB" dirty="0"/>
              <a:t>Click here to add subtitle</a:t>
            </a:r>
            <a:endParaRPr lang="en-US" dirty="0"/>
          </a:p>
        </p:txBody>
      </p:sp>
      <p:sp>
        <p:nvSpPr>
          <p:cNvPr id="4" name="Picture Placeholder 3"/>
          <p:cNvSpPr>
            <a:spLocks noGrp="1"/>
          </p:cNvSpPr>
          <p:nvPr>
            <p:ph type="pic" sz="quarter" idx="12"/>
          </p:nvPr>
        </p:nvSpPr>
        <p:spPr>
          <a:xfrm>
            <a:off x="730486" y="1531874"/>
            <a:ext cx="10729973" cy="2791101"/>
          </a:xfrm>
          <a:prstGeom prst="rect">
            <a:avLst/>
          </a:prstGeom>
          <a:solidFill>
            <a:schemeClr val="bg1">
              <a:lumMod val="65000"/>
            </a:schemeClr>
          </a:solidFill>
        </p:spPr>
        <p:txBody>
          <a:bodyPr/>
          <a:lstStyle/>
          <a:p>
            <a:endParaRPr lang="en-US" dirty="0"/>
          </a:p>
        </p:txBody>
      </p:sp>
    </p:spTree>
    <p:extLst>
      <p:ext uri="{BB962C8B-B14F-4D97-AF65-F5344CB8AC3E}">
        <p14:creationId xmlns:p14="http://schemas.microsoft.com/office/powerpoint/2010/main" val="1880404313"/>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6/15/2022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42385652"/>
      </p:ext>
    </p:extLst>
  </p:cSld>
  <p:clrMapOvr>
    <a:masterClrMapping/>
  </p:clrMapOvr>
  <p:hf sldNum="0" hdr="0"/>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36094132"/>
      </p:ext>
    </p:extLst>
  </p:cSld>
  <p:clrMapOvr>
    <a:masterClrMapping/>
  </p:clrMapOvr>
  <p:hf sldNum="0" hdr="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24591886"/>
      </p:ext>
    </p:extLst>
  </p:cSld>
  <p:clrMapOvr>
    <a:masterClrMapping/>
  </p:clrMapOvr>
  <p:hf sldNum="0" hdr="0"/>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3376794"/>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74941"/>
            <a:ext cx="12192000" cy="6783059"/>
          </a:xfrm>
          <a:prstGeom prst="rect">
            <a:avLst/>
          </a:prstGeom>
          <a:solidFill>
            <a:schemeClr val="tx1">
              <a:lumMod val="25000"/>
              <a:lumOff val="75000"/>
            </a:schemeClr>
          </a:solidFill>
        </p:spPr>
        <p:txBody>
          <a:bodyPr/>
          <a:lstStyle/>
          <a:p>
            <a:endParaRPr lang="en-US"/>
          </a:p>
        </p:txBody>
      </p:sp>
    </p:spTree>
    <p:extLst>
      <p:ext uri="{BB962C8B-B14F-4D97-AF65-F5344CB8AC3E}">
        <p14:creationId xmlns:p14="http://schemas.microsoft.com/office/powerpoint/2010/main" val="731372417"/>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31542" y="307528"/>
            <a:ext cx="10728918" cy="667242"/>
          </a:xfrm>
          <a:prstGeom prst="rect">
            <a:avLst/>
          </a:prstGeom>
        </p:spPr>
        <p:txBody>
          <a:bodyPr anchor="ctr"/>
          <a:lstStyle>
            <a:lvl1pPr marL="0" indent="0" algn="ctr">
              <a:buNone/>
              <a:defRPr sz="3189" b="0">
                <a:solidFill>
                  <a:schemeClr val="tx1">
                    <a:lumMod val="75000"/>
                    <a:lumOff val="25000"/>
                  </a:schemeClr>
                </a:solidFill>
              </a:defRPr>
            </a:lvl1pPr>
            <a:lvl2pPr marL="457194" indent="0">
              <a:buNone/>
              <a:defRPr/>
            </a:lvl2pPr>
            <a:lvl3pPr marL="914388" indent="0">
              <a:buNone/>
              <a:defRPr/>
            </a:lvl3pPr>
            <a:lvl4pPr marL="1371582" indent="0">
              <a:buNone/>
              <a:defRPr/>
            </a:lvl4pPr>
            <a:lvl5pPr marL="1828776"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2" y="974770"/>
            <a:ext cx="10728918" cy="337302"/>
          </a:xfrm>
          <a:prstGeom prst="rect">
            <a:avLst/>
          </a:prstGeom>
        </p:spPr>
        <p:txBody>
          <a:bodyPr anchor="t"/>
          <a:lstStyle>
            <a:lvl1pPr marL="0" indent="0" algn="ctr">
              <a:buNone/>
              <a:defRPr sz="1595" b="0">
                <a:solidFill>
                  <a:schemeClr val="tx1">
                    <a:lumMod val="75000"/>
                    <a:lumOff val="25000"/>
                  </a:schemeClr>
                </a:solidFill>
              </a:defRPr>
            </a:lvl1pPr>
            <a:lvl2pPr marL="457194" indent="0">
              <a:buNone/>
              <a:defRPr/>
            </a:lvl2pPr>
            <a:lvl3pPr marL="914388" indent="0">
              <a:buNone/>
              <a:defRPr/>
            </a:lvl3pPr>
            <a:lvl4pPr marL="1371582" indent="0">
              <a:buNone/>
              <a:defRPr/>
            </a:lvl4pPr>
            <a:lvl5pPr marL="1828776" indent="0">
              <a:buNone/>
              <a:defRPr/>
            </a:lvl5pPr>
          </a:lstStyle>
          <a:p>
            <a:pPr lvl="0"/>
            <a:r>
              <a:rPr lang="en-GB" dirty="0"/>
              <a:t>Click here to add subtitle</a:t>
            </a:r>
            <a:endParaRPr lang="en-US" dirty="0"/>
          </a:p>
        </p:txBody>
      </p:sp>
      <p:sp>
        <p:nvSpPr>
          <p:cNvPr id="4" name="Picture Placeholder 3"/>
          <p:cNvSpPr>
            <a:spLocks noGrp="1"/>
          </p:cNvSpPr>
          <p:nvPr>
            <p:ph type="pic" sz="quarter" idx="12"/>
          </p:nvPr>
        </p:nvSpPr>
        <p:spPr>
          <a:xfrm>
            <a:off x="730486" y="1531874"/>
            <a:ext cx="10729973" cy="2791101"/>
          </a:xfrm>
          <a:prstGeom prst="rect">
            <a:avLst/>
          </a:prstGeom>
          <a:solidFill>
            <a:schemeClr val="bg1">
              <a:lumMod val="65000"/>
            </a:schemeClr>
          </a:solidFill>
        </p:spPr>
        <p:txBody>
          <a:bodyPr/>
          <a:lstStyle/>
          <a:p>
            <a:endParaRPr lang="en-US" dirty="0"/>
          </a:p>
        </p:txBody>
      </p:sp>
    </p:spTree>
    <p:extLst>
      <p:ext uri="{BB962C8B-B14F-4D97-AF65-F5344CB8AC3E}">
        <p14:creationId xmlns:p14="http://schemas.microsoft.com/office/powerpoint/2010/main" val="1945150298"/>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31542" y="307528"/>
            <a:ext cx="10728918" cy="667242"/>
          </a:xfrm>
          <a:prstGeom prst="rect">
            <a:avLst/>
          </a:prstGeom>
        </p:spPr>
        <p:txBody>
          <a:bodyPr anchor="ctr"/>
          <a:lstStyle>
            <a:lvl1pPr marL="0" indent="0" algn="ctr">
              <a:buNone/>
              <a:defRPr sz="3189" b="0">
                <a:solidFill>
                  <a:schemeClr val="tx1">
                    <a:lumMod val="75000"/>
                    <a:lumOff val="25000"/>
                  </a:schemeClr>
                </a:solidFill>
              </a:defRPr>
            </a:lvl1pPr>
            <a:lvl2pPr marL="457194" indent="0">
              <a:buNone/>
              <a:defRPr/>
            </a:lvl2pPr>
            <a:lvl3pPr marL="914388" indent="0">
              <a:buNone/>
              <a:defRPr/>
            </a:lvl3pPr>
            <a:lvl4pPr marL="1371582" indent="0">
              <a:buNone/>
              <a:defRPr/>
            </a:lvl4pPr>
            <a:lvl5pPr marL="1828776"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2" y="974770"/>
            <a:ext cx="10728918" cy="337302"/>
          </a:xfrm>
          <a:prstGeom prst="rect">
            <a:avLst/>
          </a:prstGeom>
        </p:spPr>
        <p:txBody>
          <a:bodyPr anchor="t"/>
          <a:lstStyle>
            <a:lvl1pPr marL="0" indent="0" algn="ctr">
              <a:buNone/>
              <a:defRPr sz="1595" b="0">
                <a:solidFill>
                  <a:schemeClr val="tx1">
                    <a:lumMod val="75000"/>
                    <a:lumOff val="25000"/>
                  </a:schemeClr>
                </a:solidFill>
              </a:defRPr>
            </a:lvl1pPr>
            <a:lvl2pPr marL="457194" indent="0">
              <a:buNone/>
              <a:defRPr/>
            </a:lvl2pPr>
            <a:lvl3pPr marL="914388" indent="0">
              <a:buNone/>
              <a:defRPr/>
            </a:lvl3pPr>
            <a:lvl4pPr marL="1371582" indent="0">
              <a:buNone/>
              <a:defRPr/>
            </a:lvl4pPr>
            <a:lvl5pPr marL="1828776" indent="0">
              <a:buNone/>
              <a:defRPr/>
            </a:lvl5pPr>
          </a:lstStyle>
          <a:p>
            <a:pPr lvl="0"/>
            <a:r>
              <a:rPr lang="en-GB" dirty="0"/>
              <a:t>Click here to add subtitle</a:t>
            </a:r>
            <a:endParaRPr lang="en-US" dirty="0"/>
          </a:p>
        </p:txBody>
      </p:sp>
      <p:sp>
        <p:nvSpPr>
          <p:cNvPr id="4" name="Picture Placeholder 3"/>
          <p:cNvSpPr>
            <a:spLocks noGrp="1"/>
          </p:cNvSpPr>
          <p:nvPr>
            <p:ph type="pic" sz="quarter" idx="12"/>
          </p:nvPr>
        </p:nvSpPr>
        <p:spPr>
          <a:xfrm>
            <a:off x="4949139" y="1642013"/>
            <a:ext cx="2293723" cy="2286820"/>
          </a:xfrm>
          <a:prstGeom prst="roundRect">
            <a:avLst>
              <a:gd name="adj" fmla="val 50000"/>
            </a:avLst>
          </a:prstGeom>
          <a:solidFill>
            <a:schemeClr val="bg1">
              <a:lumMod val="75000"/>
            </a:schemeClr>
          </a:solidFill>
        </p:spPr>
        <p:txBody>
          <a:bodyPr anchor="ctr"/>
          <a:lstStyle>
            <a:lvl1pPr marL="0" indent="0" algn="ctr">
              <a:buNone/>
              <a:defRPr/>
            </a:lvl1pPr>
          </a:lstStyle>
          <a:p>
            <a:endParaRPr lang="en-US" dirty="0"/>
          </a:p>
        </p:txBody>
      </p:sp>
    </p:spTree>
    <p:extLst>
      <p:ext uri="{BB962C8B-B14F-4D97-AF65-F5344CB8AC3E}">
        <p14:creationId xmlns:p14="http://schemas.microsoft.com/office/powerpoint/2010/main" val="3755012544"/>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31542" y="307528"/>
            <a:ext cx="10728918" cy="667242"/>
          </a:xfrm>
          <a:prstGeom prst="rect">
            <a:avLst/>
          </a:prstGeom>
        </p:spPr>
        <p:txBody>
          <a:bodyPr anchor="ctr"/>
          <a:lstStyle>
            <a:lvl1pPr marL="0" indent="0" algn="ctr">
              <a:buNone/>
              <a:defRPr sz="3189" b="0">
                <a:solidFill>
                  <a:schemeClr val="tx1">
                    <a:lumMod val="75000"/>
                    <a:lumOff val="25000"/>
                  </a:schemeClr>
                </a:solidFill>
              </a:defRPr>
            </a:lvl1pPr>
            <a:lvl2pPr marL="457194" indent="0">
              <a:buNone/>
              <a:defRPr/>
            </a:lvl2pPr>
            <a:lvl3pPr marL="914388" indent="0">
              <a:buNone/>
              <a:defRPr/>
            </a:lvl3pPr>
            <a:lvl4pPr marL="1371582" indent="0">
              <a:buNone/>
              <a:defRPr/>
            </a:lvl4pPr>
            <a:lvl5pPr marL="1828776"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2" y="974770"/>
            <a:ext cx="10728918" cy="337302"/>
          </a:xfrm>
          <a:prstGeom prst="rect">
            <a:avLst/>
          </a:prstGeom>
        </p:spPr>
        <p:txBody>
          <a:bodyPr anchor="t"/>
          <a:lstStyle>
            <a:lvl1pPr marL="0" indent="0" algn="ctr">
              <a:buNone/>
              <a:defRPr sz="1595" b="0">
                <a:solidFill>
                  <a:schemeClr val="tx1">
                    <a:lumMod val="75000"/>
                    <a:lumOff val="25000"/>
                  </a:schemeClr>
                </a:solidFill>
              </a:defRPr>
            </a:lvl1pPr>
            <a:lvl2pPr marL="457194" indent="0">
              <a:buNone/>
              <a:defRPr/>
            </a:lvl2pPr>
            <a:lvl3pPr marL="914388" indent="0">
              <a:buNone/>
              <a:defRPr/>
            </a:lvl3pPr>
            <a:lvl4pPr marL="1371582" indent="0">
              <a:buNone/>
              <a:defRPr/>
            </a:lvl4pPr>
            <a:lvl5pPr marL="1828776" indent="0">
              <a:buNone/>
              <a:defRPr/>
            </a:lvl5pPr>
          </a:lstStyle>
          <a:p>
            <a:pPr lvl="0"/>
            <a:r>
              <a:rPr lang="en-GB" dirty="0"/>
              <a:t>Click here to add subtitle</a:t>
            </a:r>
            <a:endParaRPr lang="en-US" dirty="0"/>
          </a:p>
        </p:txBody>
      </p:sp>
      <p:sp>
        <p:nvSpPr>
          <p:cNvPr id="4" name="Picture Placeholder 3"/>
          <p:cNvSpPr>
            <a:spLocks noGrp="1"/>
          </p:cNvSpPr>
          <p:nvPr>
            <p:ph type="pic" sz="quarter" idx="12"/>
          </p:nvPr>
        </p:nvSpPr>
        <p:spPr>
          <a:xfrm>
            <a:off x="4414918" y="1642013"/>
            <a:ext cx="3362165" cy="4377034"/>
          </a:xfrm>
          <a:prstGeom prst="rect">
            <a:avLst/>
          </a:prstGeom>
          <a:solidFill>
            <a:schemeClr val="bg1">
              <a:lumMod val="75000"/>
            </a:schemeClr>
          </a:solidFill>
        </p:spPr>
        <p:txBody>
          <a:bodyPr/>
          <a:lstStyle/>
          <a:p>
            <a:endParaRPr lang="en-US"/>
          </a:p>
        </p:txBody>
      </p:sp>
      <p:sp>
        <p:nvSpPr>
          <p:cNvPr id="9" name="Picture Placeholder 3"/>
          <p:cNvSpPr>
            <a:spLocks noGrp="1"/>
          </p:cNvSpPr>
          <p:nvPr>
            <p:ph type="pic" sz="quarter" idx="13"/>
          </p:nvPr>
        </p:nvSpPr>
        <p:spPr>
          <a:xfrm>
            <a:off x="731541" y="1642013"/>
            <a:ext cx="3362165" cy="4377034"/>
          </a:xfrm>
          <a:prstGeom prst="rect">
            <a:avLst/>
          </a:prstGeom>
          <a:solidFill>
            <a:schemeClr val="bg1">
              <a:lumMod val="75000"/>
            </a:schemeClr>
          </a:solidFill>
        </p:spPr>
        <p:txBody>
          <a:bodyPr/>
          <a:lstStyle/>
          <a:p>
            <a:endParaRPr lang="en-US"/>
          </a:p>
        </p:txBody>
      </p:sp>
      <p:sp>
        <p:nvSpPr>
          <p:cNvPr id="10" name="Picture Placeholder 3"/>
          <p:cNvSpPr>
            <a:spLocks noGrp="1"/>
          </p:cNvSpPr>
          <p:nvPr>
            <p:ph type="pic" sz="quarter" idx="14"/>
          </p:nvPr>
        </p:nvSpPr>
        <p:spPr>
          <a:xfrm>
            <a:off x="8098649" y="1642013"/>
            <a:ext cx="3362165" cy="4377034"/>
          </a:xfrm>
          <a:prstGeom prst="rect">
            <a:avLst/>
          </a:prstGeom>
          <a:solidFill>
            <a:schemeClr val="bg1">
              <a:lumMod val="75000"/>
            </a:schemeClr>
          </a:solidFill>
        </p:spPr>
        <p:txBody>
          <a:bodyPr/>
          <a:lstStyle/>
          <a:p>
            <a:endParaRPr lang="en-US"/>
          </a:p>
        </p:txBody>
      </p:sp>
    </p:spTree>
    <p:extLst>
      <p:ext uri="{BB962C8B-B14F-4D97-AF65-F5344CB8AC3E}">
        <p14:creationId xmlns:p14="http://schemas.microsoft.com/office/powerpoint/2010/main" val="1943206622"/>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31542" y="307528"/>
            <a:ext cx="10728918" cy="667242"/>
          </a:xfrm>
          <a:prstGeom prst="rect">
            <a:avLst/>
          </a:prstGeom>
        </p:spPr>
        <p:txBody>
          <a:bodyPr anchor="ctr"/>
          <a:lstStyle>
            <a:lvl1pPr marL="0" indent="0" algn="ctr">
              <a:buNone/>
              <a:defRPr sz="3189" b="0">
                <a:solidFill>
                  <a:schemeClr val="tx1">
                    <a:lumMod val="75000"/>
                    <a:lumOff val="25000"/>
                  </a:schemeClr>
                </a:solidFill>
              </a:defRPr>
            </a:lvl1pPr>
            <a:lvl2pPr marL="457194" indent="0">
              <a:buNone/>
              <a:defRPr/>
            </a:lvl2pPr>
            <a:lvl3pPr marL="914388" indent="0">
              <a:buNone/>
              <a:defRPr/>
            </a:lvl3pPr>
            <a:lvl4pPr marL="1371582" indent="0">
              <a:buNone/>
              <a:defRPr/>
            </a:lvl4pPr>
            <a:lvl5pPr marL="1828776"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2" y="974770"/>
            <a:ext cx="10728918" cy="337302"/>
          </a:xfrm>
          <a:prstGeom prst="rect">
            <a:avLst/>
          </a:prstGeom>
        </p:spPr>
        <p:txBody>
          <a:bodyPr anchor="t"/>
          <a:lstStyle>
            <a:lvl1pPr marL="0" indent="0" algn="ctr">
              <a:buNone/>
              <a:defRPr sz="1595" b="0">
                <a:solidFill>
                  <a:schemeClr val="tx1">
                    <a:lumMod val="75000"/>
                    <a:lumOff val="25000"/>
                  </a:schemeClr>
                </a:solidFill>
              </a:defRPr>
            </a:lvl1pPr>
            <a:lvl2pPr marL="457194" indent="0">
              <a:buNone/>
              <a:defRPr/>
            </a:lvl2pPr>
            <a:lvl3pPr marL="914388" indent="0">
              <a:buNone/>
              <a:defRPr/>
            </a:lvl3pPr>
            <a:lvl4pPr marL="1371582" indent="0">
              <a:buNone/>
              <a:defRPr/>
            </a:lvl4pPr>
            <a:lvl5pPr marL="1828776" indent="0">
              <a:buNone/>
              <a:defRPr/>
            </a:lvl5pPr>
          </a:lstStyle>
          <a:p>
            <a:pPr lvl="0"/>
            <a:r>
              <a:rPr lang="en-GB" dirty="0"/>
              <a:t>Click here to add subtitle</a:t>
            </a:r>
            <a:endParaRPr lang="en-US" dirty="0"/>
          </a:p>
        </p:txBody>
      </p:sp>
      <p:sp>
        <p:nvSpPr>
          <p:cNvPr id="9" name="Picture Placeholder 3"/>
          <p:cNvSpPr>
            <a:spLocks noGrp="1"/>
          </p:cNvSpPr>
          <p:nvPr>
            <p:ph type="pic" sz="quarter" idx="13"/>
          </p:nvPr>
        </p:nvSpPr>
        <p:spPr>
          <a:xfrm>
            <a:off x="731542" y="1642014"/>
            <a:ext cx="10728918" cy="1070172"/>
          </a:xfrm>
          <a:prstGeom prst="rect">
            <a:avLst/>
          </a:prstGeom>
          <a:solidFill>
            <a:schemeClr val="bg1">
              <a:lumMod val="75000"/>
            </a:schemeClr>
          </a:solidFill>
        </p:spPr>
        <p:txBody>
          <a:bodyPr/>
          <a:lstStyle/>
          <a:p>
            <a:endParaRPr lang="en-US"/>
          </a:p>
        </p:txBody>
      </p:sp>
    </p:spTree>
    <p:extLst>
      <p:ext uri="{BB962C8B-B14F-4D97-AF65-F5344CB8AC3E}">
        <p14:creationId xmlns:p14="http://schemas.microsoft.com/office/powerpoint/2010/main" val="3055486925"/>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31542" y="307528"/>
            <a:ext cx="10728918" cy="667242"/>
          </a:xfrm>
          <a:prstGeom prst="rect">
            <a:avLst/>
          </a:prstGeom>
        </p:spPr>
        <p:txBody>
          <a:bodyPr anchor="ctr"/>
          <a:lstStyle>
            <a:lvl1pPr marL="0" indent="0" algn="ctr">
              <a:buNone/>
              <a:defRPr sz="3189" b="0">
                <a:solidFill>
                  <a:schemeClr val="tx1">
                    <a:lumMod val="75000"/>
                    <a:lumOff val="25000"/>
                  </a:schemeClr>
                </a:solidFill>
              </a:defRPr>
            </a:lvl1pPr>
            <a:lvl2pPr marL="457194" indent="0">
              <a:buNone/>
              <a:defRPr/>
            </a:lvl2pPr>
            <a:lvl3pPr marL="914388" indent="0">
              <a:buNone/>
              <a:defRPr/>
            </a:lvl3pPr>
            <a:lvl4pPr marL="1371582" indent="0">
              <a:buNone/>
              <a:defRPr/>
            </a:lvl4pPr>
            <a:lvl5pPr marL="1828776"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2" y="974770"/>
            <a:ext cx="10728918" cy="337302"/>
          </a:xfrm>
          <a:prstGeom prst="rect">
            <a:avLst/>
          </a:prstGeom>
        </p:spPr>
        <p:txBody>
          <a:bodyPr anchor="t"/>
          <a:lstStyle>
            <a:lvl1pPr marL="0" indent="0" algn="ctr">
              <a:buNone/>
              <a:defRPr sz="1595" b="0">
                <a:solidFill>
                  <a:schemeClr val="tx1">
                    <a:lumMod val="75000"/>
                    <a:lumOff val="25000"/>
                  </a:schemeClr>
                </a:solidFill>
              </a:defRPr>
            </a:lvl1pPr>
            <a:lvl2pPr marL="457194" indent="0">
              <a:buNone/>
              <a:defRPr/>
            </a:lvl2pPr>
            <a:lvl3pPr marL="914388" indent="0">
              <a:buNone/>
              <a:defRPr/>
            </a:lvl3pPr>
            <a:lvl4pPr marL="1371582" indent="0">
              <a:buNone/>
              <a:defRPr/>
            </a:lvl4pPr>
            <a:lvl5pPr marL="1828776" indent="0">
              <a:buNone/>
              <a:defRPr/>
            </a:lvl5pPr>
          </a:lstStyle>
          <a:p>
            <a:pPr lvl="0"/>
            <a:r>
              <a:rPr lang="en-GB" dirty="0"/>
              <a:t>Click here to add subtitle</a:t>
            </a:r>
            <a:endParaRPr lang="en-US" dirty="0"/>
          </a:p>
        </p:txBody>
      </p:sp>
      <p:sp>
        <p:nvSpPr>
          <p:cNvPr id="9" name="Picture Placeholder 3"/>
          <p:cNvSpPr>
            <a:spLocks noGrp="1"/>
          </p:cNvSpPr>
          <p:nvPr>
            <p:ph type="pic" sz="quarter" idx="13"/>
          </p:nvPr>
        </p:nvSpPr>
        <p:spPr>
          <a:xfrm>
            <a:off x="731542" y="1642013"/>
            <a:ext cx="5192517" cy="1896218"/>
          </a:xfrm>
          <a:prstGeom prst="rect">
            <a:avLst/>
          </a:prstGeom>
          <a:solidFill>
            <a:schemeClr val="bg1">
              <a:lumMod val="75000"/>
            </a:schemeClr>
          </a:solidFill>
        </p:spPr>
        <p:txBody>
          <a:bodyPr/>
          <a:lstStyle/>
          <a:p>
            <a:endParaRPr lang="en-US"/>
          </a:p>
        </p:txBody>
      </p:sp>
      <p:sp>
        <p:nvSpPr>
          <p:cNvPr id="7" name="Picture Placeholder 3"/>
          <p:cNvSpPr>
            <a:spLocks noGrp="1"/>
          </p:cNvSpPr>
          <p:nvPr>
            <p:ph type="pic" sz="quarter" idx="14"/>
          </p:nvPr>
        </p:nvSpPr>
        <p:spPr>
          <a:xfrm>
            <a:off x="6267942" y="1642013"/>
            <a:ext cx="5192517" cy="1896218"/>
          </a:xfrm>
          <a:prstGeom prst="rect">
            <a:avLst/>
          </a:prstGeom>
          <a:solidFill>
            <a:schemeClr val="bg1">
              <a:lumMod val="75000"/>
            </a:schemeClr>
          </a:solidFill>
        </p:spPr>
        <p:txBody>
          <a:bodyPr/>
          <a:lstStyle/>
          <a:p>
            <a:endParaRPr lang="en-US"/>
          </a:p>
        </p:txBody>
      </p:sp>
    </p:spTree>
    <p:extLst>
      <p:ext uri="{BB962C8B-B14F-4D97-AF65-F5344CB8AC3E}">
        <p14:creationId xmlns:p14="http://schemas.microsoft.com/office/powerpoint/2010/main" val="1421875579"/>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31542" y="307528"/>
            <a:ext cx="10728918" cy="667242"/>
          </a:xfrm>
          <a:prstGeom prst="rect">
            <a:avLst/>
          </a:prstGeom>
        </p:spPr>
        <p:txBody>
          <a:bodyPr anchor="ctr"/>
          <a:lstStyle>
            <a:lvl1pPr marL="0" indent="0" algn="ctr">
              <a:buNone/>
              <a:defRPr sz="3189" b="0">
                <a:solidFill>
                  <a:schemeClr val="tx1">
                    <a:lumMod val="75000"/>
                    <a:lumOff val="25000"/>
                  </a:schemeClr>
                </a:solidFill>
              </a:defRPr>
            </a:lvl1pPr>
            <a:lvl2pPr marL="457194" indent="0">
              <a:buNone/>
              <a:defRPr/>
            </a:lvl2pPr>
            <a:lvl3pPr marL="914388" indent="0">
              <a:buNone/>
              <a:defRPr/>
            </a:lvl3pPr>
            <a:lvl4pPr marL="1371582" indent="0">
              <a:buNone/>
              <a:defRPr/>
            </a:lvl4pPr>
            <a:lvl5pPr marL="1828776"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2" y="974770"/>
            <a:ext cx="10728918" cy="337302"/>
          </a:xfrm>
          <a:prstGeom prst="rect">
            <a:avLst/>
          </a:prstGeom>
        </p:spPr>
        <p:txBody>
          <a:bodyPr anchor="t"/>
          <a:lstStyle>
            <a:lvl1pPr marL="0" indent="0" algn="ctr">
              <a:buNone/>
              <a:defRPr sz="1595" b="0">
                <a:solidFill>
                  <a:schemeClr val="tx1">
                    <a:lumMod val="75000"/>
                    <a:lumOff val="25000"/>
                  </a:schemeClr>
                </a:solidFill>
              </a:defRPr>
            </a:lvl1pPr>
            <a:lvl2pPr marL="457194" indent="0">
              <a:buNone/>
              <a:defRPr/>
            </a:lvl2pPr>
            <a:lvl3pPr marL="914388" indent="0">
              <a:buNone/>
              <a:defRPr/>
            </a:lvl3pPr>
            <a:lvl4pPr marL="1371582" indent="0">
              <a:buNone/>
              <a:defRPr/>
            </a:lvl4pPr>
            <a:lvl5pPr marL="1828776" indent="0">
              <a:buNone/>
              <a:defRPr/>
            </a:lvl5pPr>
          </a:lstStyle>
          <a:p>
            <a:pPr lvl="0"/>
            <a:r>
              <a:rPr lang="en-GB" dirty="0"/>
              <a:t>Click here to add subtitle</a:t>
            </a:r>
            <a:endParaRPr lang="en-US" dirty="0"/>
          </a:p>
        </p:txBody>
      </p:sp>
      <p:sp>
        <p:nvSpPr>
          <p:cNvPr id="4" name="Picture Placeholder 3"/>
          <p:cNvSpPr>
            <a:spLocks noGrp="1"/>
          </p:cNvSpPr>
          <p:nvPr>
            <p:ph type="pic" sz="quarter" idx="12"/>
          </p:nvPr>
        </p:nvSpPr>
        <p:spPr>
          <a:xfrm>
            <a:off x="731540" y="1642013"/>
            <a:ext cx="10728918" cy="4377034"/>
          </a:xfrm>
          <a:prstGeom prst="rect">
            <a:avLst/>
          </a:prstGeom>
          <a:solidFill>
            <a:schemeClr val="bg1">
              <a:lumMod val="65000"/>
            </a:schemeClr>
          </a:solidFill>
        </p:spPr>
        <p:txBody>
          <a:bodyPr/>
          <a:lstStyle/>
          <a:p>
            <a:endParaRPr lang="en-US"/>
          </a:p>
        </p:txBody>
      </p:sp>
    </p:spTree>
    <p:extLst>
      <p:ext uri="{BB962C8B-B14F-4D97-AF65-F5344CB8AC3E}">
        <p14:creationId xmlns:p14="http://schemas.microsoft.com/office/powerpoint/2010/main" val="3038565730"/>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31542" y="307528"/>
            <a:ext cx="10728918" cy="667242"/>
          </a:xfrm>
          <a:prstGeom prst="rect">
            <a:avLst/>
          </a:prstGeom>
        </p:spPr>
        <p:txBody>
          <a:bodyPr anchor="ctr"/>
          <a:lstStyle>
            <a:lvl1pPr marL="0" indent="0" algn="ctr">
              <a:buNone/>
              <a:defRPr sz="3189" b="0">
                <a:solidFill>
                  <a:schemeClr val="tx1">
                    <a:lumMod val="75000"/>
                    <a:lumOff val="25000"/>
                  </a:schemeClr>
                </a:solidFill>
              </a:defRPr>
            </a:lvl1pPr>
            <a:lvl2pPr marL="457194" indent="0">
              <a:buNone/>
              <a:defRPr/>
            </a:lvl2pPr>
            <a:lvl3pPr marL="914388" indent="0">
              <a:buNone/>
              <a:defRPr/>
            </a:lvl3pPr>
            <a:lvl4pPr marL="1371582" indent="0">
              <a:buNone/>
              <a:defRPr/>
            </a:lvl4pPr>
            <a:lvl5pPr marL="1828776"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2" y="974770"/>
            <a:ext cx="10728918" cy="337302"/>
          </a:xfrm>
          <a:prstGeom prst="rect">
            <a:avLst/>
          </a:prstGeom>
        </p:spPr>
        <p:txBody>
          <a:bodyPr anchor="t"/>
          <a:lstStyle>
            <a:lvl1pPr marL="0" indent="0" algn="ctr">
              <a:buNone/>
              <a:defRPr sz="1595" b="0">
                <a:solidFill>
                  <a:schemeClr val="tx1">
                    <a:lumMod val="75000"/>
                    <a:lumOff val="25000"/>
                  </a:schemeClr>
                </a:solidFill>
              </a:defRPr>
            </a:lvl1pPr>
            <a:lvl2pPr marL="457194" indent="0">
              <a:buNone/>
              <a:defRPr/>
            </a:lvl2pPr>
            <a:lvl3pPr marL="914388" indent="0">
              <a:buNone/>
              <a:defRPr/>
            </a:lvl3pPr>
            <a:lvl4pPr marL="1371582" indent="0">
              <a:buNone/>
              <a:defRPr/>
            </a:lvl4pPr>
            <a:lvl5pPr marL="1828776" indent="0">
              <a:buNone/>
              <a:defRPr/>
            </a:lvl5pPr>
          </a:lstStyle>
          <a:p>
            <a:pPr lvl="0"/>
            <a:r>
              <a:rPr lang="en-GB" dirty="0"/>
              <a:t>Click here to add subtitle</a:t>
            </a:r>
            <a:endParaRPr lang="en-US" dirty="0"/>
          </a:p>
        </p:txBody>
      </p:sp>
      <p:sp>
        <p:nvSpPr>
          <p:cNvPr id="4" name="Picture Placeholder 3"/>
          <p:cNvSpPr>
            <a:spLocks noGrp="1"/>
          </p:cNvSpPr>
          <p:nvPr>
            <p:ph type="pic" sz="quarter" idx="12"/>
          </p:nvPr>
        </p:nvSpPr>
        <p:spPr>
          <a:xfrm>
            <a:off x="1" y="1541954"/>
            <a:ext cx="12192000" cy="2629580"/>
          </a:xfrm>
          <a:prstGeom prst="rect">
            <a:avLst/>
          </a:prstGeom>
          <a:solidFill>
            <a:schemeClr val="bg1">
              <a:lumMod val="75000"/>
            </a:schemeClr>
          </a:solidFill>
        </p:spPr>
        <p:txBody>
          <a:bodyPr/>
          <a:lstStyle/>
          <a:p>
            <a:endParaRPr lang="en-US"/>
          </a:p>
        </p:txBody>
      </p:sp>
    </p:spTree>
    <p:extLst>
      <p:ext uri="{BB962C8B-B14F-4D97-AF65-F5344CB8AC3E}">
        <p14:creationId xmlns:p14="http://schemas.microsoft.com/office/powerpoint/2010/main" val="3940879511"/>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31542" y="307528"/>
            <a:ext cx="10728918" cy="667242"/>
          </a:xfrm>
          <a:prstGeom prst="rect">
            <a:avLst/>
          </a:prstGeom>
        </p:spPr>
        <p:txBody>
          <a:bodyPr anchor="ctr"/>
          <a:lstStyle>
            <a:lvl1pPr marL="0" indent="0" algn="ctr">
              <a:buNone/>
              <a:defRPr sz="3189" b="0">
                <a:solidFill>
                  <a:schemeClr val="tx1">
                    <a:lumMod val="75000"/>
                    <a:lumOff val="25000"/>
                  </a:schemeClr>
                </a:solidFill>
              </a:defRPr>
            </a:lvl1pPr>
            <a:lvl2pPr marL="457194" indent="0">
              <a:buNone/>
              <a:defRPr/>
            </a:lvl2pPr>
            <a:lvl3pPr marL="914388" indent="0">
              <a:buNone/>
              <a:defRPr/>
            </a:lvl3pPr>
            <a:lvl4pPr marL="1371582" indent="0">
              <a:buNone/>
              <a:defRPr/>
            </a:lvl4pPr>
            <a:lvl5pPr marL="1828776"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2" y="974770"/>
            <a:ext cx="10728918" cy="337302"/>
          </a:xfrm>
          <a:prstGeom prst="rect">
            <a:avLst/>
          </a:prstGeom>
        </p:spPr>
        <p:txBody>
          <a:bodyPr anchor="t"/>
          <a:lstStyle>
            <a:lvl1pPr marL="0" indent="0" algn="ctr">
              <a:buNone/>
              <a:defRPr sz="1595" b="0">
                <a:solidFill>
                  <a:schemeClr val="tx1">
                    <a:lumMod val="75000"/>
                    <a:lumOff val="25000"/>
                  </a:schemeClr>
                </a:solidFill>
              </a:defRPr>
            </a:lvl1pPr>
            <a:lvl2pPr marL="457194" indent="0">
              <a:buNone/>
              <a:defRPr/>
            </a:lvl2pPr>
            <a:lvl3pPr marL="914388" indent="0">
              <a:buNone/>
              <a:defRPr/>
            </a:lvl3pPr>
            <a:lvl4pPr marL="1371582" indent="0">
              <a:buNone/>
              <a:defRPr/>
            </a:lvl4pPr>
            <a:lvl5pPr marL="1828776" indent="0">
              <a:buNone/>
              <a:defRPr/>
            </a:lvl5pPr>
          </a:lstStyle>
          <a:p>
            <a:pPr lvl="0"/>
            <a:r>
              <a:rPr lang="en-GB" dirty="0"/>
              <a:t>Click here to add subtitle</a:t>
            </a:r>
            <a:endParaRPr lang="en-US" dirty="0"/>
          </a:p>
        </p:txBody>
      </p:sp>
      <p:sp>
        <p:nvSpPr>
          <p:cNvPr id="4" name="Picture Placeholder 3"/>
          <p:cNvSpPr>
            <a:spLocks noGrp="1"/>
          </p:cNvSpPr>
          <p:nvPr>
            <p:ph type="pic" sz="quarter" idx="12"/>
          </p:nvPr>
        </p:nvSpPr>
        <p:spPr>
          <a:xfrm>
            <a:off x="731540" y="1642013"/>
            <a:ext cx="10728918" cy="4377034"/>
          </a:xfrm>
          <a:prstGeom prst="rect">
            <a:avLst/>
          </a:prstGeom>
          <a:solidFill>
            <a:schemeClr val="bg1">
              <a:lumMod val="65000"/>
            </a:schemeClr>
          </a:solidFill>
        </p:spPr>
        <p:txBody>
          <a:bodyPr/>
          <a:lstStyle/>
          <a:p>
            <a:endParaRPr lang="en-US"/>
          </a:p>
        </p:txBody>
      </p:sp>
    </p:spTree>
    <p:extLst>
      <p:ext uri="{BB962C8B-B14F-4D97-AF65-F5344CB8AC3E}">
        <p14:creationId xmlns:p14="http://schemas.microsoft.com/office/powerpoint/2010/main" val="3130839272"/>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31542" y="307528"/>
            <a:ext cx="10728918" cy="667242"/>
          </a:xfrm>
          <a:prstGeom prst="rect">
            <a:avLst/>
          </a:prstGeom>
        </p:spPr>
        <p:txBody>
          <a:bodyPr anchor="ctr"/>
          <a:lstStyle>
            <a:lvl1pPr marL="0" indent="0" algn="ctr">
              <a:buNone/>
              <a:defRPr sz="3189" b="0">
                <a:solidFill>
                  <a:schemeClr val="tx1">
                    <a:lumMod val="75000"/>
                    <a:lumOff val="25000"/>
                  </a:schemeClr>
                </a:solidFill>
              </a:defRPr>
            </a:lvl1pPr>
            <a:lvl2pPr marL="457194" indent="0">
              <a:buNone/>
              <a:defRPr/>
            </a:lvl2pPr>
            <a:lvl3pPr marL="914388" indent="0">
              <a:buNone/>
              <a:defRPr/>
            </a:lvl3pPr>
            <a:lvl4pPr marL="1371582" indent="0">
              <a:buNone/>
              <a:defRPr/>
            </a:lvl4pPr>
            <a:lvl5pPr marL="1828776"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2" y="974770"/>
            <a:ext cx="10728918" cy="337302"/>
          </a:xfrm>
          <a:prstGeom prst="rect">
            <a:avLst/>
          </a:prstGeom>
        </p:spPr>
        <p:txBody>
          <a:bodyPr anchor="t"/>
          <a:lstStyle>
            <a:lvl1pPr marL="0" indent="0" algn="ctr">
              <a:buNone/>
              <a:defRPr sz="1595" b="0">
                <a:solidFill>
                  <a:schemeClr val="tx1">
                    <a:lumMod val="75000"/>
                    <a:lumOff val="25000"/>
                  </a:schemeClr>
                </a:solidFill>
              </a:defRPr>
            </a:lvl1pPr>
            <a:lvl2pPr marL="457194" indent="0">
              <a:buNone/>
              <a:defRPr/>
            </a:lvl2pPr>
            <a:lvl3pPr marL="914388" indent="0">
              <a:buNone/>
              <a:defRPr/>
            </a:lvl3pPr>
            <a:lvl4pPr marL="1371582" indent="0">
              <a:buNone/>
              <a:defRPr/>
            </a:lvl4pPr>
            <a:lvl5pPr marL="1828776" indent="0">
              <a:buNone/>
              <a:defRPr/>
            </a:lvl5pPr>
          </a:lstStyle>
          <a:p>
            <a:pPr lvl="0"/>
            <a:r>
              <a:rPr lang="en-GB" dirty="0"/>
              <a:t>Click here to add subtitle</a:t>
            </a:r>
            <a:endParaRPr lang="en-US" dirty="0"/>
          </a:p>
        </p:txBody>
      </p:sp>
      <p:sp>
        <p:nvSpPr>
          <p:cNvPr id="4" name="Picture Placeholder 3"/>
          <p:cNvSpPr>
            <a:spLocks noGrp="1"/>
          </p:cNvSpPr>
          <p:nvPr>
            <p:ph type="pic" sz="quarter" idx="12"/>
          </p:nvPr>
        </p:nvSpPr>
        <p:spPr>
          <a:xfrm>
            <a:off x="731542" y="1642013"/>
            <a:ext cx="1741563" cy="4377034"/>
          </a:xfrm>
          <a:prstGeom prst="rect">
            <a:avLst/>
          </a:prstGeom>
          <a:solidFill>
            <a:schemeClr val="bg1">
              <a:lumMod val="65000"/>
            </a:schemeClr>
          </a:solidFill>
        </p:spPr>
        <p:txBody>
          <a:bodyPr/>
          <a:lstStyle/>
          <a:p>
            <a:endParaRPr lang="en-US"/>
          </a:p>
        </p:txBody>
      </p:sp>
      <p:sp>
        <p:nvSpPr>
          <p:cNvPr id="9" name="Picture Placeholder 3"/>
          <p:cNvSpPr>
            <a:spLocks noGrp="1"/>
          </p:cNvSpPr>
          <p:nvPr>
            <p:ph type="pic" sz="quarter" idx="13"/>
          </p:nvPr>
        </p:nvSpPr>
        <p:spPr>
          <a:xfrm>
            <a:off x="6096000" y="1642013"/>
            <a:ext cx="1741563" cy="4377034"/>
          </a:xfrm>
          <a:prstGeom prst="rect">
            <a:avLst/>
          </a:prstGeom>
          <a:solidFill>
            <a:schemeClr val="bg1">
              <a:lumMod val="65000"/>
            </a:schemeClr>
          </a:solidFill>
        </p:spPr>
        <p:txBody>
          <a:bodyPr/>
          <a:lstStyle/>
          <a:p>
            <a:endParaRPr lang="en-US"/>
          </a:p>
        </p:txBody>
      </p:sp>
    </p:spTree>
    <p:extLst>
      <p:ext uri="{BB962C8B-B14F-4D97-AF65-F5344CB8AC3E}">
        <p14:creationId xmlns:p14="http://schemas.microsoft.com/office/powerpoint/2010/main" val="4211152496"/>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31542" y="307528"/>
            <a:ext cx="10728918" cy="667242"/>
          </a:xfrm>
          <a:prstGeom prst="rect">
            <a:avLst/>
          </a:prstGeom>
        </p:spPr>
        <p:txBody>
          <a:bodyPr anchor="ctr"/>
          <a:lstStyle>
            <a:lvl1pPr marL="0" indent="0" algn="ctr">
              <a:buNone/>
              <a:defRPr sz="3189" b="0">
                <a:solidFill>
                  <a:schemeClr val="tx1">
                    <a:lumMod val="75000"/>
                    <a:lumOff val="25000"/>
                  </a:schemeClr>
                </a:solidFill>
              </a:defRPr>
            </a:lvl1pPr>
            <a:lvl2pPr marL="457194" indent="0">
              <a:buNone/>
              <a:defRPr/>
            </a:lvl2pPr>
            <a:lvl3pPr marL="914388" indent="0">
              <a:buNone/>
              <a:defRPr/>
            </a:lvl3pPr>
            <a:lvl4pPr marL="1371582" indent="0">
              <a:buNone/>
              <a:defRPr/>
            </a:lvl4pPr>
            <a:lvl5pPr marL="1828776"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2" y="974770"/>
            <a:ext cx="10728918" cy="337302"/>
          </a:xfrm>
          <a:prstGeom prst="rect">
            <a:avLst/>
          </a:prstGeom>
        </p:spPr>
        <p:txBody>
          <a:bodyPr anchor="t"/>
          <a:lstStyle>
            <a:lvl1pPr marL="0" indent="0" algn="ctr">
              <a:buNone/>
              <a:defRPr sz="1595" b="0">
                <a:solidFill>
                  <a:schemeClr val="tx1">
                    <a:lumMod val="75000"/>
                    <a:lumOff val="25000"/>
                  </a:schemeClr>
                </a:solidFill>
              </a:defRPr>
            </a:lvl1pPr>
            <a:lvl2pPr marL="457194" indent="0">
              <a:buNone/>
              <a:defRPr/>
            </a:lvl2pPr>
            <a:lvl3pPr marL="914388" indent="0">
              <a:buNone/>
              <a:defRPr/>
            </a:lvl3pPr>
            <a:lvl4pPr marL="1371582" indent="0">
              <a:buNone/>
              <a:defRPr/>
            </a:lvl4pPr>
            <a:lvl5pPr marL="1828776" indent="0">
              <a:buNone/>
              <a:defRPr/>
            </a:lvl5pPr>
          </a:lstStyle>
          <a:p>
            <a:pPr lvl="0"/>
            <a:r>
              <a:rPr lang="en-GB" dirty="0"/>
              <a:t>Click here to add subtitle</a:t>
            </a:r>
            <a:endParaRPr lang="en-US" dirty="0"/>
          </a:p>
        </p:txBody>
      </p:sp>
      <p:sp>
        <p:nvSpPr>
          <p:cNvPr id="4" name="Picture Placeholder 3"/>
          <p:cNvSpPr>
            <a:spLocks noGrp="1"/>
          </p:cNvSpPr>
          <p:nvPr>
            <p:ph type="pic" sz="quarter" idx="12"/>
          </p:nvPr>
        </p:nvSpPr>
        <p:spPr>
          <a:xfrm>
            <a:off x="731541" y="1642013"/>
            <a:ext cx="5040619" cy="4377034"/>
          </a:xfrm>
          <a:prstGeom prst="rect">
            <a:avLst/>
          </a:prstGeom>
          <a:solidFill>
            <a:schemeClr val="bg1">
              <a:lumMod val="65000"/>
            </a:schemeClr>
          </a:solidFill>
        </p:spPr>
        <p:txBody>
          <a:bodyPr/>
          <a:lstStyle/>
          <a:p>
            <a:endParaRPr lang="en-US"/>
          </a:p>
        </p:txBody>
      </p:sp>
      <p:sp>
        <p:nvSpPr>
          <p:cNvPr id="10" name="Picture Placeholder 3"/>
          <p:cNvSpPr>
            <a:spLocks noGrp="1"/>
          </p:cNvSpPr>
          <p:nvPr>
            <p:ph type="pic" sz="quarter" idx="13"/>
          </p:nvPr>
        </p:nvSpPr>
        <p:spPr>
          <a:xfrm>
            <a:off x="6419841" y="1642013"/>
            <a:ext cx="5040619" cy="4377034"/>
          </a:xfrm>
          <a:prstGeom prst="rect">
            <a:avLst/>
          </a:prstGeom>
          <a:solidFill>
            <a:schemeClr val="bg1">
              <a:lumMod val="65000"/>
            </a:schemeClr>
          </a:solidFill>
        </p:spPr>
        <p:txBody>
          <a:bodyPr/>
          <a:lstStyle/>
          <a:p>
            <a:endParaRPr lang="en-US"/>
          </a:p>
        </p:txBody>
      </p:sp>
    </p:spTree>
    <p:extLst>
      <p:ext uri="{BB962C8B-B14F-4D97-AF65-F5344CB8AC3E}">
        <p14:creationId xmlns:p14="http://schemas.microsoft.com/office/powerpoint/2010/main" val="650899920"/>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31542" y="307528"/>
            <a:ext cx="10728918" cy="667242"/>
          </a:xfrm>
          <a:prstGeom prst="rect">
            <a:avLst/>
          </a:prstGeom>
        </p:spPr>
        <p:txBody>
          <a:bodyPr anchor="ctr"/>
          <a:lstStyle>
            <a:lvl1pPr marL="0" indent="0" algn="ctr">
              <a:buNone/>
              <a:defRPr sz="3189" b="0">
                <a:solidFill>
                  <a:schemeClr val="tx1">
                    <a:lumMod val="75000"/>
                    <a:lumOff val="25000"/>
                  </a:schemeClr>
                </a:solidFill>
              </a:defRPr>
            </a:lvl1pPr>
            <a:lvl2pPr marL="457194" indent="0">
              <a:buNone/>
              <a:defRPr/>
            </a:lvl2pPr>
            <a:lvl3pPr marL="914388" indent="0">
              <a:buNone/>
              <a:defRPr/>
            </a:lvl3pPr>
            <a:lvl4pPr marL="1371582" indent="0">
              <a:buNone/>
              <a:defRPr/>
            </a:lvl4pPr>
            <a:lvl5pPr marL="1828776"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2" y="974770"/>
            <a:ext cx="10728918" cy="337302"/>
          </a:xfrm>
          <a:prstGeom prst="rect">
            <a:avLst/>
          </a:prstGeom>
        </p:spPr>
        <p:txBody>
          <a:bodyPr anchor="t"/>
          <a:lstStyle>
            <a:lvl1pPr marL="0" indent="0" algn="ctr">
              <a:buNone/>
              <a:defRPr sz="1595" b="0">
                <a:solidFill>
                  <a:schemeClr val="tx1">
                    <a:lumMod val="75000"/>
                    <a:lumOff val="25000"/>
                  </a:schemeClr>
                </a:solidFill>
              </a:defRPr>
            </a:lvl1pPr>
            <a:lvl2pPr marL="457194" indent="0">
              <a:buNone/>
              <a:defRPr/>
            </a:lvl2pPr>
            <a:lvl3pPr marL="914388" indent="0">
              <a:buNone/>
              <a:defRPr/>
            </a:lvl3pPr>
            <a:lvl4pPr marL="1371582" indent="0">
              <a:buNone/>
              <a:defRPr/>
            </a:lvl4pPr>
            <a:lvl5pPr marL="1828776" indent="0">
              <a:buNone/>
              <a:defRPr/>
            </a:lvl5pPr>
          </a:lstStyle>
          <a:p>
            <a:pPr lvl="0"/>
            <a:r>
              <a:rPr lang="en-GB" dirty="0"/>
              <a:t>Click here to add subtitle</a:t>
            </a:r>
            <a:endParaRPr lang="en-US" dirty="0"/>
          </a:p>
        </p:txBody>
      </p:sp>
      <p:sp>
        <p:nvSpPr>
          <p:cNvPr id="4" name="Picture Placeholder 3"/>
          <p:cNvSpPr>
            <a:spLocks noGrp="1"/>
          </p:cNvSpPr>
          <p:nvPr>
            <p:ph type="pic" sz="quarter" idx="12"/>
          </p:nvPr>
        </p:nvSpPr>
        <p:spPr>
          <a:xfrm>
            <a:off x="731541" y="1642013"/>
            <a:ext cx="3344716" cy="1884418"/>
          </a:xfrm>
          <a:prstGeom prst="rect">
            <a:avLst/>
          </a:prstGeom>
          <a:solidFill>
            <a:schemeClr val="bg1">
              <a:lumMod val="65000"/>
            </a:schemeClr>
          </a:solidFill>
        </p:spPr>
        <p:txBody>
          <a:bodyPr/>
          <a:lstStyle/>
          <a:p>
            <a:endParaRPr lang="en-US"/>
          </a:p>
        </p:txBody>
      </p:sp>
      <p:sp>
        <p:nvSpPr>
          <p:cNvPr id="10" name="Picture Placeholder 3"/>
          <p:cNvSpPr>
            <a:spLocks noGrp="1"/>
          </p:cNvSpPr>
          <p:nvPr>
            <p:ph type="pic" sz="quarter" idx="13"/>
          </p:nvPr>
        </p:nvSpPr>
        <p:spPr>
          <a:xfrm>
            <a:off x="4423643" y="1642013"/>
            <a:ext cx="3344716" cy="1884418"/>
          </a:xfrm>
          <a:prstGeom prst="rect">
            <a:avLst/>
          </a:prstGeom>
          <a:solidFill>
            <a:schemeClr val="bg1">
              <a:lumMod val="65000"/>
            </a:schemeClr>
          </a:solidFill>
        </p:spPr>
        <p:txBody>
          <a:bodyPr/>
          <a:lstStyle/>
          <a:p>
            <a:endParaRPr lang="en-US"/>
          </a:p>
        </p:txBody>
      </p:sp>
      <p:sp>
        <p:nvSpPr>
          <p:cNvPr id="9" name="Picture Placeholder 3"/>
          <p:cNvSpPr>
            <a:spLocks noGrp="1"/>
          </p:cNvSpPr>
          <p:nvPr>
            <p:ph type="pic" sz="quarter" idx="14"/>
          </p:nvPr>
        </p:nvSpPr>
        <p:spPr>
          <a:xfrm>
            <a:off x="8115744" y="1642013"/>
            <a:ext cx="3344716" cy="1884418"/>
          </a:xfrm>
          <a:prstGeom prst="rect">
            <a:avLst/>
          </a:prstGeom>
          <a:solidFill>
            <a:schemeClr val="bg1">
              <a:lumMod val="65000"/>
            </a:schemeClr>
          </a:solidFill>
        </p:spPr>
        <p:txBody>
          <a:bodyPr/>
          <a:lstStyle/>
          <a:p>
            <a:endParaRPr lang="en-US"/>
          </a:p>
        </p:txBody>
      </p:sp>
    </p:spTree>
    <p:extLst>
      <p:ext uri="{BB962C8B-B14F-4D97-AF65-F5344CB8AC3E}">
        <p14:creationId xmlns:p14="http://schemas.microsoft.com/office/powerpoint/2010/main" val="765395489"/>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31542" y="307528"/>
            <a:ext cx="10728918" cy="667242"/>
          </a:xfrm>
          <a:prstGeom prst="rect">
            <a:avLst/>
          </a:prstGeom>
        </p:spPr>
        <p:txBody>
          <a:bodyPr anchor="ctr"/>
          <a:lstStyle>
            <a:lvl1pPr marL="0" indent="0" algn="ctr">
              <a:buNone/>
              <a:defRPr sz="3189" b="0">
                <a:solidFill>
                  <a:schemeClr val="bg1"/>
                </a:solidFill>
              </a:defRPr>
            </a:lvl1pPr>
            <a:lvl2pPr marL="457194" indent="0">
              <a:buNone/>
              <a:defRPr/>
            </a:lvl2pPr>
            <a:lvl3pPr marL="914388" indent="0">
              <a:buNone/>
              <a:defRPr/>
            </a:lvl3pPr>
            <a:lvl4pPr marL="1371582" indent="0">
              <a:buNone/>
              <a:defRPr/>
            </a:lvl4pPr>
            <a:lvl5pPr marL="1828776"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2" y="974770"/>
            <a:ext cx="10728918" cy="337302"/>
          </a:xfrm>
          <a:prstGeom prst="rect">
            <a:avLst/>
          </a:prstGeom>
        </p:spPr>
        <p:txBody>
          <a:bodyPr anchor="t"/>
          <a:lstStyle>
            <a:lvl1pPr marL="0" indent="0" algn="ctr">
              <a:buNone/>
              <a:defRPr sz="1595" b="0">
                <a:solidFill>
                  <a:schemeClr val="bg1"/>
                </a:solidFill>
              </a:defRPr>
            </a:lvl1pPr>
            <a:lvl2pPr marL="457194" indent="0">
              <a:buNone/>
              <a:defRPr/>
            </a:lvl2pPr>
            <a:lvl3pPr marL="914388" indent="0">
              <a:buNone/>
              <a:defRPr/>
            </a:lvl3pPr>
            <a:lvl4pPr marL="1371582" indent="0">
              <a:buNone/>
              <a:defRPr/>
            </a:lvl4pPr>
            <a:lvl5pPr marL="1828776" indent="0">
              <a:buNone/>
              <a:defRPr/>
            </a:lvl5pPr>
          </a:lstStyle>
          <a:p>
            <a:pPr lvl="0"/>
            <a:r>
              <a:rPr lang="en-GB" dirty="0"/>
              <a:t>Click here to add subtitle</a:t>
            </a:r>
            <a:endParaRPr lang="en-US" dirty="0"/>
          </a:p>
        </p:txBody>
      </p:sp>
      <p:sp>
        <p:nvSpPr>
          <p:cNvPr id="4" name="Picture Placeholder 3"/>
          <p:cNvSpPr>
            <a:spLocks noGrp="1"/>
          </p:cNvSpPr>
          <p:nvPr>
            <p:ph type="pic" sz="quarter" idx="12"/>
          </p:nvPr>
        </p:nvSpPr>
        <p:spPr>
          <a:xfrm>
            <a:off x="0" y="0"/>
            <a:ext cx="4062030" cy="6858000"/>
          </a:xfrm>
          <a:prstGeom prst="rect">
            <a:avLst/>
          </a:prstGeom>
          <a:solidFill>
            <a:schemeClr val="bg1">
              <a:lumMod val="75000"/>
            </a:schemeClr>
          </a:solidFill>
        </p:spPr>
        <p:txBody>
          <a:bodyPr/>
          <a:lstStyle>
            <a:lvl1pPr>
              <a:defRPr>
                <a:solidFill>
                  <a:schemeClr val="bg1"/>
                </a:solidFill>
              </a:defRPr>
            </a:lvl1pPr>
          </a:lstStyle>
          <a:p>
            <a:endParaRPr lang="en-US"/>
          </a:p>
        </p:txBody>
      </p:sp>
      <p:sp>
        <p:nvSpPr>
          <p:cNvPr id="9" name="Picture Placeholder 3"/>
          <p:cNvSpPr>
            <a:spLocks noGrp="1"/>
          </p:cNvSpPr>
          <p:nvPr>
            <p:ph type="pic" sz="quarter" idx="13"/>
          </p:nvPr>
        </p:nvSpPr>
        <p:spPr>
          <a:xfrm>
            <a:off x="4064984" y="0"/>
            <a:ext cx="4062030" cy="6858000"/>
          </a:xfrm>
          <a:prstGeom prst="rect">
            <a:avLst/>
          </a:prstGeom>
          <a:solidFill>
            <a:schemeClr val="bg1">
              <a:lumMod val="75000"/>
            </a:schemeClr>
          </a:solidFill>
        </p:spPr>
        <p:txBody>
          <a:bodyPr/>
          <a:lstStyle>
            <a:lvl1pPr>
              <a:defRPr>
                <a:solidFill>
                  <a:schemeClr val="bg1"/>
                </a:solidFill>
              </a:defRPr>
            </a:lvl1pPr>
          </a:lstStyle>
          <a:p>
            <a:endParaRPr lang="en-US"/>
          </a:p>
        </p:txBody>
      </p:sp>
      <p:sp>
        <p:nvSpPr>
          <p:cNvPr id="10" name="Picture Placeholder 3"/>
          <p:cNvSpPr>
            <a:spLocks noGrp="1"/>
          </p:cNvSpPr>
          <p:nvPr>
            <p:ph type="pic" sz="quarter" idx="14"/>
          </p:nvPr>
        </p:nvSpPr>
        <p:spPr>
          <a:xfrm>
            <a:off x="8129970" y="0"/>
            <a:ext cx="4062030" cy="6858000"/>
          </a:xfrm>
          <a:prstGeom prst="rect">
            <a:avLst/>
          </a:prstGeom>
          <a:solidFill>
            <a:schemeClr val="bg1">
              <a:lumMod val="75000"/>
            </a:schemeClr>
          </a:solidFill>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2352066174"/>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31542" y="307528"/>
            <a:ext cx="10728918" cy="667242"/>
          </a:xfrm>
          <a:prstGeom prst="rect">
            <a:avLst/>
          </a:prstGeom>
        </p:spPr>
        <p:txBody>
          <a:bodyPr anchor="ctr"/>
          <a:lstStyle>
            <a:lvl1pPr marL="0" indent="0" algn="ctr">
              <a:buNone/>
              <a:defRPr sz="3189" b="0">
                <a:solidFill>
                  <a:schemeClr val="tx1">
                    <a:lumMod val="75000"/>
                    <a:lumOff val="25000"/>
                  </a:schemeClr>
                </a:solidFill>
              </a:defRPr>
            </a:lvl1pPr>
            <a:lvl2pPr marL="457194" indent="0">
              <a:buNone/>
              <a:defRPr/>
            </a:lvl2pPr>
            <a:lvl3pPr marL="914388" indent="0">
              <a:buNone/>
              <a:defRPr/>
            </a:lvl3pPr>
            <a:lvl4pPr marL="1371582" indent="0">
              <a:buNone/>
              <a:defRPr/>
            </a:lvl4pPr>
            <a:lvl5pPr marL="1828776"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2" y="974770"/>
            <a:ext cx="10728918" cy="337302"/>
          </a:xfrm>
          <a:prstGeom prst="rect">
            <a:avLst/>
          </a:prstGeom>
        </p:spPr>
        <p:txBody>
          <a:bodyPr anchor="t"/>
          <a:lstStyle>
            <a:lvl1pPr marL="0" indent="0" algn="ctr">
              <a:buNone/>
              <a:defRPr sz="1595" b="0">
                <a:solidFill>
                  <a:schemeClr val="tx1">
                    <a:lumMod val="75000"/>
                    <a:lumOff val="25000"/>
                  </a:schemeClr>
                </a:solidFill>
              </a:defRPr>
            </a:lvl1pPr>
            <a:lvl2pPr marL="457194" indent="0">
              <a:buNone/>
              <a:defRPr/>
            </a:lvl2pPr>
            <a:lvl3pPr marL="914388" indent="0">
              <a:buNone/>
              <a:defRPr/>
            </a:lvl3pPr>
            <a:lvl4pPr marL="1371582" indent="0">
              <a:buNone/>
              <a:defRPr/>
            </a:lvl4pPr>
            <a:lvl5pPr marL="1828776" indent="0">
              <a:buNone/>
              <a:defRPr/>
            </a:lvl5pPr>
          </a:lstStyle>
          <a:p>
            <a:pPr lvl="0"/>
            <a:r>
              <a:rPr lang="en-GB" dirty="0"/>
              <a:t>Click here to add subtitle</a:t>
            </a:r>
            <a:endParaRPr lang="en-US" dirty="0"/>
          </a:p>
        </p:txBody>
      </p:sp>
      <p:sp>
        <p:nvSpPr>
          <p:cNvPr id="4" name="Picture Placeholder 3"/>
          <p:cNvSpPr>
            <a:spLocks noGrp="1"/>
          </p:cNvSpPr>
          <p:nvPr>
            <p:ph type="pic" sz="quarter" idx="12"/>
          </p:nvPr>
        </p:nvSpPr>
        <p:spPr>
          <a:xfrm>
            <a:off x="731541" y="1679164"/>
            <a:ext cx="2326699" cy="2155047"/>
          </a:xfrm>
          <a:prstGeom prst="rect">
            <a:avLst/>
          </a:prstGeom>
          <a:solidFill>
            <a:schemeClr val="bg1">
              <a:lumMod val="75000"/>
            </a:schemeClr>
          </a:solidFill>
        </p:spPr>
        <p:txBody>
          <a:bodyPr/>
          <a:lstStyle/>
          <a:p>
            <a:endParaRPr lang="en-US"/>
          </a:p>
        </p:txBody>
      </p:sp>
      <p:sp>
        <p:nvSpPr>
          <p:cNvPr id="9" name="Picture Placeholder 3"/>
          <p:cNvSpPr>
            <a:spLocks noGrp="1"/>
          </p:cNvSpPr>
          <p:nvPr>
            <p:ph type="pic" sz="quarter" idx="13"/>
          </p:nvPr>
        </p:nvSpPr>
        <p:spPr>
          <a:xfrm>
            <a:off x="3532281" y="1679164"/>
            <a:ext cx="2326699" cy="2155047"/>
          </a:xfrm>
          <a:prstGeom prst="rect">
            <a:avLst/>
          </a:prstGeom>
          <a:solidFill>
            <a:schemeClr val="bg1">
              <a:lumMod val="75000"/>
            </a:schemeClr>
          </a:solidFill>
        </p:spPr>
        <p:txBody>
          <a:bodyPr/>
          <a:lstStyle/>
          <a:p>
            <a:endParaRPr lang="en-US"/>
          </a:p>
        </p:txBody>
      </p:sp>
      <p:sp>
        <p:nvSpPr>
          <p:cNvPr id="10" name="Picture Placeholder 3"/>
          <p:cNvSpPr>
            <a:spLocks noGrp="1"/>
          </p:cNvSpPr>
          <p:nvPr>
            <p:ph type="pic" sz="quarter" idx="14"/>
          </p:nvPr>
        </p:nvSpPr>
        <p:spPr>
          <a:xfrm>
            <a:off x="6333021" y="1679164"/>
            <a:ext cx="2326699" cy="2155047"/>
          </a:xfrm>
          <a:prstGeom prst="rect">
            <a:avLst/>
          </a:prstGeom>
          <a:solidFill>
            <a:schemeClr val="bg1">
              <a:lumMod val="75000"/>
            </a:schemeClr>
          </a:solidFill>
        </p:spPr>
        <p:txBody>
          <a:bodyPr/>
          <a:lstStyle/>
          <a:p>
            <a:endParaRPr lang="en-US"/>
          </a:p>
        </p:txBody>
      </p:sp>
      <p:sp>
        <p:nvSpPr>
          <p:cNvPr id="11" name="Picture Placeholder 3"/>
          <p:cNvSpPr>
            <a:spLocks noGrp="1"/>
          </p:cNvSpPr>
          <p:nvPr>
            <p:ph type="pic" sz="quarter" idx="15"/>
          </p:nvPr>
        </p:nvSpPr>
        <p:spPr>
          <a:xfrm>
            <a:off x="9133760" y="1679164"/>
            <a:ext cx="2326699" cy="2155047"/>
          </a:xfrm>
          <a:prstGeom prst="rect">
            <a:avLst/>
          </a:prstGeom>
          <a:solidFill>
            <a:schemeClr val="bg1">
              <a:lumMod val="75000"/>
            </a:schemeClr>
          </a:solidFill>
        </p:spPr>
        <p:txBody>
          <a:bodyPr/>
          <a:lstStyle/>
          <a:p>
            <a:endParaRPr lang="en-US"/>
          </a:p>
        </p:txBody>
      </p:sp>
    </p:spTree>
    <p:extLst>
      <p:ext uri="{BB962C8B-B14F-4D97-AF65-F5344CB8AC3E}">
        <p14:creationId xmlns:p14="http://schemas.microsoft.com/office/powerpoint/2010/main" val="1245097085"/>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0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31542" y="307528"/>
            <a:ext cx="10728918" cy="667242"/>
          </a:xfrm>
          <a:prstGeom prst="rect">
            <a:avLst/>
          </a:prstGeom>
        </p:spPr>
        <p:txBody>
          <a:bodyPr anchor="ctr"/>
          <a:lstStyle>
            <a:lvl1pPr marL="0" indent="0" algn="ctr">
              <a:buNone/>
              <a:defRPr sz="3189" b="0">
                <a:solidFill>
                  <a:schemeClr val="tx1">
                    <a:lumMod val="75000"/>
                    <a:lumOff val="25000"/>
                  </a:schemeClr>
                </a:solidFill>
              </a:defRPr>
            </a:lvl1pPr>
            <a:lvl2pPr marL="457194" indent="0">
              <a:buNone/>
              <a:defRPr/>
            </a:lvl2pPr>
            <a:lvl3pPr marL="914388" indent="0">
              <a:buNone/>
              <a:defRPr/>
            </a:lvl3pPr>
            <a:lvl4pPr marL="1371582" indent="0">
              <a:buNone/>
              <a:defRPr/>
            </a:lvl4pPr>
            <a:lvl5pPr marL="1828776"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2" y="974770"/>
            <a:ext cx="10728918" cy="337302"/>
          </a:xfrm>
          <a:prstGeom prst="rect">
            <a:avLst/>
          </a:prstGeom>
        </p:spPr>
        <p:txBody>
          <a:bodyPr anchor="t"/>
          <a:lstStyle>
            <a:lvl1pPr marL="0" indent="0" algn="ctr">
              <a:buNone/>
              <a:defRPr sz="1595" b="0">
                <a:solidFill>
                  <a:schemeClr val="tx1">
                    <a:lumMod val="75000"/>
                    <a:lumOff val="25000"/>
                  </a:schemeClr>
                </a:solidFill>
              </a:defRPr>
            </a:lvl1pPr>
            <a:lvl2pPr marL="457194" indent="0">
              <a:buNone/>
              <a:defRPr/>
            </a:lvl2pPr>
            <a:lvl3pPr marL="914388" indent="0">
              <a:buNone/>
              <a:defRPr/>
            </a:lvl3pPr>
            <a:lvl4pPr marL="1371582" indent="0">
              <a:buNone/>
              <a:defRPr/>
            </a:lvl4pPr>
            <a:lvl5pPr marL="1828776" indent="0">
              <a:buNone/>
              <a:defRPr/>
            </a:lvl5pPr>
          </a:lstStyle>
          <a:p>
            <a:pPr lvl="0"/>
            <a:r>
              <a:rPr lang="en-GB" dirty="0"/>
              <a:t>Click here to add subtitle</a:t>
            </a:r>
            <a:endParaRPr lang="en-US" dirty="0"/>
          </a:p>
        </p:txBody>
      </p:sp>
      <p:sp>
        <p:nvSpPr>
          <p:cNvPr id="4" name="Picture Placeholder 3"/>
          <p:cNvSpPr>
            <a:spLocks noGrp="1"/>
          </p:cNvSpPr>
          <p:nvPr>
            <p:ph type="pic" sz="quarter" idx="12"/>
          </p:nvPr>
        </p:nvSpPr>
        <p:spPr>
          <a:xfrm>
            <a:off x="731541" y="1679164"/>
            <a:ext cx="2200109" cy="2155047"/>
          </a:xfrm>
          <a:prstGeom prst="ellipse">
            <a:avLst/>
          </a:prstGeom>
          <a:solidFill>
            <a:schemeClr val="bg1">
              <a:lumMod val="75000"/>
            </a:schemeClr>
          </a:solidFill>
        </p:spPr>
        <p:txBody>
          <a:bodyPr/>
          <a:lstStyle/>
          <a:p>
            <a:endParaRPr lang="en-US"/>
          </a:p>
        </p:txBody>
      </p:sp>
      <p:sp>
        <p:nvSpPr>
          <p:cNvPr id="9" name="Picture Placeholder 3"/>
          <p:cNvSpPr>
            <a:spLocks noGrp="1"/>
          </p:cNvSpPr>
          <p:nvPr>
            <p:ph type="pic" sz="quarter" idx="13"/>
          </p:nvPr>
        </p:nvSpPr>
        <p:spPr>
          <a:xfrm>
            <a:off x="3574477" y="1679164"/>
            <a:ext cx="2200109" cy="2155047"/>
          </a:xfrm>
          <a:prstGeom prst="ellipse">
            <a:avLst/>
          </a:prstGeom>
          <a:solidFill>
            <a:schemeClr val="bg1">
              <a:lumMod val="75000"/>
            </a:schemeClr>
          </a:solidFill>
        </p:spPr>
        <p:txBody>
          <a:bodyPr/>
          <a:lstStyle/>
          <a:p>
            <a:endParaRPr lang="en-US"/>
          </a:p>
        </p:txBody>
      </p:sp>
      <p:sp>
        <p:nvSpPr>
          <p:cNvPr id="10" name="Picture Placeholder 3"/>
          <p:cNvSpPr>
            <a:spLocks noGrp="1"/>
          </p:cNvSpPr>
          <p:nvPr>
            <p:ph type="pic" sz="quarter" idx="14"/>
          </p:nvPr>
        </p:nvSpPr>
        <p:spPr>
          <a:xfrm>
            <a:off x="6417414" y="1679164"/>
            <a:ext cx="2200109" cy="2155047"/>
          </a:xfrm>
          <a:prstGeom prst="ellipse">
            <a:avLst/>
          </a:prstGeom>
          <a:solidFill>
            <a:schemeClr val="bg1">
              <a:lumMod val="75000"/>
            </a:schemeClr>
          </a:solidFill>
        </p:spPr>
        <p:txBody>
          <a:bodyPr/>
          <a:lstStyle/>
          <a:p>
            <a:endParaRPr lang="en-US"/>
          </a:p>
        </p:txBody>
      </p:sp>
      <p:sp>
        <p:nvSpPr>
          <p:cNvPr id="11" name="Picture Placeholder 3"/>
          <p:cNvSpPr>
            <a:spLocks noGrp="1"/>
          </p:cNvSpPr>
          <p:nvPr>
            <p:ph type="pic" sz="quarter" idx="15"/>
          </p:nvPr>
        </p:nvSpPr>
        <p:spPr>
          <a:xfrm>
            <a:off x="9260351" y="1679164"/>
            <a:ext cx="2200109" cy="2155047"/>
          </a:xfrm>
          <a:prstGeom prst="ellipse">
            <a:avLst/>
          </a:prstGeom>
          <a:solidFill>
            <a:schemeClr val="bg1">
              <a:lumMod val="75000"/>
            </a:schemeClr>
          </a:solidFill>
        </p:spPr>
        <p:txBody>
          <a:bodyPr/>
          <a:lstStyle/>
          <a:p>
            <a:endParaRPr lang="en-US"/>
          </a:p>
        </p:txBody>
      </p:sp>
    </p:spTree>
    <p:extLst>
      <p:ext uri="{BB962C8B-B14F-4D97-AF65-F5344CB8AC3E}">
        <p14:creationId xmlns:p14="http://schemas.microsoft.com/office/powerpoint/2010/main" val="1479464169"/>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1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31542" y="307528"/>
            <a:ext cx="10728918" cy="667242"/>
          </a:xfrm>
          <a:prstGeom prst="rect">
            <a:avLst/>
          </a:prstGeom>
        </p:spPr>
        <p:txBody>
          <a:bodyPr anchor="ctr"/>
          <a:lstStyle>
            <a:lvl1pPr marL="0" indent="0" algn="ctr">
              <a:buNone/>
              <a:defRPr sz="3189" b="0">
                <a:solidFill>
                  <a:schemeClr val="tx1">
                    <a:lumMod val="75000"/>
                    <a:lumOff val="25000"/>
                  </a:schemeClr>
                </a:solidFill>
              </a:defRPr>
            </a:lvl1pPr>
            <a:lvl2pPr marL="457194" indent="0">
              <a:buNone/>
              <a:defRPr/>
            </a:lvl2pPr>
            <a:lvl3pPr marL="914388" indent="0">
              <a:buNone/>
              <a:defRPr/>
            </a:lvl3pPr>
            <a:lvl4pPr marL="1371582" indent="0">
              <a:buNone/>
              <a:defRPr/>
            </a:lvl4pPr>
            <a:lvl5pPr marL="1828776"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2" y="974770"/>
            <a:ext cx="10728918" cy="337302"/>
          </a:xfrm>
          <a:prstGeom prst="rect">
            <a:avLst/>
          </a:prstGeom>
        </p:spPr>
        <p:txBody>
          <a:bodyPr anchor="t"/>
          <a:lstStyle>
            <a:lvl1pPr marL="0" indent="0" algn="ctr">
              <a:buNone/>
              <a:defRPr sz="1595" b="0">
                <a:solidFill>
                  <a:schemeClr val="tx1">
                    <a:lumMod val="75000"/>
                    <a:lumOff val="25000"/>
                  </a:schemeClr>
                </a:solidFill>
              </a:defRPr>
            </a:lvl1pPr>
            <a:lvl2pPr marL="457194" indent="0">
              <a:buNone/>
              <a:defRPr/>
            </a:lvl2pPr>
            <a:lvl3pPr marL="914388" indent="0">
              <a:buNone/>
              <a:defRPr/>
            </a:lvl3pPr>
            <a:lvl4pPr marL="1371582" indent="0">
              <a:buNone/>
              <a:defRPr/>
            </a:lvl4pPr>
            <a:lvl5pPr marL="1828776" indent="0">
              <a:buNone/>
              <a:defRPr/>
            </a:lvl5pPr>
          </a:lstStyle>
          <a:p>
            <a:pPr lvl="0"/>
            <a:r>
              <a:rPr lang="en-GB" dirty="0"/>
              <a:t>Click here to add subtitle</a:t>
            </a:r>
            <a:endParaRPr lang="en-US" dirty="0"/>
          </a:p>
        </p:txBody>
      </p:sp>
      <p:sp>
        <p:nvSpPr>
          <p:cNvPr id="7" name="Picture Placeholder 6"/>
          <p:cNvSpPr>
            <a:spLocks noGrp="1"/>
          </p:cNvSpPr>
          <p:nvPr>
            <p:ph type="pic" sz="quarter" idx="18"/>
          </p:nvPr>
        </p:nvSpPr>
        <p:spPr>
          <a:xfrm>
            <a:off x="731542" y="1954035"/>
            <a:ext cx="2071079" cy="1842333"/>
          </a:xfrm>
          <a:prstGeom prst="rect">
            <a:avLst/>
          </a:prstGeom>
          <a:solidFill>
            <a:schemeClr val="bg1">
              <a:lumMod val="75000"/>
            </a:schemeClr>
          </a:solidFill>
        </p:spPr>
        <p:txBody>
          <a:bodyPr/>
          <a:lstStyle/>
          <a:p>
            <a:endParaRPr lang="en-GB"/>
          </a:p>
        </p:txBody>
      </p:sp>
      <p:sp>
        <p:nvSpPr>
          <p:cNvPr id="9" name="Picture Placeholder 6"/>
          <p:cNvSpPr>
            <a:spLocks noGrp="1"/>
          </p:cNvSpPr>
          <p:nvPr>
            <p:ph type="pic" sz="quarter" idx="20"/>
          </p:nvPr>
        </p:nvSpPr>
        <p:spPr>
          <a:xfrm>
            <a:off x="2896002" y="1954035"/>
            <a:ext cx="2071079" cy="1842333"/>
          </a:xfrm>
          <a:prstGeom prst="rect">
            <a:avLst/>
          </a:prstGeom>
          <a:solidFill>
            <a:schemeClr val="bg1">
              <a:lumMod val="75000"/>
            </a:schemeClr>
          </a:solidFill>
        </p:spPr>
        <p:txBody>
          <a:bodyPr/>
          <a:lstStyle/>
          <a:p>
            <a:endParaRPr lang="en-GB"/>
          </a:p>
        </p:txBody>
      </p:sp>
      <p:sp>
        <p:nvSpPr>
          <p:cNvPr id="10" name="Picture Placeholder 6"/>
          <p:cNvSpPr>
            <a:spLocks noGrp="1"/>
          </p:cNvSpPr>
          <p:nvPr>
            <p:ph type="pic" sz="quarter" idx="21"/>
          </p:nvPr>
        </p:nvSpPr>
        <p:spPr>
          <a:xfrm>
            <a:off x="5060461" y="1954035"/>
            <a:ext cx="2071079" cy="1842333"/>
          </a:xfrm>
          <a:prstGeom prst="rect">
            <a:avLst/>
          </a:prstGeom>
          <a:solidFill>
            <a:schemeClr val="bg1">
              <a:lumMod val="75000"/>
            </a:schemeClr>
          </a:solidFill>
        </p:spPr>
        <p:txBody>
          <a:bodyPr/>
          <a:lstStyle/>
          <a:p>
            <a:endParaRPr lang="en-GB"/>
          </a:p>
        </p:txBody>
      </p:sp>
      <p:sp>
        <p:nvSpPr>
          <p:cNvPr id="11" name="Picture Placeholder 6"/>
          <p:cNvSpPr>
            <a:spLocks noGrp="1"/>
          </p:cNvSpPr>
          <p:nvPr>
            <p:ph type="pic" sz="quarter" idx="23"/>
          </p:nvPr>
        </p:nvSpPr>
        <p:spPr>
          <a:xfrm>
            <a:off x="9389380" y="1954035"/>
            <a:ext cx="2071079" cy="1842333"/>
          </a:xfrm>
          <a:prstGeom prst="rect">
            <a:avLst/>
          </a:prstGeom>
          <a:solidFill>
            <a:schemeClr val="bg1">
              <a:lumMod val="75000"/>
            </a:schemeClr>
          </a:solidFill>
        </p:spPr>
        <p:txBody>
          <a:bodyPr/>
          <a:lstStyle/>
          <a:p>
            <a:endParaRPr lang="en-GB" dirty="0"/>
          </a:p>
        </p:txBody>
      </p:sp>
      <p:sp>
        <p:nvSpPr>
          <p:cNvPr id="12" name="Picture Placeholder 6"/>
          <p:cNvSpPr>
            <a:spLocks noGrp="1"/>
          </p:cNvSpPr>
          <p:nvPr>
            <p:ph type="pic" sz="quarter" idx="24"/>
          </p:nvPr>
        </p:nvSpPr>
        <p:spPr>
          <a:xfrm>
            <a:off x="731541" y="3891375"/>
            <a:ext cx="2071080" cy="1823011"/>
          </a:xfrm>
          <a:prstGeom prst="rect">
            <a:avLst/>
          </a:prstGeom>
          <a:solidFill>
            <a:schemeClr val="bg1">
              <a:lumMod val="75000"/>
            </a:schemeClr>
          </a:solidFill>
        </p:spPr>
        <p:txBody>
          <a:bodyPr/>
          <a:lstStyle/>
          <a:p>
            <a:endParaRPr lang="en-GB"/>
          </a:p>
        </p:txBody>
      </p:sp>
      <p:sp>
        <p:nvSpPr>
          <p:cNvPr id="13" name="Picture Placeholder 6"/>
          <p:cNvSpPr>
            <a:spLocks noGrp="1"/>
          </p:cNvSpPr>
          <p:nvPr>
            <p:ph type="pic" sz="quarter" idx="27"/>
          </p:nvPr>
        </p:nvSpPr>
        <p:spPr>
          <a:xfrm>
            <a:off x="7224921" y="3891375"/>
            <a:ext cx="2071079" cy="1823011"/>
          </a:xfrm>
          <a:prstGeom prst="rect">
            <a:avLst/>
          </a:prstGeom>
          <a:solidFill>
            <a:schemeClr val="bg1">
              <a:lumMod val="75000"/>
            </a:schemeClr>
          </a:solidFill>
        </p:spPr>
        <p:txBody>
          <a:bodyPr/>
          <a:lstStyle/>
          <a:p>
            <a:endParaRPr lang="en-GB"/>
          </a:p>
        </p:txBody>
      </p:sp>
      <p:sp>
        <p:nvSpPr>
          <p:cNvPr id="14" name="Picture Placeholder 6"/>
          <p:cNvSpPr>
            <a:spLocks noGrp="1"/>
          </p:cNvSpPr>
          <p:nvPr>
            <p:ph type="pic" sz="quarter" idx="28"/>
          </p:nvPr>
        </p:nvSpPr>
        <p:spPr>
          <a:xfrm>
            <a:off x="9389380" y="3891375"/>
            <a:ext cx="2071080" cy="1823011"/>
          </a:xfrm>
          <a:prstGeom prst="rect">
            <a:avLst/>
          </a:prstGeom>
          <a:solidFill>
            <a:schemeClr val="bg1">
              <a:lumMod val="75000"/>
            </a:schemeClr>
          </a:solidFill>
        </p:spPr>
        <p:txBody>
          <a:bodyPr/>
          <a:lstStyle/>
          <a:p>
            <a:endParaRPr lang="en-GB" dirty="0"/>
          </a:p>
        </p:txBody>
      </p:sp>
    </p:spTree>
    <p:extLst>
      <p:ext uri="{BB962C8B-B14F-4D97-AF65-F5344CB8AC3E}">
        <p14:creationId xmlns:p14="http://schemas.microsoft.com/office/powerpoint/2010/main" val="3950619573"/>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31542" y="307528"/>
            <a:ext cx="10728918" cy="667242"/>
          </a:xfrm>
          <a:prstGeom prst="rect">
            <a:avLst/>
          </a:prstGeom>
        </p:spPr>
        <p:txBody>
          <a:bodyPr anchor="ctr"/>
          <a:lstStyle>
            <a:lvl1pPr marL="0" indent="0" algn="ctr">
              <a:buNone/>
              <a:defRPr sz="3189" b="0">
                <a:solidFill>
                  <a:schemeClr val="tx1">
                    <a:lumMod val="75000"/>
                    <a:lumOff val="25000"/>
                  </a:schemeClr>
                </a:solidFill>
              </a:defRPr>
            </a:lvl1pPr>
            <a:lvl2pPr marL="457194" indent="0">
              <a:buNone/>
              <a:defRPr/>
            </a:lvl2pPr>
            <a:lvl3pPr marL="914388" indent="0">
              <a:buNone/>
              <a:defRPr/>
            </a:lvl3pPr>
            <a:lvl4pPr marL="1371582" indent="0">
              <a:buNone/>
              <a:defRPr/>
            </a:lvl4pPr>
            <a:lvl5pPr marL="1828776"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2" y="974770"/>
            <a:ext cx="10728918" cy="337302"/>
          </a:xfrm>
          <a:prstGeom prst="rect">
            <a:avLst/>
          </a:prstGeom>
        </p:spPr>
        <p:txBody>
          <a:bodyPr anchor="t"/>
          <a:lstStyle>
            <a:lvl1pPr marL="0" indent="0" algn="ctr">
              <a:buNone/>
              <a:defRPr sz="1595" b="0">
                <a:solidFill>
                  <a:schemeClr val="tx1">
                    <a:lumMod val="75000"/>
                    <a:lumOff val="25000"/>
                  </a:schemeClr>
                </a:solidFill>
              </a:defRPr>
            </a:lvl1pPr>
            <a:lvl2pPr marL="457194" indent="0">
              <a:buNone/>
              <a:defRPr/>
            </a:lvl2pPr>
            <a:lvl3pPr marL="914388" indent="0">
              <a:buNone/>
              <a:defRPr/>
            </a:lvl3pPr>
            <a:lvl4pPr marL="1371582" indent="0">
              <a:buNone/>
              <a:defRPr/>
            </a:lvl4pPr>
            <a:lvl5pPr marL="1828776" indent="0">
              <a:buNone/>
              <a:defRPr/>
            </a:lvl5pPr>
          </a:lstStyle>
          <a:p>
            <a:pPr lvl="0"/>
            <a:r>
              <a:rPr lang="en-GB" dirty="0"/>
              <a:t>Click here to add subtitle</a:t>
            </a:r>
            <a:endParaRPr lang="en-US" dirty="0"/>
          </a:p>
        </p:txBody>
      </p:sp>
      <p:sp>
        <p:nvSpPr>
          <p:cNvPr id="7" name="Picture Placeholder 12"/>
          <p:cNvSpPr>
            <a:spLocks noGrp="1" noChangeAspect="1"/>
          </p:cNvSpPr>
          <p:nvPr>
            <p:ph type="pic" sz="quarter" idx="14"/>
          </p:nvPr>
        </p:nvSpPr>
        <p:spPr>
          <a:xfrm>
            <a:off x="731541" y="1858604"/>
            <a:ext cx="4045445" cy="4160443"/>
          </a:xfrm>
          <a:prstGeom prst="rect">
            <a:avLst/>
          </a:prstGeom>
          <a:solidFill>
            <a:schemeClr val="bg1">
              <a:lumMod val="75000"/>
            </a:schemeClr>
          </a:solidFill>
        </p:spPr>
        <p:txBody>
          <a:bodyPr>
            <a:normAutofit/>
          </a:bodyPr>
          <a:lstStyle>
            <a:lvl1pPr>
              <a:defRPr sz="1063"/>
            </a:lvl1pPr>
          </a:lstStyle>
          <a:p>
            <a:endParaRPr lang="en-US" dirty="0"/>
          </a:p>
        </p:txBody>
      </p:sp>
      <p:sp>
        <p:nvSpPr>
          <p:cNvPr id="9" name="Picture Placeholder 12"/>
          <p:cNvSpPr>
            <a:spLocks noGrp="1" noChangeAspect="1"/>
          </p:cNvSpPr>
          <p:nvPr>
            <p:ph type="pic" sz="quarter" idx="15"/>
          </p:nvPr>
        </p:nvSpPr>
        <p:spPr>
          <a:xfrm>
            <a:off x="4870477" y="3689674"/>
            <a:ext cx="2134334" cy="2329374"/>
          </a:xfrm>
          <a:prstGeom prst="rect">
            <a:avLst/>
          </a:prstGeom>
          <a:solidFill>
            <a:schemeClr val="bg1">
              <a:lumMod val="75000"/>
            </a:schemeClr>
          </a:solidFill>
        </p:spPr>
        <p:txBody>
          <a:bodyPr>
            <a:normAutofit/>
          </a:bodyPr>
          <a:lstStyle>
            <a:lvl1pPr>
              <a:defRPr sz="1063"/>
            </a:lvl1pPr>
          </a:lstStyle>
          <a:p>
            <a:endParaRPr lang="en-US" dirty="0"/>
          </a:p>
        </p:txBody>
      </p:sp>
      <p:sp>
        <p:nvSpPr>
          <p:cNvPr id="10" name="Picture Placeholder 12"/>
          <p:cNvSpPr>
            <a:spLocks noGrp="1" noChangeAspect="1"/>
          </p:cNvSpPr>
          <p:nvPr>
            <p:ph type="pic" sz="quarter" idx="16"/>
          </p:nvPr>
        </p:nvSpPr>
        <p:spPr>
          <a:xfrm>
            <a:off x="7098302" y="3689673"/>
            <a:ext cx="2134334" cy="2329374"/>
          </a:xfrm>
          <a:prstGeom prst="rect">
            <a:avLst/>
          </a:prstGeom>
          <a:solidFill>
            <a:schemeClr val="bg1">
              <a:lumMod val="75000"/>
            </a:schemeClr>
          </a:solidFill>
        </p:spPr>
        <p:txBody>
          <a:bodyPr>
            <a:normAutofit/>
          </a:bodyPr>
          <a:lstStyle>
            <a:lvl1pPr>
              <a:defRPr sz="1063"/>
            </a:lvl1pPr>
          </a:lstStyle>
          <a:p>
            <a:endParaRPr lang="en-US" dirty="0"/>
          </a:p>
        </p:txBody>
      </p:sp>
      <p:sp>
        <p:nvSpPr>
          <p:cNvPr id="11" name="Picture Placeholder 12"/>
          <p:cNvSpPr>
            <a:spLocks noGrp="1" noChangeAspect="1"/>
          </p:cNvSpPr>
          <p:nvPr>
            <p:ph type="pic" sz="quarter" idx="17"/>
          </p:nvPr>
        </p:nvSpPr>
        <p:spPr>
          <a:xfrm>
            <a:off x="9326126" y="3689673"/>
            <a:ext cx="2134334" cy="2329374"/>
          </a:xfrm>
          <a:prstGeom prst="rect">
            <a:avLst/>
          </a:prstGeom>
          <a:solidFill>
            <a:schemeClr val="bg1">
              <a:lumMod val="75000"/>
            </a:schemeClr>
          </a:solidFill>
        </p:spPr>
        <p:txBody>
          <a:bodyPr>
            <a:normAutofit/>
          </a:bodyPr>
          <a:lstStyle>
            <a:lvl1pPr>
              <a:defRPr sz="1063"/>
            </a:lvl1pPr>
          </a:lstStyle>
          <a:p>
            <a:endParaRPr lang="en-US" dirty="0"/>
          </a:p>
        </p:txBody>
      </p:sp>
    </p:spTree>
    <p:extLst>
      <p:ext uri="{BB962C8B-B14F-4D97-AF65-F5344CB8AC3E}">
        <p14:creationId xmlns:p14="http://schemas.microsoft.com/office/powerpoint/2010/main" val="3019351234"/>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31542" y="307528"/>
            <a:ext cx="10728918" cy="667242"/>
          </a:xfrm>
          <a:prstGeom prst="rect">
            <a:avLst/>
          </a:prstGeom>
        </p:spPr>
        <p:txBody>
          <a:bodyPr anchor="ctr"/>
          <a:lstStyle>
            <a:lvl1pPr marL="0" indent="0" algn="ctr">
              <a:buNone/>
              <a:defRPr sz="3189" b="0">
                <a:solidFill>
                  <a:schemeClr val="tx1">
                    <a:lumMod val="75000"/>
                    <a:lumOff val="25000"/>
                  </a:schemeClr>
                </a:solidFill>
              </a:defRPr>
            </a:lvl1pPr>
            <a:lvl2pPr marL="457194" indent="0">
              <a:buNone/>
              <a:defRPr/>
            </a:lvl2pPr>
            <a:lvl3pPr marL="914388" indent="0">
              <a:buNone/>
              <a:defRPr/>
            </a:lvl3pPr>
            <a:lvl4pPr marL="1371582" indent="0">
              <a:buNone/>
              <a:defRPr/>
            </a:lvl4pPr>
            <a:lvl5pPr marL="1828776"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2" y="974770"/>
            <a:ext cx="10728918" cy="337302"/>
          </a:xfrm>
          <a:prstGeom prst="rect">
            <a:avLst/>
          </a:prstGeom>
        </p:spPr>
        <p:txBody>
          <a:bodyPr anchor="t"/>
          <a:lstStyle>
            <a:lvl1pPr marL="0" indent="0" algn="ctr">
              <a:buNone/>
              <a:defRPr sz="1595" b="0">
                <a:solidFill>
                  <a:schemeClr val="tx1">
                    <a:lumMod val="75000"/>
                    <a:lumOff val="25000"/>
                  </a:schemeClr>
                </a:solidFill>
              </a:defRPr>
            </a:lvl1pPr>
            <a:lvl2pPr marL="457194" indent="0">
              <a:buNone/>
              <a:defRPr/>
            </a:lvl2pPr>
            <a:lvl3pPr marL="914388" indent="0">
              <a:buNone/>
              <a:defRPr/>
            </a:lvl3pPr>
            <a:lvl4pPr marL="1371582" indent="0">
              <a:buNone/>
              <a:defRPr/>
            </a:lvl4pPr>
            <a:lvl5pPr marL="1828776" indent="0">
              <a:buNone/>
              <a:defRPr/>
            </a:lvl5pPr>
          </a:lstStyle>
          <a:p>
            <a:pPr lvl="0"/>
            <a:r>
              <a:rPr lang="en-GB" dirty="0"/>
              <a:t>Click here to add subtitle</a:t>
            </a:r>
            <a:endParaRPr lang="en-US" dirty="0"/>
          </a:p>
        </p:txBody>
      </p:sp>
      <p:sp>
        <p:nvSpPr>
          <p:cNvPr id="4" name="Picture Placeholder 3"/>
          <p:cNvSpPr>
            <a:spLocks noGrp="1"/>
          </p:cNvSpPr>
          <p:nvPr>
            <p:ph type="pic" sz="quarter" idx="12"/>
          </p:nvPr>
        </p:nvSpPr>
        <p:spPr>
          <a:xfrm>
            <a:off x="731542" y="1642013"/>
            <a:ext cx="1741563" cy="4377034"/>
          </a:xfrm>
          <a:prstGeom prst="rect">
            <a:avLst/>
          </a:prstGeom>
          <a:solidFill>
            <a:schemeClr val="bg1">
              <a:lumMod val="65000"/>
            </a:schemeClr>
          </a:solidFill>
        </p:spPr>
        <p:txBody>
          <a:bodyPr/>
          <a:lstStyle/>
          <a:p>
            <a:endParaRPr lang="en-US"/>
          </a:p>
        </p:txBody>
      </p:sp>
      <p:sp>
        <p:nvSpPr>
          <p:cNvPr id="9" name="Picture Placeholder 3"/>
          <p:cNvSpPr>
            <a:spLocks noGrp="1"/>
          </p:cNvSpPr>
          <p:nvPr>
            <p:ph type="pic" sz="quarter" idx="13"/>
          </p:nvPr>
        </p:nvSpPr>
        <p:spPr>
          <a:xfrm>
            <a:off x="6096000" y="1642013"/>
            <a:ext cx="1741563" cy="4377034"/>
          </a:xfrm>
          <a:prstGeom prst="rect">
            <a:avLst/>
          </a:prstGeom>
          <a:solidFill>
            <a:schemeClr val="bg1">
              <a:lumMod val="65000"/>
            </a:schemeClr>
          </a:solidFill>
        </p:spPr>
        <p:txBody>
          <a:bodyPr/>
          <a:lstStyle/>
          <a:p>
            <a:endParaRPr lang="en-US"/>
          </a:p>
        </p:txBody>
      </p:sp>
    </p:spTree>
    <p:extLst>
      <p:ext uri="{BB962C8B-B14F-4D97-AF65-F5344CB8AC3E}">
        <p14:creationId xmlns:p14="http://schemas.microsoft.com/office/powerpoint/2010/main" val="1812945060"/>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4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45685" y="307528"/>
            <a:ext cx="5508956" cy="667242"/>
          </a:xfrm>
          <a:prstGeom prst="rect">
            <a:avLst/>
          </a:prstGeom>
        </p:spPr>
        <p:txBody>
          <a:bodyPr anchor="ctr"/>
          <a:lstStyle>
            <a:lvl1pPr marL="0" indent="0" algn="l">
              <a:buNone/>
              <a:defRPr sz="3189" b="0">
                <a:solidFill>
                  <a:schemeClr val="tx1">
                    <a:lumMod val="75000"/>
                    <a:lumOff val="25000"/>
                  </a:schemeClr>
                </a:solidFill>
              </a:defRPr>
            </a:lvl1pPr>
            <a:lvl2pPr marL="457194" indent="0">
              <a:buNone/>
              <a:defRPr/>
            </a:lvl2pPr>
            <a:lvl3pPr marL="914388" indent="0">
              <a:buNone/>
              <a:defRPr/>
            </a:lvl3pPr>
            <a:lvl4pPr marL="1371582" indent="0">
              <a:buNone/>
              <a:defRPr/>
            </a:lvl4pPr>
            <a:lvl5pPr marL="1828776"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45685" y="974770"/>
            <a:ext cx="5508956" cy="337302"/>
          </a:xfrm>
          <a:prstGeom prst="rect">
            <a:avLst/>
          </a:prstGeom>
        </p:spPr>
        <p:txBody>
          <a:bodyPr anchor="t"/>
          <a:lstStyle>
            <a:lvl1pPr marL="0" indent="0" algn="l">
              <a:buNone/>
              <a:defRPr sz="1595" b="0">
                <a:solidFill>
                  <a:schemeClr val="tx1">
                    <a:lumMod val="75000"/>
                    <a:lumOff val="25000"/>
                  </a:schemeClr>
                </a:solidFill>
              </a:defRPr>
            </a:lvl1pPr>
            <a:lvl2pPr marL="457194" indent="0">
              <a:buNone/>
              <a:defRPr/>
            </a:lvl2pPr>
            <a:lvl3pPr marL="914388" indent="0">
              <a:buNone/>
              <a:defRPr/>
            </a:lvl3pPr>
            <a:lvl4pPr marL="1371582" indent="0">
              <a:buNone/>
              <a:defRPr/>
            </a:lvl4pPr>
            <a:lvl5pPr marL="1828776" indent="0">
              <a:buNone/>
              <a:defRPr/>
            </a:lvl5pPr>
          </a:lstStyle>
          <a:p>
            <a:pPr lvl="0"/>
            <a:r>
              <a:rPr lang="en-GB" dirty="0"/>
              <a:t>Click here to add subtitle</a:t>
            </a:r>
            <a:endParaRPr lang="en-US" dirty="0"/>
          </a:p>
        </p:txBody>
      </p:sp>
      <p:sp>
        <p:nvSpPr>
          <p:cNvPr id="4" name="Picture Placeholder 3"/>
          <p:cNvSpPr>
            <a:spLocks noGrp="1"/>
          </p:cNvSpPr>
          <p:nvPr>
            <p:ph type="pic" sz="quarter" idx="12"/>
          </p:nvPr>
        </p:nvSpPr>
        <p:spPr>
          <a:xfrm>
            <a:off x="6309080" y="79103"/>
            <a:ext cx="5882920" cy="6778897"/>
          </a:xfrm>
          <a:prstGeom prst="rect">
            <a:avLst/>
          </a:prstGeom>
          <a:solidFill>
            <a:schemeClr val="bg1">
              <a:lumMod val="75000"/>
            </a:schemeClr>
          </a:solidFill>
        </p:spPr>
        <p:txBody>
          <a:bodyPr/>
          <a:lstStyle/>
          <a:p>
            <a:endParaRPr lang="en-US"/>
          </a:p>
        </p:txBody>
      </p:sp>
    </p:spTree>
    <p:extLst>
      <p:ext uri="{BB962C8B-B14F-4D97-AF65-F5344CB8AC3E}">
        <p14:creationId xmlns:p14="http://schemas.microsoft.com/office/powerpoint/2010/main" val="3472164194"/>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5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939013" y="307528"/>
            <a:ext cx="6178539" cy="667242"/>
          </a:xfrm>
          <a:prstGeom prst="rect">
            <a:avLst/>
          </a:prstGeom>
        </p:spPr>
        <p:txBody>
          <a:bodyPr anchor="ctr"/>
          <a:lstStyle>
            <a:lvl1pPr marL="0" indent="0" algn="l">
              <a:buNone/>
              <a:defRPr sz="3189" b="0">
                <a:solidFill>
                  <a:schemeClr val="tx1">
                    <a:lumMod val="75000"/>
                    <a:lumOff val="25000"/>
                  </a:schemeClr>
                </a:solidFill>
              </a:defRPr>
            </a:lvl1pPr>
            <a:lvl2pPr marL="457194" indent="0">
              <a:buNone/>
              <a:defRPr/>
            </a:lvl2pPr>
            <a:lvl3pPr marL="914388" indent="0">
              <a:buNone/>
              <a:defRPr/>
            </a:lvl3pPr>
            <a:lvl4pPr marL="1371582" indent="0">
              <a:buNone/>
              <a:defRPr/>
            </a:lvl4pPr>
            <a:lvl5pPr marL="1828776"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939013" y="974771"/>
            <a:ext cx="6178539" cy="305602"/>
          </a:xfrm>
          <a:prstGeom prst="rect">
            <a:avLst/>
          </a:prstGeom>
        </p:spPr>
        <p:txBody>
          <a:bodyPr anchor="t"/>
          <a:lstStyle>
            <a:lvl1pPr marL="0" indent="0" algn="l">
              <a:buNone/>
              <a:defRPr sz="1595" b="0">
                <a:solidFill>
                  <a:schemeClr val="tx1">
                    <a:lumMod val="75000"/>
                    <a:lumOff val="25000"/>
                  </a:schemeClr>
                </a:solidFill>
              </a:defRPr>
            </a:lvl1pPr>
            <a:lvl2pPr marL="457194" indent="0">
              <a:buNone/>
              <a:defRPr/>
            </a:lvl2pPr>
            <a:lvl3pPr marL="914388" indent="0">
              <a:buNone/>
              <a:defRPr/>
            </a:lvl3pPr>
            <a:lvl4pPr marL="1371582" indent="0">
              <a:buNone/>
              <a:defRPr/>
            </a:lvl4pPr>
            <a:lvl5pPr marL="1828776" indent="0">
              <a:buNone/>
              <a:defRPr/>
            </a:lvl5pPr>
          </a:lstStyle>
          <a:p>
            <a:pPr lvl="0"/>
            <a:r>
              <a:rPr lang="en-GB" dirty="0"/>
              <a:t>Click here to add subtitle</a:t>
            </a:r>
            <a:endParaRPr lang="en-US" dirty="0"/>
          </a:p>
        </p:txBody>
      </p:sp>
      <p:sp>
        <p:nvSpPr>
          <p:cNvPr id="4" name="Picture Placeholder 3"/>
          <p:cNvSpPr>
            <a:spLocks noGrp="1"/>
          </p:cNvSpPr>
          <p:nvPr>
            <p:ph type="pic" sz="quarter" idx="12"/>
          </p:nvPr>
        </p:nvSpPr>
        <p:spPr>
          <a:xfrm>
            <a:off x="7421349" y="0"/>
            <a:ext cx="4535269" cy="6858000"/>
          </a:xfrm>
          <a:prstGeom prst="rect">
            <a:avLst/>
          </a:prstGeom>
          <a:solidFill>
            <a:schemeClr val="bg1">
              <a:lumMod val="75000"/>
            </a:schemeClr>
          </a:solidFill>
        </p:spPr>
        <p:txBody>
          <a:bodyPr/>
          <a:lstStyle/>
          <a:p>
            <a:endParaRPr lang="en-US"/>
          </a:p>
        </p:txBody>
      </p:sp>
    </p:spTree>
    <p:extLst>
      <p:ext uri="{BB962C8B-B14F-4D97-AF65-F5344CB8AC3E}">
        <p14:creationId xmlns:p14="http://schemas.microsoft.com/office/powerpoint/2010/main" val="3519464924"/>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31542" y="307528"/>
            <a:ext cx="10728918" cy="667242"/>
          </a:xfrm>
          <a:prstGeom prst="rect">
            <a:avLst/>
          </a:prstGeom>
        </p:spPr>
        <p:txBody>
          <a:bodyPr anchor="ctr"/>
          <a:lstStyle>
            <a:lvl1pPr marL="0" indent="0" algn="ctr">
              <a:buNone/>
              <a:defRPr sz="3189" b="0">
                <a:solidFill>
                  <a:schemeClr val="tx1">
                    <a:lumMod val="75000"/>
                    <a:lumOff val="25000"/>
                  </a:schemeClr>
                </a:solidFill>
              </a:defRPr>
            </a:lvl1pPr>
            <a:lvl2pPr marL="457194" indent="0">
              <a:buNone/>
              <a:defRPr/>
            </a:lvl2pPr>
            <a:lvl3pPr marL="914388" indent="0">
              <a:buNone/>
              <a:defRPr/>
            </a:lvl3pPr>
            <a:lvl4pPr marL="1371582" indent="0">
              <a:buNone/>
              <a:defRPr/>
            </a:lvl4pPr>
            <a:lvl5pPr marL="1828776"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2" y="974770"/>
            <a:ext cx="10728918" cy="337302"/>
          </a:xfrm>
          <a:prstGeom prst="rect">
            <a:avLst/>
          </a:prstGeom>
        </p:spPr>
        <p:txBody>
          <a:bodyPr anchor="t"/>
          <a:lstStyle>
            <a:lvl1pPr marL="0" indent="0" algn="ctr">
              <a:buNone/>
              <a:defRPr sz="1595" b="0">
                <a:solidFill>
                  <a:schemeClr val="tx1">
                    <a:lumMod val="75000"/>
                    <a:lumOff val="25000"/>
                  </a:schemeClr>
                </a:solidFill>
              </a:defRPr>
            </a:lvl1pPr>
            <a:lvl2pPr marL="457194" indent="0">
              <a:buNone/>
              <a:defRPr/>
            </a:lvl2pPr>
            <a:lvl3pPr marL="914388" indent="0">
              <a:buNone/>
              <a:defRPr/>
            </a:lvl3pPr>
            <a:lvl4pPr marL="1371582" indent="0">
              <a:buNone/>
              <a:defRPr/>
            </a:lvl4pPr>
            <a:lvl5pPr marL="1828776" indent="0">
              <a:buNone/>
              <a:defRPr/>
            </a:lvl5pPr>
          </a:lstStyle>
          <a:p>
            <a:pPr lvl="0"/>
            <a:r>
              <a:rPr lang="en-GB" dirty="0"/>
              <a:t>Click here to add subtitle</a:t>
            </a:r>
            <a:endParaRPr lang="en-US" dirty="0"/>
          </a:p>
        </p:txBody>
      </p:sp>
    </p:spTree>
    <p:extLst>
      <p:ext uri="{BB962C8B-B14F-4D97-AF65-F5344CB8AC3E}">
        <p14:creationId xmlns:p14="http://schemas.microsoft.com/office/powerpoint/2010/main" val="1139434081"/>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4" name="Rectangle 3"/>
          <p:cNvSpPr/>
          <p:nvPr userDrawn="1"/>
        </p:nvSpPr>
        <p:spPr>
          <a:xfrm>
            <a:off x="0" y="75722"/>
            <a:ext cx="3361819" cy="678227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2"/>
          </a:p>
        </p:txBody>
      </p:sp>
      <p:sp>
        <p:nvSpPr>
          <p:cNvPr id="3" name="Picture Placeholder 2"/>
          <p:cNvSpPr>
            <a:spLocks noGrp="1"/>
          </p:cNvSpPr>
          <p:nvPr>
            <p:ph type="pic" sz="quarter" idx="10"/>
          </p:nvPr>
        </p:nvSpPr>
        <p:spPr>
          <a:xfrm>
            <a:off x="993672" y="1067982"/>
            <a:ext cx="4736294" cy="4722039"/>
          </a:xfrm>
          <a:prstGeom prst="rect">
            <a:avLst/>
          </a:prstGeom>
          <a:solidFill>
            <a:schemeClr val="bg1">
              <a:lumMod val="65000"/>
            </a:schemeClr>
          </a:solidFill>
        </p:spPr>
        <p:txBody>
          <a:bodyPr/>
          <a:lstStyle/>
          <a:p>
            <a:endParaRPr lang="en-US"/>
          </a:p>
        </p:txBody>
      </p:sp>
    </p:spTree>
    <p:extLst>
      <p:ext uri="{BB962C8B-B14F-4D97-AF65-F5344CB8AC3E}">
        <p14:creationId xmlns:p14="http://schemas.microsoft.com/office/powerpoint/2010/main" val="3332079209"/>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31542" y="307528"/>
            <a:ext cx="10728918" cy="667242"/>
          </a:xfrm>
          <a:prstGeom prst="rect">
            <a:avLst/>
          </a:prstGeom>
        </p:spPr>
        <p:txBody>
          <a:bodyPr anchor="ctr"/>
          <a:lstStyle>
            <a:lvl1pPr marL="0" indent="0" algn="ctr">
              <a:buNone/>
              <a:defRPr sz="3189" b="0">
                <a:solidFill>
                  <a:schemeClr val="tx1">
                    <a:lumMod val="75000"/>
                    <a:lumOff val="25000"/>
                  </a:schemeClr>
                </a:solidFill>
              </a:defRPr>
            </a:lvl1pPr>
            <a:lvl2pPr marL="457194" indent="0">
              <a:buNone/>
              <a:defRPr/>
            </a:lvl2pPr>
            <a:lvl3pPr marL="914388" indent="0">
              <a:buNone/>
              <a:defRPr/>
            </a:lvl3pPr>
            <a:lvl4pPr marL="1371582" indent="0">
              <a:buNone/>
              <a:defRPr/>
            </a:lvl4pPr>
            <a:lvl5pPr marL="1828776"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2" y="974770"/>
            <a:ext cx="10728918" cy="337302"/>
          </a:xfrm>
          <a:prstGeom prst="rect">
            <a:avLst/>
          </a:prstGeom>
        </p:spPr>
        <p:txBody>
          <a:bodyPr anchor="t"/>
          <a:lstStyle>
            <a:lvl1pPr marL="0" indent="0" algn="ctr">
              <a:buNone/>
              <a:defRPr sz="1595" b="0">
                <a:solidFill>
                  <a:schemeClr val="tx1">
                    <a:lumMod val="75000"/>
                    <a:lumOff val="25000"/>
                  </a:schemeClr>
                </a:solidFill>
              </a:defRPr>
            </a:lvl1pPr>
            <a:lvl2pPr marL="457194" indent="0">
              <a:buNone/>
              <a:defRPr/>
            </a:lvl2pPr>
            <a:lvl3pPr marL="914388" indent="0">
              <a:buNone/>
              <a:defRPr/>
            </a:lvl3pPr>
            <a:lvl4pPr marL="1371582" indent="0">
              <a:buNone/>
              <a:defRPr/>
            </a:lvl4pPr>
            <a:lvl5pPr marL="1828776" indent="0">
              <a:buNone/>
              <a:defRPr/>
            </a:lvl5pPr>
          </a:lstStyle>
          <a:p>
            <a:pPr lvl="0"/>
            <a:r>
              <a:rPr lang="en-GB" dirty="0"/>
              <a:t>Click here to add subtitle</a:t>
            </a:r>
            <a:endParaRPr lang="en-US" dirty="0"/>
          </a:p>
        </p:txBody>
      </p:sp>
      <p:sp>
        <p:nvSpPr>
          <p:cNvPr id="4" name="Picture Placeholder 3"/>
          <p:cNvSpPr>
            <a:spLocks noGrp="1"/>
          </p:cNvSpPr>
          <p:nvPr>
            <p:ph type="pic" sz="quarter" idx="12"/>
          </p:nvPr>
        </p:nvSpPr>
        <p:spPr>
          <a:xfrm>
            <a:off x="731541" y="1642013"/>
            <a:ext cx="5040619" cy="4377034"/>
          </a:xfrm>
          <a:prstGeom prst="rect">
            <a:avLst/>
          </a:prstGeom>
          <a:solidFill>
            <a:schemeClr val="bg1">
              <a:lumMod val="65000"/>
            </a:schemeClr>
          </a:solidFill>
        </p:spPr>
        <p:txBody>
          <a:bodyPr/>
          <a:lstStyle/>
          <a:p>
            <a:endParaRPr lang="en-US"/>
          </a:p>
        </p:txBody>
      </p:sp>
      <p:sp>
        <p:nvSpPr>
          <p:cNvPr id="10" name="Picture Placeholder 3"/>
          <p:cNvSpPr>
            <a:spLocks noGrp="1"/>
          </p:cNvSpPr>
          <p:nvPr>
            <p:ph type="pic" sz="quarter" idx="13"/>
          </p:nvPr>
        </p:nvSpPr>
        <p:spPr>
          <a:xfrm>
            <a:off x="6419841" y="1642013"/>
            <a:ext cx="5040619" cy="4377034"/>
          </a:xfrm>
          <a:prstGeom prst="rect">
            <a:avLst/>
          </a:prstGeom>
          <a:solidFill>
            <a:schemeClr val="bg1">
              <a:lumMod val="65000"/>
            </a:schemeClr>
          </a:solidFill>
        </p:spPr>
        <p:txBody>
          <a:bodyPr/>
          <a:lstStyle/>
          <a:p>
            <a:endParaRPr lang="en-US"/>
          </a:p>
        </p:txBody>
      </p:sp>
    </p:spTree>
    <p:extLst>
      <p:ext uri="{BB962C8B-B14F-4D97-AF65-F5344CB8AC3E}">
        <p14:creationId xmlns:p14="http://schemas.microsoft.com/office/powerpoint/2010/main" val="2347283048"/>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31542" y="307528"/>
            <a:ext cx="10728918" cy="667242"/>
          </a:xfrm>
          <a:prstGeom prst="rect">
            <a:avLst/>
          </a:prstGeom>
        </p:spPr>
        <p:txBody>
          <a:bodyPr anchor="ctr"/>
          <a:lstStyle>
            <a:lvl1pPr marL="0" indent="0" algn="ctr">
              <a:buNone/>
              <a:defRPr sz="3189" b="0">
                <a:solidFill>
                  <a:schemeClr val="tx1">
                    <a:lumMod val="75000"/>
                    <a:lumOff val="25000"/>
                  </a:schemeClr>
                </a:solidFill>
              </a:defRPr>
            </a:lvl1pPr>
            <a:lvl2pPr marL="457194" indent="0">
              <a:buNone/>
              <a:defRPr/>
            </a:lvl2pPr>
            <a:lvl3pPr marL="914388" indent="0">
              <a:buNone/>
              <a:defRPr/>
            </a:lvl3pPr>
            <a:lvl4pPr marL="1371582" indent="0">
              <a:buNone/>
              <a:defRPr/>
            </a:lvl4pPr>
            <a:lvl5pPr marL="1828776"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2" y="974770"/>
            <a:ext cx="10728918" cy="337302"/>
          </a:xfrm>
          <a:prstGeom prst="rect">
            <a:avLst/>
          </a:prstGeom>
        </p:spPr>
        <p:txBody>
          <a:bodyPr anchor="t"/>
          <a:lstStyle>
            <a:lvl1pPr marL="0" indent="0" algn="ctr">
              <a:buNone/>
              <a:defRPr sz="1595" b="0">
                <a:solidFill>
                  <a:schemeClr val="tx1">
                    <a:lumMod val="75000"/>
                    <a:lumOff val="25000"/>
                  </a:schemeClr>
                </a:solidFill>
              </a:defRPr>
            </a:lvl1pPr>
            <a:lvl2pPr marL="457194" indent="0">
              <a:buNone/>
              <a:defRPr/>
            </a:lvl2pPr>
            <a:lvl3pPr marL="914388" indent="0">
              <a:buNone/>
              <a:defRPr/>
            </a:lvl3pPr>
            <a:lvl4pPr marL="1371582" indent="0">
              <a:buNone/>
              <a:defRPr/>
            </a:lvl4pPr>
            <a:lvl5pPr marL="1828776" indent="0">
              <a:buNone/>
              <a:defRPr/>
            </a:lvl5pPr>
          </a:lstStyle>
          <a:p>
            <a:pPr lvl="0"/>
            <a:r>
              <a:rPr lang="en-GB" dirty="0"/>
              <a:t>Click here to add subtitle</a:t>
            </a:r>
            <a:endParaRPr lang="en-US" dirty="0"/>
          </a:p>
        </p:txBody>
      </p:sp>
      <p:sp>
        <p:nvSpPr>
          <p:cNvPr id="4" name="Picture Placeholder 3"/>
          <p:cNvSpPr>
            <a:spLocks noGrp="1"/>
          </p:cNvSpPr>
          <p:nvPr>
            <p:ph type="pic" sz="quarter" idx="12"/>
          </p:nvPr>
        </p:nvSpPr>
        <p:spPr>
          <a:xfrm>
            <a:off x="731541" y="1642013"/>
            <a:ext cx="3344716" cy="1884418"/>
          </a:xfrm>
          <a:prstGeom prst="rect">
            <a:avLst/>
          </a:prstGeom>
          <a:solidFill>
            <a:schemeClr val="bg1">
              <a:lumMod val="65000"/>
            </a:schemeClr>
          </a:solidFill>
        </p:spPr>
        <p:txBody>
          <a:bodyPr/>
          <a:lstStyle/>
          <a:p>
            <a:endParaRPr lang="en-US"/>
          </a:p>
        </p:txBody>
      </p:sp>
      <p:sp>
        <p:nvSpPr>
          <p:cNvPr id="10" name="Picture Placeholder 3"/>
          <p:cNvSpPr>
            <a:spLocks noGrp="1"/>
          </p:cNvSpPr>
          <p:nvPr>
            <p:ph type="pic" sz="quarter" idx="13"/>
          </p:nvPr>
        </p:nvSpPr>
        <p:spPr>
          <a:xfrm>
            <a:off x="4423643" y="1642013"/>
            <a:ext cx="3344716" cy="1884418"/>
          </a:xfrm>
          <a:prstGeom prst="rect">
            <a:avLst/>
          </a:prstGeom>
          <a:solidFill>
            <a:schemeClr val="bg1">
              <a:lumMod val="65000"/>
            </a:schemeClr>
          </a:solidFill>
        </p:spPr>
        <p:txBody>
          <a:bodyPr/>
          <a:lstStyle/>
          <a:p>
            <a:endParaRPr lang="en-US"/>
          </a:p>
        </p:txBody>
      </p:sp>
      <p:sp>
        <p:nvSpPr>
          <p:cNvPr id="9" name="Picture Placeholder 3"/>
          <p:cNvSpPr>
            <a:spLocks noGrp="1"/>
          </p:cNvSpPr>
          <p:nvPr>
            <p:ph type="pic" sz="quarter" idx="14"/>
          </p:nvPr>
        </p:nvSpPr>
        <p:spPr>
          <a:xfrm>
            <a:off x="8115744" y="1642013"/>
            <a:ext cx="3344716" cy="1884418"/>
          </a:xfrm>
          <a:prstGeom prst="rect">
            <a:avLst/>
          </a:prstGeom>
          <a:solidFill>
            <a:schemeClr val="bg1">
              <a:lumMod val="65000"/>
            </a:schemeClr>
          </a:solidFill>
        </p:spPr>
        <p:txBody>
          <a:bodyPr/>
          <a:lstStyle/>
          <a:p>
            <a:endParaRPr lang="en-US"/>
          </a:p>
        </p:txBody>
      </p:sp>
    </p:spTree>
    <p:extLst>
      <p:ext uri="{BB962C8B-B14F-4D97-AF65-F5344CB8AC3E}">
        <p14:creationId xmlns:p14="http://schemas.microsoft.com/office/powerpoint/2010/main" val="4081636310"/>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31542" y="307528"/>
            <a:ext cx="10728918" cy="667242"/>
          </a:xfrm>
          <a:prstGeom prst="rect">
            <a:avLst/>
          </a:prstGeom>
        </p:spPr>
        <p:txBody>
          <a:bodyPr anchor="ctr"/>
          <a:lstStyle>
            <a:lvl1pPr marL="0" indent="0" algn="ctr">
              <a:buNone/>
              <a:defRPr sz="3189" b="0">
                <a:solidFill>
                  <a:schemeClr val="tx1">
                    <a:lumMod val="75000"/>
                    <a:lumOff val="25000"/>
                  </a:schemeClr>
                </a:solidFill>
              </a:defRPr>
            </a:lvl1pPr>
            <a:lvl2pPr marL="457194" indent="0">
              <a:buNone/>
              <a:defRPr/>
            </a:lvl2pPr>
            <a:lvl3pPr marL="914388" indent="0">
              <a:buNone/>
              <a:defRPr/>
            </a:lvl3pPr>
            <a:lvl4pPr marL="1371582" indent="0">
              <a:buNone/>
              <a:defRPr/>
            </a:lvl4pPr>
            <a:lvl5pPr marL="1828776"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2" y="974770"/>
            <a:ext cx="10728918" cy="337302"/>
          </a:xfrm>
          <a:prstGeom prst="rect">
            <a:avLst/>
          </a:prstGeom>
        </p:spPr>
        <p:txBody>
          <a:bodyPr anchor="t"/>
          <a:lstStyle>
            <a:lvl1pPr marL="0" indent="0" algn="ctr">
              <a:buNone/>
              <a:defRPr sz="1595" b="0">
                <a:solidFill>
                  <a:schemeClr val="tx1">
                    <a:lumMod val="75000"/>
                    <a:lumOff val="25000"/>
                  </a:schemeClr>
                </a:solidFill>
              </a:defRPr>
            </a:lvl1pPr>
            <a:lvl2pPr marL="457194" indent="0">
              <a:buNone/>
              <a:defRPr/>
            </a:lvl2pPr>
            <a:lvl3pPr marL="914388" indent="0">
              <a:buNone/>
              <a:defRPr/>
            </a:lvl3pPr>
            <a:lvl4pPr marL="1371582" indent="0">
              <a:buNone/>
              <a:defRPr/>
            </a:lvl4pPr>
            <a:lvl5pPr marL="1828776" indent="0">
              <a:buNone/>
              <a:defRPr/>
            </a:lvl5pPr>
          </a:lstStyle>
          <a:p>
            <a:pPr lvl="0"/>
            <a:r>
              <a:rPr lang="en-GB" dirty="0"/>
              <a:t>Click here to add subtitle</a:t>
            </a:r>
            <a:endParaRPr lang="en-US" dirty="0"/>
          </a:p>
        </p:txBody>
      </p:sp>
    </p:spTree>
    <p:extLst>
      <p:ext uri="{BB962C8B-B14F-4D97-AF65-F5344CB8AC3E}">
        <p14:creationId xmlns:p14="http://schemas.microsoft.com/office/powerpoint/2010/main" val="3569168453"/>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45685" y="307528"/>
            <a:ext cx="5508956" cy="667242"/>
          </a:xfrm>
          <a:prstGeom prst="rect">
            <a:avLst/>
          </a:prstGeom>
        </p:spPr>
        <p:txBody>
          <a:bodyPr anchor="ctr"/>
          <a:lstStyle>
            <a:lvl1pPr marL="0" indent="0" algn="l">
              <a:buNone/>
              <a:defRPr sz="3189" b="0">
                <a:solidFill>
                  <a:schemeClr val="tx1">
                    <a:lumMod val="75000"/>
                    <a:lumOff val="25000"/>
                  </a:schemeClr>
                </a:solidFill>
              </a:defRPr>
            </a:lvl1pPr>
            <a:lvl2pPr marL="457194" indent="0">
              <a:buNone/>
              <a:defRPr/>
            </a:lvl2pPr>
            <a:lvl3pPr marL="914388" indent="0">
              <a:buNone/>
              <a:defRPr/>
            </a:lvl3pPr>
            <a:lvl4pPr marL="1371582" indent="0">
              <a:buNone/>
              <a:defRPr/>
            </a:lvl4pPr>
            <a:lvl5pPr marL="1828776"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45685" y="974770"/>
            <a:ext cx="5508956" cy="337302"/>
          </a:xfrm>
          <a:prstGeom prst="rect">
            <a:avLst/>
          </a:prstGeom>
        </p:spPr>
        <p:txBody>
          <a:bodyPr anchor="t"/>
          <a:lstStyle>
            <a:lvl1pPr marL="0" indent="0" algn="l">
              <a:buNone/>
              <a:defRPr sz="1595" b="0">
                <a:solidFill>
                  <a:schemeClr val="tx1">
                    <a:lumMod val="75000"/>
                    <a:lumOff val="25000"/>
                  </a:schemeClr>
                </a:solidFill>
              </a:defRPr>
            </a:lvl1pPr>
            <a:lvl2pPr marL="457194" indent="0">
              <a:buNone/>
              <a:defRPr/>
            </a:lvl2pPr>
            <a:lvl3pPr marL="914388" indent="0">
              <a:buNone/>
              <a:defRPr/>
            </a:lvl3pPr>
            <a:lvl4pPr marL="1371582" indent="0">
              <a:buNone/>
              <a:defRPr/>
            </a:lvl4pPr>
            <a:lvl5pPr marL="1828776" indent="0">
              <a:buNone/>
              <a:defRPr/>
            </a:lvl5pPr>
          </a:lstStyle>
          <a:p>
            <a:pPr lvl="0"/>
            <a:r>
              <a:rPr lang="en-GB" dirty="0"/>
              <a:t>Click here to add subtitle</a:t>
            </a:r>
            <a:endParaRPr lang="en-US" dirty="0"/>
          </a:p>
        </p:txBody>
      </p:sp>
      <p:sp>
        <p:nvSpPr>
          <p:cNvPr id="4" name="Picture Placeholder 3"/>
          <p:cNvSpPr>
            <a:spLocks noGrp="1"/>
          </p:cNvSpPr>
          <p:nvPr>
            <p:ph type="pic" sz="quarter" idx="12"/>
          </p:nvPr>
        </p:nvSpPr>
        <p:spPr>
          <a:xfrm>
            <a:off x="6309080" y="79103"/>
            <a:ext cx="5882920" cy="6778897"/>
          </a:xfrm>
          <a:prstGeom prst="rect">
            <a:avLst/>
          </a:prstGeom>
          <a:solidFill>
            <a:schemeClr val="bg1">
              <a:lumMod val="75000"/>
            </a:schemeClr>
          </a:solidFill>
        </p:spPr>
        <p:txBody>
          <a:bodyPr/>
          <a:lstStyle/>
          <a:p>
            <a:endParaRPr lang="en-US"/>
          </a:p>
        </p:txBody>
      </p:sp>
    </p:spTree>
    <p:extLst>
      <p:ext uri="{BB962C8B-B14F-4D97-AF65-F5344CB8AC3E}">
        <p14:creationId xmlns:p14="http://schemas.microsoft.com/office/powerpoint/2010/main" val="4283077712"/>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33" Type="http://schemas.openxmlformats.org/officeDocument/2006/relationships/theme" Target="../theme/theme2.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29" Type="http://schemas.openxmlformats.org/officeDocument/2006/relationships/slideLayout" Target="../slideLayouts/slideLayout50.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32" Type="http://schemas.openxmlformats.org/officeDocument/2006/relationships/slideLayout" Target="../slideLayouts/slideLayout53.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slideLayout" Target="../slideLayouts/slideLayout49.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31" Type="http://schemas.openxmlformats.org/officeDocument/2006/relationships/slideLayout" Target="../slideLayouts/slideLayout52.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slideLayout" Target="../slideLayouts/slideLayout48.xml"/><Relationship Id="rId30"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alpha val="50000"/>
          </a:schemeClr>
        </a:solidFill>
        <a:effectLst/>
      </p:bgPr>
    </p:bg>
    <p:spTree>
      <p:nvGrpSpPr>
        <p:cNvPr id="1" name=""/>
        <p:cNvGrpSpPr/>
        <p:nvPr/>
      </p:nvGrpSpPr>
      <p:grpSpPr>
        <a:xfrm>
          <a:off x="0" y="0"/>
          <a:ext cx="0" cy="0"/>
          <a:chOff x="0" y="0"/>
          <a:chExt cx="0" cy="0"/>
        </a:xfrm>
      </p:grpSpPr>
      <p:sp>
        <p:nvSpPr>
          <p:cNvPr id="3" name="Rectangle 2"/>
          <p:cNvSpPr/>
          <p:nvPr userDrawn="1"/>
        </p:nvSpPr>
        <p:spPr>
          <a:xfrm>
            <a:off x="1" y="0"/>
            <a:ext cx="12192000" cy="78954"/>
          </a:xfrm>
          <a:prstGeom prst="rect">
            <a:avLst/>
          </a:prstGeom>
          <a:solidFill>
            <a:srgbClr val="E95DAA"/>
          </a:solidFill>
          <a:ln>
            <a:solidFill>
              <a:srgbClr val="E95D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2"/>
          </a:p>
        </p:txBody>
      </p:sp>
    </p:spTree>
    <p:extLst>
      <p:ext uri="{BB962C8B-B14F-4D97-AF65-F5344CB8AC3E}">
        <p14:creationId xmlns:p14="http://schemas.microsoft.com/office/powerpoint/2010/main" val="150472745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3" r:id="rId3"/>
    <p:sldLayoutId id="2147483719" r:id="rId4"/>
    <p:sldLayoutId id="2147483720" r:id="rId5"/>
    <p:sldLayoutId id="2147483721" r:id="rId6"/>
    <p:sldLayoutId id="2147483722" r:id="rId7"/>
    <p:sldLayoutId id="2147483708" r:id="rId8"/>
    <p:sldLayoutId id="2147483736" r:id="rId9"/>
    <p:sldLayoutId id="2147483737" r:id="rId10"/>
    <p:sldLayoutId id="2147483734" r:id="rId11"/>
    <p:sldLayoutId id="2147483733" r:id="rId12"/>
    <p:sldLayoutId id="2147483731" r:id="rId13"/>
    <p:sldLayoutId id="2147483732" r:id="rId14"/>
    <p:sldLayoutId id="2147483727" r:id="rId15"/>
    <p:sldLayoutId id="2147483711" r:id="rId16"/>
    <p:sldLayoutId id="2147483714" r:id="rId17"/>
    <p:sldLayoutId id="2147483715" r:id="rId18"/>
    <p:sldLayoutId id="2147483716" r:id="rId19"/>
    <p:sldLayoutId id="2147483717" r:id="rId20"/>
    <p:sldLayoutId id="2147483718" r:id="rId21"/>
  </p:sldLayoutIdLst>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hf sldNum="0" hdr="0"/>
  <p:txStyles>
    <p:titleStyle>
      <a:lvl1pPr algn="l" defTabSz="607607" rtl="0" eaLnBrk="1" latinLnBrk="0" hangingPunct="1">
        <a:lnSpc>
          <a:spcPct val="90000"/>
        </a:lnSpc>
        <a:spcBef>
          <a:spcPct val="0"/>
        </a:spcBef>
        <a:buNone/>
        <a:defRPr sz="2924" kern="1200">
          <a:solidFill>
            <a:schemeClr val="tx1"/>
          </a:solidFill>
          <a:latin typeface="+mj-lt"/>
          <a:ea typeface="+mj-ea"/>
          <a:cs typeface="+mj-cs"/>
        </a:defRPr>
      </a:lvl1pPr>
    </p:titleStyle>
    <p:bodyStyle>
      <a:lvl1pPr marL="151902" indent="-151902" algn="l" defTabSz="607607" rtl="0" eaLnBrk="1" latinLnBrk="0" hangingPunct="1">
        <a:lnSpc>
          <a:spcPct val="90000"/>
        </a:lnSpc>
        <a:spcBef>
          <a:spcPts val="664"/>
        </a:spcBef>
        <a:buFont typeface="Arial" panose="020B0604020202020204" pitchFamily="34" charset="0"/>
        <a:buChar char="•"/>
        <a:defRPr sz="1860" kern="1200">
          <a:solidFill>
            <a:schemeClr val="tx1"/>
          </a:solidFill>
          <a:latin typeface="+mn-lt"/>
          <a:ea typeface="+mn-ea"/>
          <a:cs typeface="+mn-cs"/>
        </a:defRPr>
      </a:lvl1pPr>
      <a:lvl2pPr marL="455705" indent="-151902" algn="l" defTabSz="607607" rtl="0" eaLnBrk="1" latinLnBrk="0" hangingPunct="1">
        <a:lnSpc>
          <a:spcPct val="90000"/>
        </a:lnSpc>
        <a:spcBef>
          <a:spcPts val="332"/>
        </a:spcBef>
        <a:buFont typeface="Arial" panose="020B0604020202020204" pitchFamily="34" charset="0"/>
        <a:buChar char="•"/>
        <a:defRPr sz="1595" kern="1200">
          <a:solidFill>
            <a:schemeClr val="tx1"/>
          </a:solidFill>
          <a:latin typeface="+mn-lt"/>
          <a:ea typeface="+mn-ea"/>
          <a:cs typeface="+mn-cs"/>
        </a:defRPr>
      </a:lvl2pPr>
      <a:lvl3pPr marL="759509" indent="-151902" algn="l" defTabSz="607607" rtl="0" eaLnBrk="1" latinLnBrk="0" hangingPunct="1">
        <a:lnSpc>
          <a:spcPct val="90000"/>
        </a:lnSpc>
        <a:spcBef>
          <a:spcPts val="332"/>
        </a:spcBef>
        <a:buFont typeface="Arial" panose="020B0604020202020204" pitchFamily="34" charset="0"/>
        <a:buChar char="•"/>
        <a:defRPr sz="1329" kern="1200">
          <a:solidFill>
            <a:schemeClr val="tx1"/>
          </a:solidFill>
          <a:latin typeface="+mn-lt"/>
          <a:ea typeface="+mn-ea"/>
          <a:cs typeface="+mn-cs"/>
        </a:defRPr>
      </a:lvl3pPr>
      <a:lvl4pPr marL="1063313" indent="-151902" algn="l" defTabSz="607607" rtl="0" eaLnBrk="1" latinLnBrk="0" hangingPunct="1">
        <a:lnSpc>
          <a:spcPct val="90000"/>
        </a:lnSpc>
        <a:spcBef>
          <a:spcPts val="332"/>
        </a:spcBef>
        <a:buFont typeface="Arial" panose="020B0604020202020204" pitchFamily="34" charset="0"/>
        <a:buChar char="•"/>
        <a:defRPr sz="1196" kern="1200">
          <a:solidFill>
            <a:schemeClr val="tx1"/>
          </a:solidFill>
          <a:latin typeface="+mn-lt"/>
          <a:ea typeface="+mn-ea"/>
          <a:cs typeface="+mn-cs"/>
        </a:defRPr>
      </a:lvl4pPr>
      <a:lvl5pPr marL="1367116" indent="-151902" algn="l" defTabSz="607607" rtl="0" eaLnBrk="1" latinLnBrk="0" hangingPunct="1">
        <a:lnSpc>
          <a:spcPct val="90000"/>
        </a:lnSpc>
        <a:spcBef>
          <a:spcPts val="332"/>
        </a:spcBef>
        <a:buFont typeface="Arial" panose="020B0604020202020204" pitchFamily="34" charset="0"/>
        <a:buChar char="•"/>
        <a:defRPr sz="1196" kern="1200">
          <a:solidFill>
            <a:schemeClr val="tx1"/>
          </a:solidFill>
          <a:latin typeface="+mn-lt"/>
          <a:ea typeface="+mn-ea"/>
          <a:cs typeface="+mn-cs"/>
        </a:defRPr>
      </a:lvl5pPr>
      <a:lvl6pPr marL="1670920" indent="-151902" algn="l" defTabSz="607607" rtl="0" eaLnBrk="1" latinLnBrk="0" hangingPunct="1">
        <a:lnSpc>
          <a:spcPct val="90000"/>
        </a:lnSpc>
        <a:spcBef>
          <a:spcPts val="332"/>
        </a:spcBef>
        <a:buFont typeface="Arial" panose="020B0604020202020204" pitchFamily="34" charset="0"/>
        <a:buChar char="•"/>
        <a:defRPr sz="1196" kern="1200">
          <a:solidFill>
            <a:schemeClr val="tx1"/>
          </a:solidFill>
          <a:latin typeface="+mn-lt"/>
          <a:ea typeface="+mn-ea"/>
          <a:cs typeface="+mn-cs"/>
        </a:defRPr>
      </a:lvl6pPr>
      <a:lvl7pPr marL="1974724" indent="-151902" algn="l" defTabSz="607607" rtl="0" eaLnBrk="1" latinLnBrk="0" hangingPunct="1">
        <a:lnSpc>
          <a:spcPct val="90000"/>
        </a:lnSpc>
        <a:spcBef>
          <a:spcPts val="332"/>
        </a:spcBef>
        <a:buFont typeface="Arial" panose="020B0604020202020204" pitchFamily="34" charset="0"/>
        <a:buChar char="•"/>
        <a:defRPr sz="1196" kern="1200">
          <a:solidFill>
            <a:schemeClr val="tx1"/>
          </a:solidFill>
          <a:latin typeface="+mn-lt"/>
          <a:ea typeface="+mn-ea"/>
          <a:cs typeface="+mn-cs"/>
        </a:defRPr>
      </a:lvl7pPr>
      <a:lvl8pPr marL="2278528" indent="-151902" algn="l" defTabSz="607607" rtl="0" eaLnBrk="1" latinLnBrk="0" hangingPunct="1">
        <a:lnSpc>
          <a:spcPct val="90000"/>
        </a:lnSpc>
        <a:spcBef>
          <a:spcPts val="332"/>
        </a:spcBef>
        <a:buFont typeface="Arial" panose="020B0604020202020204" pitchFamily="34" charset="0"/>
        <a:buChar char="•"/>
        <a:defRPr sz="1196" kern="1200">
          <a:solidFill>
            <a:schemeClr val="tx1"/>
          </a:solidFill>
          <a:latin typeface="+mn-lt"/>
          <a:ea typeface="+mn-ea"/>
          <a:cs typeface="+mn-cs"/>
        </a:defRPr>
      </a:lvl8pPr>
      <a:lvl9pPr marL="2582332" indent="-151902" algn="l" defTabSz="607607" rtl="0" eaLnBrk="1" latinLnBrk="0" hangingPunct="1">
        <a:lnSpc>
          <a:spcPct val="90000"/>
        </a:lnSpc>
        <a:spcBef>
          <a:spcPts val="332"/>
        </a:spcBef>
        <a:buFont typeface="Arial" panose="020B0604020202020204" pitchFamily="34" charset="0"/>
        <a:buChar char="•"/>
        <a:defRPr sz="1196" kern="1200">
          <a:solidFill>
            <a:schemeClr val="tx1"/>
          </a:solidFill>
          <a:latin typeface="+mn-lt"/>
          <a:ea typeface="+mn-ea"/>
          <a:cs typeface="+mn-cs"/>
        </a:defRPr>
      </a:lvl9pPr>
    </p:bodyStyle>
    <p:otherStyle>
      <a:defPPr>
        <a:defRPr lang="en-US"/>
      </a:defPPr>
      <a:lvl1pPr marL="0" algn="l" defTabSz="607607" rtl="0" eaLnBrk="1" latinLnBrk="0" hangingPunct="1">
        <a:defRPr sz="1196" kern="1200">
          <a:solidFill>
            <a:schemeClr val="tx1"/>
          </a:solidFill>
          <a:latin typeface="+mn-lt"/>
          <a:ea typeface="+mn-ea"/>
          <a:cs typeface="+mn-cs"/>
        </a:defRPr>
      </a:lvl1pPr>
      <a:lvl2pPr marL="303804" algn="l" defTabSz="607607" rtl="0" eaLnBrk="1" latinLnBrk="0" hangingPunct="1">
        <a:defRPr sz="1196" kern="1200">
          <a:solidFill>
            <a:schemeClr val="tx1"/>
          </a:solidFill>
          <a:latin typeface="+mn-lt"/>
          <a:ea typeface="+mn-ea"/>
          <a:cs typeface="+mn-cs"/>
        </a:defRPr>
      </a:lvl2pPr>
      <a:lvl3pPr marL="607607" algn="l" defTabSz="607607" rtl="0" eaLnBrk="1" latinLnBrk="0" hangingPunct="1">
        <a:defRPr sz="1196" kern="1200">
          <a:solidFill>
            <a:schemeClr val="tx1"/>
          </a:solidFill>
          <a:latin typeface="+mn-lt"/>
          <a:ea typeface="+mn-ea"/>
          <a:cs typeface="+mn-cs"/>
        </a:defRPr>
      </a:lvl3pPr>
      <a:lvl4pPr marL="911411" algn="l" defTabSz="607607" rtl="0" eaLnBrk="1" latinLnBrk="0" hangingPunct="1">
        <a:defRPr sz="1196" kern="1200">
          <a:solidFill>
            <a:schemeClr val="tx1"/>
          </a:solidFill>
          <a:latin typeface="+mn-lt"/>
          <a:ea typeface="+mn-ea"/>
          <a:cs typeface="+mn-cs"/>
        </a:defRPr>
      </a:lvl4pPr>
      <a:lvl5pPr marL="1215214" algn="l" defTabSz="607607" rtl="0" eaLnBrk="1" latinLnBrk="0" hangingPunct="1">
        <a:defRPr sz="1196" kern="1200">
          <a:solidFill>
            <a:schemeClr val="tx1"/>
          </a:solidFill>
          <a:latin typeface="+mn-lt"/>
          <a:ea typeface="+mn-ea"/>
          <a:cs typeface="+mn-cs"/>
        </a:defRPr>
      </a:lvl5pPr>
      <a:lvl6pPr marL="1519018" algn="l" defTabSz="607607" rtl="0" eaLnBrk="1" latinLnBrk="0" hangingPunct="1">
        <a:defRPr sz="1196" kern="1200">
          <a:solidFill>
            <a:schemeClr val="tx1"/>
          </a:solidFill>
          <a:latin typeface="+mn-lt"/>
          <a:ea typeface="+mn-ea"/>
          <a:cs typeface="+mn-cs"/>
        </a:defRPr>
      </a:lvl6pPr>
      <a:lvl7pPr marL="1822822" algn="l" defTabSz="607607" rtl="0" eaLnBrk="1" latinLnBrk="0" hangingPunct="1">
        <a:defRPr sz="1196" kern="1200">
          <a:solidFill>
            <a:schemeClr val="tx1"/>
          </a:solidFill>
          <a:latin typeface="+mn-lt"/>
          <a:ea typeface="+mn-ea"/>
          <a:cs typeface="+mn-cs"/>
        </a:defRPr>
      </a:lvl7pPr>
      <a:lvl8pPr marL="2126626" algn="l" defTabSz="607607" rtl="0" eaLnBrk="1" latinLnBrk="0" hangingPunct="1">
        <a:defRPr sz="1196" kern="1200">
          <a:solidFill>
            <a:schemeClr val="tx1"/>
          </a:solidFill>
          <a:latin typeface="+mn-lt"/>
          <a:ea typeface="+mn-ea"/>
          <a:cs typeface="+mn-cs"/>
        </a:defRPr>
      </a:lvl8pPr>
      <a:lvl9pPr marL="2430430" algn="l" defTabSz="607607" rtl="0" eaLnBrk="1" latinLnBrk="0" hangingPunct="1">
        <a:defRPr sz="119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6/15/2022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8BBF8598-5A47-9DD5-EC17-256F48E82F49}"/>
              </a:ext>
            </a:extLst>
          </p:cNvPr>
          <p:cNvSpPr/>
          <p:nvPr userDrawn="1"/>
        </p:nvSpPr>
        <p:spPr>
          <a:xfrm>
            <a:off x="1" y="0"/>
            <a:ext cx="12192000" cy="78954"/>
          </a:xfrm>
          <a:prstGeom prst="rect">
            <a:avLst/>
          </a:prstGeom>
          <a:solidFill>
            <a:srgbClr val="E95DAA"/>
          </a:solidFill>
          <a:ln>
            <a:solidFill>
              <a:srgbClr val="E95D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2"/>
          </a:p>
        </p:txBody>
      </p:sp>
    </p:spTree>
    <p:extLst>
      <p:ext uri="{BB962C8B-B14F-4D97-AF65-F5344CB8AC3E}">
        <p14:creationId xmlns:p14="http://schemas.microsoft.com/office/powerpoint/2010/main" val="3422435842"/>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 id="2147483789" r:id="rId18"/>
    <p:sldLayoutId id="2147483790" r:id="rId19"/>
    <p:sldLayoutId id="2147483791" r:id="rId20"/>
    <p:sldLayoutId id="2147483792" r:id="rId21"/>
    <p:sldLayoutId id="2147483793" r:id="rId22"/>
    <p:sldLayoutId id="2147483794" r:id="rId23"/>
    <p:sldLayoutId id="2147483795" r:id="rId24"/>
    <p:sldLayoutId id="2147483796" r:id="rId25"/>
    <p:sldLayoutId id="2147483797" r:id="rId26"/>
    <p:sldLayoutId id="2147483798" r:id="rId27"/>
    <p:sldLayoutId id="2147483799" r:id="rId28"/>
    <p:sldLayoutId id="2147483800" r:id="rId29"/>
    <p:sldLayoutId id="2147483801" r:id="rId30"/>
    <p:sldLayoutId id="2147483802" r:id="rId31"/>
    <p:sldLayoutId id="2147483803" r:id="rId32"/>
  </p:sldLayoutIdLst>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jpg"/><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5.jpg"/><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44.xm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45.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8.jpg"/><Relationship Id="rId1" Type="http://schemas.openxmlformats.org/officeDocument/2006/relationships/slideLayout" Target="../slideLayouts/slideLayout46.xml"/><Relationship Id="rId5" Type="http://schemas.openxmlformats.org/officeDocument/2006/relationships/image" Target="../media/image5.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3.jpg"/><Relationship Id="rId1" Type="http://schemas.openxmlformats.org/officeDocument/2006/relationships/slideLayout" Target="../slideLayouts/slideLayout4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1.jpg"/><Relationship Id="rId7" Type="http://schemas.openxmlformats.org/officeDocument/2006/relationships/image" Target="../media/image9.jpg"/><Relationship Id="rId2" Type="http://schemas.openxmlformats.org/officeDocument/2006/relationships/image" Target="../media/image26.jpg"/><Relationship Id="rId1" Type="http://schemas.openxmlformats.org/officeDocument/2006/relationships/slideLayout" Target="../slideLayouts/slideLayout48.xml"/><Relationship Id="rId6" Type="http://schemas.openxmlformats.org/officeDocument/2006/relationships/image" Target="../media/image28.jpg"/><Relationship Id="rId5" Type="http://schemas.openxmlformats.org/officeDocument/2006/relationships/image" Target="../media/image20.jpg"/><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9.jpg"/><Relationship Id="rId1" Type="http://schemas.openxmlformats.org/officeDocument/2006/relationships/slideLayout" Target="../slideLayouts/slideLayout49.xml"/><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37.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B8F527-1F90-8E80-F783-CC77D5870CC8}"/>
              </a:ext>
            </a:extLst>
          </p:cNvPr>
          <p:cNvSpPr txBox="1"/>
          <p:nvPr/>
        </p:nvSpPr>
        <p:spPr>
          <a:xfrm>
            <a:off x="4805391" y="2810358"/>
            <a:ext cx="2581220" cy="1268361"/>
          </a:xfrm>
          <a:prstGeom prst="rect">
            <a:avLst/>
          </a:prstGeom>
          <a:noFill/>
        </p:spPr>
        <p:txBody>
          <a:bodyPr wrap="none" rtlCol="0">
            <a:spAutoFit/>
          </a:bodyPr>
          <a:lstStyle/>
          <a:p>
            <a:pPr algn="ctr"/>
            <a:r>
              <a:rPr lang="en-US" sz="7642" b="1" dirty="0">
                <a:solidFill>
                  <a:schemeClr val="bg1">
                    <a:lumMod val="50000"/>
                  </a:schemeClr>
                </a:solidFill>
              </a:rPr>
              <a:t>BAND</a:t>
            </a:r>
          </a:p>
        </p:txBody>
      </p:sp>
    </p:spTree>
    <p:extLst>
      <p:ext uri="{BB962C8B-B14F-4D97-AF65-F5344CB8AC3E}">
        <p14:creationId xmlns:p14="http://schemas.microsoft.com/office/powerpoint/2010/main" val="1806772948"/>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a:t>Your Title Goes Here</a:t>
            </a:r>
            <a:endParaRPr lang="en-US" dirty="0"/>
          </a:p>
        </p:txBody>
      </p:sp>
      <p:sp>
        <p:nvSpPr>
          <p:cNvPr id="5" name="Text Placeholder 4"/>
          <p:cNvSpPr>
            <a:spLocks noGrp="1"/>
          </p:cNvSpPr>
          <p:nvPr>
            <p:ph type="body" sz="quarter" idx="11"/>
          </p:nvPr>
        </p:nvSpPr>
        <p:spPr/>
        <p:txBody>
          <a:bodyPr/>
          <a:lstStyle/>
          <a:p>
            <a:r>
              <a:rPr lang="en-GB" dirty="0"/>
              <a:t>Your awesome subtitle goes here. Keep it Short &amp; Impactful.</a:t>
            </a:r>
            <a:endParaRPr lang="en-US" dirty="0"/>
          </a:p>
        </p:txBody>
      </p:sp>
      <p:pic>
        <p:nvPicPr>
          <p:cNvPr id="9" name="Picture Placeholder 8">
            <a:extLst>
              <a:ext uri="{FF2B5EF4-FFF2-40B4-BE49-F238E27FC236}">
                <a16:creationId xmlns:a16="http://schemas.microsoft.com/office/drawing/2014/main" id="{6A2FC808-64B0-C436-AE66-11A088E9E8AC}"/>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42814" b="42814"/>
          <a:stretch>
            <a:fillRect/>
          </a:stretch>
        </p:blipFill>
        <p:spPr/>
      </p:pic>
      <p:sp>
        <p:nvSpPr>
          <p:cNvPr id="7" name="Rectangle 6"/>
          <p:cNvSpPr/>
          <p:nvPr/>
        </p:nvSpPr>
        <p:spPr>
          <a:xfrm>
            <a:off x="730486" y="5037950"/>
            <a:ext cx="10729974" cy="981102"/>
          </a:xfrm>
          <a:prstGeom prst="rect">
            <a:avLst/>
          </a:prstGeom>
        </p:spPr>
        <p:txBody>
          <a:bodyPr wrap="square">
            <a:spAutoFit/>
          </a:bodyPr>
          <a:lstStyle/>
          <a:p>
            <a:pPr>
              <a:lnSpc>
                <a:spcPct val="150000"/>
              </a:lnSpc>
            </a:pPr>
            <a:r>
              <a:rPr lang="en-US" sz="1329" dirty="0"/>
              <a:t>We welcome you to the colorful world of ABC.com. Get a whole new experience of searching through different prospects to choose from for your perfect life partner. We welcome you to the colorful world of ABC.com. Get a whole new experience of searching through different prospects to choose from for your perfect life partner.</a:t>
            </a:r>
          </a:p>
        </p:txBody>
      </p:sp>
      <p:sp>
        <p:nvSpPr>
          <p:cNvPr id="8" name="Rectangle 7"/>
          <p:cNvSpPr/>
          <p:nvPr/>
        </p:nvSpPr>
        <p:spPr>
          <a:xfrm>
            <a:off x="731542" y="4477627"/>
            <a:ext cx="10728918" cy="460447"/>
          </a:xfrm>
          <a:prstGeom prst="rect">
            <a:avLst/>
          </a:prstGeom>
        </p:spPr>
        <p:txBody>
          <a:bodyPr wrap="square">
            <a:spAutoFit/>
          </a:bodyPr>
          <a:lstStyle/>
          <a:p>
            <a:r>
              <a:rPr lang="en-US" sz="2392" dirty="0"/>
              <a:t>We welcome you to </a:t>
            </a:r>
            <a:r>
              <a:rPr lang="en-US" sz="2392" b="1" dirty="0">
                <a:solidFill>
                  <a:srgbClr val="E95DAA"/>
                </a:solidFill>
              </a:rPr>
              <a:t>the colorful world.</a:t>
            </a:r>
          </a:p>
        </p:txBody>
      </p:sp>
    </p:spTree>
    <p:extLst>
      <p:ext uri="{BB962C8B-B14F-4D97-AF65-F5344CB8AC3E}">
        <p14:creationId xmlns:p14="http://schemas.microsoft.com/office/powerpoint/2010/main" val="2031391441"/>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a:t>Your Title Goes Here</a:t>
            </a:r>
            <a:endParaRPr lang="en-US" dirty="0"/>
          </a:p>
        </p:txBody>
      </p:sp>
      <p:sp>
        <p:nvSpPr>
          <p:cNvPr id="5" name="Text Placeholder 4"/>
          <p:cNvSpPr>
            <a:spLocks noGrp="1"/>
          </p:cNvSpPr>
          <p:nvPr>
            <p:ph type="body" sz="quarter" idx="11"/>
          </p:nvPr>
        </p:nvSpPr>
        <p:spPr/>
        <p:txBody>
          <a:bodyPr/>
          <a:lstStyle/>
          <a:p>
            <a:r>
              <a:rPr lang="en-GB"/>
              <a:t>Your awesome subtitle goes here. Keep it Short &amp; Impactful.</a:t>
            </a:r>
            <a:endParaRPr lang="en-US" dirty="0"/>
          </a:p>
        </p:txBody>
      </p:sp>
      <p:pic>
        <p:nvPicPr>
          <p:cNvPr id="6" name="Picture Placeholder 5">
            <a:extLst>
              <a:ext uri="{FF2B5EF4-FFF2-40B4-BE49-F238E27FC236}">
                <a16:creationId xmlns:a16="http://schemas.microsoft.com/office/drawing/2014/main" id="{BB59A4BC-1A39-C64E-483E-CA6F39A31082}"/>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19075" b="19075"/>
          <a:stretch>
            <a:fillRect/>
          </a:stretch>
        </p:blipFill>
        <p:spPr/>
      </p:pic>
      <p:sp>
        <p:nvSpPr>
          <p:cNvPr id="12" name="Picture Placeholder 16"/>
          <p:cNvSpPr txBox="1">
            <a:spLocks/>
          </p:cNvSpPr>
          <p:nvPr/>
        </p:nvSpPr>
        <p:spPr>
          <a:xfrm rot="16200000">
            <a:off x="3900878" y="-1532721"/>
            <a:ext cx="4390247" cy="10728921"/>
          </a:xfrm>
          <a:prstGeom prst="rect">
            <a:avLst/>
          </a:prstGeom>
          <a:solidFill>
            <a:schemeClr val="tx1">
              <a:alpha val="20000"/>
            </a:schemeClr>
          </a:solidFill>
        </p:spPr>
      </p:sp>
      <p:sp>
        <p:nvSpPr>
          <p:cNvPr id="13" name="Rectangle 12"/>
          <p:cNvSpPr/>
          <p:nvPr/>
        </p:nvSpPr>
        <p:spPr>
          <a:xfrm>
            <a:off x="5851254" y="2126007"/>
            <a:ext cx="5193573" cy="3478709"/>
          </a:xfrm>
          <a:prstGeom prst="rect">
            <a:avLst/>
          </a:prstGeom>
        </p:spPr>
        <p:txBody>
          <a:bodyPr wrap="square">
            <a:spAutoFit/>
          </a:bodyPr>
          <a:lstStyle/>
          <a:p>
            <a:pPr algn="just">
              <a:lnSpc>
                <a:spcPct val="150000"/>
              </a:lnSpc>
            </a:pPr>
            <a:r>
              <a:rPr lang="en-US" sz="1860" dirty="0">
                <a:solidFill>
                  <a:schemeClr val="bg1"/>
                </a:solidFill>
              </a:rPr>
              <a:t>We welcome you to </a:t>
            </a:r>
            <a:r>
              <a:rPr lang="en-US" sz="1860" b="1" dirty="0">
                <a:solidFill>
                  <a:schemeClr val="bg1"/>
                </a:solidFill>
              </a:rPr>
              <a:t>the colorful world </a:t>
            </a:r>
            <a:r>
              <a:rPr lang="en-US" sz="1860" dirty="0">
                <a:solidFill>
                  <a:schemeClr val="bg1"/>
                </a:solidFill>
              </a:rPr>
              <a:t>of ABC.com. Get a whole new experience of searching </a:t>
            </a:r>
            <a:r>
              <a:rPr lang="en-US" sz="1860" b="1" dirty="0">
                <a:solidFill>
                  <a:srgbClr val="E95DAA"/>
                </a:solidFill>
              </a:rPr>
              <a:t>through different prospects </a:t>
            </a:r>
            <a:r>
              <a:rPr lang="en-US" sz="1860" dirty="0">
                <a:solidFill>
                  <a:schemeClr val="bg1"/>
                </a:solidFill>
              </a:rPr>
              <a:t>to choose from for your perfect life partner. We welcome you to the colorful world of ABC.com</a:t>
            </a:r>
            <a:r>
              <a:rPr lang="en-US" sz="1860" b="1" dirty="0">
                <a:solidFill>
                  <a:schemeClr val="bg1"/>
                </a:solidFill>
              </a:rPr>
              <a:t>. Get a whole </a:t>
            </a:r>
            <a:r>
              <a:rPr lang="en-US" sz="1860" dirty="0">
                <a:solidFill>
                  <a:schemeClr val="bg1"/>
                </a:solidFill>
              </a:rPr>
              <a:t>new experience of searching </a:t>
            </a:r>
            <a:r>
              <a:rPr lang="en-US" sz="1860" b="1" dirty="0">
                <a:solidFill>
                  <a:srgbClr val="E95DAA"/>
                </a:solidFill>
              </a:rPr>
              <a:t>through different </a:t>
            </a:r>
            <a:r>
              <a:rPr lang="en-US" sz="1860" dirty="0">
                <a:solidFill>
                  <a:schemeClr val="bg1"/>
                </a:solidFill>
              </a:rPr>
              <a:t>prospects to choose from for your perfect life partner.</a:t>
            </a:r>
          </a:p>
        </p:txBody>
      </p:sp>
      <p:sp>
        <p:nvSpPr>
          <p:cNvPr id="14" name="Rectangle 13"/>
          <p:cNvSpPr/>
          <p:nvPr/>
        </p:nvSpPr>
        <p:spPr>
          <a:xfrm>
            <a:off x="1262628" y="4200100"/>
            <a:ext cx="3047063" cy="1442318"/>
          </a:xfrm>
          <a:prstGeom prst="rect">
            <a:avLst/>
          </a:prstGeom>
        </p:spPr>
        <p:txBody>
          <a:bodyPr wrap="square">
            <a:spAutoFit/>
          </a:bodyPr>
          <a:lstStyle/>
          <a:p>
            <a:r>
              <a:rPr lang="en-US" sz="2924" b="1" dirty="0">
                <a:solidFill>
                  <a:srgbClr val="E95DAA"/>
                </a:solidFill>
              </a:rPr>
              <a:t>We welcome you to the colorful world.</a:t>
            </a:r>
          </a:p>
        </p:txBody>
      </p:sp>
    </p:spTree>
    <p:extLst>
      <p:ext uri="{BB962C8B-B14F-4D97-AF65-F5344CB8AC3E}">
        <p14:creationId xmlns:p14="http://schemas.microsoft.com/office/powerpoint/2010/main" val="288417645"/>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a:t>Your Title Goes Here</a:t>
            </a:r>
            <a:endParaRPr lang="en-US" dirty="0"/>
          </a:p>
        </p:txBody>
      </p:sp>
      <p:sp>
        <p:nvSpPr>
          <p:cNvPr id="5" name="Text Placeholder 4"/>
          <p:cNvSpPr>
            <a:spLocks noGrp="1"/>
          </p:cNvSpPr>
          <p:nvPr>
            <p:ph type="body" sz="quarter" idx="11"/>
          </p:nvPr>
        </p:nvSpPr>
        <p:spPr/>
        <p:txBody>
          <a:bodyPr/>
          <a:lstStyle/>
          <a:p>
            <a:r>
              <a:rPr lang="en-GB" dirty="0"/>
              <a:t>Your awesome subtitle goes here. Keep it Short &amp; Impactful.</a:t>
            </a:r>
            <a:endParaRPr lang="en-US" dirty="0"/>
          </a:p>
        </p:txBody>
      </p:sp>
      <p:pic>
        <p:nvPicPr>
          <p:cNvPr id="13" name="Picture Placeholder 12">
            <a:extLst>
              <a:ext uri="{FF2B5EF4-FFF2-40B4-BE49-F238E27FC236}">
                <a16:creationId xmlns:a16="http://schemas.microsoft.com/office/drawing/2014/main" id="{6A0DDE06-CC05-1FD4-BE09-CE0F97DE302A}"/>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36734" r="36734"/>
          <a:stretch>
            <a:fillRect/>
          </a:stretch>
        </p:blipFill>
        <p:spPr/>
      </p:pic>
      <p:pic>
        <p:nvPicPr>
          <p:cNvPr id="15" name="Picture Placeholder 14">
            <a:extLst>
              <a:ext uri="{FF2B5EF4-FFF2-40B4-BE49-F238E27FC236}">
                <a16:creationId xmlns:a16="http://schemas.microsoft.com/office/drawing/2014/main" id="{C83E7D3C-775C-344E-A4C5-B0123684476D}"/>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0143" r="20143"/>
          <a:stretch>
            <a:fillRect/>
          </a:stretch>
        </p:blipFill>
        <p:spPr/>
      </p:pic>
      <p:sp>
        <p:nvSpPr>
          <p:cNvPr id="8" name="Rectangle 7"/>
          <p:cNvSpPr/>
          <p:nvPr/>
        </p:nvSpPr>
        <p:spPr>
          <a:xfrm>
            <a:off x="2877641" y="4124925"/>
            <a:ext cx="2813823" cy="1443985"/>
          </a:xfrm>
          <a:prstGeom prst="rect">
            <a:avLst/>
          </a:prstGeom>
        </p:spPr>
        <p:txBody>
          <a:bodyPr wrap="square">
            <a:spAutoFit/>
          </a:bodyPr>
          <a:lstStyle/>
          <a:p>
            <a:pPr algn="just">
              <a:lnSpc>
                <a:spcPct val="150000"/>
              </a:lnSpc>
            </a:pPr>
            <a:r>
              <a:rPr lang="en-US" sz="1196" dirty="0"/>
              <a:t>We welcome you to the colorful world of ABC.com. Get a whole new experience of a whole new experience of searching through different prospects to choose from for your perfect life partner.</a:t>
            </a:r>
          </a:p>
        </p:txBody>
      </p:sp>
      <p:sp>
        <p:nvSpPr>
          <p:cNvPr id="9" name="Rectangle 8"/>
          <p:cNvSpPr/>
          <p:nvPr/>
        </p:nvSpPr>
        <p:spPr>
          <a:xfrm>
            <a:off x="8242100" y="4124925"/>
            <a:ext cx="2813823" cy="1443985"/>
          </a:xfrm>
          <a:prstGeom prst="rect">
            <a:avLst/>
          </a:prstGeom>
        </p:spPr>
        <p:txBody>
          <a:bodyPr wrap="square">
            <a:spAutoFit/>
          </a:bodyPr>
          <a:lstStyle/>
          <a:p>
            <a:pPr algn="just">
              <a:lnSpc>
                <a:spcPct val="150000"/>
              </a:lnSpc>
            </a:pPr>
            <a:r>
              <a:rPr lang="en-US" sz="1196" dirty="0"/>
              <a:t>We welcome you to the colorful world of ABC.com. Get a whole new experience of a whole new experience of searching through different prospects your perfect life partner.</a:t>
            </a:r>
          </a:p>
        </p:txBody>
      </p:sp>
      <p:sp>
        <p:nvSpPr>
          <p:cNvPr id="11" name="Rectangle 10"/>
          <p:cNvSpPr/>
          <p:nvPr/>
        </p:nvSpPr>
        <p:spPr>
          <a:xfrm>
            <a:off x="2877641" y="2912765"/>
            <a:ext cx="2731755" cy="1074333"/>
          </a:xfrm>
          <a:prstGeom prst="rect">
            <a:avLst/>
          </a:prstGeom>
        </p:spPr>
        <p:txBody>
          <a:bodyPr wrap="square">
            <a:spAutoFit/>
          </a:bodyPr>
          <a:lstStyle/>
          <a:p>
            <a:r>
              <a:rPr lang="en-US" sz="2127" b="1" dirty="0">
                <a:solidFill>
                  <a:srgbClr val="E95DAA"/>
                </a:solidFill>
              </a:rPr>
              <a:t>We welcome you to the colorful world.</a:t>
            </a:r>
          </a:p>
        </p:txBody>
      </p:sp>
      <p:sp>
        <p:nvSpPr>
          <p:cNvPr id="12" name="Rectangle 11"/>
          <p:cNvSpPr/>
          <p:nvPr/>
        </p:nvSpPr>
        <p:spPr>
          <a:xfrm>
            <a:off x="8324168" y="2912765"/>
            <a:ext cx="2731755" cy="1074333"/>
          </a:xfrm>
          <a:prstGeom prst="rect">
            <a:avLst/>
          </a:prstGeom>
        </p:spPr>
        <p:txBody>
          <a:bodyPr wrap="square">
            <a:spAutoFit/>
          </a:bodyPr>
          <a:lstStyle/>
          <a:p>
            <a:r>
              <a:rPr lang="en-US" sz="2127" b="1" dirty="0">
                <a:solidFill>
                  <a:srgbClr val="E95DAA"/>
                </a:solidFill>
              </a:rPr>
              <a:t>We welcome you to the colorful world.</a:t>
            </a:r>
          </a:p>
        </p:txBody>
      </p:sp>
    </p:spTree>
    <p:extLst>
      <p:ext uri="{BB962C8B-B14F-4D97-AF65-F5344CB8AC3E}">
        <p14:creationId xmlns:p14="http://schemas.microsoft.com/office/powerpoint/2010/main" val="591872615"/>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a:t>Your Title Goes Here</a:t>
            </a:r>
            <a:endParaRPr lang="en-US" dirty="0"/>
          </a:p>
        </p:txBody>
      </p:sp>
      <p:sp>
        <p:nvSpPr>
          <p:cNvPr id="5" name="Text Placeholder 4"/>
          <p:cNvSpPr>
            <a:spLocks noGrp="1"/>
          </p:cNvSpPr>
          <p:nvPr>
            <p:ph type="body" sz="quarter" idx="11"/>
          </p:nvPr>
        </p:nvSpPr>
        <p:spPr/>
        <p:txBody>
          <a:bodyPr/>
          <a:lstStyle/>
          <a:p>
            <a:r>
              <a:rPr lang="en-GB" dirty="0"/>
              <a:t>Your awesome subtitle goes here. Keep it Short &amp; Impactful.</a:t>
            </a:r>
            <a:endParaRPr lang="en-US" dirty="0"/>
          </a:p>
        </p:txBody>
      </p:sp>
      <p:pic>
        <p:nvPicPr>
          <p:cNvPr id="6" name="Picture Placeholder 5">
            <a:extLst>
              <a:ext uri="{FF2B5EF4-FFF2-40B4-BE49-F238E27FC236}">
                <a16:creationId xmlns:a16="http://schemas.microsoft.com/office/drawing/2014/main" id="{D71E3947-044F-667B-92F9-925EF4509FBD}"/>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11759" r="11759"/>
          <a:stretch>
            <a:fillRect/>
          </a:stretch>
        </p:blipFill>
        <p:spPr/>
      </p:pic>
      <p:pic>
        <p:nvPicPr>
          <p:cNvPr id="11" name="Picture Placeholder 10">
            <a:extLst>
              <a:ext uri="{FF2B5EF4-FFF2-40B4-BE49-F238E27FC236}">
                <a16:creationId xmlns:a16="http://schemas.microsoft.com/office/drawing/2014/main" id="{6170E391-CC06-322C-BB61-CA0FD46E86A5}"/>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1020" b="21020"/>
          <a:stretch>
            <a:fillRect/>
          </a:stretch>
        </p:blipFill>
        <p:spPr/>
      </p:pic>
      <p:sp>
        <p:nvSpPr>
          <p:cNvPr id="16" name="Picture Placeholder 12"/>
          <p:cNvSpPr txBox="1">
            <a:spLocks/>
          </p:cNvSpPr>
          <p:nvPr/>
        </p:nvSpPr>
        <p:spPr>
          <a:xfrm>
            <a:off x="6441972" y="1644004"/>
            <a:ext cx="5040619" cy="4390247"/>
          </a:xfrm>
          <a:prstGeom prst="rect">
            <a:avLst/>
          </a:prstGeom>
          <a:solidFill>
            <a:schemeClr val="tx1">
              <a:alpha val="10000"/>
            </a:schemeClr>
          </a:solidFill>
        </p:spPr>
      </p:sp>
      <p:sp>
        <p:nvSpPr>
          <p:cNvPr id="17" name="Picture Placeholder 12"/>
          <p:cNvSpPr txBox="1">
            <a:spLocks/>
          </p:cNvSpPr>
          <p:nvPr/>
        </p:nvSpPr>
        <p:spPr>
          <a:xfrm>
            <a:off x="728753" y="1636618"/>
            <a:ext cx="5043407" cy="4390247"/>
          </a:xfrm>
          <a:prstGeom prst="rect">
            <a:avLst/>
          </a:prstGeom>
          <a:solidFill>
            <a:schemeClr val="tx1">
              <a:alpha val="10000"/>
            </a:schemeClr>
          </a:solidFill>
        </p:spPr>
      </p:sp>
      <p:sp>
        <p:nvSpPr>
          <p:cNvPr id="9" name="Rectangle 8"/>
          <p:cNvSpPr/>
          <p:nvPr/>
        </p:nvSpPr>
        <p:spPr>
          <a:xfrm>
            <a:off x="6663302" y="5179003"/>
            <a:ext cx="4392621" cy="705962"/>
          </a:xfrm>
          <a:prstGeom prst="rect">
            <a:avLst/>
          </a:prstGeom>
        </p:spPr>
        <p:txBody>
          <a:bodyPr wrap="square">
            <a:spAutoFit/>
          </a:bodyPr>
          <a:lstStyle/>
          <a:p>
            <a:r>
              <a:rPr lang="en-US" sz="1329" dirty="0">
                <a:solidFill>
                  <a:schemeClr val="bg1"/>
                </a:solidFill>
              </a:rPr>
              <a:t>We welcome you to the colorful world of ABC.com. Get a whole new experience different prospects your perfect life partner.</a:t>
            </a:r>
          </a:p>
        </p:txBody>
      </p:sp>
      <p:sp>
        <p:nvSpPr>
          <p:cNvPr id="12" name="Rectangle 11"/>
          <p:cNvSpPr/>
          <p:nvPr/>
        </p:nvSpPr>
        <p:spPr>
          <a:xfrm>
            <a:off x="6663300" y="4007099"/>
            <a:ext cx="2693675" cy="746999"/>
          </a:xfrm>
          <a:prstGeom prst="rect">
            <a:avLst/>
          </a:prstGeom>
        </p:spPr>
        <p:txBody>
          <a:bodyPr wrap="square">
            <a:spAutoFit/>
          </a:bodyPr>
          <a:lstStyle/>
          <a:p>
            <a:r>
              <a:rPr lang="en-US" sz="2127" b="1" dirty="0">
                <a:solidFill>
                  <a:schemeClr val="bg1"/>
                </a:solidFill>
              </a:rPr>
              <a:t>We welcome you to the colorful world.</a:t>
            </a:r>
          </a:p>
        </p:txBody>
      </p:sp>
      <p:sp>
        <p:nvSpPr>
          <p:cNvPr id="14" name="Rectangle 13"/>
          <p:cNvSpPr/>
          <p:nvPr/>
        </p:nvSpPr>
        <p:spPr>
          <a:xfrm>
            <a:off x="1032914" y="5179003"/>
            <a:ext cx="4392621" cy="501419"/>
          </a:xfrm>
          <a:prstGeom prst="rect">
            <a:avLst/>
          </a:prstGeom>
        </p:spPr>
        <p:txBody>
          <a:bodyPr wrap="square">
            <a:spAutoFit/>
          </a:bodyPr>
          <a:lstStyle/>
          <a:p>
            <a:r>
              <a:rPr lang="en-US" sz="1329" dirty="0">
                <a:solidFill>
                  <a:schemeClr val="bg1"/>
                </a:solidFill>
              </a:rPr>
              <a:t>We welcome you to the colorful world of ABC.com. Get a whole new experience of a whole new experience.</a:t>
            </a:r>
          </a:p>
        </p:txBody>
      </p:sp>
      <p:sp>
        <p:nvSpPr>
          <p:cNvPr id="15" name="Rectangle 14"/>
          <p:cNvSpPr/>
          <p:nvPr/>
        </p:nvSpPr>
        <p:spPr>
          <a:xfrm>
            <a:off x="1032914" y="4007099"/>
            <a:ext cx="2273538" cy="1074333"/>
          </a:xfrm>
          <a:prstGeom prst="rect">
            <a:avLst/>
          </a:prstGeom>
        </p:spPr>
        <p:txBody>
          <a:bodyPr wrap="square">
            <a:spAutoFit/>
          </a:bodyPr>
          <a:lstStyle/>
          <a:p>
            <a:r>
              <a:rPr lang="en-US" sz="2127" b="1" dirty="0">
                <a:solidFill>
                  <a:schemeClr val="bg1"/>
                </a:solidFill>
              </a:rPr>
              <a:t>We welcome you to the colorful world.</a:t>
            </a:r>
          </a:p>
        </p:txBody>
      </p:sp>
    </p:spTree>
    <p:extLst>
      <p:ext uri="{BB962C8B-B14F-4D97-AF65-F5344CB8AC3E}">
        <p14:creationId xmlns:p14="http://schemas.microsoft.com/office/powerpoint/2010/main" val="1151956093"/>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a:t>Your Title Goes Here</a:t>
            </a:r>
            <a:endParaRPr lang="en-US" dirty="0"/>
          </a:p>
        </p:txBody>
      </p:sp>
      <p:sp>
        <p:nvSpPr>
          <p:cNvPr id="5" name="Text Placeholder 4"/>
          <p:cNvSpPr>
            <a:spLocks noGrp="1"/>
          </p:cNvSpPr>
          <p:nvPr>
            <p:ph type="body" sz="quarter" idx="11"/>
          </p:nvPr>
        </p:nvSpPr>
        <p:spPr/>
        <p:txBody>
          <a:bodyPr/>
          <a:lstStyle/>
          <a:p>
            <a:r>
              <a:rPr lang="en-GB" dirty="0"/>
              <a:t>Your awesome subtitle goes here. Keep it Short &amp; Impactful.</a:t>
            </a:r>
            <a:endParaRPr lang="en-US" dirty="0"/>
          </a:p>
        </p:txBody>
      </p:sp>
      <p:pic>
        <p:nvPicPr>
          <p:cNvPr id="9" name="Picture Placeholder 8">
            <a:extLst>
              <a:ext uri="{FF2B5EF4-FFF2-40B4-BE49-F238E27FC236}">
                <a16:creationId xmlns:a16="http://schemas.microsoft.com/office/drawing/2014/main" id="{F2AE806E-106C-F707-0439-5EA72C3D81F4}"/>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t="7748" b="7748"/>
          <a:stretch>
            <a:fillRect/>
          </a:stretch>
        </p:blipFill>
        <p:spPr/>
      </p:pic>
      <p:pic>
        <p:nvPicPr>
          <p:cNvPr id="18" name="Picture Placeholder 17">
            <a:extLst>
              <a:ext uri="{FF2B5EF4-FFF2-40B4-BE49-F238E27FC236}">
                <a16:creationId xmlns:a16="http://schemas.microsoft.com/office/drawing/2014/main" id="{0E5B66B4-5A07-0854-96CD-B7F065B7F9C7}"/>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31229" b="31229"/>
          <a:stretch>
            <a:fillRect/>
          </a:stretch>
        </p:blipFill>
        <p:spPr/>
      </p:pic>
      <p:pic>
        <p:nvPicPr>
          <p:cNvPr id="20" name="Picture Placeholder 19">
            <a:extLst>
              <a:ext uri="{FF2B5EF4-FFF2-40B4-BE49-F238E27FC236}">
                <a16:creationId xmlns:a16="http://schemas.microsoft.com/office/drawing/2014/main" id="{A2CFFBF1-C45A-AA29-7D48-9BBDEF8AB0BF}"/>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31237" b="31237"/>
          <a:stretch>
            <a:fillRect/>
          </a:stretch>
        </p:blipFill>
        <p:spPr/>
      </p:pic>
      <p:sp>
        <p:nvSpPr>
          <p:cNvPr id="11" name="Rectangle 10"/>
          <p:cNvSpPr/>
          <p:nvPr/>
        </p:nvSpPr>
        <p:spPr>
          <a:xfrm>
            <a:off x="948006" y="3659473"/>
            <a:ext cx="2731755" cy="746999"/>
          </a:xfrm>
          <a:prstGeom prst="rect">
            <a:avLst/>
          </a:prstGeom>
        </p:spPr>
        <p:txBody>
          <a:bodyPr wrap="square">
            <a:spAutoFit/>
          </a:bodyPr>
          <a:lstStyle/>
          <a:p>
            <a:r>
              <a:rPr lang="en-US" sz="2127" b="1" dirty="0">
                <a:solidFill>
                  <a:schemeClr val="tx1">
                    <a:lumMod val="75000"/>
                    <a:lumOff val="25000"/>
                  </a:schemeClr>
                </a:solidFill>
              </a:rPr>
              <a:t>We welcome you world.</a:t>
            </a:r>
          </a:p>
        </p:txBody>
      </p:sp>
      <p:sp>
        <p:nvSpPr>
          <p:cNvPr id="12" name="Rectangle 11"/>
          <p:cNvSpPr/>
          <p:nvPr/>
        </p:nvSpPr>
        <p:spPr>
          <a:xfrm>
            <a:off x="4423643" y="4489021"/>
            <a:ext cx="3344716" cy="1293944"/>
          </a:xfrm>
          <a:prstGeom prst="rect">
            <a:avLst/>
          </a:prstGeom>
        </p:spPr>
        <p:txBody>
          <a:bodyPr wrap="square">
            <a:spAutoFit/>
          </a:bodyPr>
          <a:lstStyle/>
          <a:p>
            <a:pPr marL="227853" indent="-227853">
              <a:lnSpc>
                <a:spcPct val="150000"/>
              </a:lnSpc>
              <a:buFont typeface="Wingdings" panose="05000000000000000000" pitchFamily="2" charset="2"/>
              <a:buChar char="§"/>
            </a:pPr>
            <a:r>
              <a:rPr lang="en-US" sz="1063" dirty="0"/>
              <a:t>We welcome you to the colorful world of ABC.com. </a:t>
            </a:r>
          </a:p>
          <a:p>
            <a:pPr marL="227853" indent="-227853">
              <a:lnSpc>
                <a:spcPct val="150000"/>
              </a:lnSpc>
              <a:buFont typeface="Wingdings" panose="05000000000000000000" pitchFamily="2" charset="2"/>
              <a:buChar char="§"/>
            </a:pPr>
            <a:r>
              <a:rPr lang="en-US" sz="1063" dirty="0"/>
              <a:t>Get a whole new experience of a whole new experience</a:t>
            </a:r>
          </a:p>
          <a:p>
            <a:pPr marL="227853" indent="-227853">
              <a:lnSpc>
                <a:spcPct val="150000"/>
              </a:lnSpc>
              <a:buFont typeface="Wingdings" panose="05000000000000000000" pitchFamily="2" charset="2"/>
              <a:buChar char="§"/>
            </a:pPr>
            <a:r>
              <a:rPr lang="en-US" sz="1063" dirty="0"/>
              <a:t> Searching through different prospects to choose from for your perfect life partner.</a:t>
            </a:r>
          </a:p>
        </p:txBody>
      </p:sp>
      <p:sp>
        <p:nvSpPr>
          <p:cNvPr id="13" name="Rectangle 12"/>
          <p:cNvSpPr/>
          <p:nvPr/>
        </p:nvSpPr>
        <p:spPr>
          <a:xfrm>
            <a:off x="8204012" y="4482230"/>
            <a:ext cx="3256448" cy="1048557"/>
          </a:xfrm>
          <a:prstGeom prst="rect">
            <a:avLst/>
          </a:prstGeom>
        </p:spPr>
        <p:txBody>
          <a:bodyPr wrap="square">
            <a:spAutoFit/>
          </a:bodyPr>
          <a:lstStyle/>
          <a:p>
            <a:pPr marL="227853" indent="-227853">
              <a:lnSpc>
                <a:spcPct val="150000"/>
              </a:lnSpc>
              <a:buFont typeface="Wingdings" panose="05000000000000000000" pitchFamily="2" charset="2"/>
              <a:buChar char="§"/>
            </a:pPr>
            <a:r>
              <a:rPr lang="en-US" sz="1063" dirty="0"/>
              <a:t>We welcome you to the colorful world of ABC.com. </a:t>
            </a:r>
          </a:p>
          <a:p>
            <a:pPr marL="227853" indent="-227853">
              <a:lnSpc>
                <a:spcPct val="150000"/>
              </a:lnSpc>
              <a:buFont typeface="Wingdings" panose="05000000000000000000" pitchFamily="2" charset="2"/>
              <a:buChar char="§"/>
            </a:pPr>
            <a:r>
              <a:rPr lang="en-US" sz="1063" dirty="0"/>
              <a:t>Get a whole new experience of a whole new. </a:t>
            </a:r>
          </a:p>
          <a:p>
            <a:pPr marL="227853" indent="-227853">
              <a:lnSpc>
                <a:spcPct val="150000"/>
              </a:lnSpc>
              <a:buFont typeface="Wingdings" panose="05000000000000000000" pitchFamily="2" charset="2"/>
              <a:buChar char="§"/>
            </a:pPr>
            <a:r>
              <a:rPr lang="en-US" sz="1063" dirty="0"/>
              <a:t>Searching through different prospects to choose from for your perfect life partner.</a:t>
            </a:r>
          </a:p>
        </p:txBody>
      </p:sp>
      <p:sp>
        <p:nvSpPr>
          <p:cNvPr id="14" name="Rectangle 13"/>
          <p:cNvSpPr/>
          <p:nvPr/>
        </p:nvSpPr>
        <p:spPr>
          <a:xfrm>
            <a:off x="4640579" y="3659473"/>
            <a:ext cx="2731755" cy="746999"/>
          </a:xfrm>
          <a:prstGeom prst="rect">
            <a:avLst/>
          </a:prstGeom>
        </p:spPr>
        <p:txBody>
          <a:bodyPr wrap="square">
            <a:spAutoFit/>
          </a:bodyPr>
          <a:lstStyle/>
          <a:p>
            <a:r>
              <a:rPr lang="en-US" sz="2127" b="1" dirty="0">
                <a:solidFill>
                  <a:schemeClr val="tx1">
                    <a:lumMod val="75000"/>
                    <a:lumOff val="25000"/>
                  </a:schemeClr>
                </a:solidFill>
              </a:rPr>
              <a:t>We welcome you world.</a:t>
            </a:r>
          </a:p>
        </p:txBody>
      </p:sp>
      <p:sp>
        <p:nvSpPr>
          <p:cNvPr id="15" name="Rectangle 14"/>
          <p:cNvSpPr/>
          <p:nvPr/>
        </p:nvSpPr>
        <p:spPr>
          <a:xfrm>
            <a:off x="8422224" y="3659473"/>
            <a:ext cx="2731755" cy="746999"/>
          </a:xfrm>
          <a:prstGeom prst="rect">
            <a:avLst/>
          </a:prstGeom>
        </p:spPr>
        <p:txBody>
          <a:bodyPr wrap="square">
            <a:spAutoFit/>
          </a:bodyPr>
          <a:lstStyle/>
          <a:p>
            <a:r>
              <a:rPr lang="en-US" sz="2127" b="1" dirty="0">
                <a:solidFill>
                  <a:schemeClr val="tx1">
                    <a:lumMod val="75000"/>
                    <a:lumOff val="25000"/>
                  </a:schemeClr>
                </a:solidFill>
              </a:rPr>
              <a:t>We welcome you world.</a:t>
            </a:r>
          </a:p>
        </p:txBody>
      </p:sp>
      <p:sp>
        <p:nvSpPr>
          <p:cNvPr id="16" name="Rectangle 15"/>
          <p:cNvSpPr/>
          <p:nvPr/>
        </p:nvSpPr>
        <p:spPr>
          <a:xfrm>
            <a:off x="731541" y="4489020"/>
            <a:ext cx="3344716" cy="1293944"/>
          </a:xfrm>
          <a:prstGeom prst="rect">
            <a:avLst/>
          </a:prstGeom>
        </p:spPr>
        <p:txBody>
          <a:bodyPr wrap="square">
            <a:spAutoFit/>
          </a:bodyPr>
          <a:lstStyle/>
          <a:p>
            <a:pPr marL="227853" indent="-227853">
              <a:lnSpc>
                <a:spcPct val="150000"/>
              </a:lnSpc>
              <a:buFont typeface="Wingdings" panose="05000000000000000000" pitchFamily="2" charset="2"/>
              <a:buChar char="§"/>
            </a:pPr>
            <a:r>
              <a:rPr lang="en-US" sz="1063" dirty="0"/>
              <a:t>We welcome you to the colorful world of ABC.com. </a:t>
            </a:r>
          </a:p>
          <a:p>
            <a:pPr marL="227853" indent="-227853">
              <a:lnSpc>
                <a:spcPct val="150000"/>
              </a:lnSpc>
              <a:buFont typeface="Wingdings" panose="05000000000000000000" pitchFamily="2" charset="2"/>
              <a:buChar char="§"/>
            </a:pPr>
            <a:r>
              <a:rPr lang="en-US" sz="1063" dirty="0"/>
              <a:t>Get a whole new experience of a whole new experience</a:t>
            </a:r>
          </a:p>
          <a:p>
            <a:pPr marL="227853" indent="-227853">
              <a:lnSpc>
                <a:spcPct val="150000"/>
              </a:lnSpc>
              <a:buFont typeface="Wingdings" panose="05000000000000000000" pitchFamily="2" charset="2"/>
              <a:buChar char="§"/>
            </a:pPr>
            <a:r>
              <a:rPr lang="en-US" sz="1063" dirty="0"/>
              <a:t> Searching through different prospects to choose from for your perfect life partner.</a:t>
            </a:r>
          </a:p>
        </p:txBody>
      </p:sp>
    </p:spTree>
    <p:extLst>
      <p:ext uri="{BB962C8B-B14F-4D97-AF65-F5344CB8AC3E}">
        <p14:creationId xmlns:p14="http://schemas.microsoft.com/office/powerpoint/2010/main" val="1219227534"/>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a:t>Your Title Goes Here</a:t>
            </a:r>
            <a:endParaRPr lang="en-US" dirty="0"/>
          </a:p>
        </p:txBody>
      </p:sp>
      <p:sp>
        <p:nvSpPr>
          <p:cNvPr id="5" name="Text Placeholder 4"/>
          <p:cNvSpPr>
            <a:spLocks noGrp="1"/>
          </p:cNvSpPr>
          <p:nvPr>
            <p:ph type="body" sz="quarter" idx="11"/>
          </p:nvPr>
        </p:nvSpPr>
        <p:spPr/>
        <p:txBody>
          <a:bodyPr/>
          <a:lstStyle/>
          <a:p>
            <a:r>
              <a:rPr lang="en-GB" dirty="0"/>
              <a:t>Your awesome subtitle goes here. Keep it Short &amp; Impactful.</a:t>
            </a:r>
            <a:endParaRPr lang="en-US" dirty="0"/>
          </a:p>
        </p:txBody>
      </p:sp>
      <p:pic>
        <p:nvPicPr>
          <p:cNvPr id="11" name="Picture Placeholder 10">
            <a:extLst>
              <a:ext uri="{FF2B5EF4-FFF2-40B4-BE49-F238E27FC236}">
                <a16:creationId xmlns:a16="http://schemas.microsoft.com/office/drawing/2014/main" id="{E48DF35B-27BF-B2BA-0C74-747EFBF7169E}"/>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6408" b="36408"/>
          <a:stretch>
            <a:fillRect/>
          </a:stretch>
        </p:blipFill>
        <p:spPr/>
      </p:pic>
      <p:sp>
        <p:nvSpPr>
          <p:cNvPr id="3" name="Rectangle 2"/>
          <p:cNvSpPr/>
          <p:nvPr/>
        </p:nvSpPr>
        <p:spPr>
          <a:xfrm>
            <a:off x="731542" y="1636618"/>
            <a:ext cx="4667382" cy="4390247"/>
          </a:xfrm>
          <a:prstGeom prst="rect">
            <a:avLst/>
          </a:prstGeom>
          <a:solidFill>
            <a:srgbClr val="E95DAA">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2"/>
          </a:p>
        </p:txBody>
      </p:sp>
      <p:sp>
        <p:nvSpPr>
          <p:cNvPr id="8" name="Rectangle 7"/>
          <p:cNvSpPr/>
          <p:nvPr/>
        </p:nvSpPr>
        <p:spPr>
          <a:xfrm>
            <a:off x="1373857" y="3208117"/>
            <a:ext cx="2731755" cy="746999"/>
          </a:xfrm>
          <a:prstGeom prst="rect">
            <a:avLst/>
          </a:prstGeom>
        </p:spPr>
        <p:txBody>
          <a:bodyPr wrap="square">
            <a:spAutoFit/>
          </a:bodyPr>
          <a:lstStyle/>
          <a:p>
            <a:r>
              <a:rPr lang="en-US" sz="2127" b="1" dirty="0">
                <a:solidFill>
                  <a:schemeClr val="bg1"/>
                </a:solidFill>
              </a:rPr>
              <a:t>We welcome you world.</a:t>
            </a:r>
          </a:p>
        </p:txBody>
      </p:sp>
      <p:sp>
        <p:nvSpPr>
          <p:cNvPr id="9" name="Rectangle 8"/>
          <p:cNvSpPr/>
          <p:nvPr/>
        </p:nvSpPr>
        <p:spPr>
          <a:xfrm>
            <a:off x="1373857" y="4037664"/>
            <a:ext cx="3344716" cy="1293944"/>
          </a:xfrm>
          <a:prstGeom prst="rect">
            <a:avLst/>
          </a:prstGeom>
        </p:spPr>
        <p:txBody>
          <a:bodyPr wrap="square">
            <a:spAutoFit/>
          </a:bodyPr>
          <a:lstStyle/>
          <a:p>
            <a:pPr marL="227853" indent="-227853">
              <a:lnSpc>
                <a:spcPct val="150000"/>
              </a:lnSpc>
              <a:buFont typeface="Wingdings" panose="05000000000000000000" pitchFamily="2" charset="2"/>
              <a:buChar char="§"/>
            </a:pPr>
            <a:r>
              <a:rPr lang="en-US" sz="1063" dirty="0">
                <a:solidFill>
                  <a:schemeClr val="bg1"/>
                </a:solidFill>
              </a:rPr>
              <a:t>We welcome you to the colorful world of ABC.com. </a:t>
            </a:r>
          </a:p>
          <a:p>
            <a:pPr marL="227853" indent="-227853">
              <a:lnSpc>
                <a:spcPct val="150000"/>
              </a:lnSpc>
              <a:buFont typeface="Wingdings" panose="05000000000000000000" pitchFamily="2" charset="2"/>
              <a:buChar char="§"/>
            </a:pPr>
            <a:r>
              <a:rPr lang="en-US" sz="1063" dirty="0">
                <a:solidFill>
                  <a:schemeClr val="bg1"/>
                </a:solidFill>
              </a:rPr>
              <a:t>Get a whole new experience of a whole new experience</a:t>
            </a:r>
          </a:p>
          <a:p>
            <a:pPr marL="227853" indent="-227853">
              <a:lnSpc>
                <a:spcPct val="150000"/>
              </a:lnSpc>
              <a:buFont typeface="Wingdings" panose="05000000000000000000" pitchFamily="2" charset="2"/>
              <a:buChar char="§"/>
            </a:pPr>
            <a:r>
              <a:rPr lang="en-US" sz="1063" dirty="0">
                <a:solidFill>
                  <a:schemeClr val="bg1"/>
                </a:solidFill>
              </a:rPr>
              <a:t> Searching through different prospects to choose from for your perfect life partner.</a:t>
            </a:r>
          </a:p>
        </p:txBody>
      </p:sp>
    </p:spTree>
    <p:extLst>
      <p:ext uri="{BB962C8B-B14F-4D97-AF65-F5344CB8AC3E}">
        <p14:creationId xmlns:p14="http://schemas.microsoft.com/office/powerpoint/2010/main" val="998616286"/>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8475962" y="3208478"/>
            <a:ext cx="854242" cy="85424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2"/>
          </a:p>
        </p:txBody>
      </p:sp>
      <p:sp>
        <p:nvSpPr>
          <p:cNvPr id="13" name="Rectangle 12"/>
          <p:cNvSpPr/>
          <p:nvPr/>
        </p:nvSpPr>
        <p:spPr>
          <a:xfrm>
            <a:off x="4806581" y="3208478"/>
            <a:ext cx="854242" cy="854242"/>
          </a:xfrm>
          <a:prstGeom prst="rect">
            <a:avLst/>
          </a:prstGeom>
          <a:solidFill>
            <a:srgbClr val="E95DAA"/>
          </a:solidFill>
          <a:ln>
            <a:solidFill>
              <a:srgbClr val="E95D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2"/>
          </a:p>
        </p:txBody>
      </p:sp>
      <p:sp>
        <p:nvSpPr>
          <p:cNvPr id="3" name="Rectangle 2"/>
          <p:cNvSpPr/>
          <p:nvPr/>
        </p:nvSpPr>
        <p:spPr>
          <a:xfrm>
            <a:off x="1181204" y="3208478"/>
            <a:ext cx="854242" cy="85424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2"/>
          </a:p>
        </p:txBody>
      </p:sp>
      <p:sp>
        <p:nvSpPr>
          <p:cNvPr id="4" name="Text Placeholder 3"/>
          <p:cNvSpPr>
            <a:spLocks noGrp="1"/>
          </p:cNvSpPr>
          <p:nvPr>
            <p:ph type="body" sz="quarter" idx="10"/>
          </p:nvPr>
        </p:nvSpPr>
        <p:spPr/>
        <p:txBody>
          <a:bodyPr/>
          <a:lstStyle/>
          <a:p>
            <a:r>
              <a:rPr lang="en-GB" dirty="0"/>
              <a:t>Your Title Goes Here</a:t>
            </a:r>
            <a:endParaRPr lang="en-US" dirty="0"/>
          </a:p>
        </p:txBody>
      </p:sp>
      <p:sp>
        <p:nvSpPr>
          <p:cNvPr id="5" name="Text Placeholder 4"/>
          <p:cNvSpPr>
            <a:spLocks noGrp="1"/>
          </p:cNvSpPr>
          <p:nvPr>
            <p:ph type="body" sz="quarter" idx="11"/>
          </p:nvPr>
        </p:nvSpPr>
        <p:spPr/>
        <p:txBody>
          <a:bodyPr/>
          <a:lstStyle/>
          <a:p>
            <a:r>
              <a:rPr lang="en-GB" dirty="0"/>
              <a:t>Your awesome subtitle goes here. Keep it Short &amp; Impactful.</a:t>
            </a:r>
            <a:endParaRPr lang="en-US" dirty="0"/>
          </a:p>
        </p:txBody>
      </p:sp>
      <p:pic>
        <p:nvPicPr>
          <p:cNvPr id="21" name="Picture Placeholder 20">
            <a:extLst>
              <a:ext uri="{FF2B5EF4-FFF2-40B4-BE49-F238E27FC236}">
                <a16:creationId xmlns:a16="http://schemas.microsoft.com/office/drawing/2014/main" id="{48F54A27-564C-2F3A-B413-BE8A48978B2F}"/>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4" t="33869" r="-14" b="51119"/>
          <a:stretch/>
        </p:blipFill>
        <p:spPr>
          <a:xfrm>
            <a:off x="731542" y="1636619"/>
            <a:ext cx="10728918" cy="1073403"/>
          </a:xfrm>
        </p:spPr>
      </p:pic>
      <p:sp>
        <p:nvSpPr>
          <p:cNvPr id="6" name="Rectangle 5"/>
          <p:cNvSpPr/>
          <p:nvPr/>
        </p:nvSpPr>
        <p:spPr>
          <a:xfrm>
            <a:off x="1181205" y="4316641"/>
            <a:ext cx="2575774" cy="891911"/>
          </a:xfrm>
          <a:prstGeom prst="rect">
            <a:avLst/>
          </a:prstGeom>
        </p:spPr>
        <p:txBody>
          <a:bodyPr wrap="square">
            <a:spAutoFit/>
          </a:bodyPr>
          <a:lstStyle/>
          <a:p>
            <a:pPr>
              <a:lnSpc>
                <a:spcPct val="150000"/>
              </a:lnSpc>
            </a:pPr>
            <a:r>
              <a:rPr lang="en-US" sz="1196" dirty="0"/>
              <a:t>We welcome you to the colorful world of ABC.com. We welcome you to the colorful world of ABC.com. </a:t>
            </a:r>
          </a:p>
        </p:txBody>
      </p:sp>
      <p:sp>
        <p:nvSpPr>
          <p:cNvPr id="7" name="Rectangle 6"/>
          <p:cNvSpPr/>
          <p:nvPr/>
        </p:nvSpPr>
        <p:spPr>
          <a:xfrm>
            <a:off x="4806582" y="4316641"/>
            <a:ext cx="2575774" cy="891911"/>
          </a:xfrm>
          <a:prstGeom prst="rect">
            <a:avLst/>
          </a:prstGeom>
        </p:spPr>
        <p:txBody>
          <a:bodyPr wrap="square">
            <a:spAutoFit/>
          </a:bodyPr>
          <a:lstStyle/>
          <a:p>
            <a:pPr>
              <a:lnSpc>
                <a:spcPct val="150000"/>
              </a:lnSpc>
            </a:pPr>
            <a:r>
              <a:rPr lang="en-US" sz="1196" dirty="0"/>
              <a:t>We welcome you to the colorful world of ABC.com. We welcome you to the colorful world of ABC.com. </a:t>
            </a:r>
          </a:p>
        </p:txBody>
      </p:sp>
      <p:sp>
        <p:nvSpPr>
          <p:cNvPr id="8" name="Rectangle 7"/>
          <p:cNvSpPr/>
          <p:nvPr/>
        </p:nvSpPr>
        <p:spPr>
          <a:xfrm>
            <a:off x="8475962" y="4316640"/>
            <a:ext cx="2575774" cy="891911"/>
          </a:xfrm>
          <a:prstGeom prst="rect">
            <a:avLst/>
          </a:prstGeom>
        </p:spPr>
        <p:txBody>
          <a:bodyPr wrap="square">
            <a:spAutoFit/>
          </a:bodyPr>
          <a:lstStyle/>
          <a:p>
            <a:pPr>
              <a:lnSpc>
                <a:spcPct val="150000"/>
              </a:lnSpc>
            </a:pPr>
            <a:r>
              <a:rPr lang="en-US" sz="1196" dirty="0"/>
              <a:t>We welcome you to the colorful world of ABC.com. We welcome you to the colorful world of ABC.com. </a:t>
            </a:r>
          </a:p>
        </p:txBody>
      </p:sp>
      <p:sp>
        <p:nvSpPr>
          <p:cNvPr id="9" name="Shape 2540"/>
          <p:cNvSpPr/>
          <p:nvPr/>
        </p:nvSpPr>
        <p:spPr>
          <a:xfrm>
            <a:off x="1424953" y="3452227"/>
            <a:ext cx="366743" cy="366743"/>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1"/>
          </a:solidFill>
          <a:ln w="12700">
            <a:miter lim="400000"/>
          </a:ln>
        </p:spPr>
        <p:txBody>
          <a:bodyPr lIns="18977" tIns="18977" rIns="18977" bIns="18977" anchor="ctr"/>
          <a:lstStyle/>
          <a:p>
            <a:pPr defTabSz="227724">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5" spc="399">
              <a:solidFill>
                <a:schemeClr val="tx1">
                  <a:lumMod val="50000"/>
                  <a:lumOff val="50000"/>
                </a:schemeClr>
              </a:solidFill>
              <a:latin typeface="+mj-lt"/>
            </a:endParaRPr>
          </a:p>
        </p:txBody>
      </p:sp>
      <p:sp>
        <p:nvSpPr>
          <p:cNvPr id="11" name="Shape 2600"/>
          <p:cNvSpPr/>
          <p:nvPr/>
        </p:nvSpPr>
        <p:spPr>
          <a:xfrm>
            <a:off x="8719711" y="3452227"/>
            <a:ext cx="366743" cy="36674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moveTo>
                  <a:pt x="16200" y="10309"/>
                </a:moveTo>
                <a:lnTo>
                  <a:pt x="11291" y="10309"/>
                </a:lnTo>
                <a:lnTo>
                  <a:pt x="11291" y="5401"/>
                </a:lnTo>
                <a:cubicBezTo>
                  <a:pt x="11291" y="5129"/>
                  <a:pt x="11071" y="4909"/>
                  <a:pt x="10800" y="4909"/>
                </a:cubicBezTo>
                <a:cubicBezTo>
                  <a:pt x="10529" y="4909"/>
                  <a:pt x="10309" y="5129"/>
                  <a:pt x="10309" y="5401"/>
                </a:cubicBezTo>
                <a:lnTo>
                  <a:pt x="10309" y="10309"/>
                </a:lnTo>
                <a:lnTo>
                  <a:pt x="5400" y="10309"/>
                </a:lnTo>
                <a:cubicBezTo>
                  <a:pt x="5129" y="10309"/>
                  <a:pt x="4909" y="10529"/>
                  <a:pt x="4909" y="10800"/>
                </a:cubicBezTo>
                <a:cubicBezTo>
                  <a:pt x="4909" y="11072"/>
                  <a:pt x="5129" y="11292"/>
                  <a:pt x="5400" y="11292"/>
                </a:cubicBezTo>
                <a:lnTo>
                  <a:pt x="10309" y="11292"/>
                </a:lnTo>
                <a:lnTo>
                  <a:pt x="10309" y="16200"/>
                </a:lnTo>
                <a:cubicBezTo>
                  <a:pt x="10309" y="16472"/>
                  <a:pt x="10529" y="16691"/>
                  <a:pt x="10800" y="16691"/>
                </a:cubicBezTo>
                <a:cubicBezTo>
                  <a:pt x="11071" y="16691"/>
                  <a:pt x="11291" y="16472"/>
                  <a:pt x="11291" y="16200"/>
                </a:cubicBezTo>
                <a:lnTo>
                  <a:pt x="11291" y="11292"/>
                </a:lnTo>
                <a:lnTo>
                  <a:pt x="16200" y="11292"/>
                </a:lnTo>
                <a:cubicBezTo>
                  <a:pt x="16471" y="11292"/>
                  <a:pt x="16691" y="11072"/>
                  <a:pt x="16691" y="10800"/>
                </a:cubicBezTo>
                <a:cubicBezTo>
                  <a:pt x="16691" y="10529"/>
                  <a:pt x="16471" y="10309"/>
                  <a:pt x="16200" y="10309"/>
                </a:cubicBezTo>
              </a:path>
            </a:pathLst>
          </a:custGeom>
          <a:solidFill>
            <a:schemeClr val="bg1"/>
          </a:solidFill>
          <a:ln w="12700">
            <a:miter lim="400000"/>
          </a:ln>
        </p:spPr>
        <p:txBody>
          <a:bodyPr lIns="18977" tIns="18977" rIns="18977" bIns="18977" anchor="ctr"/>
          <a:lstStyle/>
          <a:p>
            <a:pPr defTabSz="227724">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5" spc="399">
              <a:solidFill>
                <a:schemeClr val="tx1">
                  <a:lumMod val="50000"/>
                  <a:lumOff val="50000"/>
                </a:schemeClr>
              </a:solidFill>
              <a:latin typeface="+mj-lt"/>
            </a:endParaRPr>
          </a:p>
        </p:txBody>
      </p:sp>
      <p:sp>
        <p:nvSpPr>
          <p:cNvPr id="12" name="Shape 2615"/>
          <p:cNvSpPr/>
          <p:nvPr/>
        </p:nvSpPr>
        <p:spPr>
          <a:xfrm>
            <a:off x="5050330" y="3452227"/>
            <a:ext cx="366743" cy="366743"/>
          </a:xfrm>
          <a:custGeom>
            <a:avLst/>
            <a:gdLst/>
            <a:ahLst/>
            <a:cxnLst>
              <a:cxn ang="0">
                <a:pos x="wd2" y="hd2"/>
              </a:cxn>
              <a:cxn ang="5400000">
                <a:pos x="wd2" y="hd2"/>
              </a:cxn>
              <a:cxn ang="10800000">
                <a:pos x="wd2" y="hd2"/>
              </a:cxn>
              <a:cxn ang="16200000">
                <a:pos x="wd2" y="hd2"/>
              </a:cxn>
            </a:cxnLst>
            <a:rect l="0" t="0" r="r" b="b"/>
            <a:pathLst>
              <a:path w="21600" h="21600" extrusionOk="0">
                <a:moveTo>
                  <a:pt x="17593" y="17878"/>
                </a:moveTo>
                <a:cubicBezTo>
                  <a:pt x="16514" y="16546"/>
                  <a:pt x="15177" y="15812"/>
                  <a:pt x="14084" y="15323"/>
                </a:cubicBezTo>
                <a:cubicBezTo>
                  <a:pt x="13842" y="15214"/>
                  <a:pt x="13687" y="15099"/>
                  <a:pt x="13598" y="14990"/>
                </a:cubicBezTo>
                <a:cubicBezTo>
                  <a:pt x="15238" y="14959"/>
                  <a:pt x="16521" y="14237"/>
                  <a:pt x="16581" y="14203"/>
                </a:cubicBezTo>
                <a:cubicBezTo>
                  <a:pt x="16751" y="14106"/>
                  <a:pt x="16846" y="13918"/>
                  <a:pt x="16826" y="13724"/>
                </a:cubicBezTo>
                <a:cubicBezTo>
                  <a:pt x="16807" y="13546"/>
                  <a:pt x="16693" y="13394"/>
                  <a:pt x="16530" y="13325"/>
                </a:cubicBezTo>
                <a:cubicBezTo>
                  <a:pt x="16461" y="13275"/>
                  <a:pt x="15663" y="12629"/>
                  <a:pt x="15663" y="9051"/>
                </a:cubicBezTo>
                <a:cubicBezTo>
                  <a:pt x="15663" y="5000"/>
                  <a:pt x="14115" y="2945"/>
                  <a:pt x="11061" y="2945"/>
                </a:cubicBezTo>
                <a:cubicBezTo>
                  <a:pt x="8481" y="2945"/>
                  <a:pt x="5845" y="3642"/>
                  <a:pt x="5845" y="8806"/>
                </a:cubicBezTo>
                <a:cubicBezTo>
                  <a:pt x="5845" y="12555"/>
                  <a:pt x="5219" y="13278"/>
                  <a:pt x="5122" y="13367"/>
                </a:cubicBezTo>
                <a:cubicBezTo>
                  <a:pt x="4957" y="13416"/>
                  <a:pt x="4826" y="13551"/>
                  <a:pt x="4784" y="13723"/>
                </a:cubicBezTo>
                <a:cubicBezTo>
                  <a:pt x="4734" y="13935"/>
                  <a:pt x="4828" y="14153"/>
                  <a:pt x="5015" y="14262"/>
                </a:cubicBezTo>
                <a:cubicBezTo>
                  <a:pt x="6396" y="15064"/>
                  <a:pt x="7482" y="15136"/>
                  <a:pt x="8065" y="15091"/>
                </a:cubicBezTo>
                <a:cubicBezTo>
                  <a:pt x="7994" y="15151"/>
                  <a:pt x="7850" y="15241"/>
                  <a:pt x="7564" y="15335"/>
                </a:cubicBezTo>
                <a:cubicBezTo>
                  <a:pt x="6211" y="15776"/>
                  <a:pt x="4766" y="16807"/>
                  <a:pt x="3958" y="17834"/>
                </a:cubicBezTo>
                <a:cubicBezTo>
                  <a:pt x="2125" y="16050"/>
                  <a:pt x="982" y="13560"/>
                  <a:pt x="982" y="10800"/>
                </a:cubicBezTo>
                <a:cubicBezTo>
                  <a:pt x="982" y="5377"/>
                  <a:pt x="5377" y="982"/>
                  <a:pt x="10800" y="982"/>
                </a:cubicBezTo>
                <a:cubicBezTo>
                  <a:pt x="16222" y="982"/>
                  <a:pt x="20618" y="5377"/>
                  <a:pt x="20618" y="10800"/>
                </a:cubicBezTo>
                <a:cubicBezTo>
                  <a:pt x="20618" y="13584"/>
                  <a:pt x="19454" y="16092"/>
                  <a:pt x="17593" y="17878"/>
                </a:cubicBezTo>
                <a:moveTo>
                  <a:pt x="10800" y="20618"/>
                </a:moveTo>
                <a:cubicBezTo>
                  <a:pt x="8489" y="20618"/>
                  <a:pt x="6370" y="19815"/>
                  <a:pt x="4693" y="18480"/>
                </a:cubicBezTo>
                <a:cubicBezTo>
                  <a:pt x="5360" y="17604"/>
                  <a:pt x="6693" y="16652"/>
                  <a:pt x="7869" y="16268"/>
                </a:cubicBezTo>
                <a:cubicBezTo>
                  <a:pt x="8578" y="16037"/>
                  <a:pt x="8988" y="15688"/>
                  <a:pt x="9087" y="15232"/>
                </a:cubicBezTo>
                <a:cubicBezTo>
                  <a:pt x="9214" y="14656"/>
                  <a:pt x="8775" y="14230"/>
                  <a:pt x="8725" y="14183"/>
                </a:cubicBezTo>
                <a:cubicBezTo>
                  <a:pt x="8597" y="14065"/>
                  <a:pt x="8412" y="14025"/>
                  <a:pt x="8246" y="14075"/>
                </a:cubicBezTo>
                <a:cubicBezTo>
                  <a:pt x="8208" y="14086"/>
                  <a:pt x="7406" y="14309"/>
                  <a:pt x="6089" y="13714"/>
                </a:cubicBezTo>
                <a:cubicBezTo>
                  <a:pt x="6486" y="13026"/>
                  <a:pt x="6826" y="11618"/>
                  <a:pt x="6826" y="8806"/>
                </a:cubicBezTo>
                <a:cubicBezTo>
                  <a:pt x="6826" y="4301"/>
                  <a:pt x="8829" y="3928"/>
                  <a:pt x="11061" y="3928"/>
                </a:cubicBezTo>
                <a:cubicBezTo>
                  <a:pt x="12615" y="3928"/>
                  <a:pt x="14681" y="4458"/>
                  <a:pt x="14681" y="9051"/>
                </a:cubicBezTo>
                <a:cubicBezTo>
                  <a:pt x="14681" y="11662"/>
                  <a:pt x="15092" y="12966"/>
                  <a:pt x="15499" y="13617"/>
                </a:cubicBezTo>
                <a:cubicBezTo>
                  <a:pt x="14943" y="13829"/>
                  <a:pt x="14058" y="14076"/>
                  <a:pt x="13097" y="13993"/>
                </a:cubicBezTo>
                <a:cubicBezTo>
                  <a:pt x="12883" y="13971"/>
                  <a:pt x="12690" y="14092"/>
                  <a:pt x="12605" y="14285"/>
                </a:cubicBezTo>
                <a:cubicBezTo>
                  <a:pt x="12420" y="14704"/>
                  <a:pt x="12408" y="15649"/>
                  <a:pt x="13683" y="16219"/>
                </a:cubicBezTo>
                <a:cubicBezTo>
                  <a:pt x="14677" y="16664"/>
                  <a:pt x="15893" y="17331"/>
                  <a:pt x="16850" y="18522"/>
                </a:cubicBezTo>
                <a:cubicBezTo>
                  <a:pt x="15182" y="19831"/>
                  <a:pt x="13085" y="20618"/>
                  <a:pt x="10800" y="20618"/>
                </a:cubicBezTo>
                <a:moveTo>
                  <a:pt x="10800" y="0"/>
                </a:moveTo>
                <a:cubicBezTo>
                  <a:pt x="4835" y="0"/>
                  <a:pt x="0" y="4836"/>
                  <a:pt x="0" y="10800"/>
                </a:cubicBezTo>
                <a:cubicBezTo>
                  <a:pt x="0" y="16765"/>
                  <a:pt x="4835" y="21600"/>
                  <a:pt x="10800" y="21600"/>
                </a:cubicBezTo>
                <a:cubicBezTo>
                  <a:pt x="16764" y="21600"/>
                  <a:pt x="21600" y="16765"/>
                  <a:pt x="21600" y="10800"/>
                </a:cubicBezTo>
                <a:cubicBezTo>
                  <a:pt x="21600" y="4836"/>
                  <a:pt x="16764" y="0"/>
                  <a:pt x="10800" y="0"/>
                </a:cubicBezTo>
              </a:path>
            </a:pathLst>
          </a:custGeom>
          <a:solidFill>
            <a:schemeClr val="bg1"/>
          </a:solidFill>
          <a:ln w="12700">
            <a:miter lim="400000"/>
          </a:ln>
        </p:spPr>
        <p:txBody>
          <a:bodyPr lIns="18977" tIns="18977" rIns="18977" bIns="18977" anchor="ctr"/>
          <a:lstStyle/>
          <a:p>
            <a:pPr defTabSz="227724">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5" spc="399">
              <a:solidFill>
                <a:schemeClr val="tx1">
                  <a:lumMod val="50000"/>
                  <a:lumOff val="50000"/>
                </a:schemeClr>
              </a:solidFill>
              <a:latin typeface="+mj-lt"/>
            </a:endParaRPr>
          </a:p>
        </p:txBody>
      </p:sp>
    </p:spTree>
    <p:extLst>
      <p:ext uri="{BB962C8B-B14F-4D97-AF65-F5344CB8AC3E}">
        <p14:creationId xmlns:p14="http://schemas.microsoft.com/office/powerpoint/2010/main" val="2467113698"/>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a:t>Your Title Goes Here</a:t>
            </a:r>
            <a:endParaRPr lang="en-US" dirty="0"/>
          </a:p>
        </p:txBody>
      </p:sp>
      <p:sp>
        <p:nvSpPr>
          <p:cNvPr id="5" name="Text Placeholder 4"/>
          <p:cNvSpPr>
            <a:spLocks noGrp="1"/>
          </p:cNvSpPr>
          <p:nvPr>
            <p:ph type="body" sz="quarter" idx="11"/>
          </p:nvPr>
        </p:nvSpPr>
        <p:spPr/>
        <p:txBody>
          <a:bodyPr/>
          <a:lstStyle/>
          <a:p>
            <a:r>
              <a:rPr lang="en-GB"/>
              <a:t>Your awesome subtitle goes here. Keep it Short &amp; Impactful.</a:t>
            </a:r>
            <a:endParaRPr lang="en-US" dirty="0"/>
          </a:p>
        </p:txBody>
      </p:sp>
      <p:pic>
        <p:nvPicPr>
          <p:cNvPr id="6" name="Picture Placeholder 5">
            <a:extLst>
              <a:ext uri="{FF2B5EF4-FFF2-40B4-BE49-F238E27FC236}">
                <a16:creationId xmlns:a16="http://schemas.microsoft.com/office/drawing/2014/main" id="{E91F7250-FB0B-9F7B-9E8A-E720CD6073F3}"/>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5611" r="5611"/>
          <a:stretch>
            <a:fillRect/>
          </a:stretch>
        </p:blipFill>
        <p:spPr/>
      </p:pic>
      <p:pic>
        <p:nvPicPr>
          <p:cNvPr id="17" name="Picture Placeholder 16">
            <a:extLst>
              <a:ext uri="{FF2B5EF4-FFF2-40B4-BE49-F238E27FC236}">
                <a16:creationId xmlns:a16="http://schemas.microsoft.com/office/drawing/2014/main" id="{7E1A52AC-52C2-FC10-068A-AC8A3AAF52C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0262" r="30262"/>
          <a:stretch>
            <a:fillRect/>
          </a:stretch>
        </p:blipFill>
        <p:spPr/>
      </p:pic>
      <p:pic>
        <p:nvPicPr>
          <p:cNvPr id="19" name="Picture Placeholder 18">
            <a:extLst>
              <a:ext uri="{FF2B5EF4-FFF2-40B4-BE49-F238E27FC236}">
                <a16:creationId xmlns:a16="http://schemas.microsoft.com/office/drawing/2014/main" id="{0C57055C-E722-DF26-8580-806A5C156D91}"/>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30255" r="30255"/>
          <a:stretch>
            <a:fillRect/>
          </a:stretch>
        </p:blipFill>
        <p:spPr/>
      </p:pic>
      <p:sp>
        <p:nvSpPr>
          <p:cNvPr id="9" name="Picture Placeholder 5"/>
          <p:cNvSpPr txBox="1">
            <a:spLocks/>
          </p:cNvSpPr>
          <p:nvPr/>
        </p:nvSpPr>
        <p:spPr>
          <a:xfrm>
            <a:off x="0" y="-10351"/>
            <a:ext cx="12192000" cy="6878702"/>
          </a:xfrm>
          <a:prstGeom prst="rect">
            <a:avLst/>
          </a:prstGeom>
          <a:solidFill>
            <a:schemeClr val="tx1">
              <a:alpha val="60000"/>
            </a:schemeClr>
          </a:solidFill>
        </p:spPr>
      </p:sp>
      <p:sp>
        <p:nvSpPr>
          <p:cNvPr id="20" name="Rectangle 19">
            <a:extLst>
              <a:ext uri="{FF2B5EF4-FFF2-40B4-BE49-F238E27FC236}">
                <a16:creationId xmlns:a16="http://schemas.microsoft.com/office/drawing/2014/main" id="{6A63617D-F9BD-2608-DAAE-A77A6847939E}"/>
              </a:ext>
            </a:extLst>
          </p:cNvPr>
          <p:cNvSpPr/>
          <p:nvPr/>
        </p:nvSpPr>
        <p:spPr>
          <a:xfrm>
            <a:off x="731541" y="1636619"/>
            <a:ext cx="2731755" cy="746999"/>
          </a:xfrm>
          <a:prstGeom prst="rect">
            <a:avLst/>
          </a:prstGeom>
        </p:spPr>
        <p:txBody>
          <a:bodyPr wrap="square">
            <a:spAutoFit/>
          </a:bodyPr>
          <a:lstStyle/>
          <a:p>
            <a:r>
              <a:rPr lang="en-US" sz="2127" b="1" dirty="0">
                <a:solidFill>
                  <a:schemeClr val="bg1"/>
                </a:solidFill>
              </a:rPr>
              <a:t>We welcome you world.</a:t>
            </a:r>
          </a:p>
        </p:txBody>
      </p:sp>
      <p:sp>
        <p:nvSpPr>
          <p:cNvPr id="21" name="Rectangle 20">
            <a:extLst>
              <a:ext uri="{FF2B5EF4-FFF2-40B4-BE49-F238E27FC236}">
                <a16:creationId xmlns:a16="http://schemas.microsoft.com/office/drawing/2014/main" id="{450FD09D-5CEF-4207-E82A-3A3DAE242F72}"/>
              </a:ext>
            </a:extLst>
          </p:cNvPr>
          <p:cNvSpPr/>
          <p:nvPr/>
        </p:nvSpPr>
        <p:spPr>
          <a:xfrm>
            <a:off x="4207178" y="2466166"/>
            <a:ext cx="3344716" cy="1293944"/>
          </a:xfrm>
          <a:prstGeom prst="rect">
            <a:avLst/>
          </a:prstGeom>
        </p:spPr>
        <p:txBody>
          <a:bodyPr wrap="square">
            <a:spAutoFit/>
          </a:bodyPr>
          <a:lstStyle/>
          <a:p>
            <a:pPr marL="227853" indent="-227853">
              <a:lnSpc>
                <a:spcPct val="150000"/>
              </a:lnSpc>
              <a:buFont typeface="Wingdings" panose="05000000000000000000" pitchFamily="2" charset="2"/>
              <a:buChar char="§"/>
            </a:pPr>
            <a:r>
              <a:rPr lang="en-US" sz="1063" dirty="0">
                <a:solidFill>
                  <a:schemeClr val="bg1"/>
                </a:solidFill>
              </a:rPr>
              <a:t>We welcome you to the colorful world of ABC.com. </a:t>
            </a:r>
          </a:p>
          <a:p>
            <a:pPr marL="227853" indent="-227853">
              <a:lnSpc>
                <a:spcPct val="150000"/>
              </a:lnSpc>
              <a:buFont typeface="Wingdings" panose="05000000000000000000" pitchFamily="2" charset="2"/>
              <a:buChar char="§"/>
            </a:pPr>
            <a:r>
              <a:rPr lang="en-US" sz="1063" dirty="0">
                <a:solidFill>
                  <a:schemeClr val="bg1"/>
                </a:solidFill>
              </a:rPr>
              <a:t>Get a whole new experience of a whole new experience</a:t>
            </a:r>
          </a:p>
          <a:p>
            <a:pPr marL="227853" indent="-227853">
              <a:lnSpc>
                <a:spcPct val="150000"/>
              </a:lnSpc>
              <a:buFont typeface="Wingdings" panose="05000000000000000000" pitchFamily="2" charset="2"/>
              <a:buChar char="§"/>
            </a:pPr>
            <a:r>
              <a:rPr lang="en-US" sz="1063" dirty="0">
                <a:solidFill>
                  <a:schemeClr val="bg1"/>
                </a:solidFill>
              </a:rPr>
              <a:t> Searching through different prospects to choose from for your perfect life partner.</a:t>
            </a:r>
          </a:p>
        </p:txBody>
      </p:sp>
      <p:sp>
        <p:nvSpPr>
          <p:cNvPr id="22" name="Rectangle 21">
            <a:extLst>
              <a:ext uri="{FF2B5EF4-FFF2-40B4-BE49-F238E27FC236}">
                <a16:creationId xmlns:a16="http://schemas.microsoft.com/office/drawing/2014/main" id="{68101F3A-2D05-A40F-2A42-4948CE5D46E1}"/>
              </a:ext>
            </a:extLst>
          </p:cNvPr>
          <p:cNvSpPr/>
          <p:nvPr/>
        </p:nvSpPr>
        <p:spPr>
          <a:xfrm>
            <a:off x="8269208" y="2474039"/>
            <a:ext cx="3256448" cy="1048557"/>
          </a:xfrm>
          <a:prstGeom prst="rect">
            <a:avLst/>
          </a:prstGeom>
        </p:spPr>
        <p:txBody>
          <a:bodyPr wrap="square">
            <a:spAutoFit/>
          </a:bodyPr>
          <a:lstStyle/>
          <a:p>
            <a:pPr marL="227853" indent="-227853">
              <a:lnSpc>
                <a:spcPct val="150000"/>
              </a:lnSpc>
              <a:buFont typeface="Wingdings" panose="05000000000000000000" pitchFamily="2" charset="2"/>
              <a:buChar char="§"/>
            </a:pPr>
            <a:r>
              <a:rPr lang="en-US" sz="1063" dirty="0">
                <a:solidFill>
                  <a:schemeClr val="bg1"/>
                </a:solidFill>
              </a:rPr>
              <a:t>We welcome you to the colorful world of ABC.com. </a:t>
            </a:r>
          </a:p>
          <a:p>
            <a:pPr marL="227853" indent="-227853">
              <a:lnSpc>
                <a:spcPct val="150000"/>
              </a:lnSpc>
              <a:buFont typeface="Wingdings" panose="05000000000000000000" pitchFamily="2" charset="2"/>
              <a:buChar char="§"/>
            </a:pPr>
            <a:r>
              <a:rPr lang="en-US" sz="1063" dirty="0">
                <a:solidFill>
                  <a:schemeClr val="bg1"/>
                </a:solidFill>
              </a:rPr>
              <a:t>Get a whole new experience of a whole new. </a:t>
            </a:r>
          </a:p>
          <a:p>
            <a:pPr marL="227853" indent="-227853">
              <a:lnSpc>
                <a:spcPct val="150000"/>
              </a:lnSpc>
              <a:buFont typeface="Wingdings" panose="05000000000000000000" pitchFamily="2" charset="2"/>
              <a:buChar char="§"/>
            </a:pPr>
            <a:r>
              <a:rPr lang="en-US" sz="1063" dirty="0">
                <a:solidFill>
                  <a:schemeClr val="bg1"/>
                </a:solidFill>
              </a:rPr>
              <a:t>Searching through different prospects to choose from for your perfect life partner.</a:t>
            </a:r>
          </a:p>
        </p:txBody>
      </p:sp>
      <p:sp>
        <p:nvSpPr>
          <p:cNvPr id="23" name="Rectangle 22">
            <a:extLst>
              <a:ext uri="{FF2B5EF4-FFF2-40B4-BE49-F238E27FC236}">
                <a16:creationId xmlns:a16="http://schemas.microsoft.com/office/drawing/2014/main" id="{4EDC9172-DAB0-04CE-7989-1769DB66F69D}"/>
              </a:ext>
            </a:extLst>
          </p:cNvPr>
          <p:cNvSpPr/>
          <p:nvPr/>
        </p:nvSpPr>
        <p:spPr>
          <a:xfrm>
            <a:off x="4424114" y="1636619"/>
            <a:ext cx="2731755" cy="746999"/>
          </a:xfrm>
          <a:prstGeom prst="rect">
            <a:avLst/>
          </a:prstGeom>
        </p:spPr>
        <p:txBody>
          <a:bodyPr wrap="square">
            <a:spAutoFit/>
          </a:bodyPr>
          <a:lstStyle/>
          <a:p>
            <a:r>
              <a:rPr lang="en-US" sz="2127" b="1" dirty="0">
                <a:solidFill>
                  <a:schemeClr val="bg1"/>
                </a:solidFill>
              </a:rPr>
              <a:t>We welcome you world.</a:t>
            </a:r>
          </a:p>
        </p:txBody>
      </p:sp>
      <p:sp>
        <p:nvSpPr>
          <p:cNvPr id="24" name="Rectangle 23">
            <a:extLst>
              <a:ext uri="{FF2B5EF4-FFF2-40B4-BE49-F238E27FC236}">
                <a16:creationId xmlns:a16="http://schemas.microsoft.com/office/drawing/2014/main" id="{029D5009-4807-1531-8766-51806B358FF6}"/>
              </a:ext>
            </a:extLst>
          </p:cNvPr>
          <p:cNvSpPr/>
          <p:nvPr/>
        </p:nvSpPr>
        <p:spPr>
          <a:xfrm>
            <a:off x="8487420" y="1651282"/>
            <a:ext cx="2731755" cy="746999"/>
          </a:xfrm>
          <a:prstGeom prst="rect">
            <a:avLst/>
          </a:prstGeom>
        </p:spPr>
        <p:txBody>
          <a:bodyPr wrap="square">
            <a:spAutoFit/>
          </a:bodyPr>
          <a:lstStyle/>
          <a:p>
            <a:r>
              <a:rPr lang="en-US" sz="2127" b="1" dirty="0">
                <a:solidFill>
                  <a:schemeClr val="bg1"/>
                </a:solidFill>
              </a:rPr>
              <a:t>We welcome you world.</a:t>
            </a:r>
          </a:p>
        </p:txBody>
      </p:sp>
      <p:sp>
        <p:nvSpPr>
          <p:cNvPr id="25" name="Rectangle 24">
            <a:extLst>
              <a:ext uri="{FF2B5EF4-FFF2-40B4-BE49-F238E27FC236}">
                <a16:creationId xmlns:a16="http://schemas.microsoft.com/office/drawing/2014/main" id="{60443C64-3DF7-7BE4-FDA9-6543F9482BB4}"/>
              </a:ext>
            </a:extLst>
          </p:cNvPr>
          <p:cNvSpPr/>
          <p:nvPr/>
        </p:nvSpPr>
        <p:spPr>
          <a:xfrm>
            <a:off x="515076" y="2466165"/>
            <a:ext cx="3344716" cy="1293944"/>
          </a:xfrm>
          <a:prstGeom prst="rect">
            <a:avLst/>
          </a:prstGeom>
        </p:spPr>
        <p:txBody>
          <a:bodyPr wrap="square">
            <a:spAutoFit/>
          </a:bodyPr>
          <a:lstStyle/>
          <a:p>
            <a:pPr marL="227853" indent="-227853">
              <a:lnSpc>
                <a:spcPct val="150000"/>
              </a:lnSpc>
              <a:buFont typeface="Wingdings" panose="05000000000000000000" pitchFamily="2" charset="2"/>
              <a:buChar char="§"/>
            </a:pPr>
            <a:r>
              <a:rPr lang="en-US" sz="1063" dirty="0">
                <a:solidFill>
                  <a:schemeClr val="bg1"/>
                </a:solidFill>
              </a:rPr>
              <a:t>We welcome you to the colorful world of ABC.com. </a:t>
            </a:r>
          </a:p>
          <a:p>
            <a:pPr marL="227853" indent="-227853">
              <a:lnSpc>
                <a:spcPct val="150000"/>
              </a:lnSpc>
              <a:buFont typeface="Wingdings" panose="05000000000000000000" pitchFamily="2" charset="2"/>
              <a:buChar char="§"/>
            </a:pPr>
            <a:r>
              <a:rPr lang="en-US" sz="1063" dirty="0">
                <a:solidFill>
                  <a:schemeClr val="bg1"/>
                </a:solidFill>
              </a:rPr>
              <a:t>Get a whole new experience of a whole new experience</a:t>
            </a:r>
          </a:p>
          <a:p>
            <a:pPr marL="227853" indent="-227853">
              <a:lnSpc>
                <a:spcPct val="150000"/>
              </a:lnSpc>
              <a:buFont typeface="Wingdings" panose="05000000000000000000" pitchFamily="2" charset="2"/>
              <a:buChar char="§"/>
            </a:pPr>
            <a:r>
              <a:rPr lang="en-US" sz="1063" dirty="0">
                <a:solidFill>
                  <a:schemeClr val="bg1"/>
                </a:solidFill>
              </a:rPr>
              <a:t> Searching through different prospects to choose from for your perfect life partner.</a:t>
            </a:r>
          </a:p>
        </p:txBody>
      </p:sp>
    </p:spTree>
    <p:extLst>
      <p:ext uri="{BB962C8B-B14F-4D97-AF65-F5344CB8AC3E}">
        <p14:creationId xmlns:p14="http://schemas.microsoft.com/office/powerpoint/2010/main" val="2753751540"/>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Title Goes here</a:t>
            </a:r>
          </a:p>
        </p:txBody>
      </p:sp>
      <p:sp>
        <p:nvSpPr>
          <p:cNvPr id="5" name="Text Placeholder 4"/>
          <p:cNvSpPr>
            <a:spLocks noGrp="1"/>
          </p:cNvSpPr>
          <p:nvPr>
            <p:ph type="body" sz="quarter" idx="11"/>
          </p:nvPr>
        </p:nvSpPr>
        <p:spPr/>
        <p:txBody>
          <a:bodyPr/>
          <a:lstStyle/>
          <a:p>
            <a:r>
              <a:rPr lang="en-GB" dirty="0"/>
              <a:t>Your awesome subtitle goes here. Keep it Short &amp; Impactful.</a:t>
            </a:r>
            <a:endParaRPr lang="en-US" dirty="0"/>
          </a:p>
        </p:txBody>
      </p:sp>
      <p:pic>
        <p:nvPicPr>
          <p:cNvPr id="23" name="Picture Placeholder 22">
            <a:extLst>
              <a:ext uri="{FF2B5EF4-FFF2-40B4-BE49-F238E27FC236}">
                <a16:creationId xmlns:a16="http://schemas.microsoft.com/office/drawing/2014/main" id="{88641BE9-2A1D-A328-76AA-7C316D5ED810}"/>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19151" b="19151"/>
          <a:stretch>
            <a:fillRect/>
          </a:stretch>
        </p:blipFill>
        <p:spPr/>
      </p:pic>
      <p:pic>
        <p:nvPicPr>
          <p:cNvPr id="25" name="Picture Placeholder 24">
            <a:extLst>
              <a:ext uri="{FF2B5EF4-FFF2-40B4-BE49-F238E27FC236}">
                <a16:creationId xmlns:a16="http://schemas.microsoft.com/office/drawing/2014/main" id="{EDEB90BB-6BF0-1A35-1815-129A020AA3C8}"/>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13969" r="13969"/>
          <a:stretch>
            <a:fillRect/>
          </a:stretch>
        </p:blipFill>
        <p:spPr/>
      </p:pic>
      <p:pic>
        <p:nvPicPr>
          <p:cNvPr id="27" name="Picture Placeholder 26">
            <a:extLst>
              <a:ext uri="{FF2B5EF4-FFF2-40B4-BE49-F238E27FC236}">
                <a16:creationId xmlns:a16="http://schemas.microsoft.com/office/drawing/2014/main" id="{D1662CE9-AB6B-02CD-4095-A976DBBB5563}"/>
              </a:ext>
            </a:extLst>
          </p:cNvPr>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rcRect l="13989" r="13989"/>
          <a:stretch>
            <a:fillRect/>
          </a:stretch>
        </p:blipFill>
        <p:spPr/>
      </p:pic>
      <p:pic>
        <p:nvPicPr>
          <p:cNvPr id="29" name="Picture Placeholder 28">
            <a:extLst>
              <a:ext uri="{FF2B5EF4-FFF2-40B4-BE49-F238E27FC236}">
                <a16:creationId xmlns:a16="http://schemas.microsoft.com/office/drawing/2014/main" id="{5C0D4ED9-D8B2-7D4D-5C37-338CB54142EC}"/>
              </a:ext>
            </a:extLst>
          </p:cNvPr>
          <p:cNvPicPr>
            <a:picLocks noGrp="1" noChangeAspect="1"/>
          </p:cNvPicPr>
          <p:nvPr>
            <p:ph type="pic" sz="quarter" idx="15"/>
          </p:nvPr>
        </p:nvPicPr>
        <p:blipFill>
          <a:blip r:embed="rId5" cstate="print">
            <a:extLst>
              <a:ext uri="{28A0092B-C50C-407E-A947-70E740481C1C}">
                <a14:useLocalDpi xmlns:a14="http://schemas.microsoft.com/office/drawing/2010/main" val="0"/>
              </a:ext>
            </a:extLst>
          </a:blip>
          <a:srcRect l="13952" r="13952"/>
          <a:stretch>
            <a:fillRect/>
          </a:stretch>
        </p:blipFill>
        <p:spPr/>
      </p:pic>
      <p:sp>
        <p:nvSpPr>
          <p:cNvPr id="19" name="Rectangle 18"/>
          <p:cNvSpPr/>
          <p:nvPr/>
        </p:nvSpPr>
        <p:spPr>
          <a:xfrm>
            <a:off x="731786" y="4180015"/>
            <a:ext cx="2326455" cy="714170"/>
          </a:xfrm>
          <a:prstGeom prst="rect">
            <a:avLst/>
          </a:prstGeom>
        </p:spPr>
        <p:txBody>
          <a:bodyPr wrap="square">
            <a:spAutoFit/>
          </a:bodyPr>
          <a:lstStyle/>
          <a:p>
            <a:pPr algn="just">
              <a:lnSpc>
                <a:spcPct val="150000"/>
              </a:lnSpc>
            </a:pPr>
            <a:r>
              <a:rPr lang="en-US" sz="930" dirty="0"/>
              <a:t>We welcome you to the colorful world </a:t>
            </a:r>
            <a:r>
              <a:rPr lang="en-US" sz="930" dirty="0" err="1"/>
              <a:t>ofme</a:t>
            </a:r>
            <a:r>
              <a:rPr lang="en-US" sz="930" dirty="0"/>
              <a:t> you to the colorful world of ABC.com. We welcome you </a:t>
            </a:r>
            <a:r>
              <a:rPr lang="en-US" sz="930" dirty="0" err="1"/>
              <a:t>toof</a:t>
            </a:r>
            <a:r>
              <a:rPr lang="en-US" sz="930" dirty="0"/>
              <a:t> ABC.com. </a:t>
            </a:r>
          </a:p>
        </p:txBody>
      </p:sp>
      <p:sp>
        <p:nvSpPr>
          <p:cNvPr id="20" name="Rectangle 19"/>
          <p:cNvSpPr/>
          <p:nvPr/>
        </p:nvSpPr>
        <p:spPr>
          <a:xfrm>
            <a:off x="3532526" y="4180015"/>
            <a:ext cx="2326455" cy="714170"/>
          </a:xfrm>
          <a:prstGeom prst="rect">
            <a:avLst/>
          </a:prstGeom>
        </p:spPr>
        <p:txBody>
          <a:bodyPr wrap="square">
            <a:spAutoFit/>
          </a:bodyPr>
          <a:lstStyle/>
          <a:p>
            <a:pPr algn="just">
              <a:lnSpc>
                <a:spcPct val="150000"/>
              </a:lnSpc>
            </a:pPr>
            <a:r>
              <a:rPr lang="en-US" sz="930" dirty="0"/>
              <a:t>We welcome you to the colorful world </a:t>
            </a:r>
            <a:r>
              <a:rPr lang="en-US" sz="930" dirty="0" err="1"/>
              <a:t>ofme</a:t>
            </a:r>
            <a:r>
              <a:rPr lang="en-US" sz="930" dirty="0"/>
              <a:t> you to the colorful world of ABC.com. We welcome you </a:t>
            </a:r>
            <a:r>
              <a:rPr lang="en-US" sz="930" dirty="0" err="1"/>
              <a:t>toof</a:t>
            </a:r>
            <a:r>
              <a:rPr lang="en-US" sz="930" dirty="0"/>
              <a:t> ABC.com. </a:t>
            </a:r>
          </a:p>
        </p:txBody>
      </p:sp>
      <p:sp>
        <p:nvSpPr>
          <p:cNvPr id="21" name="Rectangle 20"/>
          <p:cNvSpPr/>
          <p:nvPr/>
        </p:nvSpPr>
        <p:spPr>
          <a:xfrm>
            <a:off x="6333265" y="4180015"/>
            <a:ext cx="2326455" cy="714170"/>
          </a:xfrm>
          <a:prstGeom prst="rect">
            <a:avLst/>
          </a:prstGeom>
        </p:spPr>
        <p:txBody>
          <a:bodyPr wrap="square">
            <a:spAutoFit/>
          </a:bodyPr>
          <a:lstStyle/>
          <a:p>
            <a:pPr algn="just">
              <a:lnSpc>
                <a:spcPct val="150000"/>
              </a:lnSpc>
            </a:pPr>
            <a:r>
              <a:rPr lang="en-US" sz="930" dirty="0"/>
              <a:t>We welcome you to the colorful world </a:t>
            </a:r>
            <a:r>
              <a:rPr lang="en-US" sz="930" dirty="0" err="1"/>
              <a:t>ofme</a:t>
            </a:r>
            <a:r>
              <a:rPr lang="en-US" sz="930" dirty="0"/>
              <a:t> you to the colorful world of ABC.com. We welcome you </a:t>
            </a:r>
            <a:r>
              <a:rPr lang="en-US" sz="930" dirty="0" err="1"/>
              <a:t>toof</a:t>
            </a:r>
            <a:r>
              <a:rPr lang="en-US" sz="930" dirty="0"/>
              <a:t> ABC.com. </a:t>
            </a:r>
          </a:p>
        </p:txBody>
      </p:sp>
      <p:sp>
        <p:nvSpPr>
          <p:cNvPr id="22" name="Rectangle 21"/>
          <p:cNvSpPr/>
          <p:nvPr/>
        </p:nvSpPr>
        <p:spPr>
          <a:xfrm>
            <a:off x="9134004" y="4180015"/>
            <a:ext cx="2326455" cy="714170"/>
          </a:xfrm>
          <a:prstGeom prst="rect">
            <a:avLst/>
          </a:prstGeom>
        </p:spPr>
        <p:txBody>
          <a:bodyPr wrap="square">
            <a:spAutoFit/>
          </a:bodyPr>
          <a:lstStyle/>
          <a:p>
            <a:pPr algn="just">
              <a:lnSpc>
                <a:spcPct val="150000"/>
              </a:lnSpc>
            </a:pPr>
            <a:r>
              <a:rPr lang="en-US" sz="930" dirty="0"/>
              <a:t>We welcome you to the colorful world </a:t>
            </a:r>
            <a:r>
              <a:rPr lang="en-US" sz="930" dirty="0" err="1"/>
              <a:t>ofme</a:t>
            </a:r>
            <a:r>
              <a:rPr lang="en-US" sz="930" dirty="0"/>
              <a:t> you to the colorful world of ABC.com. We welcome you </a:t>
            </a:r>
            <a:r>
              <a:rPr lang="en-US" sz="930" dirty="0" err="1"/>
              <a:t>toof</a:t>
            </a:r>
            <a:r>
              <a:rPr lang="en-US" sz="930" dirty="0"/>
              <a:t> ABC.com. </a:t>
            </a:r>
          </a:p>
        </p:txBody>
      </p:sp>
    </p:spTree>
    <p:extLst>
      <p:ext uri="{BB962C8B-B14F-4D97-AF65-F5344CB8AC3E}">
        <p14:creationId xmlns:p14="http://schemas.microsoft.com/office/powerpoint/2010/main" val="4220216260"/>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Title Goes here</a:t>
            </a:r>
          </a:p>
        </p:txBody>
      </p:sp>
      <p:sp>
        <p:nvSpPr>
          <p:cNvPr id="5" name="Text Placeholder 4"/>
          <p:cNvSpPr>
            <a:spLocks noGrp="1"/>
          </p:cNvSpPr>
          <p:nvPr>
            <p:ph type="body" sz="quarter" idx="11"/>
          </p:nvPr>
        </p:nvSpPr>
        <p:spPr/>
        <p:txBody>
          <a:bodyPr/>
          <a:lstStyle/>
          <a:p>
            <a:r>
              <a:rPr lang="en-GB"/>
              <a:t>Your awesome subtitle goes here. Keep it Short &amp; Impactful.</a:t>
            </a:r>
            <a:endParaRPr lang="en-US" dirty="0"/>
          </a:p>
        </p:txBody>
      </p:sp>
      <p:pic>
        <p:nvPicPr>
          <p:cNvPr id="23" name="Picture Placeholder 22">
            <a:extLst>
              <a:ext uri="{FF2B5EF4-FFF2-40B4-BE49-F238E27FC236}">
                <a16:creationId xmlns:a16="http://schemas.microsoft.com/office/drawing/2014/main" id="{B9BB822F-896E-D329-9D8B-4312DAEB196A}"/>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17392" b="17392"/>
          <a:stretch>
            <a:fillRect/>
          </a:stretch>
        </p:blipFill>
        <p:spPr/>
      </p:pic>
      <p:pic>
        <p:nvPicPr>
          <p:cNvPr id="8" name="Picture Placeholder 7">
            <a:extLst>
              <a:ext uri="{FF2B5EF4-FFF2-40B4-BE49-F238E27FC236}">
                <a16:creationId xmlns:a16="http://schemas.microsoft.com/office/drawing/2014/main" id="{43B0F523-6915-93A3-222B-B6B714AD0AD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7392" b="17392"/>
          <a:stretch>
            <a:fillRect/>
          </a:stretch>
        </p:blipFill>
        <p:spPr/>
      </p:pic>
      <p:pic>
        <p:nvPicPr>
          <p:cNvPr id="6" name="Picture Placeholder 5">
            <a:extLst>
              <a:ext uri="{FF2B5EF4-FFF2-40B4-BE49-F238E27FC236}">
                <a16:creationId xmlns:a16="http://schemas.microsoft.com/office/drawing/2014/main" id="{8F7C208A-6A10-CCC7-2C7A-1E49F94E79EB}"/>
              </a:ext>
            </a:extLst>
          </p:cNvPr>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rcRect l="15954" r="15954"/>
          <a:stretch>
            <a:fillRect/>
          </a:stretch>
        </p:blipFill>
        <p:spPr/>
      </p:pic>
      <p:pic>
        <p:nvPicPr>
          <p:cNvPr id="25" name="Picture Placeholder 24">
            <a:extLst>
              <a:ext uri="{FF2B5EF4-FFF2-40B4-BE49-F238E27FC236}">
                <a16:creationId xmlns:a16="http://schemas.microsoft.com/office/drawing/2014/main" id="{C5D855D6-C162-8FF4-2356-16CC46917BD4}"/>
              </a:ext>
            </a:extLst>
          </p:cNvPr>
          <p:cNvPicPr>
            <a:picLocks noGrp="1" noChangeAspect="1"/>
          </p:cNvPicPr>
          <p:nvPr>
            <p:ph type="pic" sz="quarter" idx="15"/>
          </p:nvPr>
        </p:nvPicPr>
        <p:blipFill>
          <a:blip r:embed="rId5" cstate="print">
            <a:extLst>
              <a:ext uri="{28A0092B-C50C-407E-A947-70E740481C1C}">
                <a14:useLocalDpi xmlns:a14="http://schemas.microsoft.com/office/drawing/2010/main" val="0"/>
              </a:ext>
            </a:extLst>
          </a:blip>
          <a:srcRect l="15954" r="15954"/>
          <a:stretch>
            <a:fillRect/>
          </a:stretch>
        </p:blipFill>
        <p:spPr/>
      </p:pic>
      <p:sp>
        <p:nvSpPr>
          <p:cNvPr id="19" name="Rectangle 18"/>
          <p:cNvSpPr/>
          <p:nvPr/>
        </p:nvSpPr>
        <p:spPr>
          <a:xfrm>
            <a:off x="731542" y="4203634"/>
            <a:ext cx="2326455" cy="714170"/>
          </a:xfrm>
          <a:prstGeom prst="rect">
            <a:avLst/>
          </a:prstGeom>
        </p:spPr>
        <p:txBody>
          <a:bodyPr wrap="square">
            <a:spAutoFit/>
          </a:bodyPr>
          <a:lstStyle/>
          <a:p>
            <a:pPr algn="ctr">
              <a:lnSpc>
                <a:spcPct val="150000"/>
              </a:lnSpc>
            </a:pPr>
            <a:r>
              <a:rPr lang="en-US" sz="930" dirty="0"/>
              <a:t>We welcome you to the colorful world </a:t>
            </a:r>
            <a:r>
              <a:rPr lang="en-US" sz="930" dirty="0" err="1"/>
              <a:t>ofme</a:t>
            </a:r>
            <a:r>
              <a:rPr lang="en-US" sz="930" dirty="0"/>
              <a:t> you to the colorful world of ABC.com. We welcome you </a:t>
            </a:r>
            <a:r>
              <a:rPr lang="en-US" sz="930" dirty="0" err="1"/>
              <a:t>toof</a:t>
            </a:r>
            <a:r>
              <a:rPr lang="en-US" sz="930" dirty="0"/>
              <a:t> ABC.com. </a:t>
            </a:r>
          </a:p>
        </p:txBody>
      </p:sp>
      <p:sp>
        <p:nvSpPr>
          <p:cNvPr id="20" name="Rectangle 19"/>
          <p:cNvSpPr/>
          <p:nvPr/>
        </p:nvSpPr>
        <p:spPr>
          <a:xfrm>
            <a:off x="3532282" y="4203634"/>
            <a:ext cx="2326455" cy="714170"/>
          </a:xfrm>
          <a:prstGeom prst="rect">
            <a:avLst/>
          </a:prstGeom>
        </p:spPr>
        <p:txBody>
          <a:bodyPr wrap="square">
            <a:spAutoFit/>
          </a:bodyPr>
          <a:lstStyle/>
          <a:p>
            <a:pPr algn="ctr">
              <a:lnSpc>
                <a:spcPct val="150000"/>
              </a:lnSpc>
            </a:pPr>
            <a:r>
              <a:rPr lang="en-US" sz="930" dirty="0"/>
              <a:t>We welcome you to the colorful world </a:t>
            </a:r>
            <a:r>
              <a:rPr lang="en-US" sz="930" dirty="0" err="1"/>
              <a:t>ofme</a:t>
            </a:r>
            <a:r>
              <a:rPr lang="en-US" sz="930" dirty="0"/>
              <a:t> you to the colorful world of ABC.com. We welcome you </a:t>
            </a:r>
            <a:r>
              <a:rPr lang="en-US" sz="930" dirty="0" err="1"/>
              <a:t>toof</a:t>
            </a:r>
            <a:r>
              <a:rPr lang="en-US" sz="930" dirty="0"/>
              <a:t> ABC.com. </a:t>
            </a:r>
          </a:p>
        </p:txBody>
      </p:sp>
      <p:sp>
        <p:nvSpPr>
          <p:cNvPr id="21" name="Rectangle 20"/>
          <p:cNvSpPr/>
          <p:nvPr/>
        </p:nvSpPr>
        <p:spPr>
          <a:xfrm>
            <a:off x="6333021" y="4203634"/>
            <a:ext cx="2326455" cy="714170"/>
          </a:xfrm>
          <a:prstGeom prst="rect">
            <a:avLst/>
          </a:prstGeom>
        </p:spPr>
        <p:txBody>
          <a:bodyPr wrap="square">
            <a:spAutoFit/>
          </a:bodyPr>
          <a:lstStyle/>
          <a:p>
            <a:pPr algn="ctr">
              <a:lnSpc>
                <a:spcPct val="150000"/>
              </a:lnSpc>
            </a:pPr>
            <a:r>
              <a:rPr lang="en-US" sz="930" dirty="0"/>
              <a:t>We welcome you to the colorful world </a:t>
            </a:r>
            <a:r>
              <a:rPr lang="en-US" sz="930" dirty="0" err="1"/>
              <a:t>ofme</a:t>
            </a:r>
            <a:r>
              <a:rPr lang="en-US" sz="930" dirty="0"/>
              <a:t> you to the colorful world of ABC.com. We welcome you </a:t>
            </a:r>
            <a:r>
              <a:rPr lang="en-US" sz="930" dirty="0" err="1"/>
              <a:t>toof</a:t>
            </a:r>
            <a:r>
              <a:rPr lang="en-US" sz="930" dirty="0"/>
              <a:t> ABC.com. </a:t>
            </a:r>
          </a:p>
        </p:txBody>
      </p:sp>
      <p:sp>
        <p:nvSpPr>
          <p:cNvPr id="22" name="Rectangle 21"/>
          <p:cNvSpPr/>
          <p:nvPr/>
        </p:nvSpPr>
        <p:spPr>
          <a:xfrm>
            <a:off x="9133760" y="4203634"/>
            <a:ext cx="2326455" cy="714170"/>
          </a:xfrm>
          <a:prstGeom prst="rect">
            <a:avLst/>
          </a:prstGeom>
        </p:spPr>
        <p:txBody>
          <a:bodyPr wrap="square">
            <a:spAutoFit/>
          </a:bodyPr>
          <a:lstStyle/>
          <a:p>
            <a:pPr algn="ctr">
              <a:lnSpc>
                <a:spcPct val="150000"/>
              </a:lnSpc>
            </a:pPr>
            <a:r>
              <a:rPr lang="en-US" sz="930" dirty="0"/>
              <a:t>We welcome you to the colorful world </a:t>
            </a:r>
            <a:r>
              <a:rPr lang="en-US" sz="930" dirty="0" err="1"/>
              <a:t>ofme</a:t>
            </a:r>
            <a:r>
              <a:rPr lang="en-US" sz="930" dirty="0"/>
              <a:t> you to the colorful world of ABC.com. We welcome you </a:t>
            </a:r>
            <a:r>
              <a:rPr lang="en-US" sz="930" dirty="0" err="1"/>
              <a:t>toof</a:t>
            </a:r>
            <a:r>
              <a:rPr lang="en-US" sz="930" dirty="0"/>
              <a:t> ABC.com. </a:t>
            </a:r>
          </a:p>
        </p:txBody>
      </p:sp>
    </p:spTree>
    <p:extLst>
      <p:ext uri="{BB962C8B-B14F-4D97-AF65-F5344CB8AC3E}">
        <p14:creationId xmlns:p14="http://schemas.microsoft.com/office/powerpoint/2010/main" val="1405475421"/>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8DB49DE8-5D6A-C158-7EED-07F1974E85D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8271" b="8271"/>
          <a:stretch>
            <a:fillRect/>
          </a:stretch>
        </p:blipFill>
        <p:spPr/>
      </p:pic>
      <p:sp>
        <p:nvSpPr>
          <p:cNvPr id="7" name="Picture Placeholder 5"/>
          <p:cNvSpPr txBox="1">
            <a:spLocks/>
          </p:cNvSpPr>
          <p:nvPr/>
        </p:nvSpPr>
        <p:spPr>
          <a:xfrm>
            <a:off x="0" y="64816"/>
            <a:ext cx="12192000" cy="6803535"/>
          </a:xfrm>
          <a:prstGeom prst="rect">
            <a:avLst/>
          </a:prstGeom>
          <a:solidFill>
            <a:schemeClr val="tx1">
              <a:alpha val="60000"/>
            </a:schemeClr>
          </a:solidFill>
        </p:spPr>
      </p:sp>
      <p:sp>
        <p:nvSpPr>
          <p:cNvPr id="2" name="TextBox 1"/>
          <p:cNvSpPr txBox="1"/>
          <p:nvPr/>
        </p:nvSpPr>
        <p:spPr>
          <a:xfrm>
            <a:off x="3538457" y="2810358"/>
            <a:ext cx="4461542" cy="1268361"/>
          </a:xfrm>
          <a:prstGeom prst="rect">
            <a:avLst/>
          </a:prstGeom>
          <a:noFill/>
        </p:spPr>
        <p:txBody>
          <a:bodyPr wrap="none" rtlCol="0">
            <a:spAutoFit/>
          </a:bodyPr>
          <a:lstStyle/>
          <a:p>
            <a:r>
              <a:rPr lang="en-GB" sz="7642" b="1" dirty="0">
                <a:solidFill>
                  <a:schemeClr val="bg1"/>
                </a:solidFill>
              </a:rPr>
              <a:t>WELCOME</a:t>
            </a:r>
            <a:endParaRPr lang="en-US" sz="7642" b="1" dirty="0">
              <a:solidFill>
                <a:schemeClr val="bg1"/>
              </a:solidFill>
            </a:endParaRPr>
          </a:p>
        </p:txBody>
      </p:sp>
    </p:spTree>
    <p:extLst>
      <p:ext uri="{BB962C8B-B14F-4D97-AF65-F5344CB8AC3E}">
        <p14:creationId xmlns:p14="http://schemas.microsoft.com/office/powerpoint/2010/main" val="3037022586"/>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a:t>Our Portfolio</a:t>
            </a:r>
            <a:endParaRPr lang="en-US" dirty="0"/>
          </a:p>
        </p:txBody>
      </p:sp>
      <p:sp>
        <p:nvSpPr>
          <p:cNvPr id="5" name="Text Placeholder 4"/>
          <p:cNvSpPr>
            <a:spLocks noGrp="1"/>
          </p:cNvSpPr>
          <p:nvPr>
            <p:ph type="body" sz="quarter" idx="11"/>
          </p:nvPr>
        </p:nvSpPr>
        <p:spPr/>
        <p:txBody>
          <a:bodyPr/>
          <a:lstStyle/>
          <a:p>
            <a:r>
              <a:rPr lang="en-GB" dirty="0"/>
              <a:t>Your awesome subtitle goes here. Keep it Short &amp; Impactful.</a:t>
            </a:r>
            <a:endParaRPr lang="en-US" dirty="0"/>
          </a:p>
        </p:txBody>
      </p:sp>
      <p:pic>
        <p:nvPicPr>
          <p:cNvPr id="20" name="Picture Placeholder 19">
            <a:extLst>
              <a:ext uri="{FF2B5EF4-FFF2-40B4-BE49-F238E27FC236}">
                <a16:creationId xmlns:a16="http://schemas.microsoft.com/office/drawing/2014/main" id="{26B00032-5DA1-81B9-F50C-E115DB9AB1D4}"/>
              </a:ext>
            </a:extLst>
          </p:cNvPr>
          <p:cNvPicPr>
            <a:picLocks noGrp="1" noChangeAspect="1"/>
          </p:cNvPicPr>
          <p:nvPr>
            <p:ph type="pic" sz="quarter" idx="18"/>
          </p:nvPr>
        </p:nvPicPr>
        <p:blipFill>
          <a:blip r:embed="rId2" cstate="print">
            <a:extLst>
              <a:ext uri="{28A0092B-C50C-407E-A947-70E740481C1C}">
                <a14:useLocalDpi xmlns:a14="http://schemas.microsoft.com/office/drawing/2010/main" val="0"/>
              </a:ext>
            </a:extLst>
          </a:blip>
          <a:srcRect l="15208" r="15208"/>
          <a:stretch>
            <a:fillRect/>
          </a:stretch>
        </p:blipFill>
        <p:spPr/>
      </p:pic>
      <p:pic>
        <p:nvPicPr>
          <p:cNvPr id="22" name="Picture Placeholder 21">
            <a:extLst>
              <a:ext uri="{FF2B5EF4-FFF2-40B4-BE49-F238E27FC236}">
                <a16:creationId xmlns:a16="http://schemas.microsoft.com/office/drawing/2014/main" id="{E517E1DD-3A91-6459-FCCE-CACC0ACDF26B}"/>
              </a:ext>
            </a:extLst>
          </p:cNvPr>
          <p:cNvPicPr>
            <a:picLocks noGrp="1" noChangeAspect="1"/>
          </p:cNvPicPr>
          <p:nvPr>
            <p:ph type="pic" sz="quarter" idx="20"/>
          </p:nvPr>
        </p:nvPicPr>
        <p:blipFill>
          <a:blip r:embed="rId3" cstate="print">
            <a:extLst>
              <a:ext uri="{28A0092B-C50C-407E-A947-70E740481C1C}">
                <a14:useLocalDpi xmlns:a14="http://schemas.microsoft.com/office/drawing/2010/main" val="0"/>
              </a:ext>
            </a:extLst>
          </a:blip>
          <a:srcRect l="12500" r="12500"/>
          <a:stretch>
            <a:fillRect/>
          </a:stretch>
        </p:blipFill>
        <p:spPr/>
      </p:pic>
      <p:pic>
        <p:nvPicPr>
          <p:cNvPr id="24" name="Picture Placeholder 23">
            <a:extLst>
              <a:ext uri="{FF2B5EF4-FFF2-40B4-BE49-F238E27FC236}">
                <a16:creationId xmlns:a16="http://schemas.microsoft.com/office/drawing/2014/main" id="{C02989EE-8E5B-C2EC-0B21-A26396D1E943}"/>
              </a:ext>
            </a:extLst>
          </p:cNvPr>
          <p:cNvPicPr>
            <a:picLocks noGrp="1" noChangeAspect="1"/>
          </p:cNvPicPr>
          <p:nvPr>
            <p:ph type="pic" sz="quarter" idx="21"/>
          </p:nvPr>
        </p:nvPicPr>
        <p:blipFill>
          <a:blip r:embed="rId4" cstate="print">
            <a:extLst>
              <a:ext uri="{28A0092B-C50C-407E-A947-70E740481C1C}">
                <a14:useLocalDpi xmlns:a14="http://schemas.microsoft.com/office/drawing/2010/main" val="0"/>
              </a:ext>
            </a:extLst>
          </a:blip>
          <a:srcRect l="12529" r="12529"/>
          <a:stretch>
            <a:fillRect/>
          </a:stretch>
        </p:blipFill>
        <p:spPr/>
      </p:pic>
      <p:pic>
        <p:nvPicPr>
          <p:cNvPr id="26" name="Picture Placeholder 25">
            <a:extLst>
              <a:ext uri="{FF2B5EF4-FFF2-40B4-BE49-F238E27FC236}">
                <a16:creationId xmlns:a16="http://schemas.microsoft.com/office/drawing/2014/main" id="{F7672F60-510C-8F7D-FEC7-C1250DDFD269}"/>
              </a:ext>
            </a:extLst>
          </p:cNvPr>
          <p:cNvPicPr>
            <a:picLocks noGrp="1" noChangeAspect="1"/>
          </p:cNvPicPr>
          <p:nvPr>
            <p:ph type="pic" sz="quarter" idx="23"/>
          </p:nvPr>
        </p:nvPicPr>
        <p:blipFill>
          <a:blip r:embed="rId5" cstate="print">
            <a:extLst>
              <a:ext uri="{28A0092B-C50C-407E-A947-70E740481C1C}">
                <a14:useLocalDpi xmlns:a14="http://schemas.microsoft.com/office/drawing/2010/main" val="0"/>
              </a:ext>
            </a:extLst>
          </a:blip>
          <a:srcRect l="12529" r="12529"/>
          <a:stretch>
            <a:fillRect/>
          </a:stretch>
        </p:blipFill>
        <p:spPr/>
      </p:pic>
      <p:pic>
        <p:nvPicPr>
          <p:cNvPr id="28" name="Picture Placeholder 27">
            <a:extLst>
              <a:ext uri="{FF2B5EF4-FFF2-40B4-BE49-F238E27FC236}">
                <a16:creationId xmlns:a16="http://schemas.microsoft.com/office/drawing/2014/main" id="{3A70ECF4-2A31-9693-C594-8D3E7C193A7A}"/>
              </a:ext>
            </a:extLst>
          </p:cNvPr>
          <p:cNvPicPr>
            <a:picLocks noGrp="1" noChangeAspect="1"/>
          </p:cNvPicPr>
          <p:nvPr>
            <p:ph type="pic" sz="quarter" idx="24"/>
          </p:nvPr>
        </p:nvPicPr>
        <p:blipFill>
          <a:blip r:embed="rId6" cstate="print">
            <a:extLst>
              <a:ext uri="{28A0092B-C50C-407E-A947-70E740481C1C}">
                <a14:useLocalDpi xmlns:a14="http://schemas.microsoft.com/office/drawing/2010/main" val="0"/>
              </a:ext>
            </a:extLst>
          </a:blip>
          <a:srcRect l="12170" r="12170"/>
          <a:stretch>
            <a:fillRect/>
          </a:stretch>
        </p:blipFill>
        <p:spPr/>
      </p:pic>
      <p:pic>
        <p:nvPicPr>
          <p:cNvPr id="30" name="Picture Placeholder 29">
            <a:extLst>
              <a:ext uri="{FF2B5EF4-FFF2-40B4-BE49-F238E27FC236}">
                <a16:creationId xmlns:a16="http://schemas.microsoft.com/office/drawing/2014/main" id="{A16674DB-61F0-4019-19BA-324249C6AE5B}"/>
              </a:ext>
            </a:extLst>
          </p:cNvPr>
          <p:cNvPicPr>
            <a:picLocks noGrp="1" noChangeAspect="1"/>
          </p:cNvPicPr>
          <p:nvPr>
            <p:ph type="pic" sz="quarter" idx="27"/>
          </p:nvPr>
        </p:nvPicPr>
        <p:blipFill>
          <a:blip r:embed="rId7">
            <a:extLst>
              <a:ext uri="{28A0092B-C50C-407E-A947-70E740481C1C}">
                <a14:useLocalDpi xmlns:a14="http://schemas.microsoft.com/office/drawing/2010/main" val="0"/>
              </a:ext>
            </a:extLst>
          </a:blip>
          <a:srcRect t="20677" b="20677"/>
          <a:stretch>
            <a:fillRect/>
          </a:stretch>
        </p:blipFill>
        <p:spPr/>
      </p:pic>
      <p:pic>
        <p:nvPicPr>
          <p:cNvPr id="32" name="Picture Placeholder 31">
            <a:extLst>
              <a:ext uri="{FF2B5EF4-FFF2-40B4-BE49-F238E27FC236}">
                <a16:creationId xmlns:a16="http://schemas.microsoft.com/office/drawing/2014/main" id="{E921D13B-51EA-2AA2-4390-070A5F39816C}"/>
              </a:ext>
            </a:extLst>
          </p:cNvPr>
          <p:cNvPicPr>
            <a:picLocks noGrp="1" noChangeAspect="1"/>
          </p:cNvPicPr>
          <p:nvPr>
            <p:ph type="pic" sz="quarter" idx="28"/>
          </p:nvPr>
        </p:nvPicPr>
        <p:blipFill>
          <a:blip r:embed="rId8" cstate="print">
            <a:extLst>
              <a:ext uri="{28A0092B-C50C-407E-A947-70E740481C1C}">
                <a14:useLocalDpi xmlns:a14="http://schemas.microsoft.com/office/drawing/2010/main" val="0"/>
              </a:ext>
            </a:extLst>
          </a:blip>
          <a:srcRect l="12170" r="12170"/>
          <a:stretch>
            <a:fillRect/>
          </a:stretch>
        </p:blipFill>
        <p:spPr/>
      </p:pic>
      <p:sp>
        <p:nvSpPr>
          <p:cNvPr id="13" name="Rectangle 12"/>
          <p:cNvSpPr/>
          <p:nvPr/>
        </p:nvSpPr>
        <p:spPr>
          <a:xfrm>
            <a:off x="2896002" y="3892770"/>
            <a:ext cx="4235539" cy="182851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2"/>
          </a:p>
        </p:txBody>
      </p:sp>
      <p:sp>
        <p:nvSpPr>
          <p:cNvPr id="14" name="Rectangle 13"/>
          <p:cNvSpPr/>
          <p:nvPr/>
        </p:nvSpPr>
        <p:spPr>
          <a:xfrm>
            <a:off x="7224921" y="1949583"/>
            <a:ext cx="2071079" cy="1847894"/>
          </a:xfrm>
          <a:prstGeom prst="rect">
            <a:avLst/>
          </a:prstGeom>
          <a:solidFill>
            <a:srgbClr val="E95DAA"/>
          </a:solidFill>
          <a:ln>
            <a:solidFill>
              <a:srgbClr val="E95D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2"/>
          </a:p>
        </p:txBody>
      </p:sp>
      <p:sp>
        <p:nvSpPr>
          <p:cNvPr id="33" name="Rectangle 32">
            <a:extLst>
              <a:ext uri="{FF2B5EF4-FFF2-40B4-BE49-F238E27FC236}">
                <a16:creationId xmlns:a16="http://schemas.microsoft.com/office/drawing/2014/main" id="{7B7D1A72-5F5E-0505-57BE-44DC57E495C2}"/>
              </a:ext>
            </a:extLst>
          </p:cNvPr>
          <p:cNvSpPr/>
          <p:nvPr/>
        </p:nvSpPr>
        <p:spPr>
          <a:xfrm>
            <a:off x="7285346" y="2485110"/>
            <a:ext cx="1950228" cy="626005"/>
          </a:xfrm>
          <a:prstGeom prst="rect">
            <a:avLst/>
          </a:prstGeom>
        </p:spPr>
        <p:txBody>
          <a:bodyPr wrap="square">
            <a:spAutoFit/>
          </a:bodyPr>
          <a:lstStyle/>
          <a:p>
            <a:pPr>
              <a:lnSpc>
                <a:spcPct val="150000"/>
              </a:lnSpc>
            </a:pPr>
            <a:r>
              <a:rPr lang="en-US" sz="798" dirty="0">
                <a:solidFill>
                  <a:schemeClr val="bg1"/>
                </a:solidFill>
              </a:rPr>
              <a:t>We welcome you to the colorful world </a:t>
            </a:r>
            <a:r>
              <a:rPr lang="en-US" sz="798" dirty="0" err="1">
                <a:solidFill>
                  <a:schemeClr val="bg1"/>
                </a:solidFill>
              </a:rPr>
              <a:t>ofme</a:t>
            </a:r>
            <a:r>
              <a:rPr lang="en-US" sz="798" dirty="0">
                <a:solidFill>
                  <a:schemeClr val="bg1"/>
                </a:solidFill>
              </a:rPr>
              <a:t> you to the colorful world of ABC.com. We welcome you </a:t>
            </a:r>
            <a:r>
              <a:rPr lang="en-US" sz="798" dirty="0" err="1">
                <a:solidFill>
                  <a:schemeClr val="bg1"/>
                </a:solidFill>
              </a:rPr>
              <a:t>toof</a:t>
            </a:r>
            <a:r>
              <a:rPr lang="en-US" sz="798" dirty="0">
                <a:solidFill>
                  <a:schemeClr val="bg1"/>
                </a:solidFill>
              </a:rPr>
              <a:t> ABC.com. </a:t>
            </a:r>
          </a:p>
        </p:txBody>
      </p:sp>
      <p:sp>
        <p:nvSpPr>
          <p:cNvPr id="34" name="Rectangle 33">
            <a:extLst>
              <a:ext uri="{FF2B5EF4-FFF2-40B4-BE49-F238E27FC236}">
                <a16:creationId xmlns:a16="http://schemas.microsoft.com/office/drawing/2014/main" id="{B3ECD726-4EF8-7761-8F8F-0A4564748A6F}"/>
              </a:ext>
            </a:extLst>
          </p:cNvPr>
          <p:cNvSpPr/>
          <p:nvPr/>
        </p:nvSpPr>
        <p:spPr>
          <a:xfrm>
            <a:off x="3167451" y="4076461"/>
            <a:ext cx="3599259" cy="499496"/>
          </a:xfrm>
          <a:prstGeom prst="rect">
            <a:avLst/>
          </a:prstGeom>
        </p:spPr>
        <p:txBody>
          <a:bodyPr wrap="square">
            <a:spAutoFit/>
          </a:bodyPr>
          <a:lstStyle/>
          <a:p>
            <a:pPr algn="ctr">
              <a:lnSpc>
                <a:spcPct val="150000"/>
              </a:lnSpc>
            </a:pPr>
            <a:r>
              <a:rPr lang="en-US" sz="930" dirty="0">
                <a:solidFill>
                  <a:schemeClr val="bg1"/>
                </a:solidFill>
              </a:rPr>
              <a:t>We welcome you to the colorful world </a:t>
            </a:r>
            <a:r>
              <a:rPr lang="en-US" sz="930" dirty="0" err="1">
                <a:solidFill>
                  <a:schemeClr val="bg1"/>
                </a:solidFill>
              </a:rPr>
              <a:t>ofme</a:t>
            </a:r>
            <a:r>
              <a:rPr lang="en-US" sz="930" dirty="0">
                <a:solidFill>
                  <a:schemeClr val="bg1"/>
                </a:solidFill>
              </a:rPr>
              <a:t> you to the colorful world of ABC.com. We welcome you </a:t>
            </a:r>
            <a:r>
              <a:rPr lang="en-US" sz="930" dirty="0" err="1">
                <a:solidFill>
                  <a:schemeClr val="bg1"/>
                </a:solidFill>
              </a:rPr>
              <a:t>toof</a:t>
            </a:r>
            <a:r>
              <a:rPr lang="en-US" sz="930" dirty="0">
                <a:solidFill>
                  <a:schemeClr val="bg1"/>
                </a:solidFill>
              </a:rPr>
              <a:t> ABC.com. </a:t>
            </a:r>
          </a:p>
        </p:txBody>
      </p:sp>
      <p:sp>
        <p:nvSpPr>
          <p:cNvPr id="35" name="Rectangle 34">
            <a:extLst>
              <a:ext uri="{FF2B5EF4-FFF2-40B4-BE49-F238E27FC236}">
                <a16:creationId xmlns:a16="http://schemas.microsoft.com/office/drawing/2014/main" id="{CD1E3E6B-AD7D-C54E-CAED-D8BC0C5B0831}"/>
              </a:ext>
            </a:extLst>
          </p:cNvPr>
          <p:cNvSpPr/>
          <p:nvPr/>
        </p:nvSpPr>
        <p:spPr>
          <a:xfrm>
            <a:off x="3167450" y="4898873"/>
            <a:ext cx="3599259" cy="499496"/>
          </a:xfrm>
          <a:prstGeom prst="rect">
            <a:avLst/>
          </a:prstGeom>
        </p:spPr>
        <p:txBody>
          <a:bodyPr wrap="square">
            <a:spAutoFit/>
          </a:bodyPr>
          <a:lstStyle/>
          <a:p>
            <a:pPr algn="ctr">
              <a:lnSpc>
                <a:spcPct val="150000"/>
              </a:lnSpc>
            </a:pPr>
            <a:r>
              <a:rPr lang="en-US" sz="930" dirty="0">
                <a:solidFill>
                  <a:schemeClr val="bg1"/>
                </a:solidFill>
              </a:rPr>
              <a:t>We welcome you to the colorful world </a:t>
            </a:r>
            <a:r>
              <a:rPr lang="en-US" sz="930" dirty="0" err="1">
                <a:solidFill>
                  <a:schemeClr val="bg1"/>
                </a:solidFill>
              </a:rPr>
              <a:t>ofme</a:t>
            </a:r>
            <a:r>
              <a:rPr lang="en-US" sz="930" dirty="0">
                <a:solidFill>
                  <a:schemeClr val="bg1"/>
                </a:solidFill>
              </a:rPr>
              <a:t> you to the colorful world of ABC.com. We welcome you </a:t>
            </a:r>
            <a:r>
              <a:rPr lang="en-US" sz="930" dirty="0" err="1">
                <a:solidFill>
                  <a:schemeClr val="bg1"/>
                </a:solidFill>
              </a:rPr>
              <a:t>toof</a:t>
            </a:r>
            <a:r>
              <a:rPr lang="en-US" sz="930" dirty="0">
                <a:solidFill>
                  <a:schemeClr val="bg1"/>
                </a:solidFill>
              </a:rPr>
              <a:t> ABC.com. </a:t>
            </a:r>
          </a:p>
        </p:txBody>
      </p:sp>
    </p:spTree>
    <p:extLst>
      <p:ext uri="{BB962C8B-B14F-4D97-AF65-F5344CB8AC3E}">
        <p14:creationId xmlns:p14="http://schemas.microsoft.com/office/powerpoint/2010/main" val="2711966156"/>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a:t>Your Title Goes Here</a:t>
            </a:r>
            <a:endParaRPr lang="en-US" dirty="0"/>
          </a:p>
        </p:txBody>
      </p:sp>
      <p:sp>
        <p:nvSpPr>
          <p:cNvPr id="5" name="Text Placeholder 4"/>
          <p:cNvSpPr>
            <a:spLocks noGrp="1"/>
          </p:cNvSpPr>
          <p:nvPr>
            <p:ph type="body" sz="quarter" idx="11"/>
          </p:nvPr>
        </p:nvSpPr>
        <p:spPr/>
        <p:txBody>
          <a:bodyPr/>
          <a:lstStyle/>
          <a:p>
            <a:r>
              <a:rPr lang="en-GB"/>
              <a:t>Your awesome subtitle goes here. Keep it Short &amp; Impactful.</a:t>
            </a:r>
            <a:endParaRPr lang="en-US" dirty="0"/>
          </a:p>
        </p:txBody>
      </p:sp>
      <p:pic>
        <p:nvPicPr>
          <p:cNvPr id="6" name="Picture Placeholder 5">
            <a:extLst>
              <a:ext uri="{FF2B5EF4-FFF2-40B4-BE49-F238E27FC236}">
                <a16:creationId xmlns:a16="http://schemas.microsoft.com/office/drawing/2014/main" id="{4D9493EF-E719-186B-C7D9-52D413E468C8}"/>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15682" b="15682"/>
          <a:stretch>
            <a:fillRect/>
          </a:stretch>
        </p:blipFill>
        <p:spPr/>
      </p:pic>
      <p:pic>
        <p:nvPicPr>
          <p:cNvPr id="8" name="Picture Placeholder 7">
            <a:extLst>
              <a:ext uri="{FF2B5EF4-FFF2-40B4-BE49-F238E27FC236}">
                <a16:creationId xmlns:a16="http://schemas.microsoft.com/office/drawing/2014/main" id="{38C145E5-7C89-FFB0-B0C9-4F725889ED51}"/>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13623" b="13623"/>
          <a:stretch>
            <a:fillRect/>
          </a:stretch>
        </p:blipFill>
        <p:spPr/>
      </p:pic>
      <p:pic>
        <p:nvPicPr>
          <p:cNvPr id="16" name="Picture Placeholder 15">
            <a:extLst>
              <a:ext uri="{FF2B5EF4-FFF2-40B4-BE49-F238E27FC236}">
                <a16:creationId xmlns:a16="http://schemas.microsoft.com/office/drawing/2014/main" id="{99A928CD-6850-0CCE-4607-241F56C23B9E}"/>
              </a:ext>
            </a:extLst>
          </p:cNvPr>
          <p:cNvPicPr>
            <a:picLocks noGrp="1" noChangeAspect="1"/>
          </p:cNvPicPr>
          <p:nvPr>
            <p:ph type="pic" sz="quarter" idx="16"/>
          </p:nvPr>
        </p:nvPicPr>
        <p:blipFill>
          <a:blip r:embed="rId4" cstate="print">
            <a:extLst>
              <a:ext uri="{28A0092B-C50C-407E-A947-70E740481C1C}">
                <a14:useLocalDpi xmlns:a14="http://schemas.microsoft.com/office/drawing/2010/main" val="0"/>
              </a:ext>
            </a:extLst>
          </a:blip>
          <a:srcRect l="19460" r="19460"/>
          <a:stretch>
            <a:fillRect/>
          </a:stretch>
        </p:blipFill>
        <p:spPr/>
      </p:pic>
      <p:pic>
        <p:nvPicPr>
          <p:cNvPr id="18" name="Picture Placeholder 17">
            <a:extLst>
              <a:ext uri="{FF2B5EF4-FFF2-40B4-BE49-F238E27FC236}">
                <a16:creationId xmlns:a16="http://schemas.microsoft.com/office/drawing/2014/main" id="{448AA54D-61ED-7160-5E6F-46A55DCD730B}"/>
              </a:ext>
            </a:extLst>
          </p:cNvPr>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3623" b="13623"/>
          <a:stretch>
            <a:fillRect/>
          </a:stretch>
        </p:blipFill>
        <p:spPr/>
      </p:pic>
      <p:sp>
        <p:nvSpPr>
          <p:cNvPr id="14" name="Rectangle 13"/>
          <p:cNvSpPr/>
          <p:nvPr/>
        </p:nvSpPr>
        <p:spPr>
          <a:xfrm>
            <a:off x="4985728" y="1852902"/>
            <a:ext cx="6474732" cy="1591846"/>
          </a:xfrm>
          <a:prstGeom prst="rect">
            <a:avLst/>
          </a:prstGeom>
        </p:spPr>
        <p:txBody>
          <a:bodyPr wrap="square">
            <a:spAutoFit/>
          </a:bodyPr>
          <a:lstStyle/>
          <a:p>
            <a:pPr algn="just">
              <a:lnSpc>
                <a:spcPct val="150000"/>
              </a:lnSpc>
            </a:pPr>
            <a:r>
              <a:rPr lang="en-US" sz="1329" dirty="0"/>
              <a:t>We welcome you to the colorful </a:t>
            </a:r>
            <a:r>
              <a:rPr lang="en-US" sz="1329" b="1" dirty="0">
                <a:solidFill>
                  <a:srgbClr val="E95DAA"/>
                </a:solidFill>
              </a:rPr>
              <a:t>world of ABC.com</a:t>
            </a:r>
            <a:r>
              <a:rPr lang="en-US" sz="1329" dirty="0">
                <a:solidFill>
                  <a:srgbClr val="E95DAA"/>
                </a:solidFill>
              </a:rPr>
              <a:t>. </a:t>
            </a:r>
            <a:r>
              <a:rPr lang="en-US" sz="1329" dirty="0"/>
              <a:t>Get a whole new experience of searching through different prospects to choose from for your perfect life partner. We world of </a:t>
            </a:r>
            <a:r>
              <a:rPr lang="en-US" sz="1329" b="1" dirty="0">
                <a:solidFill>
                  <a:srgbClr val="E95DAA"/>
                </a:solidFill>
              </a:rPr>
              <a:t>ABC</a:t>
            </a:r>
            <a:r>
              <a:rPr lang="en-US" sz="1329" dirty="0">
                <a:solidFill>
                  <a:srgbClr val="E95DAA"/>
                </a:solidFill>
              </a:rPr>
              <a:t>.</a:t>
            </a:r>
            <a:r>
              <a:rPr lang="en-US" sz="1329" dirty="0"/>
              <a:t>com. Get a whole new experience </a:t>
            </a:r>
            <a:r>
              <a:rPr lang="en-US" sz="1329" b="1" dirty="0">
                <a:solidFill>
                  <a:srgbClr val="E95DAA"/>
                </a:solidFill>
              </a:rPr>
              <a:t>of searching through </a:t>
            </a:r>
            <a:r>
              <a:rPr lang="en-US" sz="1329" dirty="0"/>
              <a:t>different prospects to choose from for your perfect life partner.</a:t>
            </a:r>
          </a:p>
        </p:txBody>
      </p:sp>
    </p:spTree>
    <p:extLst>
      <p:ext uri="{BB962C8B-B14F-4D97-AF65-F5344CB8AC3E}">
        <p14:creationId xmlns:p14="http://schemas.microsoft.com/office/powerpoint/2010/main" val="3820635784"/>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31542" y="298106"/>
            <a:ext cx="5523101" cy="669256"/>
          </a:xfrm>
        </p:spPr>
        <p:txBody>
          <a:bodyPr/>
          <a:lstStyle/>
          <a:p>
            <a:r>
              <a:rPr lang="en-GB" dirty="0"/>
              <a:t>Your Title Goes Here</a:t>
            </a:r>
            <a:endParaRPr lang="en-US" dirty="0"/>
          </a:p>
        </p:txBody>
      </p:sp>
      <p:sp>
        <p:nvSpPr>
          <p:cNvPr id="5" name="Text Placeholder 4"/>
          <p:cNvSpPr>
            <a:spLocks noGrp="1"/>
          </p:cNvSpPr>
          <p:nvPr>
            <p:ph type="body" sz="quarter" idx="11"/>
          </p:nvPr>
        </p:nvSpPr>
        <p:spPr>
          <a:xfrm>
            <a:off x="731542" y="967362"/>
            <a:ext cx="5523101" cy="338320"/>
          </a:xfrm>
        </p:spPr>
        <p:txBody>
          <a:bodyPr/>
          <a:lstStyle/>
          <a:p>
            <a:r>
              <a:rPr lang="en-GB" dirty="0"/>
              <a:t>Your awesome subtitle goes here.</a:t>
            </a:r>
            <a:endParaRPr lang="en-US" dirty="0"/>
          </a:p>
        </p:txBody>
      </p:sp>
      <p:pic>
        <p:nvPicPr>
          <p:cNvPr id="7" name="Picture Placeholder 6">
            <a:extLst>
              <a:ext uri="{FF2B5EF4-FFF2-40B4-BE49-F238E27FC236}">
                <a16:creationId xmlns:a16="http://schemas.microsoft.com/office/drawing/2014/main" id="{D99439CC-A396-DC82-AF40-600F1359D9C1}"/>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21053" r="21053"/>
          <a:stretch>
            <a:fillRect/>
          </a:stretch>
        </p:blipFill>
        <p:spPr/>
      </p:pic>
      <p:sp>
        <p:nvSpPr>
          <p:cNvPr id="12" name="Rectangle 11"/>
          <p:cNvSpPr/>
          <p:nvPr/>
        </p:nvSpPr>
        <p:spPr>
          <a:xfrm>
            <a:off x="3431992" y="4271712"/>
            <a:ext cx="2393238" cy="1564467"/>
          </a:xfrm>
          <a:prstGeom prst="rect">
            <a:avLst/>
          </a:prstGeom>
          <a:noFill/>
        </p:spPr>
        <p:txBody>
          <a:bodyPr wrap="square">
            <a:spAutoFit/>
          </a:bodyPr>
          <a:lstStyle/>
          <a:p>
            <a:pPr algn="just"/>
            <a:r>
              <a:rPr lang="en-GB" sz="1063" dirty="0">
                <a:solidFill>
                  <a:schemeClr val="bg1">
                    <a:lumMod val="50000"/>
                  </a:schemeClr>
                </a:solidFill>
                <a:cs typeface="Arial" panose="020B0604020202020204" pitchFamily="34" charset="0"/>
              </a:rPr>
              <a:t>Helen always knows what is expected from her and she is a good planner and an organizer, with great eye for detail. In addition, working in a professional, international environment is to encourage her </a:t>
            </a:r>
            <a:br>
              <a:rPr lang="en-GB" sz="1063" dirty="0">
                <a:solidFill>
                  <a:schemeClr val="bg1">
                    <a:lumMod val="50000"/>
                  </a:schemeClr>
                </a:solidFill>
                <a:cs typeface="Arial" panose="020B0604020202020204" pitchFamily="34" charset="0"/>
              </a:rPr>
            </a:br>
            <a:r>
              <a:rPr lang="en-GB" sz="1063" dirty="0">
                <a:solidFill>
                  <a:schemeClr val="bg1">
                    <a:lumMod val="50000"/>
                  </a:schemeClr>
                </a:solidFill>
                <a:cs typeface="Arial" panose="020B0604020202020204" pitchFamily="34" charset="0"/>
              </a:rPr>
              <a:t>to provide support. </a:t>
            </a:r>
            <a:br>
              <a:rPr lang="en-GB" sz="1063" dirty="0">
                <a:solidFill>
                  <a:schemeClr val="bg1">
                    <a:lumMod val="50000"/>
                  </a:schemeClr>
                </a:solidFill>
                <a:cs typeface="Arial" panose="020B0604020202020204" pitchFamily="34" charset="0"/>
              </a:rPr>
            </a:br>
            <a:endParaRPr lang="en-US" sz="1063" dirty="0">
              <a:solidFill>
                <a:schemeClr val="bg1">
                  <a:lumMod val="50000"/>
                </a:schemeClr>
              </a:solidFill>
              <a:cs typeface="Arial" panose="020B0604020202020204" pitchFamily="34" charset="0"/>
            </a:endParaRPr>
          </a:p>
        </p:txBody>
      </p:sp>
      <p:sp>
        <p:nvSpPr>
          <p:cNvPr id="13" name="TextBox 12"/>
          <p:cNvSpPr txBox="1"/>
          <p:nvPr/>
        </p:nvSpPr>
        <p:spPr>
          <a:xfrm>
            <a:off x="3431993" y="3806049"/>
            <a:ext cx="1625894" cy="369653"/>
          </a:xfrm>
          <a:prstGeom prst="rect">
            <a:avLst/>
          </a:prstGeom>
          <a:noFill/>
        </p:spPr>
        <p:txBody>
          <a:bodyPr wrap="none" rtlCol="0">
            <a:spAutoFit/>
          </a:bodyPr>
          <a:lstStyle/>
          <a:p>
            <a:r>
              <a:rPr lang="en-GB" sz="1802" dirty="0">
                <a:solidFill>
                  <a:schemeClr val="bg1">
                    <a:lumMod val="50000"/>
                  </a:schemeClr>
                </a:solidFill>
              </a:rPr>
              <a:t>Title Goes Here</a:t>
            </a:r>
            <a:endParaRPr lang="en-US" sz="1802" dirty="0">
              <a:solidFill>
                <a:schemeClr val="bg1">
                  <a:lumMod val="50000"/>
                </a:schemeClr>
              </a:solidFill>
            </a:endParaRPr>
          </a:p>
        </p:txBody>
      </p:sp>
      <p:sp>
        <p:nvSpPr>
          <p:cNvPr id="14" name="Rectangle 13"/>
          <p:cNvSpPr/>
          <p:nvPr/>
        </p:nvSpPr>
        <p:spPr>
          <a:xfrm>
            <a:off x="731541" y="4271712"/>
            <a:ext cx="2393238" cy="1564467"/>
          </a:xfrm>
          <a:prstGeom prst="rect">
            <a:avLst/>
          </a:prstGeom>
          <a:noFill/>
        </p:spPr>
        <p:txBody>
          <a:bodyPr wrap="square">
            <a:spAutoFit/>
          </a:bodyPr>
          <a:lstStyle/>
          <a:p>
            <a:pPr algn="just"/>
            <a:r>
              <a:rPr lang="en-GB" sz="1063" dirty="0">
                <a:solidFill>
                  <a:schemeClr val="bg1">
                    <a:lumMod val="50000"/>
                  </a:schemeClr>
                </a:solidFill>
                <a:cs typeface="Arial" panose="020B0604020202020204" pitchFamily="34" charset="0"/>
              </a:rPr>
              <a:t>Helen always knows what is expected from her and she is a good planner and an organizer, with great eye for detail. In addition, working in a professional, international environment is to encourage her </a:t>
            </a:r>
            <a:br>
              <a:rPr lang="en-GB" sz="1063" dirty="0">
                <a:solidFill>
                  <a:schemeClr val="bg1">
                    <a:lumMod val="50000"/>
                  </a:schemeClr>
                </a:solidFill>
                <a:cs typeface="Arial" panose="020B0604020202020204" pitchFamily="34" charset="0"/>
              </a:rPr>
            </a:br>
            <a:r>
              <a:rPr lang="en-GB" sz="1063" dirty="0">
                <a:solidFill>
                  <a:schemeClr val="bg1">
                    <a:lumMod val="50000"/>
                  </a:schemeClr>
                </a:solidFill>
                <a:cs typeface="Arial" panose="020B0604020202020204" pitchFamily="34" charset="0"/>
              </a:rPr>
              <a:t>to provide support. </a:t>
            </a:r>
            <a:br>
              <a:rPr lang="en-GB" sz="1063" dirty="0">
                <a:solidFill>
                  <a:schemeClr val="bg1">
                    <a:lumMod val="50000"/>
                  </a:schemeClr>
                </a:solidFill>
                <a:cs typeface="Arial" panose="020B0604020202020204" pitchFamily="34" charset="0"/>
              </a:rPr>
            </a:br>
            <a:endParaRPr lang="en-US" sz="1063" dirty="0">
              <a:solidFill>
                <a:schemeClr val="bg1">
                  <a:lumMod val="50000"/>
                </a:schemeClr>
              </a:solidFill>
              <a:cs typeface="Arial" panose="020B0604020202020204" pitchFamily="34" charset="0"/>
            </a:endParaRPr>
          </a:p>
        </p:txBody>
      </p:sp>
      <p:sp>
        <p:nvSpPr>
          <p:cNvPr id="15" name="TextBox 14"/>
          <p:cNvSpPr txBox="1"/>
          <p:nvPr/>
        </p:nvSpPr>
        <p:spPr>
          <a:xfrm>
            <a:off x="731541" y="3806049"/>
            <a:ext cx="1625894" cy="369653"/>
          </a:xfrm>
          <a:prstGeom prst="rect">
            <a:avLst/>
          </a:prstGeom>
          <a:noFill/>
        </p:spPr>
        <p:txBody>
          <a:bodyPr wrap="none" rtlCol="0">
            <a:spAutoFit/>
          </a:bodyPr>
          <a:lstStyle/>
          <a:p>
            <a:r>
              <a:rPr lang="en-GB" sz="1802" dirty="0">
                <a:solidFill>
                  <a:schemeClr val="bg1">
                    <a:lumMod val="50000"/>
                  </a:schemeClr>
                </a:solidFill>
              </a:rPr>
              <a:t>Title Goes Here</a:t>
            </a:r>
            <a:endParaRPr lang="en-US" sz="1802" dirty="0">
              <a:solidFill>
                <a:schemeClr val="bg1">
                  <a:lumMod val="50000"/>
                </a:schemeClr>
              </a:solidFill>
            </a:endParaRPr>
          </a:p>
        </p:txBody>
      </p:sp>
      <p:sp>
        <p:nvSpPr>
          <p:cNvPr id="16" name="Rectangle 15"/>
          <p:cNvSpPr/>
          <p:nvPr/>
        </p:nvSpPr>
        <p:spPr>
          <a:xfrm>
            <a:off x="731541" y="2744884"/>
            <a:ext cx="744305" cy="744305"/>
          </a:xfrm>
          <a:prstGeom prst="rect">
            <a:avLst/>
          </a:prstGeom>
          <a:solidFill>
            <a:srgbClr val="E95DAA"/>
          </a:solidFill>
          <a:ln>
            <a:solidFill>
              <a:srgbClr val="E95D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2"/>
          </a:p>
        </p:txBody>
      </p:sp>
      <p:sp>
        <p:nvSpPr>
          <p:cNvPr id="17" name="Rectangle 16"/>
          <p:cNvSpPr/>
          <p:nvPr/>
        </p:nvSpPr>
        <p:spPr>
          <a:xfrm>
            <a:off x="3431992" y="2744884"/>
            <a:ext cx="744305" cy="744305"/>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2"/>
          </a:p>
        </p:txBody>
      </p:sp>
      <p:sp>
        <p:nvSpPr>
          <p:cNvPr id="20" name="Shape 2669"/>
          <p:cNvSpPr/>
          <p:nvPr/>
        </p:nvSpPr>
        <p:spPr>
          <a:xfrm>
            <a:off x="947668" y="2942964"/>
            <a:ext cx="312054" cy="343267"/>
          </a:xfrm>
          <a:custGeom>
            <a:avLst/>
            <a:gdLst/>
            <a:ahLst/>
            <a:cxnLst>
              <a:cxn ang="0">
                <a:pos x="wd2" y="hd2"/>
              </a:cxn>
              <a:cxn ang="5400000">
                <a:pos x="wd2" y="hd2"/>
              </a:cxn>
              <a:cxn ang="10800000">
                <a:pos x="wd2" y="hd2"/>
              </a:cxn>
              <a:cxn ang="16200000">
                <a:pos x="wd2" y="hd2"/>
              </a:cxn>
            </a:cxnLst>
            <a:rect l="0" t="0" r="r" b="b"/>
            <a:pathLst>
              <a:path w="21600" h="21600" extrusionOk="0">
                <a:moveTo>
                  <a:pt x="12960" y="2161"/>
                </a:moveTo>
                <a:lnTo>
                  <a:pt x="12960" y="2178"/>
                </a:lnTo>
                <a:cubicBezTo>
                  <a:pt x="12662" y="2178"/>
                  <a:pt x="12420" y="2398"/>
                  <a:pt x="12420" y="2669"/>
                </a:cubicBezTo>
                <a:cubicBezTo>
                  <a:pt x="12420" y="2940"/>
                  <a:pt x="12662" y="3160"/>
                  <a:pt x="12960" y="3160"/>
                </a:cubicBezTo>
                <a:lnTo>
                  <a:pt x="12960" y="3172"/>
                </a:lnTo>
                <a:cubicBezTo>
                  <a:pt x="17287" y="4066"/>
                  <a:pt x="20520" y="7577"/>
                  <a:pt x="20520" y="11782"/>
                </a:cubicBezTo>
                <a:cubicBezTo>
                  <a:pt x="20520" y="16662"/>
                  <a:pt x="16168" y="20618"/>
                  <a:pt x="10800" y="20618"/>
                </a:cubicBezTo>
                <a:cubicBezTo>
                  <a:pt x="5432" y="20618"/>
                  <a:pt x="1080" y="16662"/>
                  <a:pt x="1080" y="11782"/>
                </a:cubicBezTo>
                <a:cubicBezTo>
                  <a:pt x="1080" y="7577"/>
                  <a:pt x="4313" y="4066"/>
                  <a:pt x="8640" y="3172"/>
                </a:cubicBezTo>
                <a:lnTo>
                  <a:pt x="8640" y="3160"/>
                </a:lnTo>
                <a:cubicBezTo>
                  <a:pt x="8938" y="3160"/>
                  <a:pt x="9180" y="2940"/>
                  <a:pt x="9180" y="2669"/>
                </a:cubicBezTo>
                <a:cubicBezTo>
                  <a:pt x="9180" y="2398"/>
                  <a:pt x="8938" y="2178"/>
                  <a:pt x="8640" y="2178"/>
                </a:cubicBezTo>
                <a:lnTo>
                  <a:pt x="8640" y="2161"/>
                </a:lnTo>
                <a:cubicBezTo>
                  <a:pt x="3710" y="3071"/>
                  <a:pt x="0" y="7031"/>
                  <a:pt x="0" y="11782"/>
                </a:cubicBezTo>
                <a:cubicBezTo>
                  <a:pt x="0" y="17204"/>
                  <a:pt x="4835" y="21600"/>
                  <a:pt x="10800" y="21600"/>
                </a:cubicBezTo>
                <a:cubicBezTo>
                  <a:pt x="16765" y="21600"/>
                  <a:pt x="21600" y="17204"/>
                  <a:pt x="21600" y="11782"/>
                </a:cubicBezTo>
                <a:cubicBezTo>
                  <a:pt x="21600" y="7031"/>
                  <a:pt x="17890" y="3071"/>
                  <a:pt x="12960" y="2161"/>
                </a:cubicBezTo>
                <a:moveTo>
                  <a:pt x="10800" y="12763"/>
                </a:moveTo>
                <a:cubicBezTo>
                  <a:pt x="11098" y="12763"/>
                  <a:pt x="11340" y="12544"/>
                  <a:pt x="11340" y="12272"/>
                </a:cubicBezTo>
                <a:lnTo>
                  <a:pt x="11340" y="491"/>
                </a:lnTo>
                <a:cubicBezTo>
                  <a:pt x="11340" y="220"/>
                  <a:pt x="11098" y="0"/>
                  <a:pt x="10800" y="0"/>
                </a:cubicBezTo>
                <a:cubicBezTo>
                  <a:pt x="10502" y="0"/>
                  <a:pt x="10260" y="220"/>
                  <a:pt x="10260" y="491"/>
                </a:cubicBezTo>
                <a:lnTo>
                  <a:pt x="10260" y="12272"/>
                </a:lnTo>
                <a:cubicBezTo>
                  <a:pt x="10260" y="12544"/>
                  <a:pt x="10502" y="12763"/>
                  <a:pt x="10800" y="12763"/>
                </a:cubicBezTo>
              </a:path>
            </a:pathLst>
          </a:custGeom>
          <a:solidFill>
            <a:schemeClr val="bg1"/>
          </a:solidFill>
          <a:ln w="12700">
            <a:miter lim="400000"/>
          </a:ln>
        </p:spPr>
        <p:txBody>
          <a:bodyPr lIns="18977" tIns="18977" rIns="18977" bIns="18977" anchor="ctr"/>
          <a:lstStyle/>
          <a:p>
            <a:pPr defTabSz="227724">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5" spc="399">
              <a:solidFill>
                <a:schemeClr val="tx1">
                  <a:lumMod val="50000"/>
                  <a:lumOff val="50000"/>
                </a:schemeClr>
              </a:solidFill>
              <a:latin typeface="+mj-lt"/>
            </a:endParaRPr>
          </a:p>
        </p:txBody>
      </p:sp>
      <p:sp>
        <p:nvSpPr>
          <p:cNvPr id="22" name="Shape 2749"/>
          <p:cNvSpPr/>
          <p:nvPr/>
        </p:nvSpPr>
        <p:spPr>
          <a:xfrm>
            <a:off x="3694926" y="2942967"/>
            <a:ext cx="218438" cy="343260"/>
          </a:xfrm>
          <a:custGeom>
            <a:avLst/>
            <a:gdLst/>
            <a:ahLst/>
            <a:cxnLst>
              <a:cxn ang="0">
                <a:pos x="wd2" y="hd2"/>
              </a:cxn>
              <a:cxn ang="5400000">
                <a:pos x="wd2" y="hd2"/>
              </a:cxn>
              <a:cxn ang="10800000">
                <a:pos x="wd2" y="hd2"/>
              </a:cxn>
              <a:cxn ang="16200000">
                <a:pos x="wd2" y="hd2"/>
              </a:cxn>
            </a:cxnLst>
            <a:rect l="0" t="0" r="r" b="b"/>
            <a:pathLst>
              <a:path w="21600" h="21600" extrusionOk="0">
                <a:moveTo>
                  <a:pt x="20057" y="2884"/>
                </a:moveTo>
                <a:cubicBezTo>
                  <a:pt x="19862" y="3005"/>
                  <a:pt x="15661" y="5580"/>
                  <a:pt x="11606" y="4718"/>
                </a:cubicBezTo>
                <a:cubicBezTo>
                  <a:pt x="9681" y="4310"/>
                  <a:pt x="8390" y="3899"/>
                  <a:pt x="7251" y="3535"/>
                </a:cubicBezTo>
                <a:cubicBezTo>
                  <a:pt x="5426" y="2953"/>
                  <a:pt x="4042" y="2513"/>
                  <a:pt x="1543" y="2647"/>
                </a:cubicBezTo>
                <a:lnTo>
                  <a:pt x="1543" y="982"/>
                </a:lnTo>
                <a:lnTo>
                  <a:pt x="20057" y="982"/>
                </a:lnTo>
                <a:cubicBezTo>
                  <a:pt x="20057" y="982"/>
                  <a:pt x="20057" y="2884"/>
                  <a:pt x="20057" y="2884"/>
                </a:cubicBezTo>
                <a:close/>
                <a:moveTo>
                  <a:pt x="20057" y="5891"/>
                </a:moveTo>
                <a:cubicBezTo>
                  <a:pt x="20057" y="9144"/>
                  <a:pt x="15912" y="11782"/>
                  <a:pt x="10800" y="11782"/>
                </a:cubicBezTo>
                <a:cubicBezTo>
                  <a:pt x="5688" y="11782"/>
                  <a:pt x="1543" y="9144"/>
                  <a:pt x="1543" y="5891"/>
                </a:cubicBezTo>
                <a:lnTo>
                  <a:pt x="1543" y="3634"/>
                </a:lnTo>
                <a:cubicBezTo>
                  <a:pt x="3681" y="3500"/>
                  <a:pt x="4767" y="3841"/>
                  <a:pt x="6560" y="4413"/>
                </a:cubicBezTo>
                <a:cubicBezTo>
                  <a:pt x="7686" y="4772"/>
                  <a:pt x="9088" y="5219"/>
                  <a:pt x="11118" y="5650"/>
                </a:cubicBezTo>
                <a:cubicBezTo>
                  <a:pt x="11869" y="5809"/>
                  <a:pt x="12616" y="5877"/>
                  <a:pt x="13343" y="5877"/>
                </a:cubicBezTo>
                <a:cubicBezTo>
                  <a:pt x="16154" y="5877"/>
                  <a:pt x="18675" y="4862"/>
                  <a:pt x="20057" y="4176"/>
                </a:cubicBezTo>
                <a:cubicBezTo>
                  <a:pt x="20057" y="4176"/>
                  <a:pt x="20057" y="5891"/>
                  <a:pt x="20057" y="5891"/>
                </a:cubicBezTo>
                <a:close/>
                <a:moveTo>
                  <a:pt x="20829" y="0"/>
                </a:moveTo>
                <a:lnTo>
                  <a:pt x="771" y="0"/>
                </a:lnTo>
                <a:cubicBezTo>
                  <a:pt x="346" y="0"/>
                  <a:pt x="0" y="220"/>
                  <a:pt x="0" y="491"/>
                </a:cubicBezTo>
                <a:lnTo>
                  <a:pt x="0" y="5891"/>
                </a:lnTo>
                <a:cubicBezTo>
                  <a:pt x="0" y="9521"/>
                  <a:pt x="4426" y="12486"/>
                  <a:pt x="10029" y="12739"/>
                </a:cubicBezTo>
                <a:lnTo>
                  <a:pt x="10029" y="20618"/>
                </a:lnTo>
                <a:lnTo>
                  <a:pt x="3857" y="20618"/>
                </a:lnTo>
                <a:cubicBezTo>
                  <a:pt x="3432" y="20618"/>
                  <a:pt x="3086" y="20838"/>
                  <a:pt x="3086" y="21109"/>
                </a:cubicBezTo>
                <a:cubicBezTo>
                  <a:pt x="3086" y="21380"/>
                  <a:pt x="3432" y="21600"/>
                  <a:pt x="3857" y="21600"/>
                </a:cubicBezTo>
                <a:lnTo>
                  <a:pt x="17743" y="21600"/>
                </a:lnTo>
                <a:cubicBezTo>
                  <a:pt x="18168" y="21600"/>
                  <a:pt x="18514" y="21380"/>
                  <a:pt x="18514" y="21109"/>
                </a:cubicBezTo>
                <a:cubicBezTo>
                  <a:pt x="18514" y="20838"/>
                  <a:pt x="18168" y="20618"/>
                  <a:pt x="17743" y="20618"/>
                </a:cubicBezTo>
                <a:lnTo>
                  <a:pt x="11571" y="20618"/>
                </a:lnTo>
                <a:lnTo>
                  <a:pt x="11571" y="12739"/>
                </a:lnTo>
                <a:cubicBezTo>
                  <a:pt x="17174" y="12486"/>
                  <a:pt x="21600" y="9521"/>
                  <a:pt x="21600" y="5891"/>
                </a:cubicBezTo>
                <a:lnTo>
                  <a:pt x="21600" y="491"/>
                </a:lnTo>
                <a:cubicBezTo>
                  <a:pt x="21600" y="220"/>
                  <a:pt x="21254" y="0"/>
                  <a:pt x="20829" y="0"/>
                </a:cubicBezTo>
              </a:path>
            </a:pathLst>
          </a:custGeom>
          <a:solidFill>
            <a:schemeClr val="bg1"/>
          </a:solidFill>
          <a:ln w="12700">
            <a:miter lim="400000"/>
          </a:ln>
        </p:spPr>
        <p:txBody>
          <a:bodyPr lIns="18977" tIns="18977" rIns="18977" bIns="18977" anchor="ctr"/>
          <a:lstStyle/>
          <a:p>
            <a:pPr defTabSz="227724">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5" spc="399">
              <a:solidFill>
                <a:schemeClr val="tx1">
                  <a:lumMod val="50000"/>
                  <a:lumOff val="50000"/>
                </a:schemeClr>
              </a:solidFill>
              <a:latin typeface="+mj-lt"/>
            </a:endParaRPr>
          </a:p>
        </p:txBody>
      </p:sp>
    </p:spTree>
    <p:extLst>
      <p:ext uri="{BB962C8B-B14F-4D97-AF65-F5344CB8AC3E}">
        <p14:creationId xmlns:p14="http://schemas.microsoft.com/office/powerpoint/2010/main" val="83653407"/>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a:t>Your Title Goes Here</a:t>
            </a:r>
            <a:endParaRPr lang="en-US" dirty="0"/>
          </a:p>
        </p:txBody>
      </p:sp>
      <p:sp>
        <p:nvSpPr>
          <p:cNvPr id="5" name="Text Placeholder 4"/>
          <p:cNvSpPr>
            <a:spLocks noGrp="1"/>
          </p:cNvSpPr>
          <p:nvPr>
            <p:ph type="body" sz="quarter" idx="11"/>
          </p:nvPr>
        </p:nvSpPr>
        <p:spPr/>
        <p:txBody>
          <a:bodyPr>
            <a:normAutofit lnSpcReduction="10000"/>
          </a:bodyPr>
          <a:lstStyle/>
          <a:p>
            <a:r>
              <a:rPr lang="en-GB"/>
              <a:t>Your awesome subtitle goes here. Keep it Short &amp; Impactful.</a:t>
            </a:r>
            <a:endParaRPr lang="en-US" dirty="0"/>
          </a:p>
        </p:txBody>
      </p:sp>
      <p:pic>
        <p:nvPicPr>
          <p:cNvPr id="6" name="Picture Placeholder 5">
            <a:extLst>
              <a:ext uri="{FF2B5EF4-FFF2-40B4-BE49-F238E27FC236}">
                <a16:creationId xmlns:a16="http://schemas.microsoft.com/office/drawing/2014/main" id="{F3A3844F-6860-312F-E600-E2AEE79BA70C}"/>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8666" r="8666"/>
          <a:stretch>
            <a:fillRect/>
          </a:stretch>
        </p:blipFill>
        <p:spPr/>
      </p:pic>
      <p:sp>
        <p:nvSpPr>
          <p:cNvPr id="16" name="Rectangle 15"/>
          <p:cNvSpPr/>
          <p:nvPr/>
        </p:nvSpPr>
        <p:spPr>
          <a:xfrm>
            <a:off x="1004834" y="3271917"/>
            <a:ext cx="2393238" cy="521681"/>
          </a:xfrm>
          <a:prstGeom prst="rect">
            <a:avLst/>
          </a:prstGeom>
        </p:spPr>
        <p:txBody>
          <a:bodyPr wrap="square">
            <a:spAutoFit/>
          </a:bodyPr>
          <a:lstStyle/>
          <a:p>
            <a:pPr algn="ctr"/>
            <a:r>
              <a:rPr lang="en-GB" sz="930" dirty="0">
                <a:solidFill>
                  <a:schemeClr val="bg1">
                    <a:lumMod val="50000"/>
                  </a:schemeClr>
                </a:solidFill>
                <a:cs typeface="Arial" panose="020B0604020202020204" pitchFamily="34" charset="0"/>
              </a:rPr>
              <a:t>Helen always knows what is expected from her and she is a good planner and an organizer,</a:t>
            </a:r>
            <a:endParaRPr lang="en-US" sz="930" dirty="0">
              <a:solidFill>
                <a:schemeClr val="bg1">
                  <a:lumMod val="50000"/>
                </a:schemeClr>
              </a:solidFill>
              <a:cs typeface="Arial" panose="020B0604020202020204" pitchFamily="34" charset="0"/>
            </a:endParaRPr>
          </a:p>
        </p:txBody>
      </p:sp>
      <p:sp>
        <p:nvSpPr>
          <p:cNvPr id="17" name="TextBox 16"/>
          <p:cNvSpPr txBox="1"/>
          <p:nvPr/>
        </p:nvSpPr>
        <p:spPr>
          <a:xfrm>
            <a:off x="1566663" y="2957952"/>
            <a:ext cx="1269579" cy="296876"/>
          </a:xfrm>
          <a:prstGeom prst="rect">
            <a:avLst/>
          </a:prstGeom>
          <a:noFill/>
        </p:spPr>
        <p:txBody>
          <a:bodyPr wrap="none" rtlCol="0">
            <a:spAutoFit/>
          </a:bodyPr>
          <a:lstStyle/>
          <a:p>
            <a:pPr algn="ctr"/>
            <a:r>
              <a:rPr lang="en-GB" sz="1329" b="1" dirty="0">
                <a:solidFill>
                  <a:schemeClr val="tx1">
                    <a:lumMod val="75000"/>
                    <a:lumOff val="25000"/>
                  </a:schemeClr>
                </a:solidFill>
              </a:rPr>
              <a:t>Title Goes Here</a:t>
            </a:r>
            <a:endParaRPr lang="en-US" sz="1329" b="1" dirty="0">
              <a:solidFill>
                <a:schemeClr val="tx1">
                  <a:lumMod val="75000"/>
                  <a:lumOff val="25000"/>
                </a:schemeClr>
              </a:solidFill>
            </a:endParaRPr>
          </a:p>
        </p:txBody>
      </p:sp>
      <p:sp>
        <p:nvSpPr>
          <p:cNvPr id="18" name="Rectangle 17"/>
          <p:cNvSpPr/>
          <p:nvPr/>
        </p:nvSpPr>
        <p:spPr>
          <a:xfrm>
            <a:off x="3783394" y="3271917"/>
            <a:ext cx="2393238" cy="521681"/>
          </a:xfrm>
          <a:prstGeom prst="rect">
            <a:avLst/>
          </a:prstGeom>
        </p:spPr>
        <p:txBody>
          <a:bodyPr wrap="square">
            <a:spAutoFit/>
          </a:bodyPr>
          <a:lstStyle/>
          <a:p>
            <a:pPr algn="ctr"/>
            <a:r>
              <a:rPr lang="en-GB" sz="930" dirty="0">
                <a:solidFill>
                  <a:schemeClr val="bg1">
                    <a:lumMod val="50000"/>
                  </a:schemeClr>
                </a:solidFill>
                <a:cs typeface="Arial" panose="020B0604020202020204" pitchFamily="34" charset="0"/>
              </a:rPr>
              <a:t>Helen always knows what is expected from her and she is a good planner and an organizer,</a:t>
            </a:r>
            <a:endParaRPr lang="en-US" sz="930" dirty="0">
              <a:solidFill>
                <a:schemeClr val="bg1">
                  <a:lumMod val="50000"/>
                </a:schemeClr>
              </a:solidFill>
              <a:cs typeface="Arial" panose="020B0604020202020204" pitchFamily="34" charset="0"/>
            </a:endParaRPr>
          </a:p>
        </p:txBody>
      </p:sp>
      <p:sp>
        <p:nvSpPr>
          <p:cNvPr id="19" name="TextBox 18"/>
          <p:cNvSpPr txBox="1"/>
          <p:nvPr/>
        </p:nvSpPr>
        <p:spPr>
          <a:xfrm>
            <a:off x="4345223" y="2957952"/>
            <a:ext cx="1269579" cy="296876"/>
          </a:xfrm>
          <a:prstGeom prst="rect">
            <a:avLst/>
          </a:prstGeom>
          <a:noFill/>
        </p:spPr>
        <p:txBody>
          <a:bodyPr wrap="none" rtlCol="0">
            <a:spAutoFit/>
          </a:bodyPr>
          <a:lstStyle/>
          <a:p>
            <a:pPr algn="ctr"/>
            <a:r>
              <a:rPr lang="en-GB" sz="1329" b="1" dirty="0">
                <a:solidFill>
                  <a:schemeClr val="tx1">
                    <a:lumMod val="75000"/>
                    <a:lumOff val="25000"/>
                  </a:schemeClr>
                </a:solidFill>
              </a:rPr>
              <a:t>Title Goes Here</a:t>
            </a:r>
            <a:endParaRPr lang="en-US" sz="1329" b="1" dirty="0">
              <a:solidFill>
                <a:schemeClr val="tx1">
                  <a:lumMod val="75000"/>
                  <a:lumOff val="25000"/>
                </a:schemeClr>
              </a:solidFill>
            </a:endParaRPr>
          </a:p>
        </p:txBody>
      </p:sp>
      <p:sp>
        <p:nvSpPr>
          <p:cNvPr id="20" name="Oval 19"/>
          <p:cNvSpPr/>
          <p:nvPr/>
        </p:nvSpPr>
        <p:spPr>
          <a:xfrm>
            <a:off x="1805565" y="1901715"/>
            <a:ext cx="791775" cy="79177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2"/>
          </a:p>
        </p:txBody>
      </p:sp>
      <p:sp>
        <p:nvSpPr>
          <p:cNvPr id="21" name="Oval 20"/>
          <p:cNvSpPr/>
          <p:nvPr/>
        </p:nvSpPr>
        <p:spPr>
          <a:xfrm>
            <a:off x="4584125" y="1901715"/>
            <a:ext cx="791775" cy="791775"/>
          </a:xfrm>
          <a:prstGeom prst="ellipse">
            <a:avLst/>
          </a:prstGeom>
          <a:solidFill>
            <a:srgbClr val="E95DAA"/>
          </a:solidFill>
          <a:ln>
            <a:solidFill>
              <a:srgbClr val="E95D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2"/>
          </a:p>
        </p:txBody>
      </p:sp>
      <p:sp>
        <p:nvSpPr>
          <p:cNvPr id="22" name="Shape 2554"/>
          <p:cNvSpPr/>
          <p:nvPr/>
        </p:nvSpPr>
        <p:spPr>
          <a:xfrm>
            <a:off x="2005954" y="2119876"/>
            <a:ext cx="390999" cy="355453"/>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bg1"/>
          </a:solidFill>
          <a:ln w="12700">
            <a:miter lim="400000"/>
          </a:ln>
        </p:spPr>
        <p:txBody>
          <a:bodyPr lIns="18977" tIns="18977" rIns="18977" bIns="18977" anchor="ctr"/>
          <a:lstStyle/>
          <a:p>
            <a:pPr algn="ctr" defTabSz="227724">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5" spc="399">
              <a:solidFill>
                <a:schemeClr val="tx1">
                  <a:lumMod val="50000"/>
                  <a:lumOff val="50000"/>
                </a:schemeClr>
              </a:solidFill>
              <a:latin typeface="+mj-lt"/>
            </a:endParaRPr>
          </a:p>
        </p:txBody>
      </p:sp>
      <p:sp>
        <p:nvSpPr>
          <p:cNvPr id="23" name="Shape 2587"/>
          <p:cNvSpPr/>
          <p:nvPr/>
        </p:nvSpPr>
        <p:spPr>
          <a:xfrm>
            <a:off x="4784514" y="2102104"/>
            <a:ext cx="390999" cy="390999"/>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solidFill>
          <a:ln w="12700">
            <a:miter lim="400000"/>
          </a:ln>
        </p:spPr>
        <p:txBody>
          <a:bodyPr lIns="18977" tIns="18977" rIns="18977" bIns="18977" anchor="ctr"/>
          <a:lstStyle/>
          <a:p>
            <a:pPr algn="ctr" defTabSz="227724">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5" spc="399">
              <a:solidFill>
                <a:schemeClr val="tx1">
                  <a:lumMod val="50000"/>
                  <a:lumOff val="50000"/>
                </a:schemeClr>
              </a:solidFill>
              <a:latin typeface="+mj-lt"/>
            </a:endParaRPr>
          </a:p>
        </p:txBody>
      </p:sp>
      <p:sp>
        <p:nvSpPr>
          <p:cNvPr id="25" name="TextBox 24"/>
          <p:cNvSpPr txBox="1"/>
          <p:nvPr/>
        </p:nvSpPr>
        <p:spPr>
          <a:xfrm>
            <a:off x="1566663" y="5213785"/>
            <a:ext cx="1269579" cy="296876"/>
          </a:xfrm>
          <a:prstGeom prst="rect">
            <a:avLst/>
          </a:prstGeom>
          <a:noFill/>
        </p:spPr>
        <p:txBody>
          <a:bodyPr wrap="none" rtlCol="0">
            <a:spAutoFit/>
          </a:bodyPr>
          <a:lstStyle/>
          <a:p>
            <a:pPr algn="ctr"/>
            <a:r>
              <a:rPr lang="en-GB" sz="1329" b="1" dirty="0">
                <a:solidFill>
                  <a:schemeClr val="tx1">
                    <a:lumMod val="75000"/>
                    <a:lumOff val="25000"/>
                  </a:schemeClr>
                </a:solidFill>
              </a:rPr>
              <a:t>Title Goes Here</a:t>
            </a:r>
            <a:endParaRPr lang="en-US" sz="1329" b="1" dirty="0">
              <a:solidFill>
                <a:schemeClr val="tx1">
                  <a:lumMod val="75000"/>
                  <a:lumOff val="25000"/>
                </a:schemeClr>
              </a:solidFill>
            </a:endParaRPr>
          </a:p>
        </p:txBody>
      </p:sp>
      <p:sp>
        <p:nvSpPr>
          <p:cNvPr id="26" name="Rectangle 25"/>
          <p:cNvSpPr/>
          <p:nvPr/>
        </p:nvSpPr>
        <p:spPr>
          <a:xfrm>
            <a:off x="3783394" y="5527751"/>
            <a:ext cx="2393238" cy="521681"/>
          </a:xfrm>
          <a:prstGeom prst="rect">
            <a:avLst/>
          </a:prstGeom>
        </p:spPr>
        <p:txBody>
          <a:bodyPr wrap="square">
            <a:spAutoFit/>
          </a:bodyPr>
          <a:lstStyle/>
          <a:p>
            <a:pPr algn="ctr"/>
            <a:r>
              <a:rPr lang="en-GB" sz="930" dirty="0">
                <a:solidFill>
                  <a:schemeClr val="bg1">
                    <a:lumMod val="50000"/>
                  </a:schemeClr>
                </a:solidFill>
                <a:cs typeface="Arial" panose="020B0604020202020204" pitchFamily="34" charset="0"/>
              </a:rPr>
              <a:t>Helen always knows what is expected from her and she is a good planner and an organizer,</a:t>
            </a:r>
            <a:endParaRPr lang="en-US" sz="930" dirty="0">
              <a:solidFill>
                <a:schemeClr val="bg1">
                  <a:lumMod val="50000"/>
                </a:schemeClr>
              </a:solidFill>
              <a:cs typeface="Arial" panose="020B0604020202020204" pitchFamily="34" charset="0"/>
            </a:endParaRPr>
          </a:p>
        </p:txBody>
      </p:sp>
      <p:sp>
        <p:nvSpPr>
          <p:cNvPr id="27" name="TextBox 26"/>
          <p:cNvSpPr txBox="1"/>
          <p:nvPr/>
        </p:nvSpPr>
        <p:spPr>
          <a:xfrm>
            <a:off x="4345223" y="5213785"/>
            <a:ext cx="1269579" cy="296876"/>
          </a:xfrm>
          <a:prstGeom prst="rect">
            <a:avLst/>
          </a:prstGeom>
          <a:noFill/>
        </p:spPr>
        <p:txBody>
          <a:bodyPr wrap="none" rtlCol="0">
            <a:spAutoFit/>
          </a:bodyPr>
          <a:lstStyle/>
          <a:p>
            <a:pPr algn="ctr"/>
            <a:r>
              <a:rPr lang="en-GB" sz="1329" b="1" dirty="0">
                <a:solidFill>
                  <a:schemeClr val="tx1">
                    <a:lumMod val="75000"/>
                    <a:lumOff val="25000"/>
                  </a:schemeClr>
                </a:solidFill>
              </a:rPr>
              <a:t>Title Goes Here</a:t>
            </a:r>
            <a:endParaRPr lang="en-US" sz="1329" b="1" dirty="0">
              <a:solidFill>
                <a:schemeClr val="tx1">
                  <a:lumMod val="75000"/>
                  <a:lumOff val="25000"/>
                </a:schemeClr>
              </a:solidFill>
            </a:endParaRPr>
          </a:p>
        </p:txBody>
      </p:sp>
      <p:sp>
        <p:nvSpPr>
          <p:cNvPr id="28" name="Oval 27"/>
          <p:cNvSpPr/>
          <p:nvPr/>
        </p:nvSpPr>
        <p:spPr>
          <a:xfrm>
            <a:off x="1805565" y="4209148"/>
            <a:ext cx="791775" cy="79177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2"/>
          </a:p>
        </p:txBody>
      </p:sp>
      <p:sp>
        <p:nvSpPr>
          <p:cNvPr id="29" name="Oval 28"/>
          <p:cNvSpPr/>
          <p:nvPr/>
        </p:nvSpPr>
        <p:spPr>
          <a:xfrm>
            <a:off x="4584125" y="4209148"/>
            <a:ext cx="791775" cy="79177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2"/>
          </a:p>
        </p:txBody>
      </p:sp>
      <p:sp>
        <p:nvSpPr>
          <p:cNvPr id="30" name="Shape 2591"/>
          <p:cNvSpPr/>
          <p:nvPr/>
        </p:nvSpPr>
        <p:spPr>
          <a:xfrm>
            <a:off x="4790210" y="4415232"/>
            <a:ext cx="379608" cy="379608"/>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6"/>
                </a:cubicBezTo>
                <a:lnTo>
                  <a:pt x="19602" y="12268"/>
                </a:lnTo>
                <a:cubicBezTo>
                  <a:pt x="19256" y="12354"/>
                  <a:pt x="18984" y="12622"/>
                  <a:pt x="18892" y="12966"/>
                </a:cubicBezTo>
                <a:cubicBezTo>
                  <a:pt x="18703" y="13672"/>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3"/>
                </a:cubicBezTo>
                <a:lnTo>
                  <a:pt x="982" y="9587"/>
                </a:lnTo>
                <a:lnTo>
                  <a:pt x="1998" y="9333"/>
                </a:lnTo>
                <a:cubicBezTo>
                  <a:pt x="2343" y="9246"/>
                  <a:pt x="2616" y="8979"/>
                  <a:pt x="2708" y="8634"/>
                </a:cubicBezTo>
                <a:cubicBezTo>
                  <a:pt x="2897" y="7928"/>
                  <a:pt x="3179" y="7249"/>
                  <a:pt x="3548" y="6615"/>
                </a:cubicBezTo>
                <a:cubicBezTo>
                  <a:pt x="3727" y="6305"/>
                  <a:pt x="3724" y="5923"/>
                  <a:pt x="3540" y="5617"/>
                </a:cubicBezTo>
                <a:lnTo>
                  <a:pt x="3005" y="4725"/>
                </a:lnTo>
                <a:cubicBezTo>
                  <a:pt x="3004" y="4722"/>
                  <a:pt x="3002" y="4718"/>
                  <a:pt x="3000" y="4715"/>
                </a:cubicBezTo>
                <a:lnTo>
                  <a:pt x="4715" y="3000"/>
                </a:lnTo>
                <a:lnTo>
                  <a:pt x="5621" y="3544"/>
                </a:lnTo>
                <a:cubicBezTo>
                  <a:pt x="5777" y="3636"/>
                  <a:pt x="5951" y="3683"/>
                  <a:pt x="6127" y="3683"/>
                </a:cubicBezTo>
                <a:cubicBezTo>
                  <a:pt x="6296" y="3683"/>
                  <a:pt x="6465" y="3639"/>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39"/>
                  <a:pt x="15304" y="3683"/>
                  <a:pt x="15473" y="3683"/>
                </a:cubicBezTo>
                <a:cubicBezTo>
                  <a:pt x="15648" y="3683"/>
                  <a:pt x="15822" y="3636"/>
                  <a:pt x="15978" y="3544"/>
                </a:cubicBezTo>
                <a:lnTo>
                  <a:pt x="16884" y="3000"/>
                </a:lnTo>
                <a:lnTo>
                  <a:pt x="18600" y="4715"/>
                </a:lnTo>
                <a:cubicBezTo>
                  <a:pt x="18598" y="4718"/>
                  <a:pt x="18597" y="4722"/>
                  <a:pt x="18595" y="4726"/>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8"/>
                  <a:pt x="17136" y="1969"/>
                  <a:pt x="16975" y="1969"/>
                </a:cubicBezTo>
                <a:cubicBezTo>
                  <a:pt x="16778" y="1969"/>
                  <a:pt x="16572" y="2043"/>
                  <a:pt x="16400" y="2145"/>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5"/>
                </a:lnTo>
                <a:cubicBezTo>
                  <a:pt x="5028" y="2043"/>
                  <a:pt x="4822" y="1969"/>
                  <a:pt x="4625" y="1969"/>
                </a:cubicBezTo>
                <a:cubicBezTo>
                  <a:pt x="4464" y="1969"/>
                  <a:pt x="4308" y="2018"/>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3"/>
                  <a:pt x="0" y="9360"/>
                </a:cubicBezTo>
                <a:lnTo>
                  <a:pt x="0" y="12240"/>
                </a:lnTo>
                <a:cubicBezTo>
                  <a:pt x="0" y="12638"/>
                  <a:pt x="367" y="12848"/>
                  <a:pt x="720" y="12960"/>
                </a:cubicBezTo>
                <a:lnTo>
                  <a:pt x="1759" y="13220"/>
                </a:lnTo>
                <a:cubicBezTo>
                  <a:pt x="1973" y="14021"/>
                  <a:pt x="2292" y="14778"/>
                  <a:pt x="2698" y="15478"/>
                </a:cubicBezTo>
                <a:lnTo>
                  <a:pt x="2145" y="16400"/>
                </a:lnTo>
                <a:cubicBezTo>
                  <a:pt x="1959" y="16714"/>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4"/>
                  <a:pt x="19455" y="16400"/>
                </a:cubicBezTo>
                <a:lnTo>
                  <a:pt x="18902" y="15478"/>
                </a:lnTo>
                <a:cubicBezTo>
                  <a:pt x="19308" y="14778"/>
                  <a:pt x="19626" y="14021"/>
                  <a:pt x="19841" y="13220"/>
                </a:cubicBezTo>
                <a:lnTo>
                  <a:pt x="20880" y="12960"/>
                </a:lnTo>
                <a:cubicBezTo>
                  <a:pt x="21233" y="12848"/>
                  <a:pt x="21600" y="12638"/>
                  <a:pt x="21600" y="12240"/>
                </a:cubicBezTo>
                <a:lnTo>
                  <a:pt x="21600" y="9360"/>
                </a:lnTo>
                <a:cubicBezTo>
                  <a:pt x="21600" y="8963"/>
                  <a:pt x="21233" y="8730"/>
                  <a:pt x="20880" y="8641"/>
                </a:cubicBezTo>
              </a:path>
            </a:pathLst>
          </a:custGeom>
          <a:solidFill>
            <a:schemeClr val="bg1"/>
          </a:solidFill>
          <a:ln w="12700">
            <a:miter lim="400000"/>
          </a:ln>
        </p:spPr>
        <p:txBody>
          <a:bodyPr lIns="18977" tIns="18977" rIns="18977" bIns="18977" anchor="ctr"/>
          <a:lstStyle/>
          <a:p>
            <a:pPr defTabSz="227724">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5" spc="399">
              <a:solidFill>
                <a:schemeClr val="tx1">
                  <a:lumMod val="50000"/>
                  <a:lumOff val="50000"/>
                </a:schemeClr>
              </a:solidFill>
              <a:latin typeface="+mj-lt"/>
            </a:endParaRPr>
          </a:p>
        </p:txBody>
      </p:sp>
      <p:sp>
        <p:nvSpPr>
          <p:cNvPr id="31" name="Shape 2600"/>
          <p:cNvSpPr/>
          <p:nvPr/>
        </p:nvSpPr>
        <p:spPr>
          <a:xfrm>
            <a:off x="2011650" y="4415232"/>
            <a:ext cx="379608" cy="37960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moveTo>
                  <a:pt x="16200" y="10309"/>
                </a:moveTo>
                <a:lnTo>
                  <a:pt x="11291" y="10309"/>
                </a:lnTo>
                <a:lnTo>
                  <a:pt x="11291" y="5401"/>
                </a:lnTo>
                <a:cubicBezTo>
                  <a:pt x="11291" y="5129"/>
                  <a:pt x="11071" y="4909"/>
                  <a:pt x="10800" y="4909"/>
                </a:cubicBezTo>
                <a:cubicBezTo>
                  <a:pt x="10529" y="4909"/>
                  <a:pt x="10309" y="5129"/>
                  <a:pt x="10309" y="5401"/>
                </a:cubicBezTo>
                <a:lnTo>
                  <a:pt x="10309" y="10309"/>
                </a:lnTo>
                <a:lnTo>
                  <a:pt x="5400" y="10309"/>
                </a:lnTo>
                <a:cubicBezTo>
                  <a:pt x="5129" y="10309"/>
                  <a:pt x="4909" y="10529"/>
                  <a:pt x="4909" y="10800"/>
                </a:cubicBezTo>
                <a:cubicBezTo>
                  <a:pt x="4909" y="11072"/>
                  <a:pt x="5129" y="11292"/>
                  <a:pt x="5400" y="11292"/>
                </a:cubicBezTo>
                <a:lnTo>
                  <a:pt x="10309" y="11292"/>
                </a:lnTo>
                <a:lnTo>
                  <a:pt x="10309" y="16200"/>
                </a:lnTo>
                <a:cubicBezTo>
                  <a:pt x="10309" y="16472"/>
                  <a:pt x="10529" y="16691"/>
                  <a:pt x="10800" y="16691"/>
                </a:cubicBezTo>
                <a:cubicBezTo>
                  <a:pt x="11071" y="16691"/>
                  <a:pt x="11291" y="16472"/>
                  <a:pt x="11291" y="16200"/>
                </a:cubicBezTo>
                <a:lnTo>
                  <a:pt x="11291" y="11292"/>
                </a:lnTo>
                <a:lnTo>
                  <a:pt x="16200" y="11292"/>
                </a:lnTo>
                <a:cubicBezTo>
                  <a:pt x="16471" y="11292"/>
                  <a:pt x="16691" y="11072"/>
                  <a:pt x="16691" y="10800"/>
                </a:cubicBezTo>
                <a:cubicBezTo>
                  <a:pt x="16691" y="10529"/>
                  <a:pt x="16471" y="10309"/>
                  <a:pt x="16200" y="10309"/>
                </a:cubicBezTo>
              </a:path>
            </a:pathLst>
          </a:custGeom>
          <a:solidFill>
            <a:schemeClr val="bg1"/>
          </a:solidFill>
          <a:ln w="12700">
            <a:miter lim="400000"/>
          </a:ln>
        </p:spPr>
        <p:txBody>
          <a:bodyPr lIns="18977" tIns="18977" rIns="18977" bIns="18977" anchor="ctr"/>
          <a:lstStyle/>
          <a:p>
            <a:pPr defTabSz="227724">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5" spc="399">
              <a:solidFill>
                <a:schemeClr val="tx1">
                  <a:lumMod val="50000"/>
                  <a:lumOff val="50000"/>
                </a:schemeClr>
              </a:solidFill>
              <a:latin typeface="+mj-lt"/>
            </a:endParaRPr>
          </a:p>
        </p:txBody>
      </p:sp>
      <p:sp>
        <p:nvSpPr>
          <p:cNvPr id="34" name="Rectangle 33">
            <a:extLst>
              <a:ext uri="{FF2B5EF4-FFF2-40B4-BE49-F238E27FC236}">
                <a16:creationId xmlns:a16="http://schemas.microsoft.com/office/drawing/2014/main" id="{9951EC67-9906-70A6-757F-A216E7703ABB}"/>
              </a:ext>
            </a:extLst>
          </p:cNvPr>
          <p:cNvSpPr/>
          <p:nvPr/>
        </p:nvSpPr>
        <p:spPr>
          <a:xfrm>
            <a:off x="955538" y="5510661"/>
            <a:ext cx="2393238" cy="521681"/>
          </a:xfrm>
          <a:prstGeom prst="rect">
            <a:avLst/>
          </a:prstGeom>
        </p:spPr>
        <p:txBody>
          <a:bodyPr wrap="square">
            <a:spAutoFit/>
          </a:bodyPr>
          <a:lstStyle/>
          <a:p>
            <a:pPr algn="ctr"/>
            <a:r>
              <a:rPr lang="en-GB" sz="930" dirty="0">
                <a:solidFill>
                  <a:schemeClr val="bg1">
                    <a:lumMod val="50000"/>
                  </a:schemeClr>
                </a:solidFill>
                <a:cs typeface="Arial" panose="020B0604020202020204" pitchFamily="34" charset="0"/>
              </a:rPr>
              <a:t>Helen always knows what is expected from her and she is a good planner and an organizer,</a:t>
            </a:r>
            <a:endParaRPr lang="en-US" sz="930" dirty="0">
              <a:solidFill>
                <a:schemeClr val="bg1">
                  <a:lumMod val="50000"/>
                </a:schemeClr>
              </a:solidFill>
              <a:cs typeface="Arial" panose="020B0604020202020204" pitchFamily="34" charset="0"/>
            </a:endParaRPr>
          </a:p>
        </p:txBody>
      </p:sp>
    </p:spTree>
    <p:extLst>
      <p:ext uri="{BB962C8B-B14F-4D97-AF65-F5344CB8AC3E}">
        <p14:creationId xmlns:p14="http://schemas.microsoft.com/office/powerpoint/2010/main" val="2616800826"/>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a:t>Text Slide</a:t>
            </a:r>
            <a:endParaRPr lang="en-US" dirty="0"/>
          </a:p>
        </p:txBody>
      </p:sp>
      <p:sp>
        <p:nvSpPr>
          <p:cNvPr id="5" name="Text Placeholder 4"/>
          <p:cNvSpPr>
            <a:spLocks noGrp="1"/>
          </p:cNvSpPr>
          <p:nvPr>
            <p:ph type="body" sz="quarter" idx="11"/>
          </p:nvPr>
        </p:nvSpPr>
        <p:spPr/>
        <p:txBody>
          <a:bodyPr/>
          <a:lstStyle/>
          <a:p>
            <a:r>
              <a:rPr lang="en-GB"/>
              <a:t>Your awesome subtitle goes here. Keep it Short &amp; Impactful.</a:t>
            </a:r>
            <a:endParaRPr lang="en-US" dirty="0"/>
          </a:p>
        </p:txBody>
      </p:sp>
      <p:sp>
        <p:nvSpPr>
          <p:cNvPr id="6" name="TextBox 5"/>
          <p:cNvSpPr txBox="1"/>
          <p:nvPr/>
        </p:nvSpPr>
        <p:spPr>
          <a:xfrm>
            <a:off x="731542" y="1545145"/>
            <a:ext cx="10728918" cy="4294379"/>
          </a:xfrm>
          <a:prstGeom prst="rect">
            <a:avLst/>
          </a:prstGeom>
          <a:noFill/>
        </p:spPr>
        <p:txBody>
          <a:bodyPr wrap="square" lIns="161989" tIns="80994" rIns="255101" bIns="63776" numCol="1" spcCol="959784">
            <a:noAutofit/>
          </a:bodyPr>
          <a:lstStyle/>
          <a:p>
            <a:pPr algn="just">
              <a:lnSpc>
                <a:spcPct val="120000"/>
              </a:lnSpc>
              <a:defRPr/>
            </a:pPr>
            <a:r>
              <a:rPr lang="en-US" sz="1196" b="1" dirty="0">
                <a:latin typeface="+mj-lt"/>
                <a:cs typeface="Lato Regular"/>
              </a:rPr>
              <a:t>Lorem ipsum dolor </a:t>
            </a:r>
            <a:r>
              <a:rPr lang="en-US" sz="1196" dirty="0">
                <a:latin typeface="+mj-lt"/>
                <a:cs typeface="Lato Light"/>
              </a:rPr>
              <a:t>sit amet, consectetur adipiscing elit. Sed finibus tellus varius massa sagittis scelerisque. Etiam eu imperdiet felis. In hac habitasse platea dictumst. Ut bibendum venenatis lectus ac tempus. Aenean ac viverra neque. Maecenas ullamcorper turpis sed tellus vestibulum bibendum quam dictum venenatis ut ac diam. Aliquam interdum gravida molestie. Nulla tincidunt, elit sed placerat hendrerit, diam massa porttitor dolor, ac volutpat ante lacus sed quam. </a:t>
            </a:r>
          </a:p>
          <a:p>
            <a:pPr algn="just">
              <a:lnSpc>
                <a:spcPct val="120000"/>
              </a:lnSpc>
              <a:defRPr/>
            </a:pPr>
            <a:endParaRPr lang="en-US" sz="1196" dirty="0">
              <a:latin typeface="+mj-lt"/>
              <a:cs typeface="Lato Light"/>
            </a:endParaRPr>
          </a:p>
          <a:p>
            <a:pPr algn="just">
              <a:lnSpc>
                <a:spcPct val="120000"/>
              </a:lnSpc>
              <a:defRPr/>
            </a:pPr>
            <a:r>
              <a:rPr lang="en-US" sz="1196" b="1" dirty="0">
                <a:latin typeface="+mj-lt"/>
                <a:cs typeface="Lato Regular"/>
              </a:rPr>
              <a:t>Aliquam et ante nunc </a:t>
            </a:r>
            <a:r>
              <a:rPr lang="en-US" sz="1196" dirty="0" err="1">
                <a:latin typeface="+mj-lt"/>
                <a:cs typeface="Lato Light"/>
              </a:rPr>
              <a:t>fusce</a:t>
            </a:r>
            <a:r>
              <a:rPr lang="en-US" sz="1196" dirty="0">
                <a:latin typeface="+mj-lt"/>
                <a:cs typeface="Lato Light"/>
              </a:rPr>
              <a:t> tincidunt eget ligula vitae hendrerit. Phasellus id ligula ut enim elementum bibendum eget eget magna. Fusce in magna diam. Cras dictum suscipit mauris, convallis vehicula ex dapibus id. Aliquam neque mauris, faucibus eget vulputate a, viverra et diam. Maecenas facilisis facilisis odio id varius. Etiam congue egestas orci at bibendum. </a:t>
            </a:r>
          </a:p>
          <a:p>
            <a:pPr algn="just">
              <a:lnSpc>
                <a:spcPct val="120000"/>
              </a:lnSpc>
              <a:defRPr/>
            </a:pPr>
            <a:r>
              <a:rPr lang="en-US" sz="1196" dirty="0">
                <a:latin typeface="+mj-lt"/>
                <a:cs typeface="Lato Light"/>
              </a:rPr>
              <a:t>Donec eget viverra nisi, non luctus arcu. Sed ipsum leo, volutpat id convallis vitae, mollis ac dui. Cum sociis natoque penatibus et magnis dis parturient montes, nascetur ridiculus mus. Nulla luctus dapibus metus nec mollis. Etiam lacus nulla, bibendum egestas suscipit ut, sollicitudin eu massa. Phasellus semper quam justo, vel aliquam magna lobortis at. </a:t>
            </a:r>
          </a:p>
          <a:p>
            <a:pPr algn="just">
              <a:lnSpc>
                <a:spcPct val="120000"/>
              </a:lnSpc>
              <a:defRPr/>
            </a:pPr>
            <a:endParaRPr lang="en-US" sz="1196" dirty="0">
              <a:latin typeface="+mj-lt"/>
              <a:cs typeface="Lato Light"/>
            </a:endParaRPr>
          </a:p>
          <a:p>
            <a:pPr algn="just">
              <a:lnSpc>
                <a:spcPct val="120000"/>
              </a:lnSpc>
              <a:defRPr/>
            </a:pPr>
            <a:r>
              <a:rPr lang="en-US" sz="1196" dirty="0">
                <a:latin typeface="+mj-lt"/>
                <a:cs typeface="Lato Light"/>
              </a:rPr>
              <a:t>Donec vitae dolor sed urna laoreet consectetur et a odio. Cras vestibulum diam id risus convallis maximus. Lorem ipsum dolor sit amet, consectetur adipiscing elit. </a:t>
            </a:r>
          </a:p>
          <a:p>
            <a:pPr algn="just">
              <a:lnSpc>
                <a:spcPct val="120000"/>
              </a:lnSpc>
              <a:defRPr/>
            </a:pPr>
            <a:endParaRPr lang="en-US" sz="1196" dirty="0">
              <a:latin typeface="+mj-lt"/>
              <a:cs typeface="Lato Light"/>
            </a:endParaRPr>
          </a:p>
          <a:p>
            <a:pPr algn="just">
              <a:lnSpc>
                <a:spcPct val="120000"/>
              </a:lnSpc>
              <a:defRPr/>
            </a:pPr>
            <a:r>
              <a:rPr lang="en-US" sz="1196" dirty="0">
                <a:latin typeface="+mj-lt"/>
                <a:cs typeface="Lato Light"/>
              </a:rPr>
              <a:t>Fusce tincidunt eget ligula vitae hendrerit. Phasellus id ligula ut enim elementum bibendum eget eget magna. Fusce in magna </a:t>
            </a:r>
            <a:r>
              <a:rPr lang="en-US" sz="1196" dirty="0" err="1">
                <a:latin typeface="+mj-lt"/>
                <a:cs typeface="Lato Light"/>
              </a:rPr>
              <a:t>diam</a:t>
            </a:r>
            <a:r>
              <a:rPr lang="en-US" sz="1196" dirty="0">
                <a:latin typeface="+mj-lt"/>
                <a:cs typeface="Lato Light"/>
              </a:rPr>
              <a:t> vitae </a:t>
            </a:r>
            <a:r>
              <a:rPr lang="en-US" sz="1196" dirty="0" err="1">
                <a:latin typeface="+mj-lt"/>
                <a:cs typeface="Lato Light"/>
              </a:rPr>
              <a:t>hendrerit</a:t>
            </a:r>
            <a:r>
              <a:rPr lang="en-US" sz="1196" dirty="0">
                <a:latin typeface="+mj-lt"/>
                <a:cs typeface="Lato Light"/>
              </a:rPr>
              <a:t>. </a:t>
            </a:r>
            <a:r>
              <a:rPr lang="en-US" sz="1196" dirty="0" err="1">
                <a:latin typeface="+mj-lt"/>
                <a:cs typeface="Lato Light"/>
              </a:rPr>
              <a:t>Phasellus</a:t>
            </a:r>
            <a:r>
              <a:rPr lang="en-US" sz="1196" dirty="0">
                <a:latin typeface="+mj-lt"/>
                <a:cs typeface="Lato Light"/>
              </a:rPr>
              <a:t> id ligula </a:t>
            </a:r>
            <a:r>
              <a:rPr lang="en-US" sz="1196" dirty="0" err="1">
                <a:latin typeface="+mj-lt"/>
                <a:cs typeface="Lato Light"/>
              </a:rPr>
              <a:t>ut</a:t>
            </a:r>
            <a:r>
              <a:rPr lang="en-US" sz="1196" dirty="0">
                <a:latin typeface="+mj-lt"/>
                <a:cs typeface="Lato Light"/>
              </a:rPr>
              <a:t> </a:t>
            </a:r>
            <a:r>
              <a:rPr lang="en-US" sz="1196" dirty="0" err="1">
                <a:latin typeface="+mj-lt"/>
                <a:cs typeface="Lato Light"/>
              </a:rPr>
              <a:t>enim</a:t>
            </a:r>
            <a:r>
              <a:rPr lang="en-US" sz="1196" dirty="0">
                <a:latin typeface="+mj-lt"/>
                <a:cs typeface="Lato Light"/>
              </a:rPr>
              <a:t> </a:t>
            </a:r>
            <a:r>
              <a:rPr lang="en-US" sz="1196" dirty="0" err="1">
                <a:latin typeface="+mj-lt"/>
                <a:cs typeface="Lato Light"/>
              </a:rPr>
              <a:t>elementum</a:t>
            </a:r>
            <a:r>
              <a:rPr lang="en-US" sz="1196" dirty="0">
                <a:latin typeface="+mj-lt"/>
                <a:cs typeface="Lato Light"/>
              </a:rPr>
              <a:t>. </a:t>
            </a:r>
            <a:r>
              <a:rPr lang="en-US" sz="1196" dirty="0" err="1">
                <a:latin typeface="+mj-lt"/>
                <a:cs typeface="Lato Light"/>
              </a:rPr>
              <a:t>Donec</a:t>
            </a:r>
            <a:r>
              <a:rPr lang="en-US" sz="1196" dirty="0">
                <a:latin typeface="+mj-lt"/>
                <a:cs typeface="Lato Light"/>
              </a:rPr>
              <a:t> </a:t>
            </a:r>
            <a:r>
              <a:rPr lang="en-US" sz="1196" dirty="0" err="1">
                <a:latin typeface="+mj-lt"/>
                <a:cs typeface="Lato Light"/>
              </a:rPr>
              <a:t>eget</a:t>
            </a:r>
            <a:r>
              <a:rPr lang="en-US" sz="1196" dirty="0">
                <a:latin typeface="+mj-lt"/>
                <a:cs typeface="Lato Light"/>
              </a:rPr>
              <a:t> </a:t>
            </a:r>
            <a:r>
              <a:rPr lang="en-US" sz="1196" dirty="0" err="1">
                <a:latin typeface="+mj-lt"/>
                <a:cs typeface="Lato Light"/>
              </a:rPr>
              <a:t>viverra</a:t>
            </a:r>
            <a:r>
              <a:rPr lang="en-US" sz="1196" dirty="0">
                <a:latin typeface="+mj-lt"/>
                <a:cs typeface="Lato Light"/>
              </a:rPr>
              <a:t> nisi, non </a:t>
            </a:r>
            <a:r>
              <a:rPr lang="en-US" sz="1196" dirty="0" err="1">
                <a:latin typeface="+mj-lt"/>
                <a:cs typeface="Lato Light"/>
              </a:rPr>
              <a:t>luctus</a:t>
            </a:r>
            <a:r>
              <a:rPr lang="en-US" sz="1196" dirty="0">
                <a:latin typeface="+mj-lt"/>
                <a:cs typeface="Lato Light"/>
              </a:rPr>
              <a:t> </a:t>
            </a:r>
            <a:r>
              <a:rPr lang="en-US" sz="1196" dirty="0" err="1">
                <a:latin typeface="+mj-lt"/>
                <a:cs typeface="Lato Light"/>
              </a:rPr>
              <a:t>arcu</a:t>
            </a:r>
            <a:r>
              <a:rPr lang="en-US" sz="1196" dirty="0">
                <a:latin typeface="+mj-lt"/>
                <a:cs typeface="Lato Light"/>
              </a:rPr>
              <a:t>. </a:t>
            </a:r>
            <a:r>
              <a:rPr lang="en-US" sz="1196" dirty="0" err="1">
                <a:latin typeface="+mj-lt"/>
                <a:cs typeface="Lato Light"/>
              </a:rPr>
              <a:t>Sed</a:t>
            </a:r>
            <a:r>
              <a:rPr lang="en-US" sz="1196" dirty="0">
                <a:latin typeface="+mj-lt"/>
                <a:cs typeface="Lato Light"/>
              </a:rPr>
              <a:t> ipsum </a:t>
            </a:r>
            <a:r>
              <a:rPr lang="en-US" sz="1196" dirty="0" err="1">
                <a:latin typeface="+mj-lt"/>
                <a:cs typeface="Lato Light"/>
              </a:rPr>
              <a:t>leo</a:t>
            </a:r>
            <a:r>
              <a:rPr lang="en-US" sz="1196" dirty="0">
                <a:latin typeface="+mj-lt"/>
                <a:cs typeface="Lato Light"/>
              </a:rPr>
              <a:t>, </a:t>
            </a:r>
            <a:r>
              <a:rPr lang="en-US" sz="1196" dirty="0" err="1">
                <a:latin typeface="+mj-lt"/>
                <a:cs typeface="Lato Light"/>
              </a:rPr>
              <a:t>volutpat</a:t>
            </a:r>
            <a:r>
              <a:rPr lang="en-US" sz="1196" dirty="0">
                <a:latin typeface="+mj-lt"/>
                <a:cs typeface="Lato Light"/>
              </a:rPr>
              <a:t> id convallis vitae, </a:t>
            </a:r>
            <a:r>
              <a:rPr lang="en-US" sz="1196" dirty="0" err="1">
                <a:latin typeface="+mj-lt"/>
                <a:cs typeface="Lato Light"/>
              </a:rPr>
              <a:t>mollis</a:t>
            </a:r>
            <a:r>
              <a:rPr lang="en-US" sz="1196" dirty="0">
                <a:latin typeface="+mj-lt"/>
                <a:cs typeface="Lato Light"/>
              </a:rPr>
              <a:t> ac dui. Cum </a:t>
            </a:r>
            <a:r>
              <a:rPr lang="en-US" sz="1196" dirty="0" err="1">
                <a:latin typeface="+mj-lt"/>
                <a:cs typeface="Lato Light"/>
              </a:rPr>
              <a:t>sociis</a:t>
            </a:r>
            <a:r>
              <a:rPr lang="en-US" sz="1196" dirty="0">
                <a:latin typeface="+mj-lt"/>
                <a:cs typeface="Lato Light"/>
              </a:rPr>
              <a:t> </a:t>
            </a:r>
            <a:r>
              <a:rPr lang="en-US" sz="1196" dirty="0" err="1">
                <a:latin typeface="+mj-lt"/>
                <a:cs typeface="Lato Light"/>
              </a:rPr>
              <a:t>natoque</a:t>
            </a:r>
            <a:r>
              <a:rPr lang="en-US" sz="1196" dirty="0">
                <a:latin typeface="+mj-lt"/>
                <a:cs typeface="Lato Light"/>
              </a:rPr>
              <a:t> </a:t>
            </a:r>
            <a:r>
              <a:rPr lang="en-US" sz="1196" dirty="0" err="1">
                <a:latin typeface="+mj-lt"/>
                <a:cs typeface="Lato Light"/>
              </a:rPr>
              <a:t>penatibus</a:t>
            </a:r>
            <a:r>
              <a:rPr lang="en-US" sz="1196" dirty="0">
                <a:latin typeface="+mj-lt"/>
                <a:cs typeface="Lato Light"/>
              </a:rPr>
              <a:t> et </a:t>
            </a:r>
            <a:r>
              <a:rPr lang="en-US" sz="1196" dirty="0" err="1">
                <a:latin typeface="+mj-lt"/>
                <a:cs typeface="Lato Light"/>
              </a:rPr>
              <a:t>magnis</a:t>
            </a:r>
            <a:r>
              <a:rPr lang="en-US" sz="1196" dirty="0">
                <a:latin typeface="+mj-lt"/>
                <a:cs typeface="Lato Light"/>
              </a:rPr>
              <a:t> dis parturient </a:t>
            </a:r>
            <a:r>
              <a:rPr lang="en-US" sz="1196" dirty="0" err="1">
                <a:latin typeface="+mj-lt"/>
                <a:cs typeface="Lato Light"/>
              </a:rPr>
              <a:t>montes</a:t>
            </a:r>
            <a:r>
              <a:rPr lang="en-US" sz="1196" dirty="0">
                <a:latin typeface="+mj-lt"/>
                <a:cs typeface="Lato Light"/>
              </a:rPr>
              <a:t>, </a:t>
            </a:r>
            <a:r>
              <a:rPr lang="en-US" sz="1196" dirty="0" err="1">
                <a:latin typeface="+mj-lt"/>
                <a:cs typeface="Lato Light"/>
              </a:rPr>
              <a:t>nascetur</a:t>
            </a:r>
            <a:r>
              <a:rPr lang="en-US" sz="1196" dirty="0">
                <a:latin typeface="+mj-lt"/>
                <a:cs typeface="Lato Light"/>
              </a:rPr>
              <a:t> </a:t>
            </a:r>
            <a:r>
              <a:rPr lang="en-US" sz="1196" dirty="0" err="1">
                <a:latin typeface="+mj-lt"/>
                <a:cs typeface="Lato Light"/>
              </a:rPr>
              <a:t>ridiculus</a:t>
            </a:r>
            <a:r>
              <a:rPr lang="en-US" sz="1196" dirty="0">
                <a:latin typeface="+mj-lt"/>
                <a:cs typeface="Lato Light"/>
              </a:rPr>
              <a:t> mus. </a:t>
            </a:r>
            <a:r>
              <a:rPr lang="en-US" sz="1196" dirty="0" err="1">
                <a:latin typeface="+mj-lt"/>
                <a:cs typeface="Lato Light"/>
              </a:rPr>
              <a:t>Nulla</a:t>
            </a:r>
            <a:r>
              <a:rPr lang="en-US" sz="1196" dirty="0">
                <a:latin typeface="+mj-lt"/>
                <a:cs typeface="Lato Light"/>
              </a:rPr>
              <a:t> </a:t>
            </a:r>
            <a:r>
              <a:rPr lang="en-US" sz="1196" dirty="0" err="1">
                <a:latin typeface="+mj-lt"/>
                <a:cs typeface="Lato Light"/>
              </a:rPr>
              <a:t>luctus</a:t>
            </a:r>
            <a:r>
              <a:rPr lang="en-US" sz="1196" dirty="0">
                <a:latin typeface="+mj-lt"/>
                <a:cs typeface="Lato Light"/>
              </a:rPr>
              <a:t> </a:t>
            </a:r>
            <a:r>
              <a:rPr lang="en-US" sz="1196" dirty="0" err="1">
                <a:latin typeface="+mj-lt"/>
                <a:cs typeface="Lato Light"/>
              </a:rPr>
              <a:t>dapibus</a:t>
            </a:r>
            <a:r>
              <a:rPr lang="en-US" sz="1196" dirty="0">
                <a:latin typeface="+mj-lt"/>
                <a:cs typeface="Lato Light"/>
              </a:rPr>
              <a:t> </a:t>
            </a:r>
            <a:r>
              <a:rPr lang="en-US" sz="1196" dirty="0" err="1">
                <a:latin typeface="+mj-lt"/>
                <a:cs typeface="Lato Light"/>
              </a:rPr>
              <a:t>metus</a:t>
            </a:r>
            <a:r>
              <a:rPr lang="en-US" sz="1196" dirty="0">
                <a:latin typeface="+mj-lt"/>
                <a:cs typeface="Lato Light"/>
              </a:rPr>
              <a:t> </a:t>
            </a:r>
            <a:r>
              <a:rPr lang="en-US" sz="1196" dirty="0" err="1">
                <a:latin typeface="+mj-lt"/>
                <a:cs typeface="Lato Light"/>
              </a:rPr>
              <a:t>nec</a:t>
            </a:r>
            <a:r>
              <a:rPr lang="en-US" sz="1196" dirty="0">
                <a:latin typeface="+mj-lt"/>
                <a:cs typeface="Lato Light"/>
              </a:rPr>
              <a:t> </a:t>
            </a:r>
            <a:r>
              <a:rPr lang="en-US" sz="1196" dirty="0" err="1">
                <a:latin typeface="+mj-lt"/>
                <a:cs typeface="Lato Light"/>
              </a:rPr>
              <a:t>mollis</a:t>
            </a:r>
            <a:r>
              <a:rPr lang="en-US" sz="1196" dirty="0">
                <a:latin typeface="+mj-lt"/>
                <a:cs typeface="Lato Light"/>
              </a:rPr>
              <a:t>. </a:t>
            </a:r>
            <a:r>
              <a:rPr lang="en-US" sz="1196" dirty="0" err="1">
                <a:latin typeface="+mj-lt"/>
                <a:cs typeface="Lato Light"/>
              </a:rPr>
              <a:t>Etiam</a:t>
            </a:r>
            <a:r>
              <a:rPr lang="en-US" sz="1196" dirty="0">
                <a:latin typeface="+mj-lt"/>
                <a:cs typeface="Lato Light"/>
              </a:rPr>
              <a:t> </a:t>
            </a:r>
            <a:r>
              <a:rPr lang="en-US" sz="1196" dirty="0" err="1">
                <a:latin typeface="+mj-lt"/>
                <a:cs typeface="Lato Light"/>
              </a:rPr>
              <a:t>lacus</a:t>
            </a:r>
            <a:r>
              <a:rPr lang="en-US" sz="1196" dirty="0">
                <a:latin typeface="+mj-lt"/>
                <a:cs typeface="Lato Light"/>
              </a:rPr>
              <a:t> </a:t>
            </a:r>
            <a:r>
              <a:rPr lang="en-US" sz="1196" dirty="0" err="1">
                <a:latin typeface="+mj-lt"/>
                <a:cs typeface="Lato Light"/>
              </a:rPr>
              <a:t>nulla</a:t>
            </a:r>
            <a:r>
              <a:rPr lang="en-US" sz="1196" dirty="0">
                <a:latin typeface="+mj-lt"/>
                <a:cs typeface="Lato Light"/>
              </a:rPr>
              <a:t>, </a:t>
            </a:r>
            <a:r>
              <a:rPr lang="en-US" sz="1196" dirty="0" err="1">
                <a:latin typeface="+mj-lt"/>
                <a:cs typeface="Lato Light"/>
              </a:rPr>
              <a:t>bibendum</a:t>
            </a:r>
            <a:r>
              <a:rPr lang="en-US" sz="1196" dirty="0">
                <a:latin typeface="+mj-lt"/>
                <a:cs typeface="Lato Light"/>
              </a:rPr>
              <a:t> </a:t>
            </a:r>
            <a:r>
              <a:rPr lang="en-US" sz="1196" dirty="0" err="1">
                <a:latin typeface="+mj-lt"/>
                <a:cs typeface="Lato Light"/>
              </a:rPr>
              <a:t>egestas</a:t>
            </a:r>
            <a:r>
              <a:rPr lang="en-US" sz="1196" dirty="0">
                <a:latin typeface="+mj-lt"/>
                <a:cs typeface="Lato Light"/>
              </a:rPr>
              <a:t> </a:t>
            </a:r>
            <a:r>
              <a:rPr lang="en-US" sz="1196" dirty="0" err="1">
                <a:latin typeface="+mj-lt"/>
                <a:cs typeface="Lato Light"/>
              </a:rPr>
              <a:t>suscipit</a:t>
            </a:r>
            <a:r>
              <a:rPr lang="en-US" sz="1196" dirty="0">
                <a:latin typeface="+mj-lt"/>
                <a:cs typeface="Lato Light"/>
              </a:rPr>
              <a:t> </a:t>
            </a:r>
            <a:r>
              <a:rPr lang="en-US" sz="1196" dirty="0" err="1">
                <a:latin typeface="+mj-lt"/>
                <a:cs typeface="Lato Light"/>
              </a:rPr>
              <a:t>ut</a:t>
            </a:r>
            <a:r>
              <a:rPr lang="en-US" sz="1196" dirty="0">
                <a:latin typeface="+mj-lt"/>
                <a:cs typeface="Lato Light"/>
              </a:rPr>
              <a:t>, </a:t>
            </a:r>
            <a:r>
              <a:rPr lang="en-US" sz="1196" dirty="0" err="1">
                <a:latin typeface="+mj-lt"/>
                <a:cs typeface="Lato Light"/>
              </a:rPr>
              <a:t>sollicitudin</a:t>
            </a:r>
            <a:r>
              <a:rPr lang="en-US" sz="1196" dirty="0">
                <a:latin typeface="+mj-lt"/>
                <a:cs typeface="Lato Light"/>
              </a:rPr>
              <a:t> </a:t>
            </a:r>
            <a:r>
              <a:rPr lang="en-US" sz="1196" dirty="0" err="1">
                <a:latin typeface="+mj-lt"/>
                <a:cs typeface="Lato Light"/>
              </a:rPr>
              <a:t>eu</a:t>
            </a:r>
            <a:r>
              <a:rPr lang="en-US" sz="1196" dirty="0">
                <a:latin typeface="+mj-lt"/>
                <a:cs typeface="Lato Light"/>
              </a:rPr>
              <a:t> </a:t>
            </a:r>
            <a:r>
              <a:rPr lang="en-US" sz="1196" dirty="0" err="1">
                <a:latin typeface="+mj-lt"/>
                <a:cs typeface="Lato Light"/>
              </a:rPr>
              <a:t>massa</a:t>
            </a:r>
            <a:r>
              <a:rPr lang="en-US" sz="1196" dirty="0">
                <a:latin typeface="+mj-lt"/>
                <a:cs typeface="Lato Light"/>
              </a:rPr>
              <a:t>. </a:t>
            </a:r>
            <a:r>
              <a:rPr lang="en-US" sz="1196" dirty="0" err="1">
                <a:latin typeface="+mj-lt"/>
                <a:cs typeface="Lato Light"/>
              </a:rPr>
              <a:t>Phasellus</a:t>
            </a:r>
            <a:r>
              <a:rPr lang="en-US" sz="1196" dirty="0">
                <a:latin typeface="+mj-lt"/>
                <a:cs typeface="Lato Light"/>
              </a:rPr>
              <a:t> semper </a:t>
            </a:r>
            <a:r>
              <a:rPr lang="en-US" sz="1196" dirty="0" err="1">
                <a:latin typeface="+mj-lt"/>
                <a:cs typeface="Lato Light"/>
              </a:rPr>
              <a:t>quam</a:t>
            </a:r>
            <a:r>
              <a:rPr lang="en-US" sz="1196" dirty="0">
                <a:latin typeface="+mj-lt"/>
                <a:cs typeface="Lato Light"/>
              </a:rPr>
              <a:t> </a:t>
            </a:r>
            <a:r>
              <a:rPr lang="en-US" sz="1196" dirty="0" err="1">
                <a:latin typeface="+mj-lt"/>
                <a:cs typeface="Lato Light"/>
              </a:rPr>
              <a:t>justo</a:t>
            </a:r>
            <a:r>
              <a:rPr lang="en-US" sz="1196" dirty="0">
                <a:latin typeface="+mj-lt"/>
                <a:cs typeface="Lato Light"/>
              </a:rPr>
              <a:t>, </a:t>
            </a:r>
            <a:r>
              <a:rPr lang="en-US" sz="1196" dirty="0" err="1">
                <a:latin typeface="+mj-lt"/>
                <a:cs typeface="Lato Light"/>
              </a:rPr>
              <a:t>vel</a:t>
            </a:r>
            <a:r>
              <a:rPr lang="en-US" sz="1196" dirty="0">
                <a:latin typeface="+mj-lt"/>
                <a:cs typeface="Lato Light"/>
              </a:rPr>
              <a:t> </a:t>
            </a:r>
            <a:r>
              <a:rPr lang="en-US" sz="1196" dirty="0" err="1">
                <a:latin typeface="+mj-lt"/>
                <a:cs typeface="Lato Light"/>
              </a:rPr>
              <a:t>aliquam</a:t>
            </a:r>
            <a:r>
              <a:rPr lang="en-US" sz="1196" dirty="0">
                <a:latin typeface="+mj-lt"/>
                <a:cs typeface="Lato Light"/>
              </a:rPr>
              <a:t> magna </a:t>
            </a:r>
            <a:r>
              <a:rPr lang="en-US" sz="1196" dirty="0" err="1">
                <a:latin typeface="+mj-lt"/>
                <a:cs typeface="Lato Light"/>
              </a:rPr>
              <a:t>lobortis</a:t>
            </a:r>
            <a:r>
              <a:rPr lang="en-US" sz="1196" dirty="0">
                <a:latin typeface="+mj-lt"/>
                <a:cs typeface="Lato Light"/>
              </a:rPr>
              <a:t> at. </a:t>
            </a:r>
          </a:p>
          <a:p>
            <a:pPr algn="just">
              <a:lnSpc>
                <a:spcPct val="120000"/>
              </a:lnSpc>
              <a:defRPr/>
            </a:pPr>
            <a:endParaRPr lang="en-US" sz="1196" dirty="0">
              <a:latin typeface="+mj-lt"/>
              <a:cs typeface="Lato Light"/>
            </a:endParaRPr>
          </a:p>
        </p:txBody>
      </p:sp>
    </p:spTree>
    <p:extLst>
      <p:ext uri="{BB962C8B-B14F-4D97-AF65-F5344CB8AC3E}">
        <p14:creationId xmlns:p14="http://schemas.microsoft.com/office/powerpoint/2010/main" val="886494012"/>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a:xfrm>
            <a:off x="6721762" y="1610306"/>
            <a:ext cx="4279410" cy="669257"/>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987" dirty="0">
                <a:latin typeface="+mj-lt"/>
              </a:rPr>
              <a:t>Get In Touch</a:t>
            </a:r>
            <a:endParaRPr lang="en-US" sz="3987" dirty="0">
              <a:latin typeface="+mj-lt"/>
            </a:endParaRPr>
          </a:p>
        </p:txBody>
      </p:sp>
      <p:sp>
        <p:nvSpPr>
          <p:cNvPr id="7" name="Text Placeholder 3"/>
          <p:cNvSpPr txBox="1">
            <a:spLocks/>
          </p:cNvSpPr>
          <p:nvPr/>
        </p:nvSpPr>
        <p:spPr>
          <a:xfrm>
            <a:off x="7267486" y="2754495"/>
            <a:ext cx="3372506" cy="466808"/>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60" dirty="0">
                <a:latin typeface="+mj-lt"/>
              </a:rPr>
              <a:t>slidexpitch001@gmail.com</a:t>
            </a:r>
          </a:p>
        </p:txBody>
      </p:sp>
      <p:sp>
        <p:nvSpPr>
          <p:cNvPr id="8" name="Text Placeholder 4"/>
          <p:cNvSpPr txBox="1">
            <a:spLocks/>
          </p:cNvSpPr>
          <p:nvPr/>
        </p:nvSpPr>
        <p:spPr>
          <a:xfrm>
            <a:off x="7267487" y="3368900"/>
            <a:ext cx="3187962" cy="466808"/>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60" dirty="0">
                <a:latin typeface="+mj-lt"/>
              </a:rPr>
              <a:t>facebook.com/</a:t>
            </a:r>
            <a:r>
              <a:rPr lang="en-GB" sz="1860" dirty="0" err="1">
                <a:latin typeface="+mj-lt"/>
              </a:rPr>
              <a:t>slidex</a:t>
            </a:r>
            <a:endParaRPr lang="en-GB" sz="1860" dirty="0">
              <a:latin typeface="+mj-lt"/>
            </a:endParaRPr>
          </a:p>
        </p:txBody>
      </p:sp>
      <p:sp>
        <p:nvSpPr>
          <p:cNvPr id="9" name="Text Placeholder 5"/>
          <p:cNvSpPr txBox="1">
            <a:spLocks/>
          </p:cNvSpPr>
          <p:nvPr/>
        </p:nvSpPr>
        <p:spPr>
          <a:xfrm>
            <a:off x="7267487" y="4028617"/>
            <a:ext cx="3187962" cy="466808"/>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60" dirty="0">
                <a:latin typeface="+mj-lt"/>
              </a:rPr>
              <a:t>twitter.com/</a:t>
            </a:r>
            <a:r>
              <a:rPr lang="en-GB" sz="1860" dirty="0" err="1">
                <a:latin typeface="+mj-lt"/>
              </a:rPr>
              <a:t>slidex</a:t>
            </a:r>
            <a:endParaRPr lang="en-GB" sz="1860" dirty="0">
              <a:latin typeface="+mj-lt"/>
            </a:endParaRPr>
          </a:p>
        </p:txBody>
      </p:sp>
      <p:sp>
        <p:nvSpPr>
          <p:cNvPr id="10" name="Text Placeholder 6"/>
          <p:cNvSpPr txBox="1">
            <a:spLocks/>
          </p:cNvSpPr>
          <p:nvPr/>
        </p:nvSpPr>
        <p:spPr>
          <a:xfrm>
            <a:off x="7267487" y="4686378"/>
            <a:ext cx="3187962" cy="466808"/>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60" dirty="0">
                <a:latin typeface="+mj-lt"/>
              </a:rPr>
              <a:t>behance.com/</a:t>
            </a:r>
            <a:r>
              <a:rPr lang="en-GB" sz="1860" dirty="0" err="1">
                <a:latin typeface="+mj-lt"/>
              </a:rPr>
              <a:t>slidex</a:t>
            </a:r>
            <a:endParaRPr lang="en-GB" sz="1860" dirty="0">
              <a:latin typeface="+mj-lt"/>
            </a:endParaRPr>
          </a:p>
        </p:txBody>
      </p:sp>
      <p:sp>
        <p:nvSpPr>
          <p:cNvPr id="11" name="Text Placeholder 7"/>
          <p:cNvSpPr txBox="1">
            <a:spLocks/>
          </p:cNvSpPr>
          <p:nvPr/>
        </p:nvSpPr>
        <p:spPr>
          <a:xfrm>
            <a:off x="7267487" y="5330339"/>
            <a:ext cx="3187962" cy="466808"/>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60" dirty="0">
                <a:latin typeface="+mj-lt"/>
              </a:rPr>
              <a:t>Graphicriver.net/</a:t>
            </a:r>
            <a:r>
              <a:rPr lang="en-GB" sz="1860" dirty="0" err="1">
                <a:latin typeface="+mj-lt"/>
              </a:rPr>
              <a:t>slidex</a:t>
            </a:r>
            <a:endParaRPr lang="en-GB" sz="1860" dirty="0">
              <a:latin typeface="+mj-lt"/>
            </a:endParaRPr>
          </a:p>
        </p:txBody>
      </p:sp>
      <p:sp>
        <p:nvSpPr>
          <p:cNvPr id="12" name="Shape 2836"/>
          <p:cNvSpPr/>
          <p:nvPr/>
        </p:nvSpPr>
        <p:spPr>
          <a:xfrm>
            <a:off x="6742230" y="2848668"/>
            <a:ext cx="389133" cy="278462"/>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tx2"/>
          </a:solidFill>
          <a:ln w="12700">
            <a:miter lim="400000"/>
          </a:ln>
        </p:spPr>
        <p:txBody>
          <a:bodyPr lIns="18977" tIns="18977" rIns="18977" bIns="18977" anchor="ctr"/>
          <a:lstStyle/>
          <a:p>
            <a:pPr defTabSz="227724">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5" spc="399">
              <a:solidFill>
                <a:schemeClr val="bg1"/>
              </a:solidFill>
              <a:latin typeface="+mj-lt"/>
            </a:endParaRPr>
          </a:p>
        </p:txBody>
      </p:sp>
      <p:sp>
        <p:nvSpPr>
          <p:cNvPr id="13" name="Shape 2859"/>
          <p:cNvSpPr/>
          <p:nvPr/>
        </p:nvSpPr>
        <p:spPr>
          <a:xfrm>
            <a:off x="6742230" y="4067454"/>
            <a:ext cx="389133" cy="3891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chemeClr val="tx2"/>
          </a:solidFill>
          <a:ln w="12700">
            <a:miter lim="400000"/>
          </a:ln>
        </p:spPr>
        <p:txBody>
          <a:bodyPr lIns="18977" tIns="18977" rIns="18977" bIns="18977" anchor="ctr"/>
          <a:lstStyle/>
          <a:p>
            <a:pPr defTabSz="227724">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5" spc="399">
              <a:latin typeface="+mj-lt"/>
            </a:endParaRPr>
          </a:p>
        </p:txBody>
      </p:sp>
      <p:sp>
        <p:nvSpPr>
          <p:cNvPr id="14" name="Shape 2860"/>
          <p:cNvSpPr/>
          <p:nvPr/>
        </p:nvSpPr>
        <p:spPr>
          <a:xfrm>
            <a:off x="6742230" y="3407737"/>
            <a:ext cx="389133" cy="389133"/>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2"/>
          </a:solidFill>
          <a:ln w="12700">
            <a:miter lim="400000"/>
          </a:ln>
        </p:spPr>
        <p:txBody>
          <a:bodyPr lIns="18977" tIns="18977" rIns="18977" bIns="18977" anchor="ctr"/>
          <a:lstStyle/>
          <a:p>
            <a:pPr defTabSz="227724">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5" spc="399">
              <a:latin typeface="+mj-lt"/>
            </a:endParaRPr>
          </a:p>
        </p:txBody>
      </p:sp>
      <p:sp>
        <p:nvSpPr>
          <p:cNvPr id="15" name="Shape 2865"/>
          <p:cNvSpPr/>
          <p:nvPr/>
        </p:nvSpPr>
        <p:spPr>
          <a:xfrm>
            <a:off x="6742230" y="5369177"/>
            <a:ext cx="389133" cy="3891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chemeClr val="tx2"/>
          </a:solidFill>
          <a:ln w="12700">
            <a:miter lim="400000"/>
          </a:ln>
        </p:spPr>
        <p:txBody>
          <a:bodyPr lIns="18977" tIns="18977" rIns="18977" bIns="18977" anchor="ctr"/>
          <a:lstStyle/>
          <a:p>
            <a:pPr defTabSz="227724">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5" spc="399">
              <a:latin typeface="+mj-lt"/>
            </a:endParaRPr>
          </a:p>
        </p:txBody>
      </p:sp>
      <p:sp>
        <p:nvSpPr>
          <p:cNvPr id="16" name="Shape 2871"/>
          <p:cNvSpPr/>
          <p:nvPr/>
        </p:nvSpPr>
        <p:spPr>
          <a:xfrm>
            <a:off x="6742230" y="4725215"/>
            <a:ext cx="389133" cy="3891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4236" y="10309"/>
                </a:moveTo>
                <a:cubicBezTo>
                  <a:pt x="13552" y="10309"/>
                  <a:pt x="12889" y="10401"/>
                  <a:pt x="12252" y="10556"/>
                </a:cubicBezTo>
                <a:cubicBezTo>
                  <a:pt x="12104" y="10191"/>
                  <a:pt x="11941" y="9834"/>
                  <a:pt x="11763" y="9484"/>
                </a:cubicBezTo>
                <a:cubicBezTo>
                  <a:pt x="12783" y="9001"/>
                  <a:pt x="13728" y="8390"/>
                  <a:pt x="14592" y="7682"/>
                </a:cubicBezTo>
                <a:cubicBezTo>
                  <a:pt x="15222" y="8448"/>
                  <a:pt x="15619" y="9407"/>
                  <a:pt x="15692" y="10457"/>
                </a:cubicBezTo>
                <a:cubicBezTo>
                  <a:pt x="15218" y="10370"/>
                  <a:pt x="14736" y="10309"/>
                  <a:pt x="14236" y="10309"/>
                </a:cubicBezTo>
                <a:moveTo>
                  <a:pt x="13226" y="15065"/>
                </a:moveTo>
                <a:cubicBezTo>
                  <a:pt x="13168" y="13821"/>
                  <a:pt x="12957" y="12618"/>
                  <a:pt x="12590" y="11483"/>
                </a:cubicBezTo>
                <a:cubicBezTo>
                  <a:pt x="13120" y="11361"/>
                  <a:pt x="13669" y="11291"/>
                  <a:pt x="14236" y="11291"/>
                </a:cubicBezTo>
                <a:cubicBezTo>
                  <a:pt x="14726" y="11291"/>
                  <a:pt x="15199" y="11358"/>
                  <a:pt x="15661" y="11451"/>
                </a:cubicBezTo>
                <a:cubicBezTo>
                  <a:pt x="15455" y="13001"/>
                  <a:pt x="14529" y="14322"/>
                  <a:pt x="13226" y="15065"/>
                </a:cubicBezTo>
                <a:moveTo>
                  <a:pt x="10800" y="15709"/>
                </a:moveTo>
                <a:cubicBezTo>
                  <a:pt x="9746" y="15709"/>
                  <a:pt x="8772" y="15374"/>
                  <a:pt x="7971" y="14808"/>
                </a:cubicBezTo>
                <a:cubicBezTo>
                  <a:pt x="8822" y="13429"/>
                  <a:pt x="10108" y="12348"/>
                  <a:pt x="11646" y="11769"/>
                </a:cubicBezTo>
                <a:cubicBezTo>
                  <a:pt x="12027" y="12943"/>
                  <a:pt x="12241" y="14191"/>
                  <a:pt x="12264" y="15487"/>
                </a:cubicBezTo>
                <a:cubicBezTo>
                  <a:pt x="11801" y="15631"/>
                  <a:pt x="11310" y="15709"/>
                  <a:pt x="10800" y="15709"/>
                </a:cubicBezTo>
                <a:moveTo>
                  <a:pt x="5891" y="10800"/>
                </a:moveTo>
                <a:cubicBezTo>
                  <a:pt x="7641" y="10800"/>
                  <a:pt x="9313" y="10470"/>
                  <a:pt x="10852" y="9873"/>
                </a:cubicBezTo>
                <a:cubicBezTo>
                  <a:pt x="11016" y="10192"/>
                  <a:pt x="11171" y="10515"/>
                  <a:pt x="11309" y="10848"/>
                </a:cubicBezTo>
                <a:cubicBezTo>
                  <a:pt x="9614" y="11484"/>
                  <a:pt x="8190" y="12658"/>
                  <a:pt x="7225" y="14157"/>
                </a:cubicBezTo>
                <a:cubicBezTo>
                  <a:pt x="6400" y="13279"/>
                  <a:pt x="5891" y="12100"/>
                  <a:pt x="5891" y="10800"/>
                </a:cubicBezTo>
                <a:moveTo>
                  <a:pt x="8358" y="6546"/>
                </a:moveTo>
                <a:cubicBezTo>
                  <a:pt x="9117" y="7279"/>
                  <a:pt x="9793" y="8099"/>
                  <a:pt x="10353" y="9000"/>
                </a:cubicBezTo>
                <a:cubicBezTo>
                  <a:pt x="8991" y="9509"/>
                  <a:pt x="7526" y="9801"/>
                  <a:pt x="5990" y="9813"/>
                </a:cubicBezTo>
                <a:cubicBezTo>
                  <a:pt x="6276" y="8414"/>
                  <a:pt x="7158" y="7236"/>
                  <a:pt x="8358" y="6546"/>
                </a:cubicBezTo>
                <a:moveTo>
                  <a:pt x="10800" y="5891"/>
                </a:moveTo>
                <a:cubicBezTo>
                  <a:pt x="11968" y="5891"/>
                  <a:pt x="13040" y="6300"/>
                  <a:pt x="13882" y="6982"/>
                </a:cubicBezTo>
                <a:cubicBezTo>
                  <a:pt x="13087" y="7622"/>
                  <a:pt x="12217" y="8174"/>
                  <a:pt x="11282" y="8612"/>
                </a:cubicBezTo>
                <a:cubicBezTo>
                  <a:pt x="10732" y="7702"/>
                  <a:pt x="10073" y="6869"/>
                  <a:pt x="9333" y="6114"/>
                </a:cubicBezTo>
                <a:cubicBezTo>
                  <a:pt x="9797" y="5970"/>
                  <a:pt x="10289" y="5891"/>
                  <a:pt x="10800" y="5891"/>
                </a:cubicBezTo>
                <a:moveTo>
                  <a:pt x="10800" y="4909"/>
                </a:moveTo>
                <a:cubicBezTo>
                  <a:pt x="7547" y="4909"/>
                  <a:pt x="4909" y="7547"/>
                  <a:pt x="4909" y="10800"/>
                </a:cubicBezTo>
                <a:cubicBezTo>
                  <a:pt x="4909" y="14053"/>
                  <a:pt x="7547" y="16691"/>
                  <a:pt x="10800" y="16691"/>
                </a:cubicBezTo>
                <a:cubicBezTo>
                  <a:pt x="14053" y="16691"/>
                  <a:pt x="16691" y="14053"/>
                  <a:pt x="16691" y="10800"/>
                </a:cubicBezTo>
                <a:cubicBezTo>
                  <a:pt x="16691" y="7547"/>
                  <a:pt x="14053" y="4909"/>
                  <a:pt x="10800" y="4909"/>
                </a:cubicBezTo>
              </a:path>
            </a:pathLst>
          </a:custGeom>
          <a:solidFill>
            <a:schemeClr val="tx2"/>
          </a:solidFill>
          <a:ln w="12700">
            <a:miter lim="400000"/>
          </a:ln>
        </p:spPr>
        <p:txBody>
          <a:bodyPr lIns="18977" tIns="18977" rIns="18977" bIns="18977" anchor="ctr"/>
          <a:lstStyle/>
          <a:p>
            <a:pPr defTabSz="227724">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5" spc="399">
              <a:latin typeface="+mj-lt"/>
            </a:endParaRPr>
          </a:p>
        </p:txBody>
      </p:sp>
      <p:pic>
        <p:nvPicPr>
          <p:cNvPr id="19" name="Picture Placeholder 18">
            <a:extLst>
              <a:ext uri="{FF2B5EF4-FFF2-40B4-BE49-F238E27FC236}">
                <a16:creationId xmlns:a16="http://schemas.microsoft.com/office/drawing/2014/main" id="{D27E3734-8A35-F667-6910-39F7F2646260}"/>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6566" r="16566"/>
          <a:stretch>
            <a:fillRect/>
          </a:stretch>
        </p:blipFill>
        <p:spPr/>
      </p:pic>
    </p:spTree>
    <p:extLst>
      <p:ext uri="{BB962C8B-B14F-4D97-AF65-F5344CB8AC3E}">
        <p14:creationId xmlns:p14="http://schemas.microsoft.com/office/powerpoint/2010/main" val="3108922828"/>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3372966A-49AE-6FAC-8F10-9F0ABAFE5D1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9136" b="29136"/>
          <a:stretch>
            <a:fillRect/>
          </a:stretch>
        </p:blipFill>
        <p:spPr/>
      </p:pic>
      <p:sp>
        <p:nvSpPr>
          <p:cNvPr id="8" name="Rectangle: Rounded Corners 7"/>
          <p:cNvSpPr/>
          <p:nvPr/>
        </p:nvSpPr>
        <p:spPr>
          <a:xfrm>
            <a:off x="5058589" y="4506238"/>
            <a:ext cx="1413013" cy="1721817"/>
          </a:xfrm>
          <a:prstGeom prst="roundRect">
            <a:avLst>
              <a:gd name="adj" fmla="val 5987"/>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170" b="1" dirty="0"/>
              <a:t>1</a:t>
            </a:r>
            <a:endParaRPr lang="en-US" sz="9170" b="1" dirty="0"/>
          </a:p>
        </p:txBody>
      </p:sp>
      <p:sp>
        <p:nvSpPr>
          <p:cNvPr id="9" name="Rectangle: Rounded Corners 8"/>
          <p:cNvSpPr/>
          <p:nvPr/>
        </p:nvSpPr>
        <p:spPr>
          <a:xfrm>
            <a:off x="6586704" y="4506238"/>
            <a:ext cx="1413013" cy="1721817"/>
          </a:xfrm>
          <a:prstGeom prst="roundRect">
            <a:avLst>
              <a:gd name="adj" fmla="val 5987"/>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170" b="1" dirty="0"/>
              <a:t>0</a:t>
            </a:r>
            <a:endParaRPr lang="en-US" sz="9170" b="1" dirty="0"/>
          </a:p>
        </p:txBody>
      </p:sp>
      <p:sp>
        <p:nvSpPr>
          <p:cNvPr id="10" name="Rectangle: Rounded Corners 9"/>
          <p:cNvSpPr/>
          <p:nvPr/>
        </p:nvSpPr>
        <p:spPr>
          <a:xfrm>
            <a:off x="8510463" y="4506238"/>
            <a:ext cx="1413013" cy="1721817"/>
          </a:xfrm>
          <a:prstGeom prst="roundRect">
            <a:avLst>
              <a:gd name="adj" fmla="val 5987"/>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170" b="1" dirty="0"/>
              <a:t>0</a:t>
            </a:r>
            <a:endParaRPr lang="en-US" sz="9170" b="1" dirty="0"/>
          </a:p>
        </p:txBody>
      </p:sp>
      <p:sp>
        <p:nvSpPr>
          <p:cNvPr id="11" name="Rectangle: Rounded Corners 10"/>
          <p:cNvSpPr/>
          <p:nvPr/>
        </p:nvSpPr>
        <p:spPr>
          <a:xfrm>
            <a:off x="10038577" y="4506238"/>
            <a:ext cx="1413013" cy="1721817"/>
          </a:xfrm>
          <a:prstGeom prst="roundRect">
            <a:avLst>
              <a:gd name="adj" fmla="val 5987"/>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170" b="1" dirty="0"/>
              <a:t>0</a:t>
            </a:r>
            <a:endParaRPr lang="en-US" sz="9170" b="1" dirty="0"/>
          </a:p>
        </p:txBody>
      </p:sp>
      <p:grpSp>
        <p:nvGrpSpPr>
          <p:cNvPr id="14" name="Group 13"/>
          <p:cNvGrpSpPr/>
          <p:nvPr/>
        </p:nvGrpSpPr>
        <p:grpSpPr>
          <a:xfrm>
            <a:off x="8146484" y="4836549"/>
            <a:ext cx="211031" cy="1061194"/>
            <a:chOff x="7326525" y="4764771"/>
            <a:chExt cx="317591" cy="1597042"/>
          </a:xfrm>
          <a:solidFill>
            <a:schemeClr val="bg1">
              <a:lumMod val="95000"/>
            </a:schemeClr>
          </a:solidFill>
        </p:grpSpPr>
        <p:sp>
          <p:nvSpPr>
            <p:cNvPr id="12" name="Oval 11"/>
            <p:cNvSpPr/>
            <p:nvPr/>
          </p:nvSpPr>
          <p:spPr>
            <a:xfrm>
              <a:off x="7326525" y="4764771"/>
              <a:ext cx="317591" cy="3175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802"/>
            </a:p>
          </p:txBody>
        </p:sp>
        <p:sp>
          <p:nvSpPr>
            <p:cNvPr id="13" name="Oval 12"/>
            <p:cNvSpPr/>
            <p:nvPr/>
          </p:nvSpPr>
          <p:spPr>
            <a:xfrm>
              <a:off x="7326525" y="6044222"/>
              <a:ext cx="317591" cy="3175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802"/>
            </a:p>
          </p:txBody>
        </p:sp>
      </p:grpSp>
      <p:sp>
        <p:nvSpPr>
          <p:cNvPr id="15" name="TextBox 14"/>
          <p:cNvSpPr txBox="1"/>
          <p:nvPr/>
        </p:nvSpPr>
        <p:spPr>
          <a:xfrm>
            <a:off x="5007388" y="3898735"/>
            <a:ext cx="3791872" cy="501356"/>
          </a:xfrm>
          <a:prstGeom prst="rect">
            <a:avLst/>
          </a:prstGeom>
          <a:noFill/>
        </p:spPr>
        <p:txBody>
          <a:bodyPr wrap="none" rtlCol="0">
            <a:spAutoFit/>
          </a:bodyPr>
          <a:lstStyle/>
          <a:p>
            <a:r>
              <a:rPr lang="en-GB" sz="2658" dirty="0">
                <a:solidFill>
                  <a:schemeClr val="bg1"/>
                </a:solidFill>
              </a:rPr>
              <a:t>Presentation Will Begin At</a:t>
            </a:r>
            <a:endParaRPr lang="en-US" sz="2658" dirty="0">
              <a:solidFill>
                <a:schemeClr val="bg1"/>
              </a:solidFill>
            </a:endParaRPr>
          </a:p>
        </p:txBody>
      </p:sp>
    </p:spTree>
    <p:extLst>
      <p:ext uri="{BB962C8B-B14F-4D97-AF65-F5344CB8AC3E}">
        <p14:creationId xmlns:p14="http://schemas.microsoft.com/office/powerpoint/2010/main" val="315943777"/>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GB"/>
              <a:t>Welcome Message</a:t>
            </a:r>
            <a:endParaRPr lang="en-US" dirty="0"/>
          </a:p>
        </p:txBody>
      </p:sp>
      <p:sp>
        <p:nvSpPr>
          <p:cNvPr id="7" name="Text Placeholder 6"/>
          <p:cNvSpPr>
            <a:spLocks noGrp="1"/>
          </p:cNvSpPr>
          <p:nvPr>
            <p:ph type="body" sz="quarter" idx="11"/>
          </p:nvPr>
        </p:nvSpPr>
        <p:spPr/>
        <p:txBody>
          <a:bodyPr/>
          <a:lstStyle/>
          <a:p>
            <a:r>
              <a:rPr lang="en-GB"/>
              <a:t>Your awesome subtitle goes here.</a:t>
            </a:r>
            <a:endParaRPr lang="en-US" dirty="0"/>
          </a:p>
        </p:txBody>
      </p:sp>
      <p:pic>
        <p:nvPicPr>
          <p:cNvPr id="4" name="Picture Placeholder 3">
            <a:extLst>
              <a:ext uri="{FF2B5EF4-FFF2-40B4-BE49-F238E27FC236}">
                <a16:creationId xmlns:a16="http://schemas.microsoft.com/office/drawing/2014/main" id="{F47DC34F-57E5-11D3-6DE3-D8EA039A44F3}"/>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0504" b="30504"/>
          <a:stretch>
            <a:fillRect/>
          </a:stretch>
        </p:blipFill>
        <p:spPr/>
      </p:pic>
      <p:sp>
        <p:nvSpPr>
          <p:cNvPr id="9" name="Text Placeholder 5"/>
          <p:cNvSpPr txBox="1">
            <a:spLocks/>
          </p:cNvSpPr>
          <p:nvPr/>
        </p:nvSpPr>
        <p:spPr>
          <a:xfrm>
            <a:off x="731542" y="4531717"/>
            <a:ext cx="10728918" cy="669256"/>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4800" b="0" kern="1200">
                <a:solidFill>
                  <a:schemeClr val="tx1">
                    <a:lumMod val="75000"/>
                    <a:lumOff val="25000"/>
                  </a:schemeClr>
                </a:solidFill>
                <a:latin typeface="+mn-lt"/>
                <a:ea typeface="+mn-ea"/>
                <a:cs typeface="+mn-cs"/>
              </a:defRPr>
            </a:lvl1pPr>
            <a:lvl2pPr marL="68804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376081"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2064121"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752161"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3189" dirty="0"/>
              <a:t>Hello!</a:t>
            </a:r>
            <a:endParaRPr lang="en-US" sz="3189" dirty="0"/>
          </a:p>
        </p:txBody>
      </p:sp>
      <p:sp>
        <p:nvSpPr>
          <p:cNvPr id="10" name="Rectangle 9"/>
          <p:cNvSpPr/>
          <p:nvPr/>
        </p:nvSpPr>
        <p:spPr>
          <a:xfrm>
            <a:off x="730487" y="5198161"/>
            <a:ext cx="10729973" cy="705962"/>
          </a:xfrm>
          <a:prstGeom prst="rect">
            <a:avLst/>
          </a:prstGeom>
        </p:spPr>
        <p:txBody>
          <a:bodyPr wrap="square">
            <a:spAutoFit/>
          </a:bodyPr>
          <a:lstStyle/>
          <a:p>
            <a:r>
              <a:rPr lang="en-US" sz="1329" dirty="0"/>
              <a:t>We welcome you to the colorful world of ABC.com. Get a whole new experience of searching through different prospects to choose from for your perfect life partner. We welcome you to the colorful world of ABC.com. Get a whole new experience of searching through different prospects to choose from for your perfect life partner.</a:t>
            </a:r>
          </a:p>
        </p:txBody>
      </p:sp>
    </p:spTree>
    <p:extLst>
      <p:ext uri="{BB962C8B-B14F-4D97-AF65-F5344CB8AC3E}">
        <p14:creationId xmlns:p14="http://schemas.microsoft.com/office/powerpoint/2010/main" val="562765876"/>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dirty="0"/>
              <a:t>Welcome Message</a:t>
            </a:r>
            <a:endParaRPr lang="en-US" dirty="0"/>
          </a:p>
        </p:txBody>
      </p:sp>
      <p:sp>
        <p:nvSpPr>
          <p:cNvPr id="4" name="Text Placeholder 3"/>
          <p:cNvSpPr>
            <a:spLocks noGrp="1"/>
          </p:cNvSpPr>
          <p:nvPr>
            <p:ph type="body" sz="quarter" idx="11"/>
          </p:nvPr>
        </p:nvSpPr>
        <p:spPr/>
        <p:txBody>
          <a:bodyPr/>
          <a:lstStyle/>
          <a:p>
            <a:r>
              <a:rPr lang="en-GB" dirty="0"/>
              <a:t>Your awesome subtitle goes here.</a:t>
            </a:r>
            <a:endParaRPr lang="en-US" dirty="0"/>
          </a:p>
        </p:txBody>
      </p:sp>
      <p:pic>
        <p:nvPicPr>
          <p:cNvPr id="7" name="Picture Placeholder 6">
            <a:extLst>
              <a:ext uri="{FF2B5EF4-FFF2-40B4-BE49-F238E27FC236}">
                <a16:creationId xmlns:a16="http://schemas.microsoft.com/office/drawing/2014/main" id="{1252671C-2922-EF9A-7664-2C47FC87463C}"/>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l="12933" r="12933"/>
          <a:stretch>
            <a:fillRect/>
          </a:stretch>
        </p:blipFill>
        <p:spPr/>
      </p:pic>
      <p:sp>
        <p:nvSpPr>
          <p:cNvPr id="22" name="Rectangle 21"/>
          <p:cNvSpPr/>
          <p:nvPr/>
        </p:nvSpPr>
        <p:spPr>
          <a:xfrm>
            <a:off x="1081632" y="5252518"/>
            <a:ext cx="10028739" cy="705962"/>
          </a:xfrm>
          <a:prstGeom prst="rect">
            <a:avLst/>
          </a:prstGeom>
        </p:spPr>
        <p:txBody>
          <a:bodyPr wrap="square">
            <a:spAutoFit/>
          </a:bodyPr>
          <a:lstStyle/>
          <a:p>
            <a:pPr algn="ctr"/>
            <a:r>
              <a:rPr lang="en-US" sz="1329" dirty="0"/>
              <a:t>We welcome you to the colorful world of ABC.com. Get a whole new experience of searching through different prospects to choose from for your perfect life partner. We welcome you to the colorful world of ABC.com. Get a whole new experience of searching through different prospects to choose from for your perfect life partner.</a:t>
            </a:r>
          </a:p>
        </p:txBody>
      </p:sp>
      <p:sp>
        <p:nvSpPr>
          <p:cNvPr id="24" name="TextBox 23"/>
          <p:cNvSpPr txBox="1"/>
          <p:nvPr/>
        </p:nvSpPr>
        <p:spPr>
          <a:xfrm>
            <a:off x="5183700" y="4264550"/>
            <a:ext cx="1824603" cy="378565"/>
          </a:xfrm>
          <a:prstGeom prst="rect">
            <a:avLst/>
          </a:prstGeom>
          <a:noFill/>
        </p:spPr>
        <p:txBody>
          <a:bodyPr wrap="none" rtlCol="0">
            <a:spAutoFit/>
          </a:bodyPr>
          <a:lstStyle/>
          <a:p>
            <a:pPr algn="ctr"/>
            <a:r>
              <a:rPr lang="en-GB" sz="1860" dirty="0"/>
              <a:t>Name Goes Here</a:t>
            </a:r>
            <a:endParaRPr lang="en-US" sz="1860" dirty="0"/>
          </a:p>
        </p:txBody>
      </p:sp>
      <p:sp>
        <p:nvSpPr>
          <p:cNvPr id="25" name="TextBox 24"/>
          <p:cNvSpPr txBox="1"/>
          <p:nvPr/>
        </p:nvSpPr>
        <p:spPr>
          <a:xfrm>
            <a:off x="5290684" y="4612217"/>
            <a:ext cx="1610634" cy="337785"/>
          </a:xfrm>
          <a:prstGeom prst="rect">
            <a:avLst/>
          </a:prstGeom>
          <a:noFill/>
        </p:spPr>
        <p:txBody>
          <a:bodyPr wrap="none" rtlCol="0">
            <a:spAutoFit/>
          </a:bodyPr>
          <a:lstStyle/>
          <a:p>
            <a:pPr algn="ctr"/>
            <a:r>
              <a:rPr lang="en-GB" sz="1595" b="1" dirty="0"/>
              <a:t>Name Goes Here</a:t>
            </a:r>
            <a:endParaRPr lang="en-US" sz="1595" b="1" dirty="0"/>
          </a:p>
        </p:txBody>
      </p:sp>
    </p:spTree>
    <p:extLst>
      <p:ext uri="{BB962C8B-B14F-4D97-AF65-F5344CB8AC3E}">
        <p14:creationId xmlns:p14="http://schemas.microsoft.com/office/powerpoint/2010/main" val="162002214"/>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a:t>About Us</a:t>
            </a:r>
            <a:endParaRPr lang="en-US" dirty="0"/>
          </a:p>
        </p:txBody>
      </p:sp>
      <p:sp>
        <p:nvSpPr>
          <p:cNvPr id="5" name="Text Placeholder 4"/>
          <p:cNvSpPr>
            <a:spLocks noGrp="1"/>
          </p:cNvSpPr>
          <p:nvPr>
            <p:ph type="body" sz="quarter" idx="11"/>
          </p:nvPr>
        </p:nvSpPr>
        <p:spPr/>
        <p:txBody>
          <a:bodyPr/>
          <a:lstStyle/>
          <a:p>
            <a:r>
              <a:rPr lang="en-GB" dirty="0"/>
              <a:t>Your awesome subtitle goes here. Keep it Short &amp; Impactful.</a:t>
            </a:r>
            <a:endParaRPr lang="en-US" dirty="0"/>
          </a:p>
        </p:txBody>
      </p:sp>
      <p:pic>
        <p:nvPicPr>
          <p:cNvPr id="7" name="Picture Placeholder 6">
            <a:extLst>
              <a:ext uri="{FF2B5EF4-FFF2-40B4-BE49-F238E27FC236}">
                <a16:creationId xmlns:a16="http://schemas.microsoft.com/office/drawing/2014/main" id="{EC7CC379-BBCD-95D4-DD26-2FD7ADEBC9B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0526" b="30526"/>
          <a:stretch>
            <a:fillRect/>
          </a:stretch>
        </p:blipFill>
        <p:spPr/>
      </p:pic>
      <p:sp>
        <p:nvSpPr>
          <p:cNvPr id="8" name="Rectangle 7"/>
          <p:cNvSpPr/>
          <p:nvPr/>
        </p:nvSpPr>
        <p:spPr>
          <a:xfrm>
            <a:off x="730486" y="5134768"/>
            <a:ext cx="10729974" cy="981102"/>
          </a:xfrm>
          <a:prstGeom prst="rect">
            <a:avLst/>
          </a:prstGeom>
        </p:spPr>
        <p:txBody>
          <a:bodyPr wrap="square">
            <a:spAutoFit/>
          </a:bodyPr>
          <a:lstStyle/>
          <a:p>
            <a:pPr>
              <a:lnSpc>
                <a:spcPct val="150000"/>
              </a:lnSpc>
            </a:pPr>
            <a:r>
              <a:rPr lang="en-US" sz="1329" dirty="0"/>
              <a:t>We welcome you to the colorful world of ABC.com. Get a whole new experience of searching through different prospects to choose from for your perfect life partner. We welcome you to the colorful world of ABC.com. Get a whole new experience of searching through different prospects to choose from for your perfect life partner.</a:t>
            </a:r>
          </a:p>
        </p:txBody>
      </p:sp>
      <p:sp>
        <p:nvSpPr>
          <p:cNvPr id="9" name="Rectangle 8"/>
          <p:cNvSpPr/>
          <p:nvPr/>
        </p:nvSpPr>
        <p:spPr>
          <a:xfrm>
            <a:off x="731542" y="4574444"/>
            <a:ext cx="10728918" cy="460447"/>
          </a:xfrm>
          <a:prstGeom prst="rect">
            <a:avLst/>
          </a:prstGeom>
        </p:spPr>
        <p:txBody>
          <a:bodyPr wrap="square">
            <a:spAutoFit/>
          </a:bodyPr>
          <a:lstStyle/>
          <a:p>
            <a:r>
              <a:rPr lang="en-US" sz="2392" dirty="0"/>
              <a:t>We welcome you to </a:t>
            </a:r>
            <a:r>
              <a:rPr lang="en-US" sz="2392" b="1" dirty="0">
                <a:solidFill>
                  <a:srgbClr val="E95DAA"/>
                </a:solidFill>
              </a:rPr>
              <a:t>the colorful world.</a:t>
            </a:r>
          </a:p>
        </p:txBody>
      </p:sp>
    </p:spTree>
    <p:extLst>
      <p:ext uri="{BB962C8B-B14F-4D97-AF65-F5344CB8AC3E}">
        <p14:creationId xmlns:p14="http://schemas.microsoft.com/office/powerpoint/2010/main" val="2371763221"/>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a:t>Your Title Goes Here</a:t>
            </a:r>
            <a:endParaRPr lang="en-US" dirty="0"/>
          </a:p>
        </p:txBody>
      </p:sp>
      <p:sp>
        <p:nvSpPr>
          <p:cNvPr id="5" name="Text Placeholder 4"/>
          <p:cNvSpPr>
            <a:spLocks noGrp="1"/>
          </p:cNvSpPr>
          <p:nvPr>
            <p:ph type="body" sz="quarter" idx="11"/>
          </p:nvPr>
        </p:nvSpPr>
        <p:spPr/>
        <p:txBody>
          <a:bodyPr/>
          <a:lstStyle/>
          <a:p>
            <a:r>
              <a:rPr lang="en-GB" dirty="0"/>
              <a:t>Your awesome subtitle goes here. Keep it Short &amp; Impactful.</a:t>
            </a:r>
            <a:endParaRPr lang="en-US" dirty="0"/>
          </a:p>
        </p:txBody>
      </p:sp>
      <p:pic>
        <p:nvPicPr>
          <p:cNvPr id="9" name="Picture Placeholder 8">
            <a:extLst>
              <a:ext uri="{FF2B5EF4-FFF2-40B4-BE49-F238E27FC236}">
                <a16:creationId xmlns:a16="http://schemas.microsoft.com/office/drawing/2014/main" id="{34A6C610-70F2-C4CC-0FD5-38CA4BD5E25A}"/>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24387" r="24387"/>
          <a:stretch>
            <a:fillRect/>
          </a:stretch>
        </p:blipFill>
        <p:spPr/>
      </p:pic>
      <p:pic>
        <p:nvPicPr>
          <p:cNvPr id="7" name="Picture Placeholder 6">
            <a:extLst>
              <a:ext uri="{FF2B5EF4-FFF2-40B4-BE49-F238E27FC236}">
                <a16:creationId xmlns:a16="http://schemas.microsoft.com/office/drawing/2014/main" id="{2652AD22-CEAB-34D5-38AA-7851E960EF4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632" b="6632"/>
          <a:stretch>
            <a:fillRect/>
          </a:stretch>
        </p:blipFill>
        <p:spPr/>
      </p:pic>
      <p:pic>
        <p:nvPicPr>
          <p:cNvPr id="11" name="Picture Placeholder 10">
            <a:extLst>
              <a:ext uri="{FF2B5EF4-FFF2-40B4-BE49-F238E27FC236}">
                <a16:creationId xmlns:a16="http://schemas.microsoft.com/office/drawing/2014/main" id="{4E16DC9E-9D0B-FD15-7155-67ACC1C28651}"/>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611" b="6611"/>
          <a:stretch>
            <a:fillRect/>
          </a:stretch>
        </p:blipFill>
        <p:spPr/>
      </p:pic>
      <p:sp>
        <p:nvSpPr>
          <p:cNvPr id="20" name="Picture Placeholder 16"/>
          <p:cNvSpPr txBox="1">
            <a:spLocks/>
          </p:cNvSpPr>
          <p:nvPr/>
        </p:nvSpPr>
        <p:spPr>
          <a:xfrm>
            <a:off x="4414564" y="3776524"/>
            <a:ext cx="3362165" cy="2250340"/>
          </a:xfrm>
          <a:prstGeom prst="rect">
            <a:avLst/>
          </a:prstGeom>
          <a:gradFill>
            <a:gsLst>
              <a:gs pos="0">
                <a:schemeClr val="tx1">
                  <a:alpha val="0"/>
                </a:schemeClr>
              </a:gs>
              <a:gs pos="100000">
                <a:schemeClr val="tx1"/>
              </a:gs>
            </a:gsLst>
            <a:lin ang="5400000" scaled="1"/>
          </a:gradFill>
        </p:spPr>
      </p:sp>
      <p:sp>
        <p:nvSpPr>
          <p:cNvPr id="21" name="Picture Placeholder 17"/>
          <p:cNvSpPr txBox="1">
            <a:spLocks/>
          </p:cNvSpPr>
          <p:nvPr/>
        </p:nvSpPr>
        <p:spPr>
          <a:xfrm>
            <a:off x="731187" y="3776524"/>
            <a:ext cx="3362165" cy="2250340"/>
          </a:xfrm>
          <a:prstGeom prst="rect">
            <a:avLst/>
          </a:prstGeom>
          <a:gradFill>
            <a:gsLst>
              <a:gs pos="0">
                <a:schemeClr val="tx1">
                  <a:alpha val="0"/>
                </a:schemeClr>
              </a:gs>
              <a:gs pos="100000">
                <a:schemeClr val="tx1"/>
              </a:gs>
            </a:gsLst>
            <a:lin ang="5400000" scaled="1"/>
          </a:gradFill>
        </p:spPr>
      </p:sp>
      <p:sp>
        <p:nvSpPr>
          <p:cNvPr id="22" name="Picture Placeholder 18"/>
          <p:cNvSpPr txBox="1">
            <a:spLocks/>
          </p:cNvSpPr>
          <p:nvPr/>
        </p:nvSpPr>
        <p:spPr>
          <a:xfrm>
            <a:off x="8098295" y="3776524"/>
            <a:ext cx="3362165" cy="2250340"/>
          </a:xfrm>
          <a:prstGeom prst="rect">
            <a:avLst/>
          </a:prstGeom>
          <a:gradFill>
            <a:gsLst>
              <a:gs pos="0">
                <a:schemeClr val="tx1">
                  <a:alpha val="0"/>
                </a:schemeClr>
              </a:gs>
              <a:gs pos="100000">
                <a:schemeClr val="tx1"/>
              </a:gs>
            </a:gsLst>
            <a:lin ang="5400000" scaled="1"/>
          </a:gradFill>
        </p:spPr>
      </p:sp>
    </p:spTree>
    <p:extLst>
      <p:ext uri="{BB962C8B-B14F-4D97-AF65-F5344CB8AC3E}">
        <p14:creationId xmlns:p14="http://schemas.microsoft.com/office/powerpoint/2010/main" val="2033266310"/>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a:t>Your Title Goes Here</a:t>
            </a:r>
            <a:endParaRPr lang="en-US" dirty="0"/>
          </a:p>
        </p:txBody>
      </p:sp>
      <p:sp>
        <p:nvSpPr>
          <p:cNvPr id="5" name="Text Placeholder 4"/>
          <p:cNvSpPr>
            <a:spLocks noGrp="1"/>
          </p:cNvSpPr>
          <p:nvPr>
            <p:ph type="body" sz="quarter" idx="11"/>
          </p:nvPr>
        </p:nvSpPr>
        <p:spPr/>
        <p:txBody>
          <a:bodyPr/>
          <a:lstStyle/>
          <a:p>
            <a:r>
              <a:rPr lang="en-GB"/>
              <a:t>Your awesome subtitle goes here. Keep it Short &amp; Impactful.</a:t>
            </a:r>
            <a:endParaRPr lang="en-US" dirty="0"/>
          </a:p>
        </p:txBody>
      </p:sp>
      <p:pic>
        <p:nvPicPr>
          <p:cNvPr id="3" name="Picture Placeholder 2">
            <a:extLst>
              <a:ext uri="{FF2B5EF4-FFF2-40B4-BE49-F238E27FC236}">
                <a16:creationId xmlns:a16="http://schemas.microsoft.com/office/drawing/2014/main" id="{D3E456CB-4AA2-5D83-5FCC-6C9812DD5256}"/>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6678" b="46678"/>
          <a:stretch>
            <a:fillRect/>
          </a:stretch>
        </p:blipFill>
        <p:spPr/>
      </p:pic>
      <p:sp>
        <p:nvSpPr>
          <p:cNvPr id="8" name="Rectangle 7"/>
          <p:cNvSpPr/>
          <p:nvPr/>
        </p:nvSpPr>
        <p:spPr>
          <a:xfrm>
            <a:off x="6671212" y="4069936"/>
            <a:ext cx="4789247" cy="1901546"/>
          </a:xfrm>
          <a:prstGeom prst="rect">
            <a:avLst/>
          </a:prstGeom>
        </p:spPr>
        <p:txBody>
          <a:bodyPr wrap="square">
            <a:spAutoFit/>
          </a:bodyPr>
          <a:lstStyle/>
          <a:p>
            <a:pPr marL="227853" indent="-227853">
              <a:lnSpc>
                <a:spcPct val="150000"/>
              </a:lnSpc>
              <a:buFont typeface="Wingdings" panose="05000000000000000000" pitchFamily="2" charset="2"/>
              <a:buChar char="§"/>
            </a:pPr>
            <a:r>
              <a:rPr lang="en-US" sz="1329" dirty="0"/>
              <a:t>We welcome you to the colorful world of ABC.com. </a:t>
            </a:r>
          </a:p>
          <a:p>
            <a:pPr marL="227853" indent="-227853">
              <a:lnSpc>
                <a:spcPct val="150000"/>
              </a:lnSpc>
              <a:buFont typeface="Wingdings" panose="05000000000000000000" pitchFamily="2" charset="2"/>
              <a:buChar char="§"/>
            </a:pPr>
            <a:r>
              <a:rPr lang="en-US" sz="1329" dirty="0"/>
              <a:t>Get a whole new through different. </a:t>
            </a:r>
          </a:p>
          <a:p>
            <a:pPr marL="227853" indent="-227853">
              <a:lnSpc>
                <a:spcPct val="150000"/>
              </a:lnSpc>
              <a:buFont typeface="Wingdings" panose="05000000000000000000" pitchFamily="2" charset="2"/>
              <a:buChar char="§"/>
            </a:pPr>
            <a:r>
              <a:rPr lang="en-US" sz="1329" dirty="0"/>
              <a:t>respects to choose from for your perfect life partner. </a:t>
            </a:r>
          </a:p>
          <a:p>
            <a:pPr marL="227853" indent="-227853">
              <a:lnSpc>
                <a:spcPct val="150000"/>
              </a:lnSpc>
              <a:buFont typeface="Wingdings" panose="05000000000000000000" pitchFamily="2" charset="2"/>
              <a:buChar char="§"/>
            </a:pPr>
            <a:r>
              <a:rPr lang="en-US" sz="1329" dirty="0"/>
              <a:t>We welcome you to the colorful world of ABC.com. </a:t>
            </a:r>
          </a:p>
          <a:p>
            <a:pPr marL="227853" indent="-227853">
              <a:lnSpc>
                <a:spcPct val="150000"/>
              </a:lnSpc>
              <a:buFont typeface="Wingdings" panose="05000000000000000000" pitchFamily="2" charset="2"/>
              <a:buChar char="§"/>
            </a:pPr>
            <a:r>
              <a:rPr lang="en-US" sz="1329" dirty="0"/>
              <a:t>Get a whole new searching through different. </a:t>
            </a:r>
          </a:p>
          <a:p>
            <a:pPr marL="227853" indent="-227853">
              <a:lnSpc>
                <a:spcPct val="150000"/>
              </a:lnSpc>
              <a:buFont typeface="Wingdings" panose="05000000000000000000" pitchFamily="2" charset="2"/>
              <a:buChar char="§"/>
            </a:pPr>
            <a:r>
              <a:rPr lang="en-US" sz="1329" dirty="0"/>
              <a:t>Prospects to choose from for your perfect life partner.</a:t>
            </a:r>
          </a:p>
        </p:txBody>
      </p:sp>
      <p:sp>
        <p:nvSpPr>
          <p:cNvPr id="9" name="Rectangle 8"/>
          <p:cNvSpPr/>
          <p:nvPr/>
        </p:nvSpPr>
        <p:spPr>
          <a:xfrm>
            <a:off x="731542" y="4069936"/>
            <a:ext cx="4878122" cy="1901546"/>
          </a:xfrm>
          <a:prstGeom prst="rect">
            <a:avLst/>
          </a:prstGeom>
        </p:spPr>
        <p:txBody>
          <a:bodyPr wrap="square">
            <a:spAutoFit/>
          </a:bodyPr>
          <a:lstStyle/>
          <a:p>
            <a:pPr marL="227853" indent="-227853">
              <a:lnSpc>
                <a:spcPct val="150000"/>
              </a:lnSpc>
              <a:buFont typeface="Wingdings" panose="05000000000000000000" pitchFamily="2" charset="2"/>
              <a:buChar char="§"/>
            </a:pPr>
            <a:r>
              <a:rPr lang="en-US" sz="1329" dirty="0"/>
              <a:t>We welcome you to the colorful world of ABC.com. </a:t>
            </a:r>
          </a:p>
          <a:p>
            <a:pPr marL="227853" indent="-227853">
              <a:lnSpc>
                <a:spcPct val="150000"/>
              </a:lnSpc>
              <a:buFont typeface="Wingdings" panose="05000000000000000000" pitchFamily="2" charset="2"/>
              <a:buChar char="§"/>
            </a:pPr>
            <a:r>
              <a:rPr lang="en-US" sz="1329" dirty="0"/>
              <a:t>Get a whole new through different. </a:t>
            </a:r>
          </a:p>
          <a:p>
            <a:pPr marL="227853" indent="-227853">
              <a:lnSpc>
                <a:spcPct val="150000"/>
              </a:lnSpc>
              <a:buFont typeface="Wingdings" panose="05000000000000000000" pitchFamily="2" charset="2"/>
              <a:buChar char="§"/>
            </a:pPr>
            <a:r>
              <a:rPr lang="en-US" sz="1329" dirty="0"/>
              <a:t>respects to choose from for your perfect life partner. </a:t>
            </a:r>
          </a:p>
          <a:p>
            <a:pPr marL="227853" indent="-227853">
              <a:lnSpc>
                <a:spcPct val="150000"/>
              </a:lnSpc>
              <a:buFont typeface="Wingdings" panose="05000000000000000000" pitchFamily="2" charset="2"/>
              <a:buChar char="§"/>
            </a:pPr>
            <a:r>
              <a:rPr lang="en-US" sz="1329" dirty="0"/>
              <a:t>We welcome you to the </a:t>
            </a:r>
            <a:r>
              <a:rPr lang="en-US" sz="1329" dirty="0" err="1"/>
              <a:t>colourful</a:t>
            </a:r>
            <a:r>
              <a:rPr lang="en-US" sz="1329" dirty="0"/>
              <a:t> world of ABC.com. </a:t>
            </a:r>
          </a:p>
          <a:p>
            <a:pPr marL="227853" indent="-227853">
              <a:lnSpc>
                <a:spcPct val="150000"/>
              </a:lnSpc>
              <a:buFont typeface="Wingdings" panose="05000000000000000000" pitchFamily="2" charset="2"/>
              <a:buChar char="§"/>
            </a:pPr>
            <a:r>
              <a:rPr lang="en-US" sz="1329" dirty="0"/>
              <a:t>Get a whole new experience of different. </a:t>
            </a:r>
          </a:p>
          <a:p>
            <a:pPr marL="227853" indent="-227853">
              <a:lnSpc>
                <a:spcPct val="150000"/>
              </a:lnSpc>
              <a:buFont typeface="Wingdings" panose="05000000000000000000" pitchFamily="2" charset="2"/>
              <a:buChar char="§"/>
            </a:pPr>
            <a:r>
              <a:rPr lang="en-US" sz="1329" dirty="0"/>
              <a:t>Prospects to choose from for your perfect life partner.</a:t>
            </a:r>
          </a:p>
        </p:txBody>
      </p:sp>
      <p:sp>
        <p:nvSpPr>
          <p:cNvPr id="11" name="Rectangle 10"/>
          <p:cNvSpPr/>
          <p:nvPr/>
        </p:nvSpPr>
        <p:spPr>
          <a:xfrm>
            <a:off x="731542" y="3095466"/>
            <a:ext cx="5175910" cy="828560"/>
          </a:xfrm>
          <a:prstGeom prst="rect">
            <a:avLst/>
          </a:prstGeom>
        </p:spPr>
        <p:txBody>
          <a:bodyPr wrap="square">
            <a:spAutoFit/>
          </a:bodyPr>
          <a:lstStyle/>
          <a:p>
            <a:r>
              <a:rPr lang="en-US" sz="2392" dirty="0"/>
              <a:t>We welcome you</a:t>
            </a:r>
            <a:br>
              <a:rPr lang="en-US" sz="2392" dirty="0"/>
            </a:br>
            <a:r>
              <a:rPr lang="en-US" sz="2392" dirty="0"/>
              <a:t>to the colorful world.</a:t>
            </a:r>
          </a:p>
        </p:txBody>
      </p:sp>
      <p:sp>
        <p:nvSpPr>
          <p:cNvPr id="12" name="Rectangle 11"/>
          <p:cNvSpPr/>
          <p:nvPr/>
        </p:nvSpPr>
        <p:spPr>
          <a:xfrm>
            <a:off x="6671213" y="3095466"/>
            <a:ext cx="5175910" cy="828560"/>
          </a:xfrm>
          <a:prstGeom prst="rect">
            <a:avLst/>
          </a:prstGeom>
        </p:spPr>
        <p:txBody>
          <a:bodyPr wrap="square">
            <a:spAutoFit/>
          </a:bodyPr>
          <a:lstStyle/>
          <a:p>
            <a:r>
              <a:rPr lang="en-US" sz="2392" dirty="0"/>
              <a:t>We welcome you</a:t>
            </a:r>
            <a:br>
              <a:rPr lang="en-US" sz="2392" dirty="0"/>
            </a:br>
            <a:r>
              <a:rPr lang="en-US" sz="2392" dirty="0"/>
              <a:t>to the colorful world.</a:t>
            </a:r>
          </a:p>
        </p:txBody>
      </p:sp>
    </p:spTree>
    <p:extLst>
      <p:ext uri="{BB962C8B-B14F-4D97-AF65-F5344CB8AC3E}">
        <p14:creationId xmlns:p14="http://schemas.microsoft.com/office/powerpoint/2010/main" val="4164481631"/>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a:t>Your Title Goes Here</a:t>
            </a:r>
            <a:endParaRPr lang="en-US" dirty="0"/>
          </a:p>
        </p:txBody>
      </p:sp>
      <p:sp>
        <p:nvSpPr>
          <p:cNvPr id="5" name="Text Placeholder 4"/>
          <p:cNvSpPr>
            <a:spLocks noGrp="1"/>
          </p:cNvSpPr>
          <p:nvPr>
            <p:ph type="body" sz="quarter" idx="11"/>
          </p:nvPr>
        </p:nvSpPr>
        <p:spPr/>
        <p:txBody>
          <a:bodyPr/>
          <a:lstStyle/>
          <a:p>
            <a:r>
              <a:rPr lang="en-GB" dirty="0"/>
              <a:t>Your awesome subtitle goes here. Keep it Short &amp; Impactful.</a:t>
            </a:r>
            <a:endParaRPr lang="en-US" dirty="0"/>
          </a:p>
        </p:txBody>
      </p:sp>
      <p:pic>
        <p:nvPicPr>
          <p:cNvPr id="11" name="Picture Placeholder 10">
            <a:extLst>
              <a:ext uri="{FF2B5EF4-FFF2-40B4-BE49-F238E27FC236}">
                <a16:creationId xmlns:a16="http://schemas.microsoft.com/office/drawing/2014/main" id="{A558D7CB-749A-ACD1-7C04-0584422B76F7}"/>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20" t="30472" r="-20" b="42054"/>
          <a:stretch/>
        </p:blipFill>
        <p:spPr>
          <a:xfrm>
            <a:off x="731542" y="1636618"/>
            <a:ext cx="5192517" cy="1901942"/>
          </a:xfrm>
        </p:spPr>
      </p:pic>
      <p:pic>
        <p:nvPicPr>
          <p:cNvPr id="13" name="Picture Placeholder 12">
            <a:extLst>
              <a:ext uri="{FF2B5EF4-FFF2-40B4-BE49-F238E27FC236}">
                <a16:creationId xmlns:a16="http://schemas.microsoft.com/office/drawing/2014/main" id="{B58C1F87-D0CD-9DED-0822-B597F047C88B}"/>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7812" b="37812"/>
          <a:stretch>
            <a:fillRect/>
          </a:stretch>
        </p:blipFill>
        <p:spPr/>
      </p:pic>
      <p:sp>
        <p:nvSpPr>
          <p:cNvPr id="8" name="Rectangle 7"/>
          <p:cNvSpPr/>
          <p:nvPr/>
        </p:nvSpPr>
        <p:spPr>
          <a:xfrm>
            <a:off x="730487" y="3869497"/>
            <a:ext cx="5193573" cy="1594732"/>
          </a:xfrm>
          <a:prstGeom prst="rect">
            <a:avLst/>
          </a:prstGeom>
        </p:spPr>
        <p:txBody>
          <a:bodyPr wrap="square">
            <a:spAutoFit/>
          </a:bodyPr>
          <a:lstStyle/>
          <a:p>
            <a:pPr algn="just">
              <a:lnSpc>
                <a:spcPct val="150000"/>
              </a:lnSpc>
            </a:pPr>
            <a:r>
              <a:rPr lang="en-US" sz="1329" dirty="0"/>
              <a:t>We welcome you to the colorful world of ABC.com. Get a whole new experience of searching through different prospects to choose from for your perfect life partner. We welcome you to the colorful world of ABC.com. Get a whole new experience of searching through different prospects to choose from for your perfect life partner.</a:t>
            </a:r>
          </a:p>
        </p:txBody>
      </p:sp>
      <p:sp>
        <p:nvSpPr>
          <p:cNvPr id="9" name="Rectangle 8"/>
          <p:cNvSpPr/>
          <p:nvPr/>
        </p:nvSpPr>
        <p:spPr>
          <a:xfrm>
            <a:off x="6266887" y="3869497"/>
            <a:ext cx="5193573" cy="1594732"/>
          </a:xfrm>
          <a:prstGeom prst="rect">
            <a:avLst/>
          </a:prstGeom>
        </p:spPr>
        <p:txBody>
          <a:bodyPr wrap="square">
            <a:spAutoFit/>
          </a:bodyPr>
          <a:lstStyle/>
          <a:p>
            <a:pPr algn="just">
              <a:lnSpc>
                <a:spcPct val="150000"/>
              </a:lnSpc>
            </a:pPr>
            <a:r>
              <a:rPr lang="en-US" sz="1329" dirty="0"/>
              <a:t>We welcome you to the colorful world of ABC.com. Get a whole new experience of searching through different prospects to choose from for your perfect life partner. We welcome you to the colorful world of ABC.com. Get a whole new experience of searching through different prospects to choose from for your perfect life partner.</a:t>
            </a:r>
          </a:p>
        </p:txBody>
      </p:sp>
    </p:spTree>
    <p:extLst>
      <p:ext uri="{BB962C8B-B14F-4D97-AF65-F5344CB8AC3E}">
        <p14:creationId xmlns:p14="http://schemas.microsoft.com/office/powerpoint/2010/main" val="1629149696"/>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theme/theme1.xml><?xml version="1.0" encoding="utf-8"?>
<a:theme xmlns:a="http://schemas.openxmlformats.org/drawingml/2006/main" name="Custom Design">
  <a:themeElements>
    <a:clrScheme name="Vibe">
      <a:dk1>
        <a:srgbClr val="1C1C1C"/>
      </a:dk1>
      <a:lt1>
        <a:sysClr val="window" lastClr="FFFFFF"/>
      </a:lt1>
      <a:dk2>
        <a:srgbClr val="545454"/>
      </a:dk2>
      <a:lt2>
        <a:srgbClr val="EEECE1"/>
      </a:lt2>
      <a:accent1>
        <a:srgbClr val="375DFF"/>
      </a:accent1>
      <a:accent2>
        <a:srgbClr val="FF2F5C"/>
      </a:accent2>
      <a:accent3>
        <a:srgbClr val="87C32F"/>
      </a:accent3>
      <a:accent4>
        <a:srgbClr val="B143DD"/>
      </a:accent4>
      <a:accent5>
        <a:srgbClr val="FFA513"/>
      </a:accent5>
      <a:accent6>
        <a:srgbClr val="5BB8D1"/>
      </a:accent6>
      <a:hlink>
        <a:srgbClr val="0000FF"/>
      </a:hlink>
      <a:folHlink>
        <a:srgbClr val="800080"/>
      </a:folHlink>
    </a:clrScheme>
    <a:fontScheme name="Custom 146">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48">
      <a:majorFont>
        <a:latin typeface="Montserrat"/>
        <a:ea typeface=""/>
        <a:cs typeface=""/>
      </a:majorFont>
      <a:minorFont>
        <a:latin typeface="Montserra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2780</TotalTime>
  <Words>2311</Words>
  <Application>Microsoft Office PowerPoint</Application>
  <PresentationFormat>Widescreen</PresentationFormat>
  <Paragraphs>153</Paragraphs>
  <Slides>25</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25</vt:i4>
      </vt:variant>
    </vt:vector>
  </HeadingPairs>
  <TitlesOfParts>
    <vt:vector size="31" baseType="lpstr">
      <vt:lpstr>Arial</vt:lpstr>
      <vt:lpstr>Calibri</vt:lpstr>
      <vt:lpstr>Montserrat</vt:lpstr>
      <vt:lpstr>Wingdings</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slidexpitch</dc:creator>
  <cp:lastModifiedBy>ahmad shehreen</cp:lastModifiedBy>
  <cp:revision>177</cp:revision>
  <dcterms:created xsi:type="dcterms:W3CDTF">2016-10-11T19:13:28Z</dcterms:created>
  <dcterms:modified xsi:type="dcterms:W3CDTF">2022-06-15T16:01:49Z</dcterms:modified>
</cp:coreProperties>
</file>