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8" r:id="rId19"/>
    <p:sldId id="279" r:id="rId20"/>
    <p:sldId id="280" r:id="rId21"/>
    <p:sldId id="282" r:id="rId22"/>
    <p:sldId id="283" r:id="rId23"/>
    <p:sldId id="284" r:id="rId24"/>
    <p:sldId id="289" r:id="rId25"/>
    <p:sldId id="291"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Gill Sans" panose="020B0502020104020203" pitchFamily="34" charset="0"/>
      <p:regular r:id="rId32"/>
      <p:bold r:id="rId33"/>
      <p:italic r:id="rId34"/>
      <p:boldItalic r:id="rId35"/>
    </p:embeddedFont>
    <p:embeddedFont>
      <p:font typeface="Lato" panose="020F0502020204030203" pitchFamily="34" charset="0"/>
      <p:regular r:id="rId36"/>
      <p:bold r:id="rId37"/>
      <p:italic r:id="rId38"/>
      <p:boldItalic r:id="rId39"/>
    </p:embeddedFont>
    <p:embeddedFont>
      <p:font typeface="Roboto Black" panose="02000000000000000000" pitchFamily="2" charset="0"/>
      <p:bold r:id="rId40"/>
      <p:boldItalic r:id="rId41"/>
    </p:embeddedFont>
    <p:embeddedFont>
      <p:font typeface="Roboto Light" panose="02000000000000000000" pitchFamily="2"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6A"/>
    <a:srgbClr val="0779E4"/>
    <a:srgbClr val="FE3463"/>
    <a:srgbClr val="B6B6B6"/>
    <a:srgbClr val="00D0FF"/>
    <a:srgbClr val="FFF2E1"/>
    <a:srgbClr val="45B02E"/>
    <a:srgbClr val="FF6514"/>
    <a:srgbClr val="F08700"/>
    <a:srgbClr val="EEF2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6229" autoAdjust="0"/>
  </p:normalViewPr>
  <p:slideViewPr>
    <p:cSldViewPr snapToGrid="0" showGuides="1">
      <p:cViewPr varScale="1">
        <p:scale>
          <a:sx n="125" d="100"/>
          <a:sy n="125" d="100"/>
        </p:scale>
        <p:origin x="12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20116799"/>
              <a:gd name="connsiteY0" fmla="*/ 0 h 9964126"/>
              <a:gd name="connsiteX1" fmla="*/ 20116799 w 20116799"/>
              <a:gd name="connsiteY1" fmla="*/ 0 h 9964126"/>
              <a:gd name="connsiteX2" fmla="*/ 20116799 w 20116799"/>
              <a:gd name="connsiteY2" fmla="*/ 9964126 h 9964126"/>
              <a:gd name="connsiteX3" fmla="*/ 0 w 20116799"/>
              <a:gd name="connsiteY3" fmla="*/ 9964126 h 9964126"/>
            </a:gdLst>
            <a:ahLst/>
            <a:cxnLst>
              <a:cxn ang="0">
                <a:pos x="connsiteX0" y="connsiteY0"/>
              </a:cxn>
              <a:cxn ang="0">
                <a:pos x="connsiteX1" y="connsiteY1"/>
              </a:cxn>
              <a:cxn ang="0">
                <a:pos x="connsiteX2" y="connsiteY2"/>
              </a:cxn>
              <a:cxn ang="0">
                <a:pos x="connsiteX3" y="connsiteY3"/>
              </a:cxn>
            </a:cxnLst>
            <a:rect l="l" t="t" r="r" b="b"/>
            <a:pathLst>
              <a:path w="20116799" h="9964126">
                <a:moveTo>
                  <a:pt x="0" y="0"/>
                </a:moveTo>
                <a:lnTo>
                  <a:pt x="20116799" y="0"/>
                </a:lnTo>
                <a:lnTo>
                  <a:pt x="20116799" y="9964126"/>
                </a:lnTo>
                <a:lnTo>
                  <a:pt x="0" y="9964126"/>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114098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2278BF-4CEA-41F9-BC9D-BFDD19AB1F1F}"/>
              </a:ext>
            </a:extLst>
          </p:cNvPr>
          <p:cNvSpPr/>
          <p:nvPr userDrawn="1"/>
        </p:nvSpPr>
        <p:spPr>
          <a:xfrm>
            <a:off x="2470150" y="0"/>
            <a:ext cx="4667250" cy="6858000"/>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Picture Placeholder 3"/>
          <p:cNvSpPr>
            <a:spLocks noGrp="1"/>
          </p:cNvSpPr>
          <p:nvPr>
            <p:ph type="pic" sz="quarter" idx="10"/>
          </p:nvPr>
        </p:nvSpPr>
        <p:spPr>
          <a:xfrm>
            <a:off x="4112751" y="1528455"/>
            <a:ext cx="2360612" cy="1706563"/>
          </a:xfrm>
          <a:prstGeom prst="rect">
            <a:avLst/>
          </a:prstGeom>
          <a:solidFill>
            <a:schemeClr val="bg1">
              <a:lumMod val="95000"/>
            </a:schemeClr>
          </a:solidFill>
        </p:spPr>
        <p:txBody>
          <a:bodyPr/>
          <a:lstStyle/>
          <a:p>
            <a:pPr lvl="0"/>
            <a:endParaRPr lang="en-US" noProof="0"/>
          </a:p>
        </p:txBody>
      </p:sp>
      <p:sp>
        <p:nvSpPr>
          <p:cNvPr id="16" name="Picture Placeholder 3"/>
          <p:cNvSpPr>
            <a:spLocks noGrp="1"/>
          </p:cNvSpPr>
          <p:nvPr>
            <p:ph type="pic" sz="quarter" idx="11"/>
          </p:nvPr>
        </p:nvSpPr>
        <p:spPr>
          <a:xfrm>
            <a:off x="1289939" y="1528455"/>
            <a:ext cx="2360612" cy="1706563"/>
          </a:xfrm>
          <a:prstGeom prst="rect">
            <a:avLst/>
          </a:prstGeom>
          <a:solidFill>
            <a:schemeClr val="bg1">
              <a:lumMod val="95000"/>
            </a:schemeClr>
          </a:solidFill>
        </p:spPr>
        <p:txBody>
          <a:bodyPr/>
          <a:lstStyle/>
          <a:p>
            <a:pPr lvl="0"/>
            <a:endParaRPr lang="en-US" noProof="0"/>
          </a:p>
        </p:txBody>
      </p:sp>
    </p:spTree>
    <p:extLst>
      <p:ext uri="{BB962C8B-B14F-4D97-AF65-F5344CB8AC3E}">
        <p14:creationId xmlns:p14="http://schemas.microsoft.com/office/powerpoint/2010/main" val="3920333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213452" y="0"/>
            <a:ext cx="5978549" cy="6858000"/>
          </a:xfrm>
          <a:custGeom>
            <a:avLst/>
            <a:gdLst>
              <a:gd name="connsiteX0" fmla="*/ 909929 w 5978549"/>
              <a:gd name="connsiteY0" fmla="*/ 0 h 6858000"/>
              <a:gd name="connsiteX1" fmla="*/ 5978549 w 5978549"/>
              <a:gd name="connsiteY1" fmla="*/ 0 h 6858000"/>
              <a:gd name="connsiteX2" fmla="*/ 5978549 w 5978549"/>
              <a:gd name="connsiteY2" fmla="*/ 6858000 h 6858000"/>
              <a:gd name="connsiteX3" fmla="*/ 463867 w 5978549"/>
              <a:gd name="connsiteY3" fmla="*/ 6858000 h 6858000"/>
              <a:gd name="connsiteX4" fmla="*/ 378178 w 5978549"/>
              <a:gd name="connsiteY4" fmla="*/ 6592036 h 6858000"/>
              <a:gd name="connsiteX5" fmla="*/ 0 w 5978549"/>
              <a:gd name="connsiteY5" fmla="*/ 3969562 h 6858000"/>
              <a:gd name="connsiteX6" fmla="*/ 902280 w 5978549"/>
              <a:gd name="connsiteY6" fmla="*/ 14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8549" h="6858000">
                <a:moveTo>
                  <a:pt x="909929" y="0"/>
                </a:moveTo>
                <a:lnTo>
                  <a:pt x="5978549" y="0"/>
                </a:lnTo>
                <a:lnTo>
                  <a:pt x="5978549" y="6858000"/>
                </a:lnTo>
                <a:lnTo>
                  <a:pt x="463867" y="6858000"/>
                </a:lnTo>
                <a:lnTo>
                  <a:pt x="378178" y="6592036"/>
                </a:lnTo>
                <a:cubicBezTo>
                  <a:pt x="133522" y="5774307"/>
                  <a:pt x="0" y="4891017"/>
                  <a:pt x="0" y="3969562"/>
                </a:cubicBezTo>
                <a:cubicBezTo>
                  <a:pt x="0" y="2521562"/>
                  <a:pt x="329716" y="1167805"/>
                  <a:pt x="902280" y="14601"/>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1281717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5909481" cy="6858000"/>
          </a:xfrm>
          <a:custGeom>
            <a:avLst/>
            <a:gdLst>
              <a:gd name="connsiteX0" fmla="*/ 0 w 5722961"/>
              <a:gd name="connsiteY0" fmla="*/ 0 h 6858000"/>
              <a:gd name="connsiteX1" fmla="*/ 5255775 w 5722961"/>
              <a:gd name="connsiteY1" fmla="*/ 0 h 6858000"/>
              <a:gd name="connsiteX2" fmla="*/ 5313896 w 5722961"/>
              <a:gd name="connsiteY2" fmla="*/ 124692 h 6858000"/>
              <a:gd name="connsiteX3" fmla="*/ 5313897 w 5722961"/>
              <a:gd name="connsiteY3" fmla="*/ 2369129 h 6858000"/>
              <a:gd name="connsiteX4" fmla="*/ 5434550 w 5722961"/>
              <a:gd name="connsiteY4" fmla="*/ 6717723 h 6858000"/>
              <a:gd name="connsiteX5" fmla="*/ 5313898 w 5722961"/>
              <a:gd name="connsiteY5" fmla="*/ 6858000 h 6858000"/>
              <a:gd name="connsiteX6" fmla="*/ 0 w 57229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2961" h="6858000">
                <a:moveTo>
                  <a:pt x="0" y="0"/>
                </a:moveTo>
                <a:lnTo>
                  <a:pt x="5255775" y="0"/>
                </a:lnTo>
                <a:lnTo>
                  <a:pt x="5313896" y="124692"/>
                </a:lnTo>
                <a:cubicBezTo>
                  <a:pt x="5668156" y="872838"/>
                  <a:pt x="6022418" y="1620983"/>
                  <a:pt x="5313897" y="2369129"/>
                </a:cubicBezTo>
                <a:cubicBezTo>
                  <a:pt x="3941139" y="3818660"/>
                  <a:pt x="6557959" y="5268192"/>
                  <a:pt x="5434550" y="6717723"/>
                </a:cubicBezTo>
                <a:lnTo>
                  <a:pt x="5313898" y="6858000"/>
                </a:lnTo>
                <a:lnTo>
                  <a:pt x="0" y="6858000"/>
                </a:ln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1597463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7038833" y="1109755"/>
            <a:ext cx="3575714" cy="5119595"/>
          </a:xfrm>
          <a:custGeom>
            <a:avLst/>
            <a:gdLst>
              <a:gd name="connsiteX0" fmla="*/ 0 w 7932418"/>
              <a:gd name="connsiteY0" fmla="*/ 0 h 10024110"/>
              <a:gd name="connsiteX1" fmla="*/ 7932418 w 7932418"/>
              <a:gd name="connsiteY1" fmla="*/ 0 h 10024110"/>
              <a:gd name="connsiteX2" fmla="*/ 7932418 w 7932418"/>
              <a:gd name="connsiteY2" fmla="*/ 10024110 h 10024110"/>
              <a:gd name="connsiteX3" fmla="*/ 0 w 7932418"/>
              <a:gd name="connsiteY3" fmla="*/ 10024110 h 10024110"/>
            </a:gdLst>
            <a:ahLst/>
            <a:cxnLst>
              <a:cxn ang="0">
                <a:pos x="connsiteX0" y="connsiteY0"/>
              </a:cxn>
              <a:cxn ang="0">
                <a:pos x="connsiteX1" y="connsiteY1"/>
              </a:cxn>
              <a:cxn ang="0">
                <a:pos x="connsiteX2" y="connsiteY2"/>
              </a:cxn>
              <a:cxn ang="0">
                <a:pos x="connsiteX3" y="connsiteY3"/>
              </a:cxn>
            </a:cxnLst>
            <a:rect l="l" t="t" r="r" b="b"/>
            <a:pathLst>
              <a:path w="7932418" h="10024110">
                <a:moveTo>
                  <a:pt x="0" y="0"/>
                </a:moveTo>
                <a:lnTo>
                  <a:pt x="7932418" y="0"/>
                </a:lnTo>
                <a:lnTo>
                  <a:pt x="7932418" y="10024110"/>
                </a:lnTo>
                <a:lnTo>
                  <a:pt x="0" y="10024110"/>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2621151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329498E-0447-4782-9C49-24D1CFAEC424}"/>
              </a:ext>
            </a:extLst>
          </p:cNvPr>
          <p:cNvSpPr/>
          <p:nvPr userDrawn="1"/>
        </p:nvSpPr>
        <p:spPr>
          <a:xfrm>
            <a:off x="0" y="2679700"/>
            <a:ext cx="12192000" cy="4178300"/>
          </a:xfrm>
          <a:custGeom>
            <a:avLst/>
            <a:gdLst>
              <a:gd name="connsiteX0" fmla="*/ 3450693 w 12192000"/>
              <a:gd name="connsiteY0" fmla="*/ 415 h 4178967"/>
              <a:gd name="connsiteX1" fmla="*/ 5103396 w 12192000"/>
              <a:gd name="connsiteY1" fmla="*/ 1937189 h 4178967"/>
              <a:gd name="connsiteX2" fmla="*/ 11848816 w 12192000"/>
              <a:gd name="connsiteY2" fmla="*/ 1041772 h 4178967"/>
              <a:gd name="connsiteX3" fmla="*/ 12192000 w 12192000"/>
              <a:gd name="connsiteY3" fmla="*/ 837431 h 4178967"/>
              <a:gd name="connsiteX4" fmla="*/ 12192000 w 12192000"/>
              <a:gd name="connsiteY4" fmla="*/ 4178967 h 4178967"/>
              <a:gd name="connsiteX5" fmla="*/ 0 w 12192000"/>
              <a:gd name="connsiteY5" fmla="*/ 4178967 h 4178967"/>
              <a:gd name="connsiteX6" fmla="*/ 0 w 12192000"/>
              <a:gd name="connsiteY6" fmla="*/ 558797 h 4178967"/>
              <a:gd name="connsiteX7" fmla="*/ 3450693 w 12192000"/>
              <a:gd name="connsiteY7" fmla="*/ 415 h 417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178967">
                <a:moveTo>
                  <a:pt x="3450693" y="415"/>
                </a:moveTo>
                <a:cubicBezTo>
                  <a:pt x="6711004" y="-39002"/>
                  <a:pt x="3393313" y="2750969"/>
                  <a:pt x="5103396" y="1937189"/>
                </a:cubicBezTo>
                <a:cubicBezTo>
                  <a:pt x="7078624" y="997234"/>
                  <a:pt x="8073124" y="3200790"/>
                  <a:pt x="11848816" y="1041772"/>
                </a:cubicBezTo>
                <a:lnTo>
                  <a:pt x="12192000" y="837431"/>
                </a:lnTo>
                <a:lnTo>
                  <a:pt x="12192000" y="4178967"/>
                </a:lnTo>
                <a:lnTo>
                  <a:pt x="0" y="4178967"/>
                </a:lnTo>
                <a:lnTo>
                  <a:pt x="0" y="558797"/>
                </a:lnTo>
                <a:cubicBezTo>
                  <a:pt x="1595625" y="169286"/>
                  <a:pt x="2698312" y="9512"/>
                  <a:pt x="3450693" y="415"/>
                </a:cubicBezTo>
                <a:close/>
              </a:path>
            </a:pathLst>
          </a:cu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icture Placeholder 9"/>
          <p:cNvSpPr>
            <a:spLocks noGrp="1"/>
          </p:cNvSpPr>
          <p:nvPr>
            <p:ph type="pic" sz="quarter" idx="10"/>
          </p:nvPr>
        </p:nvSpPr>
        <p:spPr>
          <a:xfrm>
            <a:off x="1" y="2823413"/>
            <a:ext cx="12191999" cy="4034587"/>
          </a:xfrm>
          <a:custGeom>
            <a:avLst/>
            <a:gdLst>
              <a:gd name="connsiteX0" fmla="*/ 3331473 w 12191999"/>
              <a:gd name="connsiteY0" fmla="*/ 399 h 4034587"/>
              <a:gd name="connsiteX1" fmla="*/ 4927077 w 12191999"/>
              <a:gd name="connsiteY1" fmla="*/ 1870258 h 4034587"/>
              <a:gd name="connsiteX2" fmla="*/ 11800716 w 12191999"/>
              <a:gd name="connsiteY2" fmla="*/ 790667 h 4034587"/>
              <a:gd name="connsiteX3" fmla="*/ 12191999 w 12191999"/>
              <a:gd name="connsiteY3" fmla="*/ 539490 h 4034587"/>
              <a:gd name="connsiteX4" fmla="*/ 12191999 w 12191999"/>
              <a:gd name="connsiteY4" fmla="*/ 4034587 h 4034587"/>
              <a:gd name="connsiteX5" fmla="*/ 0 w 12191999"/>
              <a:gd name="connsiteY5" fmla="*/ 4034587 h 4034587"/>
              <a:gd name="connsiteX6" fmla="*/ 0 w 12191999"/>
              <a:gd name="connsiteY6" fmla="*/ 539489 h 4034587"/>
              <a:gd name="connsiteX7" fmla="*/ 3331473 w 12191999"/>
              <a:gd name="connsiteY7" fmla="*/ 399 h 403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034587">
                <a:moveTo>
                  <a:pt x="3331473" y="399"/>
                </a:moveTo>
                <a:cubicBezTo>
                  <a:pt x="6479143" y="-37657"/>
                  <a:pt x="3276076" y="2655922"/>
                  <a:pt x="4927077" y="1870258"/>
                </a:cubicBezTo>
                <a:cubicBezTo>
                  <a:pt x="6895577" y="933504"/>
                  <a:pt x="7855162" y="3230614"/>
                  <a:pt x="11800716" y="790667"/>
                </a:cubicBezTo>
                <a:lnTo>
                  <a:pt x="12191999" y="539490"/>
                </a:lnTo>
                <a:lnTo>
                  <a:pt x="12191999" y="4034587"/>
                </a:lnTo>
                <a:lnTo>
                  <a:pt x="0" y="4034587"/>
                </a:lnTo>
                <a:lnTo>
                  <a:pt x="0" y="539489"/>
                </a:lnTo>
                <a:cubicBezTo>
                  <a:pt x="1540497" y="163435"/>
                  <a:pt x="2605087" y="9181"/>
                  <a:pt x="3331473" y="399"/>
                </a:cubicBezTo>
                <a:close/>
              </a:path>
            </a:pathLst>
          </a:custGeom>
          <a:solidFill>
            <a:schemeClr val="bg1">
              <a:lumMod val="95000"/>
            </a:schemeClr>
          </a:solidFill>
        </p:spPr>
        <p:txBody>
          <a:bodyPr wrap="square">
            <a:noAutofit/>
          </a:bodyPr>
          <a:lstStyle/>
          <a:p>
            <a:pPr lvl="0"/>
            <a:endParaRPr lang="en-US" noProof="0" dirty="0"/>
          </a:p>
        </p:txBody>
      </p:sp>
    </p:spTree>
    <p:extLst>
      <p:ext uri="{BB962C8B-B14F-4D97-AF65-F5344CB8AC3E}">
        <p14:creationId xmlns:p14="http://schemas.microsoft.com/office/powerpoint/2010/main" val="3157782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CC304A18-B47E-455C-8716-44F542B686AD}"/>
              </a:ext>
            </a:extLst>
          </p:cNvPr>
          <p:cNvSpPr/>
          <p:nvPr userDrawn="1"/>
        </p:nvSpPr>
        <p:spPr>
          <a:xfrm>
            <a:off x="0" y="0"/>
            <a:ext cx="4646613" cy="5365750"/>
          </a:xfrm>
          <a:custGeom>
            <a:avLst/>
            <a:gdLst>
              <a:gd name="connsiteX0" fmla="*/ 2640517 w 4647239"/>
              <a:gd name="connsiteY0" fmla="*/ 0 h 5365478"/>
              <a:gd name="connsiteX1" fmla="*/ 4113028 w 4647239"/>
              <a:gd name="connsiteY1" fmla="*/ 0 h 5365478"/>
              <a:gd name="connsiteX2" fmla="*/ 4223564 w 4647239"/>
              <a:gd name="connsiteY2" fmla="*/ 181947 h 5365478"/>
              <a:gd name="connsiteX3" fmla="*/ 4647239 w 4647239"/>
              <a:gd name="connsiteY3" fmla="*/ 1855169 h 5365478"/>
              <a:gd name="connsiteX4" fmla="*/ 1136930 w 4647239"/>
              <a:gd name="connsiteY4" fmla="*/ 5365478 h 5365478"/>
              <a:gd name="connsiteX5" fmla="*/ 93072 w 4647239"/>
              <a:gd name="connsiteY5" fmla="*/ 5207662 h 5365478"/>
              <a:gd name="connsiteX6" fmla="*/ 0 w 4647239"/>
              <a:gd name="connsiteY6" fmla="*/ 5176170 h 5365478"/>
              <a:gd name="connsiteX7" fmla="*/ 0 w 4647239"/>
              <a:gd name="connsiteY7" fmla="*/ 3956440 h 5365478"/>
              <a:gd name="connsiteX8" fmla="*/ 207115 w 4647239"/>
              <a:gd name="connsiteY8" fmla="*/ 4056213 h 5365478"/>
              <a:gd name="connsiteX9" fmla="*/ 1136930 w 4647239"/>
              <a:gd name="connsiteY9" fmla="*/ 4243934 h 5365478"/>
              <a:gd name="connsiteX10" fmla="*/ 3525695 w 4647239"/>
              <a:gd name="connsiteY10" fmla="*/ 1855169 h 5365478"/>
              <a:gd name="connsiteX11" fmla="*/ 2656406 w 4647239"/>
              <a:gd name="connsiteY11" fmla="*/ 11882 h 53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7239" h="5365478">
                <a:moveTo>
                  <a:pt x="2640517" y="0"/>
                </a:moveTo>
                <a:lnTo>
                  <a:pt x="4113028" y="0"/>
                </a:lnTo>
                <a:lnTo>
                  <a:pt x="4223564" y="181947"/>
                </a:lnTo>
                <a:cubicBezTo>
                  <a:pt x="4493761" y="679335"/>
                  <a:pt x="4647239" y="1249329"/>
                  <a:pt x="4647239" y="1855169"/>
                </a:cubicBezTo>
                <a:cubicBezTo>
                  <a:pt x="4647239" y="3793859"/>
                  <a:pt x="3075620" y="5365478"/>
                  <a:pt x="1136930" y="5365478"/>
                </a:cubicBezTo>
                <a:cubicBezTo>
                  <a:pt x="773426" y="5365478"/>
                  <a:pt x="422826" y="5310226"/>
                  <a:pt x="93072" y="5207662"/>
                </a:cubicBezTo>
                <a:lnTo>
                  <a:pt x="0" y="5176170"/>
                </a:lnTo>
                <a:lnTo>
                  <a:pt x="0" y="3956440"/>
                </a:lnTo>
                <a:lnTo>
                  <a:pt x="207115" y="4056213"/>
                </a:lnTo>
                <a:cubicBezTo>
                  <a:pt x="492903" y="4177091"/>
                  <a:pt x="807111" y="4243934"/>
                  <a:pt x="1136930" y="4243934"/>
                </a:cubicBezTo>
                <a:cubicBezTo>
                  <a:pt x="2456208" y="4243934"/>
                  <a:pt x="3525695" y="3174447"/>
                  <a:pt x="3525695" y="1855169"/>
                </a:cubicBezTo>
                <a:cubicBezTo>
                  <a:pt x="3525695" y="1113075"/>
                  <a:pt x="3187303" y="450017"/>
                  <a:pt x="2656406" y="11882"/>
                </a:cubicBez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Picture Placeholder 9"/>
          <p:cNvSpPr>
            <a:spLocks noGrp="1"/>
          </p:cNvSpPr>
          <p:nvPr>
            <p:ph type="pic" sz="quarter" idx="10"/>
          </p:nvPr>
        </p:nvSpPr>
        <p:spPr>
          <a:xfrm>
            <a:off x="918565" y="1264778"/>
            <a:ext cx="6129349" cy="4328444"/>
          </a:xfrm>
          <a:custGeom>
            <a:avLst/>
            <a:gdLst>
              <a:gd name="connsiteX0" fmla="*/ 2269351 w 6129349"/>
              <a:gd name="connsiteY0" fmla="*/ 3378134 h 4328444"/>
              <a:gd name="connsiteX1" fmla="*/ 3457322 w 6129349"/>
              <a:gd name="connsiteY1" fmla="*/ 3378134 h 4328444"/>
              <a:gd name="connsiteX2" fmla="*/ 3481453 w 6129349"/>
              <a:gd name="connsiteY2" fmla="*/ 3379168 h 4328444"/>
              <a:gd name="connsiteX3" fmla="*/ 3505241 w 6129349"/>
              <a:gd name="connsiteY3" fmla="*/ 3380546 h 4328444"/>
              <a:gd name="connsiteX4" fmla="*/ 3529372 w 6129349"/>
              <a:gd name="connsiteY4" fmla="*/ 3383645 h 4328444"/>
              <a:gd name="connsiteX5" fmla="*/ 3552815 w 6129349"/>
              <a:gd name="connsiteY5" fmla="*/ 3387780 h 4328444"/>
              <a:gd name="connsiteX6" fmla="*/ 3575567 w 6129349"/>
              <a:gd name="connsiteY6" fmla="*/ 3393291 h 4328444"/>
              <a:gd name="connsiteX7" fmla="*/ 3597976 w 6129349"/>
              <a:gd name="connsiteY7" fmla="*/ 3399835 h 4328444"/>
              <a:gd name="connsiteX8" fmla="*/ 3620039 w 6129349"/>
              <a:gd name="connsiteY8" fmla="*/ 3407069 h 4328444"/>
              <a:gd name="connsiteX9" fmla="*/ 3641758 w 6129349"/>
              <a:gd name="connsiteY9" fmla="*/ 3415681 h 4328444"/>
              <a:gd name="connsiteX10" fmla="*/ 3662786 w 6129349"/>
              <a:gd name="connsiteY10" fmla="*/ 3425326 h 4328444"/>
              <a:gd name="connsiteX11" fmla="*/ 3683127 w 6129349"/>
              <a:gd name="connsiteY11" fmla="*/ 3436004 h 4328444"/>
              <a:gd name="connsiteX12" fmla="*/ 3703122 w 6129349"/>
              <a:gd name="connsiteY12" fmla="*/ 3447027 h 4328444"/>
              <a:gd name="connsiteX13" fmla="*/ 3722428 w 6129349"/>
              <a:gd name="connsiteY13" fmla="*/ 3459772 h 4328444"/>
              <a:gd name="connsiteX14" fmla="*/ 3741043 w 6129349"/>
              <a:gd name="connsiteY14" fmla="*/ 3472861 h 4328444"/>
              <a:gd name="connsiteX15" fmla="*/ 3758969 w 6129349"/>
              <a:gd name="connsiteY15" fmla="*/ 3486984 h 4328444"/>
              <a:gd name="connsiteX16" fmla="*/ 3776207 w 6129349"/>
              <a:gd name="connsiteY16" fmla="*/ 3502140 h 4328444"/>
              <a:gd name="connsiteX17" fmla="*/ 3792754 w 6129349"/>
              <a:gd name="connsiteY17" fmla="*/ 3517986 h 4328444"/>
              <a:gd name="connsiteX18" fmla="*/ 3808612 w 6129349"/>
              <a:gd name="connsiteY18" fmla="*/ 3534520 h 4328444"/>
              <a:gd name="connsiteX19" fmla="*/ 3823781 w 6129349"/>
              <a:gd name="connsiteY19" fmla="*/ 3551743 h 4328444"/>
              <a:gd name="connsiteX20" fmla="*/ 3837571 w 6129349"/>
              <a:gd name="connsiteY20" fmla="*/ 3569311 h 4328444"/>
              <a:gd name="connsiteX21" fmla="*/ 3851015 w 6129349"/>
              <a:gd name="connsiteY21" fmla="*/ 3588256 h 4328444"/>
              <a:gd name="connsiteX22" fmla="*/ 3863426 w 6129349"/>
              <a:gd name="connsiteY22" fmla="*/ 3607546 h 4328444"/>
              <a:gd name="connsiteX23" fmla="*/ 3874803 w 6129349"/>
              <a:gd name="connsiteY23" fmla="*/ 3627525 h 4328444"/>
              <a:gd name="connsiteX24" fmla="*/ 3885144 w 6129349"/>
              <a:gd name="connsiteY24" fmla="*/ 3647848 h 4328444"/>
              <a:gd name="connsiteX25" fmla="*/ 3894797 w 6129349"/>
              <a:gd name="connsiteY25" fmla="*/ 3668516 h 4328444"/>
              <a:gd name="connsiteX26" fmla="*/ 3903416 w 6129349"/>
              <a:gd name="connsiteY26" fmla="*/ 3690217 h 4328444"/>
              <a:gd name="connsiteX27" fmla="*/ 3911000 w 6129349"/>
              <a:gd name="connsiteY27" fmla="*/ 3712263 h 4328444"/>
              <a:gd name="connsiteX28" fmla="*/ 3917550 w 6129349"/>
              <a:gd name="connsiteY28" fmla="*/ 3734652 h 4328444"/>
              <a:gd name="connsiteX29" fmla="*/ 3922722 w 6129349"/>
              <a:gd name="connsiteY29" fmla="*/ 3757731 h 4328444"/>
              <a:gd name="connsiteX30" fmla="*/ 3926857 w 6129349"/>
              <a:gd name="connsiteY30" fmla="*/ 3781155 h 4328444"/>
              <a:gd name="connsiteX31" fmla="*/ 3929961 w 6129349"/>
              <a:gd name="connsiteY31" fmla="*/ 3804578 h 4328444"/>
              <a:gd name="connsiteX32" fmla="*/ 3931685 w 6129349"/>
              <a:gd name="connsiteY32" fmla="*/ 3829035 h 4328444"/>
              <a:gd name="connsiteX33" fmla="*/ 3932718 w 6129349"/>
              <a:gd name="connsiteY33" fmla="*/ 3853147 h 4328444"/>
              <a:gd name="connsiteX34" fmla="*/ 3931685 w 6129349"/>
              <a:gd name="connsiteY34" fmla="*/ 3877260 h 4328444"/>
              <a:gd name="connsiteX35" fmla="*/ 3929961 w 6129349"/>
              <a:gd name="connsiteY35" fmla="*/ 3901717 h 4328444"/>
              <a:gd name="connsiteX36" fmla="*/ 3926857 w 6129349"/>
              <a:gd name="connsiteY36" fmla="*/ 3925139 h 4328444"/>
              <a:gd name="connsiteX37" fmla="*/ 3922722 w 6129349"/>
              <a:gd name="connsiteY37" fmla="*/ 3948563 h 4328444"/>
              <a:gd name="connsiteX38" fmla="*/ 3917550 w 6129349"/>
              <a:gd name="connsiteY38" fmla="*/ 3971642 h 4328444"/>
              <a:gd name="connsiteX39" fmla="*/ 3911000 w 6129349"/>
              <a:gd name="connsiteY39" fmla="*/ 3993687 h 4328444"/>
              <a:gd name="connsiteX40" fmla="*/ 3903416 w 6129349"/>
              <a:gd name="connsiteY40" fmla="*/ 4016078 h 4328444"/>
              <a:gd name="connsiteX41" fmla="*/ 3894797 w 6129349"/>
              <a:gd name="connsiteY41" fmla="*/ 4037779 h 4328444"/>
              <a:gd name="connsiteX42" fmla="*/ 3885144 w 6129349"/>
              <a:gd name="connsiteY42" fmla="*/ 4058446 h 4328444"/>
              <a:gd name="connsiteX43" fmla="*/ 3874803 w 6129349"/>
              <a:gd name="connsiteY43" fmla="*/ 4078769 h 4328444"/>
              <a:gd name="connsiteX44" fmla="*/ 3863426 w 6129349"/>
              <a:gd name="connsiteY44" fmla="*/ 4098750 h 4328444"/>
              <a:gd name="connsiteX45" fmla="*/ 3851015 w 6129349"/>
              <a:gd name="connsiteY45" fmla="*/ 4118039 h 4328444"/>
              <a:gd name="connsiteX46" fmla="*/ 3837571 w 6129349"/>
              <a:gd name="connsiteY46" fmla="*/ 4136983 h 4328444"/>
              <a:gd name="connsiteX47" fmla="*/ 3823781 w 6129349"/>
              <a:gd name="connsiteY47" fmla="*/ 4154551 h 4328444"/>
              <a:gd name="connsiteX48" fmla="*/ 3808612 w 6129349"/>
              <a:gd name="connsiteY48" fmla="*/ 4171775 h 4328444"/>
              <a:gd name="connsiteX49" fmla="*/ 3792754 w 6129349"/>
              <a:gd name="connsiteY49" fmla="*/ 4188308 h 4328444"/>
              <a:gd name="connsiteX50" fmla="*/ 3776207 w 6129349"/>
              <a:gd name="connsiteY50" fmla="*/ 4204154 h 4328444"/>
              <a:gd name="connsiteX51" fmla="*/ 3758969 w 6129349"/>
              <a:gd name="connsiteY51" fmla="*/ 4219311 h 4328444"/>
              <a:gd name="connsiteX52" fmla="*/ 3741043 w 6129349"/>
              <a:gd name="connsiteY52" fmla="*/ 4233433 h 4328444"/>
              <a:gd name="connsiteX53" fmla="*/ 3722428 w 6129349"/>
              <a:gd name="connsiteY53" fmla="*/ 4246522 h 4328444"/>
              <a:gd name="connsiteX54" fmla="*/ 3703122 w 6129349"/>
              <a:gd name="connsiteY54" fmla="*/ 4259268 h 4328444"/>
              <a:gd name="connsiteX55" fmla="*/ 3683127 w 6129349"/>
              <a:gd name="connsiteY55" fmla="*/ 4270290 h 4328444"/>
              <a:gd name="connsiteX56" fmla="*/ 3662786 w 6129349"/>
              <a:gd name="connsiteY56" fmla="*/ 4280969 h 4328444"/>
              <a:gd name="connsiteX57" fmla="*/ 3641758 w 6129349"/>
              <a:gd name="connsiteY57" fmla="*/ 4290614 h 4328444"/>
              <a:gd name="connsiteX58" fmla="*/ 3620039 w 6129349"/>
              <a:gd name="connsiteY58" fmla="*/ 4299225 h 4328444"/>
              <a:gd name="connsiteX59" fmla="*/ 3597976 w 6129349"/>
              <a:gd name="connsiteY59" fmla="*/ 4306458 h 4328444"/>
              <a:gd name="connsiteX60" fmla="*/ 3575567 w 6129349"/>
              <a:gd name="connsiteY60" fmla="*/ 4313004 h 4328444"/>
              <a:gd name="connsiteX61" fmla="*/ 3552815 w 6129349"/>
              <a:gd name="connsiteY61" fmla="*/ 4318515 h 4328444"/>
              <a:gd name="connsiteX62" fmla="*/ 3529372 w 6129349"/>
              <a:gd name="connsiteY62" fmla="*/ 4322648 h 4328444"/>
              <a:gd name="connsiteX63" fmla="*/ 3505241 w 6129349"/>
              <a:gd name="connsiteY63" fmla="*/ 4325750 h 4328444"/>
              <a:gd name="connsiteX64" fmla="*/ 3481453 w 6129349"/>
              <a:gd name="connsiteY64" fmla="*/ 4327126 h 4328444"/>
              <a:gd name="connsiteX65" fmla="*/ 3472872 w 6129349"/>
              <a:gd name="connsiteY65" fmla="*/ 4327493 h 4328444"/>
              <a:gd name="connsiteX66" fmla="*/ 3472872 w 6129349"/>
              <a:gd name="connsiteY66" fmla="*/ 4328444 h 4328444"/>
              <a:gd name="connsiteX67" fmla="*/ 2941059 w 6129349"/>
              <a:gd name="connsiteY67" fmla="*/ 4328444 h 4328444"/>
              <a:gd name="connsiteX68" fmla="*/ 2941059 w 6129349"/>
              <a:gd name="connsiteY68" fmla="*/ 4328159 h 4328444"/>
              <a:gd name="connsiteX69" fmla="*/ 2269351 w 6129349"/>
              <a:gd name="connsiteY69" fmla="*/ 4328159 h 4328444"/>
              <a:gd name="connsiteX70" fmla="*/ 2245219 w 6129349"/>
              <a:gd name="connsiteY70" fmla="*/ 4327126 h 4328444"/>
              <a:gd name="connsiteX71" fmla="*/ 2221087 w 6129349"/>
              <a:gd name="connsiteY71" fmla="*/ 4325750 h 4328444"/>
              <a:gd name="connsiteX72" fmla="*/ 2196955 w 6129349"/>
              <a:gd name="connsiteY72" fmla="*/ 4322648 h 4328444"/>
              <a:gd name="connsiteX73" fmla="*/ 2173858 w 6129349"/>
              <a:gd name="connsiteY73" fmla="*/ 4318515 h 4328444"/>
              <a:gd name="connsiteX74" fmla="*/ 2150760 w 6129349"/>
              <a:gd name="connsiteY74" fmla="*/ 4313004 h 4328444"/>
              <a:gd name="connsiteX75" fmla="*/ 2128696 w 6129349"/>
              <a:gd name="connsiteY75" fmla="*/ 4306458 h 4328444"/>
              <a:gd name="connsiteX76" fmla="*/ 2106289 w 6129349"/>
              <a:gd name="connsiteY76" fmla="*/ 4299225 h 4328444"/>
              <a:gd name="connsiteX77" fmla="*/ 2084571 w 6129349"/>
              <a:gd name="connsiteY77" fmla="*/ 4290614 h 4328444"/>
              <a:gd name="connsiteX78" fmla="*/ 2063886 w 6129349"/>
              <a:gd name="connsiteY78" fmla="*/ 4280969 h 4328444"/>
              <a:gd name="connsiteX79" fmla="*/ 2043201 w 6129349"/>
              <a:gd name="connsiteY79" fmla="*/ 4270290 h 4328444"/>
              <a:gd name="connsiteX80" fmla="*/ 2023551 w 6129349"/>
              <a:gd name="connsiteY80" fmla="*/ 4259268 h 4328444"/>
              <a:gd name="connsiteX81" fmla="*/ 2004245 w 6129349"/>
              <a:gd name="connsiteY81" fmla="*/ 4246522 h 4328444"/>
              <a:gd name="connsiteX82" fmla="*/ 1985285 w 6129349"/>
              <a:gd name="connsiteY82" fmla="*/ 4233433 h 4328444"/>
              <a:gd name="connsiteX83" fmla="*/ 1967359 w 6129349"/>
              <a:gd name="connsiteY83" fmla="*/ 4219311 h 4328444"/>
              <a:gd name="connsiteX84" fmla="*/ 1950466 w 6129349"/>
              <a:gd name="connsiteY84" fmla="*/ 4204154 h 4328444"/>
              <a:gd name="connsiteX85" fmla="*/ 1933919 w 6129349"/>
              <a:gd name="connsiteY85" fmla="*/ 4188308 h 4328444"/>
              <a:gd name="connsiteX86" fmla="*/ 1918061 w 6129349"/>
              <a:gd name="connsiteY86" fmla="*/ 4171775 h 4328444"/>
              <a:gd name="connsiteX87" fmla="*/ 1902892 w 6129349"/>
              <a:gd name="connsiteY87" fmla="*/ 4154551 h 4328444"/>
              <a:gd name="connsiteX88" fmla="*/ 1888758 w 6129349"/>
              <a:gd name="connsiteY88" fmla="*/ 4136983 h 4328444"/>
              <a:gd name="connsiteX89" fmla="*/ 1875313 w 6129349"/>
              <a:gd name="connsiteY89" fmla="*/ 4118039 h 4328444"/>
              <a:gd name="connsiteX90" fmla="*/ 1862903 w 6129349"/>
              <a:gd name="connsiteY90" fmla="*/ 4098750 h 4328444"/>
              <a:gd name="connsiteX91" fmla="*/ 1851527 w 6129349"/>
              <a:gd name="connsiteY91" fmla="*/ 4078769 h 4328444"/>
              <a:gd name="connsiteX92" fmla="*/ 1841184 w 6129349"/>
              <a:gd name="connsiteY92" fmla="*/ 4058446 h 4328444"/>
              <a:gd name="connsiteX93" fmla="*/ 1831531 w 6129349"/>
              <a:gd name="connsiteY93" fmla="*/ 4037779 h 4328444"/>
              <a:gd name="connsiteX94" fmla="*/ 1822912 w 6129349"/>
              <a:gd name="connsiteY94" fmla="*/ 4016078 h 4328444"/>
              <a:gd name="connsiteX95" fmla="*/ 1815673 w 6129349"/>
              <a:gd name="connsiteY95" fmla="*/ 3993687 h 4328444"/>
              <a:gd name="connsiteX96" fmla="*/ 1809124 w 6129349"/>
              <a:gd name="connsiteY96" fmla="*/ 3971642 h 4328444"/>
              <a:gd name="connsiteX97" fmla="*/ 1803608 w 6129349"/>
              <a:gd name="connsiteY97" fmla="*/ 3948563 h 4328444"/>
              <a:gd name="connsiteX98" fmla="*/ 1799470 w 6129349"/>
              <a:gd name="connsiteY98" fmla="*/ 3925139 h 4328444"/>
              <a:gd name="connsiteX99" fmla="*/ 1796367 w 6129349"/>
              <a:gd name="connsiteY99" fmla="*/ 3901717 h 4328444"/>
              <a:gd name="connsiteX100" fmla="*/ 1794645 w 6129349"/>
              <a:gd name="connsiteY100" fmla="*/ 3877260 h 4328444"/>
              <a:gd name="connsiteX101" fmla="*/ 1793955 w 6129349"/>
              <a:gd name="connsiteY101" fmla="*/ 3853147 h 4328444"/>
              <a:gd name="connsiteX102" fmla="*/ 1794645 w 6129349"/>
              <a:gd name="connsiteY102" fmla="*/ 3829035 h 4328444"/>
              <a:gd name="connsiteX103" fmla="*/ 1796367 w 6129349"/>
              <a:gd name="connsiteY103" fmla="*/ 3804578 h 4328444"/>
              <a:gd name="connsiteX104" fmla="*/ 1799470 w 6129349"/>
              <a:gd name="connsiteY104" fmla="*/ 3781155 h 4328444"/>
              <a:gd name="connsiteX105" fmla="*/ 1803608 w 6129349"/>
              <a:gd name="connsiteY105" fmla="*/ 3757731 h 4328444"/>
              <a:gd name="connsiteX106" fmla="*/ 1809124 w 6129349"/>
              <a:gd name="connsiteY106" fmla="*/ 3734652 h 4328444"/>
              <a:gd name="connsiteX107" fmla="*/ 1815673 w 6129349"/>
              <a:gd name="connsiteY107" fmla="*/ 3712263 h 4328444"/>
              <a:gd name="connsiteX108" fmla="*/ 1822912 w 6129349"/>
              <a:gd name="connsiteY108" fmla="*/ 3690217 h 4328444"/>
              <a:gd name="connsiteX109" fmla="*/ 1831531 w 6129349"/>
              <a:gd name="connsiteY109" fmla="*/ 3668516 h 4328444"/>
              <a:gd name="connsiteX110" fmla="*/ 1841184 w 6129349"/>
              <a:gd name="connsiteY110" fmla="*/ 3647848 h 4328444"/>
              <a:gd name="connsiteX111" fmla="*/ 1851527 w 6129349"/>
              <a:gd name="connsiteY111" fmla="*/ 3627525 h 4328444"/>
              <a:gd name="connsiteX112" fmla="*/ 1862903 w 6129349"/>
              <a:gd name="connsiteY112" fmla="*/ 3607546 h 4328444"/>
              <a:gd name="connsiteX113" fmla="*/ 1875313 w 6129349"/>
              <a:gd name="connsiteY113" fmla="*/ 3588256 h 4328444"/>
              <a:gd name="connsiteX114" fmla="*/ 1888758 w 6129349"/>
              <a:gd name="connsiteY114" fmla="*/ 3569311 h 4328444"/>
              <a:gd name="connsiteX115" fmla="*/ 1902892 w 6129349"/>
              <a:gd name="connsiteY115" fmla="*/ 3551743 h 4328444"/>
              <a:gd name="connsiteX116" fmla="*/ 1918061 w 6129349"/>
              <a:gd name="connsiteY116" fmla="*/ 3534520 h 4328444"/>
              <a:gd name="connsiteX117" fmla="*/ 1933919 w 6129349"/>
              <a:gd name="connsiteY117" fmla="*/ 3517986 h 4328444"/>
              <a:gd name="connsiteX118" fmla="*/ 1950466 w 6129349"/>
              <a:gd name="connsiteY118" fmla="*/ 3502140 h 4328444"/>
              <a:gd name="connsiteX119" fmla="*/ 1967359 w 6129349"/>
              <a:gd name="connsiteY119" fmla="*/ 3486984 h 4328444"/>
              <a:gd name="connsiteX120" fmla="*/ 1985285 w 6129349"/>
              <a:gd name="connsiteY120" fmla="*/ 3472861 h 4328444"/>
              <a:gd name="connsiteX121" fmla="*/ 2004245 w 6129349"/>
              <a:gd name="connsiteY121" fmla="*/ 3459772 h 4328444"/>
              <a:gd name="connsiteX122" fmla="*/ 2023551 w 6129349"/>
              <a:gd name="connsiteY122" fmla="*/ 3447027 h 4328444"/>
              <a:gd name="connsiteX123" fmla="*/ 2043201 w 6129349"/>
              <a:gd name="connsiteY123" fmla="*/ 3436004 h 4328444"/>
              <a:gd name="connsiteX124" fmla="*/ 2063886 w 6129349"/>
              <a:gd name="connsiteY124" fmla="*/ 3425326 h 4328444"/>
              <a:gd name="connsiteX125" fmla="*/ 2084571 w 6129349"/>
              <a:gd name="connsiteY125" fmla="*/ 3415681 h 4328444"/>
              <a:gd name="connsiteX126" fmla="*/ 2106289 w 6129349"/>
              <a:gd name="connsiteY126" fmla="*/ 3407069 h 4328444"/>
              <a:gd name="connsiteX127" fmla="*/ 2128696 w 6129349"/>
              <a:gd name="connsiteY127" fmla="*/ 3399835 h 4328444"/>
              <a:gd name="connsiteX128" fmla="*/ 2150760 w 6129349"/>
              <a:gd name="connsiteY128" fmla="*/ 3393291 h 4328444"/>
              <a:gd name="connsiteX129" fmla="*/ 2173858 w 6129349"/>
              <a:gd name="connsiteY129" fmla="*/ 3387780 h 4328444"/>
              <a:gd name="connsiteX130" fmla="*/ 2196955 w 6129349"/>
              <a:gd name="connsiteY130" fmla="*/ 3383645 h 4328444"/>
              <a:gd name="connsiteX131" fmla="*/ 2221087 w 6129349"/>
              <a:gd name="connsiteY131" fmla="*/ 3380546 h 4328444"/>
              <a:gd name="connsiteX132" fmla="*/ 2245219 w 6129349"/>
              <a:gd name="connsiteY132" fmla="*/ 3379168 h 4328444"/>
              <a:gd name="connsiteX133" fmla="*/ 4573973 w 6129349"/>
              <a:gd name="connsiteY133" fmla="*/ 3352800 h 4328444"/>
              <a:gd name="connsiteX134" fmla="*/ 5049460 w 6129349"/>
              <a:gd name="connsiteY134" fmla="*/ 3828288 h 4328444"/>
              <a:gd name="connsiteX135" fmla="*/ 5049460 w 6129349"/>
              <a:gd name="connsiteY135" fmla="*/ 3852672 h 4328444"/>
              <a:gd name="connsiteX136" fmla="*/ 4573973 w 6129349"/>
              <a:gd name="connsiteY136" fmla="*/ 4328161 h 4328444"/>
              <a:gd name="connsiteX137" fmla="*/ 4098485 w 6129349"/>
              <a:gd name="connsiteY137" fmla="*/ 3852672 h 4328444"/>
              <a:gd name="connsiteX138" fmla="*/ 4098485 w 6129349"/>
              <a:gd name="connsiteY138" fmla="*/ 3828288 h 4328444"/>
              <a:gd name="connsiteX139" fmla="*/ 4573973 w 6129349"/>
              <a:gd name="connsiteY139" fmla="*/ 3352800 h 4328444"/>
              <a:gd name="connsiteX140" fmla="*/ 1656555 w 6129349"/>
              <a:gd name="connsiteY140" fmla="*/ 2252091 h 4328444"/>
              <a:gd name="connsiteX141" fmla="*/ 4762140 w 6129349"/>
              <a:gd name="connsiteY141" fmla="*/ 2252091 h 4328444"/>
              <a:gd name="connsiteX142" fmla="*/ 4786255 w 6129349"/>
              <a:gd name="connsiteY142" fmla="*/ 2253124 h 4328444"/>
              <a:gd name="connsiteX143" fmla="*/ 4810714 w 6129349"/>
              <a:gd name="connsiteY143" fmla="*/ 2254846 h 4328444"/>
              <a:gd name="connsiteX144" fmla="*/ 4834140 w 6129349"/>
              <a:gd name="connsiteY144" fmla="*/ 2257602 h 4328444"/>
              <a:gd name="connsiteX145" fmla="*/ 4857564 w 6129349"/>
              <a:gd name="connsiteY145" fmla="*/ 2261736 h 4328444"/>
              <a:gd name="connsiteX146" fmla="*/ 4880646 w 6129349"/>
              <a:gd name="connsiteY146" fmla="*/ 2267247 h 4328444"/>
              <a:gd name="connsiteX147" fmla="*/ 4903037 w 6129349"/>
              <a:gd name="connsiteY147" fmla="*/ 2273792 h 4328444"/>
              <a:gd name="connsiteX148" fmla="*/ 4925085 w 6129349"/>
              <a:gd name="connsiteY148" fmla="*/ 2281025 h 4328444"/>
              <a:gd name="connsiteX149" fmla="*/ 4946787 w 6129349"/>
              <a:gd name="connsiteY149" fmla="*/ 2289982 h 4328444"/>
              <a:gd name="connsiteX150" fmla="*/ 4967457 w 6129349"/>
              <a:gd name="connsiteY150" fmla="*/ 2299281 h 4328444"/>
              <a:gd name="connsiteX151" fmla="*/ 4987782 w 6129349"/>
              <a:gd name="connsiteY151" fmla="*/ 2309960 h 4328444"/>
              <a:gd name="connsiteX152" fmla="*/ 5007763 w 6129349"/>
              <a:gd name="connsiteY152" fmla="*/ 2321327 h 4328444"/>
              <a:gd name="connsiteX153" fmla="*/ 5027053 w 6129349"/>
              <a:gd name="connsiteY153" fmla="*/ 2333728 h 4328444"/>
              <a:gd name="connsiteX154" fmla="*/ 5046001 w 6129349"/>
              <a:gd name="connsiteY154" fmla="*/ 2346818 h 4328444"/>
              <a:gd name="connsiteX155" fmla="*/ 5063571 w 6129349"/>
              <a:gd name="connsiteY155" fmla="*/ 2360940 h 4328444"/>
              <a:gd name="connsiteX156" fmla="*/ 5081140 w 6129349"/>
              <a:gd name="connsiteY156" fmla="*/ 2376097 h 4328444"/>
              <a:gd name="connsiteX157" fmla="*/ 5097675 w 6129349"/>
              <a:gd name="connsiteY157" fmla="*/ 2391942 h 4328444"/>
              <a:gd name="connsiteX158" fmla="*/ 5113177 w 6129349"/>
              <a:gd name="connsiteY158" fmla="*/ 2408476 h 4328444"/>
              <a:gd name="connsiteX159" fmla="*/ 5128334 w 6129349"/>
              <a:gd name="connsiteY159" fmla="*/ 2425699 h 4328444"/>
              <a:gd name="connsiteX160" fmla="*/ 5142458 w 6129349"/>
              <a:gd name="connsiteY160" fmla="*/ 2443612 h 4328444"/>
              <a:gd name="connsiteX161" fmla="*/ 5155549 w 6129349"/>
              <a:gd name="connsiteY161" fmla="*/ 2462212 h 4328444"/>
              <a:gd name="connsiteX162" fmla="*/ 5168295 w 6129349"/>
              <a:gd name="connsiteY162" fmla="*/ 2481501 h 4328444"/>
              <a:gd name="connsiteX163" fmla="*/ 5179319 w 6129349"/>
              <a:gd name="connsiteY163" fmla="*/ 2501481 h 4328444"/>
              <a:gd name="connsiteX164" fmla="*/ 5190343 w 6129349"/>
              <a:gd name="connsiteY164" fmla="*/ 2521804 h 4328444"/>
              <a:gd name="connsiteX165" fmla="*/ 5199989 w 6129349"/>
              <a:gd name="connsiteY165" fmla="*/ 2542816 h 4328444"/>
              <a:gd name="connsiteX166" fmla="*/ 5208256 w 6129349"/>
              <a:gd name="connsiteY166" fmla="*/ 2564517 h 4328444"/>
              <a:gd name="connsiteX167" fmla="*/ 5215490 w 6129349"/>
              <a:gd name="connsiteY167" fmla="*/ 2586218 h 4328444"/>
              <a:gd name="connsiteX168" fmla="*/ 5222036 w 6129349"/>
              <a:gd name="connsiteY168" fmla="*/ 2608953 h 4328444"/>
              <a:gd name="connsiteX169" fmla="*/ 5227548 w 6129349"/>
              <a:gd name="connsiteY169" fmla="*/ 2631687 h 4328444"/>
              <a:gd name="connsiteX170" fmla="*/ 5231681 w 6129349"/>
              <a:gd name="connsiteY170" fmla="*/ 2655111 h 4328444"/>
              <a:gd name="connsiteX171" fmla="*/ 5234782 w 6129349"/>
              <a:gd name="connsiteY171" fmla="*/ 2678534 h 4328444"/>
              <a:gd name="connsiteX172" fmla="*/ 5236504 w 6129349"/>
              <a:gd name="connsiteY172" fmla="*/ 2702990 h 4328444"/>
              <a:gd name="connsiteX173" fmla="*/ 5237193 w 6129349"/>
              <a:gd name="connsiteY173" fmla="*/ 2727103 h 4328444"/>
              <a:gd name="connsiteX174" fmla="*/ 5236504 w 6129349"/>
              <a:gd name="connsiteY174" fmla="*/ 2751560 h 4328444"/>
              <a:gd name="connsiteX175" fmla="*/ 5234782 w 6129349"/>
              <a:gd name="connsiteY175" fmla="*/ 2775672 h 4328444"/>
              <a:gd name="connsiteX176" fmla="*/ 5231681 w 6129349"/>
              <a:gd name="connsiteY176" fmla="*/ 2799440 h 4328444"/>
              <a:gd name="connsiteX177" fmla="*/ 5227548 w 6129349"/>
              <a:gd name="connsiteY177" fmla="*/ 2822519 h 4328444"/>
              <a:gd name="connsiteX178" fmla="*/ 5222036 w 6129349"/>
              <a:gd name="connsiteY178" fmla="*/ 2845598 h 4328444"/>
              <a:gd name="connsiteX179" fmla="*/ 5215490 w 6129349"/>
              <a:gd name="connsiteY179" fmla="*/ 2867988 h 4328444"/>
              <a:gd name="connsiteX180" fmla="*/ 5208256 w 6129349"/>
              <a:gd name="connsiteY180" fmla="*/ 2890033 h 4328444"/>
              <a:gd name="connsiteX181" fmla="*/ 5199989 w 6129349"/>
              <a:gd name="connsiteY181" fmla="*/ 2911735 h 4328444"/>
              <a:gd name="connsiteX182" fmla="*/ 5190343 w 6129349"/>
              <a:gd name="connsiteY182" fmla="*/ 2932402 h 4328444"/>
              <a:gd name="connsiteX183" fmla="*/ 5179319 w 6129349"/>
              <a:gd name="connsiteY183" fmla="*/ 2953070 h 4328444"/>
              <a:gd name="connsiteX184" fmla="*/ 5168295 w 6129349"/>
              <a:gd name="connsiteY184" fmla="*/ 2972704 h 4328444"/>
              <a:gd name="connsiteX185" fmla="*/ 5155549 w 6129349"/>
              <a:gd name="connsiteY185" fmla="*/ 2992338 h 4328444"/>
              <a:gd name="connsiteX186" fmla="*/ 5142458 w 6129349"/>
              <a:gd name="connsiteY186" fmla="*/ 3010939 h 4328444"/>
              <a:gd name="connsiteX187" fmla="*/ 5128334 w 6129349"/>
              <a:gd name="connsiteY187" fmla="*/ 3028851 h 4328444"/>
              <a:gd name="connsiteX188" fmla="*/ 5113177 w 6129349"/>
              <a:gd name="connsiteY188" fmla="*/ 3046419 h 4328444"/>
              <a:gd name="connsiteX189" fmla="*/ 5097675 w 6129349"/>
              <a:gd name="connsiteY189" fmla="*/ 3062953 h 4328444"/>
              <a:gd name="connsiteX190" fmla="*/ 5081140 w 6129349"/>
              <a:gd name="connsiteY190" fmla="*/ 3078454 h 4328444"/>
              <a:gd name="connsiteX191" fmla="*/ 5063571 w 6129349"/>
              <a:gd name="connsiteY191" fmla="*/ 3093266 h 4328444"/>
              <a:gd name="connsiteX192" fmla="*/ 5046001 w 6129349"/>
              <a:gd name="connsiteY192" fmla="*/ 3107389 h 4328444"/>
              <a:gd name="connsiteX193" fmla="*/ 5027053 w 6129349"/>
              <a:gd name="connsiteY193" fmla="*/ 3120822 h 4328444"/>
              <a:gd name="connsiteX194" fmla="*/ 5007763 w 6129349"/>
              <a:gd name="connsiteY194" fmla="*/ 3133223 h 4328444"/>
              <a:gd name="connsiteX195" fmla="*/ 4987782 w 6129349"/>
              <a:gd name="connsiteY195" fmla="*/ 3144591 h 4328444"/>
              <a:gd name="connsiteX196" fmla="*/ 4967457 w 6129349"/>
              <a:gd name="connsiteY196" fmla="*/ 3154924 h 4328444"/>
              <a:gd name="connsiteX197" fmla="*/ 4946787 w 6129349"/>
              <a:gd name="connsiteY197" fmla="*/ 3164569 h 4328444"/>
              <a:gd name="connsiteX198" fmla="*/ 4925085 w 6129349"/>
              <a:gd name="connsiteY198" fmla="*/ 3173181 h 4328444"/>
              <a:gd name="connsiteX199" fmla="*/ 4903037 w 6129349"/>
              <a:gd name="connsiteY199" fmla="*/ 3180759 h 4328444"/>
              <a:gd name="connsiteX200" fmla="*/ 4880646 w 6129349"/>
              <a:gd name="connsiteY200" fmla="*/ 3186959 h 4328444"/>
              <a:gd name="connsiteX201" fmla="*/ 4857564 w 6129349"/>
              <a:gd name="connsiteY201" fmla="*/ 3192470 h 4328444"/>
              <a:gd name="connsiteX202" fmla="*/ 4834140 w 6129349"/>
              <a:gd name="connsiteY202" fmla="*/ 3196604 h 4328444"/>
              <a:gd name="connsiteX203" fmla="*/ 4810714 w 6129349"/>
              <a:gd name="connsiteY203" fmla="*/ 3199704 h 4328444"/>
              <a:gd name="connsiteX204" fmla="*/ 4786255 w 6129349"/>
              <a:gd name="connsiteY204" fmla="*/ 3201427 h 4328444"/>
              <a:gd name="connsiteX205" fmla="*/ 4762140 w 6129349"/>
              <a:gd name="connsiteY205" fmla="*/ 3202116 h 4328444"/>
              <a:gd name="connsiteX206" fmla="*/ 1656555 w 6129349"/>
              <a:gd name="connsiteY206" fmla="*/ 3202116 h 4328444"/>
              <a:gd name="connsiteX207" fmla="*/ 1632440 w 6129349"/>
              <a:gd name="connsiteY207" fmla="*/ 3201427 h 4328444"/>
              <a:gd name="connsiteX208" fmla="*/ 1608326 w 6129349"/>
              <a:gd name="connsiteY208" fmla="*/ 3199704 h 4328444"/>
              <a:gd name="connsiteX209" fmla="*/ 1584901 w 6129349"/>
              <a:gd name="connsiteY209" fmla="*/ 3196604 h 4328444"/>
              <a:gd name="connsiteX210" fmla="*/ 1561131 w 6129349"/>
              <a:gd name="connsiteY210" fmla="*/ 3192470 h 4328444"/>
              <a:gd name="connsiteX211" fmla="*/ 1538050 w 6129349"/>
              <a:gd name="connsiteY211" fmla="*/ 3186959 h 4328444"/>
              <a:gd name="connsiteX212" fmla="*/ 1516003 w 6129349"/>
              <a:gd name="connsiteY212" fmla="*/ 3180759 h 4328444"/>
              <a:gd name="connsiteX213" fmla="*/ 1493611 w 6129349"/>
              <a:gd name="connsiteY213" fmla="*/ 3173181 h 4328444"/>
              <a:gd name="connsiteX214" fmla="*/ 1471909 w 6129349"/>
              <a:gd name="connsiteY214" fmla="*/ 3164569 h 4328444"/>
              <a:gd name="connsiteX215" fmla="*/ 1451239 w 6129349"/>
              <a:gd name="connsiteY215" fmla="*/ 3154924 h 4328444"/>
              <a:gd name="connsiteX216" fmla="*/ 1430913 w 6129349"/>
              <a:gd name="connsiteY216" fmla="*/ 3144591 h 4328444"/>
              <a:gd name="connsiteX217" fmla="*/ 1410933 w 6129349"/>
              <a:gd name="connsiteY217" fmla="*/ 3133223 h 4328444"/>
              <a:gd name="connsiteX218" fmla="*/ 1391642 w 6129349"/>
              <a:gd name="connsiteY218" fmla="*/ 3120822 h 4328444"/>
              <a:gd name="connsiteX219" fmla="*/ 1372695 w 6129349"/>
              <a:gd name="connsiteY219" fmla="*/ 3107389 h 4328444"/>
              <a:gd name="connsiteX220" fmla="*/ 1355126 w 6129349"/>
              <a:gd name="connsiteY220" fmla="*/ 3093266 h 4328444"/>
              <a:gd name="connsiteX221" fmla="*/ 1337901 w 6129349"/>
              <a:gd name="connsiteY221" fmla="*/ 3078454 h 4328444"/>
              <a:gd name="connsiteX222" fmla="*/ 1321365 w 6129349"/>
              <a:gd name="connsiteY222" fmla="*/ 3062953 h 4328444"/>
              <a:gd name="connsiteX223" fmla="*/ 1305519 w 6129349"/>
              <a:gd name="connsiteY223" fmla="*/ 3046419 h 4328444"/>
              <a:gd name="connsiteX224" fmla="*/ 1290361 w 6129349"/>
              <a:gd name="connsiteY224" fmla="*/ 3028851 h 4328444"/>
              <a:gd name="connsiteX225" fmla="*/ 1276237 w 6129349"/>
              <a:gd name="connsiteY225" fmla="*/ 3010939 h 4328444"/>
              <a:gd name="connsiteX226" fmla="*/ 1263147 w 6129349"/>
              <a:gd name="connsiteY226" fmla="*/ 2992338 h 4328444"/>
              <a:gd name="connsiteX227" fmla="*/ 1250401 w 6129349"/>
              <a:gd name="connsiteY227" fmla="*/ 2972704 h 4328444"/>
              <a:gd name="connsiteX228" fmla="*/ 1239376 w 6129349"/>
              <a:gd name="connsiteY228" fmla="*/ 2953070 h 4328444"/>
              <a:gd name="connsiteX229" fmla="*/ 1228698 w 6129349"/>
              <a:gd name="connsiteY229" fmla="*/ 2932402 h 4328444"/>
              <a:gd name="connsiteX230" fmla="*/ 1219052 w 6129349"/>
              <a:gd name="connsiteY230" fmla="*/ 2911735 h 4328444"/>
              <a:gd name="connsiteX231" fmla="*/ 1210439 w 6129349"/>
              <a:gd name="connsiteY231" fmla="*/ 2890033 h 4328444"/>
              <a:gd name="connsiteX232" fmla="*/ 1203206 w 6129349"/>
              <a:gd name="connsiteY232" fmla="*/ 2867988 h 4328444"/>
              <a:gd name="connsiteX233" fmla="*/ 1196660 w 6129349"/>
              <a:gd name="connsiteY233" fmla="*/ 2845598 h 4328444"/>
              <a:gd name="connsiteX234" fmla="*/ 1191148 w 6129349"/>
              <a:gd name="connsiteY234" fmla="*/ 2822519 h 4328444"/>
              <a:gd name="connsiteX235" fmla="*/ 1187015 w 6129349"/>
              <a:gd name="connsiteY235" fmla="*/ 2799440 h 4328444"/>
              <a:gd name="connsiteX236" fmla="*/ 1183914 w 6129349"/>
              <a:gd name="connsiteY236" fmla="*/ 2775672 h 4328444"/>
              <a:gd name="connsiteX237" fmla="*/ 1182536 w 6129349"/>
              <a:gd name="connsiteY237" fmla="*/ 2751560 h 4328444"/>
              <a:gd name="connsiteX238" fmla="*/ 1181502 w 6129349"/>
              <a:gd name="connsiteY238" fmla="*/ 2727103 h 4328444"/>
              <a:gd name="connsiteX239" fmla="*/ 1182536 w 6129349"/>
              <a:gd name="connsiteY239" fmla="*/ 2702990 h 4328444"/>
              <a:gd name="connsiteX240" fmla="*/ 1183914 w 6129349"/>
              <a:gd name="connsiteY240" fmla="*/ 2678534 h 4328444"/>
              <a:gd name="connsiteX241" fmla="*/ 1187015 w 6129349"/>
              <a:gd name="connsiteY241" fmla="*/ 2655111 h 4328444"/>
              <a:gd name="connsiteX242" fmla="*/ 1191148 w 6129349"/>
              <a:gd name="connsiteY242" fmla="*/ 2631687 h 4328444"/>
              <a:gd name="connsiteX243" fmla="*/ 1196660 w 6129349"/>
              <a:gd name="connsiteY243" fmla="*/ 2608953 h 4328444"/>
              <a:gd name="connsiteX244" fmla="*/ 1203206 w 6129349"/>
              <a:gd name="connsiteY244" fmla="*/ 2586218 h 4328444"/>
              <a:gd name="connsiteX245" fmla="*/ 1210439 w 6129349"/>
              <a:gd name="connsiteY245" fmla="*/ 2564517 h 4328444"/>
              <a:gd name="connsiteX246" fmla="*/ 1219052 w 6129349"/>
              <a:gd name="connsiteY246" fmla="*/ 2542816 h 4328444"/>
              <a:gd name="connsiteX247" fmla="*/ 1228698 w 6129349"/>
              <a:gd name="connsiteY247" fmla="*/ 2521804 h 4328444"/>
              <a:gd name="connsiteX248" fmla="*/ 1239376 w 6129349"/>
              <a:gd name="connsiteY248" fmla="*/ 2501481 h 4328444"/>
              <a:gd name="connsiteX249" fmla="*/ 1250401 w 6129349"/>
              <a:gd name="connsiteY249" fmla="*/ 2481501 h 4328444"/>
              <a:gd name="connsiteX250" fmla="*/ 1263147 w 6129349"/>
              <a:gd name="connsiteY250" fmla="*/ 2462212 h 4328444"/>
              <a:gd name="connsiteX251" fmla="*/ 1276237 w 6129349"/>
              <a:gd name="connsiteY251" fmla="*/ 2443612 h 4328444"/>
              <a:gd name="connsiteX252" fmla="*/ 1290361 w 6129349"/>
              <a:gd name="connsiteY252" fmla="*/ 2425699 h 4328444"/>
              <a:gd name="connsiteX253" fmla="*/ 1305519 w 6129349"/>
              <a:gd name="connsiteY253" fmla="*/ 2408476 h 4328444"/>
              <a:gd name="connsiteX254" fmla="*/ 1321365 w 6129349"/>
              <a:gd name="connsiteY254" fmla="*/ 2391942 h 4328444"/>
              <a:gd name="connsiteX255" fmla="*/ 1337901 w 6129349"/>
              <a:gd name="connsiteY255" fmla="*/ 2376097 h 4328444"/>
              <a:gd name="connsiteX256" fmla="*/ 1355126 w 6129349"/>
              <a:gd name="connsiteY256" fmla="*/ 2360940 h 4328444"/>
              <a:gd name="connsiteX257" fmla="*/ 1372695 w 6129349"/>
              <a:gd name="connsiteY257" fmla="*/ 2346818 h 4328444"/>
              <a:gd name="connsiteX258" fmla="*/ 1391642 w 6129349"/>
              <a:gd name="connsiteY258" fmla="*/ 2333728 h 4328444"/>
              <a:gd name="connsiteX259" fmla="*/ 1410933 w 6129349"/>
              <a:gd name="connsiteY259" fmla="*/ 2321327 h 4328444"/>
              <a:gd name="connsiteX260" fmla="*/ 1430913 w 6129349"/>
              <a:gd name="connsiteY260" fmla="*/ 2309960 h 4328444"/>
              <a:gd name="connsiteX261" fmla="*/ 1451239 w 6129349"/>
              <a:gd name="connsiteY261" fmla="*/ 2299281 h 4328444"/>
              <a:gd name="connsiteX262" fmla="*/ 1471909 w 6129349"/>
              <a:gd name="connsiteY262" fmla="*/ 2289982 h 4328444"/>
              <a:gd name="connsiteX263" fmla="*/ 1493611 w 6129349"/>
              <a:gd name="connsiteY263" fmla="*/ 2281025 h 4328444"/>
              <a:gd name="connsiteX264" fmla="*/ 1516003 w 6129349"/>
              <a:gd name="connsiteY264" fmla="*/ 2273792 h 4328444"/>
              <a:gd name="connsiteX265" fmla="*/ 1538050 w 6129349"/>
              <a:gd name="connsiteY265" fmla="*/ 2267247 h 4328444"/>
              <a:gd name="connsiteX266" fmla="*/ 1561131 w 6129349"/>
              <a:gd name="connsiteY266" fmla="*/ 2261736 h 4328444"/>
              <a:gd name="connsiteX267" fmla="*/ 1584901 w 6129349"/>
              <a:gd name="connsiteY267" fmla="*/ 2257602 h 4328444"/>
              <a:gd name="connsiteX268" fmla="*/ 1608326 w 6129349"/>
              <a:gd name="connsiteY268" fmla="*/ 2254846 h 4328444"/>
              <a:gd name="connsiteX269" fmla="*/ 1632440 w 6129349"/>
              <a:gd name="connsiteY269" fmla="*/ 2253124 h 4328444"/>
              <a:gd name="connsiteX270" fmla="*/ 474905 w 6129349"/>
              <a:gd name="connsiteY270" fmla="*/ 1126044 h 4328444"/>
              <a:gd name="connsiteX271" fmla="*/ 5654443 w 6129349"/>
              <a:gd name="connsiteY271" fmla="*/ 1126044 h 4328444"/>
              <a:gd name="connsiteX272" fmla="*/ 5678550 w 6129349"/>
              <a:gd name="connsiteY272" fmla="*/ 1126734 h 4328444"/>
              <a:gd name="connsiteX273" fmla="*/ 5702657 w 6129349"/>
              <a:gd name="connsiteY273" fmla="*/ 1128800 h 4328444"/>
              <a:gd name="connsiteX274" fmla="*/ 5726075 w 6129349"/>
              <a:gd name="connsiteY274" fmla="*/ 1131900 h 4328444"/>
              <a:gd name="connsiteX275" fmla="*/ 5749837 w 6129349"/>
              <a:gd name="connsiteY275" fmla="*/ 1136034 h 4328444"/>
              <a:gd name="connsiteX276" fmla="*/ 5772912 w 6129349"/>
              <a:gd name="connsiteY276" fmla="*/ 1140856 h 4328444"/>
              <a:gd name="connsiteX277" fmla="*/ 5794952 w 6129349"/>
              <a:gd name="connsiteY277" fmla="*/ 1147401 h 4328444"/>
              <a:gd name="connsiteX278" fmla="*/ 5817337 w 6129349"/>
              <a:gd name="connsiteY278" fmla="*/ 1155324 h 4328444"/>
              <a:gd name="connsiteX279" fmla="*/ 5839034 w 6129349"/>
              <a:gd name="connsiteY279" fmla="*/ 1163591 h 4328444"/>
              <a:gd name="connsiteX280" fmla="*/ 5859697 w 6129349"/>
              <a:gd name="connsiteY280" fmla="*/ 1173235 h 4328444"/>
              <a:gd name="connsiteX281" fmla="*/ 5880015 w 6129349"/>
              <a:gd name="connsiteY281" fmla="*/ 1183569 h 4328444"/>
              <a:gd name="connsiteX282" fmla="*/ 5899989 w 6129349"/>
              <a:gd name="connsiteY282" fmla="*/ 1195281 h 4328444"/>
              <a:gd name="connsiteX283" fmla="*/ 5919275 w 6129349"/>
              <a:gd name="connsiteY283" fmla="*/ 1207338 h 4328444"/>
              <a:gd name="connsiteX284" fmla="*/ 5938216 w 6129349"/>
              <a:gd name="connsiteY284" fmla="*/ 1220771 h 4328444"/>
              <a:gd name="connsiteX285" fmla="*/ 5955780 w 6129349"/>
              <a:gd name="connsiteY285" fmla="*/ 1234894 h 4328444"/>
              <a:gd name="connsiteX286" fmla="*/ 5972998 w 6129349"/>
              <a:gd name="connsiteY286" fmla="*/ 1249706 h 4328444"/>
              <a:gd name="connsiteX287" fmla="*/ 5989529 w 6129349"/>
              <a:gd name="connsiteY287" fmla="*/ 1265552 h 4328444"/>
              <a:gd name="connsiteX288" fmla="*/ 6005370 w 6129349"/>
              <a:gd name="connsiteY288" fmla="*/ 1282086 h 4328444"/>
              <a:gd name="connsiteX289" fmla="*/ 6020523 w 6129349"/>
              <a:gd name="connsiteY289" fmla="*/ 1299308 h 4328444"/>
              <a:gd name="connsiteX290" fmla="*/ 6034644 w 6129349"/>
              <a:gd name="connsiteY290" fmla="*/ 1317565 h 4328444"/>
              <a:gd name="connsiteX291" fmla="*/ 6047730 w 6129349"/>
              <a:gd name="connsiteY291" fmla="*/ 1335821 h 4328444"/>
              <a:gd name="connsiteX292" fmla="*/ 6060472 w 6129349"/>
              <a:gd name="connsiteY292" fmla="*/ 1355112 h 4328444"/>
              <a:gd name="connsiteX293" fmla="*/ 6071492 w 6129349"/>
              <a:gd name="connsiteY293" fmla="*/ 1375090 h 4328444"/>
              <a:gd name="connsiteX294" fmla="*/ 6082169 w 6129349"/>
              <a:gd name="connsiteY294" fmla="*/ 1395413 h 4328444"/>
              <a:gd name="connsiteX295" fmla="*/ 6091811 w 6129349"/>
              <a:gd name="connsiteY295" fmla="*/ 1416770 h 4328444"/>
              <a:gd name="connsiteX296" fmla="*/ 6100421 w 6129349"/>
              <a:gd name="connsiteY296" fmla="*/ 1438126 h 4328444"/>
              <a:gd name="connsiteX297" fmla="*/ 6107652 w 6129349"/>
              <a:gd name="connsiteY297" fmla="*/ 1460172 h 4328444"/>
              <a:gd name="connsiteX298" fmla="*/ 6114196 w 6129349"/>
              <a:gd name="connsiteY298" fmla="*/ 1482906 h 4328444"/>
              <a:gd name="connsiteX299" fmla="*/ 6119706 w 6129349"/>
              <a:gd name="connsiteY299" fmla="*/ 1505641 h 4328444"/>
              <a:gd name="connsiteX300" fmla="*/ 6123839 w 6129349"/>
              <a:gd name="connsiteY300" fmla="*/ 1529065 h 4328444"/>
              <a:gd name="connsiteX301" fmla="*/ 6126938 w 6129349"/>
              <a:gd name="connsiteY301" fmla="*/ 1552832 h 4328444"/>
              <a:gd name="connsiteX302" fmla="*/ 6128316 w 6129349"/>
              <a:gd name="connsiteY302" fmla="*/ 1576600 h 4328444"/>
              <a:gd name="connsiteX303" fmla="*/ 6129349 w 6129349"/>
              <a:gd name="connsiteY303" fmla="*/ 1600712 h 4328444"/>
              <a:gd name="connsiteX304" fmla="*/ 6128316 w 6129349"/>
              <a:gd name="connsiteY304" fmla="*/ 1625514 h 4328444"/>
              <a:gd name="connsiteX305" fmla="*/ 6126938 w 6129349"/>
              <a:gd name="connsiteY305" fmla="*/ 1649281 h 4328444"/>
              <a:gd name="connsiteX306" fmla="*/ 6123839 w 6129349"/>
              <a:gd name="connsiteY306" fmla="*/ 1673049 h 4328444"/>
              <a:gd name="connsiteX307" fmla="*/ 6119706 w 6129349"/>
              <a:gd name="connsiteY307" fmla="*/ 1696473 h 4328444"/>
              <a:gd name="connsiteX308" fmla="*/ 6114196 w 6129349"/>
              <a:gd name="connsiteY308" fmla="*/ 1719208 h 4328444"/>
              <a:gd name="connsiteX309" fmla="*/ 6107652 w 6129349"/>
              <a:gd name="connsiteY309" fmla="*/ 1741942 h 4328444"/>
              <a:gd name="connsiteX310" fmla="*/ 6100421 w 6129349"/>
              <a:gd name="connsiteY310" fmla="*/ 1763988 h 4328444"/>
              <a:gd name="connsiteX311" fmla="*/ 6091811 w 6129349"/>
              <a:gd name="connsiteY311" fmla="*/ 1785344 h 4328444"/>
              <a:gd name="connsiteX312" fmla="*/ 6082169 w 6129349"/>
              <a:gd name="connsiteY312" fmla="*/ 1806701 h 4328444"/>
              <a:gd name="connsiteX313" fmla="*/ 6071492 w 6129349"/>
              <a:gd name="connsiteY313" fmla="*/ 1827024 h 4328444"/>
              <a:gd name="connsiteX314" fmla="*/ 6060472 w 6129349"/>
              <a:gd name="connsiteY314" fmla="*/ 1847002 h 4328444"/>
              <a:gd name="connsiteX315" fmla="*/ 6047730 w 6129349"/>
              <a:gd name="connsiteY315" fmla="*/ 1866293 h 4328444"/>
              <a:gd name="connsiteX316" fmla="*/ 6034644 w 6129349"/>
              <a:gd name="connsiteY316" fmla="*/ 1884549 h 4328444"/>
              <a:gd name="connsiteX317" fmla="*/ 6020523 w 6129349"/>
              <a:gd name="connsiteY317" fmla="*/ 1902806 h 4328444"/>
              <a:gd name="connsiteX318" fmla="*/ 6005370 w 6129349"/>
              <a:gd name="connsiteY318" fmla="*/ 1920028 h 4328444"/>
              <a:gd name="connsiteX319" fmla="*/ 5989529 w 6129349"/>
              <a:gd name="connsiteY319" fmla="*/ 1936562 h 4328444"/>
              <a:gd name="connsiteX320" fmla="*/ 5972998 w 6129349"/>
              <a:gd name="connsiteY320" fmla="*/ 1952408 h 4328444"/>
              <a:gd name="connsiteX321" fmla="*/ 5955780 w 6129349"/>
              <a:gd name="connsiteY321" fmla="*/ 1967220 h 4328444"/>
              <a:gd name="connsiteX322" fmla="*/ 5938216 w 6129349"/>
              <a:gd name="connsiteY322" fmla="*/ 1980998 h 4328444"/>
              <a:gd name="connsiteX323" fmla="*/ 5919275 w 6129349"/>
              <a:gd name="connsiteY323" fmla="*/ 1994432 h 4328444"/>
              <a:gd name="connsiteX324" fmla="*/ 5899989 w 6129349"/>
              <a:gd name="connsiteY324" fmla="*/ 2006832 h 4328444"/>
              <a:gd name="connsiteX325" fmla="*/ 5880015 w 6129349"/>
              <a:gd name="connsiteY325" fmla="*/ 2018545 h 4328444"/>
              <a:gd name="connsiteX326" fmla="*/ 5859697 w 6129349"/>
              <a:gd name="connsiteY326" fmla="*/ 2028878 h 4328444"/>
              <a:gd name="connsiteX327" fmla="*/ 5839034 w 6129349"/>
              <a:gd name="connsiteY327" fmla="*/ 2038523 h 4328444"/>
              <a:gd name="connsiteX328" fmla="*/ 5817337 w 6129349"/>
              <a:gd name="connsiteY328" fmla="*/ 2046790 h 4328444"/>
              <a:gd name="connsiteX329" fmla="*/ 5794952 w 6129349"/>
              <a:gd name="connsiteY329" fmla="*/ 2054713 h 4328444"/>
              <a:gd name="connsiteX330" fmla="*/ 5772912 w 6129349"/>
              <a:gd name="connsiteY330" fmla="*/ 2060569 h 4328444"/>
              <a:gd name="connsiteX331" fmla="*/ 5749837 w 6129349"/>
              <a:gd name="connsiteY331" fmla="*/ 2066080 h 4328444"/>
              <a:gd name="connsiteX332" fmla="*/ 5726075 w 6129349"/>
              <a:gd name="connsiteY332" fmla="*/ 2070214 h 4328444"/>
              <a:gd name="connsiteX333" fmla="*/ 5702657 w 6129349"/>
              <a:gd name="connsiteY333" fmla="*/ 2073313 h 4328444"/>
              <a:gd name="connsiteX334" fmla="*/ 5678550 w 6129349"/>
              <a:gd name="connsiteY334" fmla="*/ 2075380 h 4328444"/>
              <a:gd name="connsiteX335" fmla="*/ 5654443 w 6129349"/>
              <a:gd name="connsiteY335" fmla="*/ 2076070 h 4328444"/>
              <a:gd name="connsiteX336" fmla="*/ 474905 w 6129349"/>
              <a:gd name="connsiteY336" fmla="*/ 2076070 h 4328444"/>
              <a:gd name="connsiteX337" fmla="*/ 450798 w 6129349"/>
              <a:gd name="connsiteY337" fmla="*/ 2075380 h 4328444"/>
              <a:gd name="connsiteX338" fmla="*/ 426691 w 6129349"/>
              <a:gd name="connsiteY338" fmla="*/ 2073313 h 4328444"/>
              <a:gd name="connsiteX339" fmla="*/ 403273 w 6129349"/>
              <a:gd name="connsiteY339" fmla="*/ 2070214 h 4328444"/>
              <a:gd name="connsiteX340" fmla="*/ 379511 w 6129349"/>
              <a:gd name="connsiteY340" fmla="*/ 2066080 h 4328444"/>
              <a:gd name="connsiteX341" fmla="*/ 356438 w 6129349"/>
              <a:gd name="connsiteY341" fmla="*/ 2060569 h 4328444"/>
              <a:gd name="connsiteX342" fmla="*/ 334397 w 6129349"/>
              <a:gd name="connsiteY342" fmla="*/ 2054713 h 4328444"/>
              <a:gd name="connsiteX343" fmla="*/ 312012 w 6129349"/>
              <a:gd name="connsiteY343" fmla="*/ 2046790 h 4328444"/>
              <a:gd name="connsiteX344" fmla="*/ 290316 w 6129349"/>
              <a:gd name="connsiteY344" fmla="*/ 2038523 h 4328444"/>
              <a:gd name="connsiteX345" fmla="*/ 269653 w 6129349"/>
              <a:gd name="connsiteY345" fmla="*/ 2028878 h 4328444"/>
              <a:gd name="connsiteX346" fmla="*/ 249333 w 6129349"/>
              <a:gd name="connsiteY346" fmla="*/ 2018545 h 4328444"/>
              <a:gd name="connsiteX347" fmla="*/ 229360 w 6129349"/>
              <a:gd name="connsiteY347" fmla="*/ 2006832 h 4328444"/>
              <a:gd name="connsiteX348" fmla="*/ 210074 w 6129349"/>
              <a:gd name="connsiteY348" fmla="*/ 1994432 h 4328444"/>
              <a:gd name="connsiteX349" fmla="*/ 191133 w 6129349"/>
              <a:gd name="connsiteY349" fmla="*/ 1980998 h 4328444"/>
              <a:gd name="connsiteX350" fmla="*/ 173569 w 6129349"/>
              <a:gd name="connsiteY350" fmla="*/ 1967220 h 4328444"/>
              <a:gd name="connsiteX351" fmla="*/ 156350 w 6129349"/>
              <a:gd name="connsiteY351" fmla="*/ 1952408 h 4328444"/>
              <a:gd name="connsiteX352" fmla="*/ 139820 w 6129349"/>
              <a:gd name="connsiteY352" fmla="*/ 1936562 h 4328444"/>
              <a:gd name="connsiteX353" fmla="*/ 123978 w 6129349"/>
              <a:gd name="connsiteY353" fmla="*/ 1920028 h 4328444"/>
              <a:gd name="connsiteX354" fmla="*/ 108825 w 6129349"/>
              <a:gd name="connsiteY354" fmla="*/ 1902806 h 4328444"/>
              <a:gd name="connsiteX355" fmla="*/ 94706 w 6129349"/>
              <a:gd name="connsiteY355" fmla="*/ 1884549 h 4328444"/>
              <a:gd name="connsiteX356" fmla="*/ 81619 w 6129349"/>
              <a:gd name="connsiteY356" fmla="*/ 1866293 h 4328444"/>
              <a:gd name="connsiteX357" fmla="*/ 68876 w 6129349"/>
              <a:gd name="connsiteY357" fmla="*/ 1847002 h 4328444"/>
              <a:gd name="connsiteX358" fmla="*/ 57856 w 6129349"/>
              <a:gd name="connsiteY358" fmla="*/ 1827024 h 4328444"/>
              <a:gd name="connsiteX359" fmla="*/ 47181 w 6129349"/>
              <a:gd name="connsiteY359" fmla="*/ 1806701 h 4328444"/>
              <a:gd name="connsiteX360" fmla="*/ 37538 w 6129349"/>
              <a:gd name="connsiteY360" fmla="*/ 1785344 h 4328444"/>
              <a:gd name="connsiteX361" fmla="*/ 28927 w 6129349"/>
              <a:gd name="connsiteY361" fmla="*/ 1763988 h 4328444"/>
              <a:gd name="connsiteX362" fmla="*/ 21696 w 6129349"/>
              <a:gd name="connsiteY362" fmla="*/ 1741942 h 4328444"/>
              <a:gd name="connsiteX363" fmla="*/ 15153 w 6129349"/>
              <a:gd name="connsiteY363" fmla="*/ 1719208 h 4328444"/>
              <a:gd name="connsiteX364" fmla="*/ 9643 w 6129349"/>
              <a:gd name="connsiteY364" fmla="*/ 1696473 h 4328444"/>
              <a:gd name="connsiteX365" fmla="*/ 5510 w 6129349"/>
              <a:gd name="connsiteY365" fmla="*/ 1673049 h 4328444"/>
              <a:gd name="connsiteX366" fmla="*/ 2410 w 6129349"/>
              <a:gd name="connsiteY366" fmla="*/ 1649281 h 4328444"/>
              <a:gd name="connsiteX367" fmla="*/ 1033 w 6129349"/>
              <a:gd name="connsiteY367" fmla="*/ 1625514 h 4328444"/>
              <a:gd name="connsiteX368" fmla="*/ 0 w 6129349"/>
              <a:gd name="connsiteY368" fmla="*/ 1600712 h 4328444"/>
              <a:gd name="connsiteX369" fmla="*/ 1033 w 6129349"/>
              <a:gd name="connsiteY369" fmla="*/ 1576600 h 4328444"/>
              <a:gd name="connsiteX370" fmla="*/ 2410 w 6129349"/>
              <a:gd name="connsiteY370" fmla="*/ 1552832 h 4328444"/>
              <a:gd name="connsiteX371" fmla="*/ 5510 w 6129349"/>
              <a:gd name="connsiteY371" fmla="*/ 1529065 h 4328444"/>
              <a:gd name="connsiteX372" fmla="*/ 9643 w 6129349"/>
              <a:gd name="connsiteY372" fmla="*/ 1505641 h 4328444"/>
              <a:gd name="connsiteX373" fmla="*/ 15153 w 6129349"/>
              <a:gd name="connsiteY373" fmla="*/ 1482906 h 4328444"/>
              <a:gd name="connsiteX374" fmla="*/ 21696 w 6129349"/>
              <a:gd name="connsiteY374" fmla="*/ 1460172 h 4328444"/>
              <a:gd name="connsiteX375" fmla="*/ 28927 w 6129349"/>
              <a:gd name="connsiteY375" fmla="*/ 1438126 h 4328444"/>
              <a:gd name="connsiteX376" fmla="*/ 37538 w 6129349"/>
              <a:gd name="connsiteY376" fmla="*/ 1416770 h 4328444"/>
              <a:gd name="connsiteX377" fmla="*/ 47181 w 6129349"/>
              <a:gd name="connsiteY377" fmla="*/ 1395413 h 4328444"/>
              <a:gd name="connsiteX378" fmla="*/ 57856 w 6129349"/>
              <a:gd name="connsiteY378" fmla="*/ 1375090 h 4328444"/>
              <a:gd name="connsiteX379" fmla="*/ 68876 w 6129349"/>
              <a:gd name="connsiteY379" fmla="*/ 1355112 h 4328444"/>
              <a:gd name="connsiteX380" fmla="*/ 81619 w 6129349"/>
              <a:gd name="connsiteY380" fmla="*/ 1335821 h 4328444"/>
              <a:gd name="connsiteX381" fmla="*/ 94706 w 6129349"/>
              <a:gd name="connsiteY381" fmla="*/ 1317565 h 4328444"/>
              <a:gd name="connsiteX382" fmla="*/ 108825 w 6129349"/>
              <a:gd name="connsiteY382" fmla="*/ 1299308 h 4328444"/>
              <a:gd name="connsiteX383" fmla="*/ 123978 w 6129349"/>
              <a:gd name="connsiteY383" fmla="*/ 1282086 h 4328444"/>
              <a:gd name="connsiteX384" fmla="*/ 139820 w 6129349"/>
              <a:gd name="connsiteY384" fmla="*/ 1265552 h 4328444"/>
              <a:gd name="connsiteX385" fmla="*/ 156350 w 6129349"/>
              <a:gd name="connsiteY385" fmla="*/ 1249706 h 4328444"/>
              <a:gd name="connsiteX386" fmla="*/ 173569 w 6129349"/>
              <a:gd name="connsiteY386" fmla="*/ 1234894 h 4328444"/>
              <a:gd name="connsiteX387" fmla="*/ 191133 w 6129349"/>
              <a:gd name="connsiteY387" fmla="*/ 1220771 h 4328444"/>
              <a:gd name="connsiteX388" fmla="*/ 210074 w 6129349"/>
              <a:gd name="connsiteY388" fmla="*/ 1207338 h 4328444"/>
              <a:gd name="connsiteX389" fmla="*/ 229360 w 6129349"/>
              <a:gd name="connsiteY389" fmla="*/ 1195281 h 4328444"/>
              <a:gd name="connsiteX390" fmla="*/ 249333 w 6129349"/>
              <a:gd name="connsiteY390" fmla="*/ 1183569 h 4328444"/>
              <a:gd name="connsiteX391" fmla="*/ 269653 w 6129349"/>
              <a:gd name="connsiteY391" fmla="*/ 1173235 h 4328444"/>
              <a:gd name="connsiteX392" fmla="*/ 290316 w 6129349"/>
              <a:gd name="connsiteY392" fmla="*/ 1163591 h 4328444"/>
              <a:gd name="connsiteX393" fmla="*/ 312012 w 6129349"/>
              <a:gd name="connsiteY393" fmla="*/ 1155324 h 4328444"/>
              <a:gd name="connsiteX394" fmla="*/ 334397 w 6129349"/>
              <a:gd name="connsiteY394" fmla="*/ 1147401 h 4328444"/>
              <a:gd name="connsiteX395" fmla="*/ 356438 w 6129349"/>
              <a:gd name="connsiteY395" fmla="*/ 1140856 h 4328444"/>
              <a:gd name="connsiteX396" fmla="*/ 379511 w 6129349"/>
              <a:gd name="connsiteY396" fmla="*/ 1136034 h 4328444"/>
              <a:gd name="connsiteX397" fmla="*/ 403273 w 6129349"/>
              <a:gd name="connsiteY397" fmla="*/ 1131900 h 4328444"/>
              <a:gd name="connsiteX398" fmla="*/ 426691 w 6129349"/>
              <a:gd name="connsiteY398" fmla="*/ 1128800 h 4328444"/>
              <a:gd name="connsiteX399" fmla="*/ 450798 w 6129349"/>
              <a:gd name="connsiteY399" fmla="*/ 1126734 h 4328444"/>
              <a:gd name="connsiteX400" fmla="*/ 4241914 w 6129349"/>
              <a:gd name="connsiteY400" fmla="*/ 0 h 4328444"/>
              <a:gd name="connsiteX401" fmla="*/ 4761626 w 6129349"/>
              <a:gd name="connsiteY401" fmla="*/ 0 h 4328444"/>
              <a:gd name="connsiteX402" fmla="*/ 4785766 w 6129349"/>
              <a:gd name="connsiteY402" fmla="*/ 1033 h 4328444"/>
              <a:gd name="connsiteX403" fmla="*/ 4810253 w 6129349"/>
              <a:gd name="connsiteY403" fmla="*/ 2411 h 4328444"/>
              <a:gd name="connsiteX404" fmla="*/ 4833702 w 6129349"/>
              <a:gd name="connsiteY404" fmla="*/ 5511 h 4328444"/>
              <a:gd name="connsiteX405" fmla="*/ 4857153 w 6129349"/>
              <a:gd name="connsiteY405" fmla="*/ 9645 h 4328444"/>
              <a:gd name="connsiteX406" fmla="*/ 4880260 w 6129349"/>
              <a:gd name="connsiteY406" fmla="*/ 15156 h 4328444"/>
              <a:gd name="connsiteX407" fmla="*/ 4902675 w 6129349"/>
              <a:gd name="connsiteY407" fmla="*/ 21701 h 4328444"/>
              <a:gd name="connsiteX408" fmla="*/ 4924746 w 6129349"/>
              <a:gd name="connsiteY408" fmla="*/ 28934 h 4328444"/>
              <a:gd name="connsiteX409" fmla="*/ 4946472 w 6129349"/>
              <a:gd name="connsiteY409" fmla="*/ 37546 h 4328444"/>
              <a:gd name="connsiteX410" fmla="*/ 4967165 w 6129349"/>
              <a:gd name="connsiteY410" fmla="*/ 47190 h 4328444"/>
              <a:gd name="connsiteX411" fmla="*/ 4987513 w 6129349"/>
              <a:gd name="connsiteY411" fmla="*/ 57869 h 4328444"/>
              <a:gd name="connsiteX412" fmla="*/ 5007514 w 6129349"/>
              <a:gd name="connsiteY412" fmla="*/ 68892 h 4328444"/>
              <a:gd name="connsiteX413" fmla="*/ 5026826 w 6129349"/>
              <a:gd name="connsiteY413" fmla="*/ 81637 h 4328444"/>
              <a:gd name="connsiteX414" fmla="*/ 5045794 w 6129349"/>
              <a:gd name="connsiteY414" fmla="*/ 94726 h 4328444"/>
              <a:gd name="connsiteX415" fmla="*/ 5063382 w 6129349"/>
              <a:gd name="connsiteY415" fmla="*/ 108849 h 4328444"/>
              <a:gd name="connsiteX416" fmla="*/ 5080971 w 6129349"/>
              <a:gd name="connsiteY416" fmla="*/ 124006 h 4328444"/>
              <a:gd name="connsiteX417" fmla="*/ 5097524 w 6129349"/>
              <a:gd name="connsiteY417" fmla="*/ 139851 h 4328444"/>
              <a:gd name="connsiteX418" fmla="*/ 5113043 w 6129349"/>
              <a:gd name="connsiteY418" fmla="*/ 156386 h 4328444"/>
              <a:gd name="connsiteX419" fmla="*/ 5128217 w 6129349"/>
              <a:gd name="connsiteY419" fmla="*/ 173608 h 4328444"/>
              <a:gd name="connsiteX420" fmla="*/ 5142358 w 6129349"/>
              <a:gd name="connsiteY420" fmla="*/ 191176 h 4328444"/>
              <a:gd name="connsiteX421" fmla="*/ 5155461 w 6129349"/>
              <a:gd name="connsiteY421" fmla="*/ 210121 h 4328444"/>
              <a:gd name="connsiteX422" fmla="*/ 5168222 w 6129349"/>
              <a:gd name="connsiteY422" fmla="*/ 229411 h 4328444"/>
              <a:gd name="connsiteX423" fmla="*/ 5179257 w 6129349"/>
              <a:gd name="connsiteY423" fmla="*/ 249390 h 4328444"/>
              <a:gd name="connsiteX424" fmla="*/ 5190293 w 6129349"/>
              <a:gd name="connsiteY424" fmla="*/ 269713 h 4328444"/>
              <a:gd name="connsiteX425" fmla="*/ 5199950 w 6129349"/>
              <a:gd name="connsiteY425" fmla="*/ 290380 h 4328444"/>
              <a:gd name="connsiteX426" fmla="*/ 5208227 w 6129349"/>
              <a:gd name="connsiteY426" fmla="*/ 312081 h 4328444"/>
              <a:gd name="connsiteX427" fmla="*/ 5215469 w 6129349"/>
              <a:gd name="connsiteY427" fmla="*/ 334471 h 4328444"/>
              <a:gd name="connsiteX428" fmla="*/ 5222021 w 6129349"/>
              <a:gd name="connsiteY428" fmla="*/ 356517 h 4328444"/>
              <a:gd name="connsiteX429" fmla="*/ 5227539 w 6129349"/>
              <a:gd name="connsiteY429" fmla="*/ 379596 h 4328444"/>
              <a:gd name="connsiteX430" fmla="*/ 5231676 w 6129349"/>
              <a:gd name="connsiteY430" fmla="*/ 403020 h 4328444"/>
              <a:gd name="connsiteX431" fmla="*/ 5234780 w 6129349"/>
              <a:gd name="connsiteY431" fmla="*/ 426443 h 4328444"/>
              <a:gd name="connsiteX432" fmla="*/ 5236505 w 6129349"/>
              <a:gd name="connsiteY432" fmla="*/ 450899 h 4328444"/>
              <a:gd name="connsiteX433" fmla="*/ 5237195 w 6129349"/>
              <a:gd name="connsiteY433" fmla="*/ 475012 h 4328444"/>
              <a:gd name="connsiteX434" fmla="*/ 5236505 w 6129349"/>
              <a:gd name="connsiteY434" fmla="*/ 499125 h 4328444"/>
              <a:gd name="connsiteX435" fmla="*/ 5234780 w 6129349"/>
              <a:gd name="connsiteY435" fmla="*/ 523581 h 4328444"/>
              <a:gd name="connsiteX436" fmla="*/ 5231676 w 6129349"/>
              <a:gd name="connsiteY436" fmla="*/ 547004 h 4328444"/>
              <a:gd name="connsiteX437" fmla="*/ 5227539 w 6129349"/>
              <a:gd name="connsiteY437" fmla="*/ 570428 h 4328444"/>
              <a:gd name="connsiteX438" fmla="*/ 5222021 w 6129349"/>
              <a:gd name="connsiteY438" fmla="*/ 593507 h 4328444"/>
              <a:gd name="connsiteX439" fmla="*/ 5215469 w 6129349"/>
              <a:gd name="connsiteY439" fmla="*/ 615897 h 4328444"/>
              <a:gd name="connsiteX440" fmla="*/ 5208227 w 6129349"/>
              <a:gd name="connsiteY440" fmla="*/ 637598 h 4328444"/>
              <a:gd name="connsiteX441" fmla="*/ 5199950 w 6129349"/>
              <a:gd name="connsiteY441" fmla="*/ 659644 h 4328444"/>
              <a:gd name="connsiteX442" fmla="*/ 5190293 w 6129349"/>
              <a:gd name="connsiteY442" fmla="*/ 680311 h 4328444"/>
              <a:gd name="connsiteX443" fmla="*/ 5179257 w 6129349"/>
              <a:gd name="connsiteY443" fmla="*/ 700634 h 4328444"/>
              <a:gd name="connsiteX444" fmla="*/ 5168222 w 6129349"/>
              <a:gd name="connsiteY444" fmla="*/ 720613 h 4328444"/>
              <a:gd name="connsiteX445" fmla="*/ 5155461 w 6129349"/>
              <a:gd name="connsiteY445" fmla="*/ 739903 h 4328444"/>
              <a:gd name="connsiteX446" fmla="*/ 5142358 w 6129349"/>
              <a:gd name="connsiteY446" fmla="*/ 758848 h 4328444"/>
              <a:gd name="connsiteX447" fmla="*/ 5128217 w 6129349"/>
              <a:gd name="connsiteY447" fmla="*/ 776416 h 4328444"/>
              <a:gd name="connsiteX448" fmla="*/ 5113043 w 6129349"/>
              <a:gd name="connsiteY448" fmla="*/ 793638 h 4328444"/>
              <a:gd name="connsiteX449" fmla="*/ 5097524 w 6129349"/>
              <a:gd name="connsiteY449" fmla="*/ 810173 h 4328444"/>
              <a:gd name="connsiteX450" fmla="*/ 5080971 w 6129349"/>
              <a:gd name="connsiteY450" fmla="*/ 826018 h 4328444"/>
              <a:gd name="connsiteX451" fmla="*/ 5063382 w 6129349"/>
              <a:gd name="connsiteY451" fmla="*/ 841175 h 4328444"/>
              <a:gd name="connsiteX452" fmla="*/ 5045794 w 6129349"/>
              <a:gd name="connsiteY452" fmla="*/ 855298 h 4328444"/>
              <a:gd name="connsiteX453" fmla="*/ 5026826 w 6129349"/>
              <a:gd name="connsiteY453" fmla="*/ 868387 h 4328444"/>
              <a:gd name="connsiteX454" fmla="*/ 5007514 w 6129349"/>
              <a:gd name="connsiteY454" fmla="*/ 881132 h 4328444"/>
              <a:gd name="connsiteX455" fmla="*/ 4987513 w 6129349"/>
              <a:gd name="connsiteY455" fmla="*/ 892155 h 4328444"/>
              <a:gd name="connsiteX456" fmla="*/ 4967165 w 6129349"/>
              <a:gd name="connsiteY456" fmla="*/ 902833 h 4328444"/>
              <a:gd name="connsiteX457" fmla="*/ 4946472 w 6129349"/>
              <a:gd name="connsiteY457" fmla="*/ 912478 h 4328444"/>
              <a:gd name="connsiteX458" fmla="*/ 4924746 w 6129349"/>
              <a:gd name="connsiteY458" fmla="*/ 921090 h 4328444"/>
              <a:gd name="connsiteX459" fmla="*/ 4902675 w 6129349"/>
              <a:gd name="connsiteY459" fmla="*/ 928324 h 4328444"/>
              <a:gd name="connsiteX460" fmla="*/ 4880260 w 6129349"/>
              <a:gd name="connsiteY460" fmla="*/ 934868 h 4328444"/>
              <a:gd name="connsiteX461" fmla="*/ 4857153 w 6129349"/>
              <a:gd name="connsiteY461" fmla="*/ 940379 h 4328444"/>
              <a:gd name="connsiteX462" fmla="*/ 4833702 w 6129349"/>
              <a:gd name="connsiteY462" fmla="*/ 944513 h 4328444"/>
              <a:gd name="connsiteX463" fmla="*/ 4810253 w 6129349"/>
              <a:gd name="connsiteY463" fmla="*/ 947613 h 4328444"/>
              <a:gd name="connsiteX464" fmla="*/ 4785766 w 6129349"/>
              <a:gd name="connsiteY464" fmla="*/ 948991 h 4328444"/>
              <a:gd name="connsiteX465" fmla="*/ 4761626 w 6129349"/>
              <a:gd name="connsiteY465" fmla="*/ 950024 h 4328444"/>
              <a:gd name="connsiteX466" fmla="*/ 4241914 w 6129349"/>
              <a:gd name="connsiteY466" fmla="*/ 950024 h 4328444"/>
              <a:gd name="connsiteX467" fmla="*/ 4217428 w 6129349"/>
              <a:gd name="connsiteY467" fmla="*/ 948991 h 4328444"/>
              <a:gd name="connsiteX468" fmla="*/ 4193632 w 6129349"/>
              <a:gd name="connsiteY468" fmla="*/ 947613 h 4328444"/>
              <a:gd name="connsiteX469" fmla="*/ 4169837 w 6129349"/>
              <a:gd name="connsiteY469" fmla="*/ 944513 h 4328444"/>
              <a:gd name="connsiteX470" fmla="*/ 4146386 w 6129349"/>
              <a:gd name="connsiteY470" fmla="*/ 940379 h 4328444"/>
              <a:gd name="connsiteX471" fmla="*/ 4123625 w 6129349"/>
              <a:gd name="connsiteY471" fmla="*/ 934868 h 4328444"/>
              <a:gd name="connsiteX472" fmla="*/ 4100864 w 6129349"/>
              <a:gd name="connsiteY472" fmla="*/ 928324 h 4328444"/>
              <a:gd name="connsiteX473" fmla="*/ 4078792 w 6129349"/>
              <a:gd name="connsiteY473" fmla="*/ 921090 h 4328444"/>
              <a:gd name="connsiteX474" fmla="*/ 4057410 w 6129349"/>
              <a:gd name="connsiteY474" fmla="*/ 912478 h 4328444"/>
              <a:gd name="connsiteX475" fmla="*/ 4036374 w 6129349"/>
              <a:gd name="connsiteY475" fmla="*/ 902833 h 4328444"/>
              <a:gd name="connsiteX476" fmla="*/ 4015681 w 6129349"/>
              <a:gd name="connsiteY476" fmla="*/ 892155 h 4328444"/>
              <a:gd name="connsiteX477" fmla="*/ 3995680 w 6129349"/>
              <a:gd name="connsiteY477" fmla="*/ 881132 h 4328444"/>
              <a:gd name="connsiteX478" fmla="*/ 3976367 w 6129349"/>
              <a:gd name="connsiteY478" fmla="*/ 868387 h 4328444"/>
              <a:gd name="connsiteX479" fmla="*/ 3958089 w 6129349"/>
              <a:gd name="connsiteY479" fmla="*/ 855298 h 4328444"/>
              <a:gd name="connsiteX480" fmla="*/ 3939811 w 6129349"/>
              <a:gd name="connsiteY480" fmla="*/ 841175 h 4328444"/>
              <a:gd name="connsiteX481" fmla="*/ 3922568 w 6129349"/>
              <a:gd name="connsiteY481" fmla="*/ 826018 h 4328444"/>
              <a:gd name="connsiteX482" fmla="*/ 3906014 w 6129349"/>
              <a:gd name="connsiteY482" fmla="*/ 810173 h 4328444"/>
              <a:gd name="connsiteX483" fmla="*/ 3890150 w 6129349"/>
              <a:gd name="connsiteY483" fmla="*/ 793638 h 4328444"/>
              <a:gd name="connsiteX484" fmla="*/ 3875320 w 6129349"/>
              <a:gd name="connsiteY484" fmla="*/ 776416 h 4328444"/>
              <a:gd name="connsiteX485" fmla="*/ 3861527 w 6129349"/>
              <a:gd name="connsiteY485" fmla="*/ 758848 h 4328444"/>
              <a:gd name="connsiteX486" fmla="*/ 3848077 w 6129349"/>
              <a:gd name="connsiteY486" fmla="*/ 739903 h 4328444"/>
              <a:gd name="connsiteX487" fmla="*/ 3835662 w 6129349"/>
              <a:gd name="connsiteY487" fmla="*/ 720613 h 4328444"/>
              <a:gd name="connsiteX488" fmla="*/ 3823937 w 6129349"/>
              <a:gd name="connsiteY488" fmla="*/ 700634 h 4328444"/>
              <a:gd name="connsiteX489" fmla="*/ 3813591 w 6129349"/>
              <a:gd name="connsiteY489" fmla="*/ 680311 h 4328444"/>
              <a:gd name="connsiteX490" fmla="*/ 3803934 w 6129349"/>
              <a:gd name="connsiteY490" fmla="*/ 659644 h 4328444"/>
              <a:gd name="connsiteX491" fmla="*/ 3795658 w 6129349"/>
              <a:gd name="connsiteY491" fmla="*/ 637598 h 4328444"/>
              <a:gd name="connsiteX492" fmla="*/ 3787725 w 6129349"/>
              <a:gd name="connsiteY492" fmla="*/ 615897 h 4328444"/>
              <a:gd name="connsiteX493" fmla="*/ 3781173 w 6129349"/>
              <a:gd name="connsiteY493" fmla="*/ 593507 h 4328444"/>
              <a:gd name="connsiteX494" fmla="*/ 3776344 w 6129349"/>
              <a:gd name="connsiteY494" fmla="*/ 570428 h 4328444"/>
              <a:gd name="connsiteX495" fmla="*/ 3772205 w 6129349"/>
              <a:gd name="connsiteY495" fmla="*/ 547004 h 4328444"/>
              <a:gd name="connsiteX496" fmla="*/ 3769102 w 6129349"/>
              <a:gd name="connsiteY496" fmla="*/ 523581 h 4328444"/>
              <a:gd name="connsiteX497" fmla="*/ 3767033 w 6129349"/>
              <a:gd name="connsiteY497" fmla="*/ 499125 h 4328444"/>
              <a:gd name="connsiteX498" fmla="*/ 3766344 w 6129349"/>
              <a:gd name="connsiteY498" fmla="*/ 475012 h 4328444"/>
              <a:gd name="connsiteX499" fmla="*/ 3767033 w 6129349"/>
              <a:gd name="connsiteY499" fmla="*/ 450899 h 4328444"/>
              <a:gd name="connsiteX500" fmla="*/ 3769102 w 6129349"/>
              <a:gd name="connsiteY500" fmla="*/ 426443 h 4328444"/>
              <a:gd name="connsiteX501" fmla="*/ 3772205 w 6129349"/>
              <a:gd name="connsiteY501" fmla="*/ 403020 h 4328444"/>
              <a:gd name="connsiteX502" fmla="*/ 3776344 w 6129349"/>
              <a:gd name="connsiteY502" fmla="*/ 379596 h 4328444"/>
              <a:gd name="connsiteX503" fmla="*/ 3781173 w 6129349"/>
              <a:gd name="connsiteY503" fmla="*/ 356517 h 4328444"/>
              <a:gd name="connsiteX504" fmla="*/ 3787725 w 6129349"/>
              <a:gd name="connsiteY504" fmla="*/ 334471 h 4328444"/>
              <a:gd name="connsiteX505" fmla="*/ 3795658 w 6129349"/>
              <a:gd name="connsiteY505" fmla="*/ 312081 h 4328444"/>
              <a:gd name="connsiteX506" fmla="*/ 3803934 w 6129349"/>
              <a:gd name="connsiteY506" fmla="*/ 290380 h 4328444"/>
              <a:gd name="connsiteX507" fmla="*/ 3813591 w 6129349"/>
              <a:gd name="connsiteY507" fmla="*/ 269713 h 4328444"/>
              <a:gd name="connsiteX508" fmla="*/ 3823937 w 6129349"/>
              <a:gd name="connsiteY508" fmla="*/ 249390 h 4328444"/>
              <a:gd name="connsiteX509" fmla="*/ 3835662 w 6129349"/>
              <a:gd name="connsiteY509" fmla="*/ 229411 h 4328444"/>
              <a:gd name="connsiteX510" fmla="*/ 3848077 w 6129349"/>
              <a:gd name="connsiteY510" fmla="*/ 210121 h 4328444"/>
              <a:gd name="connsiteX511" fmla="*/ 3861527 w 6129349"/>
              <a:gd name="connsiteY511" fmla="*/ 191176 h 4328444"/>
              <a:gd name="connsiteX512" fmla="*/ 3875320 w 6129349"/>
              <a:gd name="connsiteY512" fmla="*/ 173608 h 4328444"/>
              <a:gd name="connsiteX513" fmla="*/ 3890150 w 6129349"/>
              <a:gd name="connsiteY513" fmla="*/ 156386 h 4328444"/>
              <a:gd name="connsiteX514" fmla="*/ 3906014 w 6129349"/>
              <a:gd name="connsiteY514" fmla="*/ 139851 h 4328444"/>
              <a:gd name="connsiteX515" fmla="*/ 3922568 w 6129349"/>
              <a:gd name="connsiteY515" fmla="*/ 124006 h 4328444"/>
              <a:gd name="connsiteX516" fmla="*/ 3939811 w 6129349"/>
              <a:gd name="connsiteY516" fmla="*/ 108849 h 4328444"/>
              <a:gd name="connsiteX517" fmla="*/ 3958089 w 6129349"/>
              <a:gd name="connsiteY517" fmla="*/ 94726 h 4328444"/>
              <a:gd name="connsiteX518" fmla="*/ 3976367 w 6129349"/>
              <a:gd name="connsiteY518" fmla="*/ 81637 h 4328444"/>
              <a:gd name="connsiteX519" fmla="*/ 3995680 w 6129349"/>
              <a:gd name="connsiteY519" fmla="*/ 68892 h 4328444"/>
              <a:gd name="connsiteX520" fmla="*/ 4015681 w 6129349"/>
              <a:gd name="connsiteY520" fmla="*/ 57869 h 4328444"/>
              <a:gd name="connsiteX521" fmla="*/ 4036374 w 6129349"/>
              <a:gd name="connsiteY521" fmla="*/ 47190 h 4328444"/>
              <a:gd name="connsiteX522" fmla="*/ 4057410 w 6129349"/>
              <a:gd name="connsiteY522" fmla="*/ 37546 h 4328444"/>
              <a:gd name="connsiteX523" fmla="*/ 4078792 w 6129349"/>
              <a:gd name="connsiteY523" fmla="*/ 28934 h 4328444"/>
              <a:gd name="connsiteX524" fmla="*/ 4100864 w 6129349"/>
              <a:gd name="connsiteY524" fmla="*/ 21701 h 4328444"/>
              <a:gd name="connsiteX525" fmla="*/ 4123625 w 6129349"/>
              <a:gd name="connsiteY525" fmla="*/ 15156 h 4328444"/>
              <a:gd name="connsiteX526" fmla="*/ 4146386 w 6129349"/>
              <a:gd name="connsiteY526" fmla="*/ 9645 h 4328444"/>
              <a:gd name="connsiteX527" fmla="*/ 4169837 w 6129349"/>
              <a:gd name="connsiteY527" fmla="*/ 5511 h 4328444"/>
              <a:gd name="connsiteX528" fmla="*/ 4193632 w 6129349"/>
              <a:gd name="connsiteY528" fmla="*/ 2411 h 4328444"/>
              <a:gd name="connsiteX529" fmla="*/ 4217428 w 6129349"/>
              <a:gd name="connsiteY529" fmla="*/ 1033 h 4328444"/>
              <a:gd name="connsiteX530" fmla="*/ 839005 w 6129349"/>
              <a:gd name="connsiteY530" fmla="*/ 0 h 4328444"/>
              <a:gd name="connsiteX531" fmla="*/ 3069600 w 6129349"/>
              <a:gd name="connsiteY531" fmla="*/ 0 h 4328444"/>
              <a:gd name="connsiteX532" fmla="*/ 3094052 w 6129349"/>
              <a:gd name="connsiteY532" fmla="*/ 1033 h 4328444"/>
              <a:gd name="connsiteX533" fmla="*/ 3117815 w 6129349"/>
              <a:gd name="connsiteY533" fmla="*/ 2411 h 4328444"/>
              <a:gd name="connsiteX534" fmla="*/ 3141922 w 6129349"/>
              <a:gd name="connsiteY534" fmla="*/ 5511 h 4328444"/>
              <a:gd name="connsiteX535" fmla="*/ 3164995 w 6129349"/>
              <a:gd name="connsiteY535" fmla="*/ 9645 h 4328444"/>
              <a:gd name="connsiteX536" fmla="*/ 3188070 w 6129349"/>
              <a:gd name="connsiteY536" fmla="*/ 15156 h 4328444"/>
              <a:gd name="connsiteX537" fmla="*/ 3210455 w 6129349"/>
              <a:gd name="connsiteY537" fmla="*/ 21701 h 4328444"/>
              <a:gd name="connsiteX538" fmla="*/ 3232495 w 6129349"/>
              <a:gd name="connsiteY538" fmla="*/ 28934 h 4328444"/>
              <a:gd name="connsiteX539" fmla="*/ 3254192 w 6129349"/>
              <a:gd name="connsiteY539" fmla="*/ 37546 h 4328444"/>
              <a:gd name="connsiteX540" fmla="*/ 3275200 w 6129349"/>
              <a:gd name="connsiteY540" fmla="*/ 47190 h 4328444"/>
              <a:gd name="connsiteX541" fmla="*/ 3295519 w 6129349"/>
              <a:gd name="connsiteY541" fmla="*/ 57869 h 4328444"/>
              <a:gd name="connsiteX542" fmla="*/ 3315492 w 6129349"/>
              <a:gd name="connsiteY542" fmla="*/ 68892 h 4328444"/>
              <a:gd name="connsiteX543" fmla="*/ 3334778 w 6129349"/>
              <a:gd name="connsiteY543" fmla="*/ 81637 h 4328444"/>
              <a:gd name="connsiteX544" fmla="*/ 3353375 w 6129349"/>
              <a:gd name="connsiteY544" fmla="*/ 94726 h 4328444"/>
              <a:gd name="connsiteX545" fmla="*/ 3371283 w 6129349"/>
              <a:gd name="connsiteY545" fmla="*/ 108849 h 4328444"/>
              <a:gd name="connsiteX546" fmla="*/ 3388503 w 6129349"/>
              <a:gd name="connsiteY546" fmla="*/ 124006 h 4328444"/>
              <a:gd name="connsiteX547" fmla="*/ 3405033 w 6129349"/>
              <a:gd name="connsiteY547" fmla="*/ 139851 h 4328444"/>
              <a:gd name="connsiteX548" fmla="*/ 3420875 w 6129349"/>
              <a:gd name="connsiteY548" fmla="*/ 156386 h 4328444"/>
              <a:gd name="connsiteX549" fmla="*/ 3436028 w 6129349"/>
              <a:gd name="connsiteY549" fmla="*/ 173608 h 4328444"/>
              <a:gd name="connsiteX550" fmla="*/ 3449804 w 6129349"/>
              <a:gd name="connsiteY550" fmla="*/ 191176 h 4328444"/>
              <a:gd name="connsiteX551" fmla="*/ 3463234 w 6129349"/>
              <a:gd name="connsiteY551" fmla="*/ 210121 h 4328444"/>
              <a:gd name="connsiteX552" fmla="*/ 3475632 w 6129349"/>
              <a:gd name="connsiteY552" fmla="*/ 229411 h 4328444"/>
              <a:gd name="connsiteX553" fmla="*/ 3486998 w 6129349"/>
              <a:gd name="connsiteY553" fmla="*/ 249390 h 4328444"/>
              <a:gd name="connsiteX554" fmla="*/ 3497329 w 6129349"/>
              <a:gd name="connsiteY554" fmla="*/ 269713 h 4328444"/>
              <a:gd name="connsiteX555" fmla="*/ 3506972 w 6129349"/>
              <a:gd name="connsiteY555" fmla="*/ 290380 h 4328444"/>
              <a:gd name="connsiteX556" fmla="*/ 3515582 w 6129349"/>
              <a:gd name="connsiteY556" fmla="*/ 312081 h 4328444"/>
              <a:gd name="connsiteX557" fmla="*/ 3523158 w 6129349"/>
              <a:gd name="connsiteY557" fmla="*/ 334471 h 4328444"/>
              <a:gd name="connsiteX558" fmla="*/ 3529357 w 6129349"/>
              <a:gd name="connsiteY558" fmla="*/ 356517 h 4328444"/>
              <a:gd name="connsiteX559" fmla="*/ 3534867 w 6129349"/>
              <a:gd name="connsiteY559" fmla="*/ 379596 h 4328444"/>
              <a:gd name="connsiteX560" fmla="*/ 3539000 w 6129349"/>
              <a:gd name="connsiteY560" fmla="*/ 403020 h 4328444"/>
              <a:gd name="connsiteX561" fmla="*/ 3542100 w 6129349"/>
              <a:gd name="connsiteY561" fmla="*/ 426443 h 4328444"/>
              <a:gd name="connsiteX562" fmla="*/ 3543821 w 6129349"/>
              <a:gd name="connsiteY562" fmla="*/ 450899 h 4328444"/>
              <a:gd name="connsiteX563" fmla="*/ 3544510 w 6129349"/>
              <a:gd name="connsiteY563" fmla="*/ 475012 h 4328444"/>
              <a:gd name="connsiteX564" fmla="*/ 3543821 w 6129349"/>
              <a:gd name="connsiteY564" fmla="*/ 499125 h 4328444"/>
              <a:gd name="connsiteX565" fmla="*/ 3542100 w 6129349"/>
              <a:gd name="connsiteY565" fmla="*/ 523581 h 4328444"/>
              <a:gd name="connsiteX566" fmla="*/ 3539000 w 6129349"/>
              <a:gd name="connsiteY566" fmla="*/ 547004 h 4328444"/>
              <a:gd name="connsiteX567" fmla="*/ 3534867 w 6129349"/>
              <a:gd name="connsiteY567" fmla="*/ 570428 h 4328444"/>
              <a:gd name="connsiteX568" fmla="*/ 3529357 w 6129349"/>
              <a:gd name="connsiteY568" fmla="*/ 593507 h 4328444"/>
              <a:gd name="connsiteX569" fmla="*/ 3523158 w 6129349"/>
              <a:gd name="connsiteY569" fmla="*/ 615897 h 4328444"/>
              <a:gd name="connsiteX570" fmla="*/ 3515582 w 6129349"/>
              <a:gd name="connsiteY570" fmla="*/ 637598 h 4328444"/>
              <a:gd name="connsiteX571" fmla="*/ 3506972 w 6129349"/>
              <a:gd name="connsiteY571" fmla="*/ 659644 h 4328444"/>
              <a:gd name="connsiteX572" fmla="*/ 3497329 w 6129349"/>
              <a:gd name="connsiteY572" fmla="*/ 680311 h 4328444"/>
              <a:gd name="connsiteX573" fmla="*/ 3486998 w 6129349"/>
              <a:gd name="connsiteY573" fmla="*/ 700634 h 4328444"/>
              <a:gd name="connsiteX574" fmla="*/ 3475632 w 6129349"/>
              <a:gd name="connsiteY574" fmla="*/ 720613 h 4328444"/>
              <a:gd name="connsiteX575" fmla="*/ 3463234 w 6129349"/>
              <a:gd name="connsiteY575" fmla="*/ 739903 h 4328444"/>
              <a:gd name="connsiteX576" fmla="*/ 3449804 w 6129349"/>
              <a:gd name="connsiteY576" fmla="*/ 758848 h 4328444"/>
              <a:gd name="connsiteX577" fmla="*/ 3436028 w 6129349"/>
              <a:gd name="connsiteY577" fmla="*/ 776416 h 4328444"/>
              <a:gd name="connsiteX578" fmla="*/ 3420875 w 6129349"/>
              <a:gd name="connsiteY578" fmla="*/ 793638 h 4328444"/>
              <a:gd name="connsiteX579" fmla="*/ 3405033 w 6129349"/>
              <a:gd name="connsiteY579" fmla="*/ 810173 h 4328444"/>
              <a:gd name="connsiteX580" fmla="*/ 3388503 w 6129349"/>
              <a:gd name="connsiteY580" fmla="*/ 826018 h 4328444"/>
              <a:gd name="connsiteX581" fmla="*/ 3371283 w 6129349"/>
              <a:gd name="connsiteY581" fmla="*/ 841175 h 4328444"/>
              <a:gd name="connsiteX582" fmla="*/ 3353375 w 6129349"/>
              <a:gd name="connsiteY582" fmla="*/ 855298 h 4328444"/>
              <a:gd name="connsiteX583" fmla="*/ 3334778 w 6129349"/>
              <a:gd name="connsiteY583" fmla="*/ 868387 h 4328444"/>
              <a:gd name="connsiteX584" fmla="*/ 3315492 w 6129349"/>
              <a:gd name="connsiteY584" fmla="*/ 881132 h 4328444"/>
              <a:gd name="connsiteX585" fmla="*/ 3295519 w 6129349"/>
              <a:gd name="connsiteY585" fmla="*/ 892155 h 4328444"/>
              <a:gd name="connsiteX586" fmla="*/ 3275200 w 6129349"/>
              <a:gd name="connsiteY586" fmla="*/ 902833 h 4328444"/>
              <a:gd name="connsiteX587" fmla="*/ 3254192 w 6129349"/>
              <a:gd name="connsiteY587" fmla="*/ 912478 h 4328444"/>
              <a:gd name="connsiteX588" fmla="*/ 3232495 w 6129349"/>
              <a:gd name="connsiteY588" fmla="*/ 921090 h 4328444"/>
              <a:gd name="connsiteX589" fmla="*/ 3210455 w 6129349"/>
              <a:gd name="connsiteY589" fmla="*/ 928324 h 4328444"/>
              <a:gd name="connsiteX590" fmla="*/ 3188070 w 6129349"/>
              <a:gd name="connsiteY590" fmla="*/ 934868 h 4328444"/>
              <a:gd name="connsiteX591" fmla="*/ 3164995 w 6129349"/>
              <a:gd name="connsiteY591" fmla="*/ 940379 h 4328444"/>
              <a:gd name="connsiteX592" fmla="*/ 3141922 w 6129349"/>
              <a:gd name="connsiteY592" fmla="*/ 944513 h 4328444"/>
              <a:gd name="connsiteX593" fmla="*/ 3117815 w 6129349"/>
              <a:gd name="connsiteY593" fmla="*/ 947613 h 4328444"/>
              <a:gd name="connsiteX594" fmla="*/ 3094052 w 6129349"/>
              <a:gd name="connsiteY594" fmla="*/ 948991 h 4328444"/>
              <a:gd name="connsiteX595" fmla="*/ 3069600 w 6129349"/>
              <a:gd name="connsiteY595" fmla="*/ 950024 h 4328444"/>
              <a:gd name="connsiteX596" fmla="*/ 839005 w 6129349"/>
              <a:gd name="connsiteY596" fmla="*/ 950024 h 4328444"/>
              <a:gd name="connsiteX597" fmla="*/ 814209 w 6129349"/>
              <a:gd name="connsiteY597" fmla="*/ 948991 h 4328444"/>
              <a:gd name="connsiteX598" fmla="*/ 790447 w 6129349"/>
              <a:gd name="connsiteY598" fmla="*/ 947613 h 4328444"/>
              <a:gd name="connsiteX599" fmla="*/ 766685 w 6129349"/>
              <a:gd name="connsiteY599" fmla="*/ 944513 h 4328444"/>
              <a:gd name="connsiteX600" fmla="*/ 743610 w 6129349"/>
              <a:gd name="connsiteY600" fmla="*/ 940379 h 4328444"/>
              <a:gd name="connsiteX601" fmla="*/ 720537 w 6129349"/>
              <a:gd name="connsiteY601" fmla="*/ 934868 h 4328444"/>
              <a:gd name="connsiteX602" fmla="*/ 697807 w 6129349"/>
              <a:gd name="connsiteY602" fmla="*/ 928324 h 4328444"/>
              <a:gd name="connsiteX603" fmla="*/ 675766 w 6129349"/>
              <a:gd name="connsiteY603" fmla="*/ 921090 h 4328444"/>
              <a:gd name="connsiteX604" fmla="*/ 654414 w 6129349"/>
              <a:gd name="connsiteY604" fmla="*/ 912478 h 4328444"/>
              <a:gd name="connsiteX605" fmla="*/ 633062 w 6129349"/>
              <a:gd name="connsiteY605" fmla="*/ 902833 h 4328444"/>
              <a:gd name="connsiteX606" fmla="*/ 612744 w 6129349"/>
              <a:gd name="connsiteY606" fmla="*/ 892155 h 4328444"/>
              <a:gd name="connsiteX607" fmla="*/ 593113 w 6129349"/>
              <a:gd name="connsiteY607" fmla="*/ 881132 h 4328444"/>
              <a:gd name="connsiteX608" fmla="*/ 573483 w 6129349"/>
              <a:gd name="connsiteY608" fmla="*/ 868387 h 4328444"/>
              <a:gd name="connsiteX609" fmla="*/ 555230 w 6129349"/>
              <a:gd name="connsiteY609" fmla="*/ 855298 h 4328444"/>
              <a:gd name="connsiteX610" fmla="*/ 536978 w 6129349"/>
              <a:gd name="connsiteY610" fmla="*/ 841175 h 4328444"/>
              <a:gd name="connsiteX611" fmla="*/ 519759 w 6129349"/>
              <a:gd name="connsiteY611" fmla="*/ 826018 h 4328444"/>
              <a:gd name="connsiteX612" fmla="*/ 503228 w 6129349"/>
              <a:gd name="connsiteY612" fmla="*/ 810173 h 4328444"/>
              <a:gd name="connsiteX613" fmla="*/ 487386 w 6129349"/>
              <a:gd name="connsiteY613" fmla="*/ 793638 h 4328444"/>
              <a:gd name="connsiteX614" fmla="*/ 472922 w 6129349"/>
              <a:gd name="connsiteY614" fmla="*/ 776416 h 4328444"/>
              <a:gd name="connsiteX615" fmla="*/ 458801 w 6129349"/>
              <a:gd name="connsiteY615" fmla="*/ 758848 h 4328444"/>
              <a:gd name="connsiteX616" fmla="*/ 445371 w 6129349"/>
              <a:gd name="connsiteY616" fmla="*/ 739903 h 4328444"/>
              <a:gd name="connsiteX617" fmla="*/ 432973 w 6129349"/>
              <a:gd name="connsiteY617" fmla="*/ 720613 h 4328444"/>
              <a:gd name="connsiteX618" fmla="*/ 421264 w 6129349"/>
              <a:gd name="connsiteY618" fmla="*/ 700634 h 4328444"/>
              <a:gd name="connsiteX619" fmla="*/ 410932 w 6129349"/>
              <a:gd name="connsiteY619" fmla="*/ 680311 h 4328444"/>
              <a:gd name="connsiteX620" fmla="*/ 401289 w 6129349"/>
              <a:gd name="connsiteY620" fmla="*/ 659644 h 4328444"/>
              <a:gd name="connsiteX621" fmla="*/ 393024 w 6129349"/>
              <a:gd name="connsiteY621" fmla="*/ 637598 h 4328444"/>
              <a:gd name="connsiteX622" fmla="*/ 385103 w 6129349"/>
              <a:gd name="connsiteY622" fmla="*/ 615897 h 4328444"/>
              <a:gd name="connsiteX623" fmla="*/ 378904 w 6129349"/>
              <a:gd name="connsiteY623" fmla="*/ 593507 h 4328444"/>
              <a:gd name="connsiteX624" fmla="*/ 373738 w 6129349"/>
              <a:gd name="connsiteY624" fmla="*/ 570428 h 4328444"/>
              <a:gd name="connsiteX625" fmla="*/ 369605 w 6129349"/>
              <a:gd name="connsiteY625" fmla="*/ 547004 h 4328444"/>
              <a:gd name="connsiteX626" fmla="*/ 366507 w 6129349"/>
              <a:gd name="connsiteY626" fmla="*/ 523581 h 4328444"/>
              <a:gd name="connsiteX627" fmla="*/ 364440 w 6129349"/>
              <a:gd name="connsiteY627" fmla="*/ 499125 h 4328444"/>
              <a:gd name="connsiteX628" fmla="*/ 364095 w 6129349"/>
              <a:gd name="connsiteY628" fmla="*/ 475012 h 4328444"/>
              <a:gd name="connsiteX629" fmla="*/ 364440 w 6129349"/>
              <a:gd name="connsiteY629" fmla="*/ 450899 h 4328444"/>
              <a:gd name="connsiteX630" fmla="*/ 366507 w 6129349"/>
              <a:gd name="connsiteY630" fmla="*/ 426443 h 4328444"/>
              <a:gd name="connsiteX631" fmla="*/ 369605 w 6129349"/>
              <a:gd name="connsiteY631" fmla="*/ 403020 h 4328444"/>
              <a:gd name="connsiteX632" fmla="*/ 373738 w 6129349"/>
              <a:gd name="connsiteY632" fmla="*/ 379596 h 4328444"/>
              <a:gd name="connsiteX633" fmla="*/ 378904 w 6129349"/>
              <a:gd name="connsiteY633" fmla="*/ 356517 h 4328444"/>
              <a:gd name="connsiteX634" fmla="*/ 385103 w 6129349"/>
              <a:gd name="connsiteY634" fmla="*/ 334471 h 4328444"/>
              <a:gd name="connsiteX635" fmla="*/ 393024 w 6129349"/>
              <a:gd name="connsiteY635" fmla="*/ 312081 h 4328444"/>
              <a:gd name="connsiteX636" fmla="*/ 401289 w 6129349"/>
              <a:gd name="connsiteY636" fmla="*/ 290380 h 4328444"/>
              <a:gd name="connsiteX637" fmla="*/ 410932 w 6129349"/>
              <a:gd name="connsiteY637" fmla="*/ 269713 h 4328444"/>
              <a:gd name="connsiteX638" fmla="*/ 421264 w 6129349"/>
              <a:gd name="connsiteY638" fmla="*/ 249390 h 4328444"/>
              <a:gd name="connsiteX639" fmla="*/ 432973 w 6129349"/>
              <a:gd name="connsiteY639" fmla="*/ 229411 h 4328444"/>
              <a:gd name="connsiteX640" fmla="*/ 445371 w 6129349"/>
              <a:gd name="connsiteY640" fmla="*/ 210121 h 4328444"/>
              <a:gd name="connsiteX641" fmla="*/ 458801 w 6129349"/>
              <a:gd name="connsiteY641" fmla="*/ 191176 h 4328444"/>
              <a:gd name="connsiteX642" fmla="*/ 472922 w 6129349"/>
              <a:gd name="connsiteY642" fmla="*/ 173608 h 4328444"/>
              <a:gd name="connsiteX643" fmla="*/ 487386 w 6129349"/>
              <a:gd name="connsiteY643" fmla="*/ 156386 h 4328444"/>
              <a:gd name="connsiteX644" fmla="*/ 503228 w 6129349"/>
              <a:gd name="connsiteY644" fmla="*/ 139851 h 4328444"/>
              <a:gd name="connsiteX645" fmla="*/ 519759 w 6129349"/>
              <a:gd name="connsiteY645" fmla="*/ 124006 h 4328444"/>
              <a:gd name="connsiteX646" fmla="*/ 536978 w 6129349"/>
              <a:gd name="connsiteY646" fmla="*/ 108849 h 4328444"/>
              <a:gd name="connsiteX647" fmla="*/ 555230 w 6129349"/>
              <a:gd name="connsiteY647" fmla="*/ 94726 h 4328444"/>
              <a:gd name="connsiteX648" fmla="*/ 573483 w 6129349"/>
              <a:gd name="connsiteY648" fmla="*/ 81637 h 4328444"/>
              <a:gd name="connsiteX649" fmla="*/ 593113 w 6129349"/>
              <a:gd name="connsiteY649" fmla="*/ 68892 h 4328444"/>
              <a:gd name="connsiteX650" fmla="*/ 612744 w 6129349"/>
              <a:gd name="connsiteY650" fmla="*/ 57869 h 4328444"/>
              <a:gd name="connsiteX651" fmla="*/ 633062 w 6129349"/>
              <a:gd name="connsiteY651" fmla="*/ 47190 h 4328444"/>
              <a:gd name="connsiteX652" fmla="*/ 654414 w 6129349"/>
              <a:gd name="connsiteY652" fmla="*/ 37546 h 4328444"/>
              <a:gd name="connsiteX653" fmla="*/ 675766 w 6129349"/>
              <a:gd name="connsiteY653" fmla="*/ 28934 h 4328444"/>
              <a:gd name="connsiteX654" fmla="*/ 697807 w 6129349"/>
              <a:gd name="connsiteY654" fmla="*/ 21701 h 4328444"/>
              <a:gd name="connsiteX655" fmla="*/ 720537 w 6129349"/>
              <a:gd name="connsiteY655" fmla="*/ 15156 h 4328444"/>
              <a:gd name="connsiteX656" fmla="*/ 743610 w 6129349"/>
              <a:gd name="connsiteY656" fmla="*/ 9645 h 4328444"/>
              <a:gd name="connsiteX657" fmla="*/ 766685 w 6129349"/>
              <a:gd name="connsiteY657" fmla="*/ 5511 h 4328444"/>
              <a:gd name="connsiteX658" fmla="*/ 790447 w 6129349"/>
              <a:gd name="connsiteY658" fmla="*/ 2411 h 4328444"/>
              <a:gd name="connsiteX659" fmla="*/ 814209 w 6129349"/>
              <a:gd name="connsiteY659" fmla="*/ 1033 h 432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Lst>
            <a:rect l="l" t="t" r="r" b="b"/>
            <a:pathLst>
              <a:path w="6129349" h="4328444">
                <a:moveTo>
                  <a:pt x="2269351" y="3378134"/>
                </a:moveTo>
                <a:lnTo>
                  <a:pt x="3457322" y="3378134"/>
                </a:lnTo>
                <a:lnTo>
                  <a:pt x="3481453" y="3379168"/>
                </a:lnTo>
                <a:lnTo>
                  <a:pt x="3505241" y="3380546"/>
                </a:lnTo>
                <a:lnTo>
                  <a:pt x="3529372" y="3383645"/>
                </a:lnTo>
                <a:lnTo>
                  <a:pt x="3552815" y="3387780"/>
                </a:lnTo>
                <a:lnTo>
                  <a:pt x="3575567" y="3393291"/>
                </a:lnTo>
                <a:lnTo>
                  <a:pt x="3597976" y="3399835"/>
                </a:lnTo>
                <a:lnTo>
                  <a:pt x="3620039" y="3407069"/>
                </a:lnTo>
                <a:lnTo>
                  <a:pt x="3641758" y="3415681"/>
                </a:lnTo>
                <a:lnTo>
                  <a:pt x="3662786" y="3425326"/>
                </a:lnTo>
                <a:lnTo>
                  <a:pt x="3683127" y="3436004"/>
                </a:lnTo>
                <a:lnTo>
                  <a:pt x="3703122" y="3447027"/>
                </a:lnTo>
                <a:lnTo>
                  <a:pt x="3722428" y="3459772"/>
                </a:lnTo>
                <a:lnTo>
                  <a:pt x="3741043" y="3472861"/>
                </a:lnTo>
                <a:lnTo>
                  <a:pt x="3758969" y="3486984"/>
                </a:lnTo>
                <a:lnTo>
                  <a:pt x="3776207" y="3502140"/>
                </a:lnTo>
                <a:lnTo>
                  <a:pt x="3792754" y="3517986"/>
                </a:lnTo>
                <a:lnTo>
                  <a:pt x="3808612" y="3534520"/>
                </a:lnTo>
                <a:lnTo>
                  <a:pt x="3823781" y="3551743"/>
                </a:lnTo>
                <a:lnTo>
                  <a:pt x="3837571" y="3569311"/>
                </a:lnTo>
                <a:lnTo>
                  <a:pt x="3851015" y="3588256"/>
                </a:lnTo>
                <a:lnTo>
                  <a:pt x="3863426" y="3607546"/>
                </a:lnTo>
                <a:lnTo>
                  <a:pt x="3874803" y="3627525"/>
                </a:lnTo>
                <a:lnTo>
                  <a:pt x="3885144" y="3647848"/>
                </a:lnTo>
                <a:lnTo>
                  <a:pt x="3894797" y="3668516"/>
                </a:lnTo>
                <a:lnTo>
                  <a:pt x="3903416" y="3690217"/>
                </a:lnTo>
                <a:lnTo>
                  <a:pt x="3911000" y="3712263"/>
                </a:lnTo>
                <a:lnTo>
                  <a:pt x="3917550" y="3734652"/>
                </a:lnTo>
                <a:lnTo>
                  <a:pt x="3922722" y="3757731"/>
                </a:lnTo>
                <a:lnTo>
                  <a:pt x="3926857" y="3781155"/>
                </a:lnTo>
                <a:lnTo>
                  <a:pt x="3929961" y="3804578"/>
                </a:lnTo>
                <a:lnTo>
                  <a:pt x="3931685" y="3829035"/>
                </a:lnTo>
                <a:lnTo>
                  <a:pt x="3932718" y="3853147"/>
                </a:lnTo>
                <a:lnTo>
                  <a:pt x="3931685" y="3877260"/>
                </a:lnTo>
                <a:lnTo>
                  <a:pt x="3929961" y="3901717"/>
                </a:lnTo>
                <a:lnTo>
                  <a:pt x="3926857" y="3925139"/>
                </a:lnTo>
                <a:lnTo>
                  <a:pt x="3922722" y="3948563"/>
                </a:lnTo>
                <a:lnTo>
                  <a:pt x="3917550" y="3971642"/>
                </a:lnTo>
                <a:lnTo>
                  <a:pt x="3911000" y="3993687"/>
                </a:lnTo>
                <a:lnTo>
                  <a:pt x="3903416" y="4016078"/>
                </a:lnTo>
                <a:lnTo>
                  <a:pt x="3894797" y="4037779"/>
                </a:lnTo>
                <a:lnTo>
                  <a:pt x="3885144" y="4058446"/>
                </a:lnTo>
                <a:lnTo>
                  <a:pt x="3874803" y="4078769"/>
                </a:lnTo>
                <a:lnTo>
                  <a:pt x="3863426" y="4098750"/>
                </a:lnTo>
                <a:lnTo>
                  <a:pt x="3851015" y="4118039"/>
                </a:lnTo>
                <a:lnTo>
                  <a:pt x="3837571" y="4136983"/>
                </a:lnTo>
                <a:lnTo>
                  <a:pt x="3823781" y="4154551"/>
                </a:lnTo>
                <a:lnTo>
                  <a:pt x="3808612" y="4171775"/>
                </a:lnTo>
                <a:lnTo>
                  <a:pt x="3792754" y="4188308"/>
                </a:lnTo>
                <a:lnTo>
                  <a:pt x="3776207" y="4204154"/>
                </a:lnTo>
                <a:lnTo>
                  <a:pt x="3758969" y="4219311"/>
                </a:lnTo>
                <a:lnTo>
                  <a:pt x="3741043" y="4233433"/>
                </a:lnTo>
                <a:lnTo>
                  <a:pt x="3722428" y="4246522"/>
                </a:lnTo>
                <a:lnTo>
                  <a:pt x="3703122" y="4259268"/>
                </a:lnTo>
                <a:lnTo>
                  <a:pt x="3683127" y="4270290"/>
                </a:lnTo>
                <a:lnTo>
                  <a:pt x="3662786" y="4280969"/>
                </a:lnTo>
                <a:lnTo>
                  <a:pt x="3641758" y="4290614"/>
                </a:lnTo>
                <a:lnTo>
                  <a:pt x="3620039" y="4299225"/>
                </a:lnTo>
                <a:lnTo>
                  <a:pt x="3597976" y="4306458"/>
                </a:lnTo>
                <a:lnTo>
                  <a:pt x="3575567" y="4313004"/>
                </a:lnTo>
                <a:lnTo>
                  <a:pt x="3552815" y="4318515"/>
                </a:lnTo>
                <a:lnTo>
                  <a:pt x="3529372" y="4322648"/>
                </a:lnTo>
                <a:lnTo>
                  <a:pt x="3505241" y="4325750"/>
                </a:lnTo>
                <a:lnTo>
                  <a:pt x="3481453" y="4327126"/>
                </a:lnTo>
                <a:lnTo>
                  <a:pt x="3472872" y="4327493"/>
                </a:lnTo>
                <a:lnTo>
                  <a:pt x="3472872" y="4328444"/>
                </a:lnTo>
                <a:lnTo>
                  <a:pt x="2941059" y="4328444"/>
                </a:lnTo>
                <a:lnTo>
                  <a:pt x="2941059" y="4328159"/>
                </a:lnTo>
                <a:lnTo>
                  <a:pt x="2269351" y="4328159"/>
                </a:lnTo>
                <a:lnTo>
                  <a:pt x="2245219" y="4327126"/>
                </a:lnTo>
                <a:lnTo>
                  <a:pt x="2221087" y="4325750"/>
                </a:lnTo>
                <a:lnTo>
                  <a:pt x="2196955" y="4322648"/>
                </a:lnTo>
                <a:lnTo>
                  <a:pt x="2173858" y="4318515"/>
                </a:lnTo>
                <a:lnTo>
                  <a:pt x="2150760" y="4313004"/>
                </a:lnTo>
                <a:lnTo>
                  <a:pt x="2128696" y="4306458"/>
                </a:lnTo>
                <a:lnTo>
                  <a:pt x="2106289" y="4299225"/>
                </a:lnTo>
                <a:lnTo>
                  <a:pt x="2084571" y="4290614"/>
                </a:lnTo>
                <a:lnTo>
                  <a:pt x="2063886" y="4280969"/>
                </a:lnTo>
                <a:lnTo>
                  <a:pt x="2043201" y="4270290"/>
                </a:lnTo>
                <a:lnTo>
                  <a:pt x="2023551" y="4259268"/>
                </a:lnTo>
                <a:lnTo>
                  <a:pt x="2004245" y="4246522"/>
                </a:lnTo>
                <a:lnTo>
                  <a:pt x="1985285" y="4233433"/>
                </a:lnTo>
                <a:lnTo>
                  <a:pt x="1967359" y="4219311"/>
                </a:lnTo>
                <a:lnTo>
                  <a:pt x="1950466" y="4204154"/>
                </a:lnTo>
                <a:lnTo>
                  <a:pt x="1933919" y="4188308"/>
                </a:lnTo>
                <a:lnTo>
                  <a:pt x="1918061" y="4171775"/>
                </a:lnTo>
                <a:lnTo>
                  <a:pt x="1902892" y="4154551"/>
                </a:lnTo>
                <a:lnTo>
                  <a:pt x="1888758" y="4136983"/>
                </a:lnTo>
                <a:lnTo>
                  <a:pt x="1875313" y="4118039"/>
                </a:lnTo>
                <a:lnTo>
                  <a:pt x="1862903" y="4098750"/>
                </a:lnTo>
                <a:lnTo>
                  <a:pt x="1851527" y="4078769"/>
                </a:lnTo>
                <a:lnTo>
                  <a:pt x="1841184" y="4058446"/>
                </a:lnTo>
                <a:lnTo>
                  <a:pt x="1831531" y="4037779"/>
                </a:lnTo>
                <a:lnTo>
                  <a:pt x="1822912" y="4016078"/>
                </a:lnTo>
                <a:lnTo>
                  <a:pt x="1815673" y="3993687"/>
                </a:lnTo>
                <a:lnTo>
                  <a:pt x="1809124" y="3971642"/>
                </a:lnTo>
                <a:lnTo>
                  <a:pt x="1803608" y="3948563"/>
                </a:lnTo>
                <a:lnTo>
                  <a:pt x="1799470" y="3925139"/>
                </a:lnTo>
                <a:lnTo>
                  <a:pt x="1796367" y="3901717"/>
                </a:lnTo>
                <a:lnTo>
                  <a:pt x="1794645" y="3877260"/>
                </a:lnTo>
                <a:lnTo>
                  <a:pt x="1793955" y="3853147"/>
                </a:lnTo>
                <a:lnTo>
                  <a:pt x="1794645" y="3829035"/>
                </a:lnTo>
                <a:lnTo>
                  <a:pt x="1796367" y="3804578"/>
                </a:lnTo>
                <a:lnTo>
                  <a:pt x="1799470" y="3781155"/>
                </a:lnTo>
                <a:lnTo>
                  <a:pt x="1803608" y="3757731"/>
                </a:lnTo>
                <a:lnTo>
                  <a:pt x="1809124" y="3734652"/>
                </a:lnTo>
                <a:lnTo>
                  <a:pt x="1815673" y="3712263"/>
                </a:lnTo>
                <a:lnTo>
                  <a:pt x="1822912" y="3690217"/>
                </a:lnTo>
                <a:lnTo>
                  <a:pt x="1831531" y="3668516"/>
                </a:lnTo>
                <a:lnTo>
                  <a:pt x="1841184" y="3647848"/>
                </a:lnTo>
                <a:lnTo>
                  <a:pt x="1851527" y="3627525"/>
                </a:lnTo>
                <a:lnTo>
                  <a:pt x="1862903" y="3607546"/>
                </a:lnTo>
                <a:lnTo>
                  <a:pt x="1875313" y="3588256"/>
                </a:lnTo>
                <a:lnTo>
                  <a:pt x="1888758" y="3569311"/>
                </a:lnTo>
                <a:lnTo>
                  <a:pt x="1902892" y="3551743"/>
                </a:lnTo>
                <a:lnTo>
                  <a:pt x="1918061" y="3534520"/>
                </a:lnTo>
                <a:lnTo>
                  <a:pt x="1933919" y="3517986"/>
                </a:lnTo>
                <a:lnTo>
                  <a:pt x="1950466" y="3502140"/>
                </a:lnTo>
                <a:lnTo>
                  <a:pt x="1967359" y="3486984"/>
                </a:lnTo>
                <a:lnTo>
                  <a:pt x="1985285" y="3472861"/>
                </a:lnTo>
                <a:lnTo>
                  <a:pt x="2004245" y="3459772"/>
                </a:lnTo>
                <a:lnTo>
                  <a:pt x="2023551" y="3447027"/>
                </a:lnTo>
                <a:lnTo>
                  <a:pt x="2043201" y="3436004"/>
                </a:lnTo>
                <a:lnTo>
                  <a:pt x="2063886" y="3425326"/>
                </a:lnTo>
                <a:lnTo>
                  <a:pt x="2084571" y="3415681"/>
                </a:lnTo>
                <a:lnTo>
                  <a:pt x="2106289" y="3407069"/>
                </a:lnTo>
                <a:lnTo>
                  <a:pt x="2128696" y="3399835"/>
                </a:lnTo>
                <a:lnTo>
                  <a:pt x="2150760" y="3393291"/>
                </a:lnTo>
                <a:lnTo>
                  <a:pt x="2173858" y="3387780"/>
                </a:lnTo>
                <a:lnTo>
                  <a:pt x="2196955" y="3383645"/>
                </a:lnTo>
                <a:lnTo>
                  <a:pt x="2221087" y="3380546"/>
                </a:lnTo>
                <a:lnTo>
                  <a:pt x="2245219" y="3379168"/>
                </a:lnTo>
                <a:close/>
                <a:moveTo>
                  <a:pt x="4573973" y="3352800"/>
                </a:moveTo>
                <a:cubicBezTo>
                  <a:pt x="4836577" y="3352800"/>
                  <a:pt x="5049460" y="3565683"/>
                  <a:pt x="5049460" y="3828288"/>
                </a:cubicBezTo>
                <a:lnTo>
                  <a:pt x="5049460" y="3852672"/>
                </a:lnTo>
                <a:cubicBezTo>
                  <a:pt x="5049460" y="4115277"/>
                  <a:pt x="4836577" y="4328161"/>
                  <a:pt x="4573973" y="4328161"/>
                </a:cubicBezTo>
                <a:cubicBezTo>
                  <a:pt x="4311368" y="4328161"/>
                  <a:pt x="4098485" y="4115277"/>
                  <a:pt x="4098485" y="3852672"/>
                </a:cubicBezTo>
                <a:lnTo>
                  <a:pt x="4098485" y="3828288"/>
                </a:lnTo>
                <a:cubicBezTo>
                  <a:pt x="4098485" y="3565683"/>
                  <a:pt x="4311368" y="3352800"/>
                  <a:pt x="4573973" y="3352800"/>
                </a:cubicBezTo>
                <a:close/>
                <a:moveTo>
                  <a:pt x="1656555" y="2252091"/>
                </a:moveTo>
                <a:lnTo>
                  <a:pt x="4762140" y="2252091"/>
                </a:lnTo>
                <a:lnTo>
                  <a:pt x="4786255" y="2253124"/>
                </a:lnTo>
                <a:lnTo>
                  <a:pt x="4810714" y="2254846"/>
                </a:lnTo>
                <a:lnTo>
                  <a:pt x="4834140" y="2257602"/>
                </a:lnTo>
                <a:lnTo>
                  <a:pt x="4857564" y="2261736"/>
                </a:lnTo>
                <a:lnTo>
                  <a:pt x="4880646" y="2267247"/>
                </a:lnTo>
                <a:lnTo>
                  <a:pt x="4903037" y="2273792"/>
                </a:lnTo>
                <a:lnTo>
                  <a:pt x="4925085" y="2281025"/>
                </a:lnTo>
                <a:lnTo>
                  <a:pt x="4946787" y="2289982"/>
                </a:lnTo>
                <a:lnTo>
                  <a:pt x="4967457" y="2299281"/>
                </a:lnTo>
                <a:lnTo>
                  <a:pt x="4987782" y="2309960"/>
                </a:lnTo>
                <a:lnTo>
                  <a:pt x="5007763" y="2321327"/>
                </a:lnTo>
                <a:lnTo>
                  <a:pt x="5027053" y="2333728"/>
                </a:lnTo>
                <a:lnTo>
                  <a:pt x="5046001" y="2346818"/>
                </a:lnTo>
                <a:lnTo>
                  <a:pt x="5063571" y="2360940"/>
                </a:lnTo>
                <a:lnTo>
                  <a:pt x="5081140" y="2376097"/>
                </a:lnTo>
                <a:lnTo>
                  <a:pt x="5097675" y="2391942"/>
                </a:lnTo>
                <a:lnTo>
                  <a:pt x="5113177" y="2408476"/>
                </a:lnTo>
                <a:lnTo>
                  <a:pt x="5128334" y="2425699"/>
                </a:lnTo>
                <a:lnTo>
                  <a:pt x="5142458" y="2443612"/>
                </a:lnTo>
                <a:lnTo>
                  <a:pt x="5155549" y="2462212"/>
                </a:lnTo>
                <a:lnTo>
                  <a:pt x="5168295" y="2481501"/>
                </a:lnTo>
                <a:lnTo>
                  <a:pt x="5179319" y="2501481"/>
                </a:lnTo>
                <a:lnTo>
                  <a:pt x="5190343" y="2521804"/>
                </a:lnTo>
                <a:lnTo>
                  <a:pt x="5199989" y="2542816"/>
                </a:lnTo>
                <a:lnTo>
                  <a:pt x="5208256" y="2564517"/>
                </a:lnTo>
                <a:lnTo>
                  <a:pt x="5215490" y="2586218"/>
                </a:lnTo>
                <a:lnTo>
                  <a:pt x="5222036" y="2608953"/>
                </a:lnTo>
                <a:lnTo>
                  <a:pt x="5227548" y="2631687"/>
                </a:lnTo>
                <a:lnTo>
                  <a:pt x="5231681" y="2655111"/>
                </a:lnTo>
                <a:lnTo>
                  <a:pt x="5234782" y="2678534"/>
                </a:lnTo>
                <a:lnTo>
                  <a:pt x="5236504" y="2702990"/>
                </a:lnTo>
                <a:lnTo>
                  <a:pt x="5237193" y="2727103"/>
                </a:lnTo>
                <a:lnTo>
                  <a:pt x="5236504" y="2751560"/>
                </a:lnTo>
                <a:lnTo>
                  <a:pt x="5234782" y="2775672"/>
                </a:lnTo>
                <a:lnTo>
                  <a:pt x="5231681" y="2799440"/>
                </a:lnTo>
                <a:lnTo>
                  <a:pt x="5227548" y="2822519"/>
                </a:lnTo>
                <a:lnTo>
                  <a:pt x="5222036" y="2845598"/>
                </a:lnTo>
                <a:lnTo>
                  <a:pt x="5215490" y="2867988"/>
                </a:lnTo>
                <a:lnTo>
                  <a:pt x="5208256" y="2890033"/>
                </a:lnTo>
                <a:lnTo>
                  <a:pt x="5199989" y="2911735"/>
                </a:lnTo>
                <a:lnTo>
                  <a:pt x="5190343" y="2932402"/>
                </a:lnTo>
                <a:lnTo>
                  <a:pt x="5179319" y="2953070"/>
                </a:lnTo>
                <a:lnTo>
                  <a:pt x="5168295" y="2972704"/>
                </a:lnTo>
                <a:lnTo>
                  <a:pt x="5155549" y="2992338"/>
                </a:lnTo>
                <a:lnTo>
                  <a:pt x="5142458" y="3010939"/>
                </a:lnTo>
                <a:lnTo>
                  <a:pt x="5128334" y="3028851"/>
                </a:lnTo>
                <a:lnTo>
                  <a:pt x="5113177" y="3046419"/>
                </a:lnTo>
                <a:lnTo>
                  <a:pt x="5097675" y="3062953"/>
                </a:lnTo>
                <a:lnTo>
                  <a:pt x="5081140" y="3078454"/>
                </a:lnTo>
                <a:lnTo>
                  <a:pt x="5063571" y="3093266"/>
                </a:lnTo>
                <a:lnTo>
                  <a:pt x="5046001" y="3107389"/>
                </a:lnTo>
                <a:lnTo>
                  <a:pt x="5027053" y="3120822"/>
                </a:lnTo>
                <a:lnTo>
                  <a:pt x="5007763" y="3133223"/>
                </a:lnTo>
                <a:lnTo>
                  <a:pt x="4987782" y="3144591"/>
                </a:lnTo>
                <a:lnTo>
                  <a:pt x="4967457" y="3154924"/>
                </a:lnTo>
                <a:lnTo>
                  <a:pt x="4946787" y="3164569"/>
                </a:lnTo>
                <a:lnTo>
                  <a:pt x="4925085" y="3173181"/>
                </a:lnTo>
                <a:lnTo>
                  <a:pt x="4903037" y="3180759"/>
                </a:lnTo>
                <a:lnTo>
                  <a:pt x="4880646" y="3186959"/>
                </a:lnTo>
                <a:lnTo>
                  <a:pt x="4857564" y="3192470"/>
                </a:lnTo>
                <a:lnTo>
                  <a:pt x="4834140" y="3196604"/>
                </a:lnTo>
                <a:lnTo>
                  <a:pt x="4810714" y="3199704"/>
                </a:lnTo>
                <a:lnTo>
                  <a:pt x="4786255" y="3201427"/>
                </a:lnTo>
                <a:lnTo>
                  <a:pt x="4762140" y="3202116"/>
                </a:lnTo>
                <a:lnTo>
                  <a:pt x="1656555" y="3202116"/>
                </a:lnTo>
                <a:lnTo>
                  <a:pt x="1632440" y="3201427"/>
                </a:lnTo>
                <a:lnTo>
                  <a:pt x="1608326" y="3199704"/>
                </a:lnTo>
                <a:lnTo>
                  <a:pt x="1584901" y="3196604"/>
                </a:lnTo>
                <a:lnTo>
                  <a:pt x="1561131" y="3192470"/>
                </a:lnTo>
                <a:lnTo>
                  <a:pt x="1538050" y="3186959"/>
                </a:lnTo>
                <a:lnTo>
                  <a:pt x="1516003" y="3180759"/>
                </a:lnTo>
                <a:lnTo>
                  <a:pt x="1493611" y="3173181"/>
                </a:lnTo>
                <a:lnTo>
                  <a:pt x="1471909" y="3164569"/>
                </a:lnTo>
                <a:lnTo>
                  <a:pt x="1451239" y="3154924"/>
                </a:lnTo>
                <a:lnTo>
                  <a:pt x="1430913" y="3144591"/>
                </a:lnTo>
                <a:lnTo>
                  <a:pt x="1410933" y="3133223"/>
                </a:lnTo>
                <a:lnTo>
                  <a:pt x="1391642" y="3120822"/>
                </a:lnTo>
                <a:lnTo>
                  <a:pt x="1372695" y="3107389"/>
                </a:lnTo>
                <a:lnTo>
                  <a:pt x="1355126" y="3093266"/>
                </a:lnTo>
                <a:lnTo>
                  <a:pt x="1337901" y="3078454"/>
                </a:lnTo>
                <a:lnTo>
                  <a:pt x="1321365" y="3062953"/>
                </a:lnTo>
                <a:lnTo>
                  <a:pt x="1305519" y="3046419"/>
                </a:lnTo>
                <a:lnTo>
                  <a:pt x="1290361" y="3028851"/>
                </a:lnTo>
                <a:lnTo>
                  <a:pt x="1276237" y="3010939"/>
                </a:lnTo>
                <a:lnTo>
                  <a:pt x="1263147" y="2992338"/>
                </a:lnTo>
                <a:lnTo>
                  <a:pt x="1250401" y="2972704"/>
                </a:lnTo>
                <a:lnTo>
                  <a:pt x="1239376" y="2953070"/>
                </a:lnTo>
                <a:lnTo>
                  <a:pt x="1228698" y="2932402"/>
                </a:lnTo>
                <a:lnTo>
                  <a:pt x="1219052" y="2911735"/>
                </a:lnTo>
                <a:lnTo>
                  <a:pt x="1210439" y="2890033"/>
                </a:lnTo>
                <a:lnTo>
                  <a:pt x="1203206" y="2867988"/>
                </a:lnTo>
                <a:lnTo>
                  <a:pt x="1196660" y="2845598"/>
                </a:lnTo>
                <a:lnTo>
                  <a:pt x="1191148" y="2822519"/>
                </a:lnTo>
                <a:lnTo>
                  <a:pt x="1187015" y="2799440"/>
                </a:lnTo>
                <a:lnTo>
                  <a:pt x="1183914" y="2775672"/>
                </a:lnTo>
                <a:lnTo>
                  <a:pt x="1182536" y="2751560"/>
                </a:lnTo>
                <a:lnTo>
                  <a:pt x="1181502" y="2727103"/>
                </a:lnTo>
                <a:lnTo>
                  <a:pt x="1182536" y="2702990"/>
                </a:lnTo>
                <a:lnTo>
                  <a:pt x="1183914" y="2678534"/>
                </a:lnTo>
                <a:lnTo>
                  <a:pt x="1187015" y="2655111"/>
                </a:lnTo>
                <a:lnTo>
                  <a:pt x="1191148" y="2631687"/>
                </a:lnTo>
                <a:lnTo>
                  <a:pt x="1196660" y="2608953"/>
                </a:lnTo>
                <a:lnTo>
                  <a:pt x="1203206" y="2586218"/>
                </a:lnTo>
                <a:lnTo>
                  <a:pt x="1210439" y="2564517"/>
                </a:lnTo>
                <a:lnTo>
                  <a:pt x="1219052" y="2542816"/>
                </a:lnTo>
                <a:lnTo>
                  <a:pt x="1228698" y="2521804"/>
                </a:lnTo>
                <a:lnTo>
                  <a:pt x="1239376" y="2501481"/>
                </a:lnTo>
                <a:lnTo>
                  <a:pt x="1250401" y="2481501"/>
                </a:lnTo>
                <a:lnTo>
                  <a:pt x="1263147" y="2462212"/>
                </a:lnTo>
                <a:lnTo>
                  <a:pt x="1276237" y="2443612"/>
                </a:lnTo>
                <a:lnTo>
                  <a:pt x="1290361" y="2425699"/>
                </a:lnTo>
                <a:lnTo>
                  <a:pt x="1305519" y="2408476"/>
                </a:lnTo>
                <a:lnTo>
                  <a:pt x="1321365" y="2391942"/>
                </a:lnTo>
                <a:lnTo>
                  <a:pt x="1337901" y="2376097"/>
                </a:lnTo>
                <a:lnTo>
                  <a:pt x="1355126" y="2360940"/>
                </a:lnTo>
                <a:lnTo>
                  <a:pt x="1372695" y="2346818"/>
                </a:lnTo>
                <a:lnTo>
                  <a:pt x="1391642" y="2333728"/>
                </a:lnTo>
                <a:lnTo>
                  <a:pt x="1410933" y="2321327"/>
                </a:lnTo>
                <a:lnTo>
                  <a:pt x="1430913" y="2309960"/>
                </a:lnTo>
                <a:lnTo>
                  <a:pt x="1451239" y="2299281"/>
                </a:lnTo>
                <a:lnTo>
                  <a:pt x="1471909" y="2289982"/>
                </a:lnTo>
                <a:lnTo>
                  <a:pt x="1493611" y="2281025"/>
                </a:lnTo>
                <a:lnTo>
                  <a:pt x="1516003" y="2273792"/>
                </a:lnTo>
                <a:lnTo>
                  <a:pt x="1538050" y="2267247"/>
                </a:lnTo>
                <a:lnTo>
                  <a:pt x="1561131" y="2261736"/>
                </a:lnTo>
                <a:lnTo>
                  <a:pt x="1584901" y="2257602"/>
                </a:lnTo>
                <a:lnTo>
                  <a:pt x="1608326" y="2254846"/>
                </a:lnTo>
                <a:lnTo>
                  <a:pt x="1632440" y="2253124"/>
                </a:lnTo>
                <a:close/>
                <a:moveTo>
                  <a:pt x="474905" y="1126044"/>
                </a:moveTo>
                <a:lnTo>
                  <a:pt x="5654443" y="1126044"/>
                </a:lnTo>
                <a:lnTo>
                  <a:pt x="5678550" y="1126734"/>
                </a:lnTo>
                <a:lnTo>
                  <a:pt x="5702657" y="1128800"/>
                </a:lnTo>
                <a:lnTo>
                  <a:pt x="5726075" y="1131900"/>
                </a:lnTo>
                <a:lnTo>
                  <a:pt x="5749837" y="1136034"/>
                </a:lnTo>
                <a:lnTo>
                  <a:pt x="5772912" y="1140856"/>
                </a:lnTo>
                <a:lnTo>
                  <a:pt x="5794952" y="1147401"/>
                </a:lnTo>
                <a:lnTo>
                  <a:pt x="5817337" y="1155324"/>
                </a:lnTo>
                <a:lnTo>
                  <a:pt x="5839034" y="1163591"/>
                </a:lnTo>
                <a:lnTo>
                  <a:pt x="5859697" y="1173235"/>
                </a:lnTo>
                <a:lnTo>
                  <a:pt x="5880015" y="1183569"/>
                </a:lnTo>
                <a:lnTo>
                  <a:pt x="5899989" y="1195281"/>
                </a:lnTo>
                <a:lnTo>
                  <a:pt x="5919275" y="1207338"/>
                </a:lnTo>
                <a:lnTo>
                  <a:pt x="5938216" y="1220771"/>
                </a:lnTo>
                <a:lnTo>
                  <a:pt x="5955780" y="1234894"/>
                </a:lnTo>
                <a:lnTo>
                  <a:pt x="5972998" y="1249706"/>
                </a:lnTo>
                <a:lnTo>
                  <a:pt x="5989529" y="1265552"/>
                </a:lnTo>
                <a:lnTo>
                  <a:pt x="6005370" y="1282086"/>
                </a:lnTo>
                <a:lnTo>
                  <a:pt x="6020523" y="1299308"/>
                </a:lnTo>
                <a:lnTo>
                  <a:pt x="6034644" y="1317565"/>
                </a:lnTo>
                <a:lnTo>
                  <a:pt x="6047730" y="1335821"/>
                </a:lnTo>
                <a:lnTo>
                  <a:pt x="6060472" y="1355112"/>
                </a:lnTo>
                <a:lnTo>
                  <a:pt x="6071492" y="1375090"/>
                </a:lnTo>
                <a:lnTo>
                  <a:pt x="6082169" y="1395413"/>
                </a:lnTo>
                <a:lnTo>
                  <a:pt x="6091811" y="1416770"/>
                </a:lnTo>
                <a:lnTo>
                  <a:pt x="6100421" y="1438126"/>
                </a:lnTo>
                <a:lnTo>
                  <a:pt x="6107652" y="1460172"/>
                </a:lnTo>
                <a:lnTo>
                  <a:pt x="6114196" y="1482906"/>
                </a:lnTo>
                <a:lnTo>
                  <a:pt x="6119706" y="1505641"/>
                </a:lnTo>
                <a:lnTo>
                  <a:pt x="6123839" y="1529065"/>
                </a:lnTo>
                <a:lnTo>
                  <a:pt x="6126938" y="1552832"/>
                </a:lnTo>
                <a:lnTo>
                  <a:pt x="6128316" y="1576600"/>
                </a:lnTo>
                <a:lnTo>
                  <a:pt x="6129349" y="1600712"/>
                </a:lnTo>
                <a:lnTo>
                  <a:pt x="6128316" y="1625514"/>
                </a:lnTo>
                <a:lnTo>
                  <a:pt x="6126938" y="1649281"/>
                </a:lnTo>
                <a:lnTo>
                  <a:pt x="6123839" y="1673049"/>
                </a:lnTo>
                <a:lnTo>
                  <a:pt x="6119706" y="1696473"/>
                </a:lnTo>
                <a:lnTo>
                  <a:pt x="6114196" y="1719208"/>
                </a:lnTo>
                <a:lnTo>
                  <a:pt x="6107652" y="1741942"/>
                </a:lnTo>
                <a:lnTo>
                  <a:pt x="6100421" y="1763988"/>
                </a:lnTo>
                <a:lnTo>
                  <a:pt x="6091811" y="1785344"/>
                </a:lnTo>
                <a:lnTo>
                  <a:pt x="6082169" y="1806701"/>
                </a:lnTo>
                <a:lnTo>
                  <a:pt x="6071492" y="1827024"/>
                </a:lnTo>
                <a:lnTo>
                  <a:pt x="6060472" y="1847002"/>
                </a:lnTo>
                <a:lnTo>
                  <a:pt x="6047730" y="1866293"/>
                </a:lnTo>
                <a:lnTo>
                  <a:pt x="6034644" y="1884549"/>
                </a:lnTo>
                <a:lnTo>
                  <a:pt x="6020523" y="1902806"/>
                </a:lnTo>
                <a:lnTo>
                  <a:pt x="6005370" y="1920028"/>
                </a:lnTo>
                <a:lnTo>
                  <a:pt x="5989529" y="1936562"/>
                </a:lnTo>
                <a:lnTo>
                  <a:pt x="5972998" y="1952408"/>
                </a:lnTo>
                <a:lnTo>
                  <a:pt x="5955780" y="1967220"/>
                </a:lnTo>
                <a:lnTo>
                  <a:pt x="5938216" y="1980998"/>
                </a:lnTo>
                <a:lnTo>
                  <a:pt x="5919275" y="1994432"/>
                </a:lnTo>
                <a:lnTo>
                  <a:pt x="5899989" y="2006832"/>
                </a:lnTo>
                <a:lnTo>
                  <a:pt x="5880015" y="2018545"/>
                </a:lnTo>
                <a:lnTo>
                  <a:pt x="5859697" y="2028878"/>
                </a:lnTo>
                <a:lnTo>
                  <a:pt x="5839034" y="2038523"/>
                </a:lnTo>
                <a:lnTo>
                  <a:pt x="5817337" y="2046790"/>
                </a:lnTo>
                <a:lnTo>
                  <a:pt x="5794952" y="2054713"/>
                </a:lnTo>
                <a:lnTo>
                  <a:pt x="5772912" y="2060569"/>
                </a:lnTo>
                <a:lnTo>
                  <a:pt x="5749837" y="2066080"/>
                </a:lnTo>
                <a:lnTo>
                  <a:pt x="5726075" y="2070214"/>
                </a:lnTo>
                <a:lnTo>
                  <a:pt x="5702657" y="2073313"/>
                </a:lnTo>
                <a:lnTo>
                  <a:pt x="5678550" y="2075380"/>
                </a:lnTo>
                <a:lnTo>
                  <a:pt x="5654443" y="2076070"/>
                </a:lnTo>
                <a:lnTo>
                  <a:pt x="474905" y="2076070"/>
                </a:lnTo>
                <a:lnTo>
                  <a:pt x="450798" y="2075380"/>
                </a:lnTo>
                <a:lnTo>
                  <a:pt x="426691" y="2073313"/>
                </a:lnTo>
                <a:lnTo>
                  <a:pt x="403273" y="2070214"/>
                </a:lnTo>
                <a:lnTo>
                  <a:pt x="379511" y="2066080"/>
                </a:lnTo>
                <a:lnTo>
                  <a:pt x="356438" y="2060569"/>
                </a:lnTo>
                <a:lnTo>
                  <a:pt x="334397" y="2054713"/>
                </a:lnTo>
                <a:lnTo>
                  <a:pt x="312012" y="2046790"/>
                </a:lnTo>
                <a:lnTo>
                  <a:pt x="290316" y="2038523"/>
                </a:lnTo>
                <a:lnTo>
                  <a:pt x="269653" y="2028878"/>
                </a:lnTo>
                <a:lnTo>
                  <a:pt x="249333" y="2018545"/>
                </a:lnTo>
                <a:lnTo>
                  <a:pt x="229360" y="2006832"/>
                </a:lnTo>
                <a:lnTo>
                  <a:pt x="210074" y="1994432"/>
                </a:lnTo>
                <a:lnTo>
                  <a:pt x="191133" y="1980998"/>
                </a:lnTo>
                <a:lnTo>
                  <a:pt x="173569" y="1967220"/>
                </a:lnTo>
                <a:lnTo>
                  <a:pt x="156350" y="1952408"/>
                </a:lnTo>
                <a:lnTo>
                  <a:pt x="139820" y="1936562"/>
                </a:lnTo>
                <a:lnTo>
                  <a:pt x="123978" y="1920028"/>
                </a:lnTo>
                <a:lnTo>
                  <a:pt x="108825" y="1902806"/>
                </a:lnTo>
                <a:lnTo>
                  <a:pt x="94706" y="1884549"/>
                </a:lnTo>
                <a:lnTo>
                  <a:pt x="81619" y="1866293"/>
                </a:lnTo>
                <a:lnTo>
                  <a:pt x="68876" y="1847002"/>
                </a:lnTo>
                <a:lnTo>
                  <a:pt x="57856" y="1827024"/>
                </a:lnTo>
                <a:lnTo>
                  <a:pt x="47181" y="1806701"/>
                </a:lnTo>
                <a:lnTo>
                  <a:pt x="37538" y="1785344"/>
                </a:lnTo>
                <a:lnTo>
                  <a:pt x="28927" y="1763988"/>
                </a:lnTo>
                <a:lnTo>
                  <a:pt x="21696" y="1741942"/>
                </a:lnTo>
                <a:lnTo>
                  <a:pt x="15153" y="1719208"/>
                </a:lnTo>
                <a:lnTo>
                  <a:pt x="9643" y="1696473"/>
                </a:lnTo>
                <a:lnTo>
                  <a:pt x="5510" y="1673049"/>
                </a:lnTo>
                <a:lnTo>
                  <a:pt x="2410" y="1649281"/>
                </a:lnTo>
                <a:lnTo>
                  <a:pt x="1033" y="1625514"/>
                </a:lnTo>
                <a:lnTo>
                  <a:pt x="0" y="1600712"/>
                </a:lnTo>
                <a:lnTo>
                  <a:pt x="1033" y="1576600"/>
                </a:lnTo>
                <a:lnTo>
                  <a:pt x="2410" y="1552832"/>
                </a:lnTo>
                <a:lnTo>
                  <a:pt x="5510" y="1529065"/>
                </a:lnTo>
                <a:lnTo>
                  <a:pt x="9643" y="1505641"/>
                </a:lnTo>
                <a:lnTo>
                  <a:pt x="15153" y="1482906"/>
                </a:lnTo>
                <a:lnTo>
                  <a:pt x="21696" y="1460172"/>
                </a:lnTo>
                <a:lnTo>
                  <a:pt x="28927" y="1438126"/>
                </a:lnTo>
                <a:lnTo>
                  <a:pt x="37538" y="1416770"/>
                </a:lnTo>
                <a:lnTo>
                  <a:pt x="47181" y="1395413"/>
                </a:lnTo>
                <a:lnTo>
                  <a:pt x="57856" y="1375090"/>
                </a:lnTo>
                <a:lnTo>
                  <a:pt x="68876" y="1355112"/>
                </a:lnTo>
                <a:lnTo>
                  <a:pt x="81619" y="1335821"/>
                </a:lnTo>
                <a:lnTo>
                  <a:pt x="94706" y="1317565"/>
                </a:lnTo>
                <a:lnTo>
                  <a:pt x="108825" y="1299308"/>
                </a:lnTo>
                <a:lnTo>
                  <a:pt x="123978" y="1282086"/>
                </a:lnTo>
                <a:lnTo>
                  <a:pt x="139820" y="1265552"/>
                </a:lnTo>
                <a:lnTo>
                  <a:pt x="156350" y="1249706"/>
                </a:lnTo>
                <a:lnTo>
                  <a:pt x="173569" y="1234894"/>
                </a:lnTo>
                <a:lnTo>
                  <a:pt x="191133" y="1220771"/>
                </a:lnTo>
                <a:lnTo>
                  <a:pt x="210074" y="1207338"/>
                </a:lnTo>
                <a:lnTo>
                  <a:pt x="229360" y="1195281"/>
                </a:lnTo>
                <a:lnTo>
                  <a:pt x="249333" y="1183569"/>
                </a:lnTo>
                <a:lnTo>
                  <a:pt x="269653" y="1173235"/>
                </a:lnTo>
                <a:lnTo>
                  <a:pt x="290316" y="1163591"/>
                </a:lnTo>
                <a:lnTo>
                  <a:pt x="312012" y="1155324"/>
                </a:lnTo>
                <a:lnTo>
                  <a:pt x="334397" y="1147401"/>
                </a:lnTo>
                <a:lnTo>
                  <a:pt x="356438" y="1140856"/>
                </a:lnTo>
                <a:lnTo>
                  <a:pt x="379511" y="1136034"/>
                </a:lnTo>
                <a:lnTo>
                  <a:pt x="403273" y="1131900"/>
                </a:lnTo>
                <a:lnTo>
                  <a:pt x="426691" y="1128800"/>
                </a:lnTo>
                <a:lnTo>
                  <a:pt x="450798" y="1126734"/>
                </a:lnTo>
                <a:close/>
                <a:moveTo>
                  <a:pt x="4241914" y="0"/>
                </a:moveTo>
                <a:lnTo>
                  <a:pt x="4761626" y="0"/>
                </a:lnTo>
                <a:lnTo>
                  <a:pt x="4785766" y="1033"/>
                </a:lnTo>
                <a:lnTo>
                  <a:pt x="4810253" y="2411"/>
                </a:lnTo>
                <a:lnTo>
                  <a:pt x="4833702" y="5511"/>
                </a:lnTo>
                <a:lnTo>
                  <a:pt x="4857153" y="9645"/>
                </a:lnTo>
                <a:lnTo>
                  <a:pt x="4880260" y="15156"/>
                </a:lnTo>
                <a:lnTo>
                  <a:pt x="4902675" y="21701"/>
                </a:lnTo>
                <a:lnTo>
                  <a:pt x="4924746" y="28934"/>
                </a:lnTo>
                <a:lnTo>
                  <a:pt x="4946472" y="37546"/>
                </a:lnTo>
                <a:lnTo>
                  <a:pt x="4967165" y="47190"/>
                </a:lnTo>
                <a:lnTo>
                  <a:pt x="4987513" y="57869"/>
                </a:lnTo>
                <a:lnTo>
                  <a:pt x="5007514" y="68892"/>
                </a:lnTo>
                <a:lnTo>
                  <a:pt x="5026826" y="81637"/>
                </a:lnTo>
                <a:lnTo>
                  <a:pt x="5045794" y="94726"/>
                </a:lnTo>
                <a:lnTo>
                  <a:pt x="5063382" y="108849"/>
                </a:lnTo>
                <a:lnTo>
                  <a:pt x="5080971" y="124006"/>
                </a:lnTo>
                <a:lnTo>
                  <a:pt x="5097524" y="139851"/>
                </a:lnTo>
                <a:lnTo>
                  <a:pt x="5113043" y="156386"/>
                </a:lnTo>
                <a:lnTo>
                  <a:pt x="5128217" y="173608"/>
                </a:lnTo>
                <a:lnTo>
                  <a:pt x="5142358" y="191176"/>
                </a:lnTo>
                <a:lnTo>
                  <a:pt x="5155461" y="210121"/>
                </a:lnTo>
                <a:lnTo>
                  <a:pt x="5168222" y="229411"/>
                </a:lnTo>
                <a:lnTo>
                  <a:pt x="5179257" y="249390"/>
                </a:lnTo>
                <a:lnTo>
                  <a:pt x="5190293" y="269713"/>
                </a:lnTo>
                <a:lnTo>
                  <a:pt x="5199950" y="290380"/>
                </a:lnTo>
                <a:lnTo>
                  <a:pt x="5208227" y="312081"/>
                </a:lnTo>
                <a:lnTo>
                  <a:pt x="5215469" y="334471"/>
                </a:lnTo>
                <a:lnTo>
                  <a:pt x="5222021" y="356517"/>
                </a:lnTo>
                <a:lnTo>
                  <a:pt x="5227539" y="379596"/>
                </a:lnTo>
                <a:lnTo>
                  <a:pt x="5231676" y="403020"/>
                </a:lnTo>
                <a:lnTo>
                  <a:pt x="5234780" y="426443"/>
                </a:lnTo>
                <a:lnTo>
                  <a:pt x="5236505" y="450899"/>
                </a:lnTo>
                <a:lnTo>
                  <a:pt x="5237195" y="475012"/>
                </a:lnTo>
                <a:lnTo>
                  <a:pt x="5236505" y="499125"/>
                </a:lnTo>
                <a:lnTo>
                  <a:pt x="5234780" y="523581"/>
                </a:lnTo>
                <a:lnTo>
                  <a:pt x="5231676" y="547004"/>
                </a:lnTo>
                <a:lnTo>
                  <a:pt x="5227539" y="570428"/>
                </a:lnTo>
                <a:lnTo>
                  <a:pt x="5222021" y="593507"/>
                </a:lnTo>
                <a:lnTo>
                  <a:pt x="5215469" y="615897"/>
                </a:lnTo>
                <a:lnTo>
                  <a:pt x="5208227" y="637598"/>
                </a:lnTo>
                <a:lnTo>
                  <a:pt x="5199950" y="659644"/>
                </a:lnTo>
                <a:lnTo>
                  <a:pt x="5190293" y="680311"/>
                </a:lnTo>
                <a:lnTo>
                  <a:pt x="5179257" y="700634"/>
                </a:lnTo>
                <a:lnTo>
                  <a:pt x="5168222" y="720613"/>
                </a:lnTo>
                <a:lnTo>
                  <a:pt x="5155461" y="739903"/>
                </a:lnTo>
                <a:lnTo>
                  <a:pt x="5142358" y="758848"/>
                </a:lnTo>
                <a:lnTo>
                  <a:pt x="5128217" y="776416"/>
                </a:lnTo>
                <a:lnTo>
                  <a:pt x="5113043" y="793638"/>
                </a:lnTo>
                <a:lnTo>
                  <a:pt x="5097524" y="810173"/>
                </a:lnTo>
                <a:lnTo>
                  <a:pt x="5080971" y="826018"/>
                </a:lnTo>
                <a:lnTo>
                  <a:pt x="5063382" y="841175"/>
                </a:lnTo>
                <a:lnTo>
                  <a:pt x="5045794" y="855298"/>
                </a:lnTo>
                <a:lnTo>
                  <a:pt x="5026826" y="868387"/>
                </a:lnTo>
                <a:lnTo>
                  <a:pt x="5007514" y="881132"/>
                </a:lnTo>
                <a:lnTo>
                  <a:pt x="4987513" y="892155"/>
                </a:lnTo>
                <a:lnTo>
                  <a:pt x="4967165" y="902833"/>
                </a:lnTo>
                <a:lnTo>
                  <a:pt x="4946472" y="912478"/>
                </a:lnTo>
                <a:lnTo>
                  <a:pt x="4924746" y="921090"/>
                </a:lnTo>
                <a:lnTo>
                  <a:pt x="4902675" y="928324"/>
                </a:lnTo>
                <a:lnTo>
                  <a:pt x="4880260" y="934868"/>
                </a:lnTo>
                <a:lnTo>
                  <a:pt x="4857153" y="940379"/>
                </a:lnTo>
                <a:lnTo>
                  <a:pt x="4833702" y="944513"/>
                </a:lnTo>
                <a:lnTo>
                  <a:pt x="4810253" y="947613"/>
                </a:lnTo>
                <a:lnTo>
                  <a:pt x="4785766" y="948991"/>
                </a:lnTo>
                <a:lnTo>
                  <a:pt x="4761626" y="950024"/>
                </a:lnTo>
                <a:lnTo>
                  <a:pt x="4241914" y="950024"/>
                </a:lnTo>
                <a:lnTo>
                  <a:pt x="4217428" y="948991"/>
                </a:lnTo>
                <a:lnTo>
                  <a:pt x="4193632" y="947613"/>
                </a:lnTo>
                <a:lnTo>
                  <a:pt x="4169837" y="944513"/>
                </a:lnTo>
                <a:lnTo>
                  <a:pt x="4146386" y="940379"/>
                </a:lnTo>
                <a:lnTo>
                  <a:pt x="4123625" y="934868"/>
                </a:lnTo>
                <a:lnTo>
                  <a:pt x="4100864" y="928324"/>
                </a:lnTo>
                <a:lnTo>
                  <a:pt x="4078792" y="921090"/>
                </a:lnTo>
                <a:lnTo>
                  <a:pt x="4057410" y="912478"/>
                </a:lnTo>
                <a:lnTo>
                  <a:pt x="4036374" y="902833"/>
                </a:lnTo>
                <a:lnTo>
                  <a:pt x="4015681" y="892155"/>
                </a:lnTo>
                <a:lnTo>
                  <a:pt x="3995680" y="881132"/>
                </a:lnTo>
                <a:lnTo>
                  <a:pt x="3976367" y="868387"/>
                </a:lnTo>
                <a:lnTo>
                  <a:pt x="3958089" y="855298"/>
                </a:lnTo>
                <a:lnTo>
                  <a:pt x="3939811" y="841175"/>
                </a:lnTo>
                <a:lnTo>
                  <a:pt x="3922568" y="826018"/>
                </a:lnTo>
                <a:lnTo>
                  <a:pt x="3906014" y="810173"/>
                </a:lnTo>
                <a:lnTo>
                  <a:pt x="3890150" y="793638"/>
                </a:lnTo>
                <a:lnTo>
                  <a:pt x="3875320" y="776416"/>
                </a:lnTo>
                <a:lnTo>
                  <a:pt x="3861527" y="758848"/>
                </a:lnTo>
                <a:lnTo>
                  <a:pt x="3848077" y="739903"/>
                </a:lnTo>
                <a:lnTo>
                  <a:pt x="3835662" y="720613"/>
                </a:lnTo>
                <a:lnTo>
                  <a:pt x="3823937" y="700634"/>
                </a:lnTo>
                <a:lnTo>
                  <a:pt x="3813591" y="680311"/>
                </a:lnTo>
                <a:lnTo>
                  <a:pt x="3803934" y="659644"/>
                </a:lnTo>
                <a:lnTo>
                  <a:pt x="3795658" y="637598"/>
                </a:lnTo>
                <a:lnTo>
                  <a:pt x="3787725" y="615897"/>
                </a:lnTo>
                <a:lnTo>
                  <a:pt x="3781173" y="593507"/>
                </a:lnTo>
                <a:lnTo>
                  <a:pt x="3776344" y="570428"/>
                </a:lnTo>
                <a:lnTo>
                  <a:pt x="3772205" y="547004"/>
                </a:lnTo>
                <a:lnTo>
                  <a:pt x="3769102" y="523581"/>
                </a:lnTo>
                <a:lnTo>
                  <a:pt x="3767033" y="499125"/>
                </a:lnTo>
                <a:lnTo>
                  <a:pt x="3766344" y="475012"/>
                </a:lnTo>
                <a:lnTo>
                  <a:pt x="3767033" y="450899"/>
                </a:lnTo>
                <a:lnTo>
                  <a:pt x="3769102" y="426443"/>
                </a:lnTo>
                <a:lnTo>
                  <a:pt x="3772205" y="403020"/>
                </a:lnTo>
                <a:lnTo>
                  <a:pt x="3776344" y="379596"/>
                </a:lnTo>
                <a:lnTo>
                  <a:pt x="3781173" y="356517"/>
                </a:lnTo>
                <a:lnTo>
                  <a:pt x="3787725" y="334471"/>
                </a:lnTo>
                <a:lnTo>
                  <a:pt x="3795658" y="312081"/>
                </a:lnTo>
                <a:lnTo>
                  <a:pt x="3803934" y="290380"/>
                </a:lnTo>
                <a:lnTo>
                  <a:pt x="3813591" y="269713"/>
                </a:lnTo>
                <a:lnTo>
                  <a:pt x="3823937" y="249390"/>
                </a:lnTo>
                <a:lnTo>
                  <a:pt x="3835662" y="229411"/>
                </a:lnTo>
                <a:lnTo>
                  <a:pt x="3848077" y="210121"/>
                </a:lnTo>
                <a:lnTo>
                  <a:pt x="3861527" y="191176"/>
                </a:lnTo>
                <a:lnTo>
                  <a:pt x="3875320" y="173608"/>
                </a:lnTo>
                <a:lnTo>
                  <a:pt x="3890150" y="156386"/>
                </a:lnTo>
                <a:lnTo>
                  <a:pt x="3906014" y="139851"/>
                </a:lnTo>
                <a:lnTo>
                  <a:pt x="3922568" y="124006"/>
                </a:lnTo>
                <a:lnTo>
                  <a:pt x="3939811" y="108849"/>
                </a:lnTo>
                <a:lnTo>
                  <a:pt x="3958089" y="94726"/>
                </a:lnTo>
                <a:lnTo>
                  <a:pt x="3976367" y="81637"/>
                </a:lnTo>
                <a:lnTo>
                  <a:pt x="3995680" y="68892"/>
                </a:lnTo>
                <a:lnTo>
                  <a:pt x="4015681" y="57869"/>
                </a:lnTo>
                <a:lnTo>
                  <a:pt x="4036374" y="47190"/>
                </a:lnTo>
                <a:lnTo>
                  <a:pt x="4057410" y="37546"/>
                </a:lnTo>
                <a:lnTo>
                  <a:pt x="4078792" y="28934"/>
                </a:lnTo>
                <a:lnTo>
                  <a:pt x="4100864" y="21701"/>
                </a:lnTo>
                <a:lnTo>
                  <a:pt x="4123625" y="15156"/>
                </a:lnTo>
                <a:lnTo>
                  <a:pt x="4146386" y="9645"/>
                </a:lnTo>
                <a:lnTo>
                  <a:pt x="4169837" y="5511"/>
                </a:lnTo>
                <a:lnTo>
                  <a:pt x="4193632" y="2411"/>
                </a:lnTo>
                <a:lnTo>
                  <a:pt x="4217428" y="1033"/>
                </a:lnTo>
                <a:close/>
                <a:moveTo>
                  <a:pt x="839005" y="0"/>
                </a:moveTo>
                <a:lnTo>
                  <a:pt x="3069600" y="0"/>
                </a:lnTo>
                <a:lnTo>
                  <a:pt x="3094052" y="1033"/>
                </a:lnTo>
                <a:lnTo>
                  <a:pt x="3117815" y="2411"/>
                </a:lnTo>
                <a:lnTo>
                  <a:pt x="3141922" y="5511"/>
                </a:lnTo>
                <a:lnTo>
                  <a:pt x="3164995" y="9645"/>
                </a:lnTo>
                <a:lnTo>
                  <a:pt x="3188070" y="15156"/>
                </a:lnTo>
                <a:lnTo>
                  <a:pt x="3210455" y="21701"/>
                </a:lnTo>
                <a:lnTo>
                  <a:pt x="3232495" y="28934"/>
                </a:lnTo>
                <a:lnTo>
                  <a:pt x="3254192" y="37546"/>
                </a:lnTo>
                <a:lnTo>
                  <a:pt x="3275200" y="47190"/>
                </a:lnTo>
                <a:lnTo>
                  <a:pt x="3295519" y="57869"/>
                </a:lnTo>
                <a:lnTo>
                  <a:pt x="3315492" y="68892"/>
                </a:lnTo>
                <a:lnTo>
                  <a:pt x="3334778" y="81637"/>
                </a:lnTo>
                <a:lnTo>
                  <a:pt x="3353375" y="94726"/>
                </a:lnTo>
                <a:lnTo>
                  <a:pt x="3371283" y="108849"/>
                </a:lnTo>
                <a:lnTo>
                  <a:pt x="3388503" y="124006"/>
                </a:lnTo>
                <a:lnTo>
                  <a:pt x="3405033" y="139851"/>
                </a:lnTo>
                <a:lnTo>
                  <a:pt x="3420875" y="156386"/>
                </a:lnTo>
                <a:lnTo>
                  <a:pt x="3436028" y="173608"/>
                </a:lnTo>
                <a:lnTo>
                  <a:pt x="3449804" y="191176"/>
                </a:lnTo>
                <a:lnTo>
                  <a:pt x="3463234" y="210121"/>
                </a:lnTo>
                <a:lnTo>
                  <a:pt x="3475632" y="229411"/>
                </a:lnTo>
                <a:lnTo>
                  <a:pt x="3486998" y="249390"/>
                </a:lnTo>
                <a:lnTo>
                  <a:pt x="3497329" y="269713"/>
                </a:lnTo>
                <a:lnTo>
                  <a:pt x="3506972" y="290380"/>
                </a:lnTo>
                <a:lnTo>
                  <a:pt x="3515582" y="312081"/>
                </a:lnTo>
                <a:lnTo>
                  <a:pt x="3523158" y="334471"/>
                </a:lnTo>
                <a:lnTo>
                  <a:pt x="3529357" y="356517"/>
                </a:lnTo>
                <a:lnTo>
                  <a:pt x="3534867" y="379596"/>
                </a:lnTo>
                <a:lnTo>
                  <a:pt x="3539000" y="403020"/>
                </a:lnTo>
                <a:lnTo>
                  <a:pt x="3542100" y="426443"/>
                </a:lnTo>
                <a:lnTo>
                  <a:pt x="3543821" y="450899"/>
                </a:lnTo>
                <a:lnTo>
                  <a:pt x="3544510" y="475012"/>
                </a:lnTo>
                <a:lnTo>
                  <a:pt x="3543821" y="499125"/>
                </a:lnTo>
                <a:lnTo>
                  <a:pt x="3542100" y="523581"/>
                </a:lnTo>
                <a:lnTo>
                  <a:pt x="3539000" y="547004"/>
                </a:lnTo>
                <a:lnTo>
                  <a:pt x="3534867" y="570428"/>
                </a:lnTo>
                <a:lnTo>
                  <a:pt x="3529357" y="593507"/>
                </a:lnTo>
                <a:lnTo>
                  <a:pt x="3523158" y="615897"/>
                </a:lnTo>
                <a:lnTo>
                  <a:pt x="3515582" y="637598"/>
                </a:lnTo>
                <a:lnTo>
                  <a:pt x="3506972" y="659644"/>
                </a:lnTo>
                <a:lnTo>
                  <a:pt x="3497329" y="680311"/>
                </a:lnTo>
                <a:lnTo>
                  <a:pt x="3486998" y="700634"/>
                </a:lnTo>
                <a:lnTo>
                  <a:pt x="3475632" y="720613"/>
                </a:lnTo>
                <a:lnTo>
                  <a:pt x="3463234" y="739903"/>
                </a:lnTo>
                <a:lnTo>
                  <a:pt x="3449804" y="758848"/>
                </a:lnTo>
                <a:lnTo>
                  <a:pt x="3436028" y="776416"/>
                </a:lnTo>
                <a:lnTo>
                  <a:pt x="3420875" y="793638"/>
                </a:lnTo>
                <a:lnTo>
                  <a:pt x="3405033" y="810173"/>
                </a:lnTo>
                <a:lnTo>
                  <a:pt x="3388503" y="826018"/>
                </a:lnTo>
                <a:lnTo>
                  <a:pt x="3371283" y="841175"/>
                </a:lnTo>
                <a:lnTo>
                  <a:pt x="3353375" y="855298"/>
                </a:lnTo>
                <a:lnTo>
                  <a:pt x="3334778" y="868387"/>
                </a:lnTo>
                <a:lnTo>
                  <a:pt x="3315492" y="881132"/>
                </a:lnTo>
                <a:lnTo>
                  <a:pt x="3295519" y="892155"/>
                </a:lnTo>
                <a:lnTo>
                  <a:pt x="3275200" y="902833"/>
                </a:lnTo>
                <a:lnTo>
                  <a:pt x="3254192" y="912478"/>
                </a:lnTo>
                <a:lnTo>
                  <a:pt x="3232495" y="921090"/>
                </a:lnTo>
                <a:lnTo>
                  <a:pt x="3210455" y="928324"/>
                </a:lnTo>
                <a:lnTo>
                  <a:pt x="3188070" y="934868"/>
                </a:lnTo>
                <a:lnTo>
                  <a:pt x="3164995" y="940379"/>
                </a:lnTo>
                <a:lnTo>
                  <a:pt x="3141922" y="944513"/>
                </a:lnTo>
                <a:lnTo>
                  <a:pt x="3117815" y="947613"/>
                </a:lnTo>
                <a:lnTo>
                  <a:pt x="3094052" y="948991"/>
                </a:lnTo>
                <a:lnTo>
                  <a:pt x="3069600" y="950024"/>
                </a:lnTo>
                <a:lnTo>
                  <a:pt x="839005" y="950024"/>
                </a:lnTo>
                <a:lnTo>
                  <a:pt x="814209" y="948991"/>
                </a:lnTo>
                <a:lnTo>
                  <a:pt x="790447" y="947613"/>
                </a:lnTo>
                <a:lnTo>
                  <a:pt x="766685" y="944513"/>
                </a:lnTo>
                <a:lnTo>
                  <a:pt x="743610" y="940379"/>
                </a:lnTo>
                <a:lnTo>
                  <a:pt x="720537" y="934868"/>
                </a:lnTo>
                <a:lnTo>
                  <a:pt x="697807" y="928324"/>
                </a:lnTo>
                <a:lnTo>
                  <a:pt x="675766" y="921090"/>
                </a:lnTo>
                <a:lnTo>
                  <a:pt x="654414" y="912478"/>
                </a:lnTo>
                <a:lnTo>
                  <a:pt x="633062" y="902833"/>
                </a:lnTo>
                <a:lnTo>
                  <a:pt x="612744" y="892155"/>
                </a:lnTo>
                <a:lnTo>
                  <a:pt x="593113" y="881132"/>
                </a:lnTo>
                <a:lnTo>
                  <a:pt x="573483" y="868387"/>
                </a:lnTo>
                <a:lnTo>
                  <a:pt x="555230" y="855298"/>
                </a:lnTo>
                <a:lnTo>
                  <a:pt x="536978" y="841175"/>
                </a:lnTo>
                <a:lnTo>
                  <a:pt x="519759" y="826018"/>
                </a:lnTo>
                <a:lnTo>
                  <a:pt x="503228" y="810173"/>
                </a:lnTo>
                <a:lnTo>
                  <a:pt x="487386" y="793638"/>
                </a:lnTo>
                <a:lnTo>
                  <a:pt x="472922" y="776416"/>
                </a:lnTo>
                <a:lnTo>
                  <a:pt x="458801" y="758848"/>
                </a:lnTo>
                <a:lnTo>
                  <a:pt x="445371" y="739903"/>
                </a:lnTo>
                <a:lnTo>
                  <a:pt x="432973" y="720613"/>
                </a:lnTo>
                <a:lnTo>
                  <a:pt x="421264" y="700634"/>
                </a:lnTo>
                <a:lnTo>
                  <a:pt x="410932" y="680311"/>
                </a:lnTo>
                <a:lnTo>
                  <a:pt x="401289" y="659644"/>
                </a:lnTo>
                <a:lnTo>
                  <a:pt x="393024" y="637598"/>
                </a:lnTo>
                <a:lnTo>
                  <a:pt x="385103" y="615897"/>
                </a:lnTo>
                <a:lnTo>
                  <a:pt x="378904" y="593507"/>
                </a:lnTo>
                <a:lnTo>
                  <a:pt x="373738" y="570428"/>
                </a:lnTo>
                <a:lnTo>
                  <a:pt x="369605" y="547004"/>
                </a:lnTo>
                <a:lnTo>
                  <a:pt x="366507" y="523581"/>
                </a:lnTo>
                <a:lnTo>
                  <a:pt x="364440" y="499125"/>
                </a:lnTo>
                <a:lnTo>
                  <a:pt x="364095" y="475012"/>
                </a:lnTo>
                <a:lnTo>
                  <a:pt x="364440" y="450899"/>
                </a:lnTo>
                <a:lnTo>
                  <a:pt x="366507" y="426443"/>
                </a:lnTo>
                <a:lnTo>
                  <a:pt x="369605" y="403020"/>
                </a:lnTo>
                <a:lnTo>
                  <a:pt x="373738" y="379596"/>
                </a:lnTo>
                <a:lnTo>
                  <a:pt x="378904" y="356517"/>
                </a:lnTo>
                <a:lnTo>
                  <a:pt x="385103" y="334471"/>
                </a:lnTo>
                <a:lnTo>
                  <a:pt x="393024" y="312081"/>
                </a:lnTo>
                <a:lnTo>
                  <a:pt x="401289" y="290380"/>
                </a:lnTo>
                <a:lnTo>
                  <a:pt x="410932" y="269713"/>
                </a:lnTo>
                <a:lnTo>
                  <a:pt x="421264" y="249390"/>
                </a:lnTo>
                <a:lnTo>
                  <a:pt x="432973" y="229411"/>
                </a:lnTo>
                <a:lnTo>
                  <a:pt x="445371" y="210121"/>
                </a:lnTo>
                <a:lnTo>
                  <a:pt x="458801" y="191176"/>
                </a:lnTo>
                <a:lnTo>
                  <a:pt x="472922" y="173608"/>
                </a:lnTo>
                <a:lnTo>
                  <a:pt x="487386" y="156386"/>
                </a:lnTo>
                <a:lnTo>
                  <a:pt x="503228" y="139851"/>
                </a:lnTo>
                <a:lnTo>
                  <a:pt x="519759" y="124006"/>
                </a:lnTo>
                <a:lnTo>
                  <a:pt x="536978" y="108849"/>
                </a:lnTo>
                <a:lnTo>
                  <a:pt x="555230" y="94726"/>
                </a:lnTo>
                <a:lnTo>
                  <a:pt x="573483" y="81637"/>
                </a:lnTo>
                <a:lnTo>
                  <a:pt x="593113" y="68892"/>
                </a:lnTo>
                <a:lnTo>
                  <a:pt x="612744" y="57869"/>
                </a:lnTo>
                <a:lnTo>
                  <a:pt x="633062" y="47190"/>
                </a:lnTo>
                <a:lnTo>
                  <a:pt x="654414" y="37546"/>
                </a:lnTo>
                <a:lnTo>
                  <a:pt x="675766" y="28934"/>
                </a:lnTo>
                <a:lnTo>
                  <a:pt x="697807" y="21701"/>
                </a:lnTo>
                <a:lnTo>
                  <a:pt x="720537" y="15156"/>
                </a:lnTo>
                <a:lnTo>
                  <a:pt x="743610" y="9645"/>
                </a:lnTo>
                <a:lnTo>
                  <a:pt x="766685" y="5511"/>
                </a:lnTo>
                <a:lnTo>
                  <a:pt x="790447" y="2411"/>
                </a:lnTo>
                <a:lnTo>
                  <a:pt x="814209" y="1033"/>
                </a:lnTo>
                <a:close/>
              </a:path>
            </a:pathLst>
          </a:custGeom>
          <a:solidFill>
            <a:schemeClr val="bg1">
              <a:lumMod val="95000"/>
            </a:schemeClr>
          </a:solidFill>
        </p:spPr>
        <p:txBody>
          <a:bodyPr wrap="square">
            <a:noAutofit/>
          </a:bodyPr>
          <a:lstStyle/>
          <a:p>
            <a:pPr lvl="0"/>
            <a:endParaRPr lang="id-ID" noProof="0"/>
          </a:p>
        </p:txBody>
      </p:sp>
    </p:spTree>
    <p:extLst>
      <p:ext uri="{BB962C8B-B14F-4D97-AF65-F5344CB8AC3E}">
        <p14:creationId xmlns:p14="http://schemas.microsoft.com/office/powerpoint/2010/main" val="2032252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3" name="Freeform 18">
            <a:extLst>
              <a:ext uri="{FF2B5EF4-FFF2-40B4-BE49-F238E27FC236}">
                <a16:creationId xmlns:a16="http://schemas.microsoft.com/office/drawing/2014/main" id="{563ABE34-FDFF-43C2-82D7-5416D925DD62}"/>
              </a:ext>
            </a:extLst>
          </p:cNvPr>
          <p:cNvSpPr/>
          <p:nvPr userDrawn="1"/>
        </p:nvSpPr>
        <p:spPr>
          <a:xfrm>
            <a:off x="4098925" y="0"/>
            <a:ext cx="8093075" cy="6858000"/>
          </a:xfrm>
          <a:custGeom>
            <a:avLst/>
            <a:gdLst>
              <a:gd name="connsiteX0" fmla="*/ 4557225 w 8093521"/>
              <a:gd name="connsiteY0" fmla="*/ 0 h 6858000"/>
              <a:gd name="connsiteX1" fmla="*/ 8047438 w 8093521"/>
              <a:gd name="connsiteY1" fmla="*/ 0 h 6858000"/>
              <a:gd name="connsiteX2" fmla="*/ 8093521 w 8093521"/>
              <a:gd name="connsiteY2" fmla="*/ 44805 h 6858000"/>
              <a:gd name="connsiteX3" fmla="*/ 8093521 w 8093521"/>
              <a:gd name="connsiteY3" fmla="*/ 6858000 h 6858000"/>
              <a:gd name="connsiteX4" fmla="*/ 0 w 8093521"/>
              <a:gd name="connsiteY4" fmla="*/ 6858000 h 6858000"/>
              <a:gd name="connsiteX5" fmla="*/ 41712 w 8093521"/>
              <a:gd name="connsiteY5" fmla="*/ 6704441 h 6858000"/>
              <a:gd name="connsiteX6" fmla="*/ 1215987 w 8093521"/>
              <a:gd name="connsiteY6" fmla="*/ 5024886 h 6858000"/>
              <a:gd name="connsiteX7" fmla="*/ 4503176 w 8093521"/>
              <a:gd name="connsiteY7" fmla="*/ 657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3521" h="6858000">
                <a:moveTo>
                  <a:pt x="4557225" y="0"/>
                </a:moveTo>
                <a:lnTo>
                  <a:pt x="8047438" y="0"/>
                </a:lnTo>
                <a:lnTo>
                  <a:pt x="8093521" y="44805"/>
                </a:lnTo>
                <a:lnTo>
                  <a:pt x="8093521" y="6858000"/>
                </a:lnTo>
                <a:lnTo>
                  <a:pt x="0" y="6858000"/>
                </a:lnTo>
                <a:lnTo>
                  <a:pt x="41712" y="6704441"/>
                </a:lnTo>
                <a:cubicBezTo>
                  <a:pt x="235671" y="6072702"/>
                  <a:pt x="664780" y="5471689"/>
                  <a:pt x="1215987" y="5024886"/>
                </a:cubicBezTo>
                <a:cubicBezTo>
                  <a:pt x="2667252" y="3846522"/>
                  <a:pt x="3007395" y="1937148"/>
                  <a:pt x="4503176" y="65771"/>
                </a:cubicBez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Picture Placeholder 16"/>
          <p:cNvSpPr>
            <a:spLocks noGrp="1"/>
          </p:cNvSpPr>
          <p:nvPr>
            <p:ph type="pic" sz="quarter" idx="10"/>
          </p:nvPr>
        </p:nvSpPr>
        <p:spPr>
          <a:xfrm>
            <a:off x="4667140" y="0"/>
            <a:ext cx="7524860" cy="6858000"/>
          </a:xfrm>
          <a:custGeom>
            <a:avLst/>
            <a:gdLst>
              <a:gd name="connsiteX0" fmla="*/ 4156221 w 7524860"/>
              <a:gd name="connsiteY0" fmla="*/ 0 h 6858000"/>
              <a:gd name="connsiteX1" fmla="*/ 7524860 w 7524860"/>
              <a:gd name="connsiteY1" fmla="*/ 0 h 6858000"/>
              <a:gd name="connsiteX2" fmla="*/ 7524860 w 7524860"/>
              <a:gd name="connsiteY2" fmla="*/ 6858000 h 6858000"/>
              <a:gd name="connsiteX3" fmla="*/ 0 w 7524860"/>
              <a:gd name="connsiteY3" fmla="*/ 6858000 h 6858000"/>
              <a:gd name="connsiteX4" fmla="*/ 4161 w 7524860"/>
              <a:gd name="connsiteY4" fmla="*/ 6748185 h 6858000"/>
              <a:gd name="connsiteX5" fmla="*/ 1201887 w 7524860"/>
              <a:gd name="connsiteY5" fmla="*/ 4620682 h 6858000"/>
              <a:gd name="connsiteX6" fmla="*/ 4149072 w 7524860"/>
              <a:gd name="connsiteY6" fmla="*/ 91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4860" h="6858000">
                <a:moveTo>
                  <a:pt x="4156221" y="0"/>
                </a:moveTo>
                <a:lnTo>
                  <a:pt x="7524860" y="0"/>
                </a:lnTo>
                <a:lnTo>
                  <a:pt x="7524860" y="6858000"/>
                </a:lnTo>
                <a:lnTo>
                  <a:pt x="0" y="6858000"/>
                </a:lnTo>
                <a:lnTo>
                  <a:pt x="4161" y="6748185"/>
                </a:lnTo>
                <a:cubicBezTo>
                  <a:pt x="63615" y="5966755"/>
                  <a:pt x="536285" y="5175189"/>
                  <a:pt x="1201887" y="4620682"/>
                </a:cubicBezTo>
                <a:cubicBezTo>
                  <a:pt x="2531311" y="3511296"/>
                  <a:pt x="2858381" y="1761579"/>
                  <a:pt x="4149072" y="9187"/>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221088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912382" y="1460310"/>
            <a:ext cx="3626267" cy="5397690"/>
          </a:xfrm>
          <a:custGeom>
            <a:avLst/>
            <a:gdLst>
              <a:gd name="connsiteX0" fmla="*/ 0 w 5965736"/>
              <a:gd name="connsiteY0" fmla="*/ 0 h 6558940"/>
              <a:gd name="connsiteX1" fmla="*/ 5965736 w 5965736"/>
              <a:gd name="connsiteY1" fmla="*/ 0 h 6558940"/>
              <a:gd name="connsiteX2" fmla="*/ 5965736 w 5965736"/>
              <a:gd name="connsiteY2" fmla="*/ 6558940 h 6558940"/>
              <a:gd name="connsiteX3" fmla="*/ 0 w 5965736"/>
              <a:gd name="connsiteY3" fmla="*/ 6558940 h 6558940"/>
            </a:gdLst>
            <a:ahLst/>
            <a:cxnLst>
              <a:cxn ang="0">
                <a:pos x="connsiteX0" y="connsiteY0"/>
              </a:cxn>
              <a:cxn ang="0">
                <a:pos x="connsiteX1" y="connsiteY1"/>
              </a:cxn>
              <a:cxn ang="0">
                <a:pos x="connsiteX2" y="connsiteY2"/>
              </a:cxn>
              <a:cxn ang="0">
                <a:pos x="connsiteX3" y="connsiteY3"/>
              </a:cxn>
            </a:cxnLst>
            <a:rect l="l" t="t" r="r" b="b"/>
            <a:pathLst>
              <a:path w="5965736" h="6558940">
                <a:moveTo>
                  <a:pt x="0" y="0"/>
                </a:moveTo>
                <a:lnTo>
                  <a:pt x="5965736" y="0"/>
                </a:lnTo>
                <a:lnTo>
                  <a:pt x="5965736" y="6558940"/>
                </a:lnTo>
                <a:lnTo>
                  <a:pt x="0" y="6558940"/>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832145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3" name="Freeform 16">
            <a:extLst>
              <a:ext uri="{FF2B5EF4-FFF2-40B4-BE49-F238E27FC236}">
                <a16:creationId xmlns:a16="http://schemas.microsoft.com/office/drawing/2014/main" id="{0B41373E-9C69-4CBE-8F96-581FAB526BC4}"/>
              </a:ext>
            </a:extLst>
          </p:cNvPr>
          <p:cNvSpPr/>
          <p:nvPr userDrawn="1"/>
        </p:nvSpPr>
        <p:spPr>
          <a:xfrm>
            <a:off x="6491288" y="0"/>
            <a:ext cx="5700712" cy="6858000"/>
          </a:xfrm>
          <a:custGeom>
            <a:avLst/>
            <a:gdLst>
              <a:gd name="connsiteX0" fmla="*/ 5700372 w 5700372"/>
              <a:gd name="connsiteY0" fmla="*/ 0 h 6858000"/>
              <a:gd name="connsiteX1" fmla="*/ 5700372 w 5700372"/>
              <a:gd name="connsiteY1" fmla="*/ 874050 h 6858000"/>
              <a:gd name="connsiteX2" fmla="*/ 5524319 w 5700372"/>
              <a:gd name="connsiteY2" fmla="*/ 886032 h 6858000"/>
              <a:gd name="connsiteX3" fmla="*/ 3978481 w 5700372"/>
              <a:gd name="connsiteY3" fmla="*/ 3194855 h 6858000"/>
              <a:gd name="connsiteX4" fmla="*/ 5524319 w 5700372"/>
              <a:gd name="connsiteY4" fmla="*/ 5503679 h 6858000"/>
              <a:gd name="connsiteX5" fmla="*/ 5700372 w 5700372"/>
              <a:gd name="connsiteY5" fmla="*/ 5515660 h 6858000"/>
              <a:gd name="connsiteX6" fmla="*/ 5700372 w 5700372"/>
              <a:gd name="connsiteY6" fmla="*/ 6858000 h 6858000"/>
              <a:gd name="connsiteX7" fmla="*/ 1634641 w 5700372"/>
              <a:gd name="connsiteY7" fmla="*/ 6858000 h 6858000"/>
              <a:gd name="connsiteX8" fmla="*/ 1807631 w 5700372"/>
              <a:gd name="connsiteY8" fmla="*/ 6747687 h 6858000"/>
              <a:gd name="connsiteX9" fmla="*/ 2178135 w 5700372"/>
              <a:gd name="connsiteY9" fmla="*/ 14675 h 6858000"/>
              <a:gd name="connsiteX10" fmla="*/ 5700372 w 570037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0372" h="6858000">
                <a:moveTo>
                  <a:pt x="5700372" y="0"/>
                </a:moveTo>
                <a:lnTo>
                  <a:pt x="5700372" y="874050"/>
                </a:lnTo>
                <a:lnTo>
                  <a:pt x="5524319" y="886032"/>
                </a:lnTo>
                <a:cubicBezTo>
                  <a:pt x="4656045" y="1004880"/>
                  <a:pt x="3978481" y="1993219"/>
                  <a:pt x="3978481" y="3194855"/>
                </a:cubicBezTo>
                <a:cubicBezTo>
                  <a:pt x="3978481" y="4396492"/>
                  <a:pt x="4656045" y="5384831"/>
                  <a:pt x="5524319" y="5503679"/>
                </a:cubicBezTo>
                <a:lnTo>
                  <a:pt x="5700372" y="5515660"/>
                </a:lnTo>
                <a:lnTo>
                  <a:pt x="5700372" y="6858000"/>
                </a:lnTo>
                <a:lnTo>
                  <a:pt x="1634641" y="6858000"/>
                </a:lnTo>
                <a:lnTo>
                  <a:pt x="1807631" y="6747687"/>
                </a:lnTo>
                <a:cubicBezTo>
                  <a:pt x="5475368" y="4270931"/>
                  <a:pt x="-4064591" y="2181666"/>
                  <a:pt x="2178135" y="14675"/>
                </a:cubicBezTo>
                <a:cubicBezTo>
                  <a:pt x="3352123" y="9897"/>
                  <a:pt x="4526383" y="4778"/>
                  <a:pt x="5700372" y="0"/>
                </a:cubicBez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3"/>
          <p:cNvSpPr>
            <a:spLocks noGrp="1"/>
          </p:cNvSpPr>
          <p:nvPr>
            <p:ph type="pic" sz="quarter" idx="10"/>
          </p:nvPr>
        </p:nvSpPr>
        <p:spPr>
          <a:xfrm>
            <a:off x="6491629" y="0"/>
            <a:ext cx="5700370" cy="6871653"/>
          </a:xfrm>
          <a:custGeom>
            <a:avLst/>
            <a:gdLst>
              <a:gd name="connsiteX0" fmla="*/ 5700370 w 5700370"/>
              <a:gd name="connsiteY0" fmla="*/ 0 h 6871653"/>
              <a:gd name="connsiteX1" fmla="*/ 5700370 w 5700370"/>
              <a:gd name="connsiteY1" fmla="*/ 813182 h 6871653"/>
              <a:gd name="connsiteX2" fmla="*/ 5524317 w 5700370"/>
              <a:gd name="connsiteY2" fmla="*/ 824330 h 6871653"/>
              <a:gd name="connsiteX3" fmla="*/ 3978479 w 5700370"/>
              <a:gd name="connsiteY3" fmla="*/ 2972370 h 6871653"/>
              <a:gd name="connsiteX4" fmla="*/ 5524317 w 5700370"/>
              <a:gd name="connsiteY4" fmla="*/ 5120411 h 6871653"/>
              <a:gd name="connsiteX5" fmla="*/ 5700370 w 5700370"/>
              <a:gd name="connsiteY5" fmla="*/ 5131558 h 6871653"/>
              <a:gd name="connsiteX6" fmla="*/ 5700370 w 5700370"/>
              <a:gd name="connsiteY6" fmla="*/ 6858001 h 6871653"/>
              <a:gd name="connsiteX7" fmla="*/ 572943 w 5700370"/>
              <a:gd name="connsiteY7" fmla="*/ 6871653 h 6871653"/>
              <a:gd name="connsiteX8" fmla="*/ 2178133 w 5700370"/>
              <a:gd name="connsiteY8" fmla="*/ 13653 h 6871653"/>
              <a:gd name="connsiteX9" fmla="*/ 5700370 w 5700370"/>
              <a:gd name="connsiteY9" fmla="*/ 0 h 687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0370" h="6871653">
                <a:moveTo>
                  <a:pt x="5700370" y="0"/>
                </a:moveTo>
                <a:lnTo>
                  <a:pt x="5700370" y="813182"/>
                </a:lnTo>
                <a:lnTo>
                  <a:pt x="5524317" y="824330"/>
                </a:lnTo>
                <a:cubicBezTo>
                  <a:pt x="4656043" y="934902"/>
                  <a:pt x="3978479" y="1854414"/>
                  <a:pt x="3978479" y="2972370"/>
                </a:cubicBezTo>
                <a:cubicBezTo>
                  <a:pt x="3978479" y="4090327"/>
                  <a:pt x="4656043" y="5009839"/>
                  <a:pt x="5524317" y="5120411"/>
                </a:cubicBezTo>
                <a:lnTo>
                  <a:pt x="5700370" y="5131558"/>
                </a:lnTo>
                <a:lnTo>
                  <a:pt x="5700370" y="6858001"/>
                </a:lnTo>
                <a:cubicBezTo>
                  <a:pt x="3991228" y="6862446"/>
                  <a:pt x="2282085" y="6867208"/>
                  <a:pt x="572943" y="6871653"/>
                </a:cubicBezTo>
                <a:cubicBezTo>
                  <a:pt x="7205657" y="4302443"/>
                  <a:pt x="-4593635" y="2200593"/>
                  <a:pt x="2178133" y="13653"/>
                </a:cubicBezTo>
                <a:cubicBezTo>
                  <a:pt x="3352122" y="9208"/>
                  <a:pt x="4526381" y="4445"/>
                  <a:pt x="5700370"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984298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FFE46A5F-C0BF-4D2D-A840-B45E8CBFE94A}"/>
              </a:ext>
            </a:extLst>
          </p:cNvPr>
          <p:cNvSpPr/>
          <p:nvPr userDrawn="1"/>
        </p:nvSpPr>
        <p:spPr>
          <a:xfrm>
            <a:off x="0" y="0"/>
            <a:ext cx="12192000" cy="4094163"/>
          </a:xfrm>
          <a:custGeom>
            <a:avLst/>
            <a:gdLst>
              <a:gd name="connsiteX0" fmla="*/ 0 w 12192000"/>
              <a:gd name="connsiteY0" fmla="*/ 0 h 3466435"/>
              <a:gd name="connsiteX1" fmla="*/ 12192000 w 12192000"/>
              <a:gd name="connsiteY1" fmla="*/ 0 h 3466435"/>
              <a:gd name="connsiteX2" fmla="*/ 12192000 w 12192000"/>
              <a:gd name="connsiteY2" fmla="*/ 3422266 h 3466435"/>
              <a:gd name="connsiteX3" fmla="*/ 11850349 w 12192000"/>
              <a:gd name="connsiteY3" fmla="*/ 3447665 h 3466435"/>
              <a:gd name="connsiteX4" fmla="*/ 5927271 w 12192000"/>
              <a:gd name="connsiteY4" fmla="*/ 3143250 h 3466435"/>
              <a:gd name="connsiteX5" fmla="*/ 0 w 12192000"/>
              <a:gd name="connsiteY5" fmla="*/ 3045279 h 346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66435">
                <a:moveTo>
                  <a:pt x="0" y="0"/>
                </a:moveTo>
                <a:lnTo>
                  <a:pt x="12192000" y="0"/>
                </a:lnTo>
                <a:lnTo>
                  <a:pt x="12192000" y="3422266"/>
                </a:lnTo>
                <a:lnTo>
                  <a:pt x="11850349" y="3447665"/>
                </a:lnTo>
                <a:cubicBezTo>
                  <a:pt x="8681272" y="3632746"/>
                  <a:pt x="7886360" y="2369344"/>
                  <a:pt x="5927271" y="3143250"/>
                </a:cubicBezTo>
                <a:cubicBezTo>
                  <a:pt x="3516085" y="4095750"/>
                  <a:pt x="6917872" y="982436"/>
                  <a:pt x="0" y="3045279"/>
                </a:cubicBezTo>
                <a:close/>
              </a:path>
            </a:pathLst>
          </a:cu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0080918F-48F0-4214-97C4-0791265B0D4C}"/>
              </a:ext>
            </a:extLst>
          </p:cNvPr>
          <p:cNvSpPr/>
          <p:nvPr userDrawn="1"/>
        </p:nvSpPr>
        <p:spPr>
          <a:xfrm>
            <a:off x="547688" y="2647950"/>
            <a:ext cx="260350" cy="258763"/>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91C57EEF-84FB-49F3-884B-B161D7AFA621}"/>
              </a:ext>
            </a:extLst>
          </p:cNvPr>
          <p:cNvSpPr/>
          <p:nvPr userDrawn="1"/>
        </p:nvSpPr>
        <p:spPr>
          <a:xfrm>
            <a:off x="1928813" y="509588"/>
            <a:ext cx="704850" cy="704850"/>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22">
            <a:extLst>
              <a:ext uri="{FF2B5EF4-FFF2-40B4-BE49-F238E27FC236}">
                <a16:creationId xmlns:a16="http://schemas.microsoft.com/office/drawing/2014/main" id="{69A7E891-9D37-4EC4-ADF0-5D6F7FDAC53F}"/>
              </a:ext>
            </a:extLst>
          </p:cNvPr>
          <p:cNvSpPr/>
          <p:nvPr userDrawn="1"/>
        </p:nvSpPr>
        <p:spPr>
          <a:xfrm>
            <a:off x="10025063" y="593725"/>
            <a:ext cx="2166937" cy="2716213"/>
          </a:xfrm>
          <a:custGeom>
            <a:avLst/>
            <a:gdLst>
              <a:gd name="connsiteX0" fmla="*/ 1357953 w 2167718"/>
              <a:gd name="connsiteY0" fmla="*/ 0 h 2715906"/>
              <a:gd name="connsiteX1" fmla="*/ 2117198 w 2167718"/>
              <a:gd name="connsiteY1" fmla="*/ 231917 h 2715906"/>
              <a:gd name="connsiteX2" fmla="*/ 2167718 w 2167718"/>
              <a:gd name="connsiteY2" fmla="*/ 269696 h 2715906"/>
              <a:gd name="connsiteX3" fmla="*/ 2167718 w 2167718"/>
              <a:gd name="connsiteY3" fmla="*/ 2446211 h 2715906"/>
              <a:gd name="connsiteX4" fmla="*/ 2117198 w 2167718"/>
              <a:gd name="connsiteY4" fmla="*/ 2483989 h 2715906"/>
              <a:gd name="connsiteX5" fmla="*/ 1357953 w 2167718"/>
              <a:gd name="connsiteY5" fmla="*/ 2715906 h 2715906"/>
              <a:gd name="connsiteX6" fmla="*/ 0 w 2167718"/>
              <a:gd name="connsiteY6" fmla="*/ 1357953 h 2715906"/>
              <a:gd name="connsiteX7" fmla="*/ 1357953 w 2167718"/>
              <a:gd name="connsiteY7" fmla="*/ 0 h 271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7718" h="2715906">
                <a:moveTo>
                  <a:pt x="1357953" y="0"/>
                </a:moveTo>
                <a:cubicBezTo>
                  <a:pt x="1639194" y="0"/>
                  <a:pt x="1900467" y="85497"/>
                  <a:pt x="2117198" y="231917"/>
                </a:cubicBezTo>
                <a:lnTo>
                  <a:pt x="2167718" y="269696"/>
                </a:lnTo>
                <a:lnTo>
                  <a:pt x="2167718" y="2446211"/>
                </a:lnTo>
                <a:lnTo>
                  <a:pt x="2117198" y="2483989"/>
                </a:lnTo>
                <a:cubicBezTo>
                  <a:pt x="1900467" y="2630409"/>
                  <a:pt x="1639194" y="2715906"/>
                  <a:pt x="1357953" y="2715906"/>
                </a:cubicBezTo>
                <a:cubicBezTo>
                  <a:pt x="607976" y="2715906"/>
                  <a:pt x="0" y="2107930"/>
                  <a:pt x="0" y="1357953"/>
                </a:cubicBezTo>
                <a:cubicBezTo>
                  <a:pt x="0" y="607976"/>
                  <a:pt x="607976" y="0"/>
                  <a:pt x="1357953" y="0"/>
                </a:cubicBez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Picture Placeholder 16"/>
          <p:cNvSpPr>
            <a:spLocks noGrp="1"/>
          </p:cNvSpPr>
          <p:nvPr>
            <p:ph type="pic" sz="quarter" idx="10"/>
          </p:nvPr>
        </p:nvSpPr>
        <p:spPr>
          <a:xfrm>
            <a:off x="1216924" y="1951628"/>
            <a:ext cx="3111690" cy="2047164"/>
          </a:xfrm>
          <a:custGeom>
            <a:avLst/>
            <a:gdLst>
              <a:gd name="connsiteX0" fmla="*/ 0 w 3111690"/>
              <a:gd name="connsiteY0" fmla="*/ 0 h 2047164"/>
              <a:gd name="connsiteX1" fmla="*/ 3111690 w 3111690"/>
              <a:gd name="connsiteY1" fmla="*/ 0 h 2047164"/>
              <a:gd name="connsiteX2" fmla="*/ 3111690 w 3111690"/>
              <a:gd name="connsiteY2" fmla="*/ 2047164 h 2047164"/>
              <a:gd name="connsiteX3" fmla="*/ 0 w 3111690"/>
              <a:gd name="connsiteY3" fmla="*/ 2047164 h 2047164"/>
            </a:gdLst>
            <a:ahLst/>
            <a:cxnLst>
              <a:cxn ang="0">
                <a:pos x="connsiteX0" y="connsiteY0"/>
              </a:cxn>
              <a:cxn ang="0">
                <a:pos x="connsiteX1" y="connsiteY1"/>
              </a:cxn>
              <a:cxn ang="0">
                <a:pos x="connsiteX2" y="connsiteY2"/>
              </a:cxn>
              <a:cxn ang="0">
                <a:pos x="connsiteX3" y="connsiteY3"/>
              </a:cxn>
            </a:cxnLst>
            <a:rect l="l" t="t" r="r" b="b"/>
            <a:pathLst>
              <a:path w="3111690" h="2047164">
                <a:moveTo>
                  <a:pt x="0" y="0"/>
                </a:moveTo>
                <a:lnTo>
                  <a:pt x="3111690" y="0"/>
                </a:lnTo>
                <a:lnTo>
                  <a:pt x="3111690" y="2047164"/>
                </a:lnTo>
                <a:lnTo>
                  <a:pt x="0" y="2047164"/>
                </a:lnTo>
                <a:close/>
              </a:path>
            </a:pathLst>
          </a:custGeom>
          <a:solidFill>
            <a:schemeClr val="bg1">
              <a:lumMod val="95000"/>
            </a:schemeClr>
          </a:solidFill>
        </p:spPr>
        <p:txBody>
          <a:bodyPr wrap="square">
            <a:noAutofit/>
          </a:bodyPr>
          <a:lstStyle/>
          <a:p>
            <a:pPr lvl="0"/>
            <a:endParaRPr lang="en-US" noProof="0"/>
          </a:p>
        </p:txBody>
      </p:sp>
      <p:sp>
        <p:nvSpPr>
          <p:cNvPr id="20" name="Picture Placeholder 19"/>
          <p:cNvSpPr>
            <a:spLocks noGrp="1"/>
          </p:cNvSpPr>
          <p:nvPr>
            <p:ph type="pic" sz="quarter" idx="11"/>
          </p:nvPr>
        </p:nvSpPr>
        <p:spPr>
          <a:xfrm>
            <a:off x="4540155" y="1951628"/>
            <a:ext cx="3111690" cy="2047164"/>
          </a:xfrm>
          <a:custGeom>
            <a:avLst/>
            <a:gdLst>
              <a:gd name="connsiteX0" fmla="*/ 0 w 3111690"/>
              <a:gd name="connsiteY0" fmla="*/ 0 h 2047164"/>
              <a:gd name="connsiteX1" fmla="*/ 3111690 w 3111690"/>
              <a:gd name="connsiteY1" fmla="*/ 0 h 2047164"/>
              <a:gd name="connsiteX2" fmla="*/ 3111690 w 3111690"/>
              <a:gd name="connsiteY2" fmla="*/ 2047164 h 2047164"/>
              <a:gd name="connsiteX3" fmla="*/ 0 w 3111690"/>
              <a:gd name="connsiteY3" fmla="*/ 2047164 h 2047164"/>
            </a:gdLst>
            <a:ahLst/>
            <a:cxnLst>
              <a:cxn ang="0">
                <a:pos x="connsiteX0" y="connsiteY0"/>
              </a:cxn>
              <a:cxn ang="0">
                <a:pos x="connsiteX1" y="connsiteY1"/>
              </a:cxn>
              <a:cxn ang="0">
                <a:pos x="connsiteX2" y="connsiteY2"/>
              </a:cxn>
              <a:cxn ang="0">
                <a:pos x="connsiteX3" y="connsiteY3"/>
              </a:cxn>
            </a:cxnLst>
            <a:rect l="l" t="t" r="r" b="b"/>
            <a:pathLst>
              <a:path w="3111690" h="2047164">
                <a:moveTo>
                  <a:pt x="0" y="0"/>
                </a:moveTo>
                <a:lnTo>
                  <a:pt x="3111690" y="0"/>
                </a:lnTo>
                <a:lnTo>
                  <a:pt x="3111690" y="2047164"/>
                </a:lnTo>
                <a:lnTo>
                  <a:pt x="0" y="2047164"/>
                </a:lnTo>
                <a:close/>
              </a:path>
            </a:pathLst>
          </a:custGeom>
          <a:solidFill>
            <a:schemeClr val="bg1">
              <a:lumMod val="95000"/>
            </a:schemeClr>
          </a:solidFill>
        </p:spPr>
        <p:txBody>
          <a:bodyPr wrap="square">
            <a:noAutofit/>
          </a:bodyPr>
          <a:lstStyle/>
          <a:p>
            <a:pPr lvl="0"/>
            <a:endParaRPr lang="en-US" noProof="0"/>
          </a:p>
        </p:txBody>
      </p:sp>
      <p:sp>
        <p:nvSpPr>
          <p:cNvPr id="21" name="Picture Placeholder 20"/>
          <p:cNvSpPr>
            <a:spLocks noGrp="1"/>
          </p:cNvSpPr>
          <p:nvPr>
            <p:ph type="pic" sz="quarter" idx="12"/>
          </p:nvPr>
        </p:nvSpPr>
        <p:spPr>
          <a:xfrm>
            <a:off x="7863385" y="1951628"/>
            <a:ext cx="3111690" cy="2047164"/>
          </a:xfrm>
          <a:custGeom>
            <a:avLst/>
            <a:gdLst>
              <a:gd name="connsiteX0" fmla="*/ 0 w 3111690"/>
              <a:gd name="connsiteY0" fmla="*/ 0 h 2047164"/>
              <a:gd name="connsiteX1" fmla="*/ 3111690 w 3111690"/>
              <a:gd name="connsiteY1" fmla="*/ 0 h 2047164"/>
              <a:gd name="connsiteX2" fmla="*/ 3111690 w 3111690"/>
              <a:gd name="connsiteY2" fmla="*/ 2047164 h 2047164"/>
              <a:gd name="connsiteX3" fmla="*/ 0 w 3111690"/>
              <a:gd name="connsiteY3" fmla="*/ 2047164 h 2047164"/>
            </a:gdLst>
            <a:ahLst/>
            <a:cxnLst>
              <a:cxn ang="0">
                <a:pos x="connsiteX0" y="connsiteY0"/>
              </a:cxn>
              <a:cxn ang="0">
                <a:pos x="connsiteX1" y="connsiteY1"/>
              </a:cxn>
              <a:cxn ang="0">
                <a:pos x="connsiteX2" y="connsiteY2"/>
              </a:cxn>
              <a:cxn ang="0">
                <a:pos x="connsiteX3" y="connsiteY3"/>
              </a:cxn>
            </a:cxnLst>
            <a:rect l="l" t="t" r="r" b="b"/>
            <a:pathLst>
              <a:path w="3111690" h="2047164">
                <a:moveTo>
                  <a:pt x="0" y="0"/>
                </a:moveTo>
                <a:lnTo>
                  <a:pt x="3111690" y="0"/>
                </a:lnTo>
                <a:lnTo>
                  <a:pt x="3111690" y="2047164"/>
                </a:lnTo>
                <a:lnTo>
                  <a:pt x="0" y="2047164"/>
                </a:ln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926089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3" name="Freeform 25">
            <a:extLst>
              <a:ext uri="{FF2B5EF4-FFF2-40B4-BE49-F238E27FC236}">
                <a16:creationId xmlns:a16="http://schemas.microsoft.com/office/drawing/2014/main" id="{4C96C0C8-76EB-4F71-8539-EC7400FE5A00}"/>
              </a:ext>
            </a:extLst>
          </p:cNvPr>
          <p:cNvSpPr/>
          <p:nvPr userDrawn="1"/>
        </p:nvSpPr>
        <p:spPr>
          <a:xfrm rot="11176415" flipV="1">
            <a:off x="6734175" y="1090613"/>
            <a:ext cx="4184650" cy="5345112"/>
          </a:xfrm>
          <a:custGeom>
            <a:avLst/>
            <a:gdLst>
              <a:gd name="connsiteX0" fmla="*/ 426 w 4728086"/>
              <a:gd name="connsiteY0" fmla="*/ 1893683 h 3548400"/>
              <a:gd name="connsiteX1" fmla="*/ 8289 w 4728086"/>
              <a:gd name="connsiteY1" fmla="*/ 1851147 h 3548400"/>
              <a:gd name="connsiteX2" fmla="*/ 8207 w 4728086"/>
              <a:gd name="connsiteY2" fmla="*/ 1841071 h 3548400"/>
              <a:gd name="connsiteX3" fmla="*/ 1754634 w 4728086"/>
              <a:gd name="connsiteY3" fmla="*/ 392576 h 3548400"/>
              <a:gd name="connsiteX4" fmla="*/ 4010417 w 4728086"/>
              <a:gd name="connsiteY4" fmla="*/ 148473 h 3548400"/>
              <a:gd name="connsiteX5" fmla="*/ 4022054 w 4728086"/>
              <a:gd name="connsiteY5" fmla="*/ 159956 h 3548400"/>
              <a:gd name="connsiteX6" fmla="*/ 4073754 w 4728086"/>
              <a:gd name="connsiteY6" fmla="*/ 190399 h 3548400"/>
              <a:gd name="connsiteX7" fmla="*/ 4728086 w 4728086"/>
              <a:gd name="connsiteY7" fmla="*/ 1778588 h 3548400"/>
              <a:gd name="connsiteX8" fmla="*/ 4255738 w 4728086"/>
              <a:gd name="connsiteY8" fmla="*/ 3207858 h 3548400"/>
              <a:gd name="connsiteX9" fmla="*/ 4195549 w 4728086"/>
              <a:gd name="connsiteY9" fmla="*/ 3266687 h 3548400"/>
              <a:gd name="connsiteX10" fmla="*/ 4190831 w 4728086"/>
              <a:gd name="connsiteY10" fmla="*/ 3276339 h 3548400"/>
              <a:gd name="connsiteX11" fmla="*/ 1865279 w 4728086"/>
              <a:gd name="connsiteY11" fmla="*/ 3283132 h 3548400"/>
              <a:gd name="connsiteX12" fmla="*/ 426 w 4728086"/>
              <a:gd name="connsiteY12" fmla="*/ 1893683 h 35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8086" h="3548400">
                <a:moveTo>
                  <a:pt x="426" y="1893683"/>
                </a:moveTo>
                <a:lnTo>
                  <a:pt x="8289" y="1851147"/>
                </a:lnTo>
                <a:lnTo>
                  <a:pt x="8207" y="1841071"/>
                </a:lnTo>
                <a:cubicBezTo>
                  <a:pt x="53328" y="1416848"/>
                  <a:pt x="767547" y="810030"/>
                  <a:pt x="1754634" y="392576"/>
                </a:cubicBezTo>
                <a:cubicBezTo>
                  <a:pt x="2741721" y="-24879"/>
                  <a:pt x="3674608" y="-114649"/>
                  <a:pt x="4010417" y="148473"/>
                </a:cubicBezTo>
                <a:lnTo>
                  <a:pt x="4022054" y="159956"/>
                </a:lnTo>
                <a:lnTo>
                  <a:pt x="4073754" y="190399"/>
                </a:lnTo>
                <a:cubicBezTo>
                  <a:pt x="4458277" y="452062"/>
                  <a:pt x="4728086" y="1064632"/>
                  <a:pt x="4728086" y="1778588"/>
                </a:cubicBezTo>
                <a:cubicBezTo>
                  <a:pt x="4728086" y="2373551"/>
                  <a:pt x="4540719" y="2898108"/>
                  <a:pt x="4255738" y="3207858"/>
                </a:cubicBezTo>
                <a:lnTo>
                  <a:pt x="4195549" y="3266687"/>
                </a:lnTo>
                <a:lnTo>
                  <a:pt x="4190831" y="3276339"/>
                </a:lnTo>
                <a:cubicBezTo>
                  <a:pt x="3953595" y="3632876"/>
                  <a:pt x="2955736" y="3642936"/>
                  <a:pt x="1865279" y="3283132"/>
                </a:cubicBezTo>
                <a:cubicBezTo>
                  <a:pt x="774822" y="2923327"/>
                  <a:pt x="-21106" y="2321394"/>
                  <a:pt x="426" y="1893683"/>
                </a:cubicBez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Picture Placeholder 28"/>
          <p:cNvSpPr>
            <a:spLocks noGrp="1"/>
          </p:cNvSpPr>
          <p:nvPr>
            <p:ph type="pic" sz="quarter" idx="10"/>
          </p:nvPr>
        </p:nvSpPr>
        <p:spPr>
          <a:xfrm>
            <a:off x="5879395" y="763247"/>
            <a:ext cx="4684997" cy="5110106"/>
          </a:xfrm>
          <a:custGeom>
            <a:avLst/>
            <a:gdLst>
              <a:gd name="connsiteX0" fmla="*/ 3216471 w 4684997"/>
              <a:gd name="connsiteY0" fmla="*/ 1629 h 5110106"/>
              <a:gd name="connsiteX1" fmla="*/ 4451992 w 4684997"/>
              <a:gd name="connsiteY1" fmla="*/ 1543443 h 5110106"/>
              <a:gd name="connsiteX2" fmla="*/ 4395098 w 4684997"/>
              <a:gd name="connsiteY2" fmla="*/ 4287421 h 5110106"/>
              <a:gd name="connsiteX3" fmla="*/ 4385772 w 4684997"/>
              <a:gd name="connsiteY3" fmla="*/ 4299900 h 5110106"/>
              <a:gd name="connsiteX4" fmla="*/ 4352393 w 4684997"/>
              <a:gd name="connsiteY4" fmla="*/ 4357016 h 5110106"/>
              <a:gd name="connsiteX5" fmla="*/ 1712777 w 4684997"/>
              <a:gd name="connsiteY5" fmla="*/ 5076312 h 5110106"/>
              <a:gd name="connsiteX6" fmla="*/ 20861 w 4684997"/>
              <a:gd name="connsiteY6" fmla="*/ 3811297 h 5110106"/>
              <a:gd name="connsiteX7" fmla="*/ 26292 w 4684997"/>
              <a:gd name="connsiteY7" fmla="*/ 3796751 h 5110106"/>
              <a:gd name="connsiteX8" fmla="*/ 36445 w 4684997"/>
              <a:gd name="connsiteY8" fmla="*/ 3691111 h 5110106"/>
              <a:gd name="connsiteX9" fmla="*/ 1006015 w 4684997"/>
              <a:gd name="connsiteY9" fmla="*/ 1659454 h 5110106"/>
              <a:gd name="connsiteX10" fmla="*/ 2944465 w 4684997"/>
              <a:gd name="connsiteY10" fmla="*/ 39061 h 5110106"/>
              <a:gd name="connsiteX11" fmla="*/ 3010216 w 4684997"/>
              <a:gd name="connsiteY11" fmla="*/ 29159 h 5110106"/>
              <a:gd name="connsiteX12" fmla="*/ 3029274 w 4684997"/>
              <a:gd name="connsiteY12" fmla="*/ 21175 h 5110106"/>
              <a:gd name="connsiteX13" fmla="*/ 3216471 w 4684997"/>
              <a:gd name="connsiteY13" fmla="*/ 1629 h 511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4997" h="5110106">
                <a:moveTo>
                  <a:pt x="3216471" y="1629"/>
                </a:moveTo>
                <a:cubicBezTo>
                  <a:pt x="3662052" y="36323"/>
                  <a:pt x="4157239" y="622761"/>
                  <a:pt x="4451992" y="1543443"/>
                </a:cubicBezTo>
                <a:cubicBezTo>
                  <a:pt x="4788853" y="2595650"/>
                  <a:pt x="4752304" y="3735776"/>
                  <a:pt x="4395098" y="4287421"/>
                </a:cubicBezTo>
                <a:lnTo>
                  <a:pt x="4385772" y="4299900"/>
                </a:lnTo>
                <a:lnTo>
                  <a:pt x="4352393" y="4357016"/>
                </a:lnTo>
                <a:cubicBezTo>
                  <a:pt x="3974754" y="4900250"/>
                  <a:pt x="2839960" y="5218323"/>
                  <a:pt x="1712777" y="5076312"/>
                </a:cubicBezTo>
                <a:cubicBezTo>
                  <a:pt x="585595" y="4934300"/>
                  <a:pt x="-133809" y="4382621"/>
                  <a:pt x="20861" y="3811297"/>
                </a:cubicBezTo>
                <a:lnTo>
                  <a:pt x="26292" y="3796751"/>
                </a:lnTo>
                <a:lnTo>
                  <a:pt x="36445" y="3691111"/>
                </a:lnTo>
                <a:cubicBezTo>
                  <a:pt x="113221" y="3152140"/>
                  <a:pt x="458833" y="2398930"/>
                  <a:pt x="1006015" y="1659454"/>
                </a:cubicBezTo>
                <a:cubicBezTo>
                  <a:pt x="1662634" y="772083"/>
                  <a:pt x="2423030" y="156510"/>
                  <a:pt x="2944465" y="39061"/>
                </a:cubicBezTo>
                <a:lnTo>
                  <a:pt x="3010216" y="29159"/>
                </a:lnTo>
                <a:lnTo>
                  <a:pt x="3029274" y="21175"/>
                </a:lnTo>
                <a:cubicBezTo>
                  <a:pt x="3090175" y="2977"/>
                  <a:pt x="3152817" y="-3327"/>
                  <a:pt x="3216471" y="1629"/>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2498085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5544751" y="1130350"/>
            <a:ext cx="3039691" cy="4597300"/>
          </a:xfrm>
          <a:custGeom>
            <a:avLst/>
            <a:gdLst>
              <a:gd name="connsiteX0" fmla="*/ 0 w 6310129"/>
              <a:gd name="connsiteY0" fmla="*/ 0 h 4596278"/>
              <a:gd name="connsiteX1" fmla="*/ 6310129 w 6310129"/>
              <a:gd name="connsiteY1" fmla="*/ 0 h 4596278"/>
              <a:gd name="connsiteX2" fmla="*/ 6310129 w 6310129"/>
              <a:gd name="connsiteY2" fmla="*/ 4596278 h 4596278"/>
              <a:gd name="connsiteX3" fmla="*/ 0 w 6310129"/>
              <a:gd name="connsiteY3" fmla="*/ 4596278 h 4596278"/>
            </a:gdLst>
            <a:ahLst/>
            <a:cxnLst>
              <a:cxn ang="0">
                <a:pos x="connsiteX0" y="connsiteY0"/>
              </a:cxn>
              <a:cxn ang="0">
                <a:pos x="connsiteX1" y="connsiteY1"/>
              </a:cxn>
              <a:cxn ang="0">
                <a:pos x="connsiteX2" y="connsiteY2"/>
              </a:cxn>
              <a:cxn ang="0">
                <a:pos x="connsiteX3" y="connsiteY3"/>
              </a:cxn>
            </a:cxnLst>
            <a:rect l="l" t="t" r="r" b="b"/>
            <a:pathLst>
              <a:path w="6310129" h="4596278">
                <a:moveTo>
                  <a:pt x="0" y="0"/>
                </a:moveTo>
                <a:lnTo>
                  <a:pt x="6310129" y="0"/>
                </a:lnTo>
                <a:lnTo>
                  <a:pt x="6310129" y="4596278"/>
                </a:lnTo>
                <a:lnTo>
                  <a:pt x="0" y="4596278"/>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1827704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157128-1D3C-403A-95A3-12DB717957D8}"/>
              </a:ext>
            </a:extLst>
          </p:cNvPr>
          <p:cNvSpPr/>
          <p:nvPr userDrawn="1"/>
        </p:nvSpPr>
        <p:spPr>
          <a:xfrm>
            <a:off x="0" y="1098550"/>
            <a:ext cx="5813425" cy="3078163"/>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2D745298-D3C1-4CC4-B73A-F7C603D49A5C}"/>
              </a:ext>
            </a:extLst>
          </p:cNvPr>
          <p:cNvSpPr/>
          <p:nvPr userDrawn="1"/>
        </p:nvSpPr>
        <p:spPr>
          <a:xfrm>
            <a:off x="492125" y="2636838"/>
            <a:ext cx="258763" cy="260350"/>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14">
            <a:extLst>
              <a:ext uri="{FF2B5EF4-FFF2-40B4-BE49-F238E27FC236}">
                <a16:creationId xmlns:a16="http://schemas.microsoft.com/office/drawing/2014/main" id="{6F3DADAB-48C9-45A4-8284-EACC4B42BC50}"/>
              </a:ext>
            </a:extLst>
          </p:cNvPr>
          <p:cNvSpPr/>
          <p:nvPr userDrawn="1"/>
        </p:nvSpPr>
        <p:spPr>
          <a:xfrm>
            <a:off x="-3175" y="3157538"/>
            <a:ext cx="355600" cy="704850"/>
          </a:xfrm>
          <a:custGeom>
            <a:avLst/>
            <a:gdLst>
              <a:gd name="connsiteX0" fmla="*/ 2585 w 355152"/>
              <a:gd name="connsiteY0" fmla="*/ 0 h 705134"/>
              <a:gd name="connsiteX1" fmla="*/ 355152 w 355152"/>
              <a:gd name="connsiteY1" fmla="*/ 352567 h 705134"/>
              <a:gd name="connsiteX2" fmla="*/ 2585 w 355152"/>
              <a:gd name="connsiteY2" fmla="*/ 705134 h 705134"/>
              <a:gd name="connsiteX3" fmla="*/ 0 w 355152"/>
              <a:gd name="connsiteY3" fmla="*/ 704874 h 705134"/>
              <a:gd name="connsiteX4" fmla="*/ 0 w 355152"/>
              <a:gd name="connsiteY4" fmla="*/ 261 h 705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52" h="705134">
                <a:moveTo>
                  <a:pt x="2585" y="0"/>
                </a:moveTo>
                <a:cubicBezTo>
                  <a:pt x="197302" y="0"/>
                  <a:pt x="355152" y="157850"/>
                  <a:pt x="355152" y="352567"/>
                </a:cubicBezTo>
                <a:cubicBezTo>
                  <a:pt x="355152" y="547284"/>
                  <a:pt x="197302" y="705134"/>
                  <a:pt x="2585" y="705134"/>
                </a:cubicBezTo>
                <a:lnTo>
                  <a:pt x="0" y="704874"/>
                </a:lnTo>
                <a:lnTo>
                  <a:pt x="0" y="261"/>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icture Placeholder 9"/>
          <p:cNvSpPr>
            <a:spLocks noGrp="1"/>
          </p:cNvSpPr>
          <p:nvPr>
            <p:ph type="pic" sz="quarter" idx="12"/>
          </p:nvPr>
        </p:nvSpPr>
        <p:spPr>
          <a:xfrm>
            <a:off x="1266657" y="1569492"/>
            <a:ext cx="2216108" cy="1801506"/>
          </a:xfrm>
          <a:custGeom>
            <a:avLst/>
            <a:gdLst>
              <a:gd name="connsiteX0" fmla="*/ 0 w 5056929"/>
              <a:gd name="connsiteY0" fmla="*/ 0 h 6498934"/>
              <a:gd name="connsiteX1" fmla="*/ 5056929 w 5056929"/>
              <a:gd name="connsiteY1" fmla="*/ 0 h 6498934"/>
              <a:gd name="connsiteX2" fmla="*/ 5056929 w 5056929"/>
              <a:gd name="connsiteY2" fmla="*/ 6498934 h 6498934"/>
              <a:gd name="connsiteX3" fmla="*/ 0 w 5056929"/>
              <a:gd name="connsiteY3" fmla="*/ 6498934 h 6498934"/>
            </a:gdLst>
            <a:ahLst/>
            <a:cxnLst>
              <a:cxn ang="0">
                <a:pos x="connsiteX0" y="connsiteY0"/>
              </a:cxn>
              <a:cxn ang="0">
                <a:pos x="connsiteX1" y="connsiteY1"/>
              </a:cxn>
              <a:cxn ang="0">
                <a:pos x="connsiteX2" y="connsiteY2"/>
              </a:cxn>
              <a:cxn ang="0">
                <a:pos x="connsiteX3" y="connsiteY3"/>
              </a:cxn>
            </a:cxnLst>
            <a:rect l="l" t="t" r="r" b="b"/>
            <a:pathLst>
              <a:path w="5056929" h="6498934">
                <a:moveTo>
                  <a:pt x="0" y="0"/>
                </a:moveTo>
                <a:lnTo>
                  <a:pt x="5056929" y="0"/>
                </a:lnTo>
                <a:lnTo>
                  <a:pt x="5056929" y="6498934"/>
                </a:lnTo>
                <a:lnTo>
                  <a:pt x="0" y="6498934"/>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
        <p:nvSpPr>
          <p:cNvPr id="7" name="Picture Placeholder 9"/>
          <p:cNvSpPr>
            <a:spLocks noGrp="1"/>
          </p:cNvSpPr>
          <p:nvPr>
            <p:ph type="pic" sz="quarter" idx="13"/>
          </p:nvPr>
        </p:nvSpPr>
        <p:spPr>
          <a:xfrm>
            <a:off x="3998484" y="1569492"/>
            <a:ext cx="2216108" cy="1801506"/>
          </a:xfrm>
          <a:custGeom>
            <a:avLst/>
            <a:gdLst>
              <a:gd name="connsiteX0" fmla="*/ 0 w 5056929"/>
              <a:gd name="connsiteY0" fmla="*/ 0 h 6498934"/>
              <a:gd name="connsiteX1" fmla="*/ 5056929 w 5056929"/>
              <a:gd name="connsiteY1" fmla="*/ 0 h 6498934"/>
              <a:gd name="connsiteX2" fmla="*/ 5056929 w 5056929"/>
              <a:gd name="connsiteY2" fmla="*/ 6498934 h 6498934"/>
              <a:gd name="connsiteX3" fmla="*/ 0 w 5056929"/>
              <a:gd name="connsiteY3" fmla="*/ 6498934 h 6498934"/>
            </a:gdLst>
            <a:ahLst/>
            <a:cxnLst>
              <a:cxn ang="0">
                <a:pos x="connsiteX0" y="connsiteY0"/>
              </a:cxn>
              <a:cxn ang="0">
                <a:pos x="connsiteX1" y="connsiteY1"/>
              </a:cxn>
              <a:cxn ang="0">
                <a:pos x="connsiteX2" y="connsiteY2"/>
              </a:cxn>
              <a:cxn ang="0">
                <a:pos x="connsiteX3" y="connsiteY3"/>
              </a:cxn>
            </a:cxnLst>
            <a:rect l="l" t="t" r="r" b="b"/>
            <a:pathLst>
              <a:path w="5056929" h="6498934">
                <a:moveTo>
                  <a:pt x="0" y="0"/>
                </a:moveTo>
                <a:lnTo>
                  <a:pt x="5056929" y="0"/>
                </a:lnTo>
                <a:lnTo>
                  <a:pt x="5056929" y="6498934"/>
                </a:lnTo>
                <a:lnTo>
                  <a:pt x="0" y="6498934"/>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
        <p:nvSpPr>
          <p:cNvPr id="11" name="Picture Placeholder 9"/>
          <p:cNvSpPr>
            <a:spLocks noGrp="1"/>
          </p:cNvSpPr>
          <p:nvPr>
            <p:ph type="pic" sz="quarter" idx="14"/>
          </p:nvPr>
        </p:nvSpPr>
        <p:spPr>
          <a:xfrm>
            <a:off x="6728036" y="1569492"/>
            <a:ext cx="2216108" cy="1801506"/>
          </a:xfrm>
          <a:custGeom>
            <a:avLst/>
            <a:gdLst>
              <a:gd name="connsiteX0" fmla="*/ 0 w 5056929"/>
              <a:gd name="connsiteY0" fmla="*/ 0 h 6498934"/>
              <a:gd name="connsiteX1" fmla="*/ 5056929 w 5056929"/>
              <a:gd name="connsiteY1" fmla="*/ 0 h 6498934"/>
              <a:gd name="connsiteX2" fmla="*/ 5056929 w 5056929"/>
              <a:gd name="connsiteY2" fmla="*/ 6498934 h 6498934"/>
              <a:gd name="connsiteX3" fmla="*/ 0 w 5056929"/>
              <a:gd name="connsiteY3" fmla="*/ 6498934 h 6498934"/>
            </a:gdLst>
            <a:ahLst/>
            <a:cxnLst>
              <a:cxn ang="0">
                <a:pos x="connsiteX0" y="connsiteY0"/>
              </a:cxn>
              <a:cxn ang="0">
                <a:pos x="connsiteX1" y="connsiteY1"/>
              </a:cxn>
              <a:cxn ang="0">
                <a:pos x="connsiteX2" y="connsiteY2"/>
              </a:cxn>
              <a:cxn ang="0">
                <a:pos x="connsiteX3" y="connsiteY3"/>
              </a:cxn>
            </a:cxnLst>
            <a:rect l="l" t="t" r="r" b="b"/>
            <a:pathLst>
              <a:path w="5056929" h="6498934">
                <a:moveTo>
                  <a:pt x="0" y="0"/>
                </a:moveTo>
                <a:lnTo>
                  <a:pt x="5056929" y="0"/>
                </a:lnTo>
                <a:lnTo>
                  <a:pt x="5056929" y="6498934"/>
                </a:lnTo>
                <a:lnTo>
                  <a:pt x="0" y="6498934"/>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1358216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51128" y="0"/>
            <a:ext cx="4749421" cy="6858000"/>
          </a:xfrm>
          <a:custGeom>
            <a:avLst/>
            <a:gdLst>
              <a:gd name="connsiteX0" fmla="*/ 0 w 4894336"/>
              <a:gd name="connsiteY0" fmla="*/ 0 h 2844654"/>
              <a:gd name="connsiteX1" fmla="*/ 4894336 w 4894336"/>
              <a:gd name="connsiteY1" fmla="*/ 0 h 2844654"/>
              <a:gd name="connsiteX2" fmla="*/ 4894336 w 4894336"/>
              <a:gd name="connsiteY2" fmla="*/ 2844654 h 2844654"/>
              <a:gd name="connsiteX3" fmla="*/ 0 w 4894336"/>
              <a:gd name="connsiteY3" fmla="*/ 2844654 h 2844654"/>
            </a:gdLst>
            <a:ahLst/>
            <a:cxnLst>
              <a:cxn ang="0">
                <a:pos x="connsiteX0" y="connsiteY0"/>
              </a:cxn>
              <a:cxn ang="0">
                <a:pos x="connsiteX1" y="connsiteY1"/>
              </a:cxn>
              <a:cxn ang="0">
                <a:pos x="connsiteX2" y="connsiteY2"/>
              </a:cxn>
              <a:cxn ang="0">
                <a:pos x="connsiteX3" y="connsiteY3"/>
              </a:cxn>
            </a:cxnLst>
            <a:rect l="l" t="t" r="r" b="b"/>
            <a:pathLst>
              <a:path w="4894336" h="2844654">
                <a:moveTo>
                  <a:pt x="0" y="0"/>
                </a:moveTo>
                <a:lnTo>
                  <a:pt x="4894336" y="0"/>
                </a:lnTo>
                <a:lnTo>
                  <a:pt x="4894336" y="2844654"/>
                </a:lnTo>
                <a:lnTo>
                  <a:pt x="0" y="2844654"/>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3588803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FBAD77-07D4-461C-B573-561F1B89F05A}"/>
              </a:ext>
            </a:extLst>
          </p:cNvPr>
          <p:cNvSpPr/>
          <p:nvPr userDrawn="1"/>
        </p:nvSpPr>
        <p:spPr>
          <a:xfrm>
            <a:off x="0" y="477838"/>
            <a:ext cx="12192000" cy="5902325"/>
          </a:xfrm>
          <a:prstGeom prst="rect">
            <a:avLst/>
          </a:prstGeom>
          <a:solidFill>
            <a:schemeClr val="bg1"/>
          </a:solidFill>
          <a:ln>
            <a:noFill/>
          </a:ln>
          <a:effectLst>
            <a:outerShdw blurRad="444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icture Placeholder 7"/>
          <p:cNvSpPr>
            <a:spLocks noGrp="1"/>
          </p:cNvSpPr>
          <p:nvPr>
            <p:ph type="pic" sz="quarter" idx="10"/>
          </p:nvPr>
        </p:nvSpPr>
        <p:spPr>
          <a:xfrm>
            <a:off x="6333706" y="1092200"/>
            <a:ext cx="4488970" cy="5109384"/>
          </a:xfrm>
          <a:custGeom>
            <a:avLst/>
            <a:gdLst>
              <a:gd name="connsiteX0" fmla="*/ 4045768 w 4916889"/>
              <a:gd name="connsiteY0" fmla="*/ 3658076 h 5596445"/>
              <a:gd name="connsiteX1" fmla="*/ 4909216 w 4916889"/>
              <a:gd name="connsiteY1" fmla="*/ 3658346 h 5596445"/>
              <a:gd name="connsiteX2" fmla="*/ 4908946 w 4916889"/>
              <a:gd name="connsiteY2" fmla="*/ 4521796 h 5596445"/>
              <a:gd name="connsiteX3" fmla="*/ 4045497 w 4916889"/>
              <a:gd name="connsiteY3" fmla="*/ 4521524 h 5596445"/>
              <a:gd name="connsiteX4" fmla="*/ 2021278 w 4916889"/>
              <a:gd name="connsiteY4" fmla="*/ 3657270 h 5596445"/>
              <a:gd name="connsiteX5" fmla="*/ 3959846 w 4916889"/>
              <a:gd name="connsiteY5" fmla="*/ 3657877 h 5596445"/>
              <a:gd name="connsiteX6" fmla="*/ 3959239 w 4916889"/>
              <a:gd name="connsiteY6" fmla="*/ 5596445 h 5596445"/>
              <a:gd name="connsiteX7" fmla="*/ 2020671 w 4916889"/>
              <a:gd name="connsiteY7" fmla="*/ 5595837 h 5596445"/>
              <a:gd name="connsiteX8" fmla="*/ 1161889 w 4916889"/>
              <a:gd name="connsiteY8" fmla="*/ 3652280 h 5596445"/>
              <a:gd name="connsiteX9" fmla="*/ 1932753 w 4916889"/>
              <a:gd name="connsiteY9" fmla="*/ 3652521 h 5596445"/>
              <a:gd name="connsiteX10" fmla="*/ 1932515 w 4916889"/>
              <a:gd name="connsiteY10" fmla="*/ 4410179 h 5596445"/>
              <a:gd name="connsiteX11" fmla="*/ 1161651 w 4916889"/>
              <a:gd name="connsiteY11" fmla="*/ 4409937 h 5596445"/>
              <a:gd name="connsiteX12" fmla="*/ 2020659 w 4916889"/>
              <a:gd name="connsiteY12" fmla="*/ 1673491 h 5596445"/>
              <a:gd name="connsiteX13" fmla="*/ 4916889 w 4916889"/>
              <a:gd name="connsiteY13" fmla="*/ 1674399 h 5596445"/>
              <a:gd name="connsiteX14" fmla="*/ 4916295 w 4916889"/>
              <a:gd name="connsiteY14" fmla="*/ 3571860 h 5596445"/>
              <a:gd name="connsiteX15" fmla="*/ 2020065 w 4916889"/>
              <a:gd name="connsiteY15" fmla="*/ 3570951 h 5596445"/>
              <a:gd name="connsiteX16" fmla="*/ 595 w 4916889"/>
              <a:gd name="connsiteY16" fmla="*/ 1667378 h 5596445"/>
              <a:gd name="connsiteX17" fmla="*/ 1931131 w 4916889"/>
              <a:gd name="connsiteY17" fmla="*/ 1667984 h 5596445"/>
              <a:gd name="connsiteX18" fmla="*/ 1930537 w 4916889"/>
              <a:gd name="connsiteY18" fmla="*/ 3565444 h 5596445"/>
              <a:gd name="connsiteX19" fmla="*/ 0 w 4916889"/>
              <a:gd name="connsiteY19" fmla="*/ 3564838 h 5596445"/>
              <a:gd name="connsiteX20" fmla="*/ 1168830 w 4916889"/>
              <a:gd name="connsiteY20" fmla="*/ 817467 h 5596445"/>
              <a:gd name="connsiteX21" fmla="*/ 1939694 w 4916889"/>
              <a:gd name="connsiteY21" fmla="*/ 817708 h 5596445"/>
              <a:gd name="connsiteX22" fmla="*/ 1939456 w 4916889"/>
              <a:gd name="connsiteY22" fmla="*/ 1575365 h 5596445"/>
              <a:gd name="connsiteX23" fmla="*/ 1168592 w 4916889"/>
              <a:gd name="connsiteY23" fmla="*/ 1575123 h 5596445"/>
              <a:gd name="connsiteX24" fmla="*/ 2037158 w 4916889"/>
              <a:gd name="connsiteY24" fmla="*/ 0 h 5596445"/>
              <a:gd name="connsiteX25" fmla="*/ 3616249 w 4916889"/>
              <a:gd name="connsiteY25" fmla="*/ 495 h 5596445"/>
              <a:gd name="connsiteX26" fmla="*/ 3615754 w 4916889"/>
              <a:gd name="connsiteY26" fmla="*/ 1579586 h 5596445"/>
              <a:gd name="connsiteX27" fmla="*/ 2036664 w 4916889"/>
              <a:gd name="connsiteY27" fmla="*/ 1579090 h 55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16889" h="5596445">
                <a:moveTo>
                  <a:pt x="4045768" y="3658076"/>
                </a:moveTo>
                <a:lnTo>
                  <a:pt x="4909216" y="3658346"/>
                </a:lnTo>
                <a:lnTo>
                  <a:pt x="4908946" y="4521796"/>
                </a:lnTo>
                <a:lnTo>
                  <a:pt x="4045497" y="4521524"/>
                </a:lnTo>
                <a:close/>
                <a:moveTo>
                  <a:pt x="2021278" y="3657270"/>
                </a:moveTo>
                <a:lnTo>
                  <a:pt x="3959846" y="3657877"/>
                </a:lnTo>
                <a:lnTo>
                  <a:pt x="3959239" y="5596445"/>
                </a:lnTo>
                <a:lnTo>
                  <a:pt x="2020671" y="5595837"/>
                </a:lnTo>
                <a:close/>
                <a:moveTo>
                  <a:pt x="1161889" y="3652280"/>
                </a:moveTo>
                <a:lnTo>
                  <a:pt x="1932753" y="3652521"/>
                </a:lnTo>
                <a:lnTo>
                  <a:pt x="1932515" y="4410179"/>
                </a:lnTo>
                <a:lnTo>
                  <a:pt x="1161651" y="4409937"/>
                </a:lnTo>
                <a:close/>
                <a:moveTo>
                  <a:pt x="2020659" y="1673491"/>
                </a:moveTo>
                <a:lnTo>
                  <a:pt x="4916889" y="1674399"/>
                </a:lnTo>
                <a:lnTo>
                  <a:pt x="4916295" y="3571860"/>
                </a:lnTo>
                <a:lnTo>
                  <a:pt x="2020065" y="3570951"/>
                </a:lnTo>
                <a:close/>
                <a:moveTo>
                  <a:pt x="595" y="1667378"/>
                </a:moveTo>
                <a:lnTo>
                  <a:pt x="1931131" y="1667984"/>
                </a:lnTo>
                <a:lnTo>
                  <a:pt x="1930537" y="3565444"/>
                </a:lnTo>
                <a:lnTo>
                  <a:pt x="0" y="3564838"/>
                </a:lnTo>
                <a:close/>
                <a:moveTo>
                  <a:pt x="1168830" y="817467"/>
                </a:moveTo>
                <a:lnTo>
                  <a:pt x="1939694" y="817708"/>
                </a:lnTo>
                <a:lnTo>
                  <a:pt x="1939456" y="1575365"/>
                </a:lnTo>
                <a:lnTo>
                  <a:pt x="1168592" y="1575123"/>
                </a:lnTo>
                <a:close/>
                <a:moveTo>
                  <a:pt x="2037158" y="0"/>
                </a:moveTo>
                <a:lnTo>
                  <a:pt x="3616249" y="495"/>
                </a:lnTo>
                <a:lnTo>
                  <a:pt x="3615754" y="1579586"/>
                </a:lnTo>
                <a:lnTo>
                  <a:pt x="2036664" y="1579090"/>
                </a:lnTo>
                <a:close/>
              </a:path>
            </a:pathLst>
          </a:custGeom>
          <a:solidFill>
            <a:schemeClr val="bg1">
              <a:lumMod val="95000"/>
            </a:schemeClr>
          </a:solidFill>
        </p:spPr>
        <p:txBody>
          <a:bodyPr wrap="square">
            <a:noAutofit/>
          </a:bodyPr>
          <a:lstStyle/>
          <a:p>
            <a:pPr lvl="0"/>
            <a:endParaRPr lang="id-ID" noProof="0"/>
          </a:p>
        </p:txBody>
      </p:sp>
      <p:sp>
        <p:nvSpPr>
          <p:cNvPr id="3" name="Freeform 3">
            <a:extLst>
              <a:ext uri="{FF2B5EF4-FFF2-40B4-BE49-F238E27FC236}">
                <a16:creationId xmlns:a16="http://schemas.microsoft.com/office/drawing/2014/main" id="{31BCD5DE-58B3-407A-B240-D8F8F04DAB96}"/>
              </a:ext>
            </a:extLst>
          </p:cNvPr>
          <p:cNvSpPr/>
          <p:nvPr userDrawn="1"/>
        </p:nvSpPr>
        <p:spPr>
          <a:xfrm rot="5400000">
            <a:off x="18256" y="4964907"/>
            <a:ext cx="1881187" cy="1905000"/>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gradFill>
            <a:gsLst>
              <a:gs pos="0">
                <a:schemeClr val="accent1"/>
              </a:gs>
              <a:gs pos="100000">
                <a:schemeClr val="accent2"/>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9946222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8_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278882D-5DC1-4214-8880-840DCC0BF7C7}"/>
              </a:ext>
            </a:extLst>
          </p:cNvPr>
          <p:cNvSpPr/>
          <p:nvPr userDrawn="1"/>
        </p:nvSpPr>
        <p:spPr>
          <a:xfrm flipH="1">
            <a:off x="0" y="3444875"/>
            <a:ext cx="3370263" cy="3413125"/>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8"/>
          <p:cNvSpPr>
            <a:spLocks noGrp="1"/>
          </p:cNvSpPr>
          <p:nvPr>
            <p:ph type="pic" sz="quarter" idx="11"/>
          </p:nvPr>
        </p:nvSpPr>
        <p:spPr>
          <a:xfrm>
            <a:off x="879546" y="1413680"/>
            <a:ext cx="4981433" cy="4640239"/>
          </a:xfrm>
          <a:custGeom>
            <a:avLst/>
            <a:gdLst>
              <a:gd name="connsiteX0" fmla="*/ 3138988 w 6032316"/>
              <a:gd name="connsiteY0" fmla="*/ 2419065 h 4640239"/>
              <a:gd name="connsiteX1" fmla="*/ 6032315 w 6032316"/>
              <a:gd name="connsiteY1" fmla="*/ 2419065 h 4640239"/>
              <a:gd name="connsiteX2" fmla="*/ 6032315 w 6032316"/>
              <a:gd name="connsiteY2" fmla="*/ 4640239 h 4640239"/>
              <a:gd name="connsiteX3" fmla="*/ 3138988 w 6032316"/>
              <a:gd name="connsiteY3" fmla="*/ 4640239 h 4640239"/>
              <a:gd name="connsiteX4" fmla="*/ 0 w 6032316"/>
              <a:gd name="connsiteY4" fmla="*/ 2419065 h 4640239"/>
              <a:gd name="connsiteX5" fmla="*/ 2893327 w 6032316"/>
              <a:gd name="connsiteY5" fmla="*/ 2419065 h 4640239"/>
              <a:gd name="connsiteX6" fmla="*/ 2893327 w 6032316"/>
              <a:gd name="connsiteY6" fmla="*/ 4640239 h 4640239"/>
              <a:gd name="connsiteX7" fmla="*/ 0 w 6032316"/>
              <a:gd name="connsiteY7" fmla="*/ 4640239 h 4640239"/>
              <a:gd name="connsiteX8" fmla="*/ 3138989 w 6032316"/>
              <a:gd name="connsiteY8" fmla="*/ 0 h 4640239"/>
              <a:gd name="connsiteX9" fmla="*/ 6032316 w 6032316"/>
              <a:gd name="connsiteY9" fmla="*/ 0 h 4640239"/>
              <a:gd name="connsiteX10" fmla="*/ 6032316 w 6032316"/>
              <a:gd name="connsiteY10" fmla="*/ 2221174 h 4640239"/>
              <a:gd name="connsiteX11" fmla="*/ 3138989 w 6032316"/>
              <a:gd name="connsiteY11" fmla="*/ 2221174 h 4640239"/>
              <a:gd name="connsiteX12" fmla="*/ 1 w 6032316"/>
              <a:gd name="connsiteY12" fmla="*/ 0 h 4640239"/>
              <a:gd name="connsiteX13" fmla="*/ 2893328 w 6032316"/>
              <a:gd name="connsiteY13" fmla="*/ 0 h 4640239"/>
              <a:gd name="connsiteX14" fmla="*/ 2893328 w 6032316"/>
              <a:gd name="connsiteY14" fmla="*/ 2221174 h 4640239"/>
              <a:gd name="connsiteX15" fmla="*/ 1 w 6032316"/>
              <a:gd name="connsiteY15" fmla="*/ 2221174 h 464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32316" h="4640239">
                <a:moveTo>
                  <a:pt x="3138988" y="2419065"/>
                </a:moveTo>
                <a:lnTo>
                  <a:pt x="6032315" y="2419065"/>
                </a:lnTo>
                <a:lnTo>
                  <a:pt x="6032315" y="4640239"/>
                </a:lnTo>
                <a:lnTo>
                  <a:pt x="3138988" y="4640239"/>
                </a:lnTo>
                <a:close/>
                <a:moveTo>
                  <a:pt x="0" y="2419065"/>
                </a:moveTo>
                <a:lnTo>
                  <a:pt x="2893327" y="2419065"/>
                </a:lnTo>
                <a:lnTo>
                  <a:pt x="2893327" y="4640239"/>
                </a:lnTo>
                <a:lnTo>
                  <a:pt x="0" y="4640239"/>
                </a:lnTo>
                <a:close/>
                <a:moveTo>
                  <a:pt x="3138989" y="0"/>
                </a:moveTo>
                <a:lnTo>
                  <a:pt x="6032316" y="0"/>
                </a:lnTo>
                <a:lnTo>
                  <a:pt x="6032316" y="2221174"/>
                </a:lnTo>
                <a:lnTo>
                  <a:pt x="3138989" y="2221174"/>
                </a:lnTo>
                <a:close/>
                <a:moveTo>
                  <a:pt x="1" y="0"/>
                </a:moveTo>
                <a:lnTo>
                  <a:pt x="2893328" y="0"/>
                </a:lnTo>
                <a:lnTo>
                  <a:pt x="2893328" y="2221174"/>
                </a:lnTo>
                <a:lnTo>
                  <a:pt x="1" y="2221174"/>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2782431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018663" y="829102"/>
            <a:ext cx="5199798" cy="5199798"/>
          </a:xfrm>
          <a:custGeom>
            <a:avLst/>
            <a:gdLst>
              <a:gd name="connsiteX0" fmla="*/ 2599899 w 5199798"/>
              <a:gd name="connsiteY0" fmla="*/ 0 h 5199798"/>
              <a:gd name="connsiteX1" fmla="*/ 5199798 w 5199798"/>
              <a:gd name="connsiteY1" fmla="*/ 2599899 h 5199798"/>
              <a:gd name="connsiteX2" fmla="*/ 2599899 w 5199798"/>
              <a:gd name="connsiteY2" fmla="*/ 5199798 h 5199798"/>
              <a:gd name="connsiteX3" fmla="*/ 0 w 5199798"/>
              <a:gd name="connsiteY3" fmla="*/ 2599899 h 5199798"/>
              <a:gd name="connsiteX4" fmla="*/ 2599899 w 5199798"/>
              <a:gd name="connsiteY4" fmla="*/ 0 h 5199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798" h="5199798">
                <a:moveTo>
                  <a:pt x="2599899" y="0"/>
                </a:moveTo>
                <a:cubicBezTo>
                  <a:pt x="4035784" y="0"/>
                  <a:pt x="5199798" y="1164014"/>
                  <a:pt x="5199798" y="2599899"/>
                </a:cubicBezTo>
                <a:cubicBezTo>
                  <a:pt x="5199798" y="4035784"/>
                  <a:pt x="4035784" y="5199798"/>
                  <a:pt x="2599899" y="5199798"/>
                </a:cubicBezTo>
                <a:cubicBezTo>
                  <a:pt x="1164014" y="5199798"/>
                  <a:pt x="0" y="4035784"/>
                  <a:pt x="0" y="2599899"/>
                </a:cubicBezTo>
                <a:cubicBezTo>
                  <a:pt x="0" y="1164014"/>
                  <a:pt x="1164014" y="0"/>
                  <a:pt x="2599899"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3102637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23236441-9B56-4208-BC7D-554AD9B1E9FA}"/>
              </a:ext>
            </a:extLst>
          </p:cNvPr>
          <p:cNvSpPr/>
          <p:nvPr userDrawn="1"/>
        </p:nvSpPr>
        <p:spPr>
          <a:xfrm>
            <a:off x="496888" y="0"/>
            <a:ext cx="6305550" cy="6896100"/>
          </a:xfrm>
          <a:custGeom>
            <a:avLst/>
            <a:gdLst>
              <a:gd name="connsiteX0" fmla="*/ 3304331 w 7182737"/>
              <a:gd name="connsiteY0" fmla="*/ 0 h 6858000"/>
              <a:gd name="connsiteX1" fmla="*/ 7182737 w 7182737"/>
              <a:gd name="connsiteY1" fmla="*/ 0 h 6858000"/>
              <a:gd name="connsiteX2" fmla="*/ 7132086 w 7182737"/>
              <a:gd name="connsiteY2" fmla="*/ 120327 h 6858000"/>
              <a:gd name="connsiteX3" fmla="*/ 4309846 w 7182737"/>
              <a:gd name="connsiteY3" fmla="*/ 4263333 h 6858000"/>
              <a:gd name="connsiteX4" fmla="*/ 2786747 w 7182737"/>
              <a:gd name="connsiteY4" fmla="*/ 6687077 h 6858000"/>
              <a:gd name="connsiteX5" fmla="*/ 2626630 w 7182737"/>
              <a:gd name="connsiteY5" fmla="*/ 6858000 h 6858000"/>
              <a:gd name="connsiteX6" fmla="*/ 0 w 7182737"/>
              <a:gd name="connsiteY6" fmla="*/ 6858000 h 6858000"/>
              <a:gd name="connsiteX7" fmla="*/ 0 w 7182737"/>
              <a:gd name="connsiteY7" fmla="*/ 5123045 h 6858000"/>
              <a:gd name="connsiteX8" fmla="*/ 110372 w 7182737"/>
              <a:gd name="connsiteY8" fmla="*/ 5005223 h 6858000"/>
              <a:gd name="connsiteX9" fmla="*/ 1633470 w 7182737"/>
              <a:gd name="connsiteY9" fmla="*/ 2581479 h 6858000"/>
              <a:gd name="connsiteX10" fmla="*/ 3156569 w 7182737"/>
              <a:gd name="connsiteY10" fmla="*/ 157735 h 6858000"/>
              <a:gd name="connsiteX0" fmla="*/ 3304331 w 7182737"/>
              <a:gd name="connsiteY0" fmla="*/ 0 h 6858000"/>
              <a:gd name="connsiteX1" fmla="*/ 7182737 w 7182737"/>
              <a:gd name="connsiteY1" fmla="*/ 0 h 6858000"/>
              <a:gd name="connsiteX2" fmla="*/ 7132086 w 7182737"/>
              <a:gd name="connsiteY2" fmla="*/ 120327 h 6858000"/>
              <a:gd name="connsiteX3" fmla="*/ 4309846 w 7182737"/>
              <a:gd name="connsiteY3" fmla="*/ 4263333 h 6858000"/>
              <a:gd name="connsiteX4" fmla="*/ 2786747 w 7182737"/>
              <a:gd name="connsiteY4" fmla="*/ 6687077 h 6858000"/>
              <a:gd name="connsiteX5" fmla="*/ 2626630 w 7182737"/>
              <a:gd name="connsiteY5" fmla="*/ 6858000 h 6858000"/>
              <a:gd name="connsiteX6" fmla="*/ 0 w 7182737"/>
              <a:gd name="connsiteY6" fmla="*/ 6858000 h 6858000"/>
              <a:gd name="connsiteX7" fmla="*/ 0 w 7182737"/>
              <a:gd name="connsiteY7" fmla="*/ 5123045 h 6858000"/>
              <a:gd name="connsiteX8" fmla="*/ 110372 w 7182737"/>
              <a:gd name="connsiteY8" fmla="*/ 5005223 h 6858000"/>
              <a:gd name="connsiteX9" fmla="*/ 927617 w 7182737"/>
              <a:gd name="connsiteY9" fmla="*/ 1378321 h 6858000"/>
              <a:gd name="connsiteX10" fmla="*/ 3156569 w 7182737"/>
              <a:gd name="connsiteY10" fmla="*/ 157735 h 6858000"/>
              <a:gd name="connsiteX11" fmla="*/ 3304331 w 7182737"/>
              <a:gd name="connsiteY11" fmla="*/ 0 h 6858000"/>
              <a:gd name="connsiteX0" fmla="*/ 3304331 w 7182737"/>
              <a:gd name="connsiteY0" fmla="*/ 0 h 6858000"/>
              <a:gd name="connsiteX1" fmla="*/ 7182737 w 7182737"/>
              <a:gd name="connsiteY1" fmla="*/ 0 h 6858000"/>
              <a:gd name="connsiteX2" fmla="*/ 7132086 w 7182737"/>
              <a:gd name="connsiteY2" fmla="*/ 120327 h 6858000"/>
              <a:gd name="connsiteX3" fmla="*/ 4309846 w 7182737"/>
              <a:gd name="connsiteY3" fmla="*/ 4263333 h 6858000"/>
              <a:gd name="connsiteX4" fmla="*/ 2786747 w 7182737"/>
              <a:gd name="connsiteY4" fmla="*/ 6687077 h 6858000"/>
              <a:gd name="connsiteX5" fmla="*/ 2626630 w 7182737"/>
              <a:gd name="connsiteY5" fmla="*/ 6858000 h 6858000"/>
              <a:gd name="connsiteX6" fmla="*/ 0 w 7182737"/>
              <a:gd name="connsiteY6" fmla="*/ 6858000 h 6858000"/>
              <a:gd name="connsiteX7" fmla="*/ 0 w 7182737"/>
              <a:gd name="connsiteY7" fmla="*/ 5123045 h 6858000"/>
              <a:gd name="connsiteX8" fmla="*/ 1778751 w 7182737"/>
              <a:gd name="connsiteY8" fmla="*/ 5550654 h 6858000"/>
              <a:gd name="connsiteX9" fmla="*/ 927617 w 7182737"/>
              <a:gd name="connsiteY9" fmla="*/ 1378321 h 6858000"/>
              <a:gd name="connsiteX10" fmla="*/ 3156569 w 7182737"/>
              <a:gd name="connsiteY10" fmla="*/ 157735 h 6858000"/>
              <a:gd name="connsiteX11" fmla="*/ 3304331 w 7182737"/>
              <a:gd name="connsiteY11" fmla="*/ 0 h 6858000"/>
              <a:gd name="connsiteX0" fmla="*/ 3304331 w 7182737"/>
              <a:gd name="connsiteY0" fmla="*/ 0 h 6858000"/>
              <a:gd name="connsiteX1" fmla="*/ 7182737 w 7182737"/>
              <a:gd name="connsiteY1" fmla="*/ 0 h 6858000"/>
              <a:gd name="connsiteX2" fmla="*/ 7132086 w 7182737"/>
              <a:gd name="connsiteY2" fmla="*/ 120327 h 6858000"/>
              <a:gd name="connsiteX3" fmla="*/ 4309846 w 7182737"/>
              <a:gd name="connsiteY3" fmla="*/ 4263333 h 6858000"/>
              <a:gd name="connsiteX4" fmla="*/ 2786747 w 7182737"/>
              <a:gd name="connsiteY4" fmla="*/ 6687077 h 6858000"/>
              <a:gd name="connsiteX5" fmla="*/ 2626630 w 7182737"/>
              <a:gd name="connsiteY5" fmla="*/ 6858000 h 6858000"/>
              <a:gd name="connsiteX6" fmla="*/ 0 w 7182737"/>
              <a:gd name="connsiteY6" fmla="*/ 6858000 h 6858000"/>
              <a:gd name="connsiteX7" fmla="*/ 16042 w 7182737"/>
              <a:gd name="connsiteY7" fmla="*/ 6855592 h 6858000"/>
              <a:gd name="connsiteX8" fmla="*/ 1778751 w 7182737"/>
              <a:gd name="connsiteY8" fmla="*/ 5550654 h 6858000"/>
              <a:gd name="connsiteX9" fmla="*/ 927617 w 7182737"/>
              <a:gd name="connsiteY9" fmla="*/ 1378321 h 6858000"/>
              <a:gd name="connsiteX10" fmla="*/ 3156569 w 7182737"/>
              <a:gd name="connsiteY10" fmla="*/ 157735 h 6858000"/>
              <a:gd name="connsiteX11" fmla="*/ 3304331 w 7182737"/>
              <a:gd name="connsiteY11" fmla="*/ 0 h 6858000"/>
              <a:gd name="connsiteX0" fmla="*/ 3304331 w 7182737"/>
              <a:gd name="connsiteY0" fmla="*/ 0 h 6858000"/>
              <a:gd name="connsiteX1" fmla="*/ 7182737 w 7182737"/>
              <a:gd name="connsiteY1" fmla="*/ 0 h 6858000"/>
              <a:gd name="connsiteX2" fmla="*/ 7132086 w 7182737"/>
              <a:gd name="connsiteY2" fmla="*/ 120327 h 6858000"/>
              <a:gd name="connsiteX3" fmla="*/ 4309846 w 7182737"/>
              <a:gd name="connsiteY3" fmla="*/ 4263333 h 6858000"/>
              <a:gd name="connsiteX4" fmla="*/ 2786747 w 7182737"/>
              <a:gd name="connsiteY4" fmla="*/ 6687077 h 6858000"/>
              <a:gd name="connsiteX5" fmla="*/ 2626630 w 7182737"/>
              <a:gd name="connsiteY5" fmla="*/ 6858000 h 6858000"/>
              <a:gd name="connsiteX6" fmla="*/ 0 w 7182737"/>
              <a:gd name="connsiteY6" fmla="*/ 6858000 h 6858000"/>
              <a:gd name="connsiteX7" fmla="*/ 16042 w 7182737"/>
              <a:gd name="connsiteY7" fmla="*/ 6855592 h 6858000"/>
              <a:gd name="connsiteX8" fmla="*/ 1313530 w 7182737"/>
              <a:gd name="connsiteY8" fmla="*/ 5614822 h 6858000"/>
              <a:gd name="connsiteX9" fmla="*/ 927617 w 7182737"/>
              <a:gd name="connsiteY9" fmla="*/ 1378321 h 6858000"/>
              <a:gd name="connsiteX10" fmla="*/ 3156569 w 7182737"/>
              <a:gd name="connsiteY10" fmla="*/ 157735 h 6858000"/>
              <a:gd name="connsiteX11" fmla="*/ 3304331 w 7182737"/>
              <a:gd name="connsiteY11" fmla="*/ 0 h 6858000"/>
              <a:gd name="connsiteX0" fmla="*/ 3304331 w 7182737"/>
              <a:gd name="connsiteY0" fmla="*/ 0 h 6858000"/>
              <a:gd name="connsiteX1" fmla="*/ 7182737 w 7182737"/>
              <a:gd name="connsiteY1" fmla="*/ 0 h 6858000"/>
              <a:gd name="connsiteX2" fmla="*/ 7132086 w 7182737"/>
              <a:gd name="connsiteY2" fmla="*/ 120327 h 6858000"/>
              <a:gd name="connsiteX3" fmla="*/ 4807151 w 7182737"/>
              <a:gd name="connsiteY3" fmla="*/ 5450449 h 6858000"/>
              <a:gd name="connsiteX4" fmla="*/ 2786747 w 7182737"/>
              <a:gd name="connsiteY4" fmla="*/ 6687077 h 6858000"/>
              <a:gd name="connsiteX5" fmla="*/ 2626630 w 7182737"/>
              <a:gd name="connsiteY5" fmla="*/ 6858000 h 6858000"/>
              <a:gd name="connsiteX6" fmla="*/ 0 w 7182737"/>
              <a:gd name="connsiteY6" fmla="*/ 6858000 h 6858000"/>
              <a:gd name="connsiteX7" fmla="*/ 16042 w 7182737"/>
              <a:gd name="connsiteY7" fmla="*/ 6855592 h 6858000"/>
              <a:gd name="connsiteX8" fmla="*/ 1313530 w 7182737"/>
              <a:gd name="connsiteY8" fmla="*/ 5614822 h 6858000"/>
              <a:gd name="connsiteX9" fmla="*/ 927617 w 7182737"/>
              <a:gd name="connsiteY9" fmla="*/ 1378321 h 6858000"/>
              <a:gd name="connsiteX10" fmla="*/ 3156569 w 7182737"/>
              <a:gd name="connsiteY10" fmla="*/ 157735 h 6858000"/>
              <a:gd name="connsiteX11" fmla="*/ 3304331 w 7182737"/>
              <a:gd name="connsiteY11" fmla="*/ 0 h 6858000"/>
              <a:gd name="connsiteX0" fmla="*/ 3304331 w 7182737"/>
              <a:gd name="connsiteY0" fmla="*/ 0 h 6858000"/>
              <a:gd name="connsiteX1" fmla="*/ 7182737 w 7182737"/>
              <a:gd name="connsiteY1" fmla="*/ 0 h 6858000"/>
              <a:gd name="connsiteX2" fmla="*/ 7132086 w 7182737"/>
              <a:gd name="connsiteY2" fmla="*/ 120327 h 6858000"/>
              <a:gd name="connsiteX3" fmla="*/ 4807151 w 7182737"/>
              <a:gd name="connsiteY3" fmla="*/ 5450449 h 6858000"/>
              <a:gd name="connsiteX4" fmla="*/ 2786747 w 7182737"/>
              <a:gd name="connsiteY4" fmla="*/ 6687077 h 6858000"/>
              <a:gd name="connsiteX5" fmla="*/ 2626630 w 7182737"/>
              <a:gd name="connsiteY5" fmla="*/ 6858000 h 6858000"/>
              <a:gd name="connsiteX6" fmla="*/ 0 w 7182737"/>
              <a:gd name="connsiteY6" fmla="*/ 6858000 h 6858000"/>
              <a:gd name="connsiteX7" fmla="*/ 16042 w 7182737"/>
              <a:gd name="connsiteY7" fmla="*/ 6855592 h 6858000"/>
              <a:gd name="connsiteX8" fmla="*/ 1313530 w 7182737"/>
              <a:gd name="connsiteY8" fmla="*/ 5614822 h 6858000"/>
              <a:gd name="connsiteX9" fmla="*/ 927617 w 7182737"/>
              <a:gd name="connsiteY9" fmla="*/ 1378321 h 6858000"/>
              <a:gd name="connsiteX10" fmla="*/ 3156569 w 7182737"/>
              <a:gd name="connsiteY10" fmla="*/ 157735 h 6858000"/>
              <a:gd name="connsiteX11" fmla="*/ 3304331 w 7182737"/>
              <a:gd name="connsiteY11" fmla="*/ 0 h 6858000"/>
              <a:gd name="connsiteX0" fmla="*/ 3304331 w 7182737"/>
              <a:gd name="connsiteY0" fmla="*/ 0 h 6858000"/>
              <a:gd name="connsiteX1" fmla="*/ 7182737 w 7182737"/>
              <a:gd name="connsiteY1" fmla="*/ 0 h 6858000"/>
              <a:gd name="connsiteX2" fmla="*/ 7132086 w 7182737"/>
              <a:gd name="connsiteY2" fmla="*/ 120327 h 6858000"/>
              <a:gd name="connsiteX3" fmla="*/ 4807151 w 7182737"/>
              <a:gd name="connsiteY3" fmla="*/ 5450449 h 6858000"/>
              <a:gd name="connsiteX4" fmla="*/ 2786747 w 7182737"/>
              <a:gd name="connsiteY4" fmla="*/ 6687077 h 6858000"/>
              <a:gd name="connsiteX5" fmla="*/ 2626630 w 7182737"/>
              <a:gd name="connsiteY5" fmla="*/ 6858000 h 6858000"/>
              <a:gd name="connsiteX6" fmla="*/ 0 w 7182737"/>
              <a:gd name="connsiteY6" fmla="*/ 6858000 h 6858000"/>
              <a:gd name="connsiteX7" fmla="*/ 16042 w 7182737"/>
              <a:gd name="connsiteY7" fmla="*/ 6855592 h 6858000"/>
              <a:gd name="connsiteX8" fmla="*/ 1313530 w 7182737"/>
              <a:gd name="connsiteY8" fmla="*/ 5614822 h 6858000"/>
              <a:gd name="connsiteX9" fmla="*/ 927617 w 7182737"/>
              <a:gd name="connsiteY9" fmla="*/ 1378321 h 6858000"/>
              <a:gd name="connsiteX10" fmla="*/ 3156569 w 7182737"/>
              <a:gd name="connsiteY10" fmla="*/ 157735 h 6858000"/>
              <a:gd name="connsiteX11" fmla="*/ 3304331 w 7182737"/>
              <a:gd name="connsiteY11" fmla="*/ 0 h 6858000"/>
              <a:gd name="connsiteX0" fmla="*/ 3304331 w 7182737"/>
              <a:gd name="connsiteY0" fmla="*/ 0 h 6895624"/>
              <a:gd name="connsiteX1" fmla="*/ 7182737 w 7182737"/>
              <a:gd name="connsiteY1" fmla="*/ 0 h 6895624"/>
              <a:gd name="connsiteX2" fmla="*/ 7132086 w 7182737"/>
              <a:gd name="connsiteY2" fmla="*/ 120327 h 6895624"/>
              <a:gd name="connsiteX3" fmla="*/ 4807151 w 7182737"/>
              <a:gd name="connsiteY3" fmla="*/ 5450449 h 6895624"/>
              <a:gd name="connsiteX4" fmla="*/ 3380305 w 7182737"/>
              <a:gd name="connsiteY4" fmla="*/ 6895624 h 6895624"/>
              <a:gd name="connsiteX5" fmla="*/ 2626630 w 7182737"/>
              <a:gd name="connsiteY5" fmla="*/ 6858000 h 6895624"/>
              <a:gd name="connsiteX6" fmla="*/ 0 w 7182737"/>
              <a:gd name="connsiteY6" fmla="*/ 6858000 h 6895624"/>
              <a:gd name="connsiteX7" fmla="*/ 16042 w 7182737"/>
              <a:gd name="connsiteY7" fmla="*/ 6855592 h 6895624"/>
              <a:gd name="connsiteX8" fmla="*/ 1313530 w 7182737"/>
              <a:gd name="connsiteY8" fmla="*/ 5614822 h 6895624"/>
              <a:gd name="connsiteX9" fmla="*/ 927617 w 7182737"/>
              <a:gd name="connsiteY9" fmla="*/ 1378321 h 6895624"/>
              <a:gd name="connsiteX10" fmla="*/ 3156569 w 7182737"/>
              <a:gd name="connsiteY10" fmla="*/ 157735 h 6895624"/>
              <a:gd name="connsiteX11" fmla="*/ 3304331 w 7182737"/>
              <a:gd name="connsiteY11" fmla="*/ 0 h 6895624"/>
              <a:gd name="connsiteX0" fmla="*/ 3304331 w 7182737"/>
              <a:gd name="connsiteY0" fmla="*/ 0 h 6895624"/>
              <a:gd name="connsiteX1" fmla="*/ 7182737 w 7182737"/>
              <a:gd name="connsiteY1" fmla="*/ 0 h 6895624"/>
              <a:gd name="connsiteX2" fmla="*/ 7132086 w 7182737"/>
              <a:gd name="connsiteY2" fmla="*/ 120327 h 6895624"/>
              <a:gd name="connsiteX3" fmla="*/ 5480919 w 7182737"/>
              <a:gd name="connsiteY3" fmla="*/ 4086870 h 6895624"/>
              <a:gd name="connsiteX4" fmla="*/ 3380305 w 7182737"/>
              <a:gd name="connsiteY4" fmla="*/ 6895624 h 6895624"/>
              <a:gd name="connsiteX5" fmla="*/ 2626630 w 7182737"/>
              <a:gd name="connsiteY5" fmla="*/ 6858000 h 6895624"/>
              <a:gd name="connsiteX6" fmla="*/ 0 w 7182737"/>
              <a:gd name="connsiteY6" fmla="*/ 6858000 h 6895624"/>
              <a:gd name="connsiteX7" fmla="*/ 16042 w 7182737"/>
              <a:gd name="connsiteY7" fmla="*/ 6855592 h 6895624"/>
              <a:gd name="connsiteX8" fmla="*/ 1313530 w 7182737"/>
              <a:gd name="connsiteY8" fmla="*/ 5614822 h 6895624"/>
              <a:gd name="connsiteX9" fmla="*/ 927617 w 7182737"/>
              <a:gd name="connsiteY9" fmla="*/ 1378321 h 6895624"/>
              <a:gd name="connsiteX10" fmla="*/ 3156569 w 7182737"/>
              <a:gd name="connsiteY10" fmla="*/ 157735 h 6895624"/>
              <a:gd name="connsiteX11" fmla="*/ 3304331 w 7182737"/>
              <a:gd name="connsiteY11" fmla="*/ 0 h 6895624"/>
              <a:gd name="connsiteX0" fmla="*/ 3304331 w 7182737"/>
              <a:gd name="connsiteY0" fmla="*/ 0 h 6895624"/>
              <a:gd name="connsiteX1" fmla="*/ 7182737 w 7182737"/>
              <a:gd name="connsiteY1" fmla="*/ 0 h 6895624"/>
              <a:gd name="connsiteX2" fmla="*/ 7132086 w 7182737"/>
              <a:gd name="connsiteY2" fmla="*/ 120327 h 6895624"/>
              <a:gd name="connsiteX3" fmla="*/ 5416751 w 7182737"/>
              <a:gd name="connsiteY3" fmla="*/ 5755249 h 6895624"/>
              <a:gd name="connsiteX4" fmla="*/ 3380305 w 7182737"/>
              <a:gd name="connsiteY4" fmla="*/ 6895624 h 6895624"/>
              <a:gd name="connsiteX5" fmla="*/ 2626630 w 7182737"/>
              <a:gd name="connsiteY5" fmla="*/ 6858000 h 6895624"/>
              <a:gd name="connsiteX6" fmla="*/ 0 w 7182737"/>
              <a:gd name="connsiteY6" fmla="*/ 6858000 h 6895624"/>
              <a:gd name="connsiteX7" fmla="*/ 16042 w 7182737"/>
              <a:gd name="connsiteY7" fmla="*/ 6855592 h 6895624"/>
              <a:gd name="connsiteX8" fmla="*/ 1313530 w 7182737"/>
              <a:gd name="connsiteY8" fmla="*/ 5614822 h 6895624"/>
              <a:gd name="connsiteX9" fmla="*/ 927617 w 7182737"/>
              <a:gd name="connsiteY9" fmla="*/ 1378321 h 6895624"/>
              <a:gd name="connsiteX10" fmla="*/ 3156569 w 7182737"/>
              <a:gd name="connsiteY10" fmla="*/ 157735 h 6895624"/>
              <a:gd name="connsiteX11" fmla="*/ 3304331 w 7182737"/>
              <a:gd name="connsiteY11" fmla="*/ 0 h 6895624"/>
              <a:gd name="connsiteX0" fmla="*/ 3304331 w 7182737"/>
              <a:gd name="connsiteY0" fmla="*/ 0 h 6895624"/>
              <a:gd name="connsiteX1" fmla="*/ 7182737 w 7182737"/>
              <a:gd name="connsiteY1" fmla="*/ 0 h 6895624"/>
              <a:gd name="connsiteX2" fmla="*/ 7132086 w 7182737"/>
              <a:gd name="connsiteY2" fmla="*/ 120327 h 6895624"/>
              <a:gd name="connsiteX3" fmla="*/ 5416751 w 7182737"/>
              <a:gd name="connsiteY3" fmla="*/ 5755249 h 6895624"/>
              <a:gd name="connsiteX4" fmla="*/ 3380305 w 7182737"/>
              <a:gd name="connsiteY4" fmla="*/ 6895624 h 6895624"/>
              <a:gd name="connsiteX5" fmla="*/ 2626630 w 7182737"/>
              <a:gd name="connsiteY5" fmla="*/ 6858000 h 6895624"/>
              <a:gd name="connsiteX6" fmla="*/ 0 w 7182737"/>
              <a:gd name="connsiteY6" fmla="*/ 6858000 h 6895624"/>
              <a:gd name="connsiteX7" fmla="*/ 16042 w 7182737"/>
              <a:gd name="connsiteY7" fmla="*/ 6855592 h 6895624"/>
              <a:gd name="connsiteX8" fmla="*/ 1313530 w 7182737"/>
              <a:gd name="connsiteY8" fmla="*/ 5614822 h 6895624"/>
              <a:gd name="connsiteX9" fmla="*/ 927617 w 7182737"/>
              <a:gd name="connsiteY9" fmla="*/ 1378321 h 6895624"/>
              <a:gd name="connsiteX10" fmla="*/ 3156569 w 7182737"/>
              <a:gd name="connsiteY10" fmla="*/ 157735 h 6895624"/>
              <a:gd name="connsiteX11" fmla="*/ 3304331 w 7182737"/>
              <a:gd name="connsiteY11" fmla="*/ 0 h 689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2737" h="6895624">
                <a:moveTo>
                  <a:pt x="3304331" y="0"/>
                </a:moveTo>
                <a:lnTo>
                  <a:pt x="7182737" y="0"/>
                </a:lnTo>
                <a:lnTo>
                  <a:pt x="7132086" y="120327"/>
                </a:lnTo>
                <a:cubicBezTo>
                  <a:pt x="6435280" y="1654622"/>
                  <a:pt x="2753416" y="1417612"/>
                  <a:pt x="5416751" y="5755249"/>
                </a:cubicBezTo>
                <a:cubicBezTo>
                  <a:pt x="6092148" y="6855233"/>
                  <a:pt x="4047313" y="6187819"/>
                  <a:pt x="3380305" y="6895624"/>
                </a:cubicBezTo>
                <a:lnTo>
                  <a:pt x="2626630" y="6858000"/>
                </a:lnTo>
                <a:lnTo>
                  <a:pt x="0" y="6858000"/>
                </a:lnTo>
                <a:lnTo>
                  <a:pt x="16042" y="6855592"/>
                </a:lnTo>
                <a:lnTo>
                  <a:pt x="1313530" y="5614822"/>
                </a:lnTo>
                <a:cubicBezTo>
                  <a:pt x="1980538" y="4907018"/>
                  <a:pt x="620444" y="2287835"/>
                  <a:pt x="927617" y="1378321"/>
                </a:cubicBezTo>
                <a:cubicBezTo>
                  <a:pt x="1234790" y="468807"/>
                  <a:pt x="2489561" y="865540"/>
                  <a:pt x="3156569" y="157735"/>
                </a:cubicBezTo>
                <a:lnTo>
                  <a:pt x="3304331" y="0"/>
                </a:lnTo>
                <a:close/>
              </a:path>
            </a:pathLst>
          </a:cu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Oval 3">
            <a:extLst>
              <a:ext uri="{FF2B5EF4-FFF2-40B4-BE49-F238E27FC236}">
                <a16:creationId xmlns:a16="http://schemas.microsoft.com/office/drawing/2014/main" id="{3DD885B7-CA3C-48C8-8C33-B790F6923187}"/>
              </a:ext>
            </a:extLst>
          </p:cNvPr>
          <p:cNvSpPr/>
          <p:nvPr userDrawn="1"/>
        </p:nvSpPr>
        <p:spPr>
          <a:xfrm>
            <a:off x="611188" y="1571625"/>
            <a:ext cx="1682750" cy="1684338"/>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a:extLst>
              <a:ext uri="{FF2B5EF4-FFF2-40B4-BE49-F238E27FC236}">
                <a16:creationId xmlns:a16="http://schemas.microsoft.com/office/drawing/2014/main" id="{592E6B43-E8EC-4E3B-947E-02A0AFA4E797}"/>
              </a:ext>
            </a:extLst>
          </p:cNvPr>
          <p:cNvSpPr/>
          <p:nvPr userDrawn="1"/>
        </p:nvSpPr>
        <p:spPr>
          <a:xfrm>
            <a:off x="2951163" y="6029325"/>
            <a:ext cx="355600" cy="355600"/>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7AFDD8ED-BE36-4364-A5EA-2E0BB914080B}"/>
              </a:ext>
            </a:extLst>
          </p:cNvPr>
          <p:cNvSpPr/>
          <p:nvPr userDrawn="1"/>
        </p:nvSpPr>
        <p:spPr>
          <a:xfrm flipV="1">
            <a:off x="3414713" y="6029325"/>
            <a:ext cx="114300" cy="114300"/>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p:cNvSpPr>
            <a:spLocks noGrp="1"/>
          </p:cNvSpPr>
          <p:nvPr>
            <p:ph type="pic" sz="quarter" idx="10"/>
          </p:nvPr>
        </p:nvSpPr>
        <p:spPr>
          <a:xfrm>
            <a:off x="2860778" y="1227565"/>
            <a:ext cx="2839451" cy="4440494"/>
          </a:xfrm>
          <a:custGeom>
            <a:avLst/>
            <a:gdLst>
              <a:gd name="connsiteX0" fmla="*/ 0 w 4227330"/>
              <a:gd name="connsiteY0" fmla="*/ 0 h 4168366"/>
              <a:gd name="connsiteX1" fmla="*/ 4227330 w 4227330"/>
              <a:gd name="connsiteY1" fmla="*/ 0 h 4168366"/>
              <a:gd name="connsiteX2" fmla="*/ 4227330 w 4227330"/>
              <a:gd name="connsiteY2" fmla="*/ 4168366 h 4168366"/>
              <a:gd name="connsiteX3" fmla="*/ 0 w 4227330"/>
              <a:gd name="connsiteY3" fmla="*/ 4168366 h 4168366"/>
            </a:gdLst>
            <a:ahLst/>
            <a:cxnLst>
              <a:cxn ang="0">
                <a:pos x="connsiteX0" y="connsiteY0"/>
              </a:cxn>
              <a:cxn ang="0">
                <a:pos x="connsiteX1" y="connsiteY1"/>
              </a:cxn>
              <a:cxn ang="0">
                <a:pos x="connsiteX2" y="connsiteY2"/>
              </a:cxn>
              <a:cxn ang="0">
                <a:pos x="connsiteX3" y="connsiteY3"/>
              </a:cxn>
            </a:cxnLst>
            <a:rect l="l" t="t" r="r" b="b"/>
            <a:pathLst>
              <a:path w="4227330" h="4168366">
                <a:moveTo>
                  <a:pt x="0" y="0"/>
                </a:moveTo>
                <a:lnTo>
                  <a:pt x="4227330" y="0"/>
                </a:lnTo>
                <a:lnTo>
                  <a:pt x="4227330" y="4168366"/>
                </a:lnTo>
                <a:lnTo>
                  <a:pt x="0" y="4168366"/>
                </a:lnTo>
                <a:close/>
              </a:path>
            </a:pathLst>
          </a:custGeom>
          <a:solidFill>
            <a:schemeClr val="bg1">
              <a:lumMod val="95000"/>
            </a:schemeClr>
          </a:solidFill>
          <a:effectLst>
            <a:outerShdw blurRad="317500" dist="228600" dir="10800000" algn="r" rotWithShape="0">
              <a:prstClr val="black">
                <a:alpha val="20000"/>
              </a:prstClr>
            </a:outerShdw>
          </a:effectLst>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796272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D84DFC3-C37B-4AE9-856F-9A8DB96987F1}"/>
              </a:ext>
            </a:extLst>
          </p:cNvPr>
          <p:cNvSpPr>
            <a:spLocks/>
          </p:cNvSpPr>
          <p:nvPr userDrawn="1"/>
        </p:nvSpPr>
        <p:spPr bwMode="auto">
          <a:xfrm rot="19370843" flipH="1" flipV="1">
            <a:off x="10294938" y="4737100"/>
            <a:ext cx="1449387" cy="1111250"/>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5" name="Rectangle 4">
            <a:extLst>
              <a:ext uri="{FF2B5EF4-FFF2-40B4-BE49-F238E27FC236}">
                <a16:creationId xmlns:a16="http://schemas.microsoft.com/office/drawing/2014/main" id="{01CCD409-7477-4353-A613-FCD30B95E0B4}"/>
              </a:ext>
            </a:extLst>
          </p:cNvPr>
          <p:cNvSpPr/>
          <p:nvPr userDrawn="1"/>
        </p:nvSpPr>
        <p:spPr>
          <a:xfrm>
            <a:off x="5630863" y="1109663"/>
            <a:ext cx="2871787" cy="4638675"/>
          </a:xfrm>
          <a:prstGeom prst="rect">
            <a:avLst/>
          </a:prstGeom>
          <a:solidFill>
            <a:schemeClr val="bg1"/>
          </a:solidFill>
          <a:ln>
            <a:noFill/>
          </a:ln>
          <a:effectLst>
            <a:outerShdw blurRad="444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0D9B6881-26B0-4539-8380-399805052912}"/>
              </a:ext>
            </a:extLst>
          </p:cNvPr>
          <p:cNvSpPr/>
          <p:nvPr userDrawn="1"/>
        </p:nvSpPr>
        <p:spPr>
          <a:xfrm>
            <a:off x="8758238" y="1447800"/>
            <a:ext cx="2451100" cy="3962400"/>
          </a:xfrm>
          <a:prstGeom prst="rect">
            <a:avLst/>
          </a:prstGeom>
          <a:solidFill>
            <a:schemeClr val="bg1"/>
          </a:solidFill>
          <a:ln>
            <a:noFill/>
          </a:ln>
          <a:effectLst>
            <a:outerShdw blurRad="444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Picture Placeholder 5"/>
          <p:cNvSpPr>
            <a:spLocks noGrp="1"/>
          </p:cNvSpPr>
          <p:nvPr>
            <p:ph type="pic" sz="quarter" idx="10"/>
          </p:nvPr>
        </p:nvSpPr>
        <p:spPr>
          <a:xfrm>
            <a:off x="6235904" y="1767383"/>
            <a:ext cx="1661616" cy="1661616"/>
          </a:xfrm>
          <a:custGeom>
            <a:avLst/>
            <a:gdLst>
              <a:gd name="connsiteX0" fmla="*/ 2599899 w 5199798"/>
              <a:gd name="connsiteY0" fmla="*/ 0 h 5199798"/>
              <a:gd name="connsiteX1" fmla="*/ 5199798 w 5199798"/>
              <a:gd name="connsiteY1" fmla="*/ 2599899 h 5199798"/>
              <a:gd name="connsiteX2" fmla="*/ 2599899 w 5199798"/>
              <a:gd name="connsiteY2" fmla="*/ 5199798 h 5199798"/>
              <a:gd name="connsiteX3" fmla="*/ 0 w 5199798"/>
              <a:gd name="connsiteY3" fmla="*/ 2599899 h 5199798"/>
              <a:gd name="connsiteX4" fmla="*/ 2599899 w 5199798"/>
              <a:gd name="connsiteY4" fmla="*/ 0 h 5199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798" h="5199798">
                <a:moveTo>
                  <a:pt x="2599899" y="0"/>
                </a:moveTo>
                <a:cubicBezTo>
                  <a:pt x="4035784" y="0"/>
                  <a:pt x="5199798" y="1164014"/>
                  <a:pt x="5199798" y="2599899"/>
                </a:cubicBezTo>
                <a:cubicBezTo>
                  <a:pt x="5199798" y="4035784"/>
                  <a:pt x="4035784" y="5199798"/>
                  <a:pt x="2599899" y="5199798"/>
                </a:cubicBezTo>
                <a:cubicBezTo>
                  <a:pt x="1164014" y="5199798"/>
                  <a:pt x="0" y="4035784"/>
                  <a:pt x="0" y="2599899"/>
                </a:cubicBezTo>
                <a:cubicBezTo>
                  <a:pt x="0" y="1164014"/>
                  <a:pt x="1164014" y="0"/>
                  <a:pt x="2599899" y="0"/>
                </a:cubicBezTo>
                <a:close/>
              </a:path>
            </a:pathLst>
          </a:custGeom>
          <a:solidFill>
            <a:schemeClr val="bg1">
              <a:lumMod val="95000"/>
            </a:schemeClr>
          </a:solidFill>
        </p:spPr>
        <p:txBody>
          <a:bodyPr wrap="square">
            <a:noAutofit/>
          </a:bodyPr>
          <a:lstStyle/>
          <a:p>
            <a:pPr lvl="0"/>
            <a:endParaRPr lang="en-US" noProof="0"/>
          </a:p>
        </p:txBody>
      </p:sp>
      <p:sp>
        <p:nvSpPr>
          <p:cNvPr id="9" name="Picture Placeholder 8"/>
          <p:cNvSpPr>
            <a:spLocks noGrp="1"/>
          </p:cNvSpPr>
          <p:nvPr>
            <p:ph type="pic" sz="quarter" idx="11"/>
          </p:nvPr>
        </p:nvSpPr>
        <p:spPr>
          <a:xfrm>
            <a:off x="9462767" y="2076733"/>
            <a:ext cx="1042915" cy="1042915"/>
          </a:xfrm>
          <a:custGeom>
            <a:avLst/>
            <a:gdLst>
              <a:gd name="connsiteX0" fmla="*/ 2599899 w 5199798"/>
              <a:gd name="connsiteY0" fmla="*/ 0 h 5199798"/>
              <a:gd name="connsiteX1" fmla="*/ 5199798 w 5199798"/>
              <a:gd name="connsiteY1" fmla="*/ 2599899 h 5199798"/>
              <a:gd name="connsiteX2" fmla="*/ 2599899 w 5199798"/>
              <a:gd name="connsiteY2" fmla="*/ 5199798 h 5199798"/>
              <a:gd name="connsiteX3" fmla="*/ 0 w 5199798"/>
              <a:gd name="connsiteY3" fmla="*/ 2599899 h 5199798"/>
              <a:gd name="connsiteX4" fmla="*/ 2599899 w 5199798"/>
              <a:gd name="connsiteY4" fmla="*/ 0 h 5199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9798" h="5199798">
                <a:moveTo>
                  <a:pt x="2599899" y="0"/>
                </a:moveTo>
                <a:cubicBezTo>
                  <a:pt x="4035784" y="0"/>
                  <a:pt x="5199798" y="1164014"/>
                  <a:pt x="5199798" y="2599899"/>
                </a:cubicBezTo>
                <a:cubicBezTo>
                  <a:pt x="5199798" y="4035784"/>
                  <a:pt x="4035784" y="5199798"/>
                  <a:pt x="2599899" y="5199798"/>
                </a:cubicBezTo>
                <a:cubicBezTo>
                  <a:pt x="1164014" y="5199798"/>
                  <a:pt x="0" y="4035784"/>
                  <a:pt x="0" y="2599899"/>
                </a:cubicBezTo>
                <a:cubicBezTo>
                  <a:pt x="0" y="1164014"/>
                  <a:pt x="1164014" y="0"/>
                  <a:pt x="2599899" y="0"/>
                </a:cubicBezTo>
                <a:close/>
              </a:path>
            </a:pathLst>
          </a:custGeom>
          <a:solidFill>
            <a:schemeClr val="bg1">
              <a:lumMod val="95000"/>
            </a:schemeClr>
          </a:solidFill>
        </p:spPr>
        <p:txBody>
          <a:bodyPr wrap="square">
            <a:noAutofit/>
          </a:bodyPr>
          <a:lstStyle/>
          <a:p>
            <a:pPr lvl="0"/>
            <a:endParaRPr lang="en-US" noProof="0"/>
          </a:p>
        </p:txBody>
      </p:sp>
    </p:spTree>
    <p:extLst>
      <p:ext uri="{BB962C8B-B14F-4D97-AF65-F5344CB8AC3E}">
        <p14:creationId xmlns:p14="http://schemas.microsoft.com/office/powerpoint/2010/main" val="1567648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7B23121C-3E55-40C1-BA4D-F2BDD1B80A82}"/>
              </a:ext>
            </a:extLst>
          </p:cNvPr>
          <p:cNvSpPr>
            <a:spLocks/>
          </p:cNvSpPr>
          <p:nvPr userDrawn="1"/>
        </p:nvSpPr>
        <p:spPr bwMode="auto">
          <a:xfrm rot="19370843" flipH="1" flipV="1">
            <a:off x="10048875" y="4983163"/>
            <a:ext cx="1450975" cy="1111250"/>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5" name="Picture Placeholder 4"/>
          <p:cNvSpPr>
            <a:spLocks noGrp="1"/>
          </p:cNvSpPr>
          <p:nvPr>
            <p:ph type="pic" sz="quarter" idx="10"/>
          </p:nvPr>
        </p:nvSpPr>
        <p:spPr>
          <a:xfrm>
            <a:off x="8391320" y="1197438"/>
            <a:ext cx="2608776" cy="4463125"/>
          </a:xfrm>
          <a:custGeom>
            <a:avLst/>
            <a:gdLst>
              <a:gd name="connsiteX0" fmla="*/ 0 w 12024848"/>
              <a:gd name="connsiteY0" fmla="*/ 0 h 6165912"/>
              <a:gd name="connsiteX1" fmla="*/ 12024848 w 12024848"/>
              <a:gd name="connsiteY1" fmla="*/ 0 h 6165912"/>
              <a:gd name="connsiteX2" fmla="*/ 12024848 w 12024848"/>
              <a:gd name="connsiteY2" fmla="*/ 6165912 h 6165912"/>
              <a:gd name="connsiteX3" fmla="*/ 0 w 12024848"/>
              <a:gd name="connsiteY3" fmla="*/ 6165912 h 6165912"/>
            </a:gdLst>
            <a:ahLst/>
            <a:cxnLst>
              <a:cxn ang="0">
                <a:pos x="connsiteX0" y="connsiteY0"/>
              </a:cxn>
              <a:cxn ang="0">
                <a:pos x="connsiteX1" y="connsiteY1"/>
              </a:cxn>
              <a:cxn ang="0">
                <a:pos x="connsiteX2" y="connsiteY2"/>
              </a:cxn>
              <a:cxn ang="0">
                <a:pos x="connsiteX3" y="connsiteY3"/>
              </a:cxn>
            </a:cxnLst>
            <a:rect l="l" t="t" r="r" b="b"/>
            <a:pathLst>
              <a:path w="12024848" h="6165912">
                <a:moveTo>
                  <a:pt x="0" y="0"/>
                </a:moveTo>
                <a:lnTo>
                  <a:pt x="12024848" y="0"/>
                </a:lnTo>
                <a:lnTo>
                  <a:pt x="12024848" y="6165912"/>
                </a:lnTo>
                <a:lnTo>
                  <a:pt x="0" y="6165912"/>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
        <p:nvSpPr>
          <p:cNvPr id="3" name="Picture Placeholder 4"/>
          <p:cNvSpPr>
            <a:spLocks noGrp="1"/>
          </p:cNvSpPr>
          <p:nvPr>
            <p:ph type="pic" sz="quarter" idx="11"/>
          </p:nvPr>
        </p:nvSpPr>
        <p:spPr>
          <a:xfrm>
            <a:off x="5595803" y="0"/>
            <a:ext cx="2608776" cy="4271749"/>
          </a:xfrm>
          <a:custGeom>
            <a:avLst/>
            <a:gdLst>
              <a:gd name="connsiteX0" fmla="*/ 0 w 12024848"/>
              <a:gd name="connsiteY0" fmla="*/ 0 h 6165912"/>
              <a:gd name="connsiteX1" fmla="*/ 12024848 w 12024848"/>
              <a:gd name="connsiteY1" fmla="*/ 0 h 6165912"/>
              <a:gd name="connsiteX2" fmla="*/ 12024848 w 12024848"/>
              <a:gd name="connsiteY2" fmla="*/ 6165912 h 6165912"/>
              <a:gd name="connsiteX3" fmla="*/ 0 w 12024848"/>
              <a:gd name="connsiteY3" fmla="*/ 6165912 h 6165912"/>
            </a:gdLst>
            <a:ahLst/>
            <a:cxnLst>
              <a:cxn ang="0">
                <a:pos x="connsiteX0" y="connsiteY0"/>
              </a:cxn>
              <a:cxn ang="0">
                <a:pos x="connsiteX1" y="connsiteY1"/>
              </a:cxn>
              <a:cxn ang="0">
                <a:pos x="connsiteX2" y="connsiteY2"/>
              </a:cxn>
              <a:cxn ang="0">
                <a:pos x="connsiteX3" y="connsiteY3"/>
              </a:cxn>
            </a:cxnLst>
            <a:rect l="l" t="t" r="r" b="b"/>
            <a:pathLst>
              <a:path w="12024848" h="6165912">
                <a:moveTo>
                  <a:pt x="0" y="0"/>
                </a:moveTo>
                <a:lnTo>
                  <a:pt x="12024848" y="0"/>
                </a:lnTo>
                <a:lnTo>
                  <a:pt x="12024848" y="6165912"/>
                </a:lnTo>
                <a:lnTo>
                  <a:pt x="0" y="6165912"/>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1103364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5_Title Slide">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1DE70E08-CD14-48C7-870E-2BAE4C27990C}"/>
              </a:ext>
            </a:extLst>
          </p:cNvPr>
          <p:cNvSpPr/>
          <p:nvPr userDrawn="1"/>
        </p:nvSpPr>
        <p:spPr>
          <a:xfrm>
            <a:off x="7588250" y="0"/>
            <a:ext cx="4603750" cy="6858000"/>
          </a:xfrm>
          <a:custGeom>
            <a:avLst/>
            <a:gdLst>
              <a:gd name="connsiteX0" fmla="*/ 793851 w 4604084"/>
              <a:gd name="connsiteY0" fmla="*/ 0 h 6858000"/>
              <a:gd name="connsiteX1" fmla="*/ 4604084 w 4604084"/>
              <a:gd name="connsiteY1" fmla="*/ 0 h 6858000"/>
              <a:gd name="connsiteX2" fmla="*/ 4604084 w 4604084"/>
              <a:gd name="connsiteY2" fmla="*/ 6858000 h 6858000"/>
              <a:gd name="connsiteX3" fmla="*/ 26136 w 4604084"/>
              <a:gd name="connsiteY3" fmla="*/ 6858000 h 6858000"/>
              <a:gd name="connsiteX4" fmla="*/ 23252 w 4604084"/>
              <a:gd name="connsiteY4" fmla="*/ 6841707 h 6858000"/>
              <a:gd name="connsiteX5" fmla="*/ 793851 w 460408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084" h="6858000">
                <a:moveTo>
                  <a:pt x="793851" y="0"/>
                </a:moveTo>
                <a:lnTo>
                  <a:pt x="4604084" y="0"/>
                </a:lnTo>
                <a:lnTo>
                  <a:pt x="4604084" y="6858000"/>
                </a:lnTo>
                <a:lnTo>
                  <a:pt x="26136" y="6858000"/>
                </a:lnTo>
                <a:lnTo>
                  <a:pt x="23252" y="6841707"/>
                </a:lnTo>
                <a:cubicBezTo>
                  <a:pt x="-309228" y="4561138"/>
                  <a:pt x="3071177" y="2280569"/>
                  <a:pt x="793851" y="0"/>
                </a:cubicBezTo>
                <a:close/>
              </a:path>
            </a:pathLst>
          </a:cu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Oval 3">
            <a:extLst>
              <a:ext uri="{FF2B5EF4-FFF2-40B4-BE49-F238E27FC236}">
                <a16:creationId xmlns:a16="http://schemas.microsoft.com/office/drawing/2014/main" id="{FE421430-2E25-4234-844E-3F89E3D096EB}"/>
              </a:ext>
            </a:extLst>
          </p:cNvPr>
          <p:cNvSpPr/>
          <p:nvPr userDrawn="1"/>
        </p:nvSpPr>
        <p:spPr>
          <a:xfrm>
            <a:off x="8993188" y="4759325"/>
            <a:ext cx="1646237" cy="1646238"/>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73C8B0B1-9361-4AC4-A75C-39E371D87880}"/>
              </a:ext>
            </a:extLst>
          </p:cNvPr>
          <p:cNvSpPr/>
          <p:nvPr userDrawn="1"/>
        </p:nvSpPr>
        <p:spPr>
          <a:xfrm>
            <a:off x="10514013" y="4391025"/>
            <a:ext cx="368300" cy="368300"/>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0"/>
          </p:nvPr>
        </p:nvSpPr>
        <p:spPr>
          <a:xfrm>
            <a:off x="6665852" y="1108588"/>
            <a:ext cx="2906974" cy="4640824"/>
          </a:xfrm>
          <a:custGeom>
            <a:avLst/>
            <a:gdLst>
              <a:gd name="connsiteX0" fmla="*/ 0 w 17046572"/>
              <a:gd name="connsiteY0" fmla="*/ 0 h 6165912"/>
              <a:gd name="connsiteX1" fmla="*/ 17046572 w 17046572"/>
              <a:gd name="connsiteY1" fmla="*/ 0 h 6165912"/>
              <a:gd name="connsiteX2" fmla="*/ 17046572 w 17046572"/>
              <a:gd name="connsiteY2" fmla="*/ 6165912 h 6165912"/>
              <a:gd name="connsiteX3" fmla="*/ 0 w 17046572"/>
              <a:gd name="connsiteY3" fmla="*/ 6165912 h 6165912"/>
            </a:gdLst>
            <a:ahLst/>
            <a:cxnLst>
              <a:cxn ang="0">
                <a:pos x="connsiteX0" y="connsiteY0"/>
              </a:cxn>
              <a:cxn ang="0">
                <a:pos x="connsiteX1" y="connsiteY1"/>
              </a:cxn>
              <a:cxn ang="0">
                <a:pos x="connsiteX2" y="connsiteY2"/>
              </a:cxn>
              <a:cxn ang="0">
                <a:pos x="connsiteX3" y="connsiteY3"/>
              </a:cxn>
            </a:cxnLst>
            <a:rect l="l" t="t" r="r" b="b"/>
            <a:pathLst>
              <a:path w="17046572" h="6165912">
                <a:moveTo>
                  <a:pt x="0" y="0"/>
                </a:moveTo>
                <a:lnTo>
                  <a:pt x="17046572" y="0"/>
                </a:lnTo>
                <a:lnTo>
                  <a:pt x="17046572" y="6165912"/>
                </a:lnTo>
                <a:lnTo>
                  <a:pt x="0" y="6165912"/>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3413913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9A5CB46F-07EB-472B-80AE-A5E3815BF75F}"/>
              </a:ext>
            </a:extLst>
          </p:cNvPr>
          <p:cNvSpPr/>
          <p:nvPr userDrawn="1"/>
        </p:nvSpPr>
        <p:spPr>
          <a:xfrm>
            <a:off x="7588250" y="0"/>
            <a:ext cx="4603750" cy="6858000"/>
          </a:xfrm>
          <a:custGeom>
            <a:avLst/>
            <a:gdLst>
              <a:gd name="connsiteX0" fmla="*/ 793851 w 4604084"/>
              <a:gd name="connsiteY0" fmla="*/ 0 h 6858000"/>
              <a:gd name="connsiteX1" fmla="*/ 4604084 w 4604084"/>
              <a:gd name="connsiteY1" fmla="*/ 0 h 6858000"/>
              <a:gd name="connsiteX2" fmla="*/ 4604084 w 4604084"/>
              <a:gd name="connsiteY2" fmla="*/ 6858000 h 6858000"/>
              <a:gd name="connsiteX3" fmla="*/ 26136 w 4604084"/>
              <a:gd name="connsiteY3" fmla="*/ 6858000 h 6858000"/>
              <a:gd name="connsiteX4" fmla="*/ 23252 w 4604084"/>
              <a:gd name="connsiteY4" fmla="*/ 6841707 h 6858000"/>
              <a:gd name="connsiteX5" fmla="*/ 793851 w 460408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084" h="6858000">
                <a:moveTo>
                  <a:pt x="793851" y="0"/>
                </a:moveTo>
                <a:lnTo>
                  <a:pt x="4604084" y="0"/>
                </a:lnTo>
                <a:lnTo>
                  <a:pt x="4604084" y="6858000"/>
                </a:lnTo>
                <a:lnTo>
                  <a:pt x="26136" y="6858000"/>
                </a:lnTo>
                <a:lnTo>
                  <a:pt x="23252" y="6841707"/>
                </a:lnTo>
                <a:cubicBezTo>
                  <a:pt x="-309228" y="4561138"/>
                  <a:pt x="3071177" y="2280569"/>
                  <a:pt x="793851" y="0"/>
                </a:cubicBezTo>
                <a:close/>
              </a:path>
            </a:pathLst>
          </a:cu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Oval 3">
            <a:extLst>
              <a:ext uri="{FF2B5EF4-FFF2-40B4-BE49-F238E27FC236}">
                <a16:creationId xmlns:a16="http://schemas.microsoft.com/office/drawing/2014/main" id="{657097FE-786B-4017-8A64-D5881281ADE7}"/>
              </a:ext>
            </a:extLst>
          </p:cNvPr>
          <p:cNvSpPr/>
          <p:nvPr userDrawn="1"/>
        </p:nvSpPr>
        <p:spPr>
          <a:xfrm>
            <a:off x="8993188" y="4759325"/>
            <a:ext cx="1646237" cy="1646238"/>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D400BD16-4F4C-4E42-910F-D7A67540A3DC}"/>
              </a:ext>
            </a:extLst>
          </p:cNvPr>
          <p:cNvSpPr/>
          <p:nvPr userDrawn="1"/>
        </p:nvSpPr>
        <p:spPr>
          <a:xfrm>
            <a:off x="10514013" y="4391025"/>
            <a:ext cx="368300" cy="368300"/>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p:cNvSpPr>
            <a:spLocks noGrp="1"/>
          </p:cNvSpPr>
          <p:nvPr>
            <p:ph type="pic" sz="quarter" idx="10"/>
          </p:nvPr>
        </p:nvSpPr>
        <p:spPr>
          <a:xfrm>
            <a:off x="0" y="1595699"/>
            <a:ext cx="9572826" cy="4640824"/>
          </a:xfrm>
          <a:custGeom>
            <a:avLst/>
            <a:gdLst>
              <a:gd name="connsiteX0" fmla="*/ 0 w 17046572"/>
              <a:gd name="connsiteY0" fmla="*/ 0 h 6165912"/>
              <a:gd name="connsiteX1" fmla="*/ 17046572 w 17046572"/>
              <a:gd name="connsiteY1" fmla="*/ 0 h 6165912"/>
              <a:gd name="connsiteX2" fmla="*/ 17046572 w 17046572"/>
              <a:gd name="connsiteY2" fmla="*/ 6165912 h 6165912"/>
              <a:gd name="connsiteX3" fmla="*/ 0 w 17046572"/>
              <a:gd name="connsiteY3" fmla="*/ 6165912 h 6165912"/>
            </a:gdLst>
            <a:ahLst/>
            <a:cxnLst>
              <a:cxn ang="0">
                <a:pos x="connsiteX0" y="connsiteY0"/>
              </a:cxn>
              <a:cxn ang="0">
                <a:pos x="connsiteX1" y="connsiteY1"/>
              </a:cxn>
              <a:cxn ang="0">
                <a:pos x="connsiteX2" y="connsiteY2"/>
              </a:cxn>
              <a:cxn ang="0">
                <a:pos x="connsiteX3" y="connsiteY3"/>
              </a:cxn>
            </a:cxnLst>
            <a:rect l="l" t="t" r="r" b="b"/>
            <a:pathLst>
              <a:path w="17046572" h="6165912">
                <a:moveTo>
                  <a:pt x="0" y="0"/>
                </a:moveTo>
                <a:lnTo>
                  <a:pt x="17046572" y="0"/>
                </a:lnTo>
                <a:lnTo>
                  <a:pt x="17046572" y="6165912"/>
                </a:lnTo>
                <a:lnTo>
                  <a:pt x="0" y="6165912"/>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4153436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3" name="Donut 4">
            <a:extLst>
              <a:ext uri="{FF2B5EF4-FFF2-40B4-BE49-F238E27FC236}">
                <a16:creationId xmlns:a16="http://schemas.microsoft.com/office/drawing/2014/main" id="{A61E680D-B8FB-44EC-820A-89D96F23C6CB}"/>
              </a:ext>
            </a:extLst>
          </p:cNvPr>
          <p:cNvSpPr/>
          <p:nvPr userDrawn="1"/>
        </p:nvSpPr>
        <p:spPr>
          <a:xfrm>
            <a:off x="4838700" y="928688"/>
            <a:ext cx="939800" cy="938212"/>
          </a:xfrm>
          <a:prstGeom prst="donut">
            <a:avLst>
              <a:gd name="adj" fmla="val 10220"/>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4" name="Freeform 5">
            <a:extLst>
              <a:ext uri="{FF2B5EF4-FFF2-40B4-BE49-F238E27FC236}">
                <a16:creationId xmlns:a16="http://schemas.microsoft.com/office/drawing/2014/main" id="{7F48CE04-B4D6-4186-9135-08B2B45F5115}"/>
              </a:ext>
            </a:extLst>
          </p:cNvPr>
          <p:cNvSpPr>
            <a:spLocks/>
          </p:cNvSpPr>
          <p:nvPr userDrawn="1"/>
        </p:nvSpPr>
        <p:spPr bwMode="auto">
          <a:xfrm rot="2966143" flipH="1" flipV="1">
            <a:off x="1397794" y="4904581"/>
            <a:ext cx="1406525" cy="1077913"/>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8" name="Picture Placeholder 7"/>
          <p:cNvSpPr>
            <a:spLocks noGrp="1"/>
          </p:cNvSpPr>
          <p:nvPr>
            <p:ph type="pic" sz="quarter" idx="10"/>
          </p:nvPr>
        </p:nvSpPr>
        <p:spPr>
          <a:xfrm>
            <a:off x="1965309" y="1287072"/>
            <a:ext cx="3343670" cy="4283856"/>
          </a:xfrm>
          <a:custGeom>
            <a:avLst/>
            <a:gdLst>
              <a:gd name="connsiteX0" fmla="*/ 0 w 4724336"/>
              <a:gd name="connsiteY0" fmla="*/ 0 h 7772402"/>
              <a:gd name="connsiteX1" fmla="*/ 4724336 w 4724336"/>
              <a:gd name="connsiteY1" fmla="*/ 0 h 7772402"/>
              <a:gd name="connsiteX2" fmla="*/ 4724336 w 4724336"/>
              <a:gd name="connsiteY2" fmla="*/ 7772402 h 7772402"/>
              <a:gd name="connsiteX3" fmla="*/ 0 w 4724336"/>
              <a:gd name="connsiteY3" fmla="*/ 7772402 h 7772402"/>
            </a:gdLst>
            <a:ahLst/>
            <a:cxnLst>
              <a:cxn ang="0">
                <a:pos x="connsiteX0" y="connsiteY0"/>
              </a:cxn>
              <a:cxn ang="0">
                <a:pos x="connsiteX1" y="connsiteY1"/>
              </a:cxn>
              <a:cxn ang="0">
                <a:pos x="connsiteX2" y="connsiteY2"/>
              </a:cxn>
              <a:cxn ang="0">
                <a:pos x="connsiteX3" y="connsiteY3"/>
              </a:cxn>
            </a:cxnLst>
            <a:rect l="l" t="t" r="r" b="b"/>
            <a:pathLst>
              <a:path w="4724336" h="7772402">
                <a:moveTo>
                  <a:pt x="0" y="0"/>
                </a:moveTo>
                <a:lnTo>
                  <a:pt x="4724336" y="0"/>
                </a:lnTo>
                <a:lnTo>
                  <a:pt x="4724336" y="7772402"/>
                </a:lnTo>
                <a:lnTo>
                  <a:pt x="0" y="7772402"/>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3368433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0" y="0"/>
            <a:ext cx="12192000" cy="6858000"/>
          </a:xfrm>
          <a:custGeom>
            <a:avLst/>
            <a:gdLst>
              <a:gd name="connsiteX0" fmla="*/ 0 w 4724336"/>
              <a:gd name="connsiteY0" fmla="*/ 0 h 7772402"/>
              <a:gd name="connsiteX1" fmla="*/ 4724336 w 4724336"/>
              <a:gd name="connsiteY1" fmla="*/ 0 h 7772402"/>
              <a:gd name="connsiteX2" fmla="*/ 4724336 w 4724336"/>
              <a:gd name="connsiteY2" fmla="*/ 7772402 h 7772402"/>
              <a:gd name="connsiteX3" fmla="*/ 0 w 4724336"/>
              <a:gd name="connsiteY3" fmla="*/ 7772402 h 7772402"/>
            </a:gdLst>
            <a:ahLst/>
            <a:cxnLst>
              <a:cxn ang="0">
                <a:pos x="connsiteX0" y="connsiteY0"/>
              </a:cxn>
              <a:cxn ang="0">
                <a:pos x="connsiteX1" y="connsiteY1"/>
              </a:cxn>
              <a:cxn ang="0">
                <a:pos x="connsiteX2" y="connsiteY2"/>
              </a:cxn>
              <a:cxn ang="0">
                <a:pos x="connsiteX3" y="connsiteY3"/>
              </a:cxn>
            </a:cxnLst>
            <a:rect l="l" t="t" r="r" b="b"/>
            <a:pathLst>
              <a:path w="4724336" h="7772402">
                <a:moveTo>
                  <a:pt x="0" y="0"/>
                </a:moveTo>
                <a:lnTo>
                  <a:pt x="4724336" y="0"/>
                </a:lnTo>
                <a:lnTo>
                  <a:pt x="4724336" y="7772402"/>
                </a:lnTo>
                <a:lnTo>
                  <a:pt x="0" y="7772402"/>
                </a:lnTo>
                <a:close/>
              </a:path>
            </a:pathLst>
          </a:custGeom>
          <a:solidFill>
            <a:schemeClr val="bg1">
              <a:lumMod val="95000"/>
            </a:schemeClr>
          </a:solidFill>
        </p:spPr>
        <p:txBody>
          <a:bodyPr wrap="square">
            <a:noAutofit/>
          </a:bodyPr>
          <a:lstStyle>
            <a:lvl1pPr algn="ctr">
              <a:defRPr sz="1641"/>
            </a:lvl1pPr>
          </a:lstStyle>
          <a:p>
            <a:pPr lvl="0"/>
            <a:endParaRPr lang="en-US" noProof="0"/>
          </a:p>
        </p:txBody>
      </p:sp>
    </p:spTree>
    <p:extLst>
      <p:ext uri="{BB962C8B-B14F-4D97-AF65-F5344CB8AC3E}">
        <p14:creationId xmlns:p14="http://schemas.microsoft.com/office/powerpoint/2010/main" val="3308965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8" r:id="rId29"/>
    <p:sldLayoutId id="2147483679" r:id="rId30"/>
    <p:sldLayoutId id="2147483680" r:id="rId31"/>
    <p:sldLayoutId id="2147483682" r:id="rId32"/>
    <p:sldLayoutId id="2147483683" r:id="rId33"/>
    <p:sldLayoutId id="2147483684" r:id="rId34"/>
    <p:sldLayoutId id="2147483689" r:id="rId35"/>
    <p:sldLayoutId id="2147483691" r:id="rId3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5.xml"/><Relationship Id="rId5" Type="http://schemas.openxmlformats.org/officeDocument/2006/relationships/image" Target="../media/image5.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7813" b="7813"/>
          <a:stretch>
            <a:fillRect/>
          </a:stretch>
        </p:blipFill>
        <p:spPr/>
      </p:pic>
      <p:sp>
        <p:nvSpPr>
          <p:cNvPr id="13" name="Oval 12"/>
          <p:cNvSpPr/>
          <p:nvPr/>
        </p:nvSpPr>
        <p:spPr bwMode="auto">
          <a:xfrm>
            <a:off x="10750461" y="1057971"/>
            <a:ext cx="119308" cy="119308"/>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a:xfrm>
            <a:off x="0" y="0"/>
            <a:ext cx="12192000" cy="6858000"/>
          </a:xfrm>
          <a:prstGeom prst="rect">
            <a:avLst/>
          </a:prstGeom>
          <a:solidFill>
            <a:schemeClr val="accent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Donut 25"/>
          <p:cNvSpPr/>
          <p:nvPr/>
        </p:nvSpPr>
        <p:spPr>
          <a:xfrm>
            <a:off x="9780588" y="5707063"/>
            <a:ext cx="538162" cy="538162"/>
          </a:xfrm>
          <a:prstGeom prst="donut">
            <a:avLst>
              <a:gd name="adj" fmla="val 20394"/>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nvGrpSpPr>
          <p:cNvPr id="9" name="Group 8"/>
          <p:cNvGrpSpPr/>
          <p:nvPr/>
        </p:nvGrpSpPr>
        <p:grpSpPr>
          <a:xfrm>
            <a:off x="4071334" y="2968080"/>
            <a:ext cx="4680398" cy="921841"/>
            <a:chOff x="4071334" y="2968080"/>
            <a:chExt cx="4680398" cy="921841"/>
          </a:xfrm>
        </p:grpSpPr>
        <p:sp>
          <p:nvSpPr>
            <p:cNvPr id="5" name="Freeform 5">
              <a:extLst>
                <a:ext uri="{FF2B5EF4-FFF2-40B4-BE49-F238E27FC236}">
                  <a16:creationId xmlns:a16="http://schemas.microsoft.com/office/drawing/2014/main" id="{14A916B6-6E91-4217-AC7C-74F21AF43D40}"/>
                </a:ext>
              </a:extLst>
            </p:cNvPr>
            <p:cNvSpPr>
              <a:spLocks/>
            </p:cNvSpPr>
            <p:nvPr/>
          </p:nvSpPr>
          <p:spPr bwMode="auto">
            <a:xfrm rot="9295628" flipH="1" flipV="1">
              <a:off x="4071334" y="2968080"/>
              <a:ext cx="1163638" cy="892175"/>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grpSp>
          <p:nvGrpSpPr>
            <p:cNvPr id="8" name="Group 7"/>
            <p:cNvGrpSpPr/>
            <p:nvPr/>
          </p:nvGrpSpPr>
          <p:grpSpPr>
            <a:xfrm>
              <a:off x="4635091" y="3120480"/>
              <a:ext cx="4116641" cy="769441"/>
              <a:chOff x="5369186" y="3120480"/>
              <a:chExt cx="4116641" cy="769441"/>
            </a:xfrm>
          </p:grpSpPr>
          <p:sp>
            <p:nvSpPr>
              <p:cNvPr id="6" name="Rectangle 5"/>
              <p:cNvSpPr/>
              <p:nvPr/>
            </p:nvSpPr>
            <p:spPr>
              <a:xfrm>
                <a:off x="5911538" y="3120480"/>
                <a:ext cx="3574289" cy="769441"/>
              </a:xfrm>
              <a:prstGeom prst="rect">
                <a:avLst/>
              </a:prstGeom>
            </p:spPr>
            <p:txBody>
              <a:bodyPr wrap="square">
                <a:spAutoFit/>
              </a:bodyPr>
              <a:lstStyle/>
              <a:p>
                <a:pPr eaLnBrk="1" fontAlgn="auto" hangingPunct="1">
                  <a:spcBef>
                    <a:spcPts val="0"/>
                  </a:spcBef>
                  <a:spcAft>
                    <a:spcPts val="0"/>
                  </a:spcAft>
                  <a:defRPr/>
                </a:pPr>
                <a:r>
                  <a:rPr lang="en-US" sz="4400" b="1">
                    <a:solidFill>
                      <a:schemeClr val="bg1"/>
                    </a:solidFill>
                    <a:latin typeface="+mj-lt"/>
                  </a:rPr>
                  <a:t>Pop </a:t>
                </a:r>
                <a:r>
                  <a:rPr lang="en-US" sz="4400" b="1" dirty="0">
                    <a:solidFill>
                      <a:schemeClr val="bg1"/>
                    </a:solidFill>
                    <a:latin typeface="+mj-lt"/>
                  </a:rPr>
                  <a:t>Music </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69186" y="3227424"/>
                <a:ext cx="542352" cy="542352"/>
              </a:xfrm>
              <a:prstGeom prst="rect">
                <a:avLst/>
              </a:prstGeom>
            </p:spPr>
          </p:pic>
        </p:grpSp>
      </p:grpSp>
    </p:spTree>
    <p:extLst>
      <p:ext uri="{BB962C8B-B14F-4D97-AF65-F5344CB8AC3E}">
        <p14:creationId xmlns:p14="http://schemas.microsoft.com/office/powerpoint/2010/main" val="899127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50"/>
          <p:cNvSpPr>
            <a:spLocks noChangeArrowheads="1"/>
          </p:cNvSpPr>
          <p:nvPr/>
        </p:nvSpPr>
        <p:spPr bwMode="auto">
          <a:xfrm>
            <a:off x="690562" y="990600"/>
            <a:ext cx="39941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Our Audience </a:t>
            </a:r>
          </a:p>
        </p:txBody>
      </p:sp>
      <p:sp>
        <p:nvSpPr>
          <p:cNvPr id="26" name="Freeform 25"/>
          <p:cNvSpPr/>
          <p:nvPr/>
        </p:nvSpPr>
        <p:spPr>
          <a:xfrm flipH="1">
            <a:off x="0" y="6043613"/>
            <a:ext cx="804863"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TextBox 27"/>
          <p:cNvSpPr txBox="1"/>
          <p:nvPr/>
        </p:nvSpPr>
        <p:spPr>
          <a:xfrm>
            <a:off x="609600" y="1785937"/>
            <a:ext cx="4691062" cy="854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29" name="Rounded Rectangle 28"/>
          <p:cNvSpPr/>
          <p:nvPr/>
        </p:nvSpPr>
        <p:spPr>
          <a:xfrm>
            <a:off x="690562" y="3963987"/>
            <a:ext cx="1797050" cy="758825"/>
          </a:xfrm>
          <a:prstGeom prst="roundRect">
            <a:avLst>
              <a:gd name="adj" fmla="val 12789"/>
            </a:avLst>
          </a:prstGeom>
          <a:gradFill>
            <a:gsLst>
              <a:gs pos="0">
                <a:schemeClr val="accent1"/>
              </a:gs>
              <a:gs pos="100000">
                <a:schemeClr val="accent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p:cNvSpPr>
            <a:spLocks noChangeArrowheads="1"/>
          </p:cNvSpPr>
          <p:nvPr/>
        </p:nvSpPr>
        <p:spPr bwMode="auto">
          <a:xfrm>
            <a:off x="1014412" y="4081462"/>
            <a:ext cx="1149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r>
              <a:rPr lang="id-ID" altLang="en-US" sz="2800" b="1">
                <a:solidFill>
                  <a:schemeClr val="bg1"/>
                </a:solidFill>
                <a:ea typeface="Roboto Bk"/>
                <a:cs typeface="Arial" panose="020B0604020202020204" pitchFamily="34" charset="0"/>
                <a:sym typeface="Arial" panose="020B0604020202020204" pitchFamily="34" charset="0"/>
              </a:rPr>
              <a:t>78.6</a:t>
            </a:r>
            <a:r>
              <a:rPr lang="en-US" altLang="en-US" sz="2800" b="1">
                <a:solidFill>
                  <a:schemeClr val="bg1"/>
                </a:solidFill>
                <a:ea typeface="Roboto Bk"/>
                <a:cs typeface="Arial" panose="020B0604020202020204" pitchFamily="34" charset="0"/>
                <a:sym typeface="Arial" panose="020B0604020202020204" pitchFamily="34" charset="0"/>
              </a:rPr>
              <a:t>%</a:t>
            </a:r>
            <a:endParaRPr lang="ar-IQ" altLang="en-US" sz="2800" b="1">
              <a:solidFill>
                <a:schemeClr val="bg1"/>
              </a:solidFill>
              <a:ea typeface="Roboto Bk"/>
              <a:cs typeface="Arial" panose="020B0604020202020204" pitchFamily="34" charset="0"/>
            </a:endParaRPr>
          </a:p>
        </p:txBody>
      </p:sp>
      <p:sp>
        <p:nvSpPr>
          <p:cNvPr id="31" name="TextBox 30"/>
          <p:cNvSpPr txBox="1"/>
          <p:nvPr/>
        </p:nvSpPr>
        <p:spPr>
          <a:xfrm>
            <a:off x="2811462" y="4051300"/>
            <a:ext cx="4221163" cy="566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a:t>
            </a:r>
          </a:p>
        </p:txBody>
      </p:sp>
      <p:sp>
        <p:nvSpPr>
          <p:cNvPr id="32" name="TextBox 31"/>
          <p:cNvSpPr txBox="1"/>
          <p:nvPr/>
        </p:nvSpPr>
        <p:spPr>
          <a:xfrm>
            <a:off x="609600" y="3067050"/>
            <a:ext cx="5495925" cy="566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a:t>
            </a:r>
          </a:p>
        </p:txBody>
      </p:sp>
      <p:sp>
        <p:nvSpPr>
          <p:cNvPr id="12" name="Oval 11"/>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9816" b="9816"/>
          <a:stretch>
            <a:fillRect/>
          </a:stretch>
        </p:blipFill>
        <p:spPr/>
      </p:pic>
      <p:grpSp>
        <p:nvGrpSpPr>
          <p:cNvPr id="13" name="Group 12"/>
          <p:cNvGrpSpPr/>
          <p:nvPr/>
        </p:nvGrpSpPr>
        <p:grpSpPr>
          <a:xfrm>
            <a:off x="10702926" y="572173"/>
            <a:ext cx="747712" cy="259556"/>
            <a:chOff x="10702926" y="572173"/>
            <a:chExt cx="747712" cy="259556"/>
          </a:xfrm>
        </p:grpSpPr>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15" name="Rectangle 14"/>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1851315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217613" y="4333875"/>
            <a:ext cx="3111500" cy="1706563"/>
          </a:xfrm>
          <a:prstGeom prst="rect">
            <a:avLst/>
          </a:prstGeom>
          <a:solidFill>
            <a:schemeClr val="bg1"/>
          </a:soli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50"/>
          <p:cNvSpPr>
            <a:spLocks noChangeArrowheads="1"/>
          </p:cNvSpPr>
          <p:nvPr/>
        </p:nvSpPr>
        <p:spPr bwMode="auto">
          <a:xfrm>
            <a:off x="3783013" y="1005455"/>
            <a:ext cx="46259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457109">
              <a:defRPr/>
            </a:pPr>
            <a:r>
              <a:rPr lang="en-US" sz="3200" b="1" dirty="0">
                <a:solidFill>
                  <a:schemeClr val="bg1"/>
                </a:solidFill>
                <a:latin typeface="+mj-lt"/>
                <a:cs typeface="Poppins" panose="00000500000000000000" pitchFamily="2" charset="0"/>
              </a:rPr>
              <a:t>Our Instruments </a:t>
            </a:r>
          </a:p>
        </p:txBody>
      </p:sp>
      <p:sp>
        <p:nvSpPr>
          <p:cNvPr id="12" name="TextBox 11">
            <a:extLst>
              <a:ext uri="{FF2B5EF4-FFF2-40B4-BE49-F238E27FC236}">
                <a16:creationId xmlns:a16="http://schemas.microsoft.com/office/drawing/2014/main" id="{7B9225AB-2EF0-48E5-BC7D-CFA537171926}"/>
              </a:ext>
            </a:extLst>
          </p:cNvPr>
          <p:cNvSpPr txBox="1"/>
          <p:nvPr/>
        </p:nvSpPr>
        <p:spPr>
          <a:xfrm>
            <a:off x="1938338" y="4535488"/>
            <a:ext cx="1670050" cy="379591"/>
          </a:xfrm>
          <a:prstGeom prst="rect">
            <a:avLst/>
          </a:prstGeom>
          <a:noFill/>
        </p:spPr>
        <p:txBody>
          <a:bodyPr>
            <a:spAutoFit/>
          </a:bodyPr>
          <a:lstStyle/>
          <a:p>
            <a:pPr algn="ctr" eaLnBrk="1" fontAlgn="auto" hangingPunct="1">
              <a:lnSpc>
                <a:spcPct val="150000"/>
              </a:lnSpc>
              <a:spcBef>
                <a:spcPts val="0"/>
              </a:spcBef>
              <a:spcAft>
                <a:spcPts val="0"/>
              </a:spcAft>
              <a:defRPr/>
            </a:pPr>
            <a:r>
              <a:rPr lang="en-US" sz="1400" b="1" dirty="0">
                <a:solidFill>
                  <a:schemeClr val="tx1">
                    <a:lumMod val="75000"/>
                    <a:lumOff val="25000"/>
                  </a:schemeClr>
                </a:solidFill>
                <a:latin typeface="+mn-lt"/>
                <a:ea typeface="Lato Light" charset="0"/>
                <a:cs typeface="Lato Light" charset="0"/>
              </a:rPr>
              <a:t>Drum</a:t>
            </a:r>
          </a:p>
        </p:txBody>
      </p:sp>
      <p:sp>
        <p:nvSpPr>
          <p:cNvPr id="13" name="Rectangle 12">
            <a:extLst>
              <a:ext uri="{FF2B5EF4-FFF2-40B4-BE49-F238E27FC236}">
                <a16:creationId xmlns:a16="http://schemas.microsoft.com/office/drawing/2014/main" id="{C775A061-E729-4D92-8345-F002BE9E159E}"/>
              </a:ext>
            </a:extLst>
          </p:cNvPr>
          <p:cNvSpPr/>
          <p:nvPr/>
        </p:nvSpPr>
        <p:spPr>
          <a:xfrm>
            <a:off x="1903413" y="4948238"/>
            <a:ext cx="1738312" cy="477837"/>
          </a:xfrm>
          <a:prstGeom prst="rect">
            <a:avLst/>
          </a:prstGeom>
        </p:spPr>
        <p:txBody>
          <a:bodyPr>
            <a:spAutoFit/>
          </a:bodyPr>
          <a:lstStyle/>
          <a:p>
            <a:pPr algn="ct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a:t>
            </a:r>
            <a:endParaRPr lang="id-ID" sz="1100" dirty="0">
              <a:solidFill>
                <a:schemeClr val="tx1">
                  <a:lumMod val="75000"/>
                  <a:lumOff val="25000"/>
                </a:schemeClr>
              </a:solidFill>
              <a:latin typeface="+mn-lt"/>
              <a:cs typeface="Segoe UI" panose="020B0502040204020203" pitchFamily="34" charset="0"/>
            </a:endParaRPr>
          </a:p>
        </p:txBody>
      </p:sp>
      <p:sp>
        <p:nvSpPr>
          <p:cNvPr id="15" name="Rectangle 14"/>
          <p:cNvSpPr/>
          <p:nvPr/>
        </p:nvSpPr>
        <p:spPr>
          <a:xfrm>
            <a:off x="2452688" y="5610225"/>
            <a:ext cx="641350" cy="46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Box 16">
            <a:extLst>
              <a:ext uri="{FF2B5EF4-FFF2-40B4-BE49-F238E27FC236}">
                <a16:creationId xmlns:a16="http://schemas.microsoft.com/office/drawing/2014/main" id="{7B9225AB-2EF0-48E5-BC7D-CFA537171926}"/>
              </a:ext>
            </a:extLst>
          </p:cNvPr>
          <p:cNvSpPr txBox="1"/>
          <p:nvPr/>
        </p:nvSpPr>
        <p:spPr>
          <a:xfrm>
            <a:off x="5260975" y="4535488"/>
            <a:ext cx="1670050" cy="379591"/>
          </a:xfrm>
          <a:prstGeom prst="rect">
            <a:avLst/>
          </a:prstGeom>
          <a:noFill/>
        </p:spPr>
        <p:txBody>
          <a:bodyPr>
            <a:spAutoFit/>
          </a:bodyPr>
          <a:lstStyle/>
          <a:p>
            <a:pPr algn="ctr" eaLnBrk="1" fontAlgn="auto" hangingPunct="1">
              <a:lnSpc>
                <a:spcPct val="150000"/>
              </a:lnSpc>
              <a:spcBef>
                <a:spcPts val="0"/>
              </a:spcBef>
              <a:spcAft>
                <a:spcPts val="0"/>
              </a:spcAft>
              <a:defRPr/>
            </a:pPr>
            <a:r>
              <a:rPr lang="en-US" sz="1400" b="1" dirty="0">
                <a:solidFill>
                  <a:schemeClr val="tx1">
                    <a:lumMod val="75000"/>
                    <a:lumOff val="25000"/>
                  </a:schemeClr>
                </a:solidFill>
                <a:latin typeface="+mn-lt"/>
                <a:ea typeface="Lato Light" charset="0"/>
                <a:cs typeface="Lato Light" charset="0"/>
              </a:rPr>
              <a:t>Guitar</a:t>
            </a:r>
          </a:p>
        </p:txBody>
      </p:sp>
      <p:sp>
        <p:nvSpPr>
          <p:cNvPr id="19" name="Rectangle 18">
            <a:extLst>
              <a:ext uri="{FF2B5EF4-FFF2-40B4-BE49-F238E27FC236}">
                <a16:creationId xmlns:a16="http://schemas.microsoft.com/office/drawing/2014/main" id="{C775A061-E729-4D92-8345-F002BE9E159E}"/>
              </a:ext>
            </a:extLst>
          </p:cNvPr>
          <p:cNvSpPr/>
          <p:nvPr/>
        </p:nvSpPr>
        <p:spPr>
          <a:xfrm>
            <a:off x="5226050" y="4948238"/>
            <a:ext cx="1739900" cy="477837"/>
          </a:xfrm>
          <a:prstGeom prst="rect">
            <a:avLst/>
          </a:prstGeom>
        </p:spPr>
        <p:txBody>
          <a:bodyPr>
            <a:spAutoFit/>
          </a:bodyPr>
          <a:lstStyle/>
          <a:p>
            <a:pPr algn="ct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a:t>
            </a:r>
            <a:endParaRPr lang="id-ID" sz="1100" dirty="0">
              <a:solidFill>
                <a:schemeClr val="tx1">
                  <a:lumMod val="75000"/>
                  <a:lumOff val="25000"/>
                </a:schemeClr>
              </a:solidFill>
              <a:latin typeface="+mn-lt"/>
              <a:cs typeface="Segoe UI" panose="020B0502040204020203" pitchFamily="34" charset="0"/>
            </a:endParaRPr>
          </a:p>
        </p:txBody>
      </p:sp>
      <p:sp>
        <p:nvSpPr>
          <p:cNvPr id="20" name="Rectangle 19"/>
          <p:cNvSpPr/>
          <p:nvPr/>
        </p:nvSpPr>
        <p:spPr>
          <a:xfrm>
            <a:off x="5775325" y="5610225"/>
            <a:ext cx="641350" cy="46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TextBox 21">
            <a:extLst>
              <a:ext uri="{FF2B5EF4-FFF2-40B4-BE49-F238E27FC236}">
                <a16:creationId xmlns:a16="http://schemas.microsoft.com/office/drawing/2014/main" id="{7B9225AB-2EF0-48E5-BC7D-CFA537171926}"/>
              </a:ext>
            </a:extLst>
          </p:cNvPr>
          <p:cNvSpPr txBox="1"/>
          <p:nvPr/>
        </p:nvSpPr>
        <p:spPr>
          <a:xfrm>
            <a:off x="8583613" y="4535488"/>
            <a:ext cx="1670050" cy="379591"/>
          </a:xfrm>
          <a:prstGeom prst="rect">
            <a:avLst/>
          </a:prstGeom>
          <a:noFill/>
        </p:spPr>
        <p:txBody>
          <a:bodyPr>
            <a:spAutoFit/>
          </a:bodyPr>
          <a:lstStyle/>
          <a:p>
            <a:pPr algn="ctr" eaLnBrk="1" fontAlgn="auto" hangingPunct="1">
              <a:lnSpc>
                <a:spcPct val="150000"/>
              </a:lnSpc>
              <a:spcBef>
                <a:spcPts val="0"/>
              </a:spcBef>
              <a:spcAft>
                <a:spcPts val="0"/>
              </a:spcAft>
              <a:defRPr/>
            </a:pPr>
            <a:r>
              <a:rPr lang="en-US" sz="1400" b="1" dirty="0">
                <a:solidFill>
                  <a:schemeClr val="tx1">
                    <a:lumMod val="75000"/>
                    <a:lumOff val="25000"/>
                  </a:schemeClr>
                </a:solidFill>
                <a:latin typeface="+mn-lt"/>
                <a:ea typeface="Lato Light" charset="0"/>
                <a:cs typeface="Lato Light" charset="0"/>
              </a:rPr>
              <a:t>Vocal</a:t>
            </a:r>
          </a:p>
        </p:txBody>
      </p:sp>
      <p:sp>
        <p:nvSpPr>
          <p:cNvPr id="23" name="Rectangle 22">
            <a:extLst>
              <a:ext uri="{FF2B5EF4-FFF2-40B4-BE49-F238E27FC236}">
                <a16:creationId xmlns:a16="http://schemas.microsoft.com/office/drawing/2014/main" id="{C775A061-E729-4D92-8345-F002BE9E159E}"/>
              </a:ext>
            </a:extLst>
          </p:cNvPr>
          <p:cNvSpPr/>
          <p:nvPr/>
        </p:nvSpPr>
        <p:spPr>
          <a:xfrm>
            <a:off x="8550275" y="4948238"/>
            <a:ext cx="1738313" cy="477837"/>
          </a:xfrm>
          <a:prstGeom prst="rect">
            <a:avLst/>
          </a:prstGeom>
        </p:spPr>
        <p:txBody>
          <a:bodyPr>
            <a:spAutoFit/>
          </a:bodyPr>
          <a:lstStyle/>
          <a:p>
            <a:pPr algn="ct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a:t>
            </a:r>
            <a:endParaRPr lang="id-ID" sz="1100" dirty="0">
              <a:solidFill>
                <a:schemeClr val="tx1">
                  <a:lumMod val="75000"/>
                  <a:lumOff val="25000"/>
                </a:schemeClr>
              </a:solidFill>
              <a:latin typeface="+mn-lt"/>
              <a:cs typeface="Segoe UI" panose="020B0502040204020203" pitchFamily="34" charset="0"/>
            </a:endParaRPr>
          </a:p>
        </p:txBody>
      </p:sp>
      <p:sp>
        <p:nvSpPr>
          <p:cNvPr id="24" name="Rectangle 23"/>
          <p:cNvSpPr/>
          <p:nvPr/>
        </p:nvSpPr>
        <p:spPr>
          <a:xfrm>
            <a:off x="9097963" y="5610225"/>
            <a:ext cx="641350" cy="46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p:cNvSpPr/>
          <p:nvPr/>
        </p:nvSpPr>
        <p:spPr>
          <a:xfrm>
            <a:off x="11845925" y="6416675"/>
            <a:ext cx="123825" cy="122238"/>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Placeholder 10"/>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t="705" b="705"/>
          <a:stretch>
            <a:fillRect/>
          </a:stretch>
        </p:blipFill>
        <p:spPr/>
      </p:pic>
      <p:pic>
        <p:nvPicPr>
          <p:cNvPr id="16" name="Picture Placeholder 15"/>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t="638" b="638"/>
          <a:stretch>
            <a:fillRect/>
          </a:stretch>
        </p:blipFill>
        <p:spPr/>
      </p:pic>
      <p:pic>
        <p:nvPicPr>
          <p:cNvPr id="10" name="Picture Placeholder 9"/>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t="638" b="638"/>
          <a:stretch>
            <a:fillRect/>
          </a:stretch>
        </p:blipFill>
        <p:spPr/>
      </p:pic>
      <p:grpSp>
        <p:nvGrpSpPr>
          <p:cNvPr id="27" name="Group 26"/>
          <p:cNvGrpSpPr/>
          <p:nvPr/>
        </p:nvGrpSpPr>
        <p:grpSpPr>
          <a:xfrm>
            <a:off x="10702926" y="572173"/>
            <a:ext cx="747712" cy="259556"/>
            <a:chOff x="10702926" y="572173"/>
            <a:chExt cx="747712" cy="259556"/>
          </a:xfrm>
        </p:grpSpPr>
        <p:pic>
          <p:nvPicPr>
            <p:cNvPr id="28" name="Picture 2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9" name="Rectangle 28"/>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3088910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0"/>
          <p:cNvSpPr>
            <a:spLocks noChangeArrowheads="1"/>
          </p:cNvSpPr>
          <p:nvPr/>
        </p:nvSpPr>
        <p:spPr bwMode="auto">
          <a:xfrm>
            <a:off x="627934" y="1008912"/>
            <a:ext cx="32591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Why Us?</a:t>
            </a:r>
          </a:p>
        </p:txBody>
      </p:sp>
      <p:sp>
        <p:nvSpPr>
          <p:cNvPr id="15" name="TextBox 14"/>
          <p:cNvSpPr txBox="1"/>
          <p:nvPr/>
        </p:nvSpPr>
        <p:spPr>
          <a:xfrm>
            <a:off x="558084" y="1707836"/>
            <a:ext cx="3883025"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a:t>
            </a:r>
          </a:p>
        </p:txBody>
      </p:sp>
      <p:sp>
        <p:nvSpPr>
          <p:cNvPr id="18" name="TextBox 17"/>
          <p:cNvSpPr txBox="1"/>
          <p:nvPr/>
        </p:nvSpPr>
        <p:spPr>
          <a:xfrm>
            <a:off x="1515347" y="2620649"/>
            <a:ext cx="2665412" cy="566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sp>
        <p:nvSpPr>
          <p:cNvPr id="21" name="TextBox 20"/>
          <p:cNvSpPr txBox="1"/>
          <p:nvPr/>
        </p:nvSpPr>
        <p:spPr>
          <a:xfrm>
            <a:off x="1515347" y="3466786"/>
            <a:ext cx="2665412" cy="566738"/>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sp>
        <p:nvSpPr>
          <p:cNvPr id="23" name="TextBox 22"/>
          <p:cNvSpPr txBox="1"/>
          <p:nvPr/>
        </p:nvSpPr>
        <p:spPr>
          <a:xfrm>
            <a:off x="1515347" y="4354199"/>
            <a:ext cx="2665412" cy="566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grpSp>
        <p:nvGrpSpPr>
          <p:cNvPr id="47" name="Group 46"/>
          <p:cNvGrpSpPr>
            <a:grpSpLocks/>
          </p:cNvGrpSpPr>
          <p:nvPr/>
        </p:nvGrpSpPr>
        <p:grpSpPr bwMode="auto">
          <a:xfrm>
            <a:off x="653334" y="2614299"/>
            <a:ext cx="661988" cy="614362"/>
            <a:chOff x="1467650" y="3322473"/>
            <a:chExt cx="661691" cy="614647"/>
          </a:xfrm>
        </p:grpSpPr>
        <p:sp>
          <p:nvSpPr>
            <p:cNvPr id="16" name="Rectangle 15"/>
            <p:cNvSpPr/>
            <p:nvPr/>
          </p:nvSpPr>
          <p:spPr>
            <a:xfrm>
              <a:off x="1467650" y="3322473"/>
              <a:ext cx="661691" cy="614647"/>
            </a:xfrm>
            <a:prstGeom prst="rect">
              <a:avLst/>
            </a:prstGeom>
            <a:gradFill>
              <a:gsLst>
                <a:gs pos="0">
                  <a:schemeClr val="accent1"/>
                </a:gs>
                <a:gs pos="100000">
                  <a:schemeClr val="accent2"/>
                </a:gs>
              </a:gsLst>
              <a:lin ang="0" scaled="1"/>
            </a:gra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0" name="Group 29"/>
            <p:cNvGrpSpPr/>
            <p:nvPr/>
          </p:nvGrpSpPr>
          <p:grpSpPr>
            <a:xfrm>
              <a:off x="1703251" y="3509675"/>
              <a:ext cx="199595" cy="199595"/>
              <a:chOff x="1925559" y="1701313"/>
              <a:chExt cx="199595" cy="199595"/>
            </a:xfrm>
            <a:solidFill>
              <a:schemeClr val="bg1"/>
            </a:solidFill>
          </p:grpSpPr>
          <p:sp>
            <p:nvSpPr>
              <p:cNvPr id="27" name="Freeform 1416"/>
              <p:cNvSpPr>
                <a:spLocks noEditPoints="1"/>
              </p:cNvSpPr>
              <p:nvPr/>
            </p:nvSpPr>
            <p:spPr bwMode="auto">
              <a:xfrm>
                <a:off x="1986043" y="1743653"/>
                <a:ext cx="78628" cy="78628"/>
              </a:xfrm>
              <a:custGeom>
                <a:avLst/>
                <a:gdLst>
                  <a:gd name="T0" fmla="*/ 40 w 40"/>
                  <a:gd name="T1" fmla="*/ 19 h 39"/>
                  <a:gd name="T2" fmla="*/ 40 w 40"/>
                  <a:gd name="T3" fmla="*/ 19 h 39"/>
                  <a:gd name="T4" fmla="*/ 40 w 40"/>
                  <a:gd name="T5" fmla="*/ 16 h 39"/>
                  <a:gd name="T6" fmla="*/ 38 w 40"/>
                  <a:gd name="T7" fmla="*/ 12 h 39"/>
                  <a:gd name="T8" fmla="*/ 33 w 40"/>
                  <a:gd name="T9" fmla="*/ 6 h 39"/>
                  <a:gd name="T10" fmla="*/ 27 w 40"/>
                  <a:gd name="T11" fmla="*/ 1 h 39"/>
                  <a:gd name="T12" fmla="*/ 23 w 40"/>
                  <a:gd name="T13" fmla="*/ 0 h 39"/>
                  <a:gd name="T14" fmla="*/ 20 w 40"/>
                  <a:gd name="T15" fmla="*/ 0 h 39"/>
                  <a:gd name="T16" fmla="*/ 20 w 40"/>
                  <a:gd name="T17" fmla="*/ 0 h 39"/>
                  <a:gd name="T18" fmla="*/ 16 w 40"/>
                  <a:gd name="T19" fmla="*/ 0 h 39"/>
                  <a:gd name="T20" fmla="*/ 12 w 40"/>
                  <a:gd name="T21" fmla="*/ 1 h 39"/>
                  <a:gd name="T22" fmla="*/ 6 w 40"/>
                  <a:gd name="T23" fmla="*/ 6 h 39"/>
                  <a:gd name="T24" fmla="*/ 1 w 40"/>
                  <a:gd name="T25" fmla="*/ 12 h 39"/>
                  <a:gd name="T26" fmla="*/ 0 w 40"/>
                  <a:gd name="T27" fmla="*/ 16 h 39"/>
                  <a:gd name="T28" fmla="*/ 0 w 40"/>
                  <a:gd name="T29" fmla="*/ 19 h 39"/>
                  <a:gd name="T30" fmla="*/ 0 w 40"/>
                  <a:gd name="T31" fmla="*/ 19 h 39"/>
                  <a:gd name="T32" fmla="*/ 0 w 40"/>
                  <a:gd name="T33" fmla="*/ 23 h 39"/>
                  <a:gd name="T34" fmla="*/ 1 w 40"/>
                  <a:gd name="T35" fmla="*/ 27 h 39"/>
                  <a:gd name="T36" fmla="*/ 6 w 40"/>
                  <a:gd name="T37" fmla="*/ 33 h 39"/>
                  <a:gd name="T38" fmla="*/ 12 w 40"/>
                  <a:gd name="T39" fmla="*/ 38 h 39"/>
                  <a:gd name="T40" fmla="*/ 16 w 40"/>
                  <a:gd name="T41" fmla="*/ 39 h 39"/>
                  <a:gd name="T42" fmla="*/ 20 w 40"/>
                  <a:gd name="T43" fmla="*/ 39 h 39"/>
                  <a:gd name="T44" fmla="*/ 20 w 40"/>
                  <a:gd name="T45" fmla="*/ 39 h 39"/>
                  <a:gd name="T46" fmla="*/ 23 w 40"/>
                  <a:gd name="T47" fmla="*/ 39 h 39"/>
                  <a:gd name="T48" fmla="*/ 27 w 40"/>
                  <a:gd name="T49" fmla="*/ 38 h 39"/>
                  <a:gd name="T50" fmla="*/ 33 w 40"/>
                  <a:gd name="T51" fmla="*/ 33 h 39"/>
                  <a:gd name="T52" fmla="*/ 38 w 40"/>
                  <a:gd name="T53" fmla="*/ 27 h 39"/>
                  <a:gd name="T54" fmla="*/ 40 w 40"/>
                  <a:gd name="T55" fmla="*/ 23 h 39"/>
                  <a:gd name="T56" fmla="*/ 40 w 40"/>
                  <a:gd name="T57" fmla="*/ 19 h 39"/>
                  <a:gd name="T58" fmla="*/ 40 w 40"/>
                  <a:gd name="T59" fmla="*/ 19 h 39"/>
                  <a:gd name="T60" fmla="*/ 10 w 40"/>
                  <a:gd name="T61" fmla="*/ 19 h 39"/>
                  <a:gd name="T62" fmla="*/ 10 w 40"/>
                  <a:gd name="T63" fmla="*/ 19 h 39"/>
                  <a:gd name="T64" fmla="*/ 11 w 40"/>
                  <a:gd name="T65" fmla="*/ 16 h 39"/>
                  <a:gd name="T66" fmla="*/ 12 w 40"/>
                  <a:gd name="T67" fmla="*/ 12 h 39"/>
                  <a:gd name="T68" fmla="*/ 16 w 40"/>
                  <a:gd name="T69" fmla="*/ 11 h 39"/>
                  <a:gd name="T70" fmla="*/ 20 w 40"/>
                  <a:gd name="T71" fmla="*/ 10 h 39"/>
                  <a:gd name="T72" fmla="*/ 20 w 40"/>
                  <a:gd name="T73" fmla="*/ 10 h 39"/>
                  <a:gd name="T74" fmla="*/ 23 w 40"/>
                  <a:gd name="T75" fmla="*/ 11 h 39"/>
                  <a:gd name="T76" fmla="*/ 27 w 40"/>
                  <a:gd name="T77" fmla="*/ 12 h 39"/>
                  <a:gd name="T78" fmla="*/ 28 w 40"/>
                  <a:gd name="T79" fmla="*/ 16 h 39"/>
                  <a:gd name="T80" fmla="*/ 30 w 40"/>
                  <a:gd name="T81" fmla="*/ 19 h 39"/>
                  <a:gd name="T82" fmla="*/ 30 w 40"/>
                  <a:gd name="T83" fmla="*/ 19 h 39"/>
                  <a:gd name="T84" fmla="*/ 28 w 40"/>
                  <a:gd name="T85" fmla="*/ 23 h 39"/>
                  <a:gd name="T86" fmla="*/ 27 w 40"/>
                  <a:gd name="T87" fmla="*/ 27 h 39"/>
                  <a:gd name="T88" fmla="*/ 23 w 40"/>
                  <a:gd name="T89" fmla="*/ 28 h 39"/>
                  <a:gd name="T90" fmla="*/ 20 w 40"/>
                  <a:gd name="T91" fmla="*/ 29 h 39"/>
                  <a:gd name="T92" fmla="*/ 20 w 40"/>
                  <a:gd name="T93" fmla="*/ 29 h 39"/>
                  <a:gd name="T94" fmla="*/ 16 w 40"/>
                  <a:gd name="T95" fmla="*/ 28 h 39"/>
                  <a:gd name="T96" fmla="*/ 12 w 40"/>
                  <a:gd name="T97" fmla="*/ 27 h 39"/>
                  <a:gd name="T98" fmla="*/ 11 w 40"/>
                  <a:gd name="T99" fmla="*/ 23 h 39"/>
                  <a:gd name="T100" fmla="*/ 10 w 40"/>
                  <a:gd name="T101" fmla="*/ 19 h 39"/>
                  <a:gd name="T102" fmla="*/ 10 w 40"/>
                  <a:gd name="T10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39">
                    <a:moveTo>
                      <a:pt x="40" y="19"/>
                    </a:moveTo>
                    <a:lnTo>
                      <a:pt x="40" y="19"/>
                    </a:lnTo>
                    <a:lnTo>
                      <a:pt x="40" y="16"/>
                    </a:lnTo>
                    <a:lnTo>
                      <a:pt x="38" y="12"/>
                    </a:lnTo>
                    <a:lnTo>
                      <a:pt x="33" y="6"/>
                    </a:lnTo>
                    <a:lnTo>
                      <a:pt x="27" y="1"/>
                    </a:lnTo>
                    <a:lnTo>
                      <a:pt x="23" y="0"/>
                    </a:lnTo>
                    <a:lnTo>
                      <a:pt x="20" y="0"/>
                    </a:lnTo>
                    <a:lnTo>
                      <a:pt x="20" y="0"/>
                    </a:lnTo>
                    <a:lnTo>
                      <a:pt x="16" y="0"/>
                    </a:lnTo>
                    <a:lnTo>
                      <a:pt x="12" y="1"/>
                    </a:lnTo>
                    <a:lnTo>
                      <a:pt x="6" y="6"/>
                    </a:lnTo>
                    <a:lnTo>
                      <a:pt x="1" y="12"/>
                    </a:lnTo>
                    <a:lnTo>
                      <a:pt x="0" y="16"/>
                    </a:lnTo>
                    <a:lnTo>
                      <a:pt x="0" y="19"/>
                    </a:lnTo>
                    <a:lnTo>
                      <a:pt x="0" y="19"/>
                    </a:lnTo>
                    <a:lnTo>
                      <a:pt x="0" y="23"/>
                    </a:lnTo>
                    <a:lnTo>
                      <a:pt x="1" y="27"/>
                    </a:lnTo>
                    <a:lnTo>
                      <a:pt x="6" y="33"/>
                    </a:lnTo>
                    <a:lnTo>
                      <a:pt x="12" y="38"/>
                    </a:lnTo>
                    <a:lnTo>
                      <a:pt x="16" y="39"/>
                    </a:lnTo>
                    <a:lnTo>
                      <a:pt x="20" y="39"/>
                    </a:lnTo>
                    <a:lnTo>
                      <a:pt x="20" y="39"/>
                    </a:lnTo>
                    <a:lnTo>
                      <a:pt x="23" y="39"/>
                    </a:lnTo>
                    <a:lnTo>
                      <a:pt x="27" y="38"/>
                    </a:lnTo>
                    <a:lnTo>
                      <a:pt x="33" y="33"/>
                    </a:lnTo>
                    <a:lnTo>
                      <a:pt x="38" y="27"/>
                    </a:lnTo>
                    <a:lnTo>
                      <a:pt x="40" y="23"/>
                    </a:lnTo>
                    <a:lnTo>
                      <a:pt x="40" y="19"/>
                    </a:lnTo>
                    <a:lnTo>
                      <a:pt x="40" y="19"/>
                    </a:lnTo>
                    <a:close/>
                    <a:moveTo>
                      <a:pt x="10" y="19"/>
                    </a:moveTo>
                    <a:lnTo>
                      <a:pt x="10" y="19"/>
                    </a:lnTo>
                    <a:lnTo>
                      <a:pt x="11" y="16"/>
                    </a:lnTo>
                    <a:lnTo>
                      <a:pt x="12" y="12"/>
                    </a:lnTo>
                    <a:lnTo>
                      <a:pt x="16" y="11"/>
                    </a:lnTo>
                    <a:lnTo>
                      <a:pt x="20" y="10"/>
                    </a:lnTo>
                    <a:lnTo>
                      <a:pt x="20" y="10"/>
                    </a:lnTo>
                    <a:lnTo>
                      <a:pt x="23" y="11"/>
                    </a:lnTo>
                    <a:lnTo>
                      <a:pt x="27" y="12"/>
                    </a:lnTo>
                    <a:lnTo>
                      <a:pt x="28" y="16"/>
                    </a:lnTo>
                    <a:lnTo>
                      <a:pt x="30" y="19"/>
                    </a:lnTo>
                    <a:lnTo>
                      <a:pt x="30" y="19"/>
                    </a:lnTo>
                    <a:lnTo>
                      <a:pt x="28" y="23"/>
                    </a:lnTo>
                    <a:lnTo>
                      <a:pt x="27" y="27"/>
                    </a:lnTo>
                    <a:lnTo>
                      <a:pt x="23" y="28"/>
                    </a:lnTo>
                    <a:lnTo>
                      <a:pt x="20" y="29"/>
                    </a:lnTo>
                    <a:lnTo>
                      <a:pt x="20" y="29"/>
                    </a:lnTo>
                    <a:lnTo>
                      <a:pt x="16" y="28"/>
                    </a:lnTo>
                    <a:lnTo>
                      <a:pt x="12" y="27"/>
                    </a:lnTo>
                    <a:lnTo>
                      <a:pt x="11" y="23"/>
                    </a:lnTo>
                    <a:lnTo>
                      <a:pt x="10" y="19"/>
                    </a:lnTo>
                    <a:lnTo>
                      <a:pt x="10" y="19"/>
                    </a:lnTo>
                    <a:close/>
                  </a:path>
                </a:pathLst>
              </a:custGeom>
              <a:grpFill/>
              <a:ln>
                <a:noFill/>
              </a:ln>
            </p:spPr>
            <p:txBody>
              <a:bodyPr lIns="121920" tIns="60960" rIns="121920" bIns="60960"/>
              <a:lstStyle/>
              <a:p>
                <a:pPr eaLnBrk="1" fontAlgn="auto" hangingPunct="1">
                  <a:spcBef>
                    <a:spcPts val="0"/>
                  </a:spcBef>
                  <a:spcAft>
                    <a:spcPts val="0"/>
                  </a:spcAft>
                  <a:defRPr/>
                </a:pPr>
                <a:endParaRPr lang="en-US" sz="2400" u="sng">
                  <a:latin typeface="+mn-lt"/>
                </a:endParaRPr>
              </a:p>
            </p:txBody>
          </p:sp>
          <p:sp>
            <p:nvSpPr>
              <p:cNvPr id="28" name="Freeform 1417"/>
              <p:cNvSpPr>
                <a:spLocks noEditPoints="1"/>
              </p:cNvSpPr>
              <p:nvPr/>
            </p:nvSpPr>
            <p:spPr bwMode="auto">
              <a:xfrm>
                <a:off x="1925559" y="1701313"/>
                <a:ext cx="199595" cy="120964"/>
              </a:xfrm>
              <a:custGeom>
                <a:avLst/>
                <a:gdLst>
                  <a:gd name="T0" fmla="*/ 84 w 99"/>
                  <a:gd name="T1" fmla="*/ 30 h 59"/>
                  <a:gd name="T2" fmla="*/ 83 w 99"/>
                  <a:gd name="T3" fmla="*/ 23 h 59"/>
                  <a:gd name="T4" fmla="*/ 77 w 99"/>
                  <a:gd name="T5" fmla="*/ 12 h 59"/>
                  <a:gd name="T6" fmla="*/ 67 w 99"/>
                  <a:gd name="T7" fmla="*/ 5 h 59"/>
                  <a:gd name="T8" fmla="*/ 56 w 99"/>
                  <a:gd name="T9" fmla="*/ 0 h 59"/>
                  <a:gd name="T10" fmla="*/ 50 w 99"/>
                  <a:gd name="T11" fmla="*/ 0 h 59"/>
                  <a:gd name="T12" fmla="*/ 37 w 99"/>
                  <a:gd name="T13" fmla="*/ 2 h 59"/>
                  <a:gd name="T14" fmla="*/ 28 w 99"/>
                  <a:gd name="T15" fmla="*/ 9 h 59"/>
                  <a:gd name="T16" fmla="*/ 19 w 99"/>
                  <a:gd name="T17" fmla="*/ 18 h 59"/>
                  <a:gd name="T18" fmla="*/ 15 w 99"/>
                  <a:gd name="T19" fmla="*/ 30 h 59"/>
                  <a:gd name="T20" fmla="*/ 10 w 99"/>
                  <a:gd name="T21" fmla="*/ 30 h 59"/>
                  <a:gd name="T22" fmla="*/ 3 w 99"/>
                  <a:gd name="T23" fmla="*/ 32 h 59"/>
                  <a:gd name="T24" fmla="*/ 0 w 99"/>
                  <a:gd name="T25" fmla="*/ 39 h 59"/>
                  <a:gd name="T26" fmla="*/ 0 w 99"/>
                  <a:gd name="T27" fmla="*/ 49 h 59"/>
                  <a:gd name="T28" fmla="*/ 3 w 99"/>
                  <a:gd name="T29" fmla="*/ 57 h 59"/>
                  <a:gd name="T30" fmla="*/ 10 w 99"/>
                  <a:gd name="T31" fmla="*/ 59 h 59"/>
                  <a:gd name="T32" fmla="*/ 25 w 99"/>
                  <a:gd name="T33" fmla="*/ 34 h 59"/>
                  <a:gd name="T34" fmla="*/ 25 w 99"/>
                  <a:gd name="T35" fmla="*/ 30 h 59"/>
                  <a:gd name="T36" fmla="*/ 29 w 99"/>
                  <a:gd name="T37" fmla="*/ 21 h 59"/>
                  <a:gd name="T38" fmla="*/ 36 w 99"/>
                  <a:gd name="T39" fmla="*/ 13 h 59"/>
                  <a:gd name="T40" fmla="*/ 45 w 99"/>
                  <a:gd name="T41" fmla="*/ 10 h 59"/>
                  <a:gd name="T42" fmla="*/ 50 w 99"/>
                  <a:gd name="T43" fmla="*/ 10 h 59"/>
                  <a:gd name="T44" fmla="*/ 60 w 99"/>
                  <a:gd name="T45" fmla="*/ 12 h 59"/>
                  <a:gd name="T46" fmla="*/ 67 w 99"/>
                  <a:gd name="T47" fmla="*/ 17 h 59"/>
                  <a:gd name="T48" fmla="*/ 72 w 99"/>
                  <a:gd name="T49" fmla="*/ 25 h 59"/>
                  <a:gd name="T50" fmla="*/ 74 w 99"/>
                  <a:gd name="T51" fmla="*/ 34 h 59"/>
                  <a:gd name="T52" fmla="*/ 89 w 99"/>
                  <a:gd name="T53" fmla="*/ 59 h 59"/>
                  <a:gd name="T54" fmla="*/ 93 w 99"/>
                  <a:gd name="T55" fmla="*/ 58 h 59"/>
                  <a:gd name="T56" fmla="*/ 98 w 99"/>
                  <a:gd name="T57" fmla="*/ 53 h 59"/>
                  <a:gd name="T58" fmla="*/ 99 w 99"/>
                  <a:gd name="T59" fmla="*/ 39 h 59"/>
                  <a:gd name="T60" fmla="*/ 98 w 99"/>
                  <a:gd name="T61" fmla="*/ 36 h 59"/>
                  <a:gd name="T62" fmla="*/ 93 w 99"/>
                  <a:gd name="T63" fmla="*/ 31 h 59"/>
                  <a:gd name="T64" fmla="*/ 89 w 99"/>
                  <a:gd name="T65" fmla="*/ 30 h 59"/>
                  <a:gd name="T66" fmla="*/ 10 w 99"/>
                  <a:gd name="T67" fmla="*/ 49 h 59"/>
                  <a:gd name="T68" fmla="*/ 15 w 99"/>
                  <a:gd name="T69" fmla="*/ 39 h 59"/>
                  <a:gd name="T70" fmla="*/ 84 w 99"/>
                  <a:gd name="T71" fmla="*/ 49 h 59"/>
                  <a:gd name="T72" fmla="*/ 89 w 99"/>
                  <a:gd name="T73" fmla="*/ 39 h 59"/>
                  <a:gd name="T74" fmla="*/ 84 w 99"/>
                  <a:gd name="T75"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59">
                    <a:moveTo>
                      <a:pt x="89" y="30"/>
                    </a:moveTo>
                    <a:lnTo>
                      <a:pt x="84" y="30"/>
                    </a:lnTo>
                    <a:lnTo>
                      <a:pt x="84" y="30"/>
                    </a:lnTo>
                    <a:lnTo>
                      <a:pt x="83" y="23"/>
                    </a:lnTo>
                    <a:lnTo>
                      <a:pt x="81" y="18"/>
                    </a:lnTo>
                    <a:lnTo>
                      <a:pt x="77" y="12"/>
                    </a:lnTo>
                    <a:lnTo>
                      <a:pt x="72" y="9"/>
                    </a:lnTo>
                    <a:lnTo>
                      <a:pt x="67" y="5"/>
                    </a:lnTo>
                    <a:lnTo>
                      <a:pt x="62" y="2"/>
                    </a:lnTo>
                    <a:lnTo>
                      <a:pt x="56" y="0"/>
                    </a:lnTo>
                    <a:lnTo>
                      <a:pt x="50" y="0"/>
                    </a:lnTo>
                    <a:lnTo>
                      <a:pt x="50" y="0"/>
                    </a:lnTo>
                    <a:lnTo>
                      <a:pt x="44" y="0"/>
                    </a:lnTo>
                    <a:lnTo>
                      <a:pt x="37" y="2"/>
                    </a:lnTo>
                    <a:lnTo>
                      <a:pt x="33" y="5"/>
                    </a:lnTo>
                    <a:lnTo>
                      <a:pt x="28" y="9"/>
                    </a:lnTo>
                    <a:lnTo>
                      <a:pt x="23" y="12"/>
                    </a:lnTo>
                    <a:lnTo>
                      <a:pt x="19" y="18"/>
                    </a:lnTo>
                    <a:lnTo>
                      <a:pt x="16" y="23"/>
                    </a:lnTo>
                    <a:lnTo>
                      <a:pt x="15" y="30"/>
                    </a:lnTo>
                    <a:lnTo>
                      <a:pt x="10" y="30"/>
                    </a:lnTo>
                    <a:lnTo>
                      <a:pt x="10" y="30"/>
                    </a:lnTo>
                    <a:lnTo>
                      <a:pt x="7" y="31"/>
                    </a:lnTo>
                    <a:lnTo>
                      <a:pt x="3" y="32"/>
                    </a:lnTo>
                    <a:lnTo>
                      <a:pt x="2" y="36"/>
                    </a:lnTo>
                    <a:lnTo>
                      <a:pt x="0" y="39"/>
                    </a:lnTo>
                    <a:lnTo>
                      <a:pt x="0" y="49"/>
                    </a:lnTo>
                    <a:lnTo>
                      <a:pt x="0" y="49"/>
                    </a:lnTo>
                    <a:lnTo>
                      <a:pt x="2" y="53"/>
                    </a:lnTo>
                    <a:lnTo>
                      <a:pt x="3" y="57"/>
                    </a:lnTo>
                    <a:lnTo>
                      <a:pt x="7" y="58"/>
                    </a:lnTo>
                    <a:lnTo>
                      <a:pt x="10" y="59"/>
                    </a:lnTo>
                    <a:lnTo>
                      <a:pt x="25" y="59"/>
                    </a:lnTo>
                    <a:lnTo>
                      <a:pt x="25" y="34"/>
                    </a:lnTo>
                    <a:lnTo>
                      <a:pt x="25" y="34"/>
                    </a:lnTo>
                    <a:lnTo>
                      <a:pt x="25" y="30"/>
                    </a:lnTo>
                    <a:lnTo>
                      <a:pt x="28" y="25"/>
                    </a:lnTo>
                    <a:lnTo>
                      <a:pt x="29" y="21"/>
                    </a:lnTo>
                    <a:lnTo>
                      <a:pt x="33" y="17"/>
                    </a:lnTo>
                    <a:lnTo>
                      <a:pt x="36" y="13"/>
                    </a:lnTo>
                    <a:lnTo>
                      <a:pt x="40" y="12"/>
                    </a:lnTo>
                    <a:lnTo>
                      <a:pt x="45" y="10"/>
                    </a:lnTo>
                    <a:lnTo>
                      <a:pt x="50" y="10"/>
                    </a:lnTo>
                    <a:lnTo>
                      <a:pt x="50" y="10"/>
                    </a:lnTo>
                    <a:lnTo>
                      <a:pt x="55" y="10"/>
                    </a:lnTo>
                    <a:lnTo>
                      <a:pt x="60" y="12"/>
                    </a:lnTo>
                    <a:lnTo>
                      <a:pt x="63" y="13"/>
                    </a:lnTo>
                    <a:lnTo>
                      <a:pt x="67" y="17"/>
                    </a:lnTo>
                    <a:lnTo>
                      <a:pt x="71" y="21"/>
                    </a:lnTo>
                    <a:lnTo>
                      <a:pt x="72" y="25"/>
                    </a:lnTo>
                    <a:lnTo>
                      <a:pt x="74" y="30"/>
                    </a:lnTo>
                    <a:lnTo>
                      <a:pt x="74" y="34"/>
                    </a:lnTo>
                    <a:lnTo>
                      <a:pt x="74" y="59"/>
                    </a:lnTo>
                    <a:lnTo>
                      <a:pt x="89" y="59"/>
                    </a:lnTo>
                    <a:lnTo>
                      <a:pt x="89" y="59"/>
                    </a:lnTo>
                    <a:lnTo>
                      <a:pt x="93" y="58"/>
                    </a:lnTo>
                    <a:lnTo>
                      <a:pt x="97" y="57"/>
                    </a:lnTo>
                    <a:lnTo>
                      <a:pt x="98" y="53"/>
                    </a:lnTo>
                    <a:lnTo>
                      <a:pt x="99" y="49"/>
                    </a:lnTo>
                    <a:lnTo>
                      <a:pt x="99" y="39"/>
                    </a:lnTo>
                    <a:lnTo>
                      <a:pt x="99" y="39"/>
                    </a:lnTo>
                    <a:lnTo>
                      <a:pt x="98" y="36"/>
                    </a:lnTo>
                    <a:lnTo>
                      <a:pt x="97" y="32"/>
                    </a:lnTo>
                    <a:lnTo>
                      <a:pt x="93" y="31"/>
                    </a:lnTo>
                    <a:lnTo>
                      <a:pt x="89" y="30"/>
                    </a:lnTo>
                    <a:lnTo>
                      <a:pt x="89" y="30"/>
                    </a:lnTo>
                    <a:close/>
                    <a:moveTo>
                      <a:pt x="15" y="49"/>
                    </a:moveTo>
                    <a:lnTo>
                      <a:pt x="10" y="49"/>
                    </a:lnTo>
                    <a:lnTo>
                      <a:pt x="10" y="39"/>
                    </a:lnTo>
                    <a:lnTo>
                      <a:pt x="15" y="39"/>
                    </a:lnTo>
                    <a:lnTo>
                      <a:pt x="15" y="49"/>
                    </a:lnTo>
                    <a:close/>
                    <a:moveTo>
                      <a:pt x="84" y="49"/>
                    </a:moveTo>
                    <a:lnTo>
                      <a:pt x="84" y="39"/>
                    </a:lnTo>
                    <a:lnTo>
                      <a:pt x="89" y="39"/>
                    </a:lnTo>
                    <a:lnTo>
                      <a:pt x="89" y="49"/>
                    </a:lnTo>
                    <a:lnTo>
                      <a:pt x="84" y="49"/>
                    </a:lnTo>
                    <a:close/>
                  </a:path>
                </a:pathLst>
              </a:custGeom>
              <a:grpFill/>
              <a:ln>
                <a:noFill/>
              </a:ln>
            </p:spPr>
            <p:txBody>
              <a:bodyPr lIns="121920" tIns="60960" rIns="121920" bIns="60960"/>
              <a:lstStyle/>
              <a:p>
                <a:pPr eaLnBrk="1" fontAlgn="auto" hangingPunct="1">
                  <a:spcBef>
                    <a:spcPts val="0"/>
                  </a:spcBef>
                  <a:spcAft>
                    <a:spcPts val="0"/>
                  </a:spcAft>
                  <a:defRPr/>
                </a:pPr>
                <a:endParaRPr lang="en-US" sz="2400" u="sng">
                  <a:latin typeface="+mn-lt"/>
                </a:endParaRPr>
              </a:p>
            </p:txBody>
          </p:sp>
          <p:sp>
            <p:nvSpPr>
              <p:cNvPr id="29" name="Freeform 1418"/>
              <p:cNvSpPr>
                <a:spLocks noEditPoints="1"/>
              </p:cNvSpPr>
              <p:nvPr/>
            </p:nvSpPr>
            <p:spPr bwMode="auto">
              <a:xfrm>
                <a:off x="1967897" y="1828329"/>
                <a:ext cx="114919" cy="72579"/>
              </a:xfrm>
              <a:custGeom>
                <a:avLst/>
                <a:gdLst>
                  <a:gd name="T0" fmla="*/ 30 w 59"/>
                  <a:gd name="T1" fmla="*/ 0 h 35"/>
                  <a:gd name="T2" fmla="*/ 30 w 59"/>
                  <a:gd name="T3" fmla="*/ 0 h 35"/>
                  <a:gd name="T4" fmla="*/ 24 w 59"/>
                  <a:gd name="T5" fmla="*/ 0 h 35"/>
                  <a:gd name="T6" fmla="*/ 19 w 59"/>
                  <a:gd name="T7" fmla="*/ 2 h 35"/>
                  <a:gd name="T8" fmla="*/ 14 w 59"/>
                  <a:gd name="T9" fmla="*/ 5 h 35"/>
                  <a:gd name="T10" fmla="*/ 9 w 59"/>
                  <a:gd name="T11" fmla="*/ 9 h 35"/>
                  <a:gd name="T12" fmla="*/ 5 w 59"/>
                  <a:gd name="T13" fmla="*/ 14 h 35"/>
                  <a:gd name="T14" fmla="*/ 3 w 59"/>
                  <a:gd name="T15" fmla="*/ 19 h 35"/>
                  <a:gd name="T16" fmla="*/ 0 w 59"/>
                  <a:gd name="T17" fmla="*/ 23 h 35"/>
                  <a:gd name="T18" fmla="*/ 0 w 59"/>
                  <a:gd name="T19" fmla="*/ 30 h 35"/>
                  <a:gd name="T20" fmla="*/ 0 w 59"/>
                  <a:gd name="T21" fmla="*/ 35 h 35"/>
                  <a:gd name="T22" fmla="*/ 59 w 59"/>
                  <a:gd name="T23" fmla="*/ 35 h 35"/>
                  <a:gd name="T24" fmla="*/ 59 w 59"/>
                  <a:gd name="T25" fmla="*/ 30 h 35"/>
                  <a:gd name="T26" fmla="*/ 59 w 59"/>
                  <a:gd name="T27" fmla="*/ 30 h 35"/>
                  <a:gd name="T28" fmla="*/ 59 w 59"/>
                  <a:gd name="T29" fmla="*/ 23 h 35"/>
                  <a:gd name="T30" fmla="*/ 57 w 59"/>
                  <a:gd name="T31" fmla="*/ 19 h 35"/>
                  <a:gd name="T32" fmla="*/ 54 w 59"/>
                  <a:gd name="T33" fmla="*/ 14 h 35"/>
                  <a:gd name="T34" fmla="*/ 51 w 59"/>
                  <a:gd name="T35" fmla="*/ 9 h 35"/>
                  <a:gd name="T36" fmla="*/ 46 w 59"/>
                  <a:gd name="T37" fmla="*/ 5 h 35"/>
                  <a:gd name="T38" fmla="*/ 41 w 59"/>
                  <a:gd name="T39" fmla="*/ 2 h 35"/>
                  <a:gd name="T40" fmla="*/ 36 w 59"/>
                  <a:gd name="T41" fmla="*/ 0 h 35"/>
                  <a:gd name="T42" fmla="*/ 30 w 59"/>
                  <a:gd name="T43" fmla="*/ 0 h 35"/>
                  <a:gd name="T44" fmla="*/ 30 w 59"/>
                  <a:gd name="T45" fmla="*/ 0 h 35"/>
                  <a:gd name="T46" fmla="*/ 11 w 59"/>
                  <a:gd name="T47" fmla="*/ 25 h 35"/>
                  <a:gd name="T48" fmla="*/ 11 w 59"/>
                  <a:gd name="T49" fmla="*/ 25 h 35"/>
                  <a:gd name="T50" fmla="*/ 14 w 59"/>
                  <a:gd name="T51" fmla="*/ 19 h 35"/>
                  <a:gd name="T52" fmla="*/ 17 w 59"/>
                  <a:gd name="T53" fmla="*/ 14 h 35"/>
                  <a:gd name="T54" fmla="*/ 24 w 59"/>
                  <a:gd name="T55" fmla="*/ 11 h 35"/>
                  <a:gd name="T56" fmla="*/ 30 w 59"/>
                  <a:gd name="T57" fmla="*/ 10 h 35"/>
                  <a:gd name="T58" fmla="*/ 30 w 59"/>
                  <a:gd name="T59" fmla="*/ 10 h 35"/>
                  <a:gd name="T60" fmla="*/ 36 w 59"/>
                  <a:gd name="T61" fmla="*/ 11 h 35"/>
                  <a:gd name="T62" fmla="*/ 42 w 59"/>
                  <a:gd name="T63" fmla="*/ 14 h 35"/>
                  <a:gd name="T64" fmla="*/ 46 w 59"/>
                  <a:gd name="T65" fmla="*/ 19 h 35"/>
                  <a:gd name="T66" fmla="*/ 48 w 59"/>
                  <a:gd name="T67" fmla="*/ 25 h 35"/>
                  <a:gd name="T68" fmla="*/ 11 w 59"/>
                  <a:gd name="T69"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35">
                    <a:moveTo>
                      <a:pt x="30" y="0"/>
                    </a:moveTo>
                    <a:lnTo>
                      <a:pt x="30" y="0"/>
                    </a:lnTo>
                    <a:lnTo>
                      <a:pt x="24" y="0"/>
                    </a:lnTo>
                    <a:lnTo>
                      <a:pt x="19" y="2"/>
                    </a:lnTo>
                    <a:lnTo>
                      <a:pt x="14" y="5"/>
                    </a:lnTo>
                    <a:lnTo>
                      <a:pt x="9" y="9"/>
                    </a:lnTo>
                    <a:lnTo>
                      <a:pt x="5" y="14"/>
                    </a:lnTo>
                    <a:lnTo>
                      <a:pt x="3" y="19"/>
                    </a:lnTo>
                    <a:lnTo>
                      <a:pt x="0" y="23"/>
                    </a:lnTo>
                    <a:lnTo>
                      <a:pt x="0" y="30"/>
                    </a:lnTo>
                    <a:lnTo>
                      <a:pt x="0" y="35"/>
                    </a:lnTo>
                    <a:lnTo>
                      <a:pt x="59" y="35"/>
                    </a:lnTo>
                    <a:lnTo>
                      <a:pt x="59" y="30"/>
                    </a:lnTo>
                    <a:lnTo>
                      <a:pt x="59" y="30"/>
                    </a:lnTo>
                    <a:lnTo>
                      <a:pt x="59" y="23"/>
                    </a:lnTo>
                    <a:lnTo>
                      <a:pt x="57" y="19"/>
                    </a:lnTo>
                    <a:lnTo>
                      <a:pt x="54" y="14"/>
                    </a:lnTo>
                    <a:lnTo>
                      <a:pt x="51" y="9"/>
                    </a:lnTo>
                    <a:lnTo>
                      <a:pt x="46" y="5"/>
                    </a:lnTo>
                    <a:lnTo>
                      <a:pt x="41" y="2"/>
                    </a:lnTo>
                    <a:lnTo>
                      <a:pt x="36" y="0"/>
                    </a:lnTo>
                    <a:lnTo>
                      <a:pt x="30" y="0"/>
                    </a:lnTo>
                    <a:lnTo>
                      <a:pt x="30" y="0"/>
                    </a:lnTo>
                    <a:close/>
                    <a:moveTo>
                      <a:pt x="11" y="25"/>
                    </a:moveTo>
                    <a:lnTo>
                      <a:pt x="11" y="25"/>
                    </a:lnTo>
                    <a:lnTo>
                      <a:pt x="14" y="19"/>
                    </a:lnTo>
                    <a:lnTo>
                      <a:pt x="17" y="14"/>
                    </a:lnTo>
                    <a:lnTo>
                      <a:pt x="24" y="11"/>
                    </a:lnTo>
                    <a:lnTo>
                      <a:pt x="30" y="10"/>
                    </a:lnTo>
                    <a:lnTo>
                      <a:pt x="30" y="10"/>
                    </a:lnTo>
                    <a:lnTo>
                      <a:pt x="36" y="11"/>
                    </a:lnTo>
                    <a:lnTo>
                      <a:pt x="42" y="14"/>
                    </a:lnTo>
                    <a:lnTo>
                      <a:pt x="46" y="19"/>
                    </a:lnTo>
                    <a:lnTo>
                      <a:pt x="48" y="25"/>
                    </a:lnTo>
                    <a:lnTo>
                      <a:pt x="11" y="25"/>
                    </a:lnTo>
                    <a:close/>
                  </a:path>
                </a:pathLst>
              </a:custGeom>
              <a:grpFill/>
              <a:ln>
                <a:noFill/>
              </a:ln>
            </p:spPr>
            <p:txBody>
              <a:bodyPr lIns="121920" tIns="60960" rIns="121920" bIns="60960"/>
              <a:lstStyle/>
              <a:p>
                <a:pPr eaLnBrk="1" fontAlgn="auto" hangingPunct="1">
                  <a:spcBef>
                    <a:spcPts val="0"/>
                  </a:spcBef>
                  <a:spcAft>
                    <a:spcPts val="0"/>
                  </a:spcAft>
                  <a:defRPr/>
                </a:pPr>
                <a:endParaRPr lang="en-US" sz="2400" u="sng">
                  <a:latin typeface="+mn-lt"/>
                </a:endParaRPr>
              </a:p>
            </p:txBody>
          </p:sp>
        </p:grpSp>
      </p:grpSp>
      <p:grpSp>
        <p:nvGrpSpPr>
          <p:cNvPr id="49" name="Group 48"/>
          <p:cNvGrpSpPr>
            <a:grpSpLocks/>
          </p:cNvGrpSpPr>
          <p:nvPr/>
        </p:nvGrpSpPr>
        <p:grpSpPr bwMode="auto">
          <a:xfrm>
            <a:off x="653334" y="4346261"/>
            <a:ext cx="661988" cy="614363"/>
            <a:chOff x="1467650" y="5054929"/>
            <a:chExt cx="661691" cy="614647"/>
          </a:xfrm>
        </p:grpSpPr>
        <p:sp>
          <p:nvSpPr>
            <p:cNvPr id="22" name="Rectangle 21"/>
            <p:cNvSpPr/>
            <p:nvPr/>
          </p:nvSpPr>
          <p:spPr>
            <a:xfrm>
              <a:off x="1467650" y="5054929"/>
              <a:ext cx="661691" cy="614647"/>
            </a:xfrm>
            <a:prstGeom prst="rect">
              <a:avLst/>
            </a:prstGeom>
            <a:gradFill>
              <a:gsLst>
                <a:gs pos="0">
                  <a:schemeClr val="accent1"/>
                </a:gs>
                <a:gs pos="100000">
                  <a:schemeClr val="accent2"/>
                </a:gs>
              </a:gsLst>
              <a:lin ang="0" scaled="1"/>
            </a:gra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Freeform 1408"/>
            <p:cNvSpPr>
              <a:spLocks noEditPoints="1"/>
            </p:cNvSpPr>
            <p:nvPr/>
          </p:nvSpPr>
          <p:spPr bwMode="auto">
            <a:xfrm>
              <a:off x="1731057" y="5280458"/>
              <a:ext cx="157092" cy="163589"/>
            </a:xfrm>
            <a:custGeom>
              <a:avLst/>
              <a:gdLst>
                <a:gd name="T0" fmla="*/ 81 w 84"/>
                <a:gd name="T1" fmla="*/ 1 h 89"/>
                <a:gd name="T2" fmla="*/ 78 w 84"/>
                <a:gd name="T3" fmla="*/ 0 h 89"/>
                <a:gd name="T4" fmla="*/ 28 w 84"/>
                <a:gd name="T5" fmla="*/ 20 h 89"/>
                <a:gd name="T6" fmla="*/ 25 w 84"/>
                <a:gd name="T7" fmla="*/ 25 h 89"/>
                <a:gd name="T8" fmla="*/ 25 w 84"/>
                <a:gd name="T9" fmla="*/ 55 h 89"/>
                <a:gd name="T10" fmla="*/ 17 w 84"/>
                <a:gd name="T11" fmla="*/ 54 h 89"/>
                <a:gd name="T12" fmla="*/ 11 w 84"/>
                <a:gd name="T13" fmla="*/ 55 h 89"/>
                <a:gd name="T14" fmla="*/ 1 w 84"/>
                <a:gd name="T15" fmla="*/ 65 h 89"/>
                <a:gd name="T16" fmla="*/ 0 w 84"/>
                <a:gd name="T17" fmla="*/ 71 h 89"/>
                <a:gd name="T18" fmla="*/ 5 w 84"/>
                <a:gd name="T19" fmla="*/ 84 h 89"/>
                <a:gd name="T20" fmla="*/ 17 w 84"/>
                <a:gd name="T21" fmla="*/ 89 h 89"/>
                <a:gd name="T22" fmla="*/ 23 w 84"/>
                <a:gd name="T23" fmla="*/ 87 h 89"/>
                <a:gd name="T24" fmla="*/ 33 w 84"/>
                <a:gd name="T25" fmla="*/ 78 h 89"/>
                <a:gd name="T26" fmla="*/ 34 w 84"/>
                <a:gd name="T27" fmla="*/ 28 h 89"/>
                <a:gd name="T28" fmla="*/ 74 w 84"/>
                <a:gd name="T29" fmla="*/ 41 h 89"/>
                <a:gd name="T30" fmla="*/ 70 w 84"/>
                <a:gd name="T31" fmla="*/ 39 h 89"/>
                <a:gd name="T32" fmla="*/ 67 w 84"/>
                <a:gd name="T33" fmla="*/ 39 h 89"/>
                <a:gd name="T34" fmla="*/ 54 w 84"/>
                <a:gd name="T35" fmla="*/ 44 h 89"/>
                <a:gd name="T36" fmla="*/ 49 w 84"/>
                <a:gd name="T37" fmla="*/ 57 h 89"/>
                <a:gd name="T38" fmla="*/ 51 w 84"/>
                <a:gd name="T39" fmla="*/ 63 h 89"/>
                <a:gd name="T40" fmla="*/ 60 w 84"/>
                <a:gd name="T41" fmla="*/ 73 h 89"/>
                <a:gd name="T42" fmla="*/ 67 w 84"/>
                <a:gd name="T43" fmla="*/ 74 h 89"/>
                <a:gd name="T44" fmla="*/ 79 w 84"/>
                <a:gd name="T45" fmla="*/ 69 h 89"/>
                <a:gd name="T46" fmla="*/ 84 w 84"/>
                <a:gd name="T47" fmla="*/ 57 h 89"/>
                <a:gd name="T48" fmla="*/ 84 w 84"/>
                <a:gd name="T49" fmla="*/ 5 h 89"/>
                <a:gd name="T50" fmla="*/ 81 w 84"/>
                <a:gd name="T51" fmla="*/ 1 h 89"/>
                <a:gd name="T52" fmla="*/ 17 w 84"/>
                <a:gd name="T53" fmla="*/ 79 h 89"/>
                <a:gd name="T54" fmla="*/ 15 w 84"/>
                <a:gd name="T55" fmla="*/ 79 h 89"/>
                <a:gd name="T56" fmla="*/ 10 w 84"/>
                <a:gd name="T57" fmla="*/ 74 h 89"/>
                <a:gd name="T58" fmla="*/ 10 w 84"/>
                <a:gd name="T59" fmla="*/ 71 h 89"/>
                <a:gd name="T60" fmla="*/ 12 w 84"/>
                <a:gd name="T61" fmla="*/ 66 h 89"/>
                <a:gd name="T62" fmla="*/ 17 w 84"/>
                <a:gd name="T63" fmla="*/ 64 h 89"/>
                <a:gd name="T64" fmla="*/ 20 w 84"/>
                <a:gd name="T65" fmla="*/ 64 h 89"/>
                <a:gd name="T66" fmla="*/ 25 w 84"/>
                <a:gd name="T67" fmla="*/ 69 h 89"/>
                <a:gd name="T68" fmla="*/ 25 w 84"/>
                <a:gd name="T69" fmla="*/ 71 h 89"/>
                <a:gd name="T70" fmla="*/ 22 w 84"/>
                <a:gd name="T71" fmla="*/ 76 h 89"/>
                <a:gd name="T72" fmla="*/ 17 w 84"/>
                <a:gd name="T73" fmla="*/ 79 h 89"/>
                <a:gd name="T74" fmla="*/ 67 w 84"/>
                <a:gd name="T75" fmla="*/ 64 h 89"/>
                <a:gd name="T76" fmla="*/ 64 w 84"/>
                <a:gd name="T77" fmla="*/ 64 h 89"/>
                <a:gd name="T78" fmla="*/ 59 w 84"/>
                <a:gd name="T79" fmla="*/ 59 h 89"/>
                <a:gd name="T80" fmla="*/ 59 w 84"/>
                <a:gd name="T81" fmla="*/ 57 h 89"/>
                <a:gd name="T82" fmla="*/ 62 w 84"/>
                <a:gd name="T83" fmla="*/ 52 h 89"/>
                <a:gd name="T84" fmla="*/ 67 w 84"/>
                <a:gd name="T85" fmla="*/ 49 h 89"/>
                <a:gd name="T86" fmla="*/ 69 w 84"/>
                <a:gd name="T87" fmla="*/ 49 h 89"/>
                <a:gd name="T88" fmla="*/ 74 w 84"/>
                <a:gd name="T89" fmla="*/ 54 h 89"/>
                <a:gd name="T90" fmla="*/ 74 w 84"/>
                <a:gd name="T91" fmla="*/ 57 h 89"/>
                <a:gd name="T92" fmla="*/ 71 w 84"/>
                <a:gd name="T93" fmla="*/ 61 h 89"/>
                <a:gd name="T94" fmla="*/ 67 w 84"/>
                <a:gd name="T95"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 h="89">
                  <a:moveTo>
                    <a:pt x="81" y="1"/>
                  </a:moveTo>
                  <a:lnTo>
                    <a:pt x="81" y="1"/>
                  </a:lnTo>
                  <a:lnTo>
                    <a:pt x="79" y="0"/>
                  </a:lnTo>
                  <a:lnTo>
                    <a:pt x="78" y="0"/>
                  </a:lnTo>
                  <a:lnTo>
                    <a:pt x="28" y="20"/>
                  </a:lnTo>
                  <a:lnTo>
                    <a:pt x="28" y="20"/>
                  </a:lnTo>
                  <a:lnTo>
                    <a:pt x="26" y="22"/>
                  </a:lnTo>
                  <a:lnTo>
                    <a:pt x="25" y="25"/>
                  </a:lnTo>
                  <a:lnTo>
                    <a:pt x="25" y="55"/>
                  </a:lnTo>
                  <a:lnTo>
                    <a:pt x="25" y="55"/>
                  </a:lnTo>
                  <a:lnTo>
                    <a:pt x="21" y="54"/>
                  </a:lnTo>
                  <a:lnTo>
                    <a:pt x="17" y="54"/>
                  </a:lnTo>
                  <a:lnTo>
                    <a:pt x="17" y="54"/>
                  </a:lnTo>
                  <a:lnTo>
                    <a:pt x="11" y="55"/>
                  </a:lnTo>
                  <a:lnTo>
                    <a:pt x="5" y="59"/>
                  </a:lnTo>
                  <a:lnTo>
                    <a:pt x="1" y="65"/>
                  </a:lnTo>
                  <a:lnTo>
                    <a:pt x="0" y="71"/>
                  </a:lnTo>
                  <a:lnTo>
                    <a:pt x="0" y="71"/>
                  </a:lnTo>
                  <a:lnTo>
                    <a:pt x="1" y="78"/>
                  </a:lnTo>
                  <a:lnTo>
                    <a:pt x="5" y="84"/>
                  </a:lnTo>
                  <a:lnTo>
                    <a:pt x="11" y="87"/>
                  </a:lnTo>
                  <a:lnTo>
                    <a:pt x="17" y="89"/>
                  </a:lnTo>
                  <a:lnTo>
                    <a:pt x="17" y="89"/>
                  </a:lnTo>
                  <a:lnTo>
                    <a:pt x="23" y="87"/>
                  </a:lnTo>
                  <a:lnTo>
                    <a:pt x="30" y="84"/>
                  </a:lnTo>
                  <a:lnTo>
                    <a:pt x="33" y="78"/>
                  </a:lnTo>
                  <a:lnTo>
                    <a:pt x="34" y="71"/>
                  </a:lnTo>
                  <a:lnTo>
                    <a:pt x="34" y="28"/>
                  </a:lnTo>
                  <a:lnTo>
                    <a:pt x="74" y="12"/>
                  </a:lnTo>
                  <a:lnTo>
                    <a:pt x="74" y="41"/>
                  </a:lnTo>
                  <a:lnTo>
                    <a:pt x="74" y="41"/>
                  </a:lnTo>
                  <a:lnTo>
                    <a:pt x="70" y="39"/>
                  </a:lnTo>
                  <a:lnTo>
                    <a:pt x="67" y="39"/>
                  </a:lnTo>
                  <a:lnTo>
                    <a:pt x="67" y="39"/>
                  </a:lnTo>
                  <a:lnTo>
                    <a:pt x="60" y="41"/>
                  </a:lnTo>
                  <a:lnTo>
                    <a:pt x="54" y="44"/>
                  </a:lnTo>
                  <a:lnTo>
                    <a:pt x="51" y="50"/>
                  </a:lnTo>
                  <a:lnTo>
                    <a:pt x="49" y="57"/>
                  </a:lnTo>
                  <a:lnTo>
                    <a:pt x="49" y="57"/>
                  </a:lnTo>
                  <a:lnTo>
                    <a:pt x="51" y="63"/>
                  </a:lnTo>
                  <a:lnTo>
                    <a:pt x="54" y="69"/>
                  </a:lnTo>
                  <a:lnTo>
                    <a:pt x="60" y="73"/>
                  </a:lnTo>
                  <a:lnTo>
                    <a:pt x="67" y="74"/>
                  </a:lnTo>
                  <a:lnTo>
                    <a:pt x="67" y="74"/>
                  </a:lnTo>
                  <a:lnTo>
                    <a:pt x="73" y="73"/>
                  </a:lnTo>
                  <a:lnTo>
                    <a:pt x="79" y="69"/>
                  </a:lnTo>
                  <a:lnTo>
                    <a:pt x="83" y="63"/>
                  </a:lnTo>
                  <a:lnTo>
                    <a:pt x="84" y="57"/>
                  </a:lnTo>
                  <a:lnTo>
                    <a:pt x="84" y="5"/>
                  </a:lnTo>
                  <a:lnTo>
                    <a:pt x="84" y="5"/>
                  </a:lnTo>
                  <a:lnTo>
                    <a:pt x="84" y="2"/>
                  </a:lnTo>
                  <a:lnTo>
                    <a:pt x="81" y="1"/>
                  </a:lnTo>
                  <a:lnTo>
                    <a:pt x="81" y="1"/>
                  </a:lnTo>
                  <a:close/>
                  <a:moveTo>
                    <a:pt x="17" y="79"/>
                  </a:moveTo>
                  <a:lnTo>
                    <a:pt x="17" y="79"/>
                  </a:lnTo>
                  <a:lnTo>
                    <a:pt x="15" y="79"/>
                  </a:lnTo>
                  <a:lnTo>
                    <a:pt x="12" y="76"/>
                  </a:lnTo>
                  <a:lnTo>
                    <a:pt x="10" y="74"/>
                  </a:lnTo>
                  <a:lnTo>
                    <a:pt x="10" y="71"/>
                  </a:lnTo>
                  <a:lnTo>
                    <a:pt x="10" y="71"/>
                  </a:lnTo>
                  <a:lnTo>
                    <a:pt x="10" y="69"/>
                  </a:lnTo>
                  <a:lnTo>
                    <a:pt x="12" y="66"/>
                  </a:lnTo>
                  <a:lnTo>
                    <a:pt x="15" y="64"/>
                  </a:lnTo>
                  <a:lnTo>
                    <a:pt x="17" y="64"/>
                  </a:lnTo>
                  <a:lnTo>
                    <a:pt x="17" y="64"/>
                  </a:lnTo>
                  <a:lnTo>
                    <a:pt x="20" y="64"/>
                  </a:lnTo>
                  <a:lnTo>
                    <a:pt x="22" y="66"/>
                  </a:lnTo>
                  <a:lnTo>
                    <a:pt x="25" y="69"/>
                  </a:lnTo>
                  <a:lnTo>
                    <a:pt x="25" y="71"/>
                  </a:lnTo>
                  <a:lnTo>
                    <a:pt x="25" y="71"/>
                  </a:lnTo>
                  <a:lnTo>
                    <a:pt x="25" y="74"/>
                  </a:lnTo>
                  <a:lnTo>
                    <a:pt x="22" y="76"/>
                  </a:lnTo>
                  <a:lnTo>
                    <a:pt x="20" y="79"/>
                  </a:lnTo>
                  <a:lnTo>
                    <a:pt x="17" y="79"/>
                  </a:lnTo>
                  <a:lnTo>
                    <a:pt x="17" y="79"/>
                  </a:lnTo>
                  <a:close/>
                  <a:moveTo>
                    <a:pt x="67" y="64"/>
                  </a:moveTo>
                  <a:lnTo>
                    <a:pt x="67" y="64"/>
                  </a:lnTo>
                  <a:lnTo>
                    <a:pt x="64" y="64"/>
                  </a:lnTo>
                  <a:lnTo>
                    <a:pt x="62" y="61"/>
                  </a:lnTo>
                  <a:lnTo>
                    <a:pt x="59" y="59"/>
                  </a:lnTo>
                  <a:lnTo>
                    <a:pt x="59" y="57"/>
                  </a:lnTo>
                  <a:lnTo>
                    <a:pt x="59" y="57"/>
                  </a:lnTo>
                  <a:lnTo>
                    <a:pt x="59" y="54"/>
                  </a:lnTo>
                  <a:lnTo>
                    <a:pt x="62" y="52"/>
                  </a:lnTo>
                  <a:lnTo>
                    <a:pt x="64" y="49"/>
                  </a:lnTo>
                  <a:lnTo>
                    <a:pt x="67" y="49"/>
                  </a:lnTo>
                  <a:lnTo>
                    <a:pt x="67" y="49"/>
                  </a:lnTo>
                  <a:lnTo>
                    <a:pt x="69" y="49"/>
                  </a:lnTo>
                  <a:lnTo>
                    <a:pt x="71" y="52"/>
                  </a:lnTo>
                  <a:lnTo>
                    <a:pt x="74" y="54"/>
                  </a:lnTo>
                  <a:lnTo>
                    <a:pt x="74" y="57"/>
                  </a:lnTo>
                  <a:lnTo>
                    <a:pt x="74" y="57"/>
                  </a:lnTo>
                  <a:lnTo>
                    <a:pt x="74" y="59"/>
                  </a:lnTo>
                  <a:lnTo>
                    <a:pt x="71" y="61"/>
                  </a:lnTo>
                  <a:lnTo>
                    <a:pt x="69" y="64"/>
                  </a:lnTo>
                  <a:lnTo>
                    <a:pt x="67" y="64"/>
                  </a:lnTo>
                  <a:lnTo>
                    <a:pt x="67" y="64"/>
                  </a:lnTo>
                  <a:close/>
                </a:path>
              </a:pathLst>
            </a:custGeom>
            <a:solidFill>
              <a:schemeClr val="bg1"/>
            </a:solid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grpSp>
        <p:nvGrpSpPr>
          <p:cNvPr id="48" name="Group 47"/>
          <p:cNvGrpSpPr>
            <a:grpSpLocks/>
          </p:cNvGrpSpPr>
          <p:nvPr/>
        </p:nvGrpSpPr>
        <p:grpSpPr bwMode="auto">
          <a:xfrm>
            <a:off x="653334" y="3460436"/>
            <a:ext cx="661988" cy="614363"/>
            <a:chOff x="1467650" y="4168377"/>
            <a:chExt cx="661691" cy="614647"/>
          </a:xfrm>
        </p:grpSpPr>
        <p:sp>
          <p:nvSpPr>
            <p:cNvPr id="20" name="Rectangle 19"/>
            <p:cNvSpPr/>
            <p:nvPr/>
          </p:nvSpPr>
          <p:spPr>
            <a:xfrm>
              <a:off x="1467650" y="4168377"/>
              <a:ext cx="661691" cy="614647"/>
            </a:xfrm>
            <a:prstGeom prst="rect">
              <a:avLst/>
            </a:prstGeom>
            <a:gradFill>
              <a:gsLst>
                <a:gs pos="0">
                  <a:schemeClr val="accent1"/>
                </a:gs>
                <a:gs pos="100000">
                  <a:schemeClr val="accent2"/>
                </a:gs>
              </a:gsLst>
              <a:lin ang="0" scaled="1"/>
            </a:gra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2" name="Group 31"/>
            <p:cNvGrpSpPr/>
            <p:nvPr/>
          </p:nvGrpSpPr>
          <p:grpSpPr>
            <a:xfrm>
              <a:off x="1718389" y="4392115"/>
              <a:ext cx="184457" cy="162097"/>
              <a:chOff x="3589223" y="1793025"/>
              <a:chExt cx="187511" cy="164781"/>
            </a:xfrm>
            <a:solidFill>
              <a:schemeClr val="bg1"/>
            </a:solidFill>
          </p:grpSpPr>
          <p:sp>
            <p:nvSpPr>
              <p:cNvPr id="33" name="Freeform 1401"/>
              <p:cNvSpPr>
                <a:spLocks noEditPoints="1"/>
              </p:cNvSpPr>
              <p:nvPr/>
            </p:nvSpPr>
            <p:spPr bwMode="auto">
              <a:xfrm>
                <a:off x="3589223" y="1793025"/>
                <a:ext cx="102278" cy="164781"/>
              </a:xfrm>
              <a:custGeom>
                <a:avLst/>
                <a:gdLst>
                  <a:gd name="T0" fmla="*/ 48 w 54"/>
                  <a:gd name="T1" fmla="*/ 1 h 89"/>
                  <a:gd name="T2" fmla="*/ 48 w 54"/>
                  <a:gd name="T3" fmla="*/ 1 h 89"/>
                  <a:gd name="T4" fmla="*/ 45 w 54"/>
                  <a:gd name="T5" fmla="*/ 0 h 89"/>
                  <a:gd name="T6" fmla="*/ 42 w 54"/>
                  <a:gd name="T7" fmla="*/ 0 h 89"/>
                  <a:gd name="T8" fmla="*/ 39 w 54"/>
                  <a:gd name="T9" fmla="*/ 1 h 89"/>
                  <a:gd name="T10" fmla="*/ 37 w 54"/>
                  <a:gd name="T11" fmla="*/ 2 h 89"/>
                  <a:gd name="T12" fmla="*/ 22 w 54"/>
                  <a:gd name="T13" fmla="*/ 25 h 89"/>
                  <a:gd name="T14" fmla="*/ 10 w 54"/>
                  <a:gd name="T15" fmla="*/ 25 h 89"/>
                  <a:gd name="T16" fmla="*/ 10 w 54"/>
                  <a:gd name="T17" fmla="*/ 25 h 89"/>
                  <a:gd name="T18" fmla="*/ 6 w 54"/>
                  <a:gd name="T19" fmla="*/ 26 h 89"/>
                  <a:gd name="T20" fmla="*/ 2 w 54"/>
                  <a:gd name="T21" fmla="*/ 27 h 89"/>
                  <a:gd name="T22" fmla="*/ 1 w 54"/>
                  <a:gd name="T23" fmla="*/ 31 h 89"/>
                  <a:gd name="T24" fmla="*/ 0 w 54"/>
                  <a:gd name="T25" fmla="*/ 34 h 89"/>
                  <a:gd name="T26" fmla="*/ 0 w 54"/>
                  <a:gd name="T27" fmla="*/ 54 h 89"/>
                  <a:gd name="T28" fmla="*/ 0 w 54"/>
                  <a:gd name="T29" fmla="*/ 54 h 89"/>
                  <a:gd name="T30" fmla="*/ 1 w 54"/>
                  <a:gd name="T31" fmla="*/ 58 h 89"/>
                  <a:gd name="T32" fmla="*/ 2 w 54"/>
                  <a:gd name="T33" fmla="*/ 61 h 89"/>
                  <a:gd name="T34" fmla="*/ 6 w 54"/>
                  <a:gd name="T35" fmla="*/ 63 h 89"/>
                  <a:gd name="T36" fmla="*/ 10 w 54"/>
                  <a:gd name="T37" fmla="*/ 64 h 89"/>
                  <a:gd name="T38" fmla="*/ 22 w 54"/>
                  <a:gd name="T39" fmla="*/ 64 h 89"/>
                  <a:gd name="T40" fmla="*/ 37 w 54"/>
                  <a:gd name="T41" fmla="*/ 85 h 89"/>
                  <a:gd name="T42" fmla="*/ 37 w 54"/>
                  <a:gd name="T43" fmla="*/ 85 h 89"/>
                  <a:gd name="T44" fmla="*/ 41 w 54"/>
                  <a:gd name="T45" fmla="*/ 87 h 89"/>
                  <a:gd name="T46" fmla="*/ 44 w 54"/>
                  <a:gd name="T47" fmla="*/ 89 h 89"/>
                  <a:gd name="T48" fmla="*/ 44 w 54"/>
                  <a:gd name="T49" fmla="*/ 89 h 89"/>
                  <a:gd name="T50" fmla="*/ 48 w 54"/>
                  <a:gd name="T51" fmla="*/ 87 h 89"/>
                  <a:gd name="T52" fmla="*/ 48 w 54"/>
                  <a:gd name="T53" fmla="*/ 87 h 89"/>
                  <a:gd name="T54" fmla="*/ 50 w 54"/>
                  <a:gd name="T55" fmla="*/ 86 h 89"/>
                  <a:gd name="T56" fmla="*/ 53 w 54"/>
                  <a:gd name="T57" fmla="*/ 84 h 89"/>
                  <a:gd name="T58" fmla="*/ 54 w 54"/>
                  <a:gd name="T59" fmla="*/ 81 h 89"/>
                  <a:gd name="T60" fmla="*/ 54 w 54"/>
                  <a:gd name="T61" fmla="*/ 79 h 89"/>
                  <a:gd name="T62" fmla="*/ 54 w 54"/>
                  <a:gd name="T63" fmla="*/ 10 h 89"/>
                  <a:gd name="T64" fmla="*/ 54 w 54"/>
                  <a:gd name="T65" fmla="*/ 10 h 89"/>
                  <a:gd name="T66" fmla="*/ 54 w 54"/>
                  <a:gd name="T67" fmla="*/ 7 h 89"/>
                  <a:gd name="T68" fmla="*/ 53 w 54"/>
                  <a:gd name="T69" fmla="*/ 5 h 89"/>
                  <a:gd name="T70" fmla="*/ 50 w 54"/>
                  <a:gd name="T71" fmla="*/ 2 h 89"/>
                  <a:gd name="T72" fmla="*/ 48 w 54"/>
                  <a:gd name="T73" fmla="*/ 1 h 89"/>
                  <a:gd name="T74" fmla="*/ 48 w 54"/>
                  <a:gd name="T75" fmla="*/ 1 h 89"/>
                  <a:gd name="T76" fmla="*/ 27 w 54"/>
                  <a:gd name="T77" fmla="*/ 54 h 89"/>
                  <a:gd name="T78" fmla="*/ 10 w 54"/>
                  <a:gd name="T79" fmla="*/ 54 h 89"/>
                  <a:gd name="T80" fmla="*/ 10 w 54"/>
                  <a:gd name="T81" fmla="*/ 34 h 89"/>
                  <a:gd name="T82" fmla="*/ 27 w 54"/>
                  <a:gd name="T83" fmla="*/ 34 h 89"/>
                  <a:gd name="T84" fmla="*/ 44 w 54"/>
                  <a:gd name="T85" fmla="*/ 10 h 89"/>
                  <a:gd name="T86" fmla="*/ 44 w 54"/>
                  <a:gd name="T87" fmla="*/ 79 h 89"/>
                  <a:gd name="T88" fmla="*/ 27 w 54"/>
                  <a:gd name="T89"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89">
                    <a:moveTo>
                      <a:pt x="48" y="1"/>
                    </a:moveTo>
                    <a:lnTo>
                      <a:pt x="48" y="1"/>
                    </a:lnTo>
                    <a:lnTo>
                      <a:pt x="45" y="0"/>
                    </a:lnTo>
                    <a:lnTo>
                      <a:pt x="42" y="0"/>
                    </a:lnTo>
                    <a:lnTo>
                      <a:pt x="39" y="1"/>
                    </a:lnTo>
                    <a:lnTo>
                      <a:pt x="37" y="2"/>
                    </a:lnTo>
                    <a:lnTo>
                      <a:pt x="22" y="25"/>
                    </a:lnTo>
                    <a:lnTo>
                      <a:pt x="10" y="25"/>
                    </a:lnTo>
                    <a:lnTo>
                      <a:pt x="10" y="25"/>
                    </a:lnTo>
                    <a:lnTo>
                      <a:pt x="6" y="26"/>
                    </a:lnTo>
                    <a:lnTo>
                      <a:pt x="2" y="27"/>
                    </a:lnTo>
                    <a:lnTo>
                      <a:pt x="1" y="31"/>
                    </a:lnTo>
                    <a:lnTo>
                      <a:pt x="0" y="34"/>
                    </a:lnTo>
                    <a:lnTo>
                      <a:pt x="0" y="54"/>
                    </a:lnTo>
                    <a:lnTo>
                      <a:pt x="0" y="54"/>
                    </a:lnTo>
                    <a:lnTo>
                      <a:pt x="1" y="58"/>
                    </a:lnTo>
                    <a:lnTo>
                      <a:pt x="2" y="61"/>
                    </a:lnTo>
                    <a:lnTo>
                      <a:pt x="6" y="63"/>
                    </a:lnTo>
                    <a:lnTo>
                      <a:pt x="10" y="64"/>
                    </a:lnTo>
                    <a:lnTo>
                      <a:pt x="22" y="64"/>
                    </a:lnTo>
                    <a:lnTo>
                      <a:pt x="37" y="85"/>
                    </a:lnTo>
                    <a:lnTo>
                      <a:pt x="37" y="85"/>
                    </a:lnTo>
                    <a:lnTo>
                      <a:pt x="41" y="87"/>
                    </a:lnTo>
                    <a:lnTo>
                      <a:pt x="44" y="89"/>
                    </a:lnTo>
                    <a:lnTo>
                      <a:pt x="44" y="89"/>
                    </a:lnTo>
                    <a:lnTo>
                      <a:pt x="48" y="87"/>
                    </a:lnTo>
                    <a:lnTo>
                      <a:pt x="48" y="87"/>
                    </a:lnTo>
                    <a:lnTo>
                      <a:pt x="50" y="86"/>
                    </a:lnTo>
                    <a:lnTo>
                      <a:pt x="53" y="84"/>
                    </a:lnTo>
                    <a:lnTo>
                      <a:pt x="54" y="81"/>
                    </a:lnTo>
                    <a:lnTo>
                      <a:pt x="54" y="79"/>
                    </a:lnTo>
                    <a:lnTo>
                      <a:pt x="54" y="10"/>
                    </a:lnTo>
                    <a:lnTo>
                      <a:pt x="54" y="10"/>
                    </a:lnTo>
                    <a:lnTo>
                      <a:pt x="54" y="7"/>
                    </a:lnTo>
                    <a:lnTo>
                      <a:pt x="53" y="5"/>
                    </a:lnTo>
                    <a:lnTo>
                      <a:pt x="50" y="2"/>
                    </a:lnTo>
                    <a:lnTo>
                      <a:pt x="48" y="1"/>
                    </a:lnTo>
                    <a:lnTo>
                      <a:pt x="48" y="1"/>
                    </a:lnTo>
                    <a:close/>
                    <a:moveTo>
                      <a:pt x="27" y="54"/>
                    </a:moveTo>
                    <a:lnTo>
                      <a:pt x="10" y="54"/>
                    </a:lnTo>
                    <a:lnTo>
                      <a:pt x="10" y="34"/>
                    </a:lnTo>
                    <a:lnTo>
                      <a:pt x="27" y="34"/>
                    </a:lnTo>
                    <a:lnTo>
                      <a:pt x="44" y="10"/>
                    </a:lnTo>
                    <a:lnTo>
                      <a:pt x="44" y="79"/>
                    </a:lnTo>
                    <a:lnTo>
                      <a:pt x="27" y="5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34" name="Freeform 1402"/>
              <p:cNvSpPr>
                <a:spLocks/>
              </p:cNvSpPr>
              <p:nvPr/>
            </p:nvSpPr>
            <p:spPr bwMode="auto">
              <a:xfrm>
                <a:off x="3708548" y="1798711"/>
                <a:ext cx="68186" cy="130689"/>
              </a:xfrm>
              <a:custGeom>
                <a:avLst/>
                <a:gdLst>
                  <a:gd name="T0" fmla="*/ 0 w 34"/>
                  <a:gd name="T1" fmla="*/ 0 h 69"/>
                  <a:gd name="T2" fmla="*/ 0 w 34"/>
                  <a:gd name="T3" fmla="*/ 10 h 69"/>
                  <a:gd name="T4" fmla="*/ 0 w 34"/>
                  <a:gd name="T5" fmla="*/ 10 h 69"/>
                  <a:gd name="T6" fmla="*/ 5 w 34"/>
                  <a:gd name="T7" fmla="*/ 10 h 69"/>
                  <a:gd name="T8" fmla="*/ 10 w 34"/>
                  <a:gd name="T9" fmla="*/ 12 h 69"/>
                  <a:gd name="T10" fmla="*/ 14 w 34"/>
                  <a:gd name="T11" fmla="*/ 13 h 69"/>
                  <a:gd name="T12" fmla="*/ 17 w 34"/>
                  <a:gd name="T13" fmla="*/ 17 h 69"/>
                  <a:gd name="T14" fmla="*/ 21 w 34"/>
                  <a:gd name="T15" fmla="*/ 21 h 69"/>
                  <a:gd name="T16" fmla="*/ 22 w 34"/>
                  <a:gd name="T17" fmla="*/ 24 h 69"/>
                  <a:gd name="T18" fmla="*/ 25 w 34"/>
                  <a:gd name="T19" fmla="*/ 29 h 69"/>
                  <a:gd name="T20" fmla="*/ 25 w 34"/>
                  <a:gd name="T21" fmla="*/ 34 h 69"/>
                  <a:gd name="T22" fmla="*/ 25 w 34"/>
                  <a:gd name="T23" fmla="*/ 34 h 69"/>
                  <a:gd name="T24" fmla="*/ 25 w 34"/>
                  <a:gd name="T25" fmla="*/ 39 h 69"/>
                  <a:gd name="T26" fmla="*/ 22 w 34"/>
                  <a:gd name="T27" fmla="*/ 44 h 69"/>
                  <a:gd name="T28" fmla="*/ 21 w 34"/>
                  <a:gd name="T29" fmla="*/ 48 h 69"/>
                  <a:gd name="T30" fmla="*/ 17 w 34"/>
                  <a:gd name="T31" fmla="*/ 52 h 69"/>
                  <a:gd name="T32" fmla="*/ 14 w 34"/>
                  <a:gd name="T33" fmla="*/ 55 h 69"/>
                  <a:gd name="T34" fmla="*/ 10 w 34"/>
                  <a:gd name="T35" fmla="*/ 56 h 69"/>
                  <a:gd name="T36" fmla="*/ 5 w 34"/>
                  <a:gd name="T37" fmla="*/ 59 h 69"/>
                  <a:gd name="T38" fmla="*/ 0 w 34"/>
                  <a:gd name="T39" fmla="*/ 59 h 69"/>
                  <a:gd name="T40" fmla="*/ 0 w 34"/>
                  <a:gd name="T41" fmla="*/ 69 h 69"/>
                  <a:gd name="T42" fmla="*/ 0 w 34"/>
                  <a:gd name="T43" fmla="*/ 69 h 69"/>
                  <a:gd name="T44" fmla="*/ 7 w 34"/>
                  <a:gd name="T45" fmla="*/ 68 h 69"/>
                  <a:gd name="T46" fmla="*/ 14 w 34"/>
                  <a:gd name="T47" fmla="*/ 66 h 69"/>
                  <a:gd name="T48" fmla="*/ 20 w 34"/>
                  <a:gd name="T49" fmla="*/ 63 h 69"/>
                  <a:gd name="T50" fmla="*/ 25 w 34"/>
                  <a:gd name="T51" fmla="*/ 59 h 69"/>
                  <a:gd name="T52" fmla="*/ 28 w 34"/>
                  <a:gd name="T53" fmla="*/ 54 h 69"/>
                  <a:gd name="T54" fmla="*/ 32 w 34"/>
                  <a:gd name="T55" fmla="*/ 48 h 69"/>
                  <a:gd name="T56" fmla="*/ 33 w 34"/>
                  <a:gd name="T57" fmla="*/ 42 h 69"/>
                  <a:gd name="T58" fmla="*/ 34 w 34"/>
                  <a:gd name="T59" fmla="*/ 34 h 69"/>
                  <a:gd name="T60" fmla="*/ 34 w 34"/>
                  <a:gd name="T61" fmla="*/ 34 h 69"/>
                  <a:gd name="T62" fmla="*/ 33 w 34"/>
                  <a:gd name="T63" fmla="*/ 27 h 69"/>
                  <a:gd name="T64" fmla="*/ 32 w 34"/>
                  <a:gd name="T65" fmla="*/ 21 h 69"/>
                  <a:gd name="T66" fmla="*/ 28 w 34"/>
                  <a:gd name="T67" fmla="*/ 15 h 69"/>
                  <a:gd name="T68" fmla="*/ 25 w 34"/>
                  <a:gd name="T69" fmla="*/ 10 h 69"/>
                  <a:gd name="T70" fmla="*/ 20 w 34"/>
                  <a:gd name="T71" fmla="*/ 6 h 69"/>
                  <a:gd name="T72" fmla="*/ 14 w 34"/>
                  <a:gd name="T73" fmla="*/ 2 h 69"/>
                  <a:gd name="T74" fmla="*/ 7 w 34"/>
                  <a:gd name="T75" fmla="*/ 1 h 69"/>
                  <a:gd name="T76" fmla="*/ 0 w 34"/>
                  <a:gd name="T77" fmla="*/ 0 h 69"/>
                  <a:gd name="T78" fmla="*/ 0 w 34"/>
                  <a:gd name="T7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69">
                    <a:moveTo>
                      <a:pt x="0" y="0"/>
                    </a:moveTo>
                    <a:lnTo>
                      <a:pt x="0" y="10"/>
                    </a:lnTo>
                    <a:lnTo>
                      <a:pt x="0" y="10"/>
                    </a:lnTo>
                    <a:lnTo>
                      <a:pt x="5" y="10"/>
                    </a:lnTo>
                    <a:lnTo>
                      <a:pt x="10" y="12"/>
                    </a:lnTo>
                    <a:lnTo>
                      <a:pt x="14" y="13"/>
                    </a:lnTo>
                    <a:lnTo>
                      <a:pt x="17" y="17"/>
                    </a:lnTo>
                    <a:lnTo>
                      <a:pt x="21" y="21"/>
                    </a:lnTo>
                    <a:lnTo>
                      <a:pt x="22" y="24"/>
                    </a:lnTo>
                    <a:lnTo>
                      <a:pt x="25" y="29"/>
                    </a:lnTo>
                    <a:lnTo>
                      <a:pt x="25" y="34"/>
                    </a:lnTo>
                    <a:lnTo>
                      <a:pt x="25" y="34"/>
                    </a:lnTo>
                    <a:lnTo>
                      <a:pt x="25" y="39"/>
                    </a:lnTo>
                    <a:lnTo>
                      <a:pt x="22" y="44"/>
                    </a:lnTo>
                    <a:lnTo>
                      <a:pt x="21" y="48"/>
                    </a:lnTo>
                    <a:lnTo>
                      <a:pt x="17" y="52"/>
                    </a:lnTo>
                    <a:lnTo>
                      <a:pt x="14" y="55"/>
                    </a:lnTo>
                    <a:lnTo>
                      <a:pt x="10" y="56"/>
                    </a:lnTo>
                    <a:lnTo>
                      <a:pt x="5" y="59"/>
                    </a:lnTo>
                    <a:lnTo>
                      <a:pt x="0" y="59"/>
                    </a:lnTo>
                    <a:lnTo>
                      <a:pt x="0" y="69"/>
                    </a:lnTo>
                    <a:lnTo>
                      <a:pt x="0" y="69"/>
                    </a:lnTo>
                    <a:lnTo>
                      <a:pt x="7" y="68"/>
                    </a:lnTo>
                    <a:lnTo>
                      <a:pt x="14" y="66"/>
                    </a:lnTo>
                    <a:lnTo>
                      <a:pt x="20" y="63"/>
                    </a:lnTo>
                    <a:lnTo>
                      <a:pt x="25" y="59"/>
                    </a:lnTo>
                    <a:lnTo>
                      <a:pt x="28" y="54"/>
                    </a:lnTo>
                    <a:lnTo>
                      <a:pt x="32" y="48"/>
                    </a:lnTo>
                    <a:lnTo>
                      <a:pt x="33" y="42"/>
                    </a:lnTo>
                    <a:lnTo>
                      <a:pt x="34" y="34"/>
                    </a:lnTo>
                    <a:lnTo>
                      <a:pt x="34" y="34"/>
                    </a:lnTo>
                    <a:lnTo>
                      <a:pt x="33" y="27"/>
                    </a:lnTo>
                    <a:lnTo>
                      <a:pt x="32" y="21"/>
                    </a:lnTo>
                    <a:lnTo>
                      <a:pt x="28" y="15"/>
                    </a:lnTo>
                    <a:lnTo>
                      <a:pt x="25" y="10"/>
                    </a:lnTo>
                    <a:lnTo>
                      <a:pt x="20" y="6"/>
                    </a:lnTo>
                    <a:lnTo>
                      <a:pt x="14" y="2"/>
                    </a:lnTo>
                    <a:lnTo>
                      <a:pt x="7" y="1"/>
                    </a:lnTo>
                    <a:lnTo>
                      <a:pt x="0" y="0"/>
                    </a:lnTo>
                    <a:lnTo>
                      <a:pt x="0" y="0"/>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35" name="Freeform 1403"/>
              <p:cNvSpPr>
                <a:spLocks/>
              </p:cNvSpPr>
              <p:nvPr/>
            </p:nvSpPr>
            <p:spPr bwMode="auto">
              <a:xfrm>
                <a:off x="3708548" y="1838482"/>
                <a:ext cx="28411" cy="56821"/>
              </a:xfrm>
              <a:custGeom>
                <a:avLst/>
                <a:gdLst>
                  <a:gd name="T0" fmla="*/ 15 w 15"/>
                  <a:gd name="T1" fmla="*/ 14 h 29"/>
                  <a:gd name="T2" fmla="*/ 15 w 15"/>
                  <a:gd name="T3" fmla="*/ 14 h 29"/>
                  <a:gd name="T4" fmla="*/ 14 w 15"/>
                  <a:gd name="T5" fmla="*/ 8 h 29"/>
                  <a:gd name="T6" fmla="*/ 10 w 15"/>
                  <a:gd name="T7" fmla="*/ 4 h 29"/>
                  <a:gd name="T8" fmla="*/ 6 w 15"/>
                  <a:gd name="T9" fmla="*/ 1 h 29"/>
                  <a:gd name="T10" fmla="*/ 0 w 15"/>
                  <a:gd name="T11" fmla="*/ 0 h 29"/>
                  <a:gd name="T12" fmla="*/ 0 w 15"/>
                  <a:gd name="T13" fmla="*/ 9 h 29"/>
                  <a:gd name="T14" fmla="*/ 0 w 15"/>
                  <a:gd name="T15" fmla="*/ 9 h 29"/>
                  <a:gd name="T16" fmla="*/ 2 w 15"/>
                  <a:gd name="T17" fmla="*/ 9 h 29"/>
                  <a:gd name="T18" fmla="*/ 4 w 15"/>
                  <a:gd name="T19" fmla="*/ 11 h 29"/>
                  <a:gd name="T20" fmla="*/ 5 w 15"/>
                  <a:gd name="T21" fmla="*/ 12 h 29"/>
                  <a:gd name="T22" fmla="*/ 5 w 15"/>
                  <a:gd name="T23" fmla="*/ 14 h 29"/>
                  <a:gd name="T24" fmla="*/ 5 w 15"/>
                  <a:gd name="T25" fmla="*/ 14 h 29"/>
                  <a:gd name="T26" fmla="*/ 5 w 15"/>
                  <a:gd name="T27" fmla="*/ 17 h 29"/>
                  <a:gd name="T28" fmla="*/ 4 w 15"/>
                  <a:gd name="T29" fmla="*/ 18 h 29"/>
                  <a:gd name="T30" fmla="*/ 2 w 15"/>
                  <a:gd name="T31" fmla="*/ 19 h 29"/>
                  <a:gd name="T32" fmla="*/ 0 w 15"/>
                  <a:gd name="T33" fmla="*/ 19 h 29"/>
                  <a:gd name="T34" fmla="*/ 0 w 15"/>
                  <a:gd name="T35" fmla="*/ 29 h 29"/>
                  <a:gd name="T36" fmla="*/ 0 w 15"/>
                  <a:gd name="T37" fmla="*/ 29 h 29"/>
                  <a:gd name="T38" fmla="*/ 6 w 15"/>
                  <a:gd name="T39" fmla="*/ 28 h 29"/>
                  <a:gd name="T40" fmla="*/ 10 w 15"/>
                  <a:gd name="T41" fmla="*/ 24 h 29"/>
                  <a:gd name="T42" fmla="*/ 14 w 15"/>
                  <a:gd name="T43" fmla="*/ 20 h 29"/>
                  <a:gd name="T44" fmla="*/ 15 w 15"/>
                  <a:gd name="T45" fmla="*/ 14 h 29"/>
                  <a:gd name="T46" fmla="*/ 15 w 15"/>
                  <a:gd name="T4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9">
                    <a:moveTo>
                      <a:pt x="15" y="14"/>
                    </a:moveTo>
                    <a:lnTo>
                      <a:pt x="15" y="14"/>
                    </a:lnTo>
                    <a:lnTo>
                      <a:pt x="14" y="8"/>
                    </a:lnTo>
                    <a:lnTo>
                      <a:pt x="10" y="4"/>
                    </a:lnTo>
                    <a:lnTo>
                      <a:pt x="6" y="1"/>
                    </a:lnTo>
                    <a:lnTo>
                      <a:pt x="0" y="0"/>
                    </a:lnTo>
                    <a:lnTo>
                      <a:pt x="0" y="9"/>
                    </a:lnTo>
                    <a:lnTo>
                      <a:pt x="0" y="9"/>
                    </a:lnTo>
                    <a:lnTo>
                      <a:pt x="2" y="9"/>
                    </a:lnTo>
                    <a:lnTo>
                      <a:pt x="4" y="11"/>
                    </a:lnTo>
                    <a:lnTo>
                      <a:pt x="5" y="12"/>
                    </a:lnTo>
                    <a:lnTo>
                      <a:pt x="5" y="14"/>
                    </a:lnTo>
                    <a:lnTo>
                      <a:pt x="5" y="14"/>
                    </a:lnTo>
                    <a:lnTo>
                      <a:pt x="5" y="17"/>
                    </a:lnTo>
                    <a:lnTo>
                      <a:pt x="4" y="18"/>
                    </a:lnTo>
                    <a:lnTo>
                      <a:pt x="2" y="19"/>
                    </a:lnTo>
                    <a:lnTo>
                      <a:pt x="0" y="19"/>
                    </a:lnTo>
                    <a:lnTo>
                      <a:pt x="0" y="29"/>
                    </a:lnTo>
                    <a:lnTo>
                      <a:pt x="0" y="29"/>
                    </a:lnTo>
                    <a:lnTo>
                      <a:pt x="6" y="28"/>
                    </a:lnTo>
                    <a:lnTo>
                      <a:pt x="10" y="24"/>
                    </a:lnTo>
                    <a:lnTo>
                      <a:pt x="14" y="20"/>
                    </a:lnTo>
                    <a:lnTo>
                      <a:pt x="15" y="14"/>
                    </a:lnTo>
                    <a:lnTo>
                      <a:pt x="15" y="1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grpSp>
      <p:sp>
        <p:nvSpPr>
          <p:cNvPr id="50" name="Oval 49"/>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9439" r="19439"/>
          <a:stretch>
            <a:fillRect/>
          </a:stretch>
        </p:blipFill>
        <p:spPr/>
      </p:pic>
      <p:grpSp>
        <p:nvGrpSpPr>
          <p:cNvPr id="36" name="Group 35"/>
          <p:cNvGrpSpPr/>
          <p:nvPr/>
        </p:nvGrpSpPr>
        <p:grpSpPr>
          <a:xfrm>
            <a:off x="10702926" y="572173"/>
            <a:ext cx="747712" cy="259556"/>
            <a:chOff x="10702926" y="572173"/>
            <a:chExt cx="747712" cy="259556"/>
          </a:xfrm>
        </p:grpSpPr>
        <p:pic>
          <p:nvPicPr>
            <p:cNvPr id="37" name="Picture 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38" name="Rectangle 37"/>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2266095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796338" y="1695450"/>
            <a:ext cx="2422525" cy="3467100"/>
          </a:xfrm>
          <a:prstGeom prst="rect">
            <a:avLst/>
          </a:prstGeom>
          <a:solidFill>
            <a:schemeClr val="bg1"/>
          </a:soli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5">
            <a:extLst>
              <a:ext uri="{FF2B5EF4-FFF2-40B4-BE49-F238E27FC236}">
                <a16:creationId xmlns:a16="http://schemas.microsoft.com/office/drawing/2014/main" id="{14A916B6-6E91-4217-AC7C-74F21AF43D40}"/>
              </a:ext>
            </a:extLst>
          </p:cNvPr>
          <p:cNvSpPr>
            <a:spLocks/>
          </p:cNvSpPr>
          <p:nvPr/>
        </p:nvSpPr>
        <p:spPr bwMode="auto">
          <a:xfrm rot="14258313" flipH="1" flipV="1">
            <a:off x="10616406" y="1550194"/>
            <a:ext cx="900113" cy="688975"/>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15" name="Freeform 5">
            <a:extLst>
              <a:ext uri="{FF2B5EF4-FFF2-40B4-BE49-F238E27FC236}">
                <a16:creationId xmlns:a16="http://schemas.microsoft.com/office/drawing/2014/main" id="{14A916B6-6E91-4217-AC7C-74F21AF43D40}"/>
              </a:ext>
            </a:extLst>
          </p:cNvPr>
          <p:cNvSpPr>
            <a:spLocks/>
          </p:cNvSpPr>
          <p:nvPr/>
        </p:nvSpPr>
        <p:spPr bwMode="auto">
          <a:xfrm rot="3539710" flipH="1" flipV="1">
            <a:off x="5227638" y="5341938"/>
            <a:ext cx="738187" cy="566737"/>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16" name="Rectangle 15"/>
          <p:cNvSpPr/>
          <p:nvPr/>
        </p:nvSpPr>
        <p:spPr>
          <a:xfrm>
            <a:off x="9134475" y="2459038"/>
            <a:ext cx="1293813" cy="523875"/>
          </a:xfrm>
          <a:prstGeom prst="rect">
            <a:avLst/>
          </a:prstGeom>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r>
              <a:rPr lang="id-ID" altLang="en-US" sz="2800" b="1">
                <a:solidFill>
                  <a:srgbClr val="404040"/>
                </a:solidFill>
                <a:ea typeface="Roboto Bk"/>
                <a:cs typeface="Arial" panose="020B0604020202020204" pitchFamily="34" charset="0"/>
                <a:sym typeface="Arial" panose="020B0604020202020204" pitchFamily="34" charset="0"/>
              </a:rPr>
              <a:t>78.6</a:t>
            </a:r>
            <a:r>
              <a:rPr lang="en-US" altLang="en-US" sz="2800" b="1">
                <a:solidFill>
                  <a:srgbClr val="404040"/>
                </a:solidFill>
                <a:ea typeface="Roboto Bk"/>
                <a:cs typeface="Arial" panose="020B0604020202020204" pitchFamily="34" charset="0"/>
                <a:sym typeface="Arial" panose="020B0604020202020204" pitchFamily="34" charset="0"/>
              </a:rPr>
              <a:t>%</a:t>
            </a:r>
            <a:endParaRPr lang="ar-IQ" altLang="en-US" sz="2800" b="1">
              <a:solidFill>
                <a:srgbClr val="404040"/>
              </a:solidFill>
              <a:ea typeface="Roboto Bk"/>
              <a:cs typeface="Arial" panose="020B0604020202020204" pitchFamily="34" charset="0"/>
            </a:endParaRPr>
          </a:p>
        </p:txBody>
      </p:sp>
      <p:sp>
        <p:nvSpPr>
          <p:cNvPr id="17" name="Rectangle 50"/>
          <p:cNvSpPr>
            <a:spLocks noChangeArrowheads="1"/>
          </p:cNvSpPr>
          <p:nvPr/>
        </p:nvSpPr>
        <p:spPr bwMode="auto">
          <a:xfrm>
            <a:off x="622479" y="1003479"/>
            <a:ext cx="326072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Our Philosophy</a:t>
            </a:r>
          </a:p>
        </p:txBody>
      </p:sp>
      <p:sp>
        <p:nvSpPr>
          <p:cNvPr id="20" name="Rectangle 19">
            <a:extLst>
              <a:ext uri="{FF2B5EF4-FFF2-40B4-BE49-F238E27FC236}">
                <a16:creationId xmlns:a16="http://schemas.microsoft.com/office/drawing/2014/main" id="{C775A061-E729-4D92-8345-F002BE9E159E}"/>
              </a:ext>
            </a:extLst>
          </p:cNvPr>
          <p:cNvSpPr/>
          <p:nvPr/>
        </p:nvSpPr>
        <p:spPr>
          <a:xfrm>
            <a:off x="9177338" y="3194050"/>
            <a:ext cx="1487487" cy="882650"/>
          </a:xfrm>
          <a:prstGeom prst="rect">
            <a:avLst/>
          </a:prstGeom>
        </p:spPr>
        <p:txBody>
          <a:bodyPr>
            <a:spAutoFit/>
          </a:bodyPr>
          <a:lstStyle/>
          <a:p>
            <a:pP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 of my entire soul, like these sweet</a:t>
            </a:r>
            <a:endParaRPr lang="id-ID" sz="1100" dirty="0">
              <a:solidFill>
                <a:schemeClr val="tx1">
                  <a:lumMod val="75000"/>
                  <a:lumOff val="25000"/>
                </a:schemeClr>
              </a:solidFill>
              <a:latin typeface="+mn-lt"/>
              <a:cs typeface="Segoe UI" panose="020B0502040204020203" pitchFamily="34" charset="0"/>
            </a:endParaRPr>
          </a:p>
        </p:txBody>
      </p:sp>
      <p:sp>
        <p:nvSpPr>
          <p:cNvPr id="21" name="TextBox 20"/>
          <p:cNvSpPr txBox="1"/>
          <p:nvPr/>
        </p:nvSpPr>
        <p:spPr>
          <a:xfrm>
            <a:off x="622479" y="1751013"/>
            <a:ext cx="3506787" cy="1106488"/>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22" name="TextBox 21">
            <a:extLst>
              <a:ext uri="{FF2B5EF4-FFF2-40B4-BE49-F238E27FC236}">
                <a16:creationId xmlns:a16="http://schemas.microsoft.com/office/drawing/2014/main" id="{B75507D9-0C67-486F-B9B6-3B5046D3A094}"/>
              </a:ext>
            </a:extLst>
          </p:cNvPr>
          <p:cNvSpPr txBox="1"/>
          <p:nvPr/>
        </p:nvSpPr>
        <p:spPr>
          <a:xfrm>
            <a:off x="622479" y="3259138"/>
            <a:ext cx="1416050" cy="277812"/>
          </a:xfrm>
          <a:prstGeom prst="rect">
            <a:avLst/>
          </a:prstGeom>
          <a:noFill/>
        </p:spPr>
        <p:txBody>
          <a:bodyPr>
            <a:spAutoFit/>
          </a:bodyPr>
          <a:lstStyle/>
          <a:p>
            <a:pPr eaLnBrk="1" fontAlgn="auto" hangingPunct="1">
              <a:spcBef>
                <a:spcPts val="0"/>
              </a:spcBef>
              <a:spcAft>
                <a:spcPts val="0"/>
              </a:spcAft>
              <a:defRPr/>
            </a:pPr>
            <a:r>
              <a:rPr lang="en-US" sz="1200" b="1" dirty="0">
                <a:solidFill>
                  <a:schemeClr val="tx1">
                    <a:lumMod val="75000"/>
                    <a:lumOff val="25000"/>
                  </a:schemeClr>
                </a:solidFill>
                <a:latin typeface="+mn-lt"/>
                <a:ea typeface="Raleway" panose="020B0003030101060003" pitchFamily="2" charset="0"/>
              </a:rPr>
              <a:t>Subtitle </a:t>
            </a:r>
            <a:endParaRPr lang="id-ID" sz="1200" b="1" dirty="0">
              <a:solidFill>
                <a:schemeClr val="tx1">
                  <a:lumMod val="75000"/>
                  <a:lumOff val="25000"/>
                </a:schemeClr>
              </a:solidFill>
              <a:latin typeface="+mn-lt"/>
              <a:ea typeface="Raleway" panose="020B0003030101060003" pitchFamily="2" charset="0"/>
            </a:endParaRPr>
          </a:p>
        </p:txBody>
      </p:sp>
      <p:sp>
        <p:nvSpPr>
          <p:cNvPr id="23" name="Rectangle 22">
            <a:extLst>
              <a:ext uri="{FF2B5EF4-FFF2-40B4-BE49-F238E27FC236}">
                <a16:creationId xmlns:a16="http://schemas.microsoft.com/office/drawing/2014/main" id="{C775A061-E729-4D92-8345-F002BE9E159E}"/>
              </a:ext>
            </a:extLst>
          </p:cNvPr>
          <p:cNvSpPr/>
          <p:nvPr/>
        </p:nvSpPr>
        <p:spPr>
          <a:xfrm>
            <a:off x="622479" y="3598863"/>
            <a:ext cx="3360737" cy="477837"/>
          </a:xfrm>
          <a:prstGeom prst="rect">
            <a:avLst/>
          </a:prstGeom>
        </p:spPr>
        <p:txBody>
          <a:bodyPr>
            <a:spAutoFit/>
          </a:bodyPr>
          <a:lstStyle/>
          <a:p>
            <a:pP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 of my entire soul, like these sweet mornings</a:t>
            </a:r>
            <a:endParaRPr lang="id-ID" sz="1100" dirty="0">
              <a:solidFill>
                <a:schemeClr val="tx1">
                  <a:lumMod val="75000"/>
                  <a:lumOff val="25000"/>
                </a:schemeClr>
              </a:solidFill>
              <a:latin typeface="+mn-lt"/>
              <a:cs typeface="Segoe UI" panose="020B0502040204020203" pitchFamily="34" charset="0"/>
            </a:endParaRPr>
          </a:p>
        </p:txBody>
      </p:sp>
      <p:sp>
        <p:nvSpPr>
          <p:cNvPr id="28" name="TextBox 27"/>
          <p:cNvSpPr txBox="1">
            <a:spLocks noChangeArrowheads="1"/>
          </p:cNvSpPr>
          <p:nvPr/>
        </p:nvSpPr>
        <p:spPr bwMode="auto">
          <a:xfrm>
            <a:off x="9183688" y="4341813"/>
            <a:ext cx="587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r>
              <a:rPr lang="en-US" altLang="en-US" sz="1200" b="1" dirty="0">
                <a:solidFill>
                  <a:schemeClr val="accent1"/>
                </a:solidFill>
                <a:latin typeface="+mj-lt"/>
                <a:ea typeface="Raleway" pitchFamily="2" charset="0"/>
                <a:cs typeface="Raleway" pitchFamily="2" charset="0"/>
              </a:rPr>
              <a:t>47k</a:t>
            </a:r>
            <a:endParaRPr lang="id-ID" altLang="en-US" sz="1200" b="1" dirty="0">
              <a:solidFill>
                <a:schemeClr val="accent1"/>
              </a:solidFill>
              <a:latin typeface="+mj-lt"/>
              <a:ea typeface="Raleway" pitchFamily="2" charset="0"/>
              <a:cs typeface="Raleway" pitchFamily="2" charset="0"/>
            </a:endParaRPr>
          </a:p>
        </p:txBody>
      </p:sp>
      <p:sp>
        <p:nvSpPr>
          <p:cNvPr id="29" name="Rectangle 28">
            <a:extLst>
              <a:ext uri="{FF2B5EF4-FFF2-40B4-BE49-F238E27FC236}">
                <a16:creationId xmlns:a16="http://schemas.microsoft.com/office/drawing/2014/main" id="{C775A061-E729-4D92-8345-F002BE9E159E}"/>
              </a:ext>
            </a:extLst>
          </p:cNvPr>
          <p:cNvSpPr/>
          <p:nvPr/>
        </p:nvSpPr>
        <p:spPr>
          <a:xfrm>
            <a:off x="9605963" y="4335463"/>
            <a:ext cx="1058862" cy="295275"/>
          </a:xfrm>
          <a:prstGeom prst="rect">
            <a:avLst/>
          </a:prstGeom>
        </p:spPr>
        <p:txBody>
          <a:bodyPr>
            <a:spAutoFit/>
          </a:bodyPr>
          <a:lstStyle/>
          <a:p>
            <a:pP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a:t>
            </a:r>
            <a:endParaRPr lang="id-ID" sz="1100" dirty="0">
              <a:solidFill>
                <a:schemeClr val="tx1">
                  <a:lumMod val="75000"/>
                  <a:lumOff val="25000"/>
                </a:schemeClr>
              </a:solidFill>
              <a:latin typeface="+mn-lt"/>
              <a:cs typeface="Segoe UI" panose="020B0502040204020203" pitchFamily="34" charset="0"/>
            </a:endParaRPr>
          </a:p>
        </p:txBody>
      </p:sp>
      <p:sp>
        <p:nvSpPr>
          <p:cNvPr id="33" name="Oval 32"/>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Placeholder 2"/>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16937" r="16937"/>
          <a:stretch>
            <a:fillRect/>
          </a:stretch>
        </p:blipFill>
        <p:spPr/>
      </p:pic>
      <p:grpSp>
        <p:nvGrpSpPr>
          <p:cNvPr id="24" name="Group 23"/>
          <p:cNvGrpSpPr/>
          <p:nvPr/>
        </p:nvGrpSpPr>
        <p:grpSpPr>
          <a:xfrm>
            <a:off x="10702926" y="572173"/>
            <a:ext cx="747712" cy="259556"/>
            <a:chOff x="10702926" y="572173"/>
            <a:chExt cx="747712" cy="259556"/>
          </a:xfrm>
        </p:grpSpPr>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6" name="Rectangle 25"/>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275657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539875" y="3471863"/>
            <a:ext cx="1670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algn="ctr" eaLnBrk="1" hangingPunct="1">
              <a:lnSpc>
                <a:spcPct val="150000"/>
              </a:lnSpc>
            </a:pPr>
            <a:r>
              <a:rPr lang="en-US" altLang="en-US" sz="1400" b="1" dirty="0">
                <a:solidFill>
                  <a:schemeClr val="bg1"/>
                </a:solidFill>
                <a:latin typeface="+mj-lt"/>
                <a:ea typeface="Lato Light" panose="020F0302020204030203" pitchFamily="34" charset="0"/>
                <a:cs typeface="Lato Light" panose="020F0302020204030203" pitchFamily="34" charset="0"/>
              </a:rPr>
              <a:t>Alan Peterson</a:t>
            </a:r>
          </a:p>
        </p:txBody>
      </p:sp>
      <p:sp>
        <p:nvSpPr>
          <p:cNvPr id="14" name="TextBox 13"/>
          <p:cNvSpPr txBox="1">
            <a:spLocks noChangeArrowheads="1"/>
          </p:cNvSpPr>
          <p:nvPr/>
        </p:nvSpPr>
        <p:spPr bwMode="auto">
          <a:xfrm>
            <a:off x="4271963" y="3471863"/>
            <a:ext cx="1670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algn="ctr" eaLnBrk="1" hangingPunct="1">
              <a:lnSpc>
                <a:spcPct val="150000"/>
              </a:lnSpc>
            </a:pPr>
            <a:r>
              <a:rPr lang="en-US" altLang="en-US" sz="1400" b="1">
                <a:solidFill>
                  <a:schemeClr val="bg1"/>
                </a:solidFill>
                <a:latin typeface="+mj-lt"/>
                <a:ea typeface="Lato Light" panose="020F0302020204030203" pitchFamily="34" charset="0"/>
                <a:cs typeface="Lato Light" panose="020F0302020204030203" pitchFamily="34" charset="0"/>
              </a:rPr>
              <a:t>Fabio Borini</a:t>
            </a:r>
          </a:p>
        </p:txBody>
      </p:sp>
      <p:sp>
        <p:nvSpPr>
          <p:cNvPr id="18" name="TextBox 17">
            <a:extLst>
              <a:ext uri="{FF2B5EF4-FFF2-40B4-BE49-F238E27FC236}">
                <a16:creationId xmlns:a16="http://schemas.microsoft.com/office/drawing/2014/main" id="{7B9225AB-2EF0-48E5-BC7D-CFA537171926}"/>
              </a:ext>
            </a:extLst>
          </p:cNvPr>
          <p:cNvSpPr txBox="1"/>
          <p:nvPr/>
        </p:nvSpPr>
        <p:spPr>
          <a:xfrm>
            <a:off x="6894513" y="3471863"/>
            <a:ext cx="1670050" cy="415498"/>
          </a:xfrm>
          <a:prstGeom prst="rect">
            <a:avLst/>
          </a:prstGeom>
          <a:noFill/>
        </p:spPr>
        <p:txBody>
          <a:bodyPr>
            <a:spAutoFit/>
          </a:bodyPr>
          <a:lstStyle/>
          <a:p>
            <a:pPr algn="ctr" eaLnBrk="1" fontAlgn="auto" hangingPunct="1">
              <a:lnSpc>
                <a:spcPct val="150000"/>
              </a:lnSpc>
              <a:spcBef>
                <a:spcPts val="0"/>
              </a:spcBef>
              <a:spcAft>
                <a:spcPts val="0"/>
              </a:spcAft>
              <a:defRPr/>
            </a:pPr>
            <a:r>
              <a:rPr lang="en-US" sz="1400" b="1" dirty="0">
                <a:solidFill>
                  <a:schemeClr val="tx1">
                    <a:lumMod val="75000"/>
                    <a:lumOff val="25000"/>
                  </a:schemeClr>
                </a:solidFill>
                <a:latin typeface="+mj-lt"/>
                <a:ea typeface="Lato Light" charset="0"/>
                <a:cs typeface="Lato Light" charset="0"/>
              </a:rPr>
              <a:t>John Kirkland</a:t>
            </a:r>
          </a:p>
        </p:txBody>
      </p:sp>
      <p:sp>
        <p:nvSpPr>
          <p:cNvPr id="19" name="Rectangle 50"/>
          <p:cNvSpPr>
            <a:spLocks noChangeArrowheads="1"/>
          </p:cNvSpPr>
          <p:nvPr/>
        </p:nvSpPr>
        <p:spPr bwMode="auto">
          <a:xfrm>
            <a:off x="1387475" y="5199063"/>
            <a:ext cx="32591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Meet Our Coaches</a:t>
            </a:r>
          </a:p>
        </p:txBody>
      </p:sp>
      <p:sp>
        <p:nvSpPr>
          <p:cNvPr id="21" name="TextBox 20"/>
          <p:cNvSpPr txBox="1"/>
          <p:nvPr/>
        </p:nvSpPr>
        <p:spPr>
          <a:xfrm>
            <a:off x="6219825" y="5329238"/>
            <a:ext cx="4689475" cy="854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22" name="Freeform 21"/>
          <p:cNvSpPr/>
          <p:nvPr/>
        </p:nvSpPr>
        <p:spPr>
          <a:xfrm>
            <a:off x="11387138" y="6043613"/>
            <a:ext cx="804862"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Shape 2540"/>
          <p:cNvSpPr/>
          <p:nvPr/>
        </p:nvSpPr>
        <p:spPr>
          <a:xfrm>
            <a:off x="9244013" y="1665288"/>
            <a:ext cx="277812" cy="27781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accent1"/>
          </a:solidFill>
          <a:ln w="12700">
            <a:miter lim="400000"/>
          </a:ln>
        </p:spPr>
        <p:txBody>
          <a:bodyPr lIns="9523" tIns="9523" rIns="9523" bIns="9523" anchor="ctr"/>
          <a:lstStyle/>
          <a:p>
            <a:pPr algn="r" defTabSz="114266"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solidFill>
                <a:schemeClr val="bg1">
                  <a:lumMod val="50000"/>
                </a:scheme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5" name="Shape 2540"/>
          <p:cNvSpPr/>
          <p:nvPr/>
        </p:nvSpPr>
        <p:spPr>
          <a:xfrm>
            <a:off x="9244013" y="2287588"/>
            <a:ext cx="277812" cy="27781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lumMod val="25000"/>
            </a:schemeClr>
          </a:solidFill>
          <a:ln w="12700">
            <a:miter lim="400000"/>
          </a:ln>
        </p:spPr>
        <p:txBody>
          <a:bodyPr lIns="9523" tIns="9523" rIns="9523" bIns="9523" anchor="ctr"/>
          <a:lstStyle/>
          <a:p>
            <a:pPr algn="r" defTabSz="114266"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solidFill>
                <a:schemeClr val="bg1">
                  <a:lumMod val="50000"/>
                </a:scheme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6" name="Shape 2540"/>
          <p:cNvSpPr/>
          <p:nvPr/>
        </p:nvSpPr>
        <p:spPr>
          <a:xfrm>
            <a:off x="9244013" y="2909888"/>
            <a:ext cx="279400" cy="277812"/>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lumMod val="75000"/>
            </a:schemeClr>
          </a:solidFill>
          <a:ln w="12700">
            <a:miter lim="400000"/>
          </a:ln>
        </p:spPr>
        <p:txBody>
          <a:bodyPr lIns="9523" tIns="9523" rIns="9523" bIns="9523" anchor="ctr"/>
          <a:lstStyle/>
          <a:p>
            <a:pPr algn="r" defTabSz="114266"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750">
              <a:solidFill>
                <a:schemeClr val="bg1">
                  <a:lumMod val="50000"/>
                </a:scheme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7" name="TextBox 26">
            <a:extLst>
              <a:ext uri="{FF2B5EF4-FFF2-40B4-BE49-F238E27FC236}">
                <a16:creationId xmlns:a16="http://schemas.microsoft.com/office/drawing/2014/main" id="{7B9225AB-2EF0-48E5-BC7D-CFA537171926}"/>
              </a:ext>
            </a:extLst>
          </p:cNvPr>
          <p:cNvSpPr txBox="1"/>
          <p:nvPr/>
        </p:nvSpPr>
        <p:spPr>
          <a:xfrm>
            <a:off x="9718675" y="1565275"/>
            <a:ext cx="1671638" cy="371475"/>
          </a:xfrm>
          <a:prstGeom prst="rect">
            <a:avLst/>
          </a:prstGeom>
          <a:noFill/>
        </p:spPr>
        <p:txBody>
          <a:bodyPr>
            <a:spAutoFit/>
          </a:bodyPr>
          <a:lstStyle/>
          <a:p>
            <a:pPr eaLnBrk="1" fontAlgn="auto" hangingPunct="1">
              <a:lnSpc>
                <a:spcPct val="150000"/>
              </a:lnSpc>
              <a:spcBef>
                <a:spcPts val="0"/>
              </a:spcBef>
              <a:spcAft>
                <a:spcPts val="0"/>
              </a:spcAft>
              <a:defRPr/>
            </a:pPr>
            <a:r>
              <a:rPr lang="en-US" sz="1400" dirty="0">
                <a:solidFill>
                  <a:schemeClr val="tx1">
                    <a:lumMod val="75000"/>
                    <a:lumOff val="25000"/>
                  </a:schemeClr>
                </a:solidFill>
                <a:latin typeface="+mn-lt"/>
                <a:ea typeface="Lato Light" charset="0"/>
                <a:cs typeface="Lato Light" charset="0"/>
              </a:rPr>
              <a:t>Experienced</a:t>
            </a:r>
          </a:p>
        </p:txBody>
      </p:sp>
      <p:sp>
        <p:nvSpPr>
          <p:cNvPr id="28" name="TextBox 27">
            <a:extLst>
              <a:ext uri="{FF2B5EF4-FFF2-40B4-BE49-F238E27FC236}">
                <a16:creationId xmlns:a16="http://schemas.microsoft.com/office/drawing/2014/main" id="{7B9225AB-2EF0-48E5-BC7D-CFA537171926}"/>
              </a:ext>
            </a:extLst>
          </p:cNvPr>
          <p:cNvSpPr txBox="1"/>
          <p:nvPr/>
        </p:nvSpPr>
        <p:spPr>
          <a:xfrm>
            <a:off x="9717088" y="2189163"/>
            <a:ext cx="1670050" cy="371475"/>
          </a:xfrm>
          <a:prstGeom prst="rect">
            <a:avLst/>
          </a:prstGeom>
          <a:noFill/>
        </p:spPr>
        <p:txBody>
          <a:bodyPr>
            <a:spAutoFit/>
          </a:bodyPr>
          <a:lstStyle/>
          <a:p>
            <a:pPr eaLnBrk="1" fontAlgn="auto" hangingPunct="1">
              <a:lnSpc>
                <a:spcPct val="150000"/>
              </a:lnSpc>
              <a:spcBef>
                <a:spcPts val="0"/>
              </a:spcBef>
              <a:spcAft>
                <a:spcPts val="0"/>
              </a:spcAft>
              <a:defRPr/>
            </a:pPr>
            <a:r>
              <a:rPr lang="en-US" sz="1400" dirty="0">
                <a:solidFill>
                  <a:schemeClr val="tx1">
                    <a:lumMod val="75000"/>
                    <a:lumOff val="25000"/>
                  </a:schemeClr>
                </a:solidFill>
                <a:latin typeface="+mn-lt"/>
                <a:ea typeface="Lato Light" charset="0"/>
                <a:cs typeface="Lato Light" charset="0"/>
              </a:rPr>
              <a:t>Skillful</a:t>
            </a:r>
          </a:p>
        </p:txBody>
      </p:sp>
      <p:sp>
        <p:nvSpPr>
          <p:cNvPr id="29" name="TextBox 28">
            <a:extLst>
              <a:ext uri="{FF2B5EF4-FFF2-40B4-BE49-F238E27FC236}">
                <a16:creationId xmlns:a16="http://schemas.microsoft.com/office/drawing/2014/main" id="{7B9225AB-2EF0-48E5-BC7D-CFA537171926}"/>
              </a:ext>
            </a:extLst>
          </p:cNvPr>
          <p:cNvSpPr txBox="1"/>
          <p:nvPr/>
        </p:nvSpPr>
        <p:spPr>
          <a:xfrm>
            <a:off x="9717088" y="2825750"/>
            <a:ext cx="1670050" cy="373063"/>
          </a:xfrm>
          <a:prstGeom prst="rect">
            <a:avLst/>
          </a:prstGeom>
          <a:noFill/>
        </p:spPr>
        <p:txBody>
          <a:bodyPr>
            <a:spAutoFit/>
          </a:bodyPr>
          <a:lstStyle/>
          <a:p>
            <a:pPr eaLnBrk="1" fontAlgn="auto" hangingPunct="1">
              <a:lnSpc>
                <a:spcPct val="150000"/>
              </a:lnSpc>
              <a:spcBef>
                <a:spcPts val="0"/>
              </a:spcBef>
              <a:spcAft>
                <a:spcPts val="0"/>
              </a:spcAft>
              <a:defRPr/>
            </a:pPr>
            <a:r>
              <a:rPr lang="en-US" sz="1400" dirty="0">
                <a:solidFill>
                  <a:schemeClr val="tx1">
                    <a:lumMod val="75000"/>
                    <a:lumOff val="25000"/>
                  </a:schemeClr>
                </a:solidFill>
                <a:latin typeface="+mn-lt"/>
                <a:ea typeface="Lato Light" charset="0"/>
                <a:cs typeface="Lato Light" charset="0"/>
              </a:rPr>
              <a:t>Communicative</a:t>
            </a:r>
          </a:p>
        </p:txBody>
      </p:sp>
      <p:sp>
        <p:nvSpPr>
          <p:cNvPr id="30" name="Oval 29"/>
          <p:cNvSpPr/>
          <p:nvPr/>
        </p:nvSpPr>
        <p:spPr>
          <a:xfrm>
            <a:off x="11850688"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Placeholder 5"/>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l="8965" r="8965"/>
          <a:stretch>
            <a:fillRect/>
          </a:stretch>
        </p:blipFill>
        <p:spPr/>
      </p:pic>
      <p:pic>
        <p:nvPicPr>
          <p:cNvPr id="7" name="Picture Placeholder 6"/>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22923" b="22923"/>
          <a:stretch>
            <a:fillRect/>
          </a:stretch>
        </p:blipFill>
        <p:spPr/>
      </p:pic>
      <p:pic>
        <p:nvPicPr>
          <p:cNvPr id="9" name="Picture Placeholder 8"/>
          <p:cNvPicPr>
            <a:picLocks noGrp="1" noChangeAspect="1"/>
          </p:cNvPicPr>
          <p:nvPr>
            <p:ph type="pic" sz="quarter" idx="14"/>
          </p:nvPr>
        </p:nvPicPr>
        <p:blipFill rotWithShape="1">
          <a:blip r:embed="rId4" cstate="hqprint">
            <a:extLst>
              <a:ext uri="{28A0092B-C50C-407E-A947-70E740481C1C}">
                <a14:useLocalDpi xmlns:a14="http://schemas.microsoft.com/office/drawing/2010/main" val="0"/>
              </a:ext>
            </a:extLst>
          </a:blip>
          <a:srcRect t="7742" b="37998"/>
          <a:stretch/>
        </p:blipFill>
        <p:spPr/>
      </p:pic>
      <p:grpSp>
        <p:nvGrpSpPr>
          <p:cNvPr id="31" name="Group 30"/>
          <p:cNvGrpSpPr/>
          <p:nvPr/>
        </p:nvGrpSpPr>
        <p:grpSpPr>
          <a:xfrm>
            <a:off x="10702926" y="572173"/>
            <a:ext cx="747712" cy="259556"/>
            <a:chOff x="10702926" y="572173"/>
            <a:chExt cx="747712" cy="259556"/>
          </a:xfrm>
        </p:grpSpPr>
        <p:pic>
          <p:nvPicPr>
            <p:cNvPr id="32" name="Picture 3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33" name="Rectangle 32"/>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2415696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272463" y="4135438"/>
            <a:ext cx="2867025" cy="1465262"/>
          </a:xfrm>
          <a:prstGeom prst="rect">
            <a:avLst/>
          </a:prstGeom>
          <a:solidFill>
            <a:schemeClr val="bg1"/>
          </a:soli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p:cNvSpPr/>
          <p:nvPr/>
        </p:nvSpPr>
        <p:spPr>
          <a:xfrm>
            <a:off x="10810875" y="5313363"/>
            <a:ext cx="120650" cy="120650"/>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ectangle 50"/>
          <p:cNvSpPr>
            <a:spLocks noChangeArrowheads="1"/>
          </p:cNvSpPr>
          <p:nvPr/>
        </p:nvSpPr>
        <p:spPr bwMode="auto">
          <a:xfrm>
            <a:off x="7011988" y="1010265"/>
            <a:ext cx="32591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Our Values</a:t>
            </a:r>
          </a:p>
        </p:txBody>
      </p:sp>
      <p:sp>
        <p:nvSpPr>
          <p:cNvPr id="27" name="TextBox 26"/>
          <p:cNvSpPr txBox="1"/>
          <p:nvPr/>
        </p:nvSpPr>
        <p:spPr>
          <a:xfrm>
            <a:off x="6942138" y="1991340"/>
            <a:ext cx="3868737" cy="1108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28" name="Rectangle 27">
            <a:extLst>
              <a:ext uri="{FF2B5EF4-FFF2-40B4-BE49-F238E27FC236}">
                <a16:creationId xmlns:a16="http://schemas.microsoft.com/office/drawing/2014/main" id="{C775A061-E729-4D92-8345-F002BE9E159E}"/>
              </a:ext>
            </a:extLst>
          </p:cNvPr>
          <p:cNvSpPr/>
          <p:nvPr/>
        </p:nvSpPr>
        <p:spPr>
          <a:xfrm>
            <a:off x="8828088" y="4527550"/>
            <a:ext cx="1755775" cy="681038"/>
          </a:xfrm>
          <a:prstGeom prst="rect">
            <a:avLst/>
          </a:prstGeom>
        </p:spPr>
        <p:txBody>
          <a:bodyPr>
            <a:spAutoFit/>
          </a:bodyPr>
          <a:lstStyle/>
          <a:p>
            <a:pP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 of my entire soul, </a:t>
            </a:r>
            <a:endParaRPr lang="id-ID" sz="1100" dirty="0">
              <a:solidFill>
                <a:schemeClr val="tx1">
                  <a:lumMod val="75000"/>
                  <a:lumOff val="25000"/>
                </a:schemeClr>
              </a:solidFill>
              <a:latin typeface="+mn-lt"/>
              <a:cs typeface="Segoe UI" panose="020B0502040204020203" pitchFamily="34" charset="0"/>
            </a:endParaRPr>
          </a:p>
        </p:txBody>
      </p:sp>
      <p:sp>
        <p:nvSpPr>
          <p:cNvPr id="30" name="Oval 29"/>
          <p:cNvSpPr/>
          <p:nvPr/>
        </p:nvSpPr>
        <p:spPr>
          <a:xfrm>
            <a:off x="5245100" y="4264025"/>
            <a:ext cx="120650" cy="1206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Freeform 31"/>
          <p:cNvSpPr/>
          <p:nvPr/>
        </p:nvSpPr>
        <p:spPr>
          <a:xfrm rot="5400000">
            <a:off x="11113" y="6048375"/>
            <a:ext cx="804862" cy="814388"/>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Oval 33"/>
          <p:cNvSpPr/>
          <p:nvPr/>
        </p:nvSpPr>
        <p:spPr>
          <a:xfrm>
            <a:off x="11850688"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Placeholder 2"/>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21530" t="-188" r="32298" b="188"/>
          <a:stretch/>
        </p:blipFill>
        <p:spPr/>
      </p:pic>
      <p:sp>
        <p:nvSpPr>
          <p:cNvPr id="21" name="Rectangle 20"/>
          <p:cNvSpPr/>
          <p:nvPr/>
        </p:nvSpPr>
        <p:spPr>
          <a:xfrm>
            <a:off x="5076825" y="4135438"/>
            <a:ext cx="2865438" cy="1465262"/>
          </a:xfrm>
          <a:prstGeom prst="rect">
            <a:avLst/>
          </a:prstGeom>
          <a:gradFill>
            <a:gsLst>
              <a:gs pos="0">
                <a:schemeClr val="accent1"/>
              </a:gs>
              <a:gs pos="100000">
                <a:schemeClr val="accent2"/>
              </a:gs>
            </a:gsLst>
            <a:lin ang="0" scaled="1"/>
          </a:gradFill>
          <a:ln>
            <a:noFill/>
          </a:ln>
          <a:effectLst>
            <a:outerShdw blurRad="381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p:cNvSpPr>
            <a:spLocks noChangeArrowheads="1"/>
          </p:cNvSpPr>
          <p:nvPr/>
        </p:nvSpPr>
        <p:spPr bwMode="auto">
          <a:xfrm>
            <a:off x="5632450" y="4527550"/>
            <a:ext cx="17541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lnSpc>
                <a:spcPct val="120000"/>
              </a:lnSpc>
            </a:pPr>
            <a:r>
              <a:rPr lang="en-US" altLang="en-US" sz="1100">
                <a:solidFill>
                  <a:schemeClr val="bg1"/>
                </a:solidFill>
                <a:cs typeface="Segoe UI" panose="020B0502040204020203" pitchFamily="34" charset="0"/>
              </a:rPr>
              <a:t>A wonderful serenity has taken possession of my entire soul, </a:t>
            </a:r>
            <a:endParaRPr lang="id-ID" altLang="en-US" sz="1100">
              <a:solidFill>
                <a:schemeClr val="bg1"/>
              </a:solidFill>
              <a:cs typeface="Segoe UI" panose="020B0502040204020203" pitchFamily="34" charset="0"/>
            </a:endParaRPr>
          </a:p>
        </p:txBody>
      </p:sp>
      <p:grpSp>
        <p:nvGrpSpPr>
          <p:cNvPr id="15" name="Group 14"/>
          <p:cNvGrpSpPr/>
          <p:nvPr/>
        </p:nvGrpSpPr>
        <p:grpSpPr>
          <a:xfrm>
            <a:off x="10702926" y="572173"/>
            <a:ext cx="747712" cy="259556"/>
            <a:chOff x="10702926" y="572173"/>
            <a:chExt cx="747712" cy="259556"/>
          </a:xfrm>
        </p:grpSpPr>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17" name="Rectangle 16"/>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1759296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14A916B6-6E91-4217-AC7C-74F21AF43D40}"/>
              </a:ext>
            </a:extLst>
          </p:cNvPr>
          <p:cNvSpPr>
            <a:spLocks/>
          </p:cNvSpPr>
          <p:nvPr/>
        </p:nvSpPr>
        <p:spPr bwMode="auto">
          <a:xfrm rot="14022826" flipH="1" flipV="1">
            <a:off x="10869613" y="412750"/>
            <a:ext cx="928688" cy="712787"/>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14" name="Rectangle 50"/>
          <p:cNvSpPr>
            <a:spLocks noChangeArrowheads="1"/>
          </p:cNvSpPr>
          <p:nvPr/>
        </p:nvSpPr>
        <p:spPr bwMode="auto">
          <a:xfrm>
            <a:off x="623887" y="990600"/>
            <a:ext cx="32607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What We Do?</a:t>
            </a:r>
          </a:p>
        </p:txBody>
      </p:sp>
      <p:sp>
        <p:nvSpPr>
          <p:cNvPr id="15" name="TextBox 14"/>
          <p:cNvSpPr txBox="1"/>
          <p:nvPr/>
        </p:nvSpPr>
        <p:spPr>
          <a:xfrm>
            <a:off x="609600" y="2051050"/>
            <a:ext cx="3275012" cy="1108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grpSp>
        <p:nvGrpSpPr>
          <p:cNvPr id="7" name="Group 6"/>
          <p:cNvGrpSpPr>
            <a:grpSpLocks/>
          </p:cNvGrpSpPr>
          <p:nvPr/>
        </p:nvGrpSpPr>
        <p:grpSpPr bwMode="auto">
          <a:xfrm>
            <a:off x="711200" y="3946525"/>
            <a:ext cx="785812" cy="787400"/>
            <a:chOff x="1342663" y="3501674"/>
            <a:chExt cx="580488" cy="580488"/>
          </a:xfrm>
        </p:grpSpPr>
        <p:sp>
          <p:nvSpPr>
            <p:cNvPr id="16" name="Oval 15"/>
            <p:cNvSpPr/>
            <p:nvPr/>
          </p:nvSpPr>
          <p:spPr>
            <a:xfrm>
              <a:off x="1342663" y="3501674"/>
              <a:ext cx="580488" cy="580488"/>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Freeform 1408"/>
            <p:cNvSpPr>
              <a:spLocks noEditPoints="1"/>
            </p:cNvSpPr>
            <p:nvPr/>
          </p:nvSpPr>
          <p:spPr bwMode="auto">
            <a:xfrm>
              <a:off x="1517395" y="3672543"/>
              <a:ext cx="231023" cy="238749"/>
            </a:xfrm>
            <a:custGeom>
              <a:avLst/>
              <a:gdLst>
                <a:gd name="T0" fmla="*/ 81 w 84"/>
                <a:gd name="T1" fmla="*/ 1 h 89"/>
                <a:gd name="T2" fmla="*/ 78 w 84"/>
                <a:gd name="T3" fmla="*/ 0 h 89"/>
                <a:gd name="T4" fmla="*/ 28 w 84"/>
                <a:gd name="T5" fmla="*/ 20 h 89"/>
                <a:gd name="T6" fmla="*/ 25 w 84"/>
                <a:gd name="T7" fmla="*/ 25 h 89"/>
                <a:gd name="T8" fmla="*/ 25 w 84"/>
                <a:gd name="T9" fmla="*/ 55 h 89"/>
                <a:gd name="T10" fmla="*/ 17 w 84"/>
                <a:gd name="T11" fmla="*/ 54 h 89"/>
                <a:gd name="T12" fmla="*/ 11 w 84"/>
                <a:gd name="T13" fmla="*/ 55 h 89"/>
                <a:gd name="T14" fmla="*/ 1 w 84"/>
                <a:gd name="T15" fmla="*/ 65 h 89"/>
                <a:gd name="T16" fmla="*/ 0 w 84"/>
                <a:gd name="T17" fmla="*/ 71 h 89"/>
                <a:gd name="T18" fmla="*/ 5 w 84"/>
                <a:gd name="T19" fmla="*/ 84 h 89"/>
                <a:gd name="T20" fmla="*/ 17 w 84"/>
                <a:gd name="T21" fmla="*/ 89 h 89"/>
                <a:gd name="T22" fmla="*/ 23 w 84"/>
                <a:gd name="T23" fmla="*/ 87 h 89"/>
                <a:gd name="T24" fmla="*/ 33 w 84"/>
                <a:gd name="T25" fmla="*/ 78 h 89"/>
                <a:gd name="T26" fmla="*/ 34 w 84"/>
                <a:gd name="T27" fmla="*/ 28 h 89"/>
                <a:gd name="T28" fmla="*/ 74 w 84"/>
                <a:gd name="T29" fmla="*/ 41 h 89"/>
                <a:gd name="T30" fmla="*/ 70 w 84"/>
                <a:gd name="T31" fmla="*/ 39 h 89"/>
                <a:gd name="T32" fmla="*/ 67 w 84"/>
                <a:gd name="T33" fmla="*/ 39 h 89"/>
                <a:gd name="T34" fmla="*/ 54 w 84"/>
                <a:gd name="T35" fmla="*/ 44 h 89"/>
                <a:gd name="T36" fmla="*/ 49 w 84"/>
                <a:gd name="T37" fmla="*/ 57 h 89"/>
                <a:gd name="T38" fmla="*/ 51 w 84"/>
                <a:gd name="T39" fmla="*/ 63 h 89"/>
                <a:gd name="T40" fmla="*/ 60 w 84"/>
                <a:gd name="T41" fmla="*/ 73 h 89"/>
                <a:gd name="T42" fmla="*/ 67 w 84"/>
                <a:gd name="T43" fmla="*/ 74 h 89"/>
                <a:gd name="T44" fmla="*/ 79 w 84"/>
                <a:gd name="T45" fmla="*/ 69 h 89"/>
                <a:gd name="T46" fmla="*/ 84 w 84"/>
                <a:gd name="T47" fmla="*/ 57 h 89"/>
                <a:gd name="T48" fmla="*/ 84 w 84"/>
                <a:gd name="T49" fmla="*/ 5 h 89"/>
                <a:gd name="T50" fmla="*/ 81 w 84"/>
                <a:gd name="T51" fmla="*/ 1 h 89"/>
                <a:gd name="T52" fmla="*/ 17 w 84"/>
                <a:gd name="T53" fmla="*/ 79 h 89"/>
                <a:gd name="T54" fmla="*/ 15 w 84"/>
                <a:gd name="T55" fmla="*/ 79 h 89"/>
                <a:gd name="T56" fmla="*/ 10 w 84"/>
                <a:gd name="T57" fmla="*/ 74 h 89"/>
                <a:gd name="T58" fmla="*/ 10 w 84"/>
                <a:gd name="T59" fmla="*/ 71 h 89"/>
                <a:gd name="T60" fmla="*/ 12 w 84"/>
                <a:gd name="T61" fmla="*/ 66 h 89"/>
                <a:gd name="T62" fmla="*/ 17 w 84"/>
                <a:gd name="T63" fmla="*/ 64 h 89"/>
                <a:gd name="T64" fmla="*/ 20 w 84"/>
                <a:gd name="T65" fmla="*/ 64 h 89"/>
                <a:gd name="T66" fmla="*/ 25 w 84"/>
                <a:gd name="T67" fmla="*/ 69 h 89"/>
                <a:gd name="T68" fmla="*/ 25 w 84"/>
                <a:gd name="T69" fmla="*/ 71 h 89"/>
                <a:gd name="T70" fmla="*/ 22 w 84"/>
                <a:gd name="T71" fmla="*/ 76 h 89"/>
                <a:gd name="T72" fmla="*/ 17 w 84"/>
                <a:gd name="T73" fmla="*/ 79 h 89"/>
                <a:gd name="T74" fmla="*/ 67 w 84"/>
                <a:gd name="T75" fmla="*/ 64 h 89"/>
                <a:gd name="T76" fmla="*/ 64 w 84"/>
                <a:gd name="T77" fmla="*/ 64 h 89"/>
                <a:gd name="T78" fmla="*/ 59 w 84"/>
                <a:gd name="T79" fmla="*/ 59 h 89"/>
                <a:gd name="T80" fmla="*/ 59 w 84"/>
                <a:gd name="T81" fmla="*/ 57 h 89"/>
                <a:gd name="T82" fmla="*/ 62 w 84"/>
                <a:gd name="T83" fmla="*/ 52 h 89"/>
                <a:gd name="T84" fmla="*/ 67 w 84"/>
                <a:gd name="T85" fmla="*/ 49 h 89"/>
                <a:gd name="T86" fmla="*/ 69 w 84"/>
                <a:gd name="T87" fmla="*/ 49 h 89"/>
                <a:gd name="T88" fmla="*/ 74 w 84"/>
                <a:gd name="T89" fmla="*/ 54 h 89"/>
                <a:gd name="T90" fmla="*/ 74 w 84"/>
                <a:gd name="T91" fmla="*/ 57 h 89"/>
                <a:gd name="T92" fmla="*/ 71 w 84"/>
                <a:gd name="T93" fmla="*/ 61 h 89"/>
                <a:gd name="T94" fmla="*/ 67 w 84"/>
                <a:gd name="T95"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 h="89">
                  <a:moveTo>
                    <a:pt x="81" y="1"/>
                  </a:moveTo>
                  <a:lnTo>
                    <a:pt x="81" y="1"/>
                  </a:lnTo>
                  <a:lnTo>
                    <a:pt x="79" y="0"/>
                  </a:lnTo>
                  <a:lnTo>
                    <a:pt x="78" y="0"/>
                  </a:lnTo>
                  <a:lnTo>
                    <a:pt x="28" y="20"/>
                  </a:lnTo>
                  <a:lnTo>
                    <a:pt x="28" y="20"/>
                  </a:lnTo>
                  <a:lnTo>
                    <a:pt x="26" y="22"/>
                  </a:lnTo>
                  <a:lnTo>
                    <a:pt x="25" y="25"/>
                  </a:lnTo>
                  <a:lnTo>
                    <a:pt x="25" y="55"/>
                  </a:lnTo>
                  <a:lnTo>
                    <a:pt x="25" y="55"/>
                  </a:lnTo>
                  <a:lnTo>
                    <a:pt x="21" y="54"/>
                  </a:lnTo>
                  <a:lnTo>
                    <a:pt x="17" y="54"/>
                  </a:lnTo>
                  <a:lnTo>
                    <a:pt x="17" y="54"/>
                  </a:lnTo>
                  <a:lnTo>
                    <a:pt x="11" y="55"/>
                  </a:lnTo>
                  <a:lnTo>
                    <a:pt x="5" y="59"/>
                  </a:lnTo>
                  <a:lnTo>
                    <a:pt x="1" y="65"/>
                  </a:lnTo>
                  <a:lnTo>
                    <a:pt x="0" y="71"/>
                  </a:lnTo>
                  <a:lnTo>
                    <a:pt x="0" y="71"/>
                  </a:lnTo>
                  <a:lnTo>
                    <a:pt x="1" y="78"/>
                  </a:lnTo>
                  <a:lnTo>
                    <a:pt x="5" y="84"/>
                  </a:lnTo>
                  <a:lnTo>
                    <a:pt x="11" y="87"/>
                  </a:lnTo>
                  <a:lnTo>
                    <a:pt x="17" y="89"/>
                  </a:lnTo>
                  <a:lnTo>
                    <a:pt x="17" y="89"/>
                  </a:lnTo>
                  <a:lnTo>
                    <a:pt x="23" y="87"/>
                  </a:lnTo>
                  <a:lnTo>
                    <a:pt x="30" y="84"/>
                  </a:lnTo>
                  <a:lnTo>
                    <a:pt x="33" y="78"/>
                  </a:lnTo>
                  <a:lnTo>
                    <a:pt x="34" y="71"/>
                  </a:lnTo>
                  <a:lnTo>
                    <a:pt x="34" y="28"/>
                  </a:lnTo>
                  <a:lnTo>
                    <a:pt x="74" y="12"/>
                  </a:lnTo>
                  <a:lnTo>
                    <a:pt x="74" y="41"/>
                  </a:lnTo>
                  <a:lnTo>
                    <a:pt x="74" y="41"/>
                  </a:lnTo>
                  <a:lnTo>
                    <a:pt x="70" y="39"/>
                  </a:lnTo>
                  <a:lnTo>
                    <a:pt x="67" y="39"/>
                  </a:lnTo>
                  <a:lnTo>
                    <a:pt x="67" y="39"/>
                  </a:lnTo>
                  <a:lnTo>
                    <a:pt x="60" y="41"/>
                  </a:lnTo>
                  <a:lnTo>
                    <a:pt x="54" y="44"/>
                  </a:lnTo>
                  <a:lnTo>
                    <a:pt x="51" y="50"/>
                  </a:lnTo>
                  <a:lnTo>
                    <a:pt x="49" y="57"/>
                  </a:lnTo>
                  <a:lnTo>
                    <a:pt x="49" y="57"/>
                  </a:lnTo>
                  <a:lnTo>
                    <a:pt x="51" y="63"/>
                  </a:lnTo>
                  <a:lnTo>
                    <a:pt x="54" y="69"/>
                  </a:lnTo>
                  <a:lnTo>
                    <a:pt x="60" y="73"/>
                  </a:lnTo>
                  <a:lnTo>
                    <a:pt x="67" y="74"/>
                  </a:lnTo>
                  <a:lnTo>
                    <a:pt x="67" y="74"/>
                  </a:lnTo>
                  <a:lnTo>
                    <a:pt x="73" y="73"/>
                  </a:lnTo>
                  <a:lnTo>
                    <a:pt x="79" y="69"/>
                  </a:lnTo>
                  <a:lnTo>
                    <a:pt x="83" y="63"/>
                  </a:lnTo>
                  <a:lnTo>
                    <a:pt x="84" y="57"/>
                  </a:lnTo>
                  <a:lnTo>
                    <a:pt x="84" y="5"/>
                  </a:lnTo>
                  <a:lnTo>
                    <a:pt x="84" y="5"/>
                  </a:lnTo>
                  <a:lnTo>
                    <a:pt x="84" y="2"/>
                  </a:lnTo>
                  <a:lnTo>
                    <a:pt x="81" y="1"/>
                  </a:lnTo>
                  <a:lnTo>
                    <a:pt x="81" y="1"/>
                  </a:lnTo>
                  <a:close/>
                  <a:moveTo>
                    <a:pt x="17" y="79"/>
                  </a:moveTo>
                  <a:lnTo>
                    <a:pt x="17" y="79"/>
                  </a:lnTo>
                  <a:lnTo>
                    <a:pt x="15" y="79"/>
                  </a:lnTo>
                  <a:lnTo>
                    <a:pt x="12" y="76"/>
                  </a:lnTo>
                  <a:lnTo>
                    <a:pt x="10" y="74"/>
                  </a:lnTo>
                  <a:lnTo>
                    <a:pt x="10" y="71"/>
                  </a:lnTo>
                  <a:lnTo>
                    <a:pt x="10" y="71"/>
                  </a:lnTo>
                  <a:lnTo>
                    <a:pt x="10" y="69"/>
                  </a:lnTo>
                  <a:lnTo>
                    <a:pt x="12" y="66"/>
                  </a:lnTo>
                  <a:lnTo>
                    <a:pt x="15" y="64"/>
                  </a:lnTo>
                  <a:lnTo>
                    <a:pt x="17" y="64"/>
                  </a:lnTo>
                  <a:lnTo>
                    <a:pt x="17" y="64"/>
                  </a:lnTo>
                  <a:lnTo>
                    <a:pt x="20" y="64"/>
                  </a:lnTo>
                  <a:lnTo>
                    <a:pt x="22" y="66"/>
                  </a:lnTo>
                  <a:lnTo>
                    <a:pt x="25" y="69"/>
                  </a:lnTo>
                  <a:lnTo>
                    <a:pt x="25" y="71"/>
                  </a:lnTo>
                  <a:lnTo>
                    <a:pt x="25" y="71"/>
                  </a:lnTo>
                  <a:lnTo>
                    <a:pt x="25" y="74"/>
                  </a:lnTo>
                  <a:lnTo>
                    <a:pt x="22" y="76"/>
                  </a:lnTo>
                  <a:lnTo>
                    <a:pt x="20" y="79"/>
                  </a:lnTo>
                  <a:lnTo>
                    <a:pt x="17" y="79"/>
                  </a:lnTo>
                  <a:lnTo>
                    <a:pt x="17" y="79"/>
                  </a:lnTo>
                  <a:close/>
                  <a:moveTo>
                    <a:pt x="67" y="64"/>
                  </a:moveTo>
                  <a:lnTo>
                    <a:pt x="67" y="64"/>
                  </a:lnTo>
                  <a:lnTo>
                    <a:pt x="64" y="64"/>
                  </a:lnTo>
                  <a:lnTo>
                    <a:pt x="62" y="61"/>
                  </a:lnTo>
                  <a:lnTo>
                    <a:pt x="59" y="59"/>
                  </a:lnTo>
                  <a:lnTo>
                    <a:pt x="59" y="57"/>
                  </a:lnTo>
                  <a:lnTo>
                    <a:pt x="59" y="57"/>
                  </a:lnTo>
                  <a:lnTo>
                    <a:pt x="59" y="54"/>
                  </a:lnTo>
                  <a:lnTo>
                    <a:pt x="62" y="52"/>
                  </a:lnTo>
                  <a:lnTo>
                    <a:pt x="64" y="49"/>
                  </a:lnTo>
                  <a:lnTo>
                    <a:pt x="67" y="49"/>
                  </a:lnTo>
                  <a:lnTo>
                    <a:pt x="67" y="49"/>
                  </a:lnTo>
                  <a:lnTo>
                    <a:pt x="69" y="49"/>
                  </a:lnTo>
                  <a:lnTo>
                    <a:pt x="71" y="52"/>
                  </a:lnTo>
                  <a:lnTo>
                    <a:pt x="74" y="54"/>
                  </a:lnTo>
                  <a:lnTo>
                    <a:pt x="74" y="57"/>
                  </a:lnTo>
                  <a:lnTo>
                    <a:pt x="74" y="57"/>
                  </a:lnTo>
                  <a:lnTo>
                    <a:pt x="74" y="59"/>
                  </a:lnTo>
                  <a:lnTo>
                    <a:pt x="71" y="61"/>
                  </a:lnTo>
                  <a:lnTo>
                    <a:pt x="69" y="64"/>
                  </a:lnTo>
                  <a:lnTo>
                    <a:pt x="67" y="64"/>
                  </a:lnTo>
                  <a:lnTo>
                    <a:pt x="67" y="64"/>
                  </a:lnTo>
                  <a:close/>
                </a:path>
              </a:pathLst>
            </a:custGeom>
            <a:solidFill>
              <a:schemeClr val="bg1"/>
            </a:solid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sp>
        <p:nvSpPr>
          <p:cNvPr id="19" name="TextBox 18"/>
          <p:cNvSpPr txBox="1"/>
          <p:nvPr/>
        </p:nvSpPr>
        <p:spPr>
          <a:xfrm>
            <a:off x="1733550" y="4200525"/>
            <a:ext cx="2665412" cy="566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sp>
        <p:nvSpPr>
          <p:cNvPr id="20" name="TextBox 19">
            <a:extLst>
              <a:ext uri="{FF2B5EF4-FFF2-40B4-BE49-F238E27FC236}">
                <a16:creationId xmlns:a16="http://schemas.microsoft.com/office/drawing/2014/main" id="{7B9225AB-2EF0-48E5-BC7D-CFA537171926}"/>
              </a:ext>
            </a:extLst>
          </p:cNvPr>
          <p:cNvSpPr txBox="1"/>
          <p:nvPr/>
        </p:nvSpPr>
        <p:spPr>
          <a:xfrm>
            <a:off x="1733550" y="3830637"/>
            <a:ext cx="1670050" cy="373063"/>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tx1">
                    <a:lumMod val="75000"/>
                    <a:lumOff val="25000"/>
                  </a:schemeClr>
                </a:solidFill>
                <a:latin typeface="+mn-lt"/>
                <a:ea typeface="Lato Light" charset="0"/>
                <a:cs typeface="Lato Light" charset="0"/>
              </a:rPr>
              <a:t>Subtitle Here</a:t>
            </a:r>
          </a:p>
        </p:txBody>
      </p:sp>
      <p:pic>
        <p:nvPicPr>
          <p:cNvPr id="10" name="Picture Placeholder 9"/>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0726" r="20726"/>
          <a:stretch>
            <a:fillRect/>
          </a:stretch>
        </p:blipFill>
        <p:spPr/>
      </p:pic>
      <p:grpSp>
        <p:nvGrpSpPr>
          <p:cNvPr id="18" name="Group 17"/>
          <p:cNvGrpSpPr/>
          <p:nvPr/>
        </p:nvGrpSpPr>
        <p:grpSpPr>
          <a:xfrm>
            <a:off x="10702926" y="572173"/>
            <a:ext cx="747712" cy="259556"/>
            <a:chOff x="10702926" y="572173"/>
            <a:chExt cx="747712" cy="259556"/>
          </a:xfrm>
        </p:grpSpPr>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2" name="Rectangle 21"/>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7015143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14140" r="14140"/>
          <a:stretch>
            <a:fillRect/>
          </a:stretch>
        </p:blipFill>
        <p:spPr>
          <a:xfrm>
            <a:off x="879546" y="1413680"/>
            <a:ext cx="4981433" cy="4640239"/>
          </a:xfrm>
        </p:spPr>
      </p:pic>
      <p:sp>
        <p:nvSpPr>
          <p:cNvPr id="13" name="Oval 12"/>
          <p:cNvSpPr/>
          <p:nvPr/>
        </p:nvSpPr>
        <p:spPr>
          <a:xfrm>
            <a:off x="11850688"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lus 13"/>
          <p:cNvSpPr/>
          <p:nvPr/>
        </p:nvSpPr>
        <p:spPr>
          <a:xfrm>
            <a:off x="596900" y="717550"/>
            <a:ext cx="334963" cy="334963"/>
          </a:xfrm>
          <a:prstGeom prst="mathPlus">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50"/>
          <p:cNvSpPr>
            <a:spLocks noChangeArrowheads="1"/>
          </p:cNvSpPr>
          <p:nvPr/>
        </p:nvSpPr>
        <p:spPr bwMode="auto">
          <a:xfrm>
            <a:off x="6495885" y="1400801"/>
            <a:ext cx="32607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Our Studio</a:t>
            </a:r>
          </a:p>
        </p:txBody>
      </p:sp>
      <p:sp>
        <p:nvSpPr>
          <p:cNvPr id="21" name="TextBox 20"/>
          <p:cNvSpPr txBox="1"/>
          <p:nvPr/>
        </p:nvSpPr>
        <p:spPr>
          <a:xfrm>
            <a:off x="6422860" y="2305676"/>
            <a:ext cx="3441700" cy="1362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printing and typesetting industry. Lorem Ipsum has been the industry's standard dummy text ever since the 1500s, when an unknown printer</a:t>
            </a:r>
          </a:p>
        </p:txBody>
      </p:sp>
      <p:grpSp>
        <p:nvGrpSpPr>
          <p:cNvPr id="22" name="Group 21"/>
          <p:cNvGrpSpPr>
            <a:grpSpLocks/>
          </p:cNvGrpSpPr>
          <p:nvPr/>
        </p:nvGrpSpPr>
        <p:grpSpPr bwMode="auto">
          <a:xfrm>
            <a:off x="6529222" y="4645651"/>
            <a:ext cx="785813" cy="787400"/>
            <a:chOff x="1342663" y="3501674"/>
            <a:chExt cx="580488" cy="580488"/>
          </a:xfrm>
        </p:grpSpPr>
        <p:sp>
          <p:nvSpPr>
            <p:cNvPr id="23" name="Oval 22"/>
            <p:cNvSpPr/>
            <p:nvPr/>
          </p:nvSpPr>
          <p:spPr>
            <a:xfrm>
              <a:off x="1342663" y="3501674"/>
              <a:ext cx="580488" cy="580488"/>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Freeform 1408"/>
            <p:cNvSpPr>
              <a:spLocks noEditPoints="1"/>
            </p:cNvSpPr>
            <p:nvPr/>
          </p:nvSpPr>
          <p:spPr bwMode="auto">
            <a:xfrm>
              <a:off x="1517396" y="3672543"/>
              <a:ext cx="231022" cy="238749"/>
            </a:xfrm>
            <a:custGeom>
              <a:avLst/>
              <a:gdLst>
                <a:gd name="T0" fmla="*/ 81 w 84"/>
                <a:gd name="T1" fmla="*/ 1 h 89"/>
                <a:gd name="T2" fmla="*/ 78 w 84"/>
                <a:gd name="T3" fmla="*/ 0 h 89"/>
                <a:gd name="T4" fmla="*/ 28 w 84"/>
                <a:gd name="T5" fmla="*/ 20 h 89"/>
                <a:gd name="T6" fmla="*/ 25 w 84"/>
                <a:gd name="T7" fmla="*/ 25 h 89"/>
                <a:gd name="T8" fmla="*/ 25 w 84"/>
                <a:gd name="T9" fmla="*/ 55 h 89"/>
                <a:gd name="T10" fmla="*/ 17 w 84"/>
                <a:gd name="T11" fmla="*/ 54 h 89"/>
                <a:gd name="T12" fmla="*/ 11 w 84"/>
                <a:gd name="T13" fmla="*/ 55 h 89"/>
                <a:gd name="T14" fmla="*/ 1 w 84"/>
                <a:gd name="T15" fmla="*/ 65 h 89"/>
                <a:gd name="T16" fmla="*/ 0 w 84"/>
                <a:gd name="T17" fmla="*/ 71 h 89"/>
                <a:gd name="T18" fmla="*/ 5 w 84"/>
                <a:gd name="T19" fmla="*/ 84 h 89"/>
                <a:gd name="T20" fmla="*/ 17 w 84"/>
                <a:gd name="T21" fmla="*/ 89 h 89"/>
                <a:gd name="T22" fmla="*/ 23 w 84"/>
                <a:gd name="T23" fmla="*/ 87 h 89"/>
                <a:gd name="T24" fmla="*/ 33 w 84"/>
                <a:gd name="T25" fmla="*/ 78 h 89"/>
                <a:gd name="T26" fmla="*/ 34 w 84"/>
                <a:gd name="T27" fmla="*/ 28 h 89"/>
                <a:gd name="T28" fmla="*/ 74 w 84"/>
                <a:gd name="T29" fmla="*/ 41 h 89"/>
                <a:gd name="T30" fmla="*/ 70 w 84"/>
                <a:gd name="T31" fmla="*/ 39 h 89"/>
                <a:gd name="T32" fmla="*/ 67 w 84"/>
                <a:gd name="T33" fmla="*/ 39 h 89"/>
                <a:gd name="T34" fmla="*/ 54 w 84"/>
                <a:gd name="T35" fmla="*/ 44 h 89"/>
                <a:gd name="T36" fmla="*/ 49 w 84"/>
                <a:gd name="T37" fmla="*/ 57 h 89"/>
                <a:gd name="T38" fmla="*/ 51 w 84"/>
                <a:gd name="T39" fmla="*/ 63 h 89"/>
                <a:gd name="T40" fmla="*/ 60 w 84"/>
                <a:gd name="T41" fmla="*/ 73 h 89"/>
                <a:gd name="T42" fmla="*/ 67 w 84"/>
                <a:gd name="T43" fmla="*/ 74 h 89"/>
                <a:gd name="T44" fmla="*/ 79 w 84"/>
                <a:gd name="T45" fmla="*/ 69 h 89"/>
                <a:gd name="T46" fmla="*/ 84 w 84"/>
                <a:gd name="T47" fmla="*/ 57 h 89"/>
                <a:gd name="T48" fmla="*/ 84 w 84"/>
                <a:gd name="T49" fmla="*/ 5 h 89"/>
                <a:gd name="T50" fmla="*/ 81 w 84"/>
                <a:gd name="T51" fmla="*/ 1 h 89"/>
                <a:gd name="T52" fmla="*/ 17 w 84"/>
                <a:gd name="T53" fmla="*/ 79 h 89"/>
                <a:gd name="T54" fmla="*/ 15 w 84"/>
                <a:gd name="T55" fmla="*/ 79 h 89"/>
                <a:gd name="T56" fmla="*/ 10 w 84"/>
                <a:gd name="T57" fmla="*/ 74 h 89"/>
                <a:gd name="T58" fmla="*/ 10 w 84"/>
                <a:gd name="T59" fmla="*/ 71 h 89"/>
                <a:gd name="T60" fmla="*/ 12 w 84"/>
                <a:gd name="T61" fmla="*/ 66 h 89"/>
                <a:gd name="T62" fmla="*/ 17 w 84"/>
                <a:gd name="T63" fmla="*/ 64 h 89"/>
                <a:gd name="T64" fmla="*/ 20 w 84"/>
                <a:gd name="T65" fmla="*/ 64 h 89"/>
                <a:gd name="T66" fmla="*/ 25 w 84"/>
                <a:gd name="T67" fmla="*/ 69 h 89"/>
                <a:gd name="T68" fmla="*/ 25 w 84"/>
                <a:gd name="T69" fmla="*/ 71 h 89"/>
                <a:gd name="T70" fmla="*/ 22 w 84"/>
                <a:gd name="T71" fmla="*/ 76 h 89"/>
                <a:gd name="T72" fmla="*/ 17 w 84"/>
                <a:gd name="T73" fmla="*/ 79 h 89"/>
                <a:gd name="T74" fmla="*/ 67 w 84"/>
                <a:gd name="T75" fmla="*/ 64 h 89"/>
                <a:gd name="T76" fmla="*/ 64 w 84"/>
                <a:gd name="T77" fmla="*/ 64 h 89"/>
                <a:gd name="T78" fmla="*/ 59 w 84"/>
                <a:gd name="T79" fmla="*/ 59 h 89"/>
                <a:gd name="T80" fmla="*/ 59 w 84"/>
                <a:gd name="T81" fmla="*/ 57 h 89"/>
                <a:gd name="T82" fmla="*/ 62 w 84"/>
                <a:gd name="T83" fmla="*/ 52 h 89"/>
                <a:gd name="T84" fmla="*/ 67 w 84"/>
                <a:gd name="T85" fmla="*/ 49 h 89"/>
                <a:gd name="T86" fmla="*/ 69 w 84"/>
                <a:gd name="T87" fmla="*/ 49 h 89"/>
                <a:gd name="T88" fmla="*/ 74 w 84"/>
                <a:gd name="T89" fmla="*/ 54 h 89"/>
                <a:gd name="T90" fmla="*/ 74 w 84"/>
                <a:gd name="T91" fmla="*/ 57 h 89"/>
                <a:gd name="T92" fmla="*/ 71 w 84"/>
                <a:gd name="T93" fmla="*/ 61 h 89"/>
                <a:gd name="T94" fmla="*/ 67 w 84"/>
                <a:gd name="T95"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 h="89">
                  <a:moveTo>
                    <a:pt x="81" y="1"/>
                  </a:moveTo>
                  <a:lnTo>
                    <a:pt x="81" y="1"/>
                  </a:lnTo>
                  <a:lnTo>
                    <a:pt x="79" y="0"/>
                  </a:lnTo>
                  <a:lnTo>
                    <a:pt x="78" y="0"/>
                  </a:lnTo>
                  <a:lnTo>
                    <a:pt x="28" y="20"/>
                  </a:lnTo>
                  <a:lnTo>
                    <a:pt x="28" y="20"/>
                  </a:lnTo>
                  <a:lnTo>
                    <a:pt x="26" y="22"/>
                  </a:lnTo>
                  <a:lnTo>
                    <a:pt x="25" y="25"/>
                  </a:lnTo>
                  <a:lnTo>
                    <a:pt x="25" y="55"/>
                  </a:lnTo>
                  <a:lnTo>
                    <a:pt x="25" y="55"/>
                  </a:lnTo>
                  <a:lnTo>
                    <a:pt x="21" y="54"/>
                  </a:lnTo>
                  <a:lnTo>
                    <a:pt x="17" y="54"/>
                  </a:lnTo>
                  <a:lnTo>
                    <a:pt x="17" y="54"/>
                  </a:lnTo>
                  <a:lnTo>
                    <a:pt x="11" y="55"/>
                  </a:lnTo>
                  <a:lnTo>
                    <a:pt x="5" y="59"/>
                  </a:lnTo>
                  <a:lnTo>
                    <a:pt x="1" y="65"/>
                  </a:lnTo>
                  <a:lnTo>
                    <a:pt x="0" y="71"/>
                  </a:lnTo>
                  <a:lnTo>
                    <a:pt x="0" y="71"/>
                  </a:lnTo>
                  <a:lnTo>
                    <a:pt x="1" y="78"/>
                  </a:lnTo>
                  <a:lnTo>
                    <a:pt x="5" y="84"/>
                  </a:lnTo>
                  <a:lnTo>
                    <a:pt x="11" y="87"/>
                  </a:lnTo>
                  <a:lnTo>
                    <a:pt x="17" y="89"/>
                  </a:lnTo>
                  <a:lnTo>
                    <a:pt x="17" y="89"/>
                  </a:lnTo>
                  <a:lnTo>
                    <a:pt x="23" y="87"/>
                  </a:lnTo>
                  <a:lnTo>
                    <a:pt x="30" y="84"/>
                  </a:lnTo>
                  <a:lnTo>
                    <a:pt x="33" y="78"/>
                  </a:lnTo>
                  <a:lnTo>
                    <a:pt x="34" y="71"/>
                  </a:lnTo>
                  <a:lnTo>
                    <a:pt x="34" y="28"/>
                  </a:lnTo>
                  <a:lnTo>
                    <a:pt x="74" y="12"/>
                  </a:lnTo>
                  <a:lnTo>
                    <a:pt x="74" y="41"/>
                  </a:lnTo>
                  <a:lnTo>
                    <a:pt x="74" y="41"/>
                  </a:lnTo>
                  <a:lnTo>
                    <a:pt x="70" y="39"/>
                  </a:lnTo>
                  <a:lnTo>
                    <a:pt x="67" y="39"/>
                  </a:lnTo>
                  <a:lnTo>
                    <a:pt x="67" y="39"/>
                  </a:lnTo>
                  <a:lnTo>
                    <a:pt x="60" y="41"/>
                  </a:lnTo>
                  <a:lnTo>
                    <a:pt x="54" y="44"/>
                  </a:lnTo>
                  <a:lnTo>
                    <a:pt x="51" y="50"/>
                  </a:lnTo>
                  <a:lnTo>
                    <a:pt x="49" y="57"/>
                  </a:lnTo>
                  <a:lnTo>
                    <a:pt x="49" y="57"/>
                  </a:lnTo>
                  <a:lnTo>
                    <a:pt x="51" y="63"/>
                  </a:lnTo>
                  <a:lnTo>
                    <a:pt x="54" y="69"/>
                  </a:lnTo>
                  <a:lnTo>
                    <a:pt x="60" y="73"/>
                  </a:lnTo>
                  <a:lnTo>
                    <a:pt x="67" y="74"/>
                  </a:lnTo>
                  <a:lnTo>
                    <a:pt x="67" y="74"/>
                  </a:lnTo>
                  <a:lnTo>
                    <a:pt x="73" y="73"/>
                  </a:lnTo>
                  <a:lnTo>
                    <a:pt x="79" y="69"/>
                  </a:lnTo>
                  <a:lnTo>
                    <a:pt x="83" y="63"/>
                  </a:lnTo>
                  <a:lnTo>
                    <a:pt x="84" y="57"/>
                  </a:lnTo>
                  <a:lnTo>
                    <a:pt x="84" y="5"/>
                  </a:lnTo>
                  <a:lnTo>
                    <a:pt x="84" y="5"/>
                  </a:lnTo>
                  <a:lnTo>
                    <a:pt x="84" y="2"/>
                  </a:lnTo>
                  <a:lnTo>
                    <a:pt x="81" y="1"/>
                  </a:lnTo>
                  <a:lnTo>
                    <a:pt x="81" y="1"/>
                  </a:lnTo>
                  <a:close/>
                  <a:moveTo>
                    <a:pt x="17" y="79"/>
                  </a:moveTo>
                  <a:lnTo>
                    <a:pt x="17" y="79"/>
                  </a:lnTo>
                  <a:lnTo>
                    <a:pt x="15" y="79"/>
                  </a:lnTo>
                  <a:lnTo>
                    <a:pt x="12" y="76"/>
                  </a:lnTo>
                  <a:lnTo>
                    <a:pt x="10" y="74"/>
                  </a:lnTo>
                  <a:lnTo>
                    <a:pt x="10" y="71"/>
                  </a:lnTo>
                  <a:lnTo>
                    <a:pt x="10" y="71"/>
                  </a:lnTo>
                  <a:lnTo>
                    <a:pt x="10" y="69"/>
                  </a:lnTo>
                  <a:lnTo>
                    <a:pt x="12" y="66"/>
                  </a:lnTo>
                  <a:lnTo>
                    <a:pt x="15" y="64"/>
                  </a:lnTo>
                  <a:lnTo>
                    <a:pt x="17" y="64"/>
                  </a:lnTo>
                  <a:lnTo>
                    <a:pt x="17" y="64"/>
                  </a:lnTo>
                  <a:lnTo>
                    <a:pt x="20" y="64"/>
                  </a:lnTo>
                  <a:lnTo>
                    <a:pt x="22" y="66"/>
                  </a:lnTo>
                  <a:lnTo>
                    <a:pt x="25" y="69"/>
                  </a:lnTo>
                  <a:lnTo>
                    <a:pt x="25" y="71"/>
                  </a:lnTo>
                  <a:lnTo>
                    <a:pt x="25" y="71"/>
                  </a:lnTo>
                  <a:lnTo>
                    <a:pt x="25" y="74"/>
                  </a:lnTo>
                  <a:lnTo>
                    <a:pt x="22" y="76"/>
                  </a:lnTo>
                  <a:lnTo>
                    <a:pt x="20" y="79"/>
                  </a:lnTo>
                  <a:lnTo>
                    <a:pt x="17" y="79"/>
                  </a:lnTo>
                  <a:lnTo>
                    <a:pt x="17" y="79"/>
                  </a:lnTo>
                  <a:close/>
                  <a:moveTo>
                    <a:pt x="67" y="64"/>
                  </a:moveTo>
                  <a:lnTo>
                    <a:pt x="67" y="64"/>
                  </a:lnTo>
                  <a:lnTo>
                    <a:pt x="64" y="64"/>
                  </a:lnTo>
                  <a:lnTo>
                    <a:pt x="62" y="61"/>
                  </a:lnTo>
                  <a:lnTo>
                    <a:pt x="59" y="59"/>
                  </a:lnTo>
                  <a:lnTo>
                    <a:pt x="59" y="57"/>
                  </a:lnTo>
                  <a:lnTo>
                    <a:pt x="59" y="57"/>
                  </a:lnTo>
                  <a:lnTo>
                    <a:pt x="59" y="54"/>
                  </a:lnTo>
                  <a:lnTo>
                    <a:pt x="62" y="52"/>
                  </a:lnTo>
                  <a:lnTo>
                    <a:pt x="64" y="49"/>
                  </a:lnTo>
                  <a:lnTo>
                    <a:pt x="67" y="49"/>
                  </a:lnTo>
                  <a:lnTo>
                    <a:pt x="67" y="49"/>
                  </a:lnTo>
                  <a:lnTo>
                    <a:pt x="69" y="49"/>
                  </a:lnTo>
                  <a:lnTo>
                    <a:pt x="71" y="52"/>
                  </a:lnTo>
                  <a:lnTo>
                    <a:pt x="74" y="54"/>
                  </a:lnTo>
                  <a:lnTo>
                    <a:pt x="74" y="57"/>
                  </a:lnTo>
                  <a:lnTo>
                    <a:pt x="74" y="57"/>
                  </a:lnTo>
                  <a:lnTo>
                    <a:pt x="74" y="59"/>
                  </a:lnTo>
                  <a:lnTo>
                    <a:pt x="71" y="61"/>
                  </a:lnTo>
                  <a:lnTo>
                    <a:pt x="69" y="64"/>
                  </a:lnTo>
                  <a:lnTo>
                    <a:pt x="67" y="64"/>
                  </a:lnTo>
                  <a:lnTo>
                    <a:pt x="67" y="64"/>
                  </a:lnTo>
                  <a:close/>
                </a:path>
              </a:pathLst>
            </a:custGeom>
            <a:solidFill>
              <a:schemeClr val="bg1"/>
            </a:solid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sp>
        <p:nvSpPr>
          <p:cNvPr id="25" name="TextBox 24"/>
          <p:cNvSpPr txBox="1"/>
          <p:nvPr/>
        </p:nvSpPr>
        <p:spPr>
          <a:xfrm>
            <a:off x="7551572" y="4866313"/>
            <a:ext cx="2665413" cy="566738"/>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sp>
        <p:nvSpPr>
          <p:cNvPr id="26" name="TextBox 25">
            <a:extLst>
              <a:ext uri="{FF2B5EF4-FFF2-40B4-BE49-F238E27FC236}">
                <a16:creationId xmlns:a16="http://schemas.microsoft.com/office/drawing/2014/main" id="{7B9225AB-2EF0-48E5-BC7D-CFA537171926}"/>
              </a:ext>
            </a:extLst>
          </p:cNvPr>
          <p:cNvSpPr txBox="1"/>
          <p:nvPr/>
        </p:nvSpPr>
        <p:spPr>
          <a:xfrm>
            <a:off x="7551572" y="4464676"/>
            <a:ext cx="1671638" cy="412750"/>
          </a:xfrm>
          <a:prstGeom prst="rect">
            <a:avLst/>
          </a:prstGeom>
          <a:noFill/>
        </p:spPr>
        <p:txBody>
          <a:bodyPr>
            <a:spAutoFit/>
          </a:bodyPr>
          <a:lstStyle/>
          <a:p>
            <a:pPr eaLnBrk="1" fontAlgn="auto" hangingPunct="1">
              <a:lnSpc>
                <a:spcPct val="150000"/>
              </a:lnSpc>
              <a:spcBef>
                <a:spcPts val="0"/>
              </a:spcBef>
              <a:spcAft>
                <a:spcPts val="0"/>
              </a:spcAft>
              <a:defRPr/>
            </a:pPr>
            <a:r>
              <a:rPr lang="en-US" sz="1600" b="1" dirty="0">
                <a:solidFill>
                  <a:schemeClr val="tx1">
                    <a:lumMod val="75000"/>
                    <a:lumOff val="25000"/>
                  </a:schemeClr>
                </a:solidFill>
                <a:latin typeface="+mn-lt"/>
                <a:ea typeface="Lato Light" charset="0"/>
                <a:cs typeface="Lato Light" charset="0"/>
              </a:rPr>
              <a:t>Subtitle Here</a:t>
            </a:r>
          </a:p>
        </p:txBody>
      </p:sp>
      <p:sp>
        <p:nvSpPr>
          <p:cNvPr id="27" name="Isosceles Triangle 26"/>
          <p:cNvSpPr/>
          <p:nvPr/>
        </p:nvSpPr>
        <p:spPr>
          <a:xfrm rot="19449275">
            <a:off x="6100763" y="6059488"/>
            <a:ext cx="347662" cy="300037"/>
          </a:xfrm>
          <a:prstGeom prst="triangle">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4"/>
          <p:cNvGrpSpPr/>
          <p:nvPr/>
        </p:nvGrpSpPr>
        <p:grpSpPr>
          <a:xfrm>
            <a:off x="2316956" y="2679699"/>
            <a:ext cx="2106613" cy="2108200"/>
            <a:chOff x="2501900" y="2374900"/>
            <a:chExt cx="2106613" cy="2108200"/>
          </a:xfrm>
        </p:grpSpPr>
        <p:grpSp>
          <p:nvGrpSpPr>
            <p:cNvPr id="16" name="Group 15"/>
            <p:cNvGrpSpPr>
              <a:grpSpLocks/>
            </p:cNvGrpSpPr>
            <p:nvPr/>
          </p:nvGrpSpPr>
          <p:grpSpPr bwMode="auto">
            <a:xfrm>
              <a:off x="2501900" y="2374900"/>
              <a:ext cx="2106613" cy="2108200"/>
              <a:chOff x="2447052" y="2411901"/>
              <a:chExt cx="2350926" cy="2350926"/>
            </a:xfrm>
          </p:grpSpPr>
          <p:sp>
            <p:nvSpPr>
              <p:cNvPr id="17" name="Oval 16"/>
              <p:cNvSpPr/>
              <p:nvPr/>
            </p:nvSpPr>
            <p:spPr>
              <a:xfrm>
                <a:off x="2447052" y="2411901"/>
                <a:ext cx="2350926" cy="2350926"/>
              </a:xfrm>
              <a:prstGeom prst="ellipse">
                <a:avLst/>
              </a:prstGeom>
              <a:gradFill>
                <a:gsLst>
                  <a:gs pos="0">
                    <a:schemeClr val="accent1">
                      <a:alpha val="50000"/>
                    </a:schemeClr>
                  </a:gs>
                  <a:gs pos="99000">
                    <a:schemeClr val="accent2">
                      <a:alpha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8" name="Oval 17"/>
              <p:cNvSpPr/>
              <p:nvPr/>
            </p:nvSpPr>
            <p:spPr>
              <a:xfrm>
                <a:off x="2633072" y="2597780"/>
                <a:ext cx="1978887" cy="1979168"/>
              </a:xfrm>
              <a:prstGeom prst="ellipse">
                <a:avLst/>
              </a:prstGeom>
              <a:gradFill>
                <a:gsLst>
                  <a:gs pos="0">
                    <a:schemeClr val="accent1">
                      <a:alpha val="70000"/>
                    </a:schemeClr>
                  </a:gs>
                  <a:gs pos="99000">
                    <a:schemeClr val="accent2">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9" name="Oval 18"/>
              <p:cNvSpPr/>
              <p:nvPr/>
            </p:nvSpPr>
            <p:spPr>
              <a:xfrm>
                <a:off x="2843892" y="2810214"/>
                <a:ext cx="1557245" cy="1554302"/>
              </a:xfrm>
              <a:prstGeom prst="ellipse">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31" name="TextBox 30"/>
            <p:cNvSpPr txBox="1">
              <a:spLocks noChangeArrowheads="1"/>
            </p:cNvSpPr>
            <p:nvPr/>
          </p:nvSpPr>
          <p:spPr bwMode="auto">
            <a:xfrm>
              <a:off x="2719388" y="2967038"/>
              <a:ext cx="1671637"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algn="ctr" eaLnBrk="1" hangingPunct="1">
                <a:lnSpc>
                  <a:spcPct val="150000"/>
                </a:lnSpc>
              </a:pPr>
              <a:r>
                <a:rPr lang="en-US" altLang="en-US" b="1" dirty="0">
                  <a:solidFill>
                    <a:schemeClr val="bg1"/>
                  </a:solidFill>
                  <a:latin typeface="+mj-lt"/>
                  <a:ea typeface="Lato Light" panose="020F0302020204030203" pitchFamily="34" charset="0"/>
                  <a:cs typeface="Lato Light" panose="020F0302020204030203" pitchFamily="34" charset="0"/>
                </a:rPr>
                <a:t>Our Main Studio</a:t>
              </a:r>
            </a:p>
          </p:txBody>
        </p:sp>
      </p:grpSp>
      <p:grpSp>
        <p:nvGrpSpPr>
          <p:cNvPr id="28" name="Group 27"/>
          <p:cNvGrpSpPr/>
          <p:nvPr/>
        </p:nvGrpSpPr>
        <p:grpSpPr>
          <a:xfrm>
            <a:off x="10702926" y="572173"/>
            <a:ext cx="747712" cy="259556"/>
            <a:chOff x="10702926" y="572173"/>
            <a:chExt cx="747712" cy="259556"/>
          </a:xfrm>
        </p:grpSpPr>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30" name="Rectangle 29"/>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791728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667" r="16667"/>
          <a:stretch>
            <a:fillRect/>
          </a:stretch>
        </p:blipFill>
        <p:spPr/>
      </p:pic>
      <p:sp>
        <p:nvSpPr>
          <p:cNvPr id="10" name="Rounded Rectangle 9"/>
          <p:cNvSpPr/>
          <p:nvPr/>
        </p:nvSpPr>
        <p:spPr>
          <a:xfrm>
            <a:off x="609600" y="3357384"/>
            <a:ext cx="5622925" cy="1268412"/>
          </a:xfrm>
          <a:prstGeom prst="roundRect">
            <a:avLst>
              <a:gd name="adj" fmla="val 50000"/>
            </a:avLst>
          </a:prstGeom>
          <a:solidFill>
            <a:schemeClr val="bg1"/>
          </a:solidFill>
          <a:ln>
            <a:noFill/>
          </a:ln>
          <a:effectLst>
            <a:outerShdw blurRad="3810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Freeform 16"/>
          <p:cNvSpPr/>
          <p:nvPr/>
        </p:nvSpPr>
        <p:spPr>
          <a:xfrm flipH="1">
            <a:off x="0" y="6043613"/>
            <a:ext cx="804863"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50"/>
          <p:cNvSpPr>
            <a:spLocks noChangeArrowheads="1"/>
          </p:cNvSpPr>
          <p:nvPr/>
        </p:nvSpPr>
        <p:spPr bwMode="auto">
          <a:xfrm>
            <a:off x="609600" y="998359"/>
            <a:ext cx="38846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How Become an Artist?</a:t>
            </a:r>
          </a:p>
        </p:txBody>
      </p:sp>
      <p:sp>
        <p:nvSpPr>
          <p:cNvPr id="22" name="Freeform 1408"/>
          <p:cNvSpPr>
            <a:spLocks noEditPoints="1"/>
          </p:cNvSpPr>
          <p:nvPr/>
        </p:nvSpPr>
        <p:spPr bwMode="auto">
          <a:xfrm>
            <a:off x="941387" y="4963934"/>
            <a:ext cx="271463" cy="279400"/>
          </a:xfrm>
          <a:custGeom>
            <a:avLst/>
            <a:gdLst>
              <a:gd name="T0" fmla="*/ 81 w 84"/>
              <a:gd name="T1" fmla="*/ 1 h 89"/>
              <a:gd name="T2" fmla="*/ 78 w 84"/>
              <a:gd name="T3" fmla="*/ 0 h 89"/>
              <a:gd name="T4" fmla="*/ 28 w 84"/>
              <a:gd name="T5" fmla="*/ 20 h 89"/>
              <a:gd name="T6" fmla="*/ 25 w 84"/>
              <a:gd name="T7" fmla="*/ 25 h 89"/>
              <a:gd name="T8" fmla="*/ 25 w 84"/>
              <a:gd name="T9" fmla="*/ 55 h 89"/>
              <a:gd name="T10" fmla="*/ 17 w 84"/>
              <a:gd name="T11" fmla="*/ 54 h 89"/>
              <a:gd name="T12" fmla="*/ 11 w 84"/>
              <a:gd name="T13" fmla="*/ 55 h 89"/>
              <a:gd name="T14" fmla="*/ 1 w 84"/>
              <a:gd name="T15" fmla="*/ 65 h 89"/>
              <a:gd name="T16" fmla="*/ 0 w 84"/>
              <a:gd name="T17" fmla="*/ 71 h 89"/>
              <a:gd name="T18" fmla="*/ 5 w 84"/>
              <a:gd name="T19" fmla="*/ 84 h 89"/>
              <a:gd name="T20" fmla="*/ 17 w 84"/>
              <a:gd name="T21" fmla="*/ 89 h 89"/>
              <a:gd name="T22" fmla="*/ 23 w 84"/>
              <a:gd name="T23" fmla="*/ 87 h 89"/>
              <a:gd name="T24" fmla="*/ 33 w 84"/>
              <a:gd name="T25" fmla="*/ 78 h 89"/>
              <a:gd name="T26" fmla="*/ 34 w 84"/>
              <a:gd name="T27" fmla="*/ 28 h 89"/>
              <a:gd name="T28" fmla="*/ 74 w 84"/>
              <a:gd name="T29" fmla="*/ 41 h 89"/>
              <a:gd name="T30" fmla="*/ 70 w 84"/>
              <a:gd name="T31" fmla="*/ 39 h 89"/>
              <a:gd name="T32" fmla="*/ 67 w 84"/>
              <a:gd name="T33" fmla="*/ 39 h 89"/>
              <a:gd name="T34" fmla="*/ 54 w 84"/>
              <a:gd name="T35" fmla="*/ 44 h 89"/>
              <a:gd name="T36" fmla="*/ 49 w 84"/>
              <a:gd name="T37" fmla="*/ 57 h 89"/>
              <a:gd name="T38" fmla="*/ 51 w 84"/>
              <a:gd name="T39" fmla="*/ 63 h 89"/>
              <a:gd name="T40" fmla="*/ 60 w 84"/>
              <a:gd name="T41" fmla="*/ 73 h 89"/>
              <a:gd name="T42" fmla="*/ 67 w 84"/>
              <a:gd name="T43" fmla="*/ 74 h 89"/>
              <a:gd name="T44" fmla="*/ 79 w 84"/>
              <a:gd name="T45" fmla="*/ 69 h 89"/>
              <a:gd name="T46" fmla="*/ 84 w 84"/>
              <a:gd name="T47" fmla="*/ 57 h 89"/>
              <a:gd name="T48" fmla="*/ 84 w 84"/>
              <a:gd name="T49" fmla="*/ 5 h 89"/>
              <a:gd name="T50" fmla="*/ 81 w 84"/>
              <a:gd name="T51" fmla="*/ 1 h 89"/>
              <a:gd name="T52" fmla="*/ 17 w 84"/>
              <a:gd name="T53" fmla="*/ 79 h 89"/>
              <a:gd name="T54" fmla="*/ 15 w 84"/>
              <a:gd name="T55" fmla="*/ 79 h 89"/>
              <a:gd name="T56" fmla="*/ 10 w 84"/>
              <a:gd name="T57" fmla="*/ 74 h 89"/>
              <a:gd name="T58" fmla="*/ 10 w 84"/>
              <a:gd name="T59" fmla="*/ 71 h 89"/>
              <a:gd name="T60" fmla="*/ 12 w 84"/>
              <a:gd name="T61" fmla="*/ 66 h 89"/>
              <a:gd name="T62" fmla="*/ 17 w 84"/>
              <a:gd name="T63" fmla="*/ 64 h 89"/>
              <a:gd name="T64" fmla="*/ 20 w 84"/>
              <a:gd name="T65" fmla="*/ 64 h 89"/>
              <a:gd name="T66" fmla="*/ 25 w 84"/>
              <a:gd name="T67" fmla="*/ 69 h 89"/>
              <a:gd name="T68" fmla="*/ 25 w 84"/>
              <a:gd name="T69" fmla="*/ 71 h 89"/>
              <a:gd name="T70" fmla="*/ 22 w 84"/>
              <a:gd name="T71" fmla="*/ 76 h 89"/>
              <a:gd name="T72" fmla="*/ 17 w 84"/>
              <a:gd name="T73" fmla="*/ 79 h 89"/>
              <a:gd name="T74" fmla="*/ 67 w 84"/>
              <a:gd name="T75" fmla="*/ 64 h 89"/>
              <a:gd name="T76" fmla="*/ 64 w 84"/>
              <a:gd name="T77" fmla="*/ 64 h 89"/>
              <a:gd name="T78" fmla="*/ 59 w 84"/>
              <a:gd name="T79" fmla="*/ 59 h 89"/>
              <a:gd name="T80" fmla="*/ 59 w 84"/>
              <a:gd name="T81" fmla="*/ 57 h 89"/>
              <a:gd name="T82" fmla="*/ 62 w 84"/>
              <a:gd name="T83" fmla="*/ 52 h 89"/>
              <a:gd name="T84" fmla="*/ 67 w 84"/>
              <a:gd name="T85" fmla="*/ 49 h 89"/>
              <a:gd name="T86" fmla="*/ 69 w 84"/>
              <a:gd name="T87" fmla="*/ 49 h 89"/>
              <a:gd name="T88" fmla="*/ 74 w 84"/>
              <a:gd name="T89" fmla="*/ 54 h 89"/>
              <a:gd name="T90" fmla="*/ 74 w 84"/>
              <a:gd name="T91" fmla="*/ 57 h 89"/>
              <a:gd name="T92" fmla="*/ 71 w 84"/>
              <a:gd name="T93" fmla="*/ 61 h 89"/>
              <a:gd name="T94" fmla="*/ 67 w 84"/>
              <a:gd name="T95"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 h="89">
                <a:moveTo>
                  <a:pt x="81" y="1"/>
                </a:moveTo>
                <a:lnTo>
                  <a:pt x="81" y="1"/>
                </a:lnTo>
                <a:lnTo>
                  <a:pt x="79" y="0"/>
                </a:lnTo>
                <a:lnTo>
                  <a:pt x="78" y="0"/>
                </a:lnTo>
                <a:lnTo>
                  <a:pt x="28" y="20"/>
                </a:lnTo>
                <a:lnTo>
                  <a:pt x="28" y="20"/>
                </a:lnTo>
                <a:lnTo>
                  <a:pt x="26" y="22"/>
                </a:lnTo>
                <a:lnTo>
                  <a:pt x="25" y="25"/>
                </a:lnTo>
                <a:lnTo>
                  <a:pt x="25" y="55"/>
                </a:lnTo>
                <a:lnTo>
                  <a:pt x="25" y="55"/>
                </a:lnTo>
                <a:lnTo>
                  <a:pt x="21" y="54"/>
                </a:lnTo>
                <a:lnTo>
                  <a:pt x="17" y="54"/>
                </a:lnTo>
                <a:lnTo>
                  <a:pt x="17" y="54"/>
                </a:lnTo>
                <a:lnTo>
                  <a:pt x="11" y="55"/>
                </a:lnTo>
                <a:lnTo>
                  <a:pt x="5" y="59"/>
                </a:lnTo>
                <a:lnTo>
                  <a:pt x="1" y="65"/>
                </a:lnTo>
                <a:lnTo>
                  <a:pt x="0" y="71"/>
                </a:lnTo>
                <a:lnTo>
                  <a:pt x="0" y="71"/>
                </a:lnTo>
                <a:lnTo>
                  <a:pt x="1" y="78"/>
                </a:lnTo>
                <a:lnTo>
                  <a:pt x="5" y="84"/>
                </a:lnTo>
                <a:lnTo>
                  <a:pt x="11" y="87"/>
                </a:lnTo>
                <a:lnTo>
                  <a:pt x="17" y="89"/>
                </a:lnTo>
                <a:lnTo>
                  <a:pt x="17" y="89"/>
                </a:lnTo>
                <a:lnTo>
                  <a:pt x="23" y="87"/>
                </a:lnTo>
                <a:lnTo>
                  <a:pt x="30" y="84"/>
                </a:lnTo>
                <a:lnTo>
                  <a:pt x="33" y="78"/>
                </a:lnTo>
                <a:lnTo>
                  <a:pt x="34" y="71"/>
                </a:lnTo>
                <a:lnTo>
                  <a:pt x="34" y="28"/>
                </a:lnTo>
                <a:lnTo>
                  <a:pt x="74" y="12"/>
                </a:lnTo>
                <a:lnTo>
                  <a:pt x="74" y="41"/>
                </a:lnTo>
                <a:lnTo>
                  <a:pt x="74" y="41"/>
                </a:lnTo>
                <a:lnTo>
                  <a:pt x="70" y="39"/>
                </a:lnTo>
                <a:lnTo>
                  <a:pt x="67" y="39"/>
                </a:lnTo>
                <a:lnTo>
                  <a:pt x="67" y="39"/>
                </a:lnTo>
                <a:lnTo>
                  <a:pt x="60" y="41"/>
                </a:lnTo>
                <a:lnTo>
                  <a:pt x="54" y="44"/>
                </a:lnTo>
                <a:lnTo>
                  <a:pt x="51" y="50"/>
                </a:lnTo>
                <a:lnTo>
                  <a:pt x="49" y="57"/>
                </a:lnTo>
                <a:lnTo>
                  <a:pt x="49" y="57"/>
                </a:lnTo>
                <a:lnTo>
                  <a:pt x="51" y="63"/>
                </a:lnTo>
                <a:lnTo>
                  <a:pt x="54" y="69"/>
                </a:lnTo>
                <a:lnTo>
                  <a:pt x="60" y="73"/>
                </a:lnTo>
                <a:lnTo>
                  <a:pt x="67" y="74"/>
                </a:lnTo>
                <a:lnTo>
                  <a:pt x="67" y="74"/>
                </a:lnTo>
                <a:lnTo>
                  <a:pt x="73" y="73"/>
                </a:lnTo>
                <a:lnTo>
                  <a:pt x="79" y="69"/>
                </a:lnTo>
                <a:lnTo>
                  <a:pt x="83" y="63"/>
                </a:lnTo>
                <a:lnTo>
                  <a:pt x="84" y="57"/>
                </a:lnTo>
                <a:lnTo>
                  <a:pt x="84" y="5"/>
                </a:lnTo>
                <a:lnTo>
                  <a:pt x="84" y="5"/>
                </a:lnTo>
                <a:lnTo>
                  <a:pt x="84" y="2"/>
                </a:lnTo>
                <a:lnTo>
                  <a:pt x="81" y="1"/>
                </a:lnTo>
                <a:lnTo>
                  <a:pt x="81" y="1"/>
                </a:lnTo>
                <a:close/>
                <a:moveTo>
                  <a:pt x="17" y="79"/>
                </a:moveTo>
                <a:lnTo>
                  <a:pt x="17" y="79"/>
                </a:lnTo>
                <a:lnTo>
                  <a:pt x="15" y="79"/>
                </a:lnTo>
                <a:lnTo>
                  <a:pt x="12" y="76"/>
                </a:lnTo>
                <a:lnTo>
                  <a:pt x="10" y="74"/>
                </a:lnTo>
                <a:lnTo>
                  <a:pt x="10" y="71"/>
                </a:lnTo>
                <a:lnTo>
                  <a:pt x="10" y="71"/>
                </a:lnTo>
                <a:lnTo>
                  <a:pt x="10" y="69"/>
                </a:lnTo>
                <a:lnTo>
                  <a:pt x="12" y="66"/>
                </a:lnTo>
                <a:lnTo>
                  <a:pt x="15" y="64"/>
                </a:lnTo>
                <a:lnTo>
                  <a:pt x="17" y="64"/>
                </a:lnTo>
                <a:lnTo>
                  <a:pt x="17" y="64"/>
                </a:lnTo>
                <a:lnTo>
                  <a:pt x="20" y="64"/>
                </a:lnTo>
                <a:lnTo>
                  <a:pt x="22" y="66"/>
                </a:lnTo>
                <a:lnTo>
                  <a:pt x="25" y="69"/>
                </a:lnTo>
                <a:lnTo>
                  <a:pt x="25" y="71"/>
                </a:lnTo>
                <a:lnTo>
                  <a:pt x="25" y="71"/>
                </a:lnTo>
                <a:lnTo>
                  <a:pt x="25" y="74"/>
                </a:lnTo>
                <a:lnTo>
                  <a:pt x="22" y="76"/>
                </a:lnTo>
                <a:lnTo>
                  <a:pt x="20" y="79"/>
                </a:lnTo>
                <a:lnTo>
                  <a:pt x="17" y="79"/>
                </a:lnTo>
                <a:lnTo>
                  <a:pt x="17" y="79"/>
                </a:lnTo>
                <a:close/>
                <a:moveTo>
                  <a:pt x="67" y="64"/>
                </a:moveTo>
                <a:lnTo>
                  <a:pt x="67" y="64"/>
                </a:lnTo>
                <a:lnTo>
                  <a:pt x="64" y="64"/>
                </a:lnTo>
                <a:lnTo>
                  <a:pt x="62" y="61"/>
                </a:lnTo>
                <a:lnTo>
                  <a:pt x="59" y="59"/>
                </a:lnTo>
                <a:lnTo>
                  <a:pt x="59" y="57"/>
                </a:lnTo>
                <a:lnTo>
                  <a:pt x="59" y="57"/>
                </a:lnTo>
                <a:lnTo>
                  <a:pt x="59" y="54"/>
                </a:lnTo>
                <a:lnTo>
                  <a:pt x="62" y="52"/>
                </a:lnTo>
                <a:lnTo>
                  <a:pt x="64" y="49"/>
                </a:lnTo>
                <a:lnTo>
                  <a:pt x="67" y="49"/>
                </a:lnTo>
                <a:lnTo>
                  <a:pt x="67" y="49"/>
                </a:lnTo>
                <a:lnTo>
                  <a:pt x="69" y="49"/>
                </a:lnTo>
                <a:lnTo>
                  <a:pt x="71" y="52"/>
                </a:lnTo>
                <a:lnTo>
                  <a:pt x="74" y="54"/>
                </a:lnTo>
                <a:lnTo>
                  <a:pt x="74" y="57"/>
                </a:lnTo>
                <a:lnTo>
                  <a:pt x="74" y="57"/>
                </a:lnTo>
                <a:lnTo>
                  <a:pt x="74" y="59"/>
                </a:lnTo>
                <a:lnTo>
                  <a:pt x="71" y="61"/>
                </a:lnTo>
                <a:lnTo>
                  <a:pt x="69" y="64"/>
                </a:lnTo>
                <a:lnTo>
                  <a:pt x="67" y="64"/>
                </a:lnTo>
                <a:lnTo>
                  <a:pt x="67" y="64"/>
                </a:lnTo>
                <a:close/>
              </a:path>
            </a:pathLst>
          </a:custGeom>
          <a:gradFill>
            <a:gsLst>
              <a:gs pos="0">
                <a:schemeClr val="accent1"/>
              </a:gs>
              <a:gs pos="99000">
                <a:schemeClr val="accent2"/>
              </a:gs>
            </a:gsLst>
            <a:lin ang="2700000" scaled="1"/>
          </a:grad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nvGrpSpPr>
          <p:cNvPr id="23" name="Group 22"/>
          <p:cNvGrpSpPr/>
          <p:nvPr/>
        </p:nvGrpSpPr>
        <p:grpSpPr>
          <a:xfrm>
            <a:off x="1033801" y="3806689"/>
            <a:ext cx="419867" cy="368970"/>
            <a:chOff x="3589223" y="1793025"/>
            <a:chExt cx="187511" cy="164781"/>
          </a:xfrm>
          <a:gradFill>
            <a:gsLst>
              <a:gs pos="0">
                <a:schemeClr val="accent1"/>
              </a:gs>
              <a:gs pos="99000">
                <a:schemeClr val="accent2"/>
              </a:gs>
            </a:gsLst>
            <a:lin ang="2700000" scaled="1"/>
          </a:gradFill>
        </p:grpSpPr>
        <p:sp>
          <p:nvSpPr>
            <p:cNvPr id="24" name="Freeform 1401"/>
            <p:cNvSpPr>
              <a:spLocks noEditPoints="1"/>
            </p:cNvSpPr>
            <p:nvPr/>
          </p:nvSpPr>
          <p:spPr bwMode="auto">
            <a:xfrm>
              <a:off x="3589223" y="1793025"/>
              <a:ext cx="102278" cy="164781"/>
            </a:xfrm>
            <a:custGeom>
              <a:avLst/>
              <a:gdLst>
                <a:gd name="T0" fmla="*/ 48 w 54"/>
                <a:gd name="T1" fmla="*/ 1 h 89"/>
                <a:gd name="T2" fmla="*/ 48 w 54"/>
                <a:gd name="T3" fmla="*/ 1 h 89"/>
                <a:gd name="T4" fmla="*/ 45 w 54"/>
                <a:gd name="T5" fmla="*/ 0 h 89"/>
                <a:gd name="T6" fmla="*/ 42 w 54"/>
                <a:gd name="T7" fmla="*/ 0 h 89"/>
                <a:gd name="T8" fmla="*/ 39 w 54"/>
                <a:gd name="T9" fmla="*/ 1 h 89"/>
                <a:gd name="T10" fmla="*/ 37 w 54"/>
                <a:gd name="T11" fmla="*/ 2 h 89"/>
                <a:gd name="T12" fmla="*/ 22 w 54"/>
                <a:gd name="T13" fmla="*/ 25 h 89"/>
                <a:gd name="T14" fmla="*/ 10 w 54"/>
                <a:gd name="T15" fmla="*/ 25 h 89"/>
                <a:gd name="T16" fmla="*/ 10 w 54"/>
                <a:gd name="T17" fmla="*/ 25 h 89"/>
                <a:gd name="T18" fmla="*/ 6 w 54"/>
                <a:gd name="T19" fmla="*/ 26 h 89"/>
                <a:gd name="T20" fmla="*/ 2 w 54"/>
                <a:gd name="T21" fmla="*/ 27 h 89"/>
                <a:gd name="T22" fmla="*/ 1 w 54"/>
                <a:gd name="T23" fmla="*/ 31 h 89"/>
                <a:gd name="T24" fmla="*/ 0 w 54"/>
                <a:gd name="T25" fmla="*/ 34 h 89"/>
                <a:gd name="T26" fmla="*/ 0 w 54"/>
                <a:gd name="T27" fmla="*/ 54 h 89"/>
                <a:gd name="T28" fmla="*/ 0 w 54"/>
                <a:gd name="T29" fmla="*/ 54 h 89"/>
                <a:gd name="T30" fmla="*/ 1 w 54"/>
                <a:gd name="T31" fmla="*/ 58 h 89"/>
                <a:gd name="T32" fmla="*/ 2 w 54"/>
                <a:gd name="T33" fmla="*/ 61 h 89"/>
                <a:gd name="T34" fmla="*/ 6 w 54"/>
                <a:gd name="T35" fmla="*/ 63 h 89"/>
                <a:gd name="T36" fmla="*/ 10 w 54"/>
                <a:gd name="T37" fmla="*/ 64 h 89"/>
                <a:gd name="T38" fmla="*/ 22 w 54"/>
                <a:gd name="T39" fmla="*/ 64 h 89"/>
                <a:gd name="T40" fmla="*/ 37 w 54"/>
                <a:gd name="T41" fmla="*/ 85 h 89"/>
                <a:gd name="T42" fmla="*/ 37 w 54"/>
                <a:gd name="T43" fmla="*/ 85 h 89"/>
                <a:gd name="T44" fmla="*/ 41 w 54"/>
                <a:gd name="T45" fmla="*/ 87 h 89"/>
                <a:gd name="T46" fmla="*/ 44 w 54"/>
                <a:gd name="T47" fmla="*/ 89 h 89"/>
                <a:gd name="T48" fmla="*/ 44 w 54"/>
                <a:gd name="T49" fmla="*/ 89 h 89"/>
                <a:gd name="T50" fmla="*/ 48 w 54"/>
                <a:gd name="T51" fmla="*/ 87 h 89"/>
                <a:gd name="T52" fmla="*/ 48 w 54"/>
                <a:gd name="T53" fmla="*/ 87 h 89"/>
                <a:gd name="T54" fmla="*/ 50 w 54"/>
                <a:gd name="T55" fmla="*/ 86 h 89"/>
                <a:gd name="T56" fmla="*/ 53 w 54"/>
                <a:gd name="T57" fmla="*/ 84 h 89"/>
                <a:gd name="T58" fmla="*/ 54 w 54"/>
                <a:gd name="T59" fmla="*/ 81 h 89"/>
                <a:gd name="T60" fmla="*/ 54 w 54"/>
                <a:gd name="T61" fmla="*/ 79 h 89"/>
                <a:gd name="T62" fmla="*/ 54 w 54"/>
                <a:gd name="T63" fmla="*/ 10 h 89"/>
                <a:gd name="T64" fmla="*/ 54 w 54"/>
                <a:gd name="T65" fmla="*/ 10 h 89"/>
                <a:gd name="T66" fmla="*/ 54 w 54"/>
                <a:gd name="T67" fmla="*/ 7 h 89"/>
                <a:gd name="T68" fmla="*/ 53 w 54"/>
                <a:gd name="T69" fmla="*/ 5 h 89"/>
                <a:gd name="T70" fmla="*/ 50 w 54"/>
                <a:gd name="T71" fmla="*/ 2 h 89"/>
                <a:gd name="T72" fmla="*/ 48 w 54"/>
                <a:gd name="T73" fmla="*/ 1 h 89"/>
                <a:gd name="T74" fmla="*/ 48 w 54"/>
                <a:gd name="T75" fmla="*/ 1 h 89"/>
                <a:gd name="T76" fmla="*/ 27 w 54"/>
                <a:gd name="T77" fmla="*/ 54 h 89"/>
                <a:gd name="T78" fmla="*/ 10 w 54"/>
                <a:gd name="T79" fmla="*/ 54 h 89"/>
                <a:gd name="T80" fmla="*/ 10 w 54"/>
                <a:gd name="T81" fmla="*/ 34 h 89"/>
                <a:gd name="T82" fmla="*/ 27 w 54"/>
                <a:gd name="T83" fmla="*/ 34 h 89"/>
                <a:gd name="T84" fmla="*/ 44 w 54"/>
                <a:gd name="T85" fmla="*/ 10 h 89"/>
                <a:gd name="T86" fmla="*/ 44 w 54"/>
                <a:gd name="T87" fmla="*/ 79 h 89"/>
                <a:gd name="T88" fmla="*/ 27 w 54"/>
                <a:gd name="T89"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89">
                  <a:moveTo>
                    <a:pt x="48" y="1"/>
                  </a:moveTo>
                  <a:lnTo>
                    <a:pt x="48" y="1"/>
                  </a:lnTo>
                  <a:lnTo>
                    <a:pt x="45" y="0"/>
                  </a:lnTo>
                  <a:lnTo>
                    <a:pt x="42" y="0"/>
                  </a:lnTo>
                  <a:lnTo>
                    <a:pt x="39" y="1"/>
                  </a:lnTo>
                  <a:lnTo>
                    <a:pt x="37" y="2"/>
                  </a:lnTo>
                  <a:lnTo>
                    <a:pt x="22" y="25"/>
                  </a:lnTo>
                  <a:lnTo>
                    <a:pt x="10" y="25"/>
                  </a:lnTo>
                  <a:lnTo>
                    <a:pt x="10" y="25"/>
                  </a:lnTo>
                  <a:lnTo>
                    <a:pt x="6" y="26"/>
                  </a:lnTo>
                  <a:lnTo>
                    <a:pt x="2" y="27"/>
                  </a:lnTo>
                  <a:lnTo>
                    <a:pt x="1" y="31"/>
                  </a:lnTo>
                  <a:lnTo>
                    <a:pt x="0" y="34"/>
                  </a:lnTo>
                  <a:lnTo>
                    <a:pt x="0" y="54"/>
                  </a:lnTo>
                  <a:lnTo>
                    <a:pt x="0" y="54"/>
                  </a:lnTo>
                  <a:lnTo>
                    <a:pt x="1" y="58"/>
                  </a:lnTo>
                  <a:lnTo>
                    <a:pt x="2" y="61"/>
                  </a:lnTo>
                  <a:lnTo>
                    <a:pt x="6" y="63"/>
                  </a:lnTo>
                  <a:lnTo>
                    <a:pt x="10" y="64"/>
                  </a:lnTo>
                  <a:lnTo>
                    <a:pt x="22" y="64"/>
                  </a:lnTo>
                  <a:lnTo>
                    <a:pt x="37" y="85"/>
                  </a:lnTo>
                  <a:lnTo>
                    <a:pt x="37" y="85"/>
                  </a:lnTo>
                  <a:lnTo>
                    <a:pt x="41" y="87"/>
                  </a:lnTo>
                  <a:lnTo>
                    <a:pt x="44" y="89"/>
                  </a:lnTo>
                  <a:lnTo>
                    <a:pt x="44" y="89"/>
                  </a:lnTo>
                  <a:lnTo>
                    <a:pt x="48" y="87"/>
                  </a:lnTo>
                  <a:lnTo>
                    <a:pt x="48" y="87"/>
                  </a:lnTo>
                  <a:lnTo>
                    <a:pt x="50" y="86"/>
                  </a:lnTo>
                  <a:lnTo>
                    <a:pt x="53" y="84"/>
                  </a:lnTo>
                  <a:lnTo>
                    <a:pt x="54" y="81"/>
                  </a:lnTo>
                  <a:lnTo>
                    <a:pt x="54" y="79"/>
                  </a:lnTo>
                  <a:lnTo>
                    <a:pt x="54" y="10"/>
                  </a:lnTo>
                  <a:lnTo>
                    <a:pt x="54" y="10"/>
                  </a:lnTo>
                  <a:lnTo>
                    <a:pt x="54" y="7"/>
                  </a:lnTo>
                  <a:lnTo>
                    <a:pt x="53" y="5"/>
                  </a:lnTo>
                  <a:lnTo>
                    <a:pt x="50" y="2"/>
                  </a:lnTo>
                  <a:lnTo>
                    <a:pt x="48" y="1"/>
                  </a:lnTo>
                  <a:lnTo>
                    <a:pt x="48" y="1"/>
                  </a:lnTo>
                  <a:close/>
                  <a:moveTo>
                    <a:pt x="27" y="54"/>
                  </a:moveTo>
                  <a:lnTo>
                    <a:pt x="10" y="54"/>
                  </a:lnTo>
                  <a:lnTo>
                    <a:pt x="10" y="34"/>
                  </a:lnTo>
                  <a:lnTo>
                    <a:pt x="27" y="34"/>
                  </a:lnTo>
                  <a:lnTo>
                    <a:pt x="44" y="10"/>
                  </a:lnTo>
                  <a:lnTo>
                    <a:pt x="44" y="79"/>
                  </a:lnTo>
                  <a:lnTo>
                    <a:pt x="27" y="5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25" name="Freeform 1402"/>
            <p:cNvSpPr>
              <a:spLocks/>
            </p:cNvSpPr>
            <p:nvPr/>
          </p:nvSpPr>
          <p:spPr bwMode="auto">
            <a:xfrm>
              <a:off x="3708548" y="1798711"/>
              <a:ext cx="68186" cy="130689"/>
            </a:xfrm>
            <a:custGeom>
              <a:avLst/>
              <a:gdLst>
                <a:gd name="T0" fmla="*/ 0 w 34"/>
                <a:gd name="T1" fmla="*/ 0 h 69"/>
                <a:gd name="T2" fmla="*/ 0 w 34"/>
                <a:gd name="T3" fmla="*/ 10 h 69"/>
                <a:gd name="T4" fmla="*/ 0 w 34"/>
                <a:gd name="T5" fmla="*/ 10 h 69"/>
                <a:gd name="T6" fmla="*/ 5 w 34"/>
                <a:gd name="T7" fmla="*/ 10 h 69"/>
                <a:gd name="T8" fmla="*/ 10 w 34"/>
                <a:gd name="T9" fmla="*/ 12 h 69"/>
                <a:gd name="T10" fmla="*/ 14 w 34"/>
                <a:gd name="T11" fmla="*/ 13 h 69"/>
                <a:gd name="T12" fmla="*/ 17 w 34"/>
                <a:gd name="T13" fmla="*/ 17 h 69"/>
                <a:gd name="T14" fmla="*/ 21 w 34"/>
                <a:gd name="T15" fmla="*/ 21 h 69"/>
                <a:gd name="T16" fmla="*/ 22 w 34"/>
                <a:gd name="T17" fmla="*/ 24 h 69"/>
                <a:gd name="T18" fmla="*/ 25 w 34"/>
                <a:gd name="T19" fmla="*/ 29 h 69"/>
                <a:gd name="T20" fmla="*/ 25 w 34"/>
                <a:gd name="T21" fmla="*/ 34 h 69"/>
                <a:gd name="T22" fmla="*/ 25 w 34"/>
                <a:gd name="T23" fmla="*/ 34 h 69"/>
                <a:gd name="T24" fmla="*/ 25 w 34"/>
                <a:gd name="T25" fmla="*/ 39 h 69"/>
                <a:gd name="T26" fmla="*/ 22 w 34"/>
                <a:gd name="T27" fmla="*/ 44 h 69"/>
                <a:gd name="T28" fmla="*/ 21 w 34"/>
                <a:gd name="T29" fmla="*/ 48 h 69"/>
                <a:gd name="T30" fmla="*/ 17 w 34"/>
                <a:gd name="T31" fmla="*/ 52 h 69"/>
                <a:gd name="T32" fmla="*/ 14 w 34"/>
                <a:gd name="T33" fmla="*/ 55 h 69"/>
                <a:gd name="T34" fmla="*/ 10 w 34"/>
                <a:gd name="T35" fmla="*/ 56 h 69"/>
                <a:gd name="T36" fmla="*/ 5 w 34"/>
                <a:gd name="T37" fmla="*/ 59 h 69"/>
                <a:gd name="T38" fmla="*/ 0 w 34"/>
                <a:gd name="T39" fmla="*/ 59 h 69"/>
                <a:gd name="T40" fmla="*/ 0 w 34"/>
                <a:gd name="T41" fmla="*/ 69 h 69"/>
                <a:gd name="T42" fmla="*/ 0 w 34"/>
                <a:gd name="T43" fmla="*/ 69 h 69"/>
                <a:gd name="T44" fmla="*/ 7 w 34"/>
                <a:gd name="T45" fmla="*/ 68 h 69"/>
                <a:gd name="T46" fmla="*/ 14 w 34"/>
                <a:gd name="T47" fmla="*/ 66 h 69"/>
                <a:gd name="T48" fmla="*/ 20 w 34"/>
                <a:gd name="T49" fmla="*/ 63 h 69"/>
                <a:gd name="T50" fmla="*/ 25 w 34"/>
                <a:gd name="T51" fmla="*/ 59 h 69"/>
                <a:gd name="T52" fmla="*/ 28 w 34"/>
                <a:gd name="T53" fmla="*/ 54 h 69"/>
                <a:gd name="T54" fmla="*/ 32 w 34"/>
                <a:gd name="T55" fmla="*/ 48 h 69"/>
                <a:gd name="T56" fmla="*/ 33 w 34"/>
                <a:gd name="T57" fmla="*/ 42 h 69"/>
                <a:gd name="T58" fmla="*/ 34 w 34"/>
                <a:gd name="T59" fmla="*/ 34 h 69"/>
                <a:gd name="T60" fmla="*/ 34 w 34"/>
                <a:gd name="T61" fmla="*/ 34 h 69"/>
                <a:gd name="T62" fmla="*/ 33 w 34"/>
                <a:gd name="T63" fmla="*/ 27 h 69"/>
                <a:gd name="T64" fmla="*/ 32 w 34"/>
                <a:gd name="T65" fmla="*/ 21 h 69"/>
                <a:gd name="T66" fmla="*/ 28 w 34"/>
                <a:gd name="T67" fmla="*/ 15 h 69"/>
                <a:gd name="T68" fmla="*/ 25 w 34"/>
                <a:gd name="T69" fmla="*/ 10 h 69"/>
                <a:gd name="T70" fmla="*/ 20 w 34"/>
                <a:gd name="T71" fmla="*/ 6 h 69"/>
                <a:gd name="T72" fmla="*/ 14 w 34"/>
                <a:gd name="T73" fmla="*/ 2 h 69"/>
                <a:gd name="T74" fmla="*/ 7 w 34"/>
                <a:gd name="T75" fmla="*/ 1 h 69"/>
                <a:gd name="T76" fmla="*/ 0 w 34"/>
                <a:gd name="T77" fmla="*/ 0 h 69"/>
                <a:gd name="T78" fmla="*/ 0 w 34"/>
                <a:gd name="T7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69">
                  <a:moveTo>
                    <a:pt x="0" y="0"/>
                  </a:moveTo>
                  <a:lnTo>
                    <a:pt x="0" y="10"/>
                  </a:lnTo>
                  <a:lnTo>
                    <a:pt x="0" y="10"/>
                  </a:lnTo>
                  <a:lnTo>
                    <a:pt x="5" y="10"/>
                  </a:lnTo>
                  <a:lnTo>
                    <a:pt x="10" y="12"/>
                  </a:lnTo>
                  <a:lnTo>
                    <a:pt x="14" y="13"/>
                  </a:lnTo>
                  <a:lnTo>
                    <a:pt x="17" y="17"/>
                  </a:lnTo>
                  <a:lnTo>
                    <a:pt x="21" y="21"/>
                  </a:lnTo>
                  <a:lnTo>
                    <a:pt x="22" y="24"/>
                  </a:lnTo>
                  <a:lnTo>
                    <a:pt x="25" y="29"/>
                  </a:lnTo>
                  <a:lnTo>
                    <a:pt x="25" y="34"/>
                  </a:lnTo>
                  <a:lnTo>
                    <a:pt x="25" y="34"/>
                  </a:lnTo>
                  <a:lnTo>
                    <a:pt x="25" y="39"/>
                  </a:lnTo>
                  <a:lnTo>
                    <a:pt x="22" y="44"/>
                  </a:lnTo>
                  <a:lnTo>
                    <a:pt x="21" y="48"/>
                  </a:lnTo>
                  <a:lnTo>
                    <a:pt x="17" y="52"/>
                  </a:lnTo>
                  <a:lnTo>
                    <a:pt x="14" y="55"/>
                  </a:lnTo>
                  <a:lnTo>
                    <a:pt x="10" y="56"/>
                  </a:lnTo>
                  <a:lnTo>
                    <a:pt x="5" y="59"/>
                  </a:lnTo>
                  <a:lnTo>
                    <a:pt x="0" y="59"/>
                  </a:lnTo>
                  <a:lnTo>
                    <a:pt x="0" y="69"/>
                  </a:lnTo>
                  <a:lnTo>
                    <a:pt x="0" y="69"/>
                  </a:lnTo>
                  <a:lnTo>
                    <a:pt x="7" y="68"/>
                  </a:lnTo>
                  <a:lnTo>
                    <a:pt x="14" y="66"/>
                  </a:lnTo>
                  <a:lnTo>
                    <a:pt x="20" y="63"/>
                  </a:lnTo>
                  <a:lnTo>
                    <a:pt x="25" y="59"/>
                  </a:lnTo>
                  <a:lnTo>
                    <a:pt x="28" y="54"/>
                  </a:lnTo>
                  <a:lnTo>
                    <a:pt x="32" y="48"/>
                  </a:lnTo>
                  <a:lnTo>
                    <a:pt x="33" y="42"/>
                  </a:lnTo>
                  <a:lnTo>
                    <a:pt x="34" y="34"/>
                  </a:lnTo>
                  <a:lnTo>
                    <a:pt x="34" y="34"/>
                  </a:lnTo>
                  <a:lnTo>
                    <a:pt x="33" y="27"/>
                  </a:lnTo>
                  <a:lnTo>
                    <a:pt x="32" y="21"/>
                  </a:lnTo>
                  <a:lnTo>
                    <a:pt x="28" y="15"/>
                  </a:lnTo>
                  <a:lnTo>
                    <a:pt x="25" y="10"/>
                  </a:lnTo>
                  <a:lnTo>
                    <a:pt x="20" y="6"/>
                  </a:lnTo>
                  <a:lnTo>
                    <a:pt x="14" y="2"/>
                  </a:lnTo>
                  <a:lnTo>
                    <a:pt x="7" y="1"/>
                  </a:lnTo>
                  <a:lnTo>
                    <a:pt x="0" y="0"/>
                  </a:lnTo>
                  <a:lnTo>
                    <a:pt x="0" y="0"/>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26" name="Freeform 1403"/>
            <p:cNvSpPr>
              <a:spLocks/>
            </p:cNvSpPr>
            <p:nvPr/>
          </p:nvSpPr>
          <p:spPr bwMode="auto">
            <a:xfrm>
              <a:off x="3708548" y="1838482"/>
              <a:ext cx="28411" cy="56821"/>
            </a:xfrm>
            <a:custGeom>
              <a:avLst/>
              <a:gdLst>
                <a:gd name="T0" fmla="*/ 15 w 15"/>
                <a:gd name="T1" fmla="*/ 14 h 29"/>
                <a:gd name="T2" fmla="*/ 15 w 15"/>
                <a:gd name="T3" fmla="*/ 14 h 29"/>
                <a:gd name="T4" fmla="*/ 14 w 15"/>
                <a:gd name="T5" fmla="*/ 8 h 29"/>
                <a:gd name="T6" fmla="*/ 10 w 15"/>
                <a:gd name="T7" fmla="*/ 4 h 29"/>
                <a:gd name="T8" fmla="*/ 6 w 15"/>
                <a:gd name="T9" fmla="*/ 1 h 29"/>
                <a:gd name="T10" fmla="*/ 0 w 15"/>
                <a:gd name="T11" fmla="*/ 0 h 29"/>
                <a:gd name="T12" fmla="*/ 0 w 15"/>
                <a:gd name="T13" fmla="*/ 9 h 29"/>
                <a:gd name="T14" fmla="*/ 0 w 15"/>
                <a:gd name="T15" fmla="*/ 9 h 29"/>
                <a:gd name="T16" fmla="*/ 2 w 15"/>
                <a:gd name="T17" fmla="*/ 9 h 29"/>
                <a:gd name="T18" fmla="*/ 4 w 15"/>
                <a:gd name="T19" fmla="*/ 11 h 29"/>
                <a:gd name="T20" fmla="*/ 5 w 15"/>
                <a:gd name="T21" fmla="*/ 12 h 29"/>
                <a:gd name="T22" fmla="*/ 5 w 15"/>
                <a:gd name="T23" fmla="*/ 14 h 29"/>
                <a:gd name="T24" fmla="*/ 5 w 15"/>
                <a:gd name="T25" fmla="*/ 14 h 29"/>
                <a:gd name="T26" fmla="*/ 5 w 15"/>
                <a:gd name="T27" fmla="*/ 17 h 29"/>
                <a:gd name="T28" fmla="*/ 4 w 15"/>
                <a:gd name="T29" fmla="*/ 18 h 29"/>
                <a:gd name="T30" fmla="*/ 2 w 15"/>
                <a:gd name="T31" fmla="*/ 19 h 29"/>
                <a:gd name="T32" fmla="*/ 0 w 15"/>
                <a:gd name="T33" fmla="*/ 19 h 29"/>
                <a:gd name="T34" fmla="*/ 0 w 15"/>
                <a:gd name="T35" fmla="*/ 29 h 29"/>
                <a:gd name="T36" fmla="*/ 0 w 15"/>
                <a:gd name="T37" fmla="*/ 29 h 29"/>
                <a:gd name="T38" fmla="*/ 6 w 15"/>
                <a:gd name="T39" fmla="*/ 28 h 29"/>
                <a:gd name="T40" fmla="*/ 10 w 15"/>
                <a:gd name="T41" fmla="*/ 24 h 29"/>
                <a:gd name="T42" fmla="*/ 14 w 15"/>
                <a:gd name="T43" fmla="*/ 20 h 29"/>
                <a:gd name="T44" fmla="*/ 15 w 15"/>
                <a:gd name="T45" fmla="*/ 14 h 29"/>
                <a:gd name="T46" fmla="*/ 15 w 15"/>
                <a:gd name="T4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9">
                  <a:moveTo>
                    <a:pt x="15" y="14"/>
                  </a:moveTo>
                  <a:lnTo>
                    <a:pt x="15" y="14"/>
                  </a:lnTo>
                  <a:lnTo>
                    <a:pt x="14" y="8"/>
                  </a:lnTo>
                  <a:lnTo>
                    <a:pt x="10" y="4"/>
                  </a:lnTo>
                  <a:lnTo>
                    <a:pt x="6" y="1"/>
                  </a:lnTo>
                  <a:lnTo>
                    <a:pt x="0" y="0"/>
                  </a:lnTo>
                  <a:lnTo>
                    <a:pt x="0" y="9"/>
                  </a:lnTo>
                  <a:lnTo>
                    <a:pt x="0" y="9"/>
                  </a:lnTo>
                  <a:lnTo>
                    <a:pt x="2" y="9"/>
                  </a:lnTo>
                  <a:lnTo>
                    <a:pt x="4" y="11"/>
                  </a:lnTo>
                  <a:lnTo>
                    <a:pt x="5" y="12"/>
                  </a:lnTo>
                  <a:lnTo>
                    <a:pt x="5" y="14"/>
                  </a:lnTo>
                  <a:lnTo>
                    <a:pt x="5" y="14"/>
                  </a:lnTo>
                  <a:lnTo>
                    <a:pt x="5" y="17"/>
                  </a:lnTo>
                  <a:lnTo>
                    <a:pt x="4" y="18"/>
                  </a:lnTo>
                  <a:lnTo>
                    <a:pt x="2" y="19"/>
                  </a:lnTo>
                  <a:lnTo>
                    <a:pt x="0" y="19"/>
                  </a:lnTo>
                  <a:lnTo>
                    <a:pt x="0" y="29"/>
                  </a:lnTo>
                  <a:lnTo>
                    <a:pt x="0" y="29"/>
                  </a:lnTo>
                  <a:lnTo>
                    <a:pt x="6" y="28"/>
                  </a:lnTo>
                  <a:lnTo>
                    <a:pt x="10" y="24"/>
                  </a:lnTo>
                  <a:lnTo>
                    <a:pt x="14" y="20"/>
                  </a:lnTo>
                  <a:lnTo>
                    <a:pt x="15" y="14"/>
                  </a:lnTo>
                  <a:lnTo>
                    <a:pt x="15" y="1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sp>
        <p:nvSpPr>
          <p:cNvPr id="27" name="TextBox 26"/>
          <p:cNvSpPr txBox="1"/>
          <p:nvPr/>
        </p:nvSpPr>
        <p:spPr>
          <a:xfrm>
            <a:off x="1365250" y="5241746"/>
            <a:ext cx="3019425"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sp>
        <p:nvSpPr>
          <p:cNvPr id="28" name="TextBox 27">
            <a:extLst>
              <a:ext uri="{FF2B5EF4-FFF2-40B4-BE49-F238E27FC236}">
                <a16:creationId xmlns:a16="http://schemas.microsoft.com/office/drawing/2014/main" id="{7B9225AB-2EF0-48E5-BC7D-CFA537171926}"/>
              </a:ext>
            </a:extLst>
          </p:cNvPr>
          <p:cNvSpPr txBox="1"/>
          <p:nvPr/>
        </p:nvSpPr>
        <p:spPr>
          <a:xfrm>
            <a:off x="1365250" y="4909959"/>
            <a:ext cx="1670050" cy="331787"/>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1">
                    <a:lumMod val="75000"/>
                    <a:lumOff val="25000"/>
                  </a:schemeClr>
                </a:solidFill>
                <a:latin typeface="+mn-lt"/>
                <a:ea typeface="Lato Light" charset="0"/>
                <a:cs typeface="Lato Light" charset="0"/>
              </a:rPr>
              <a:t>Subtitle Here</a:t>
            </a:r>
          </a:p>
        </p:txBody>
      </p:sp>
      <p:sp>
        <p:nvSpPr>
          <p:cNvPr id="29" name="TextBox 28"/>
          <p:cNvSpPr txBox="1"/>
          <p:nvPr/>
        </p:nvSpPr>
        <p:spPr>
          <a:xfrm>
            <a:off x="1676400" y="3578046"/>
            <a:ext cx="3005137" cy="820738"/>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a:t>
            </a:r>
          </a:p>
        </p:txBody>
      </p:sp>
      <p:grpSp>
        <p:nvGrpSpPr>
          <p:cNvPr id="3" name="Group 2"/>
          <p:cNvGrpSpPr/>
          <p:nvPr/>
        </p:nvGrpSpPr>
        <p:grpSpPr>
          <a:xfrm>
            <a:off x="5070475" y="2857322"/>
            <a:ext cx="2106613" cy="2106612"/>
            <a:chOff x="5070475" y="3113088"/>
            <a:chExt cx="2106613" cy="2106612"/>
          </a:xfrm>
        </p:grpSpPr>
        <p:grpSp>
          <p:nvGrpSpPr>
            <p:cNvPr id="13" name="Group 12"/>
            <p:cNvGrpSpPr>
              <a:grpSpLocks/>
            </p:cNvGrpSpPr>
            <p:nvPr/>
          </p:nvGrpSpPr>
          <p:grpSpPr bwMode="auto">
            <a:xfrm>
              <a:off x="5070475" y="3113088"/>
              <a:ext cx="2106613" cy="2106612"/>
              <a:chOff x="2447052" y="2411901"/>
              <a:chExt cx="2350926" cy="2350926"/>
            </a:xfrm>
          </p:grpSpPr>
          <p:sp>
            <p:nvSpPr>
              <p:cNvPr id="14" name="Oval 13"/>
              <p:cNvSpPr/>
              <p:nvPr/>
            </p:nvSpPr>
            <p:spPr>
              <a:xfrm>
                <a:off x="2447052" y="2411901"/>
                <a:ext cx="2350926" cy="2350926"/>
              </a:xfrm>
              <a:prstGeom prst="ellipse">
                <a:avLst/>
              </a:prstGeom>
              <a:gradFill>
                <a:gsLst>
                  <a:gs pos="0">
                    <a:schemeClr val="accent1">
                      <a:alpha val="50000"/>
                    </a:schemeClr>
                  </a:gs>
                  <a:gs pos="99000">
                    <a:schemeClr val="accent2">
                      <a:alpha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5" name="Oval 14"/>
              <p:cNvSpPr/>
              <p:nvPr/>
            </p:nvSpPr>
            <p:spPr>
              <a:xfrm>
                <a:off x="2633072" y="2597919"/>
                <a:ext cx="1978887" cy="1978889"/>
              </a:xfrm>
              <a:prstGeom prst="ellipse">
                <a:avLst/>
              </a:prstGeom>
              <a:gradFill>
                <a:gsLst>
                  <a:gs pos="0">
                    <a:schemeClr val="accent1">
                      <a:alpha val="70000"/>
                    </a:schemeClr>
                  </a:gs>
                  <a:gs pos="99000">
                    <a:schemeClr val="accent2">
                      <a:alpha val="7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6" name="Oval 15"/>
              <p:cNvSpPr/>
              <p:nvPr/>
            </p:nvSpPr>
            <p:spPr>
              <a:xfrm>
                <a:off x="2843892" y="2808742"/>
                <a:ext cx="1557245" cy="1557245"/>
              </a:xfrm>
              <a:prstGeom prst="ellipse">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30" name="TextBox 29"/>
            <p:cNvSpPr txBox="1">
              <a:spLocks noChangeArrowheads="1"/>
            </p:cNvSpPr>
            <p:nvPr/>
          </p:nvSpPr>
          <p:spPr bwMode="auto">
            <a:xfrm>
              <a:off x="5284788" y="3887788"/>
              <a:ext cx="1670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algn="ctr" eaLnBrk="1" hangingPunct="1"/>
              <a:r>
                <a:rPr lang="en-US" altLang="en-US" b="1" dirty="0">
                  <a:solidFill>
                    <a:schemeClr val="bg1"/>
                  </a:solidFill>
                  <a:latin typeface="+mj-lt"/>
                  <a:ea typeface="Lato Light" panose="020F0302020204030203" pitchFamily="34" charset="0"/>
                  <a:cs typeface="Lato Light" panose="020F0302020204030203" pitchFamily="34" charset="0"/>
                </a:rPr>
                <a:t>Three Main Steps</a:t>
              </a:r>
            </a:p>
          </p:txBody>
        </p:sp>
      </p:grpSp>
      <p:sp>
        <p:nvSpPr>
          <p:cNvPr id="37" name="TextBox 36"/>
          <p:cNvSpPr txBox="1"/>
          <p:nvPr/>
        </p:nvSpPr>
        <p:spPr>
          <a:xfrm>
            <a:off x="1365250" y="2550934"/>
            <a:ext cx="3019425"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sp>
        <p:nvSpPr>
          <p:cNvPr id="38" name="TextBox 37">
            <a:extLst>
              <a:ext uri="{FF2B5EF4-FFF2-40B4-BE49-F238E27FC236}">
                <a16:creationId xmlns:a16="http://schemas.microsoft.com/office/drawing/2014/main" id="{7B9225AB-2EF0-48E5-BC7D-CFA537171926}"/>
              </a:ext>
            </a:extLst>
          </p:cNvPr>
          <p:cNvSpPr txBox="1"/>
          <p:nvPr/>
        </p:nvSpPr>
        <p:spPr>
          <a:xfrm>
            <a:off x="1365250" y="2219146"/>
            <a:ext cx="1670050" cy="33178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1">
                    <a:lumMod val="75000"/>
                    <a:lumOff val="25000"/>
                  </a:schemeClr>
                </a:solidFill>
                <a:latin typeface="+mn-lt"/>
                <a:ea typeface="Lato Light" charset="0"/>
                <a:cs typeface="Lato Light" charset="0"/>
              </a:rPr>
              <a:t>Subtitle Here</a:t>
            </a:r>
          </a:p>
        </p:txBody>
      </p:sp>
      <p:grpSp>
        <p:nvGrpSpPr>
          <p:cNvPr id="39" name="Group 38"/>
          <p:cNvGrpSpPr/>
          <p:nvPr/>
        </p:nvGrpSpPr>
        <p:grpSpPr>
          <a:xfrm>
            <a:off x="928239" y="2270161"/>
            <a:ext cx="281439" cy="281439"/>
            <a:chOff x="1925559" y="1701313"/>
            <a:chExt cx="199595" cy="199595"/>
          </a:xfrm>
          <a:gradFill>
            <a:gsLst>
              <a:gs pos="0">
                <a:schemeClr val="accent1"/>
              </a:gs>
              <a:gs pos="96000">
                <a:schemeClr val="accent2"/>
              </a:gs>
            </a:gsLst>
            <a:lin ang="0" scaled="1"/>
          </a:gradFill>
        </p:grpSpPr>
        <p:sp>
          <p:nvSpPr>
            <p:cNvPr id="40" name="Freeform 1416"/>
            <p:cNvSpPr>
              <a:spLocks noEditPoints="1"/>
            </p:cNvSpPr>
            <p:nvPr/>
          </p:nvSpPr>
          <p:spPr bwMode="auto">
            <a:xfrm>
              <a:off x="1986043" y="1743653"/>
              <a:ext cx="78628" cy="78628"/>
            </a:xfrm>
            <a:custGeom>
              <a:avLst/>
              <a:gdLst>
                <a:gd name="T0" fmla="*/ 40 w 40"/>
                <a:gd name="T1" fmla="*/ 19 h 39"/>
                <a:gd name="T2" fmla="*/ 40 w 40"/>
                <a:gd name="T3" fmla="*/ 19 h 39"/>
                <a:gd name="T4" fmla="*/ 40 w 40"/>
                <a:gd name="T5" fmla="*/ 16 h 39"/>
                <a:gd name="T6" fmla="*/ 38 w 40"/>
                <a:gd name="T7" fmla="*/ 12 h 39"/>
                <a:gd name="T8" fmla="*/ 33 w 40"/>
                <a:gd name="T9" fmla="*/ 6 h 39"/>
                <a:gd name="T10" fmla="*/ 27 w 40"/>
                <a:gd name="T11" fmla="*/ 1 h 39"/>
                <a:gd name="T12" fmla="*/ 23 w 40"/>
                <a:gd name="T13" fmla="*/ 0 h 39"/>
                <a:gd name="T14" fmla="*/ 20 w 40"/>
                <a:gd name="T15" fmla="*/ 0 h 39"/>
                <a:gd name="T16" fmla="*/ 20 w 40"/>
                <a:gd name="T17" fmla="*/ 0 h 39"/>
                <a:gd name="T18" fmla="*/ 16 w 40"/>
                <a:gd name="T19" fmla="*/ 0 h 39"/>
                <a:gd name="T20" fmla="*/ 12 w 40"/>
                <a:gd name="T21" fmla="*/ 1 h 39"/>
                <a:gd name="T22" fmla="*/ 6 w 40"/>
                <a:gd name="T23" fmla="*/ 6 h 39"/>
                <a:gd name="T24" fmla="*/ 1 w 40"/>
                <a:gd name="T25" fmla="*/ 12 h 39"/>
                <a:gd name="T26" fmla="*/ 0 w 40"/>
                <a:gd name="T27" fmla="*/ 16 h 39"/>
                <a:gd name="T28" fmla="*/ 0 w 40"/>
                <a:gd name="T29" fmla="*/ 19 h 39"/>
                <a:gd name="T30" fmla="*/ 0 w 40"/>
                <a:gd name="T31" fmla="*/ 19 h 39"/>
                <a:gd name="T32" fmla="*/ 0 w 40"/>
                <a:gd name="T33" fmla="*/ 23 h 39"/>
                <a:gd name="T34" fmla="*/ 1 w 40"/>
                <a:gd name="T35" fmla="*/ 27 h 39"/>
                <a:gd name="T36" fmla="*/ 6 w 40"/>
                <a:gd name="T37" fmla="*/ 33 h 39"/>
                <a:gd name="T38" fmla="*/ 12 w 40"/>
                <a:gd name="T39" fmla="*/ 38 h 39"/>
                <a:gd name="T40" fmla="*/ 16 w 40"/>
                <a:gd name="T41" fmla="*/ 39 h 39"/>
                <a:gd name="T42" fmla="*/ 20 w 40"/>
                <a:gd name="T43" fmla="*/ 39 h 39"/>
                <a:gd name="T44" fmla="*/ 20 w 40"/>
                <a:gd name="T45" fmla="*/ 39 h 39"/>
                <a:gd name="T46" fmla="*/ 23 w 40"/>
                <a:gd name="T47" fmla="*/ 39 h 39"/>
                <a:gd name="T48" fmla="*/ 27 w 40"/>
                <a:gd name="T49" fmla="*/ 38 h 39"/>
                <a:gd name="T50" fmla="*/ 33 w 40"/>
                <a:gd name="T51" fmla="*/ 33 h 39"/>
                <a:gd name="T52" fmla="*/ 38 w 40"/>
                <a:gd name="T53" fmla="*/ 27 h 39"/>
                <a:gd name="T54" fmla="*/ 40 w 40"/>
                <a:gd name="T55" fmla="*/ 23 h 39"/>
                <a:gd name="T56" fmla="*/ 40 w 40"/>
                <a:gd name="T57" fmla="*/ 19 h 39"/>
                <a:gd name="T58" fmla="*/ 40 w 40"/>
                <a:gd name="T59" fmla="*/ 19 h 39"/>
                <a:gd name="T60" fmla="*/ 10 w 40"/>
                <a:gd name="T61" fmla="*/ 19 h 39"/>
                <a:gd name="T62" fmla="*/ 10 w 40"/>
                <a:gd name="T63" fmla="*/ 19 h 39"/>
                <a:gd name="T64" fmla="*/ 11 w 40"/>
                <a:gd name="T65" fmla="*/ 16 h 39"/>
                <a:gd name="T66" fmla="*/ 12 w 40"/>
                <a:gd name="T67" fmla="*/ 12 h 39"/>
                <a:gd name="T68" fmla="*/ 16 w 40"/>
                <a:gd name="T69" fmla="*/ 11 h 39"/>
                <a:gd name="T70" fmla="*/ 20 w 40"/>
                <a:gd name="T71" fmla="*/ 10 h 39"/>
                <a:gd name="T72" fmla="*/ 20 w 40"/>
                <a:gd name="T73" fmla="*/ 10 h 39"/>
                <a:gd name="T74" fmla="*/ 23 w 40"/>
                <a:gd name="T75" fmla="*/ 11 h 39"/>
                <a:gd name="T76" fmla="*/ 27 w 40"/>
                <a:gd name="T77" fmla="*/ 12 h 39"/>
                <a:gd name="T78" fmla="*/ 28 w 40"/>
                <a:gd name="T79" fmla="*/ 16 h 39"/>
                <a:gd name="T80" fmla="*/ 30 w 40"/>
                <a:gd name="T81" fmla="*/ 19 h 39"/>
                <a:gd name="T82" fmla="*/ 30 w 40"/>
                <a:gd name="T83" fmla="*/ 19 h 39"/>
                <a:gd name="T84" fmla="*/ 28 w 40"/>
                <a:gd name="T85" fmla="*/ 23 h 39"/>
                <a:gd name="T86" fmla="*/ 27 w 40"/>
                <a:gd name="T87" fmla="*/ 27 h 39"/>
                <a:gd name="T88" fmla="*/ 23 w 40"/>
                <a:gd name="T89" fmla="*/ 28 h 39"/>
                <a:gd name="T90" fmla="*/ 20 w 40"/>
                <a:gd name="T91" fmla="*/ 29 h 39"/>
                <a:gd name="T92" fmla="*/ 20 w 40"/>
                <a:gd name="T93" fmla="*/ 29 h 39"/>
                <a:gd name="T94" fmla="*/ 16 w 40"/>
                <a:gd name="T95" fmla="*/ 28 h 39"/>
                <a:gd name="T96" fmla="*/ 12 w 40"/>
                <a:gd name="T97" fmla="*/ 27 h 39"/>
                <a:gd name="T98" fmla="*/ 11 w 40"/>
                <a:gd name="T99" fmla="*/ 23 h 39"/>
                <a:gd name="T100" fmla="*/ 10 w 40"/>
                <a:gd name="T101" fmla="*/ 19 h 39"/>
                <a:gd name="T102" fmla="*/ 10 w 40"/>
                <a:gd name="T10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39">
                  <a:moveTo>
                    <a:pt x="40" y="19"/>
                  </a:moveTo>
                  <a:lnTo>
                    <a:pt x="40" y="19"/>
                  </a:lnTo>
                  <a:lnTo>
                    <a:pt x="40" y="16"/>
                  </a:lnTo>
                  <a:lnTo>
                    <a:pt x="38" y="12"/>
                  </a:lnTo>
                  <a:lnTo>
                    <a:pt x="33" y="6"/>
                  </a:lnTo>
                  <a:lnTo>
                    <a:pt x="27" y="1"/>
                  </a:lnTo>
                  <a:lnTo>
                    <a:pt x="23" y="0"/>
                  </a:lnTo>
                  <a:lnTo>
                    <a:pt x="20" y="0"/>
                  </a:lnTo>
                  <a:lnTo>
                    <a:pt x="20" y="0"/>
                  </a:lnTo>
                  <a:lnTo>
                    <a:pt x="16" y="0"/>
                  </a:lnTo>
                  <a:lnTo>
                    <a:pt x="12" y="1"/>
                  </a:lnTo>
                  <a:lnTo>
                    <a:pt x="6" y="6"/>
                  </a:lnTo>
                  <a:lnTo>
                    <a:pt x="1" y="12"/>
                  </a:lnTo>
                  <a:lnTo>
                    <a:pt x="0" y="16"/>
                  </a:lnTo>
                  <a:lnTo>
                    <a:pt x="0" y="19"/>
                  </a:lnTo>
                  <a:lnTo>
                    <a:pt x="0" y="19"/>
                  </a:lnTo>
                  <a:lnTo>
                    <a:pt x="0" y="23"/>
                  </a:lnTo>
                  <a:lnTo>
                    <a:pt x="1" y="27"/>
                  </a:lnTo>
                  <a:lnTo>
                    <a:pt x="6" y="33"/>
                  </a:lnTo>
                  <a:lnTo>
                    <a:pt x="12" y="38"/>
                  </a:lnTo>
                  <a:lnTo>
                    <a:pt x="16" y="39"/>
                  </a:lnTo>
                  <a:lnTo>
                    <a:pt x="20" y="39"/>
                  </a:lnTo>
                  <a:lnTo>
                    <a:pt x="20" y="39"/>
                  </a:lnTo>
                  <a:lnTo>
                    <a:pt x="23" y="39"/>
                  </a:lnTo>
                  <a:lnTo>
                    <a:pt x="27" y="38"/>
                  </a:lnTo>
                  <a:lnTo>
                    <a:pt x="33" y="33"/>
                  </a:lnTo>
                  <a:lnTo>
                    <a:pt x="38" y="27"/>
                  </a:lnTo>
                  <a:lnTo>
                    <a:pt x="40" y="23"/>
                  </a:lnTo>
                  <a:lnTo>
                    <a:pt x="40" y="19"/>
                  </a:lnTo>
                  <a:lnTo>
                    <a:pt x="40" y="19"/>
                  </a:lnTo>
                  <a:close/>
                  <a:moveTo>
                    <a:pt x="10" y="19"/>
                  </a:moveTo>
                  <a:lnTo>
                    <a:pt x="10" y="19"/>
                  </a:lnTo>
                  <a:lnTo>
                    <a:pt x="11" y="16"/>
                  </a:lnTo>
                  <a:lnTo>
                    <a:pt x="12" y="12"/>
                  </a:lnTo>
                  <a:lnTo>
                    <a:pt x="16" y="11"/>
                  </a:lnTo>
                  <a:lnTo>
                    <a:pt x="20" y="10"/>
                  </a:lnTo>
                  <a:lnTo>
                    <a:pt x="20" y="10"/>
                  </a:lnTo>
                  <a:lnTo>
                    <a:pt x="23" y="11"/>
                  </a:lnTo>
                  <a:lnTo>
                    <a:pt x="27" y="12"/>
                  </a:lnTo>
                  <a:lnTo>
                    <a:pt x="28" y="16"/>
                  </a:lnTo>
                  <a:lnTo>
                    <a:pt x="30" y="19"/>
                  </a:lnTo>
                  <a:lnTo>
                    <a:pt x="30" y="19"/>
                  </a:lnTo>
                  <a:lnTo>
                    <a:pt x="28" y="23"/>
                  </a:lnTo>
                  <a:lnTo>
                    <a:pt x="27" y="27"/>
                  </a:lnTo>
                  <a:lnTo>
                    <a:pt x="23" y="28"/>
                  </a:lnTo>
                  <a:lnTo>
                    <a:pt x="20" y="29"/>
                  </a:lnTo>
                  <a:lnTo>
                    <a:pt x="20" y="29"/>
                  </a:lnTo>
                  <a:lnTo>
                    <a:pt x="16" y="28"/>
                  </a:lnTo>
                  <a:lnTo>
                    <a:pt x="12" y="27"/>
                  </a:lnTo>
                  <a:lnTo>
                    <a:pt x="11" y="23"/>
                  </a:lnTo>
                  <a:lnTo>
                    <a:pt x="10" y="19"/>
                  </a:lnTo>
                  <a:lnTo>
                    <a:pt x="10" y="19"/>
                  </a:lnTo>
                  <a:close/>
                </a:path>
              </a:pathLst>
            </a:custGeom>
            <a:grpFill/>
            <a:ln>
              <a:noFill/>
            </a:ln>
          </p:spPr>
          <p:txBody>
            <a:bodyPr lIns="121920" tIns="60960" rIns="121920" bIns="60960"/>
            <a:lstStyle/>
            <a:p>
              <a:pPr eaLnBrk="1" fontAlgn="auto" hangingPunct="1">
                <a:spcBef>
                  <a:spcPts val="0"/>
                </a:spcBef>
                <a:spcAft>
                  <a:spcPts val="0"/>
                </a:spcAft>
                <a:defRPr/>
              </a:pPr>
              <a:endParaRPr lang="en-US" sz="2400" u="sng">
                <a:latin typeface="+mn-lt"/>
              </a:endParaRPr>
            </a:p>
          </p:txBody>
        </p:sp>
        <p:sp>
          <p:nvSpPr>
            <p:cNvPr id="41" name="Freeform 1417"/>
            <p:cNvSpPr>
              <a:spLocks noEditPoints="1"/>
            </p:cNvSpPr>
            <p:nvPr/>
          </p:nvSpPr>
          <p:spPr bwMode="auto">
            <a:xfrm>
              <a:off x="1925559" y="1701313"/>
              <a:ext cx="199595" cy="120964"/>
            </a:xfrm>
            <a:custGeom>
              <a:avLst/>
              <a:gdLst>
                <a:gd name="T0" fmla="*/ 84 w 99"/>
                <a:gd name="T1" fmla="*/ 30 h 59"/>
                <a:gd name="T2" fmla="*/ 83 w 99"/>
                <a:gd name="T3" fmla="*/ 23 h 59"/>
                <a:gd name="T4" fmla="*/ 77 w 99"/>
                <a:gd name="T5" fmla="*/ 12 h 59"/>
                <a:gd name="T6" fmla="*/ 67 w 99"/>
                <a:gd name="T7" fmla="*/ 5 h 59"/>
                <a:gd name="T8" fmla="*/ 56 w 99"/>
                <a:gd name="T9" fmla="*/ 0 h 59"/>
                <a:gd name="T10" fmla="*/ 50 w 99"/>
                <a:gd name="T11" fmla="*/ 0 h 59"/>
                <a:gd name="T12" fmla="*/ 37 w 99"/>
                <a:gd name="T13" fmla="*/ 2 h 59"/>
                <a:gd name="T14" fmla="*/ 28 w 99"/>
                <a:gd name="T15" fmla="*/ 9 h 59"/>
                <a:gd name="T16" fmla="*/ 19 w 99"/>
                <a:gd name="T17" fmla="*/ 18 h 59"/>
                <a:gd name="T18" fmla="*/ 15 w 99"/>
                <a:gd name="T19" fmla="*/ 30 h 59"/>
                <a:gd name="T20" fmla="*/ 10 w 99"/>
                <a:gd name="T21" fmla="*/ 30 h 59"/>
                <a:gd name="T22" fmla="*/ 3 w 99"/>
                <a:gd name="T23" fmla="*/ 32 h 59"/>
                <a:gd name="T24" fmla="*/ 0 w 99"/>
                <a:gd name="T25" fmla="*/ 39 h 59"/>
                <a:gd name="T26" fmla="*/ 0 w 99"/>
                <a:gd name="T27" fmla="*/ 49 h 59"/>
                <a:gd name="T28" fmla="*/ 3 w 99"/>
                <a:gd name="T29" fmla="*/ 57 h 59"/>
                <a:gd name="T30" fmla="*/ 10 w 99"/>
                <a:gd name="T31" fmla="*/ 59 h 59"/>
                <a:gd name="T32" fmla="*/ 25 w 99"/>
                <a:gd name="T33" fmla="*/ 34 h 59"/>
                <a:gd name="T34" fmla="*/ 25 w 99"/>
                <a:gd name="T35" fmla="*/ 30 h 59"/>
                <a:gd name="T36" fmla="*/ 29 w 99"/>
                <a:gd name="T37" fmla="*/ 21 h 59"/>
                <a:gd name="T38" fmla="*/ 36 w 99"/>
                <a:gd name="T39" fmla="*/ 13 h 59"/>
                <a:gd name="T40" fmla="*/ 45 w 99"/>
                <a:gd name="T41" fmla="*/ 10 h 59"/>
                <a:gd name="T42" fmla="*/ 50 w 99"/>
                <a:gd name="T43" fmla="*/ 10 h 59"/>
                <a:gd name="T44" fmla="*/ 60 w 99"/>
                <a:gd name="T45" fmla="*/ 12 h 59"/>
                <a:gd name="T46" fmla="*/ 67 w 99"/>
                <a:gd name="T47" fmla="*/ 17 h 59"/>
                <a:gd name="T48" fmla="*/ 72 w 99"/>
                <a:gd name="T49" fmla="*/ 25 h 59"/>
                <a:gd name="T50" fmla="*/ 74 w 99"/>
                <a:gd name="T51" fmla="*/ 34 h 59"/>
                <a:gd name="T52" fmla="*/ 89 w 99"/>
                <a:gd name="T53" fmla="*/ 59 h 59"/>
                <a:gd name="T54" fmla="*/ 93 w 99"/>
                <a:gd name="T55" fmla="*/ 58 h 59"/>
                <a:gd name="T56" fmla="*/ 98 w 99"/>
                <a:gd name="T57" fmla="*/ 53 h 59"/>
                <a:gd name="T58" fmla="*/ 99 w 99"/>
                <a:gd name="T59" fmla="*/ 39 h 59"/>
                <a:gd name="T60" fmla="*/ 98 w 99"/>
                <a:gd name="T61" fmla="*/ 36 h 59"/>
                <a:gd name="T62" fmla="*/ 93 w 99"/>
                <a:gd name="T63" fmla="*/ 31 h 59"/>
                <a:gd name="T64" fmla="*/ 89 w 99"/>
                <a:gd name="T65" fmla="*/ 30 h 59"/>
                <a:gd name="T66" fmla="*/ 10 w 99"/>
                <a:gd name="T67" fmla="*/ 49 h 59"/>
                <a:gd name="T68" fmla="*/ 15 w 99"/>
                <a:gd name="T69" fmla="*/ 39 h 59"/>
                <a:gd name="T70" fmla="*/ 84 w 99"/>
                <a:gd name="T71" fmla="*/ 49 h 59"/>
                <a:gd name="T72" fmla="*/ 89 w 99"/>
                <a:gd name="T73" fmla="*/ 39 h 59"/>
                <a:gd name="T74" fmla="*/ 84 w 99"/>
                <a:gd name="T75"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59">
                  <a:moveTo>
                    <a:pt x="89" y="30"/>
                  </a:moveTo>
                  <a:lnTo>
                    <a:pt x="84" y="30"/>
                  </a:lnTo>
                  <a:lnTo>
                    <a:pt x="84" y="30"/>
                  </a:lnTo>
                  <a:lnTo>
                    <a:pt x="83" y="23"/>
                  </a:lnTo>
                  <a:lnTo>
                    <a:pt x="81" y="18"/>
                  </a:lnTo>
                  <a:lnTo>
                    <a:pt x="77" y="12"/>
                  </a:lnTo>
                  <a:lnTo>
                    <a:pt x="72" y="9"/>
                  </a:lnTo>
                  <a:lnTo>
                    <a:pt x="67" y="5"/>
                  </a:lnTo>
                  <a:lnTo>
                    <a:pt x="62" y="2"/>
                  </a:lnTo>
                  <a:lnTo>
                    <a:pt x="56" y="0"/>
                  </a:lnTo>
                  <a:lnTo>
                    <a:pt x="50" y="0"/>
                  </a:lnTo>
                  <a:lnTo>
                    <a:pt x="50" y="0"/>
                  </a:lnTo>
                  <a:lnTo>
                    <a:pt x="44" y="0"/>
                  </a:lnTo>
                  <a:lnTo>
                    <a:pt x="37" y="2"/>
                  </a:lnTo>
                  <a:lnTo>
                    <a:pt x="33" y="5"/>
                  </a:lnTo>
                  <a:lnTo>
                    <a:pt x="28" y="9"/>
                  </a:lnTo>
                  <a:lnTo>
                    <a:pt x="23" y="12"/>
                  </a:lnTo>
                  <a:lnTo>
                    <a:pt x="19" y="18"/>
                  </a:lnTo>
                  <a:lnTo>
                    <a:pt x="16" y="23"/>
                  </a:lnTo>
                  <a:lnTo>
                    <a:pt x="15" y="30"/>
                  </a:lnTo>
                  <a:lnTo>
                    <a:pt x="10" y="30"/>
                  </a:lnTo>
                  <a:lnTo>
                    <a:pt x="10" y="30"/>
                  </a:lnTo>
                  <a:lnTo>
                    <a:pt x="7" y="31"/>
                  </a:lnTo>
                  <a:lnTo>
                    <a:pt x="3" y="32"/>
                  </a:lnTo>
                  <a:lnTo>
                    <a:pt x="2" y="36"/>
                  </a:lnTo>
                  <a:lnTo>
                    <a:pt x="0" y="39"/>
                  </a:lnTo>
                  <a:lnTo>
                    <a:pt x="0" y="49"/>
                  </a:lnTo>
                  <a:lnTo>
                    <a:pt x="0" y="49"/>
                  </a:lnTo>
                  <a:lnTo>
                    <a:pt x="2" y="53"/>
                  </a:lnTo>
                  <a:lnTo>
                    <a:pt x="3" y="57"/>
                  </a:lnTo>
                  <a:lnTo>
                    <a:pt x="7" y="58"/>
                  </a:lnTo>
                  <a:lnTo>
                    <a:pt x="10" y="59"/>
                  </a:lnTo>
                  <a:lnTo>
                    <a:pt x="25" y="59"/>
                  </a:lnTo>
                  <a:lnTo>
                    <a:pt x="25" y="34"/>
                  </a:lnTo>
                  <a:lnTo>
                    <a:pt x="25" y="34"/>
                  </a:lnTo>
                  <a:lnTo>
                    <a:pt x="25" y="30"/>
                  </a:lnTo>
                  <a:lnTo>
                    <a:pt x="28" y="25"/>
                  </a:lnTo>
                  <a:lnTo>
                    <a:pt x="29" y="21"/>
                  </a:lnTo>
                  <a:lnTo>
                    <a:pt x="33" y="17"/>
                  </a:lnTo>
                  <a:lnTo>
                    <a:pt x="36" y="13"/>
                  </a:lnTo>
                  <a:lnTo>
                    <a:pt x="40" y="12"/>
                  </a:lnTo>
                  <a:lnTo>
                    <a:pt x="45" y="10"/>
                  </a:lnTo>
                  <a:lnTo>
                    <a:pt x="50" y="10"/>
                  </a:lnTo>
                  <a:lnTo>
                    <a:pt x="50" y="10"/>
                  </a:lnTo>
                  <a:lnTo>
                    <a:pt x="55" y="10"/>
                  </a:lnTo>
                  <a:lnTo>
                    <a:pt x="60" y="12"/>
                  </a:lnTo>
                  <a:lnTo>
                    <a:pt x="63" y="13"/>
                  </a:lnTo>
                  <a:lnTo>
                    <a:pt x="67" y="17"/>
                  </a:lnTo>
                  <a:lnTo>
                    <a:pt x="71" y="21"/>
                  </a:lnTo>
                  <a:lnTo>
                    <a:pt x="72" y="25"/>
                  </a:lnTo>
                  <a:lnTo>
                    <a:pt x="74" y="30"/>
                  </a:lnTo>
                  <a:lnTo>
                    <a:pt x="74" y="34"/>
                  </a:lnTo>
                  <a:lnTo>
                    <a:pt x="74" y="59"/>
                  </a:lnTo>
                  <a:lnTo>
                    <a:pt x="89" y="59"/>
                  </a:lnTo>
                  <a:lnTo>
                    <a:pt x="89" y="59"/>
                  </a:lnTo>
                  <a:lnTo>
                    <a:pt x="93" y="58"/>
                  </a:lnTo>
                  <a:lnTo>
                    <a:pt x="97" y="57"/>
                  </a:lnTo>
                  <a:lnTo>
                    <a:pt x="98" y="53"/>
                  </a:lnTo>
                  <a:lnTo>
                    <a:pt x="99" y="49"/>
                  </a:lnTo>
                  <a:lnTo>
                    <a:pt x="99" y="39"/>
                  </a:lnTo>
                  <a:lnTo>
                    <a:pt x="99" y="39"/>
                  </a:lnTo>
                  <a:lnTo>
                    <a:pt x="98" y="36"/>
                  </a:lnTo>
                  <a:lnTo>
                    <a:pt x="97" y="32"/>
                  </a:lnTo>
                  <a:lnTo>
                    <a:pt x="93" y="31"/>
                  </a:lnTo>
                  <a:lnTo>
                    <a:pt x="89" y="30"/>
                  </a:lnTo>
                  <a:lnTo>
                    <a:pt x="89" y="30"/>
                  </a:lnTo>
                  <a:close/>
                  <a:moveTo>
                    <a:pt x="15" y="49"/>
                  </a:moveTo>
                  <a:lnTo>
                    <a:pt x="10" y="49"/>
                  </a:lnTo>
                  <a:lnTo>
                    <a:pt x="10" y="39"/>
                  </a:lnTo>
                  <a:lnTo>
                    <a:pt x="15" y="39"/>
                  </a:lnTo>
                  <a:lnTo>
                    <a:pt x="15" y="49"/>
                  </a:lnTo>
                  <a:close/>
                  <a:moveTo>
                    <a:pt x="84" y="49"/>
                  </a:moveTo>
                  <a:lnTo>
                    <a:pt x="84" y="39"/>
                  </a:lnTo>
                  <a:lnTo>
                    <a:pt x="89" y="39"/>
                  </a:lnTo>
                  <a:lnTo>
                    <a:pt x="89" y="49"/>
                  </a:lnTo>
                  <a:lnTo>
                    <a:pt x="84" y="49"/>
                  </a:lnTo>
                  <a:close/>
                </a:path>
              </a:pathLst>
            </a:custGeom>
            <a:grpFill/>
            <a:ln>
              <a:noFill/>
            </a:ln>
          </p:spPr>
          <p:txBody>
            <a:bodyPr lIns="121920" tIns="60960" rIns="121920" bIns="60960"/>
            <a:lstStyle/>
            <a:p>
              <a:pPr eaLnBrk="1" fontAlgn="auto" hangingPunct="1">
                <a:spcBef>
                  <a:spcPts val="0"/>
                </a:spcBef>
                <a:spcAft>
                  <a:spcPts val="0"/>
                </a:spcAft>
                <a:defRPr/>
              </a:pPr>
              <a:endParaRPr lang="en-US" sz="2400" u="sng">
                <a:latin typeface="+mn-lt"/>
              </a:endParaRPr>
            </a:p>
          </p:txBody>
        </p:sp>
        <p:sp>
          <p:nvSpPr>
            <p:cNvPr id="42" name="Freeform 1418"/>
            <p:cNvSpPr>
              <a:spLocks noEditPoints="1"/>
            </p:cNvSpPr>
            <p:nvPr/>
          </p:nvSpPr>
          <p:spPr bwMode="auto">
            <a:xfrm>
              <a:off x="1967897" y="1828329"/>
              <a:ext cx="114919" cy="72579"/>
            </a:xfrm>
            <a:custGeom>
              <a:avLst/>
              <a:gdLst>
                <a:gd name="T0" fmla="*/ 30 w 59"/>
                <a:gd name="T1" fmla="*/ 0 h 35"/>
                <a:gd name="T2" fmla="*/ 30 w 59"/>
                <a:gd name="T3" fmla="*/ 0 h 35"/>
                <a:gd name="T4" fmla="*/ 24 w 59"/>
                <a:gd name="T5" fmla="*/ 0 h 35"/>
                <a:gd name="T6" fmla="*/ 19 w 59"/>
                <a:gd name="T7" fmla="*/ 2 h 35"/>
                <a:gd name="T8" fmla="*/ 14 w 59"/>
                <a:gd name="T9" fmla="*/ 5 h 35"/>
                <a:gd name="T10" fmla="*/ 9 w 59"/>
                <a:gd name="T11" fmla="*/ 9 h 35"/>
                <a:gd name="T12" fmla="*/ 5 w 59"/>
                <a:gd name="T13" fmla="*/ 14 h 35"/>
                <a:gd name="T14" fmla="*/ 3 w 59"/>
                <a:gd name="T15" fmla="*/ 19 h 35"/>
                <a:gd name="T16" fmla="*/ 0 w 59"/>
                <a:gd name="T17" fmla="*/ 23 h 35"/>
                <a:gd name="T18" fmla="*/ 0 w 59"/>
                <a:gd name="T19" fmla="*/ 30 h 35"/>
                <a:gd name="T20" fmla="*/ 0 w 59"/>
                <a:gd name="T21" fmla="*/ 35 h 35"/>
                <a:gd name="T22" fmla="*/ 59 w 59"/>
                <a:gd name="T23" fmla="*/ 35 h 35"/>
                <a:gd name="T24" fmla="*/ 59 w 59"/>
                <a:gd name="T25" fmla="*/ 30 h 35"/>
                <a:gd name="T26" fmla="*/ 59 w 59"/>
                <a:gd name="T27" fmla="*/ 30 h 35"/>
                <a:gd name="T28" fmla="*/ 59 w 59"/>
                <a:gd name="T29" fmla="*/ 23 h 35"/>
                <a:gd name="T30" fmla="*/ 57 w 59"/>
                <a:gd name="T31" fmla="*/ 19 h 35"/>
                <a:gd name="T32" fmla="*/ 54 w 59"/>
                <a:gd name="T33" fmla="*/ 14 h 35"/>
                <a:gd name="T34" fmla="*/ 51 w 59"/>
                <a:gd name="T35" fmla="*/ 9 h 35"/>
                <a:gd name="T36" fmla="*/ 46 w 59"/>
                <a:gd name="T37" fmla="*/ 5 h 35"/>
                <a:gd name="T38" fmla="*/ 41 w 59"/>
                <a:gd name="T39" fmla="*/ 2 h 35"/>
                <a:gd name="T40" fmla="*/ 36 w 59"/>
                <a:gd name="T41" fmla="*/ 0 h 35"/>
                <a:gd name="T42" fmla="*/ 30 w 59"/>
                <a:gd name="T43" fmla="*/ 0 h 35"/>
                <a:gd name="T44" fmla="*/ 30 w 59"/>
                <a:gd name="T45" fmla="*/ 0 h 35"/>
                <a:gd name="T46" fmla="*/ 11 w 59"/>
                <a:gd name="T47" fmla="*/ 25 h 35"/>
                <a:gd name="T48" fmla="*/ 11 w 59"/>
                <a:gd name="T49" fmla="*/ 25 h 35"/>
                <a:gd name="T50" fmla="*/ 14 w 59"/>
                <a:gd name="T51" fmla="*/ 19 h 35"/>
                <a:gd name="T52" fmla="*/ 17 w 59"/>
                <a:gd name="T53" fmla="*/ 14 h 35"/>
                <a:gd name="T54" fmla="*/ 24 w 59"/>
                <a:gd name="T55" fmla="*/ 11 h 35"/>
                <a:gd name="T56" fmla="*/ 30 w 59"/>
                <a:gd name="T57" fmla="*/ 10 h 35"/>
                <a:gd name="T58" fmla="*/ 30 w 59"/>
                <a:gd name="T59" fmla="*/ 10 h 35"/>
                <a:gd name="T60" fmla="*/ 36 w 59"/>
                <a:gd name="T61" fmla="*/ 11 h 35"/>
                <a:gd name="T62" fmla="*/ 42 w 59"/>
                <a:gd name="T63" fmla="*/ 14 h 35"/>
                <a:gd name="T64" fmla="*/ 46 w 59"/>
                <a:gd name="T65" fmla="*/ 19 h 35"/>
                <a:gd name="T66" fmla="*/ 48 w 59"/>
                <a:gd name="T67" fmla="*/ 25 h 35"/>
                <a:gd name="T68" fmla="*/ 11 w 59"/>
                <a:gd name="T69"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35">
                  <a:moveTo>
                    <a:pt x="30" y="0"/>
                  </a:moveTo>
                  <a:lnTo>
                    <a:pt x="30" y="0"/>
                  </a:lnTo>
                  <a:lnTo>
                    <a:pt x="24" y="0"/>
                  </a:lnTo>
                  <a:lnTo>
                    <a:pt x="19" y="2"/>
                  </a:lnTo>
                  <a:lnTo>
                    <a:pt x="14" y="5"/>
                  </a:lnTo>
                  <a:lnTo>
                    <a:pt x="9" y="9"/>
                  </a:lnTo>
                  <a:lnTo>
                    <a:pt x="5" y="14"/>
                  </a:lnTo>
                  <a:lnTo>
                    <a:pt x="3" y="19"/>
                  </a:lnTo>
                  <a:lnTo>
                    <a:pt x="0" y="23"/>
                  </a:lnTo>
                  <a:lnTo>
                    <a:pt x="0" y="30"/>
                  </a:lnTo>
                  <a:lnTo>
                    <a:pt x="0" y="35"/>
                  </a:lnTo>
                  <a:lnTo>
                    <a:pt x="59" y="35"/>
                  </a:lnTo>
                  <a:lnTo>
                    <a:pt x="59" y="30"/>
                  </a:lnTo>
                  <a:lnTo>
                    <a:pt x="59" y="30"/>
                  </a:lnTo>
                  <a:lnTo>
                    <a:pt x="59" y="23"/>
                  </a:lnTo>
                  <a:lnTo>
                    <a:pt x="57" y="19"/>
                  </a:lnTo>
                  <a:lnTo>
                    <a:pt x="54" y="14"/>
                  </a:lnTo>
                  <a:lnTo>
                    <a:pt x="51" y="9"/>
                  </a:lnTo>
                  <a:lnTo>
                    <a:pt x="46" y="5"/>
                  </a:lnTo>
                  <a:lnTo>
                    <a:pt x="41" y="2"/>
                  </a:lnTo>
                  <a:lnTo>
                    <a:pt x="36" y="0"/>
                  </a:lnTo>
                  <a:lnTo>
                    <a:pt x="30" y="0"/>
                  </a:lnTo>
                  <a:lnTo>
                    <a:pt x="30" y="0"/>
                  </a:lnTo>
                  <a:close/>
                  <a:moveTo>
                    <a:pt x="11" y="25"/>
                  </a:moveTo>
                  <a:lnTo>
                    <a:pt x="11" y="25"/>
                  </a:lnTo>
                  <a:lnTo>
                    <a:pt x="14" y="19"/>
                  </a:lnTo>
                  <a:lnTo>
                    <a:pt x="17" y="14"/>
                  </a:lnTo>
                  <a:lnTo>
                    <a:pt x="24" y="11"/>
                  </a:lnTo>
                  <a:lnTo>
                    <a:pt x="30" y="10"/>
                  </a:lnTo>
                  <a:lnTo>
                    <a:pt x="30" y="10"/>
                  </a:lnTo>
                  <a:lnTo>
                    <a:pt x="36" y="11"/>
                  </a:lnTo>
                  <a:lnTo>
                    <a:pt x="42" y="14"/>
                  </a:lnTo>
                  <a:lnTo>
                    <a:pt x="46" y="19"/>
                  </a:lnTo>
                  <a:lnTo>
                    <a:pt x="48" y="25"/>
                  </a:lnTo>
                  <a:lnTo>
                    <a:pt x="11" y="25"/>
                  </a:lnTo>
                  <a:close/>
                </a:path>
              </a:pathLst>
            </a:custGeom>
            <a:grpFill/>
            <a:ln>
              <a:noFill/>
            </a:ln>
          </p:spPr>
          <p:txBody>
            <a:bodyPr lIns="121920" tIns="60960" rIns="121920" bIns="60960"/>
            <a:lstStyle/>
            <a:p>
              <a:pPr eaLnBrk="1" fontAlgn="auto" hangingPunct="1">
                <a:spcBef>
                  <a:spcPts val="0"/>
                </a:spcBef>
                <a:spcAft>
                  <a:spcPts val="0"/>
                </a:spcAft>
                <a:defRPr/>
              </a:pPr>
              <a:endParaRPr lang="en-US" sz="2400" u="sng">
                <a:latin typeface="+mn-lt"/>
              </a:endParaRPr>
            </a:p>
          </p:txBody>
        </p:sp>
      </p:grpSp>
      <p:sp>
        <p:nvSpPr>
          <p:cNvPr id="43" name="Oval 42"/>
          <p:cNvSpPr/>
          <p:nvPr/>
        </p:nvSpPr>
        <p:spPr>
          <a:xfrm>
            <a:off x="11850688"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2" name="Group 31"/>
          <p:cNvGrpSpPr/>
          <p:nvPr/>
        </p:nvGrpSpPr>
        <p:grpSpPr>
          <a:xfrm>
            <a:off x="10702926" y="572173"/>
            <a:ext cx="747712" cy="259556"/>
            <a:chOff x="10702926" y="572173"/>
            <a:chExt cx="747712" cy="259556"/>
          </a:xfrm>
        </p:grpSpPr>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34" name="Rectangle 33"/>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3272912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0"/>
          <p:cNvSpPr>
            <a:spLocks noChangeArrowheads="1"/>
          </p:cNvSpPr>
          <p:nvPr/>
        </p:nvSpPr>
        <p:spPr bwMode="auto">
          <a:xfrm>
            <a:off x="7029450" y="1446213"/>
            <a:ext cx="32607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Terms And Conditions</a:t>
            </a:r>
          </a:p>
        </p:txBody>
      </p:sp>
      <p:sp>
        <p:nvSpPr>
          <p:cNvPr id="41987" name="TextBox 13"/>
          <p:cNvSpPr txBox="1">
            <a:spLocks noChangeArrowheads="1"/>
          </p:cNvSpPr>
          <p:nvPr/>
        </p:nvSpPr>
        <p:spPr bwMode="auto">
          <a:xfrm rot="-5400000">
            <a:off x="336808" y="3536326"/>
            <a:ext cx="391584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lnSpc>
                <a:spcPct val="150000"/>
              </a:lnSpc>
            </a:pPr>
            <a:r>
              <a:rPr lang="en-US" altLang="en-US" sz="1100" dirty="0">
                <a:solidFill>
                  <a:schemeClr val="bg1"/>
                </a:solidFill>
                <a:latin typeface="+mn-lt"/>
              </a:rPr>
              <a:t>Lorem Ipsum is simply dummy text of the printing and</a:t>
            </a:r>
          </a:p>
        </p:txBody>
      </p:sp>
      <p:sp>
        <p:nvSpPr>
          <p:cNvPr id="15" name="TextBox 14"/>
          <p:cNvSpPr txBox="1"/>
          <p:nvPr/>
        </p:nvSpPr>
        <p:spPr>
          <a:xfrm>
            <a:off x="6943725" y="2949575"/>
            <a:ext cx="4319588" cy="1362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printing and typesetting industry. Lorem Ipsum has been the industry's standard dummy text ever since the 1500s, when an unknown printer  been the industry's standard dummy text ever since the 1500s, when an</a:t>
            </a:r>
          </a:p>
        </p:txBody>
      </p:sp>
      <p:sp>
        <p:nvSpPr>
          <p:cNvPr id="18" name="Freeform 17"/>
          <p:cNvSpPr/>
          <p:nvPr/>
        </p:nvSpPr>
        <p:spPr>
          <a:xfrm>
            <a:off x="11387138" y="6043613"/>
            <a:ext cx="804862"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Plus 28"/>
          <p:cNvSpPr/>
          <p:nvPr/>
        </p:nvSpPr>
        <p:spPr>
          <a:xfrm>
            <a:off x="388938" y="1312863"/>
            <a:ext cx="334962" cy="334962"/>
          </a:xfrm>
          <a:prstGeom prst="mathPlus">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6017" b="6017"/>
          <a:stretch>
            <a:fillRect/>
          </a:stretch>
        </p:blipFill>
        <p:spPr/>
      </p:pic>
      <p:grpSp>
        <p:nvGrpSpPr>
          <p:cNvPr id="19" name="Group 18"/>
          <p:cNvGrpSpPr/>
          <p:nvPr/>
        </p:nvGrpSpPr>
        <p:grpSpPr>
          <a:xfrm>
            <a:off x="10702926" y="572173"/>
            <a:ext cx="747712" cy="259556"/>
            <a:chOff x="10702926" y="572173"/>
            <a:chExt cx="747712" cy="259556"/>
          </a:xfrm>
        </p:grpSpPr>
        <p:pic>
          <p:nvPicPr>
            <p:cNvPr id="20" name="Picture 1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1" name="Rectangle 20"/>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4139730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13213" y="3575050"/>
            <a:ext cx="2360612" cy="17065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p:cNvSpPr/>
          <p:nvPr/>
        </p:nvSpPr>
        <p:spPr>
          <a:xfrm>
            <a:off x="1290638" y="3575050"/>
            <a:ext cx="2360612" cy="17065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Text Placeholder 7"/>
          <p:cNvSpPr txBox="1">
            <a:spLocks noChangeArrowheads="1"/>
          </p:cNvSpPr>
          <p:nvPr/>
        </p:nvSpPr>
        <p:spPr bwMode="auto">
          <a:xfrm>
            <a:off x="3265488" y="5622925"/>
            <a:ext cx="34750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lnSpc>
                <a:spcPct val="150000"/>
              </a:lnSpc>
            </a:pPr>
            <a:r>
              <a:rPr lang="en-US" altLang="en-US" sz="1100" dirty="0">
                <a:solidFill>
                  <a:schemeClr val="bg1"/>
                </a:solidFill>
                <a:latin typeface="+mn-lt"/>
                <a:ea typeface="Source Sans Pro" pitchFamily="34" charset="0"/>
                <a:cs typeface="Poppins SemiBold" panose="00000700000000000000" pitchFamily="2" charset="0"/>
              </a:rPr>
              <a:t>Lorem ipsum dolor sit </a:t>
            </a:r>
            <a:r>
              <a:rPr lang="en-US" altLang="en-US" sz="1100" dirty="0" err="1">
                <a:solidFill>
                  <a:schemeClr val="bg1"/>
                </a:solidFill>
                <a:latin typeface="+mn-lt"/>
                <a:ea typeface="Source Sans Pro" pitchFamily="34" charset="0"/>
                <a:cs typeface="Poppins SemiBold" panose="00000700000000000000" pitchFamily="2" charset="0"/>
              </a:rPr>
              <a:t>amet</a:t>
            </a:r>
            <a:r>
              <a:rPr lang="en-US" altLang="en-US" sz="1100" dirty="0">
                <a:solidFill>
                  <a:schemeClr val="bg1"/>
                </a:solidFill>
                <a:latin typeface="+mn-lt"/>
                <a:ea typeface="Source Sans Pro" pitchFamily="34" charset="0"/>
                <a:cs typeface="Poppins SemiBold" panose="00000700000000000000" pitchFamily="2" charset="0"/>
              </a:rPr>
              <a:t>, </a:t>
            </a:r>
            <a:r>
              <a:rPr lang="en-US" altLang="en-US" sz="1100" dirty="0" err="1">
                <a:solidFill>
                  <a:schemeClr val="bg1"/>
                </a:solidFill>
                <a:latin typeface="+mn-lt"/>
                <a:ea typeface="Source Sans Pro" pitchFamily="34" charset="0"/>
                <a:cs typeface="Poppins SemiBold" panose="00000700000000000000" pitchFamily="2" charset="0"/>
              </a:rPr>
              <a:t>consectetur</a:t>
            </a:r>
            <a:r>
              <a:rPr lang="en-US" altLang="en-US" sz="1100" dirty="0">
                <a:solidFill>
                  <a:schemeClr val="bg1"/>
                </a:solidFill>
                <a:latin typeface="+mn-lt"/>
                <a:ea typeface="Source Sans Pro" pitchFamily="34" charset="0"/>
                <a:cs typeface="Poppins SemiBold" panose="00000700000000000000" pitchFamily="2" charset="0"/>
              </a:rPr>
              <a:t> </a:t>
            </a:r>
            <a:r>
              <a:rPr lang="en-US" altLang="en-US" sz="1100" dirty="0" err="1">
                <a:solidFill>
                  <a:schemeClr val="bg1"/>
                </a:solidFill>
                <a:latin typeface="+mn-lt"/>
                <a:ea typeface="Source Sans Pro" pitchFamily="34" charset="0"/>
                <a:cs typeface="Poppins SemiBold" panose="00000700000000000000" pitchFamily="2" charset="0"/>
              </a:rPr>
              <a:t>adipiscing</a:t>
            </a:r>
            <a:r>
              <a:rPr lang="en-US" altLang="en-US" sz="1100" dirty="0">
                <a:solidFill>
                  <a:schemeClr val="bg1"/>
                </a:solidFill>
                <a:latin typeface="+mn-lt"/>
                <a:ea typeface="Source Sans Pro" pitchFamily="34" charset="0"/>
                <a:cs typeface="Poppins SemiBold" panose="00000700000000000000" pitchFamily="2" charset="0"/>
              </a:rPr>
              <a:t> </a:t>
            </a:r>
            <a:r>
              <a:rPr lang="en-US" altLang="en-US" sz="1100" dirty="0" err="1">
                <a:solidFill>
                  <a:schemeClr val="bg1"/>
                </a:solidFill>
                <a:latin typeface="+mn-lt"/>
                <a:ea typeface="Source Sans Pro" pitchFamily="34" charset="0"/>
                <a:cs typeface="Poppins SemiBold" panose="00000700000000000000" pitchFamily="2" charset="0"/>
              </a:rPr>
              <a:t>elit</a:t>
            </a:r>
            <a:r>
              <a:rPr lang="en-US" altLang="en-US" sz="1100" dirty="0">
                <a:solidFill>
                  <a:schemeClr val="bg1"/>
                </a:solidFill>
                <a:latin typeface="+mn-lt"/>
                <a:ea typeface="Source Sans Pro" pitchFamily="34" charset="0"/>
                <a:cs typeface="Poppins SemiBold" panose="00000700000000000000" pitchFamily="2" charset="0"/>
              </a:rPr>
              <a:t>. Nunc at </a:t>
            </a:r>
            <a:r>
              <a:rPr lang="en-US" altLang="en-US" sz="1100" dirty="0" err="1">
                <a:solidFill>
                  <a:schemeClr val="bg1"/>
                </a:solidFill>
                <a:latin typeface="+mn-lt"/>
                <a:ea typeface="Source Sans Pro" pitchFamily="34" charset="0"/>
                <a:cs typeface="Poppins SemiBold" panose="00000700000000000000" pitchFamily="2" charset="0"/>
              </a:rPr>
              <a:t>tincidunt</a:t>
            </a:r>
            <a:r>
              <a:rPr lang="en-US" altLang="en-US" sz="1100" dirty="0">
                <a:solidFill>
                  <a:schemeClr val="bg1"/>
                </a:solidFill>
                <a:latin typeface="+mn-lt"/>
                <a:ea typeface="Source Sans Pro" pitchFamily="34" charset="0"/>
                <a:cs typeface="Poppins SemiBold" panose="00000700000000000000" pitchFamily="2" charset="0"/>
              </a:rPr>
              <a:t> magna, </a:t>
            </a:r>
            <a:r>
              <a:rPr lang="en-US" altLang="en-US" sz="1100" dirty="0" err="1">
                <a:solidFill>
                  <a:schemeClr val="bg1"/>
                </a:solidFill>
                <a:latin typeface="+mn-lt"/>
                <a:ea typeface="Source Sans Pro" pitchFamily="34" charset="0"/>
                <a:cs typeface="Poppins SemiBold" panose="00000700000000000000" pitchFamily="2" charset="0"/>
              </a:rPr>
              <a:t>nec</a:t>
            </a:r>
            <a:endParaRPr lang="en-US" altLang="en-US" sz="1100" dirty="0">
              <a:solidFill>
                <a:schemeClr val="bg1"/>
              </a:solidFill>
              <a:latin typeface="+mn-lt"/>
              <a:ea typeface="Source Sans Pro" pitchFamily="34" charset="0"/>
              <a:cs typeface="Poppins" panose="00000500000000000000" pitchFamily="2" charset="0"/>
            </a:endParaRPr>
          </a:p>
        </p:txBody>
      </p:sp>
      <p:sp>
        <p:nvSpPr>
          <p:cNvPr id="26" name="TextBox 25">
            <a:extLst>
              <a:ext uri="{FF2B5EF4-FFF2-40B4-BE49-F238E27FC236}">
                <a16:creationId xmlns:a16="http://schemas.microsoft.com/office/drawing/2014/main" id="{7B9225AB-2EF0-48E5-BC7D-CFA537171926}"/>
              </a:ext>
            </a:extLst>
          </p:cNvPr>
          <p:cNvSpPr txBox="1"/>
          <p:nvPr/>
        </p:nvSpPr>
        <p:spPr>
          <a:xfrm>
            <a:off x="1635125" y="3771900"/>
            <a:ext cx="1670050" cy="373063"/>
          </a:xfrm>
          <a:prstGeom prst="rect">
            <a:avLst/>
          </a:prstGeom>
          <a:noFill/>
        </p:spPr>
        <p:txBody>
          <a:bodyPr>
            <a:spAutoFit/>
          </a:bodyPr>
          <a:lstStyle/>
          <a:p>
            <a:pPr algn="ctr" eaLnBrk="1" fontAlgn="auto" hangingPunct="1">
              <a:lnSpc>
                <a:spcPct val="150000"/>
              </a:lnSpc>
              <a:spcBef>
                <a:spcPts val="0"/>
              </a:spcBef>
              <a:spcAft>
                <a:spcPts val="0"/>
              </a:spcAft>
              <a:defRPr/>
            </a:pPr>
            <a:r>
              <a:rPr lang="en-US" sz="1400" b="1" dirty="0">
                <a:solidFill>
                  <a:schemeClr val="tx1">
                    <a:lumMod val="75000"/>
                    <a:lumOff val="25000"/>
                  </a:schemeClr>
                </a:solidFill>
                <a:latin typeface="+mn-lt"/>
                <a:ea typeface="Lato Light" charset="0"/>
                <a:cs typeface="Lato Light" charset="0"/>
              </a:rPr>
              <a:t>Agenda 01</a:t>
            </a:r>
          </a:p>
        </p:txBody>
      </p:sp>
      <p:sp>
        <p:nvSpPr>
          <p:cNvPr id="29" name="Rectangle 28">
            <a:extLst>
              <a:ext uri="{FF2B5EF4-FFF2-40B4-BE49-F238E27FC236}">
                <a16:creationId xmlns:a16="http://schemas.microsoft.com/office/drawing/2014/main" id="{C775A061-E729-4D92-8345-F002BE9E159E}"/>
              </a:ext>
            </a:extLst>
          </p:cNvPr>
          <p:cNvSpPr/>
          <p:nvPr/>
        </p:nvSpPr>
        <p:spPr>
          <a:xfrm>
            <a:off x="1600200" y="4279900"/>
            <a:ext cx="1739900" cy="477838"/>
          </a:xfrm>
          <a:prstGeom prst="rect">
            <a:avLst/>
          </a:prstGeom>
        </p:spPr>
        <p:txBody>
          <a:bodyPr>
            <a:spAutoFit/>
          </a:bodyPr>
          <a:lstStyle/>
          <a:p>
            <a:pPr algn="ct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a:t>
            </a:r>
            <a:endParaRPr lang="id-ID" sz="1100" dirty="0">
              <a:solidFill>
                <a:schemeClr val="tx1">
                  <a:lumMod val="75000"/>
                  <a:lumOff val="25000"/>
                </a:schemeClr>
              </a:solidFill>
              <a:latin typeface="+mn-lt"/>
              <a:cs typeface="Segoe UI" panose="020B0502040204020203" pitchFamily="34" charset="0"/>
            </a:endParaRPr>
          </a:p>
        </p:txBody>
      </p:sp>
      <p:sp>
        <p:nvSpPr>
          <p:cNvPr id="32" name="TextBox 31">
            <a:extLst>
              <a:ext uri="{FF2B5EF4-FFF2-40B4-BE49-F238E27FC236}">
                <a16:creationId xmlns:a16="http://schemas.microsoft.com/office/drawing/2014/main" id="{7B9225AB-2EF0-48E5-BC7D-CFA537171926}"/>
              </a:ext>
            </a:extLst>
          </p:cNvPr>
          <p:cNvSpPr txBox="1"/>
          <p:nvPr/>
        </p:nvSpPr>
        <p:spPr>
          <a:xfrm>
            <a:off x="4457700" y="3768725"/>
            <a:ext cx="1670050" cy="373063"/>
          </a:xfrm>
          <a:prstGeom prst="rect">
            <a:avLst/>
          </a:prstGeom>
          <a:noFill/>
        </p:spPr>
        <p:txBody>
          <a:bodyPr>
            <a:spAutoFit/>
          </a:bodyPr>
          <a:lstStyle/>
          <a:p>
            <a:pPr algn="ctr" eaLnBrk="1" fontAlgn="auto" hangingPunct="1">
              <a:lnSpc>
                <a:spcPct val="150000"/>
              </a:lnSpc>
              <a:spcBef>
                <a:spcPts val="0"/>
              </a:spcBef>
              <a:spcAft>
                <a:spcPts val="0"/>
              </a:spcAft>
              <a:defRPr/>
            </a:pPr>
            <a:r>
              <a:rPr lang="en-US" sz="1400" b="1" dirty="0">
                <a:solidFill>
                  <a:schemeClr val="tx1">
                    <a:lumMod val="75000"/>
                    <a:lumOff val="25000"/>
                  </a:schemeClr>
                </a:solidFill>
                <a:latin typeface="+mn-lt"/>
                <a:ea typeface="Lato Light" charset="0"/>
                <a:cs typeface="Lato Light" charset="0"/>
              </a:rPr>
              <a:t>Agenda 02</a:t>
            </a:r>
          </a:p>
        </p:txBody>
      </p:sp>
      <p:sp>
        <p:nvSpPr>
          <p:cNvPr id="33" name="Rectangle 32">
            <a:extLst>
              <a:ext uri="{FF2B5EF4-FFF2-40B4-BE49-F238E27FC236}">
                <a16:creationId xmlns:a16="http://schemas.microsoft.com/office/drawing/2014/main" id="{C775A061-E729-4D92-8345-F002BE9E159E}"/>
              </a:ext>
            </a:extLst>
          </p:cNvPr>
          <p:cNvSpPr/>
          <p:nvPr/>
        </p:nvSpPr>
        <p:spPr>
          <a:xfrm>
            <a:off x="4422775" y="4279900"/>
            <a:ext cx="1739900" cy="477838"/>
          </a:xfrm>
          <a:prstGeom prst="rect">
            <a:avLst/>
          </a:prstGeom>
        </p:spPr>
        <p:txBody>
          <a:bodyPr>
            <a:spAutoFit/>
          </a:bodyPr>
          <a:lstStyle/>
          <a:p>
            <a:pPr algn="ct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a:t>
            </a:r>
            <a:endParaRPr lang="id-ID" sz="1100" dirty="0">
              <a:solidFill>
                <a:schemeClr val="tx1">
                  <a:lumMod val="75000"/>
                  <a:lumOff val="25000"/>
                </a:schemeClr>
              </a:solidFill>
              <a:latin typeface="+mn-lt"/>
              <a:cs typeface="Segoe UI" panose="020B0502040204020203" pitchFamily="34" charset="0"/>
            </a:endParaRPr>
          </a:p>
        </p:txBody>
      </p:sp>
      <p:sp>
        <p:nvSpPr>
          <p:cNvPr id="34" name="Rectangle 50"/>
          <p:cNvSpPr>
            <a:spLocks noChangeArrowheads="1"/>
          </p:cNvSpPr>
          <p:nvPr/>
        </p:nvSpPr>
        <p:spPr bwMode="auto">
          <a:xfrm>
            <a:off x="7953375" y="1010880"/>
            <a:ext cx="39941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Our Agenda</a:t>
            </a:r>
          </a:p>
        </p:txBody>
      </p:sp>
      <p:sp>
        <p:nvSpPr>
          <p:cNvPr id="35" name="TextBox 34"/>
          <p:cNvSpPr txBox="1"/>
          <p:nvPr/>
        </p:nvSpPr>
        <p:spPr>
          <a:xfrm>
            <a:off x="7866063" y="1868130"/>
            <a:ext cx="3584575" cy="1108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36" name="TextBox 35">
            <a:extLst>
              <a:ext uri="{FF2B5EF4-FFF2-40B4-BE49-F238E27FC236}">
                <a16:creationId xmlns:a16="http://schemas.microsoft.com/office/drawing/2014/main" id="{B75507D9-0C67-486F-B9B6-3B5046D3A094}"/>
              </a:ext>
            </a:extLst>
          </p:cNvPr>
          <p:cNvSpPr txBox="1"/>
          <p:nvPr/>
        </p:nvSpPr>
        <p:spPr>
          <a:xfrm>
            <a:off x="7866063" y="3384192"/>
            <a:ext cx="1416050" cy="276225"/>
          </a:xfrm>
          <a:prstGeom prst="rect">
            <a:avLst/>
          </a:prstGeom>
          <a:noFill/>
        </p:spPr>
        <p:txBody>
          <a:bodyPr>
            <a:spAutoFit/>
          </a:bodyPr>
          <a:lstStyle/>
          <a:p>
            <a:pPr eaLnBrk="1" fontAlgn="auto" hangingPunct="1">
              <a:spcBef>
                <a:spcPts val="0"/>
              </a:spcBef>
              <a:spcAft>
                <a:spcPts val="0"/>
              </a:spcAft>
              <a:defRPr/>
            </a:pPr>
            <a:r>
              <a:rPr lang="en-US" sz="1200" b="1" dirty="0">
                <a:solidFill>
                  <a:schemeClr val="tx1">
                    <a:lumMod val="75000"/>
                    <a:lumOff val="25000"/>
                  </a:schemeClr>
                </a:solidFill>
                <a:latin typeface="+mn-lt"/>
                <a:ea typeface="Raleway" panose="020B0003030101060003" pitchFamily="2" charset="0"/>
              </a:rPr>
              <a:t>Subtitle </a:t>
            </a:r>
            <a:endParaRPr lang="id-ID" sz="1200" b="1" dirty="0">
              <a:solidFill>
                <a:schemeClr val="tx1">
                  <a:lumMod val="75000"/>
                  <a:lumOff val="25000"/>
                </a:schemeClr>
              </a:solidFill>
              <a:latin typeface="+mn-lt"/>
              <a:ea typeface="Raleway" panose="020B0003030101060003" pitchFamily="2" charset="0"/>
            </a:endParaRPr>
          </a:p>
        </p:txBody>
      </p:sp>
      <p:sp>
        <p:nvSpPr>
          <p:cNvPr id="37" name="Rectangle 36">
            <a:extLst>
              <a:ext uri="{FF2B5EF4-FFF2-40B4-BE49-F238E27FC236}">
                <a16:creationId xmlns:a16="http://schemas.microsoft.com/office/drawing/2014/main" id="{C775A061-E729-4D92-8345-F002BE9E159E}"/>
              </a:ext>
            </a:extLst>
          </p:cNvPr>
          <p:cNvSpPr/>
          <p:nvPr/>
        </p:nvSpPr>
        <p:spPr>
          <a:xfrm>
            <a:off x="7866063" y="3723917"/>
            <a:ext cx="3360737" cy="477838"/>
          </a:xfrm>
          <a:prstGeom prst="rect">
            <a:avLst/>
          </a:prstGeom>
        </p:spPr>
        <p:txBody>
          <a:bodyPr>
            <a:spAutoFit/>
          </a:bodyPr>
          <a:lstStyle/>
          <a:p>
            <a:pP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 of my entire soul, like these sweet mornings</a:t>
            </a:r>
            <a:endParaRPr lang="id-ID" sz="1100" dirty="0">
              <a:solidFill>
                <a:schemeClr val="tx1">
                  <a:lumMod val="75000"/>
                  <a:lumOff val="25000"/>
                </a:schemeClr>
              </a:solidFill>
              <a:latin typeface="+mn-lt"/>
              <a:cs typeface="Segoe UI" panose="020B0502040204020203" pitchFamily="34" charset="0"/>
            </a:endParaRPr>
          </a:p>
        </p:txBody>
      </p:sp>
      <p:sp>
        <p:nvSpPr>
          <p:cNvPr id="38" name="TextBox 37">
            <a:extLst>
              <a:ext uri="{FF2B5EF4-FFF2-40B4-BE49-F238E27FC236}">
                <a16:creationId xmlns:a16="http://schemas.microsoft.com/office/drawing/2014/main" id="{B75507D9-0C67-486F-B9B6-3B5046D3A094}"/>
              </a:ext>
            </a:extLst>
          </p:cNvPr>
          <p:cNvSpPr txBox="1"/>
          <p:nvPr/>
        </p:nvSpPr>
        <p:spPr>
          <a:xfrm>
            <a:off x="7866063" y="4825642"/>
            <a:ext cx="1416050" cy="276225"/>
          </a:xfrm>
          <a:prstGeom prst="rect">
            <a:avLst/>
          </a:prstGeom>
          <a:noFill/>
        </p:spPr>
        <p:txBody>
          <a:bodyPr>
            <a:spAutoFit/>
          </a:bodyPr>
          <a:lstStyle/>
          <a:p>
            <a:pPr eaLnBrk="1" fontAlgn="auto" hangingPunct="1">
              <a:spcBef>
                <a:spcPts val="0"/>
              </a:spcBef>
              <a:spcAft>
                <a:spcPts val="0"/>
              </a:spcAft>
              <a:defRPr/>
            </a:pPr>
            <a:r>
              <a:rPr lang="en-US" sz="1200" b="1" dirty="0">
                <a:solidFill>
                  <a:schemeClr val="tx1">
                    <a:lumMod val="75000"/>
                    <a:lumOff val="25000"/>
                  </a:schemeClr>
                </a:solidFill>
                <a:latin typeface="+mn-lt"/>
                <a:ea typeface="Raleway" panose="020B0003030101060003" pitchFamily="2" charset="0"/>
              </a:rPr>
              <a:t>Subtitle </a:t>
            </a:r>
            <a:endParaRPr lang="id-ID" sz="1200" b="1" dirty="0">
              <a:solidFill>
                <a:schemeClr val="tx1">
                  <a:lumMod val="75000"/>
                  <a:lumOff val="25000"/>
                </a:schemeClr>
              </a:solidFill>
              <a:latin typeface="+mn-lt"/>
              <a:ea typeface="Raleway" panose="020B0003030101060003" pitchFamily="2" charset="0"/>
            </a:endParaRPr>
          </a:p>
        </p:txBody>
      </p:sp>
      <p:sp>
        <p:nvSpPr>
          <p:cNvPr id="39" name="Rectangle 38">
            <a:extLst>
              <a:ext uri="{FF2B5EF4-FFF2-40B4-BE49-F238E27FC236}">
                <a16:creationId xmlns:a16="http://schemas.microsoft.com/office/drawing/2014/main" id="{C775A061-E729-4D92-8345-F002BE9E159E}"/>
              </a:ext>
            </a:extLst>
          </p:cNvPr>
          <p:cNvSpPr/>
          <p:nvPr/>
        </p:nvSpPr>
        <p:spPr>
          <a:xfrm>
            <a:off x="7866063" y="5165367"/>
            <a:ext cx="3360737" cy="477838"/>
          </a:xfrm>
          <a:prstGeom prst="rect">
            <a:avLst/>
          </a:prstGeom>
        </p:spPr>
        <p:txBody>
          <a:bodyPr>
            <a:spAutoFit/>
          </a:bodyPr>
          <a:lstStyle/>
          <a:p>
            <a:pPr eaLnBrk="1" fontAlgn="auto" hangingPunct="1">
              <a:lnSpc>
                <a:spcPct val="120000"/>
              </a:lnSpc>
              <a:spcBef>
                <a:spcPts val="0"/>
              </a:spcBef>
              <a:spcAft>
                <a:spcPts val="0"/>
              </a:spcAft>
              <a:defRPr/>
            </a:pPr>
            <a:r>
              <a:rPr lang="en-US" sz="1100" dirty="0">
                <a:solidFill>
                  <a:schemeClr val="tx1">
                    <a:lumMod val="75000"/>
                    <a:lumOff val="25000"/>
                  </a:schemeClr>
                </a:solidFill>
                <a:latin typeface="+mn-lt"/>
                <a:cs typeface="Segoe UI" panose="020B0502040204020203" pitchFamily="34" charset="0"/>
              </a:rPr>
              <a:t>A wonderful serenity has taken possession of my entire soul, like these sweet mornings</a:t>
            </a:r>
            <a:endParaRPr lang="id-ID" sz="1100" dirty="0">
              <a:solidFill>
                <a:schemeClr val="tx1">
                  <a:lumMod val="75000"/>
                  <a:lumOff val="25000"/>
                </a:schemeClr>
              </a:solidFill>
              <a:latin typeface="+mn-lt"/>
              <a:cs typeface="Segoe UI" panose="020B0502040204020203" pitchFamily="34" charset="0"/>
            </a:endParaRPr>
          </a:p>
        </p:txBody>
      </p:sp>
      <p:sp>
        <p:nvSpPr>
          <p:cNvPr id="14" name="Rectangle 13"/>
          <p:cNvSpPr/>
          <p:nvPr/>
        </p:nvSpPr>
        <p:spPr>
          <a:xfrm>
            <a:off x="2149475" y="4941888"/>
            <a:ext cx="641350" cy="46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Rectangle 40"/>
          <p:cNvSpPr/>
          <p:nvPr/>
        </p:nvSpPr>
        <p:spPr>
          <a:xfrm>
            <a:off x="4972050" y="4935538"/>
            <a:ext cx="641350" cy="46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Oval 19"/>
          <p:cNvSpPr/>
          <p:nvPr/>
        </p:nvSpPr>
        <p:spPr>
          <a:xfrm>
            <a:off x="11850688"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3891" r="3891"/>
          <a:stretch>
            <a:fillRect/>
          </a:stretch>
        </p:blipFill>
        <p:spPr/>
      </p:pic>
      <p:pic>
        <p:nvPicPr>
          <p:cNvPr id="8" name="Picture Placeholder 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829" r="3829"/>
          <a:stretch>
            <a:fillRect/>
          </a:stretch>
        </p:blipFill>
        <p:spPr/>
      </p:pic>
      <p:grpSp>
        <p:nvGrpSpPr>
          <p:cNvPr id="5" name="Group 4"/>
          <p:cNvGrpSpPr/>
          <p:nvPr/>
        </p:nvGrpSpPr>
        <p:grpSpPr>
          <a:xfrm>
            <a:off x="10702926" y="572173"/>
            <a:ext cx="747712" cy="259556"/>
            <a:chOff x="10702926" y="572173"/>
            <a:chExt cx="747712" cy="259556"/>
          </a:xfrm>
        </p:grpSpPr>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1" name="Rectangle 20"/>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3437467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14A916B6-6E91-4217-AC7C-74F21AF43D40}"/>
              </a:ext>
            </a:extLst>
          </p:cNvPr>
          <p:cNvSpPr>
            <a:spLocks/>
          </p:cNvSpPr>
          <p:nvPr/>
        </p:nvSpPr>
        <p:spPr bwMode="auto">
          <a:xfrm rot="8146376" flipH="1" flipV="1">
            <a:off x="5222875" y="862013"/>
            <a:ext cx="900113" cy="688975"/>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14" name="Rectangle 50"/>
          <p:cNvSpPr>
            <a:spLocks noChangeArrowheads="1"/>
          </p:cNvSpPr>
          <p:nvPr/>
        </p:nvSpPr>
        <p:spPr bwMode="auto">
          <a:xfrm>
            <a:off x="671459" y="1001801"/>
            <a:ext cx="32607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Pricing Tables</a:t>
            </a:r>
          </a:p>
        </p:txBody>
      </p:sp>
      <p:sp>
        <p:nvSpPr>
          <p:cNvPr id="18" name="TextBox 17"/>
          <p:cNvSpPr txBox="1"/>
          <p:nvPr/>
        </p:nvSpPr>
        <p:spPr>
          <a:xfrm>
            <a:off x="630185" y="1820951"/>
            <a:ext cx="3676650" cy="820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printing and typesetting industry. Lorem</a:t>
            </a:r>
          </a:p>
        </p:txBody>
      </p:sp>
      <p:sp>
        <p:nvSpPr>
          <p:cNvPr id="19" name="TextBox 18"/>
          <p:cNvSpPr txBox="1"/>
          <p:nvPr/>
        </p:nvSpPr>
        <p:spPr>
          <a:xfrm>
            <a:off x="630185" y="4438738"/>
            <a:ext cx="3403600"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sp>
        <p:nvSpPr>
          <p:cNvPr id="20" name="TextBox 19">
            <a:extLst>
              <a:ext uri="{FF2B5EF4-FFF2-40B4-BE49-F238E27FC236}">
                <a16:creationId xmlns:a16="http://schemas.microsoft.com/office/drawing/2014/main" id="{7B9225AB-2EF0-48E5-BC7D-CFA537171926}"/>
              </a:ext>
            </a:extLst>
          </p:cNvPr>
          <p:cNvSpPr txBox="1"/>
          <p:nvPr/>
        </p:nvSpPr>
        <p:spPr>
          <a:xfrm>
            <a:off x="630185" y="4106951"/>
            <a:ext cx="1671637" cy="331787"/>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1">
                    <a:lumMod val="75000"/>
                    <a:lumOff val="25000"/>
                  </a:schemeClr>
                </a:solidFill>
                <a:latin typeface="+mn-lt"/>
                <a:ea typeface="Lato Light" charset="0"/>
                <a:cs typeface="Lato Light" charset="0"/>
              </a:rPr>
              <a:t>Description 02</a:t>
            </a:r>
          </a:p>
        </p:txBody>
      </p:sp>
      <p:sp>
        <p:nvSpPr>
          <p:cNvPr id="21" name="TextBox 20"/>
          <p:cNvSpPr txBox="1"/>
          <p:nvPr/>
        </p:nvSpPr>
        <p:spPr>
          <a:xfrm>
            <a:off x="630185" y="3343363"/>
            <a:ext cx="3403600"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a:t>
            </a:r>
          </a:p>
        </p:txBody>
      </p:sp>
      <p:sp>
        <p:nvSpPr>
          <p:cNvPr id="22" name="TextBox 21">
            <a:extLst>
              <a:ext uri="{FF2B5EF4-FFF2-40B4-BE49-F238E27FC236}">
                <a16:creationId xmlns:a16="http://schemas.microsoft.com/office/drawing/2014/main" id="{7B9225AB-2EF0-48E5-BC7D-CFA537171926}"/>
              </a:ext>
            </a:extLst>
          </p:cNvPr>
          <p:cNvSpPr txBox="1"/>
          <p:nvPr/>
        </p:nvSpPr>
        <p:spPr>
          <a:xfrm>
            <a:off x="630185" y="3009988"/>
            <a:ext cx="1671637" cy="333375"/>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1">
                    <a:lumMod val="75000"/>
                    <a:lumOff val="25000"/>
                  </a:schemeClr>
                </a:solidFill>
                <a:latin typeface="+mn-lt"/>
                <a:ea typeface="Lato Light" charset="0"/>
                <a:cs typeface="Lato Light" charset="0"/>
              </a:rPr>
              <a:t>Description 01</a:t>
            </a:r>
          </a:p>
        </p:txBody>
      </p:sp>
      <p:sp>
        <p:nvSpPr>
          <p:cNvPr id="23" name="TextBox 22"/>
          <p:cNvSpPr txBox="1">
            <a:spLocks noChangeArrowheads="1"/>
          </p:cNvSpPr>
          <p:nvPr/>
        </p:nvSpPr>
        <p:spPr bwMode="auto">
          <a:xfrm>
            <a:off x="6164263" y="3724275"/>
            <a:ext cx="1804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algn="ctr" eaLnBrk="1" hangingPunct="1">
              <a:lnSpc>
                <a:spcPct val="150000"/>
              </a:lnSpc>
            </a:pPr>
            <a:r>
              <a:rPr lang="en-US" altLang="en-US" sz="1600" b="1">
                <a:solidFill>
                  <a:schemeClr val="accent1"/>
                </a:solidFill>
                <a:latin typeface="+mj-lt"/>
                <a:ea typeface="Lato Light" panose="020F0302020204030203" pitchFamily="34" charset="0"/>
                <a:cs typeface="Lato Light" panose="020F0302020204030203" pitchFamily="34" charset="0"/>
              </a:rPr>
              <a:t>Basic</a:t>
            </a:r>
          </a:p>
        </p:txBody>
      </p:sp>
      <p:sp>
        <p:nvSpPr>
          <p:cNvPr id="24" name="TextBox 23"/>
          <p:cNvSpPr txBox="1"/>
          <p:nvPr/>
        </p:nvSpPr>
        <p:spPr>
          <a:xfrm>
            <a:off x="5954713" y="4213225"/>
            <a:ext cx="2224087" cy="566738"/>
          </a:xfrm>
          <a:prstGeom prst="rect">
            <a:avLst/>
          </a:prstGeom>
          <a:noFill/>
        </p:spPr>
        <p:txBody>
          <a:bodyPr>
            <a:spAutoFit/>
          </a:bodyPr>
          <a:lstStyle/>
          <a:p>
            <a:pPr algn="ct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a:t>
            </a:r>
          </a:p>
        </p:txBody>
      </p:sp>
      <p:sp>
        <p:nvSpPr>
          <p:cNvPr id="25" name="TextBox 24">
            <a:extLst>
              <a:ext uri="{FF2B5EF4-FFF2-40B4-BE49-F238E27FC236}">
                <a16:creationId xmlns:a16="http://schemas.microsoft.com/office/drawing/2014/main" id="{7B9225AB-2EF0-48E5-BC7D-CFA537171926}"/>
              </a:ext>
            </a:extLst>
          </p:cNvPr>
          <p:cNvSpPr txBox="1"/>
          <p:nvPr/>
        </p:nvSpPr>
        <p:spPr>
          <a:xfrm>
            <a:off x="6162675" y="5022850"/>
            <a:ext cx="1806575" cy="333375"/>
          </a:xfrm>
          <a:prstGeom prst="rect">
            <a:avLst/>
          </a:prstGeom>
          <a:noFill/>
        </p:spPr>
        <p:txBody>
          <a:bodyPr>
            <a:spAutoFit/>
          </a:bodyPr>
          <a:lstStyle/>
          <a:p>
            <a:pPr algn="ctr" eaLnBrk="1" fontAlgn="auto" hangingPunct="1">
              <a:lnSpc>
                <a:spcPct val="150000"/>
              </a:lnSpc>
              <a:spcBef>
                <a:spcPts val="0"/>
              </a:spcBef>
              <a:spcAft>
                <a:spcPts val="0"/>
              </a:spcAft>
              <a:defRPr/>
            </a:pPr>
            <a:r>
              <a:rPr lang="en-US" sz="1200" dirty="0">
                <a:solidFill>
                  <a:schemeClr val="tx1">
                    <a:lumMod val="75000"/>
                    <a:lumOff val="25000"/>
                  </a:schemeClr>
                </a:solidFill>
                <a:latin typeface="+mn-lt"/>
                <a:ea typeface="Lato Light" charset="0"/>
                <a:cs typeface="Lato Light" charset="0"/>
              </a:rPr>
              <a:t>$123/Month</a:t>
            </a:r>
          </a:p>
        </p:txBody>
      </p:sp>
      <p:sp>
        <p:nvSpPr>
          <p:cNvPr id="26" name="TextBox 25">
            <a:extLst>
              <a:ext uri="{FF2B5EF4-FFF2-40B4-BE49-F238E27FC236}">
                <a16:creationId xmlns:a16="http://schemas.microsoft.com/office/drawing/2014/main" id="{7B9225AB-2EF0-48E5-BC7D-CFA537171926}"/>
              </a:ext>
            </a:extLst>
          </p:cNvPr>
          <p:cNvSpPr txBox="1"/>
          <p:nvPr/>
        </p:nvSpPr>
        <p:spPr>
          <a:xfrm>
            <a:off x="9082088" y="3525838"/>
            <a:ext cx="1804987" cy="369332"/>
          </a:xfrm>
          <a:prstGeom prst="rect">
            <a:avLst/>
          </a:prstGeom>
          <a:noFill/>
        </p:spPr>
        <p:txBody>
          <a:bodyPr>
            <a:spAutoFit/>
          </a:bodyPr>
          <a:lstStyle/>
          <a:p>
            <a:pPr algn="ctr" eaLnBrk="1" fontAlgn="auto" hangingPunct="1">
              <a:lnSpc>
                <a:spcPct val="150000"/>
              </a:lnSpc>
              <a:spcBef>
                <a:spcPts val="0"/>
              </a:spcBef>
              <a:spcAft>
                <a:spcPts val="0"/>
              </a:spcAft>
              <a:defRPr/>
            </a:pPr>
            <a:r>
              <a:rPr lang="en-US" sz="1200" b="1" dirty="0">
                <a:solidFill>
                  <a:schemeClr val="tx1">
                    <a:lumMod val="75000"/>
                    <a:lumOff val="25000"/>
                  </a:schemeClr>
                </a:solidFill>
                <a:latin typeface="+mj-lt"/>
                <a:ea typeface="Lato Light" charset="0"/>
                <a:cs typeface="Lato Light" charset="0"/>
              </a:rPr>
              <a:t>Medium</a:t>
            </a:r>
          </a:p>
        </p:txBody>
      </p:sp>
      <p:sp>
        <p:nvSpPr>
          <p:cNvPr id="27" name="TextBox 26"/>
          <p:cNvSpPr txBox="1"/>
          <p:nvPr/>
        </p:nvSpPr>
        <p:spPr>
          <a:xfrm>
            <a:off x="9090025" y="3929063"/>
            <a:ext cx="1787525" cy="566737"/>
          </a:xfrm>
          <a:prstGeom prst="rect">
            <a:avLst/>
          </a:prstGeom>
          <a:noFill/>
        </p:spPr>
        <p:txBody>
          <a:bodyPr>
            <a:spAutoFit/>
          </a:bodyPr>
          <a:lstStyle/>
          <a:p>
            <a:pPr algn="ct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a:t>
            </a:r>
          </a:p>
        </p:txBody>
      </p:sp>
      <p:sp>
        <p:nvSpPr>
          <p:cNvPr id="28" name="TextBox 27">
            <a:extLst>
              <a:ext uri="{FF2B5EF4-FFF2-40B4-BE49-F238E27FC236}">
                <a16:creationId xmlns:a16="http://schemas.microsoft.com/office/drawing/2014/main" id="{7B9225AB-2EF0-48E5-BC7D-CFA537171926}"/>
              </a:ext>
            </a:extLst>
          </p:cNvPr>
          <p:cNvSpPr txBox="1"/>
          <p:nvPr/>
        </p:nvSpPr>
        <p:spPr>
          <a:xfrm>
            <a:off x="9126538" y="4565650"/>
            <a:ext cx="1806575" cy="333375"/>
          </a:xfrm>
          <a:prstGeom prst="rect">
            <a:avLst/>
          </a:prstGeom>
          <a:noFill/>
        </p:spPr>
        <p:txBody>
          <a:bodyPr>
            <a:spAutoFit/>
          </a:bodyPr>
          <a:lstStyle/>
          <a:p>
            <a:pPr algn="ctr" eaLnBrk="1" fontAlgn="auto" hangingPunct="1">
              <a:lnSpc>
                <a:spcPct val="150000"/>
              </a:lnSpc>
              <a:spcBef>
                <a:spcPts val="0"/>
              </a:spcBef>
              <a:spcAft>
                <a:spcPts val="0"/>
              </a:spcAft>
              <a:defRPr/>
            </a:pPr>
            <a:r>
              <a:rPr lang="en-US" sz="1200" dirty="0">
                <a:solidFill>
                  <a:schemeClr val="tx1">
                    <a:lumMod val="75000"/>
                    <a:lumOff val="25000"/>
                  </a:schemeClr>
                </a:solidFill>
                <a:latin typeface="+mn-lt"/>
                <a:ea typeface="Lato Light" charset="0"/>
                <a:cs typeface="Lato Light" charset="0"/>
              </a:rPr>
              <a:t>$456/Month</a:t>
            </a:r>
          </a:p>
        </p:txBody>
      </p:sp>
      <p:sp>
        <p:nvSpPr>
          <p:cNvPr id="41" name="Plus 40"/>
          <p:cNvSpPr/>
          <p:nvPr/>
        </p:nvSpPr>
        <p:spPr>
          <a:xfrm>
            <a:off x="5110163" y="6116638"/>
            <a:ext cx="334962" cy="334962"/>
          </a:xfrm>
          <a:prstGeom prst="mathPlus">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Oval 41"/>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6667" b="16667"/>
          <a:stretch>
            <a:fillRect/>
          </a:stretch>
        </p:blipFill>
        <p:spPr/>
      </p:pic>
      <p:pic>
        <p:nvPicPr>
          <p:cNvPr id="6" name="Picture Placeholder 5"/>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16664" r="16664"/>
          <a:stretch>
            <a:fillRect/>
          </a:stretch>
        </p:blipFill>
        <p:spPr/>
      </p:pic>
      <p:grpSp>
        <p:nvGrpSpPr>
          <p:cNvPr id="29" name="Group 28"/>
          <p:cNvGrpSpPr/>
          <p:nvPr/>
        </p:nvGrpSpPr>
        <p:grpSpPr>
          <a:xfrm>
            <a:off x="10702926" y="572173"/>
            <a:ext cx="747712" cy="259556"/>
            <a:chOff x="10702926" y="572173"/>
            <a:chExt cx="747712" cy="259556"/>
          </a:xfrm>
        </p:grpSpPr>
        <p:pic>
          <p:nvPicPr>
            <p:cNvPr id="30" name="Picture 2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31" name="Rectangle 30"/>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572073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reeform 8"/>
          <p:cNvSpPr/>
          <p:nvPr/>
        </p:nvSpPr>
        <p:spPr>
          <a:xfrm flipH="1">
            <a:off x="0" y="6043613"/>
            <a:ext cx="804863"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50"/>
          <p:cNvSpPr>
            <a:spLocks noChangeArrowheads="1"/>
          </p:cNvSpPr>
          <p:nvPr/>
        </p:nvSpPr>
        <p:spPr bwMode="auto">
          <a:xfrm>
            <a:off x="617515" y="1003479"/>
            <a:ext cx="32607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FAQ Section</a:t>
            </a:r>
          </a:p>
        </p:txBody>
      </p:sp>
      <p:sp>
        <p:nvSpPr>
          <p:cNvPr id="11" name="TextBox 10">
            <a:extLst>
              <a:ext uri="{FF2B5EF4-FFF2-40B4-BE49-F238E27FC236}">
                <a16:creationId xmlns:a16="http://schemas.microsoft.com/office/drawing/2014/main" id="{E9C584CD-6B4A-4CDE-817C-8F005DA08CDD}"/>
              </a:ext>
            </a:extLst>
          </p:cNvPr>
          <p:cNvSpPr txBox="1"/>
          <p:nvPr/>
        </p:nvSpPr>
        <p:spPr>
          <a:xfrm>
            <a:off x="985815" y="4081641"/>
            <a:ext cx="1279525" cy="277813"/>
          </a:xfrm>
          <a:prstGeom prst="rect">
            <a:avLst/>
          </a:prstGeom>
          <a:noFill/>
        </p:spPr>
        <p:txBody>
          <a:bodyPr>
            <a:spAutoFit/>
          </a:bodyPr>
          <a:lstStyle/>
          <a:p>
            <a:pPr eaLnBrk="1" fontAlgn="auto" hangingPunct="1">
              <a:spcBef>
                <a:spcPts val="0"/>
              </a:spcBef>
              <a:spcAft>
                <a:spcPts val="0"/>
              </a:spcAft>
              <a:defRPr/>
            </a:pPr>
            <a:r>
              <a:rPr lang="id-ID" sz="1200" b="1" kern="900" dirty="0">
                <a:solidFill>
                  <a:schemeClr val="accent1"/>
                </a:solidFill>
                <a:latin typeface="+mn-lt"/>
              </a:rPr>
              <a:t>QUESTION</a:t>
            </a:r>
          </a:p>
        </p:txBody>
      </p:sp>
      <p:sp>
        <p:nvSpPr>
          <p:cNvPr id="12" name="TextBox 11"/>
          <p:cNvSpPr txBox="1"/>
          <p:nvPr/>
        </p:nvSpPr>
        <p:spPr>
          <a:xfrm>
            <a:off x="985815" y="4478516"/>
            <a:ext cx="2098675"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a:t>
            </a:r>
          </a:p>
        </p:txBody>
      </p:sp>
      <p:sp>
        <p:nvSpPr>
          <p:cNvPr id="15" name="TextBox 14">
            <a:extLst>
              <a:ext uri="{FF2B5EF4-FFF2-40B4-BE49-F238E27FC236}">
                <a16:creationId xmlns:a16="http://schemas.microsoft.com/office/drawing/2014/main" id="{E9C584CD-6B4A-4CDE-817C-8F005DA08CDD}"/>
              </a:ext>
            </a:extLst>
          </p:cNvPr>
          <p:cNvSpPr txBox="1"/>
          <p:nvPr/>
        </p:nvSpPr>
        <p:spPr>
          <a:xfrm>
            <a:off x="3592490" y="4086404"/>
            <a:ext cx="1279525" cy="276225"/>
          </a:xfrm>
          <a:prstGeom prst="rect">
            <a:avLst/>
          </a:prstGeom>
          <a:noFill/>
        </p:spPr>
        <p:txBody>
          <a:bodyPr>
            <a:spAutoFit/>
          </a:bodyPr>
          <a:lstStyle/>
          <a:p>
            <a:pPr eaLnBrk="1" fontAlgn="auto" hangingPunct="1">
              <a:spcBef>
                <a:spcPts val="0"/>
              </a:spcBef>
              <a:spcAft>
                <a:spcPts val="0"/>
              </a:spcAft>
              <a:defRPr/>
            </a:pPr>
            <a:r>
              <a:rPr lang="en-US" sz="1200" b="1" kern="900" dirty="0">
                <a:solidFill>
                  <a:schemeClr val="tx1">
                    <a:lumMod val="75000"/>
                    <a:lumOff val="25000"/>
                  </a:schemeClr>
                </a:solidFill>
                <a:latin typeface="+mn-lt"/>
              </a:rPr>
              <a:t>ANSWER</a:t>
            </a:r>
            <a:endParaRPr lang="id-ID" sz="1200" b="1" kern="900" dirty="0">
              <a:solidFill>
                <a:schemeClr val="tx1">
                  <a:lumMod val="75000"/>
                  <a:lumOff val="25000"/>
                </a:schemeClr>
              </a:solidFill>
              <a:latin typeface="+mn-lt"/>
            </a:endParaRPr>
          </a:p>
        </p:txBody>
      </p:sp>
      <p:sp>
        <p:nvSpPr>
          <p:cNvPr id="16" name="TextBox 15"/>
          <p:cNvSpPr txBox="1"/>
          <p:nvPr/>
        </p:nvSpPr>
        <p:spPr>
          <a:xfrm>
            <a:off x="3592490" y="4481691"/>
            <a:ext cx="2098675"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a:t>
            </a:r>
          </a:p>
        </p:txBody>
      </p:sp>
      <p:sp>
        <p:nvSpPr>
          <p:cNvPr id="17" name="TextBox 16"/>
          <p:cNvSpPr txBox="1"/>
          <p:nvPr/>
        </p:nvSpPr>
        <p:spPr>
          <a:xfrm>
            <a:off x="617515" y="1959154"/>
            <a:ext cx="3443287" cy="1616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printing and typesetting industry. Lorem Ipsum has been the industry's standard dummy text ever since the 1500s, when an unknown printer  been the industry's standard dummy text ever since</a:t>
            </a:r>
          </a:p>
        </p:txBody>
      </p:sp>
      <p:sp>
        <p:nvSpPr>
          <p:cNvPr id="28" name="Freeform 16"/>
          <p:cNvSpPr>
            <a:spLocks/>
          </p:cNvSpPr>
          <p:nvPr/>
        </p:nvSpPr>
        <p:spPr bwMode="auto">
          <a:xfrm>
            <a:off x="831827" y="4124504"/>
            <a:ext cx="120650" cy="192087"/>
          </a:xfrm>
          <a:custGeom>
            <a:avLst/>
            <a:gdLst>
              <a:gd name="T0" fmla="*/ 118409958 w 285"/>
              <a:gd name="T1" fmla="*/ 17071952 h 452"/>
              <a:gd name="T2" fmla="*/ 118409958 w 285"/>
              <a:gd name="T3" fmla="*/ 17071952 h 452"/>
              <a:gd name="T4" fmla="*/ 65618747 w 285"/>
              <a:gd name="T5" fmla="*/ 0 h 452"/>
              <a:gd name="T6" fmla="*/ 26149045 w 285"/>
              <a:gd name="T7" fmla="*/ 12682021 h 452"/>
              <a:gd name="T8" fmla="*/ 0 w 285"/>
              <a:gd name="T9" fmla="*/ 64385224 h 452"/>
              <a:gd name="T10" fmla="*/ 39470128 w 285"/>
              <a:gd name="T11" fmla="*/ 64385224 h 452"/>
              <a:gd name="T12" fmla="*/ 47857445 w 285"/>
              <a:gd name="T13" fmla="*/ 42923341 h 452"/>
              <a:gd name="T14" fmla="*/ 70059392 w 285"/>
              <a:gd name="T15" fmla="*/ 34143480 h 452"/>
              <a:gd name="T16" fmla="*/ 92261339 w 285"/>
              <a:gd name="T17" fmla="*/ 42923341 h 452"/>
              <a:gd name="T18" fmla="*/ 96208011 w 285"/>
              <a:gd name="T19" fmla="*/ 59995293 h 452"/>
              <a:gd name="T20" fmla="*/ 92261339 w 285"/>
              <a:gd name="T21" fmla="*/ 77555015 h 452"/>
              <a:gd name="T22" fmla="*/ 82886928 w 285"/>
              <a:gd name="T23" fmla="*/ 85846683 h 452"/>
              <a:gd name="T24" fmla="*/ 52297664 w 285"/>
              <a:gd name="T25" fmla="*/ 112186265 h 452"/>
              <a:gd name="T26" fmla="*/ 43910347 w 285"/>
              <a:gd name="T27" fmla="*/ 142427585 h 452"/>
              <a:gd name="T28" fmla="*/ 47857445 w 285"/>
              <a:gd name="T29" fmla="*/ 146817516 h 452"/>
              <a:gd name="T30" fmla="*/ 78446709 w 285"/>
              <a:gd name="T31" fmla="*/ 146817516 h 452"/>
              <a:gd name="T32" fmla="*/ 82886928 w 285"/>
              <a:gd name="T33" fmla="*/ 142427585 h 452"/>
              <a:gd name="T34" fmla="*/ 87820694 w 285"/>
              <a:gd name="T35" fmla="*/ 129258217 h 452"/>
              <a:gd name="T36" fmla="*/ 96208011 w 285"/>
              <a:gd name="T37" fmla="*/ 116576196 h 452"/>
              <a:gd name="T38" fmla="*/ 109529094 w 285"/>
              <a:gd name="T39" fmla="*/ 107796335 h 452"/>
              <a:gd name="T40" fmla="*/ 131237920 w 285"/>
              <a:gd name="T41" fmla="*/ 90724383 h 452"/>
              <a:gd name="T42" fmla="*/ 140118358 w 285"/>
              <a:gd name="T43" fmla="*/ 59995293 h 452"/>
              <a:gd name="T44" fmla="*/ 118409958 w 285"/>
              <a:gd name="T45" fmla="*/ 17071952 h 452"/>
              <a:gd name="T46" fmla="*/ 65618747 w 285"/>
              <a:gd name="T47" fmla="*/ 168279398 h 452"/>
              <a:gd name="T48" fmla="*/ 65618747 w 285"/>
              <a:gd name="T49" fmla="*/ 168279398 h 452"/>
              <a:gd name="T50" fmla="*/ 39470128 w 285"/>
              <a:gd name="T51" fmla="*/ 194130787 h 452"/>
              <a:gd name="T52" fmla="*/ 65618747 w 285"/>
              <a:gd name="T53" fmla="*/ 219982600 h 452"/>
              <a:gd name="T54" fmla="*/ 92261339 w 285"/>
              <a:gd name="T55" fmla="*/ 194130787 h 452"/>
              <a:gd name="T56" fmla="*/ 65618747 w 285"/>
              <a:gd name="T57" fmla="*/ 168279398 h 4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5" h="452">
                <a:moveTo>
                  <a:pt x="240" y="35"/>
                </a:moveTo>
                <a:lnTo>
                  <a:pt x="240" y="35"/>
                </a:lnTo>
                <a:cubicBezTo>
                  <a:pt x="213" y="8"/>
                  <a:pt x="178" y="0"/>
                  <a:pt x="133" y="0"/>
                </a:cubicBezTo>
                <a:cubicBezTo>
                  <a:pt x="106" y="0"/>
                  <a:pt x="80" y="8"/>
                  <a:pt x="53" y="26"/>
                </a:cubicBezTo>
                <a:cubicBezTo>
                  <a:pt x="18" y="44"/>
                  <a:pt x="0" y="79"/>
                  <a:pt x="0" y="132"/>
                </a:cubicBezTo>
                <a:cubicBezTo>
                  <a:pt x="80" y="132"/>
                  <a:pt x="80" y="132"/>
                  <a:pt x="80" y="132"/>
                </a:cubicBezTo>
                <a:cubicBezTo>
                  <a:pt x="80" y="123"/>
                  <a:pt x="89" y="106"/>
                  <a:pt x="97" y="88"/>
                </a:cubicBezTo>
                <a:cubicBezTo>
                  <a:pt x="106" y="79"/>
                  <a:pt x="115" y="70"/>
                  <a:pt x="142" y="70"/>
                </a:cubicBezTo>
                <a:cubicBezTo>
                  <a:pt x="159" y="70"/>
                  <a:pt x="178" y="79"/>
                  <a:pt x="187" y="88"/>
                </a:cubicBezTo>
                <a:cubicBezTo>
                  <a:pt x="195" y="97"/>
                  <a:pt x="195" y="114"/>
                  <a:pt x="195" y="123"/>
                </a:cubicBezTo>
                <a:cubicBezTo>
                  <a:pt x="195" y="141"/>
                  <a:pt x="195" y="151"/>
                  <a:pt x="187" y="159"/>
                </a:cubicBezTo>
                <a:cubicBezTo>
                  <a:pt x="178" y="167"/>
                  <a:pt x="178" y="167"/>
                  <a:pt x="168" y="176"/>
                </a:cubicBezTo>
                <a:cubicBezTo>
                  <a:pt x="168" y="176"/>
                  <a:pt x="124" y="204"/>
                  <a:pt x="106" y="230"/>
                </a:cubicBezTo>
                <a:cubicBezTo>
                  <a:pt x="97" y="239"/>
                  <a:pt x="89" y="265"/>
                  <a:pt x="89" y="292"/>
                </a:cubicBezTo>
                <a:cubicBezTo>
                  <a:pt x="89" y="292"/>
                  <a:pt x="89" y="301"/>
                  <a:pt x="97" y="301"/>
                </a:cubicBezTo>
                <a:cubicBezTo>
                  <a:pt x="106" y="301"/>
                  <a:pt x="159" y="301"/>
                  <a:pt x="159" y="301"/>
                </a:cubicBezTo>
                <a:cubicBezTo>
                  <a:pt x="168" y="301"/>
                  <a:pt x="168" y="292"/>
                  <a:pt x="168" y="292"/>
                </a:cubicBezTo>
                <a:cubicBezTo>
                  <a:pt x="168" y="283"/>
                  <a:pt x="168" y="274"/>
                  <a:pt x="178" y="265"/>
                </a:cubicBezTo>
                <a:cubicBezTo>
                  <a:pt x="178" y="257"/>
                  <a:pt x="187" y="248"/>
                  <a:pt x="195" y="239"/>
                </a:cubicBezTo>
                <a:cubicBezTo>
                  <a:pt x="222" y="221"/>
                  <a:pt x="222" y="221"/>
                  <a:pt x="222" y="221"/>
                </a:cubicBezTo>
                <a:cubicBezTo>
                  <a:pt x="240" y="204"/>
                  <a:pt x="257" y="195"/>
                  <a:pt x="266" y="186"/>
                </a:cubicBezTo>
                <a:cubicBezTo>
                  <a:pt x="275" y="167"/>
                  <a:pt x="284" y="151"/>
                  <a:pt x="284" y="123"/>
                </a:cubicBezTo>
                <a:cubicBezTo>
                  <a:pt x="284" y="79"/>
                  <a:pt x="275" y="53"/>
                  <a:pt x="240" y="35"/>
                </a:cubicBezTo>
                <a:close/>
                <a:moveTo>
                  <a:pt x="133" y="345"/>
                </a:moveTo>
                <a:lnTo>
                  <a:pt x="133" y="345"/>
                </a:lnTo>
                <a:cubicBezTo>
                  <a:pt x="106" y="345"/>
                  <a:pt x="80" y="363"/>
                  <a:pt x="80" y="398"/>
                </a:cubicBezTo>
                <a:cubicBezTo>
                  <a:pt x="80" y="425"/>
                  <a:pt x="106" y="442"/>
                  <a:pt x="133" y="451"/>
                </a:cubicBezTo>
                <a:cubicBezTo>
                  <a:pt x="159" y="451"/>
                  <a:pt x="187" y="425"/>
                  <a:pt x="187" y="398"/>
                </a:cubicBezTo>
                <a:cubicBezTo>
                  <a:pt x="187" y="372"/>
                  <a:pt x="168" y="345"/>
                  <a:pt x="133" y="3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1899" tIns="60949" rIns="121899" bIns="60949" anchor="ctr"/>
          <a:lstStyle/>
          <a:p>
            <a:endParaRPr lang="en-US"/>
          </a:p>
        </p:txBody>
      </p:sp>
      <p:sp>
        <p:nvSpPr>
          <p:cNvPr id="31" name="Freeform 30"/>
          <p:cNvSpPr/>
          <p:nvPr/>
        </p:nvSpPr>
        <p:spPr>
          <a:xfrm>
            <a:off x="3449615" y="4129266"/>
            <a:ext cx="46037" cy="188913"/>
          </a:xfrm>
          <a:custGeom>
            <a:avLst/>
            <a:gdLst>
              <a:gd name="connsiteX0" fmla="*/ 22860 w 45720"/>
              <a:gd name="connsiteY0" fmla="*/ 144323 h 190043"/>
              <a:gd name="connsiteX1" fmla="*/ 45720 w 45720"/>
              <a:gd name="connsiteY1" fmla="*/ 167183 h 190043"/>
              <a:gd name="connsiteX2" fmla="*/ 22860 w 45720"/>
              <a:gd name="connsiteY2" fmla="*/ 190043 h 190043"/>
              <a:gd name="connsiteX3" fmla="*/ 0 w 45720"/>
              <a:gd name="connsiteY3" fmla="*/ 167183 h 190043"/>
              <a:gd name="connsiteX4" fmla="*/ 22860 w 45720"/>
              <a:gd name="connsiteY4" fmla="*/ 144323 h 190043"/>
              <a:gd name="connsiteX5" fmla="*/ 22603 w 45720"/>
              <a:gd name="connsiteY5" fmla="*/ 0 h 190043"/>
              <a:gd name="connsiteX6" fmla="*/ 45205 w 45720"/>
              <a:gd name="connsiteY6" fmla="*/ 10196 h 190043"/>
              <a:gd name="connsiteX7" fmla="*/ 45205 w 45720"/>
              <a:gd name="connsiteY7" fmla="*/ 117064 h 190043"/>
              <a:gd name="connsiteX8" fmla="*/ 22603 w 45720"/>
              <a:gd name="connsiteY8" fmla="*/ 130658 h 190043"/>
              <a:gd name="connsiteX9" fmla="*/ 0 w 45720"/>
              <a:gd name="connsiteY9" fmla="*/ 117064 h 190043"/>
              <a:gd name="connsiteX10" fmla="*/ 0 w 45720"/>
              <a:gd name="connsiteY10" fmla="*/ 10196 h 190043"/>
              <a:gd name="connsiteX11" fmla="*/ 22603 w 45720"/>
              <a:gd name="connsiteY11" fmla="*/ 0 h 19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 h="190043">
                <a:moveTo>
                  <a:pt x="22860" y="144323"/>
                </a:moveTo>
                <a:cubicBezTo>
                  <a:pt x="35485" y="144323"/>
                  <a:pt x="45720" y="154558"/>
                  <a:pt x="45720" y="167183"/>
                </a:cubicBezTo>
                <a:cubicBezTo>
                  <a:pt x="45720" y="179808"/>
                  <a:pt x="35485" y="190043"/>
                  <a:pt x="22860" y="190043"/>
                </a:cubicBezTo>
                <a:cubicBezTo>
                  <a:pt x="10235" y="190043"/>
                  <a:pt x="0" y="179808"/>
                  <a:pt x="0" y="167183"/>
                </a:cubicBezTo>
                <a:cubicBezTo>
                  <a:pt x="0" y="154558"/>
                  <a:pt x="10235" y="144323"/>
                  <a:pt x="22860" y="144323"/>
                </a:cubicBezTo>
                <a:close/>
                <a:moveTo>
                  <a:pt x="22603" y="0"/>
                </a:moveTo>
                <a:cubicBezTo>
                  <a:pt x="36473" y="0"/>
                  <a:pt x="45205" y="3398"/>
                  <a:pt x="45205" y="10196"/>
                </a:cubicBezTo>
                <a:cubicBezTo>
                  <a:pt x="45205" y="10196"/>
                  <a:pt x="45205" y="10196"/>
                  <a:pt x="45205" y="117064"/>
                </a:cubicBezTo>
                <a:cubicBezTo>
                  <a:pt x="45205" y="127260"/>
                  <a:pt x="36473" y="130658"/>
                  <a:pt x="22603" y="130658"/>
                </a:cubicBezTo>
                <a:cubicBezTo>
                  <a:pt x="8733" y="130658"/>
                  <a:pt x="0" y="127260"/>
                  <a:pt x="0" y="117064"/>
                </a:cubicBezTo>
                <a:cubicBezTo>
                  <a:pt x="0" y="117064"/>
                  <a:pt x="0" y="117064"/>
                  <a:pt x="0" y="10196"/>
                </a:cubicBezTo>
                <a:cubicBezTo>
                  <a:pt x="0" y="3398"/>
                  <a:pt x="8733" y="0"/>
                  <a:pt x="2260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Plus 31"/>
          <p:cNvSpPr/>
          <p:nvPr/>
        </p:nvSpPr>
        <p:spPr>
          <a:xfrm>
            <a:off x="11160125" y="812800"/>
            <a:ext cx="334963" cy="334963"/>
          </a:xfrm>
          <a:prstGeom prst="mathPlus">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Placeholder 5"/>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t="3924" b="3924"/>
          <a:stretch>
            <a:fillRect/>
          </a:stretch>
        </p:blipFill>
        <p:spPr/>
      </p:pic>
      <p:pic>
        <p:nvPicPr>
          <p:cNvPr id="5" name="Picture Placeholder 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6264" r="6264"/>
          <a:stretch>
            <a:fillRect/>
          </a:stretch>
        </p:blipFill>
        <p:spPr/>
      </p:pic>
      <p:grpSp>
        <p:nvGrpSpPr>
          <p:cNvPr id="19" name="Group 18"/>
          <p:cNvGrpSpPr/>
          <p:nvPr/>
        </p:nvGrpSpPr>
        <p:grpSpPr>
          <a:xfrm>
            <a:off x="10702926" y="572173"/>
            <a:ext cx="747712" cy="259556"/>
            <a:chOff x="10702926" y="572173"/>
            <a:chExt cx="747712" cy="259556"/>
          </a:xfrm>
        </p:grpSpPr>
        <p:pic>
          <p:nvPicPr>
            <p:cNvPr id="20" name="Picture 1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1" name="Rectangle 20"/>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2488172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lus 9"/>
          <p:cNvSpPr/>
          <p:nvPr/>
        </p:nvSpPr>
        <p:spPr>
          <a:xfrm>
            <a:off x="5659438" y="6108700"/>
            <a:ext cx="334962" cy="334963"/>
          </a:xfrm>
          <a:prstGeom prst="mathPlus">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50"/>
          <p:cNvSpPr>
            <a:spLocks noChangeArrowheads="1"/>
          </p:cNvSpPr>
          <p:nvPr/>
        </p:nvSpPr>
        <p:spPr bwMode="auto">
          <a:xfrm>
            <a:off x="622479" y="990600"/>
            <a:ext cx="32607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Inauguration Concert</a:t>
            </a:r>
          </a:p>
        </p:txBody>
      </p:sp>
      <p:sp>
        <p:nvSpPr>
          <p:cNvPr id="18" name="TextBox 17"/>
          <p:cNvSpPr txBox="1"/>
          <p:nvPr/>
        </p:nvSpPr>
        <p:spPr>
          <a:xfrm>
            <a:off x="622479" y="2363788"/>
            <a:ext cx="4024313" cy="1362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printing and typesetting industry. Lorem Ipsum has been the industry's standard dummy text ever since the 1500s, when an unknown printer  been the industry's standard dummy text ever since</a:t>
            </a:r>
          </a:p>
        </p:txBody>
      </p:sp>
      <p:grpSp>
        <p:nvGrpSpPr>
          <p:cNvPr id="19" name="Group 18"/>
          <p:cNvGrpSpPr/>
          <p:nvPr/>
        </p:nvGrpSpPr>
        <p:grpSpPr>
          <a:xfrm>
            <a:off x="721612" y="4343487"/>
            <a:ext cx="419867" cy="368970"/>
            <a:chOff x="3589223" y="1793025"/>
            <a:chExt cx="187511" cy="164781"/>
          </a:xfrm>
          <a:gradFill>
            <a:gsLst>
              <a:gs pos="0">
                <a:schemeClr val="accent1"/>
              </a:gs>
              <a:gs pos="99000">
                <a:schemeClr val="accent2"/>
              </a:gs>
            </a:gsLst>
            <a:lin ang="2700000" scaled="1"/>
          </a:gradFill>
        </p:grpSpPr>
        <p:sp>
          <p:nvSpPr>
            <p:cNvPr id="20" name="Freeform 1401"/>
            <p:cNvSpPr>
              <a:spLocks noEditPoints="1"/>
            </p:cNvSpPr>
            <p:nvPr/>
          </p:nvSpPr>
          <p:spPr bwMode="auto">
            <a:xfrm>
              <a:off x="3589223" y="1793025"/>
              <a:ext cx="102278" cy="164781"/>
            </a:xfrm>
            <a:custGeom>
              <a:avLst/>
              <a:gdLst>
                <a:gd name="T0" fmla="*/ 48 w 54"/>
                <a:gd name="T1" fmla="*/ 1 h 89"/>
                <a:gd name="T2" fmla="*/ 48 w 54"/>
                <a:gd name="T3" fmla="*/ 1 h 89"/>
                <a:gd name="T4" fmla="*/ 45 w 54"/>
                <a:gd name="T5" fmla="*/ 0 h 89"/>
                <a:gd name="T6" fmla="*/ 42 w 54"/>
                <a:gd name="T7" fmla="*/ 0 h 89"/>
                <a:gd name="T8" fmla="*/ 39 w 54"/>
                <a:gd name="T9" fmla="*/ 1 h 89"/>
                <a:gd name="T10" fmla="*/ 37 w 54"/>
                <a:gd name="T11" fmla="*/ 2 h 89"/>
                <a:gd name="T12" fmla="*/ 22 w 54"/>
                <a:gd name="T13" fmla="*/ 25 h 89"/>
                <a:gd name="T14" fmla="*/ 10 w 54"/>
                <a:gd name="T15" fmla="*/ 25 h 89"/>
                <a:gd name="T16" fmla="*/ 10 w 54"/>
                <a:gd name="T17" fmla="*/ 25 h 89"/>
                <a:gd name="T18" fmla="*/ 6 w 54"/>
                <a:gd name="T19" fmla="*/ 26 h 89"/>
                <a:gd name="T20" fmla="*/ 2 w 54"/>
                <a:gd name="T21" fmla="*/ 27 h 89"/>
                <a:gd name="T22" fmla="*/ 1 w 54"/>
                <a:gd name="T23" fmla="*/ 31 h 89"/>
                <a:gd name="T24" fmla="*/ 0 w 54"/>
                <a:gd name="T25" fmla="*/ 34 h 89"/>
                <a:gd name="T26" fmla="*/ 0 w 54"/>
                <a:gd name="T27" fmla="*/ 54 h 89"/>
                <a:gd name="T28" fmla="*/ 0 w 54"/>
                <a:gd name="T29" fmla="*/ 54 h 89"/>
                <a:gd name="T30" fmla="*/ 1 w 54"/>
                <a:gd name="T31" fmla="*/ 58 h 89"/>
                <a:gd name="T32" fmla="*/ 2 w 54"/>
                <a:gd name="T33" fmla="*/ 61 h 89"/>
                <a:gd name="T34" fmla="*/ 6 w 54"/>
                <a:gd name="T35" fmla="*/ 63 h 89"/>
                <a:gd name="T36" fmla="*/ 10 w 54"/>
                <a:gd name="T37" fmla="*/ 64 h 89"/>
                <a:gd name="T38" fmla="*/ 22 w 54"/>
                <a:gd name="T39" fmla="*/ 64 h 89"/>
                <a:gd name="T40" fmla="*/ 37 w 54"/>
                <a:gd name="T41" fmla="*/ 85 h 89"/>
                <a:gd name="T42" fmla="*/ 37 w 54"/>
                <a:gd name="T43" fmla="*/ 85 h 89"/>
                <a:gd name="T44" fmla="*/ 41 w 54"/>
                <a:gd name="T45" fmla="*/ 87 h 89"/>
                <a:gd name="T46" fmla="*/ 44 w 54"/>
                <a:gd name="T47" fmla="*/ 89 h 89"/>
                <a:gd name="T48" fmla="*/ 44 w 54"/>
                <a:gd name="T49" fmla="*/ 89 h 89"/>
                <a:gd name="T50" fmla="*/ 48 w 54"/>
                <a:gd name="T51" fmla="*/ 87 h 89"/>
                <a:gd name="T52" fmla="*/ 48 w 54"/>
                <a:gd name="T53" fmla="*/ 87 h 89"/>
                <a:gd name="T54" fmla="*/ 50 w 54"/>
                <a:gd name="T55" fmla="*/ 86 h 89"/>
                <a:gd name="T56" fmla="*/ 53 w 54"/>
                <a:gd name="T57" fmla="*/ 84 h 89"/>
                <a:gd name="T58" fmla="*/ 54 w 54"/>
                <a:gd name="T59" fmla="*/ 81 h 89"/>
                <a:gd name="T60" fmla="*/ 54 w 54"/>
                <a:gd name="T61" fmla="*/ 79 h 89"/>
                <a:gd name="T62" fmla="*/ 54 w 54"/>
                <a:gd name="T63" fmla="*/ 10 h 89"/>
                <a:gd name="T64" fmla="*/ 54 w 54"/>
                <a:gd name="T65" fmla="*/ 10 h 89"/>
                <a:gd name="T66" fmla="*/ 54 w 54"/>
                <a:gd name="T67" fmla="*/ 7 h 89"/>
                <a:gd name="T68" fmla="*/ 53 w 54"/>
                <a:gd name="T69" fmla="*/ 5 h 89"/>
                <a:gd name="T70" fmla="*/ 50 w 54"/>
                <a:gd name="T71" fmla="*/ 2 h 89"/>
                <a:gd name="T72" fmla="*/ 48 w 54"/>
                <a:gd name="T73" fmla="*/ 1 h 89"/>
                <a:gd name="T74" fmla="*/ 48 w 54"/>
                <a:gd name="T75" fmla="*/ 1 h 89"/>
                <a:gd name="T76" fmla="*/ 27 w 54"/>
                <a:gd name="T77" fmla="*/ 54 h 89"/>
                <a:gd name="T78" fmla="*/ 10 w 54"/>
                <a:gd name="T79" fmla="*/ 54 h 89"/>
                <a:gd name="T80" fmla="*/ 10 w 54"/>
                <a:gd name="T81" fmla="*/ 34 h 89"/>
                <a:gd name="T82" fmla="*/ 27 w 54"/>
                <a:gd name="T83" fmla="*/ 34 h 89"/>
                <a:gd name="T84" fmla="*/ 44 w 54"/>
                <a:gd name="T85" fmla="*/ 10 h 89"/>
                <a:gd name="T86" fmla="*/ 44 w 54"/>
                <a:gd name="T87" fmla="*/ 79 h 89"/>
                <a:gd name="T88" fmla="*/ 27 w 54"/>
                <a:gd name="T89"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89">
                  <a:moveTo>
                    <a:pt x="48" y="1"/>
                  </a:moveTo>
                  <a:lnTo>
                    <a:pt x="48" y="1"/>
                  </a:lnTo>
                  <a:lnTo>
                    <a:pt x="45" y="0"/>
                  </a:lnTo>
                  <a:lnTo>
                    <a:pt x="42" y="0"/>
                  </a:lnTo>
                  <a:lnTo>
                    <a:pt x="39" y="1"/>
                  </a:lnTo>
                  <a:lnTo>
                    <a:pt x="37" y="2"/>
                  </a:lnTo>
                  <a:lnTo>
                    <a:pt x="22" y="25"/>
                  </a:lnTo>
                  <a:lnTo>
                    <a:pt x="10" y="25"/>
                  </a:lnTo>
                  <a:lnTo>
                    <a:pt x="10" y="25"/>
                  </a:lnTo>
                  <a:lnTo>
                    <a:pt x="6" y="26"/>
                  </a:lnTo>
                  <a:lnTo>
                    <a:pt x="2" y="27"/>
                  </a:lnTo>
                  <a:lnTo>
                    <a:pt x="1" y="31"/>
                  </a:lnTo>
                  <a:lnTo>
                    <a:pt x="0" y="34"/>
                  </a:lnTo>
                  <a:lnTo>
                    <a:pt x="0" y="54"/>
                  </a:lnTo>
                  <a:lnTo>
                    <a:pt x="0" y="54"/>
                  </a:lnTo>
                  <a:lnTo>
                    <a:pt x="1" y="58"/>
                  </a:lnTo>
                  <a:lnTo>
                    <a:pt x="2" y="61"/>
                  </a:lnTo>
                  <a:lnTo>
                    <a:pt x="6" y="63"/>
                  </a:lnTo>
                  <a:lnTo>
                    <a:pt x="10" y="64"/>
                  </a:lnTo>
                  <a:lnTo>
                    <a:pt x="22" y="64"/>
                  </a:lnTo>
                  <a:lnTo>
                    <a:pt x="37" y="85"/>
                  </a:lnTo>
                  <a:lnTo>
                    <a:pt x="37" y="85"/>
                  </a:lnTo>
                  <a:lnTo>
                    <a:pt x="41" y="87"/>
                  </a:lnTo>
                  <a:lnTo>
                    <a:pt x="44" y="89"/>
                  </a:lnTo>
                  <a:lnTo>
                    <a:pt x="44" y="89"/>
                  </a:lnTo>
                  <a:lnTo>
                    <a:pt x="48" y="87"/>
                  </a:lnTo>
                  <a:lnTo>
                    <a:pt x="48" y="87"/>
                  </a:lnTo>
                  <a:lnTo>
                    <a:pt x="50" y="86"/>
                  </a:lnTo>
                  <a:lnTo>
                    <a:pt x="53" y="84"/>
                  </a:lnTo>
                  <a:lnTo>
                    <a:pt x="54" y="81"/>
                  </a:lnTo>
                  <a:lnTo>
                    <a:pt x="54" y="79"/>
                  </a:lnTo>
                  <a:lnTo>
                    <a:pt x="54" y="10"/>
                  </a:lnTo>
                  <a:lnTo>
                    <a:pt x="54" y="10"/>
                  </a:lnTo>
                  <a:lnTo>
                    <a:pt x="54" y="7"/>
                  </a:lnTo>
                  <a:lnTo>
                    <a:pt x="53" y="5"/>
                  </a:lnTo>
                  <a:lnTo>
                    <a:pt x="50" y="2"/>
                  </a:lnTo>
                  <a:lnTo>
                    <a:pt x="48" y="1"/>
                  </a:lnTo>
                  <a:lnTo>
                    <a:pt x="48" y="1"/>
                  </a:lnTo>
                  <a:close/>
                  <a:moveTo>
                    <a:pt x="27" y="54"/>
                  </a:moveTo>
                  <a:lnTo>
                    <a:pt x="10" y="54"/>
                  </a:lnTo>
                  <a:lnTo>
                    <a:pt x="10" y="34"/>
                  </a:lnTo>
                  <a:lnTo>
                    <a:pt x="27" y="34"/>
                  </a:lnTo>
                  <a:lnTo>
                    <a:pt x="44" y="10"/>
                  </a:lnTo>
                  <a:lnTo>
                    <a:pt x="44" y="79"/>
                  </a:lnTo>
                  <a:lnTo>
                    <a:pt x="27" y="5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21" name="Freeform 1402"/>
            <p:cNvSpPr>
              <a:spLocks/>
            </p:cNvSpPr>
            <p:nvPr/>
          </p:nvSpPr>
          <p:spPr bwMode="auto">
            <a:xfrm>
              <a:off x="3708548" y="1798711"/>
              <a:ext cx="68186" cy="130689"/>
            </a:xfrm>
            <a:custGeom>
              <a:avLst/>
              <a:gdLst>
                <a:gd name="T0" fmla="*/ 0 w 34"/>
                <a:gd name="T1" fmla="*/ 0 h 69"/>
                <a:gd name="T2" fmla="*/ 0 w 34"/>
                <a:gd name="T3" fmla="*/ 10 h 69"/>
                <a:gd name="T4" fmla="*/ 0 w 34"/>
                <a:gd name="T5" fmla="*/ 10 h 69"/>
                <a:gd name="T6" fmla="*/ 5 w 34"/>
                <a:gd name="T7" fmla="*/ 10 h 69"/>
                <a:gd name="T8" fmla="*/ 10 w 34"/>
                <a:gd name="T9" fmla="*/ 12 h 69"/>
                <a:gd name="T10" fmla="*/ 14 w 34"/>
                <a:gd name="T11" fmla="*/ 13 h 69"/>
                <a:gd name="T12" fmla="*/ 17 w 34"/>
                <a:gd name="T13" fmla="*/ 17 h 69"/>
                <a:gd name="T14" fmla="*/ 21 w 34"/>
                <a:gd name="T15" fmla="*/ 21 h 69"/>
                <a:gd name="T16" fmla="*/ 22 w 34"/>
                <a:gd name="T17" fmla="*/ 24 h 69"/>
                <a:gd name="T18" fmla="*/ 25 w 34"/>
                <a:gd name="T19" fmla="*/ 29 h 69"/>
                <a:gd name="T20" fmla="*/ 25 w 34"/>
                <a:gd name="T21" fmla="*/ 34 h 69"/>
                <a:gd name="T22" fmla="*/ 25 w 34"/>
                <a:gd name="T23" fmla="*/ 34 h 69"/>
                <a:gd name="T24" fmla="*/ 25 w 34"/>
                <a:gd name="T25" fmla="*/ 39 h 69"/>
                <a:gd name="T26" fmla="*/ 22 w 34"/>
                <a:gd name="T27" fmla="*/ 44 h 69"/>
                <a:gd name="T28" fmla="*/ 21 w 34"/>
                <a:gd name="T29" fmla="*/ 48 h 69"/>
                <a:gd name="T30" fmla="*/ 17 w 34"/>
                <a:gd name="T31" fmla="*/ 52 h 69"/>
                <a:gd name="T32" fmla="*/ 14 w 34"/>
                <a:gd name="T33" fmla="*/ 55 h 69"/>
                <a:gd name="T34" fmla="*/ 10 w 34"/>
                <a:gd name="T35" fmla="*/ 56 h 69"/>
                <a:gd name="T36" fmla="*/ 5 w 34"/>
                <a:gd name="T37" fmla="*/ 59 h 69"/>
                <a:gd name="T38" fmla="*/ 0 w 34"/>
                <a:gd name="T39" fmla="*/ 59 h 69"/>
                <a:gd name="T40" fmla="*/ 0 w 34"/>
                <a:gd name="T41" fmla="*/ 69 h 69"/>
                <a:gd name="T42" fmla="*/ 0 w 34"/>
                <a:gd name="T43" fmla="*/ 69 h 69"/>
                <a:gd name="T44" fmla="*/ 7 w 34"/>
                <a:gd name="T45" fmla="*/ 68 h 69"/>
                <a:gd name="T46" fmla="*/ 14 w 34"/>
                <a:gd name="T47" fmla="*/ 66 h 69"/>
                <a:gd name="T48" fmla="*/ 20 w 34"/>
                <a:gd name="T49" fmla="*/ 63 h 69"/>
                <a:gd name="T50" fmla="*/ 25 w 34"/>
                <a:gd name="T51" fmla="*/ 59 h 69"/>
                <a:gd name="T52" fmla="*/ 28 w 34"/>
                <a:gd name="T53" fmla="*/ 54 h 69"/>
                <a:gd name="T54" fmla="*/ 32 w 34"/>
                <a:gd name="T55" fmla="*/ 48 h 69"/>
                <a:gd name="T56" fmla="*/ 33 w 34"/>
                <a:gd name="T57" fmla="*/ 42 h 69"/>
                <a:gd name="T58" fmla="*/ 34 w 34"/>
                <a:gd name="T59" fmla="*/ 34 h 69"/>
                <a:gd name="T60" fmla="*/ 34 w 34"/>
                <a:gd name="T61" fmla="*/ 34 h 69"/>
                <a:gd name="T62" fmla="*/ 33 w 34"/>
                <a:gd name="T63" fmla="*/ 27 h 69"/>
                <a:gd name="T64" fmla="*/ 32 w 34"/>
                <a:gd name="T65" fmla="*/ 21 h 69"/>
                <a:gd name="T66" fmla="*/ 28 w 34"/>
                <a:gd name="T67" fmla="*/ 15 h 69"/>
                <a:gd name="T68" fmla="*/ 25 w 34"/>
                <a:gd name="T69" fmla="*/ 10 h 69"/>
                <a:gd name="T70" fmla="*/ 20 w 34"/>
                <a:gd name="T71" fmla="*/ 6 h 69"/>
                <a:gd name="T72" fmla="*/ 14 w 34"/>
                <a:gd name="T73" fmla="*/ 2 h 69"/>
                <a:gd name="T74" fmla="*/ 7 w 34"/>
                <a:gd name="T75" fmla="*/ 1 h 69"/>
                <a:gd name="T76" fmla="*/ 0 w 34"/>
                <a:gd name="T77" fmla="*/ 0 h 69"/>
                <a:gd name="T78" fmla="*/ 0 w 34"/>
                <a:gd name="T7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69">
                  <a:moveTo>
                    <a:pt x="0" y="0"/>
                  </a:moveTo>
                  <a:lnTo>
                    <a:pt x="0" y="10"/>
                  </a:lnTo>
                  <a:lnTo>
                    <a:pt x="0" y="10"/>
                  </a:lnTo>
                  <a:lnTo>
                    <a:pt x="5" y="10"/>
                  </a:lnTo>
                  <a:lnTo>
                    <a:pt x="10" y="12"/>
                  </a:lnTo>
                  <a:lnTo>
                    <a:pt x="14" y="13"/>
                  </a:lnTo>
                  <a:lnTo>
                    <a:pt x="17" y="17"/>
                  </a:lnTo>
                  <a:lnTo>
                    <a:pt x="21" y="21"/>
                  </a:lnTo>
                  <a:lnTo>
                    <a:pt x="22" y="24"/>
                  </a:lnTo>
                  <a:lnTo>
                    <a:pt x="25" y="29"/>
                  </a:lnTo>
                  <a:lnTo>
                    <a:pt x="25" y="34"/>
                  </a:lnTo>
                  <a:lnTo>
                    <a:pt x="25" y="34"/>
                  </a:lnTo>
                  <a:lnTo>
                    <a:pt x="25" y="39"/>
                  </a:lnTo>
                  <a:lnTo>
                    <a:pt x="22" y="44"/>
                  </a:lnTo>
                  <a:lnTo>
                    <a:pt x="21" y="48"/>
                  </a:lnTo>
                  <a:lnTo>
                    <a:pt x="17" y="52"/>
                  </a:lnTo>
                  <a:lnTo>
                    <a:pt x="14" y="55"/>
                  </a:lnTo>
                  <a:lnTo>
                    <a:pt x="10" y="56"/>
                  </a:lnTo>
                  <a:lnTo>
                    <a:pt x="5" y="59"/>
                  </a:lnTo>
                  <a:lnTo>
                    <a:pt x="0" y="59"/>
                  </a:lnTo>
                  <a:lnTo>
                    <a:pt x="0" y="69"/>
                  </a:lnTo>
                  <a:lnTo>
                    <a:pt x="0" y="69"/>
                  </a:lnTo>
                  <a:lnTo>
                    <a:pt x="7" y="68"/>
                  </a:lnTo>
                  <a:lnTo>
                    <a:pt x="14" y="66"/>
                  </a:lnTo>
                  <a:lnTo>
                    <a:pt x="20" y="63"/>
                  </a:lnTo>
                  <a:lnTo>
                    <a:pt x="25" y="59"/>
                  </a:lnTo>
                  <a:lnTo>
                    <a:pt x="28" y="54"/>
                  </a:lnTo>
                  <a:lnTo>
                    <a:pt x="32" y="48"/>
                  </a:lnTo>
                  <a:lnTo>
                    <a:pt x="33" y="42"/>
                  </a:lnTo>
                  <a:lnTo>
                    <a:pt x="34" y="34"/>
                  </a:lnTo>
                  <a:lnTo>
                    <a:pt x="34" y="34"/>
                  </a:lnTo>
                  <a:lnTo>
                    <a:pt x="33" y="27"/>
                  </a:lnTo>
                  <a:lnTo>
                    <a:pt x="32" y="21"/>
                  </a:lnTo>
                  <a:lnTo>
                    <a:pt x="28" y="15"/>
                  </a:lnTo>
                  <a:lnTo>
                    <a:pt x="25" y="10"/>
                  </a:lnTo>
                  <a:lnTo>
                    <a:pt x="20" y="6"/>
                  </a:lnTo>
                  <a:lnTo>
                    <a:pt x="14" y="2"/>
                  </a:lnTo>
                  <a:lnTo>
                    <a:pt x="7" y="1"/>
                  </a:lnTo>
                  <a:lnTo>
                    <a:pt x="0" y="0"/>
                  </a:lnTo>
                  <a:lnTo>
                    <a:pt x="0" y="0"/>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22" name="Freeform 1403"/>
            <p:cNvSpPr>
              <a:spLocks/>
            </p:cNvSpPr>
            <p:nvPr/>
          </p:nvSpPr>
          <p:spPr bwMode="auto">
            <a:xfrm>
              <a:off x="3708548" y="1838482"/>
              <a:ext cx="28411" cy="56821"/>
            </a:xfrm>
            <a:custGeom>
              <a:avLst/>
              <a:gdLst>
                <a:gd name="T0" fmla="*/ 15 w 15"/>
                <a:gd name="T1" fmla="*/ 14 h 29"/>
                <a:gd name="T2" fmla="*/ 15 w 15"/>
                <a:gd name="T3" fmla="*/ 14 h 29"/>
                <a:gd name="T4" fmla="*/ 14 w 15"/>
                <a:gd name="T5" fmla="*/ 8 h 29"/>
                <a:gd name="T6" fmla="*/ 10 w 15"/>
                <a:gd name="T7" fmla="*/ 4 h 29"/>
                <a:gd name="T8" fmla="*/ 6 w 15"/>
                <a:gd name="T9" fmla="*/ 1 h 29"/>
                <a:gd name="T10" fmla="*/ 0 w 15"/>
                <a:gd name="T11" fmla="*/ 0 h 29"/>
                <a:gd name="T12" fmla="*/ 0 w 15"/>
                <a:gd name="T13" fmla="*/ 9 h 29"/>
                <a:gd name="T14" fmla="*/ 0 w 15"/>
                <a:gd name="T15" fmla="*/ 9 h 29"/>
                <a:gd name="T16" fmla="*/ 2 w 15"/>
                <a:gd name="T17" fmla="*/ 9 h 29"/>
                <a:gd name="T18" fmla="*/ 4 w 15"/>
                <a:gd name="T19" fmla="*/ 11 h 29"/>
                <a:gd name="T20" fmla="*/ 5 w 15"/>
                <a:gd name="T21" fmla="*/ 12 h 29"/>
                <a:gd name="T22" fmla="*/ 5 w 15"/>
                <a:gd name="T23" fmla="*/ 14 h 29"/>
                <a:gd name="T24" fmla="*/ 5 w 15"/>
                <a:gd name="T25" fmla="*/ 14 h 29"/>
                <a:gd name="T26" fmla="*/ 5 w 15"/>
                <a:gd name="T27" fmla="*/ 17 h 29"/>
                <a:gd name="T28" fmla="*/ 4 w 15"/>
                <a:gd name="T29" fmla="*/ 18 h 29"/>
                <a:gd name="T30" fmla="*/ 2 w 15"/>
                <a:gd name="T31" fmla="*/ 19 h 29"/>
                <a:gd name="T32" fmla="*/ 0 w 15"/>
                <a:gd name="T33" fmla="*/ 19 h 29"/>
                <a:gd name="T34" fmla="*/ 0 w 15"/>
                <a:gd name="T35" fmla="*/ 29 h 29"/>
                <a:gd name="T36" fmla="*/ 0 w 15"/>
                <a:gd name="T37" fmla="*/ 29 h 29"/>
                <a:gd name="T38" fmla="*/ 6 w 15"/>
                <a:gd name="T39" fmla="*/ 28 h 29"/>
                <a:gd name="T40" fmla="*/ 10 w 15"/>
                <a:gd name="T41" fmla="*/ 24 h 29"/>
                <a:gd name="T42" fmla="*/ 14 w 15"/>
                <a:gd name="T43" fmla="*/ 20 h 29"/>
                <a:gd name="T44" fmla="*/ 15 w 15"/>
                <a:gd name="T45" fmla="*/ 14 h 29"/>
                <a:gd name="T46" fmla="*/ 15 w 15"/>
                <a:gd name="T4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9">
                  <a:moveTo>
                    <a:pt x="15" y="14"/>
                  </a:moveTo>
                  <a:lnTo>
                    <a:pt x="15" y="14"/>
                  </a:lnTo>
                  <a:lnTo>
                    <a:pt x="14" y="8"/>
                  </a:lnTo>
                  <a:lnTo>
                    <a:pt x="10" y="4"/>
                  </a:lnTo>
                  <a:lnTo>
                    <a:pt x="6" y="1"/>
                  </a:lnTo>
                  <a:lnTo>
                    <a:pt x="0" y="0"/>
                  </a:lnTo>
                  <a:lnTo>
                    <a:pt x="0" y="9"/>
                  </a:lnTo>
                  <a:lnTo>
                    <a:pt x="0" y="9"/>
                  </a:lnTo>
                  <a:lnTo>
                    <a:pt x="2" y="9"/>
                  </a:lnTo>
                  <a:lnTo>
                    <a:pt x="4" y="11"/>
                  </a:lnTo>
                  <a:lnTo>
                    <a:pt x="5" y="12"/>
                  </a:lnTo>
                  <a:lnTo>
                    <a:pt x="5" y="14"/>
                  </a:lnTo>
                  <a:lnTo>
                    <a:pt x="5" y="14"/>
                  </a:lnTo>
                  <a:lnTo>
                    <a:pt x="5" y="17"/>
                  </a:lnTo>
                  <a:lnTo>
                    <a:pt x="4" y="18"/>
                  </a:lnTo>
                  <a:lnTo>
                    <a:pt x="2" y="19"/>
                  </a:lnTo>
                  <a:lnTo>
                    <a:pt x="0" y="19"/>
                  </a:lnTo>
                  <a:lnTo>
                    <a:pt x="0" y="29"/>
                  </a:lnTo>
                  <a:lnTo>
                    <a:pt x="0" y="29"/>
                  </a:lnTo>
                  <a:lnTo>
                    <a:pt x="6" y="28"/>
                  </a:lnTo>
                  <a:lnTo>
                    <a:pt x="10" y="24"/>
                  </a:lnTo>
                  <a:lnTo>
                    <a:pt x="14" y="20"/>
                  </a:lnTo>
                  <a:lnTo>
                    <a:pt x="15" y="14"/>
                  </a:lnTo>
                  <a:lnTo>
                    <a:pt x="15" y="1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sp>
        <p:nvSpPr>
          <p:cNvPr id="23" name="TextBox 22"/>
          <p:cNvSpPr txBox="1"/>
          <p:nvPr/>
        </p:nvSpPr>
        <p:spPr>
          <a:xfrm>
            <a:off x="1286233" y="4114801"/>
            <a:ext cx="3005138" cy="820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a:t>
            </a:r>
          </a:p>
        </p:txBody>
      </p:sp>
      <p:sp>
        <p:nvSpPr>
          <p:cNvPr id="24" name="TextBox 23"/>
          <p:cNvSpPr txBox="1">
            <a:spLocks noChangeArrowheads="1"/>
          </p:cNvSpPr>
          <p:nvPr/>
        </p:nvSpPr>
        <p:spPr bwMode="auto">
          <a:xfrm>
            <a:off x="9956800" y="1700213"/>
            <a:ext cx="17827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lnSpc>
                <a:spcPct val="150000"/>
              </a:lnSpc>
            </a:pPr>
            <a:r>
              <a:rPr lang="en-US" altLang="en-US" sz="1100" dirty="0">
                <a:solidFill>
                  <a:schemeClr val="bg1"/>
                </a:solidFill>
              </a:rPr>
              <a:t>Lorem Ipsum is simply dummy text of the printing and</a:t>
            </a:r>
          </a:p>
        </p:txBody>
      </p:sp>
      <p:sp>
        <p:nvSpPr>
          <p:cNvPr id="25" name="TextBox 24"/>
          <p:cNvSpPr txBox="1">
            <a:spLocks noChangeArrowheads="1"/>
          </p:cNvSpPr>
          <p:nvPr/>
        </p:nvSpPr>
        <p:spPr bwMode="auto">
          <a:xfrm>
            <a:off x="9956800" y="1406525"/>
            <a:ext cx="141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r>
              <a:rPr lang="en-US" altLang="en-US" sz="1200" b="1">
                <a:solidFill>
                  <a:schemeClr val="bg1"/>
                </a:solidFill>
                <a:ea typeface="Raleway" pitchFamily="2" charset="0"/>
                <a:cs typeface="Raleway" pitchFamily="2" charset="0"/>
              </a:rPr>
              <a:t>Subtitle Here </a:t>
            </a:r>
            <a:endParaRPr lang="id-ID" altLang="en-US" sz="1200" b="1">
              <a:solidFill>
                <a:schemeClr val="bg1"/>
              </a:solidFill>
              <a:ea typeface="Raleway" pitchFamily="2" charset="0"/>
              <a:cs typeface="Raleway" pitchFamily="2" charset="0"/>
            </a:endParaRPr>
          </a:p>
        </p:txBody>
      </p:sp>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6516" r="26516"/>
          <a:stretch>
            <a:fillRect/>
          </a:stretch>
        </p:blipFill>
        <p:spPr/>
      </p:pic>
      <p:grpSp>
        <p:nvGrpSpPr>
          <p:cNvPr id="17" name="Group 16"/>
          <p:cNvGrpSpPr/>
          <p:nvPr/>
        </p:nvGrpSpPr>
        <p:grpSpPr>
          <a:xfrm>
            <a:off x="10702926" y="572173"/>
            <a:ext cx="747712" cy="259556"/>
            <a:chOff x="10702926" y="572173"/>
            <a:chExt cx="747712" cy="259556"/>
          </a:xfrm>
        </p:grpSpPr>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7" name="Rectangle 26"/>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3175590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lus 9"/>
          <p:cNvSpPr/>
          <p:nvPr/>
        </p:nvSpPr>
        <p:spPr>
          <a:xfrm>
            <a:off x="5659438" y="6346825"/>
            <a:ext cx="334962" cy="334963"/>
          </a:xfrm>
          <a:prstGeom prst="mathPlus">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50"/>
          <p:cNvSpPr>
            <a:spLocks noChangeArrowheads="1"/>
          </p:cNvSpPr>
          <p:nvPr/>
        </p:nvSpPr>
        <p:spPr bwMode="auto">
          <a:xfrm>
            <a:off x="619862" y="1000542"/>
            <a:ext cx="3808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Performing Art</a:t>
            </a:r>
          </a:p>
        </p:txBody>
      </p:sp>
      <p:grpSp>
        <p:nvGrpSpPr>
          <p:cNvPr id="5" name="Group 4"/>
          <p:cNvGrpSpPr/>
          <p:nvPr/>
        </p:nvGrpSpPr>
        <p:grpSpPr>
          <a:xfrm>
            <a:off x="9956800" y="2871788"/>
            <a:ext cx="1782763" cy="1114425"/>
            <a:chOff x="9956800" y="3049833"/>
            <a:chExt cx="1782763" cy="1114425"/>
          </a:xfrm>
        </p:grpSpPr>
        <p:sp>
          <p:nvSpPr>
            <p:cNvPr id="24" name="TextBox 23"/>
            <p:cNvSpPr txBox="1">
              <a:spLocks noChangeArrowheads="1"/>
            </p:cNvSpPr>
            <p:nvPr/>
          </p:nvSpPr>
          <p:spPr bwMode="auto">
            <a:xfrm>
              <a:off x="9956800" y="3343521"/>
              <a:ext cx="17827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lnSpc>
                  <a:spcPct val="150000"/>
                </a:lnSpc>
              </a:pPr>
              <a:r>
                <a:rPr lang="en-US" altLang="en-US" sz="1100" dirty="0">
                  <a:solidFill>
                    <a:schemeClr val="bg1"/>
                  </a:solidFill>
                  <a:latin typeface="+mn-lt"/>
                </a:rPr>
                <a:t>Lorem Ipsum is simply dummy text of the printing and</a:t>
              </a:r>
            </a:p>
          </p:txBody>
        </p:sp>
        <p:sp>
          <p:nvSpPr>
            <p:cNvPr id="25" name="TextBox 24"/>
            <p:cNvSpPr txBox="1">
              <a:spLocks noChangeArrowheads="1"/>
            </p:cNvSpPr>
            <p:nvPr/>
          </p:nvSpPr>
          <p:spPr bwMode="auto">
            <a:xfrm>
              <a:off x="9956800" y="3049833"/>
              <a:ext cx="141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r>
                <a:rPr lang="en-US" altLang="en-US" sz="1200" b="1" dirty="0">
                  <a:solidFill>
                    <a:schemeClr val="bg1"/>
                  </a:solidFill>
                  <a:latin typeface="+mn-lt"/>
                  <a:ea typeface="Raleway" pitchFamily="2" charset="0"/>
                  <a:cs typeface="Raleway" pitchFamily="2" charset="0"/>
                </a:rPr>
                <a:t>Subtitle Here </a:t>
              </a:r>
              <a:endParaRPr lang="id-ID" altLang="en-US" sz="1200" b="1" dirty="0">
                <a:solidFill>
                  <a:schemeClr val="bg1"/>
                </a:solidFill>
                <a:latin typeface="+mn-lt"/>
                <a:ea typeface="Raleway" pitchFamily="2" charset="0"/>
                <a:cs typeface="Raleway" pitchFamily="2" charset="0"/>
              </a:endParaRPr>
            </a:p>
          </p:txBody>
        </p:sp>
      </p:grpSp>
      <p:pic>
        <p:nvPicPr>
          <p:cNvPr id="3" name="Picture Placeholder 2"/>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40" t="38474" r="488" b="25148"/>
          <a:stretch/>
        </p:blipFill>
        <p:spPr/>
      </p:pic>
      <p:grpSp>
        <p:nvGrpSpPr>
          <p:cNvPr id="16" name="Group 15"/>
          <p:cNvGrpSpPr/>
          <p:nvPr/>
        </p:nvGrpSpPr>
        <p:grpSpPr>
          <a:xfrm>
            <a:off x="10702926" y="572173"/>
            <a:ext cx="747712" cy="259556"/>
            <a:chOff x="10702926" y="572173"/>
            <a:chExt cx="747712" cy="259556"/>
          </a:xfrm>
        </p:grpSpPr>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18" name="Rectangle 17"/>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187056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us 27"/>
          <p:cNvSpPr/>
          <p:nvPr/>
        </p:nvSpPr>
        <p:spPr>
          <a:xfrm>
            <a:off x="11322050" y="6054725"/>
            <a:ext cx="334963" cy="334963"/>
          </a:xfrm>
          <a:prstGeom prst="mathPlus">
            <a:avLst/>
          </a:prstGeom>
          <a:gradFill>
            <a:gsLst>
              <a:gs pos="0">
                <a:schemeClr val="accent1"/>
              </a:gs>
              <a:gs pos="99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50"/>
          <p:cNvSpPr>
            <a:spLocks noChangeArrowheads="1"/>
          </p:cNvSpPr>
          <p:nvPr/>
        </p:nvSpPr>
        <p:spPr bwMode="auto">
          <a:xfrm>
            <a:off x="6126342" y="1003479"/>
            <a:ext cx="3259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Contact Us</a:t>
            </a:r>
          </a:p>
        </p:txBody>
      </p:sp>
      <p:sp>
        <p:nvSpPr>
          <p:cNvPr id="31" name="TextBox 30"/>
          <p:cNvSpPr txBox="1"/>
          <p:nvPr/>
        </p:nvSpPr>
        <p:spPr>
          <a:xfrm>
            <a:off x="6126342" y="1987908"/>
            <a:ext cx="4024312" cy="820738"/>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rPr>
              <a:t>Lorem</a:t>
            </a:r>
            <a:r>
              <a:rPr lang="en-US" sz="1100" dirty="0">
                <a:solidFill>
                  <a:schemeClr val="tx1">
                    <a:lumMod val="75000"/>
                    <a:lumOff val="25000"/>
                  </a:schemeClr>
                </a:solidFill>
              </a:rPr>
              <a:t> </a:t>
            </a:r>
            <a:r>
              <a:rPr lang="en-US" sz="1100" dirty="0" err="1">
                <a:solidFill>
                  <a:schemeClr val="tx1">
                    <a:lumMod val="75000"/>
                    <a:lumOff val="25000"/>
                  </a:schemeClr>
                </a:solidFill>
              </a:rPr>
              <a:t>Ipsum</a:t>
            </a:r>
            <a:r>
              <a:rPr lang="en-US" sz="1100" dirty="0">
                <a:solidFill>
                  <a:schemeClr val="tx1">
                    <a:lumMod val="75000"/>
                    <a:lumOff val="25000"/>
                  </a:schemeClr>
                </a:solidFill>
              </a:rPr>
              <a:t> is simply dummy text of the printing and typesetting industry. Lorem Ipsum has printing and typesetting industry. Lorem Ipsum has been the</a:t>
            </a:r>
          </a:p>
        </p:txBody>
      </p:sp>
      <p:sp>
        <p:nvSpPr>
          <p:cNvPr id="36" name="Rectangle 35"/>
          <p:cNvSpPr/>
          <p:nvPr/>
        </p:nvSpPr>
        <p:spPr>
          <a:xfrm>
            <a:off x="6440667" y="3300950"/>
            <a:ext cx="2055812" cy="277813"/>
          </a:xfrm>
          <a:prstGeom prst="rect">
            <a:avLst/>
          </a:prstGeom>
        </p:spPr>
        <p:txBody>
          <a:bodyPr>
            <a:spAutoFit/>
          </a:bodyPr>
          <a:lstStyle/>
          <a:p>
            <a:pPr eaLnBrk="1" fontAlgn="auto" hangingPunct="1">
              <a:spcBef>
                <a:spcPts val="0"/>
              </a:spcBef>
              <a:spcAft>
                <a:spcPts val="0"/>
              </a:spcAft>
              <a:defRPr/>
            </a:pPr>
            <a:r>
              <a:rPr lang="en-US" sz="1200" b="1" dirty="0">
                <a:solidFill>
                  <a:schemeClr val="tx1">
                    <a:lumMod val="75000"/>
                    <a:lumOff val="25000"/>
                  </a:schemeClr>
                </a:solidFill>
                <a:ea typeface="Lato Light" charset="0"/>
                <a:cs typeface="Lato Light" charset="0"/>
              </a:rPr>
              <a:t>0800-000-000</a:t>
            </a:r>
            <a:endParaRPr lang="en-US" sz="1200" b="1" dirty="0"/>
          </a:p>
        </p:txBody>
      </p:sp>
      <p:sp>
        <p:nvSpPr>
          <p:cNvPr id="37" name="TextBox 36">
            <a:extLst>
              <a:ext uri="{FF2B5EF4-FFF2-40B4-BE49-F238E27FC236}">
                <a16:creationId xmlns:a16="http://schemas.microsoft.com/office/drawing/2014/main" id="{7B9225AB-2EF0-48E5-BC7D-CFA537171926}"/>
              </a:ext>
            </a:extLst>
          </p:cNvPr>
          <p:cNvSpPr txBox="1"/>
          <p:nvPr/>
        </p:nvSpPr>
        <p:spPr>
          <a:xfrm>
            <a:off x="6388279" y="3758150"/>
            <a:ext cx="3309938" cy="571951"/>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ea typeface="Lato Light" charset="0"/>
                <a:cs typeface="Lato Light" charset="0"/>
              </a:rPr>
              <a:t>Entrepreneurial activities differ substantially depending on the type of</a:t>
            </a:r>
          </a:p>
        </p:txBody>
      </p:sp>
      <p:sp>
        <p:nvSpPr>
          <p:cNvPr id="38" name="Shape 2628"/>
          <p:cNvSpPr/>
          <p:nvPr/>
        </p:nvSpPr>
        <p:spPr>
          <a:xfrm>
            <a:off x="6108879" y="3324763"/>
            <a:ext cx="255588" cy="254000"/>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accent1"/>
          </a:solidFill>
          <a:ln w="12700">
            <a:solidFill>
              <a:schemeClr val="accent2"/>
            </a:solidFill>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 name="Freeform 38"/>
          <p:cNvSpPr/>
          <p:nvPr/>
        </p:nvSpPr>
        <p:spPr>
          <a:xfrm rot="5400000" flipH="1">
            <a:off x="4762" y="-4762"/>
            <a:ext cx="804863" cy="814388"/>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921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TextBox 39"/>
          <p:cNvSpPr txBox="1"/>
          <p:nvPr/>
        </p:nvSpPr>
        <p:spPr>
          <a:xfrm>
            <a:off x="10790238" y="198438"/>
            <a:ext cx="1889125" cy="312737"/>
          </a:xfrm>
          <a:prstGeom prst="rect">
            <a:avLst/>
          </a:prstGeom>
          <a:noFill/>
        </p:spPr>
        <p:txBody>
          <a:bodyPr>
            <a:spAutoFit/>
          </a:bodyPr>
          <a:lstStyle/>
          <a:p>
            <a:pPr eaLnBrk="1" fontAlgn="auto" hangingPunct="1">
              <a:lnSpc>
                <a:spcPct val="150000"/>
              </a:lnSpc>
              <a:spcBef>
                <a:spcPts val="0"/>
              </a:spcBef>
              <a:spcAft>
                <a:spcPts val="0"/>
              </a:spcAft>
              <a:defRPr/>
            </a:pPr>
            <a:r>
              <a:rPr lang="en-US" sz="1100" i="1" dirty="0">
                <a:solidFill>
                  <a:schemeClr val="bg1">
                    <a:lumMod val="85000"/>
                  </a:schemeClr>
                </a:solidFill>
                <a:latin typeface="+mn-lt"/>
              </a:rPr>
              <a:t>Our History</a:t>
            </a:r>
          </a:p>
        </p:txBody>
      </p:sp>
      <p:sp>
        <p:nvSpPr>
          <p:cNvPr id="41" name="TextBox 40"/>
          <p:cNvSpPr txBox="1"/>
          <p:nvPr/>
        </p:nvSpPr>
        <p:spPr>
          <a:xfrm>
            <a:off x="9372600" y="198438"/>
            <a:ext cx="1890713" cy="312737"/>
          </a:xfrm>
          <a:prstGeom prst="rect">
            <a:avLst/>
          </a:prstGeom>
          <a:noFill/>
        </p:spPr>
        <p:txBody>
          <a:bodyPr>
            <a:spAutoFit/>
          </a:bodyPr>
          <a:lstStyle/>
          <a:p>
            <a:pPr eaLnBrk="1" fontAlgn="auto" hangingPunct="1">
              <a:lnSpc>
                <a:spcPct val="150000"/>
              </a:lnSpc>
              <a:spcBef>
                <a:spcPts val="0"/>
              </a:spcBef>
              <a:spcAft>
                <a:spcPts val="0"/>
              </a:spcAft>
              <a:defRPr/>
            </a:pPr>
            <a:r>
              <a:rPr lang="en-US" sz="1100" i="1" dirty="0">
                <a:solidFill>
                  <a:schemeClr val="bg1">
                    <a:lumMod val="85000"/>
                  </a:schemeClr>
                </a:solidFill>
                <a:latin typeface="+mn-lt"/>
              </a:rPr>
              <a:t>Daily Services</a:t>
            </a:r>
          </a:p>
        </p:txBody>
      </p:sp>
      <p:sp>
        <p:nvSpPr>
          <p:cNvPr id="42" name="TextBox 41"/>
          <p:cNvSpPr txBox="1"/>
          <p:nvPr/>
        </p:nvSpPr>
        <p:spPr>
          <a:xfrm>
            <a:off x="7956550" y="198438"/>
            <a:ext cx="1889125" cy="312737"/>
          </a:xfrm>
          <a:prstGeom prst="rect">
            <a:avLst/>
          </a:prstGeom>
          <a:noFill/>
        </p:spPr>
        <p:txBody>
          <a:bodyPr>
            <a:spAutoFit/>
          </a:bodyPr>
          <a:lstStyle/>
          <a:p>
            <a:pPr eaLnBrk="1" fontAlgn="auto" hangingPunct="1">
              <a:lnSpc>
                <a:spcPct val="150000"/>
              </a:lnSpc>
              <a:spcBef>
                <a:spcPts val="0"/>
              </a:spcBef>
              <a:spcAft>
                <a:spcPts val="0"/>
              </a:spcAft>
              <a:defRPr/>
            </a:pPr>
            <a:r>
              <a:rPr lang="en-US" sz="1100" i="1" dirty="0">
                <a:solidFill>
                  <a:schemeClr val="bg1">
                    <a:lumMod val="85000"/>
                  </a:schemeClr>
                </a:solidFill>
                <a:latin typeface="+mn-lt"/>
              </a:rPr>
              <a:t>About Us</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3960" b="13960"/>
          <a:stretch>
            <a:fillRect/>
          </a:stretch>
        </p:blipFill>
        <p:spPr/>
      </p:pic>
      <p:grpSp>
        <p:nvGrpSpPr>
          <p:cNvPr id="15" name="Group 14"/>
          <p:cNvGrpSpPr/>
          <p:nvPr/>
        </p:nvGrpSpPr>
        <p:grpSpPr>
          <a:xfrm>
            <a:off x="10702926" y="572173"/>
            <a:ext cx="747712" cy="259556"/>
            <a:chOff x="10702926" y="572173"/>
            <a:chExt cx="747712" cy="259556"/>
          </a:xfrm>
        </p:grpSpPr>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17" name="Rectangle 16"/>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955972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856" b="7856"/>
          <a:stretch>
            <a:fillRect/>
          </a:stretch>
        </p:blipFill>
        <p:spPr/>
      </p:pic>
      <p:sp>
        <p:nvSpPr>
          <p:cNvPr id="9" name="Oval 8"/>
          <p:cNvSpPr/>
          <p:nvPr/>
        </p:nvSpPr>
        <p:spPr>
          <a:xfrm>
            <a:off x="288925" y="423863"/>
            <a:ext cx="123825" cy="122237"/>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reeform 5">
            <a:extLst>
              <a:ext uri="{FF2B5EF4-FFF2-40B4-BE49-F238E27FC236}">
                <a16:creationId xmlns:a16="http://schemas.microsoft.com/office/drawing/2014/main" id="{14A916B6-6E91-4217-AC7C-74F21AF43D40}"/>
              </a:ext>
            </a:extLst>
          </p:cNvPr>
          <p:cNvSpPr>
            <a:spLocks/>
          </p:cNvSpPr>
          <p:nvPr/>
        </p:nvSpPr>
        <p:spPr bwMode="auto">
          <a:xfrm rot="19614264" flipH="1" flipV="1">
            <a:off x="9510713" y="4330700"/>
            <a:ext cx="1516062" cy="1162050"/>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13" name="Rectangle 12"/>
          <p:cNvSpPr/>
          <p:nvPr/>
        </p:nvSpPr>
        <p:spPr>
          <a:xfrm>
            <a:off x="0" y="0"/>
            <a:ext cx="12192000" cy="6858000"/>
          </a:xfrm>
          <a:prstGeom prst="rect">
            <a:avLst/>
          </a:prstGeom>
          <a:solidFill>
            <a:schemeClr val="accent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11"/>
          <p:cNvSpPr txBox="1">
            <a:spLocks noChangeArrowheads="1"/>
          </p:cNvSpPr>
          <p:nvPr/>
        </p:nvSpPr>
        <p:spPr bwMode="auto">
          <a:xfrm>
            <a:off x="1328738" y="3463628"/>
            <a:ext cx="38957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0"/>
              </a:defRPr>
            </a:lvl1pPr>
            <a:lvl2pPr marL="742950" indent="-285750">
              <a:defRPr>
                <a:solidFill>
                  <a:schemeClr val="tx1"/>
                </a:solidFill>
                <a:latin typeface="Lato" panose="020F0502020204030203" pitchFamily="34" charset="0"/>
              </a:defRPr>
            </a:lvl2pPr>
            <a:lvl3pPr marL="1143000" indent="-228600">
              <a:defRPr>
                <a:solidFill>
                  <a:schemeClr val="tx1"/>
                </a:solidFill>
                <a:latin typeface="Lato" panose="020F0502020204030203" pitchFamily="34" charset="0"/>
              </a:defRPr>
            </a:lvl3pPr>
            <a:lvl4pPr marL="1600200" indent="-228600">
              <a:defRPr>
                <a:solidFill>
                  <a:schemeClr val="tx1"/>
                </a:solidFill>
                <a:latin typeface="Lato" panose="020F0502020204030203" pitchFamily="34" charset="0"/>
              </a:defRPr>
            </a:lvl4pPr>
            <a:lvl5pPr marL="2057400" indent="-228600">
              <a:defRPr>
                <a:solidFill>
                  <a:schemeClr val="tx1"/>
                </a:solidFill>
                <a:latin typeface="Lato" panose="020F0502020204030203" pitchFamily="34" charset="0"/>
              </a:defRPr>
            </a:lvl5pPr>
            <a:lvl6pPr marL="2514600" indent="-228600" fontAlgn="base">
              <a:spcBef>
                <a:spcPct val="0"/>
              </a:spcBef>
              <a:spcAft>
                <a:spcPct val="0"/>
              </a:spcAft>
              <a:defRPr>
                <a:solidFill>
                  <a:schemeClr val="tx1"/>
                </a:solidFill>
                <a:latin typeface="Lato" panose="020F0502020204030203" pitchFamily="34" charset="0"/>
              </a:defRPr>
            </a:lvl6pPr>
            <a:lvl7pPr marL="2971800" indent="-228600" fontAlgn="base">
              <a:spcBef>
                <a:spcPct val="0"/>
              </a:spcBef>
              <a:spcAft>
                <a:spcPct val="0"/>
              </a:spcAft>
              <a:defRPr>
                <a:solidFill>
                  <a:schemeClr val="tx1"/>
                </a:solidFill>
                <a:latin typeface="Lato" panose="020F0502020204030203" pitchFamily="34" charset="0"/>
              </a:defRPr>
            </a:lvl7pPr>
            <a:lvl8pPr marL="3429000" indent="-228600" fontAlgn="base">
              <a:spcBef>
                <a:spcPct val="0"/>
              </a:spcBef>
              <a:spcAft>
                <a:spcPct val="0"/>
              </a:spcAft>
              <a:defRPr>
                <a:solidFill>
                  <a:schemeClr val="tx1"/>
                </a:solidFill>
                <a:latin typeface="Lato" panose="020F0502020204030203" pitchFamily="34" charset="0"/>
              </a:defRPr>
            </a:lvl8pPr>
            <a:lvl9pPr marL="3886200" indent="-228600" fontAlgn="base">
              <a:spcBef>
                <a:spcPct val="0"/>
              </a:spcBef>
              <a:spcAft>
                <a:spcPct val="0"/>
              </a:spcAft>
              <a:defRPr>
                <a:solidFill>
                  <a:schemeClr val="tx1"/>
                </a:solidFill>
                <a:latin typeface="Lato" panose="020F0502020204030203" pitchFamily="34" charset="0"/>
              </a:defRPr>
            </a:lvl9pPr>
          </a:lstStyle>
          <a:p>
            <a:pPr eaLnBrk="1" hangingPunct="1">
              <a:lnSpc>
                <a:spcPct val="150000"/>
              </a:lnSpc>
            </a:pPr>
            <a:r>
              <a:rPr lang="en-US" altLang="en-US" sz="1100">
                <a:solidFill>
                  <a:schemeClr val="bg1"/>
                </a:solidFill>
              </a:rPr>
              <a:t>Lorem Ipsum is simply dummy text of the printing and typesetting industry. Lorem Ipsum has been the industry's standard dummy text ever since the 1500s, when an</a:t>
            </a:r>
          </a:p>
        </p:txBody>
      </p:sp>
      <p:sp>
        <p:nvSpPr>
          <p:cNvPr id="14" name="Freeform 13"/>
          <p:cNvSpPr/>
          <p:nvPr/>
        </p:nvSpPr>
        <p:spPr>
          <a:xfrm flipH="1">
            <a:off x="0" y="6043613"/>
            <a:ext cx="804863"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gradFill>
            <a:gsLst>
              <a:gs pos="0">
                <a:schemeClr val="accent1"/>
              </a:gs>
              <a:gs pos="100000">
                <a:schemeClr val="accent2"/>
              </a:gs>
            </a:gsLst>
            <a:lin ang="5400000" scaled="1"/>
          </a:gra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8" name="Group 17"/>
          <p:cNvGrpSpPr/>
          <p:nvPr/>
        </p:nvGrpSpPr>
        <p:grpSpPr>
          <a:xfrm>
            <a:off x="1468966" y="2540298"/>
            <a:ext cx="5998589" cy="923330"/>
            <a:chOff x="1468966" y="2540298"/>
            <a:chExt cx="5998589" cy="923330"/>
          </a:xfrm>
        </p:grpSpPr>
        <p:sp>
          <p:nvSpPr>
            <p:cNvPr id="11" name="Rectangle 10"/>
            <p:cNvSpPr/>
            <p:nvPr/>
          </p:nvSpPr>
          <p:spPr>
            <a:xfrm>
              <a:off x="2011318" y="2540298"/>
              <a:ext cx="5456237" cy="923330"/>
            </a:xfrm>
            <a:prstGeom prst="rect">
              <a:avLst/>
            </a:prstGeom>
          </p:spPr>
          <p:txBody>
            <a:bodyPr>
              <a:spAutoFit/>
            </a:bodyPr>
            <a:lstStyle/>
            <a:p>
              <a:pPr eaLnBrk="1" fontAlgn="auto" hangingPunct="1">
                <a:spcBef>
                  <a:spcPts val="0"/>
                </a:spcBef>
                <a:spcAft>
                  <a:spcPts val="0"/>
                </a:spcAft>
                <a:defRPr/>
              </a:pPr>
              <a:r>
                <a:rPr lang="en-US" sz="5400" b="1" dirty="0">
                  <a:solidFill>
                    <a:schemeClr val="bg1"/>
                  </a:solidFill>
                  <a:latin typeface="+mj-lt"/>
                </a:rPr>
                <a:t>Thank You</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68966" y="2730787"/>
              <a:ext cx="542352" cy="542352"/>
            </a:xfrm>
            <a:prstGeom prst="rect">
              <a:avLst/>
            </a:prstGeom>
          </p:spPr>
        </p:pic>
      </p:grpSp>
    </p:spTree>
    <p:extLst>
      <p:ext uri="{BB962C8B-B14F-4D97-AF65-F5344CB8AC3E}">
        <p14:creationId xmlns:p14="http://schemas.microsoft.com/office/powerpoint/2010/main" val="278289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941" r="20941"/>
          <a:stretch>
            <a:fillRect/>
          </a:stretch>
        </p:blipFill>
        <p:spPr/>
      </p:pic>
      <p:sp>
        <p:nvSpPr>
          <p:cNvPr id="36" name="Freeform 35"/>
          <p:cNvSpPr/>
          <p:nvPr/>
        </p:nvSpPr>
        <p:spPr>
          <a:xfrm>
            <a:off x="9078913" y="0"/>
            <a:ext cx="3113087" cy="6564313"/>
          </a:xfrm>
          <a:custGeom>
            <a:avLst/>
            <a:gdLst>
              <a:gd name="connsiteX0" fmla="*/ 10300 w 2352468"/>
              <a:gd name="connsiteY0" fmla="*/ 0 h 4501744"/>
              <a:gd name="connsiteX1" fmla="*/ 2352468 w 2352468"/>
              <a:gd name="connsiteY1" fmla="*/ 0 h 4501744"/>
              <a:gd name="connsiteX2" fmla="*/ 2352468 w 2352468"/>
              <a:gd name="connsiteY2" fmla="*/ 4501744 h 4501744"/>
              <a:gd name="connsiteX3" fmla="*/ 2349769 w 2352468"/>
              <a:gd name="connsiteY3" fmla="*/ 4500440 h 4501744"/>
              <a:gd name="connsiteX4" fmla="*/ 301015 w 2352468"/>
              <a:gd name="connsiteY4" fmla="*/ 1962126 h 4501744"/>
              <a:gd name="connsiteX5" fmla="*/ 1740 w 2352468"/>
              <a:gd name="connsiteY5" fmla="*/ 128315 h 450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468" h="4501744">
                <a:moveTo>
                  <a:pt x="10300" y="0"/>
                </a:moveTo>
                <a:lnTo>
                  <a:pt x="2352468" y="0"/>
                </a:lnTo>
                <a:lnTo>
                  <a:pt x="2352468" y="4501744"/>
                </a:lnTo>
                <a:lnTo>
                  <a:pt x="2349769" y="4500440"/>
                </a:lnTo>
                <a:cubicBezTo>
                  <a:pt x="1493831" y="4060097"/>
                  <a:pt x="719173" y="3148908"/>
                  <a:pt x="301015" y="1962126"/>
                </a:cubicBezTo>
                <a:cubicBezTo>
                  <a:pt x="80932" y="1337504"/>
                  <a:pt x="-14354" y="710456"/>
                  <a:pt x="1740" y="12831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Freeform 36"/>
          <p:cNvSpPr/>
          <p:nvPr/>
        </p:nvSpPr>
        <p:spPr>
          <a:xfrm>
            <a:off x="9078913" y="0"/>
            <a:ext cx="3113087" cy="5957888"/>
          </a:xfrm>
          <a:custGeom>
            <a:avLst/>
            <a:gdLst>
              <a:gd name="connsiteX0" fmla="*/ 10300 w 2352468"/>
              <a:gd name="connsiteY0" fmla="*/ 0 h 4501744"/>
              <a:gd name="connsiteX1" fmla="*/ 2352468 w 2352468"/>
              <a:gd name="connsiteY1" fmla="*/ 0 h 4501744"/>
              <a:gd name="connsiteX2" fmla="*/ 2352468 w 2352468"/>
              <a:gd name="connsiteY2" fmla="*/ 4501744 h 4501744"/>
              <a:gd name="connsiteX3" fmla="*/ 2349769 w 2352468"/>
              <a:gd name="connsiteY3" fmla="*/ 4500440 h 4501744"/>
              <a:gd name="connsiteX4" fmla="*/ 301015 w 2352468"/>
              <a:gd name="connsiteY4" fmla="*/ 1962126 h 4501744"/>
              <a:gd name="connsiteX5" fmla="*/ 1740 w 2352468"/>
              <a:gd name="connsiteY5" fmla="*/ 128315 h 450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468" h="4501744">
                <a:moveTo>
                  <a:pt x="10300" y="0"/>
                </a:moveTo>
                <a:lnTo>
                  <a:pt x="2352468" y="0"/>
                </a:lnTo>
                <a:lnTo>
                  <a:pt x="2352468" y="4501744"/>
                </a:lnTo>
                <a:lnTo>
                  <a:pt x="2349769" y="4500440"/>
                </a:lnTo>
                <a:cubicBezTo>
                  <a:pt x="1493831" y="4060097"/>
                  <a:pt x="719173" y="3148908"/>
                  <a:pt x="301015" y="1962126"/>
                </a:cubicBezTo>
                <a:cubicBezTo>
                  <a:pt x="80932" y="1337504"/>
                  <a:pt x="-14354" y="710456"/>
                  <a:pt x="1740" y="128315"/>
                </a:cubicBezTo>
                <a:close/>
              </a:path>
            </a:pathLst>
          </a:custGeom>
          <a:solidFill>
            <a:schemeClr val="bg1"/>
          </a:solidFill>
          <a:ln>
            <a:noFill/>
          </a:ln>
          <a:effectLst>
            <a:outerShdw blurRad="190500" dist="1524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624557" y="1001803"/>
            <a:ext cx="4359567" cy="1569660"/>
          </a:xfrm>
          <a:prstGeom prst="rect">
            <a:avLst/>
          </a:prstGeom>
        </p:spPr>
        <p:txBody>
          <a:bodyPr wrap="square">
            <a:spAutoFit/>
          </a:bodyPr>
          <a:lstStyle/>
          <a:p>
            <a:pPr eaLnBrk="1" fontAlgn="auto" hangingPunct="1">
              <a:spcBef>
                <a:spcPts val="0"/>
              </a:spcBef>
              <a:spcAft>
                <a:spcPts val="0"/>
              </a:spcAft>
              <a:defRPr/>
            </a:pPr>
            <a:r>
              <a:rPr lang="en-US" sz="2400" b="1" dirty="0">
                <a:solidFill>
                  <a:schemeClr val="tx1">
                    <a:lumMod val="75000"/>
                    <a:lumOff val="25000"/>
                  </a:schemeClr>
                </a:solidFill>
                <a:latin typeface="+mj-lt"/>
              </a:rPr>
              <a:t>“How Is It That </a:t>
            </a:r>
            <a:r>
              <a:rPr lang="en-US" sz="2400" b="1" dirty="0">
                <a:solidFill>
                  <a:schemeClr val="accent1"/>
                </a:solidFill>
                <a:latin typeface="+mj-lt"/>
              </a:rPr>
              <a:t>Music</a:t>
            </a:r>
            <a:r>
              <a:rPr lang="en-US" sz="2400" b="1" dirty="0">
                <a:solidFill>
                  <a:schemeClr val="tx1">
                    <a:lumMod val="75000"/>
                    <a:lumOff val="25000"/>
                  </a:schemeClr>
                </a:solidFill>
                <a:latin typeface="+mj-lt"/>
              </a:rPr>
              <a:t> Can, Without Words, Evoke Our Laughter, Our Fears, Our Highest Aspirations?”</a:t>
            </a:r>
          </a:p>
        </p:txBody>
      </p:sp>
      <p:sp>
        <p:nvSpPr>
          <p:cNvPr id="9" name="Rectangle 8"/>
          <p:cNvSpPr/>
          <p:nvPr/>
        </p:nvSpPr>
        <p:spPr>
          <a:xfrm>
            <a:off x="2906087" y="3829050"/>
            <a:ext cx="1165225" cy="307975"/>
          </a:xfrm>
          <a:prstGeom prst="rect">
            <a:avLst/>
          </a:prstGeom>
        </p:spPr>
        <p:txBody>
          <a:bodyPr wrap="none">
            <a:spAutoFit/>
          </a:bodyPr>
          <a:lstStyle/>
          <a:p>
            <a:pPr eaLnBrk="1" fontAlgn="auto" hangingPunct="1">
              <a:spcBef>
                <a:spcPts val="0"/>
              </a:spcBef>
              <a:spcAft>
                <a:spcPts val="0"/>
              </a:spcAft>
              <a:defRPr/>
            </a:pPr>
            <a:r>
              <a:rPr lang="en-US" sz="1400" b="1" i="1" dirty="0">
                <a:solidFill>
                  <a:schemeClr val="tx1">
                    <a:lumMod val="75000"/>
                    <a:lumOff val="25000"/>
                  </a:schemeClr>
                </a:solidFill>
                <a:latin typeface="+mn-lt"/>
              </a:rPr>
              <a:t>― Jane Swan</a:t>
            </a:r>
          </a:p>
        </p:txBody>
      </p:sp>
      <p:sp>
        <p:nvSpPr>
          <p:cNvPr id="39" name="Text Placeholder 7"/>
          <p:cNvSpPr txBox="1">
            <a:spLocks/>
          </p:cNvSpPr>
          <p:nvPr/>
        </p:nvSpPr>
        <p:spPr>
          <a:xfrm>
            <a:off x="594687" y="3133725"/>
            <a:ext cx="3476625" cy="600075"/>
          </a:xfrm>
          <a:prstGeom prst="rect">
            <a:avLst/>
          </a:prstGeom>
        </p:spPr>
        <p:txBody>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ea typeface="Source Sans Pro" panose="020B0503030403020204" pitchFamily="34" charset="0"/>
                <a:cs typeface="Poppins SemiBold" panose="00000700000000000000" pitchFamily="2" charset="0"/>
              </a:rPr>
              <a:t>Lorem</a:t>
            </a:r>
            <a:r>
              <a:rPr lang="en-US" sz="1100" dirty="0">
                <a:solidFill>
                  <a:schemeClr val="tx1">
                    <a:lumMod val="75000"/>
                    <a:lumOff val="25000"/>
                  </a:schemeClr>
                </a:solidFill>
                <a:latin typeface="+mn-lt"/>
                <a:ea typeface="Source Sans Pro" panose="020B0503030403020204" pitchFamily="34" charset="0"/>
                <a:cs typeface="Poppins SemiBold" panose="00000700000000000000" pitchFamily="2" charset="0"/>
              </a:rPr>
              <a:t> </a:t>
            </a:r>
            <a:r>
              <a:rPr lang="en-US" sz="1100" dirty="0" err="1">
                <a:solidFill>
                  <a:schemeClr val="tx1">
                    <a:lumMod val="75000"/>
                    <a:lumOff val="25000"/>
                  </a:schemeClr>
                </a:solidFill>
                <a:latin typeface="+mn-lt"/>
                <a:ea typeface="Source Sans Pro" panose="020B0503030403020204" pitchFamily="34" charset="0"/>
                <a:cs typeface="Poppins SemiBold" panose="00000700000000000000" pitchFamily="2" charset="0"/>
              </a:rPr>
              <a:t>ipsum</a:t>
            </a:r>
            <a:r>
              <a:rPr lang="en-US" sz="1100" dirty="0">
                <a:solidFill>
                  <a:schemeClr val="tx1">
                    <a:lumMod val="75000"/>
                    <a:lumOff val="25000"/>
                  </a:schemeClr>
                </a:solidFill>
                <a:latin typeface="+mn-lt"/>
                <a:ea typeface="Source Sans Pro" panose="020B0503030403020204" pitchFamily="34" charset="0"/>
                <a:cs typeface="Poppins SemiBold" panose="00000700000000000000" pitchFamily="2" charset="0"/>
              </a:rPr>
              <a:t> dolor sit </a:t>
            </a:r>
            <a:r>
              <a:rPr lang="en-US" sz="1100" dirty="0" err="1">
                <a:solidFill>
                  <a:schemeClr val="tx1">
                    <a:lumMod val="75000"/>
                    <a:lumOff val="25000"/>
                  </a:schemeClr>
                </a:solidFill>
                <a:latin typeface="+mn-lt"/>
                <a:ea typeface="Source Sans Pro" panose="020B0503030403020204" pitchFamily="34" charset="0"/>
                <a:cs typeface="Poppins SemiBold" panose="00000700000000000000" pitchFamily="2" charset="0"/>
              </a:rPr>
              <a:t>amet</a:t>
            </a:r>
            <a:r>
              <a:rPr lang="en-US" sz="1100" dirty="0">
                <a:solidFill>
                  <a:schemeClr val="tx1">
                    <a:lumMod val="75000"/>
                    <a:lumOff val="25000"/>
                  </a:schemeClr>
                </a:solidFill>
                <a:latin typeface="+mn-lt"/>
                <a:ea typeface="Source Sans Pro" panose="020B0503030403020204" pitchFamily="34" charset="0"/>
                <a:cs typeface="Poppins SemiBold" panose="00000700000000000000" pitchFamily="2" charset="0"/>
              </a:rPr>
              <a:t>, </a:t>
            </a:r>
            <a:r>
              <a:rPr lang="en-US" sz="1100" dirty="0" err="1">
                <a:solidFill>
                  <a:schemeClr val="tx1">
                    <a:lumMod val="75000"/>
                    <a:lumOff val="25000"/>
                  </a:schemeClr>
                </a:solidFill>
                <a:latin typeface="+mn-lt"/>
                <a:ea typeface="Source Sans Pro" panose="020B0503030403020204" pitchFamily="34" charset="0"/>
                <a:cs typeface="Poppins SemiBold" panose="00000700000000000000" pitchFamily="2" charset="0"/>
              </a:rPr>
              <a:t>consectetur</a:t>
            </a:r>
            <a:r>
              <a:rPr lang="en-US" sz="1100" dirty="0">
                <a:solidFill>
                  <a:schemeClr val="tx1">
                    <a:lumMod val="75000"/>
                    <a:lumOff val="25000"/>
                  </a:schemeClr>
                </a:solidFill>
                <a:latin typeface="+mn-lt"/>
                <a:ea typeface="Source Sans Pro" panose="020B0503030403020204" pitchFamily="34" charset="0"/>
                <a:cs typeface="Poppins SemiBold" panose="00000700000000000000" pitchFamily="2" charset="0"/>
              </a:rPr>
              <a:t> </a:t>
            </a:r>
            <a:r>
              <a:rPr lang="en-US" sz="1100" dirty="0" err="1">
                <a:solidFill>
                  <a:schemeClr val="tx1">
                    <a:lumMod val="75000"/>
                    <a:lumOff val="25000"/>
                  </a:schemeClr>
                </a:solidFill>
                <a:latin typeface="+mn-lt"/>
                <a:ea typeface="Source Sans Pro" panose="020B0503030403020204" pitchFamily="34" charset="0"/>
                <a:cs typeface="Poppins SemiBold" panose="00000700000000000000" pitchFamily="2" charset="0"/>
              </a:rPr>
              <a:t>adipiscing</a:t>
            </a:r>
            <a:r>
              <a:rPr lang="en-US" sz="1100" dirty="0">
                <a:solidFill>
                  <a:schemeClr val="tx1">
                    <a:lumMod val="75000"/>
                    <a:lumOff val="25000"/>
                  </a:schemeClr>
                </a:solidFill>
                <a:latin typeface="+mn-lt"/>
                <a:ea typeface="Source Sans Pro" panose="020B0503030403020204" pitchFamily="34" charset="0"/>
                <a:cs typeface="Poppins SemiBold" panose="00000700000000000000" pitchFamily="2" charset="0"/>
              </a:rPr>
              <a:t> </a:t>
            </a:r>
            <a:r>
              <a:rPr lang="en-US" sz="1100" dirty="0" err="1">
                <a:solidFill>
                  <a:schemeClr val="tx1">
                    <a:lumMod val="75000"/>
                    <a:lumOff val="25000"/>
                  </a:schemeClr>
                </a:solidFill>
                <a:latin typeface="+mn-lt"/>
                <a:ea typeface="Source Sans Pro" panose="020B0503030403020204" pitchFamily="34" charset="0"/>
                <a:cs typeface="Poppins SemiBold" panose="00000700000000000000" pitchFamily="2" charset="0"/>
              </a:rPr>
              <a:t>elit</a:t>
            </a:r>
            <a:r>
              <a:rPr lang="en-US" sz="1100" dirty="0">
                <a:solidFill>
                  <a:schemeClr val="tx1">
                    <a:lumMod val="75000"/>
                    <a:lumOff val="25000"/>
                  </a:schemeClr>
                </a:solidFill>
                <a:latin typeface="+mn-lt"/>
                <a:ea typeface="Source Sans Pro" panose="020B0503030403020204" pitchFamily="34" charset="0"/>
                <a:cs typeface="Poppins SemiBold" panose="00000700000000000000" pitchFamily="2" charset="0"/>
              </a:rPr>
              <a:t>. Nunc at </a:t>
            </a:r>
            <a:r>
              <a:rPr lang="en-US" sz="1100" dirty="0" err="1">
                <a:solidFill>
                  <a:schemeClr val="tx1">
                    <a:lumMod val="75000"/>
                    <a:lumOff val="25000"/>
                  </a:schemeClr>
                </a:solidFill>
                <a:latin typeface="+mn-lt"/>
                <a:ea typeface="Source Sans Pro" panose="020B0503030403020204" pitchFamily="34" charset="0"/>
                <a:cs typeface="Poppins SemiBold" panose="00000700000000000000" pitchFamily="2" charset="0"/>
              </a:rPr>
              <a:t>tincidunt</a:t>
            </a:r>
            <a:r>
              <a:rPr lang="en-US" sz="1100" dirty="0">
                <a:solidFill>
                  <a:schemeClr val="tx1">
                    <a:lumMod val="75000"/>
                    <a:lumOff val="25000"/>
                  </a:schemeClr>
                </a:solidFill>
                <a:latin typeface="+mn-lt"/>
                <a:ea typeface="Source Sans Pro" panose="020B0503030403020204" pitchFamily="34" charset="0"/>
                <a:cs typeface="Poppins SemiBold" panose="00000700000000000000" pitchFamily="2" charset="0"/>
              </a:rPr>
              <a:t> magna, </a:t>
            </a:r>
            <a:r>
              <a:rPr lang="en-US" sz="1100" dirty="0" err="1">
                <a:solidFill>
                  <a:schemeClr val="tx1">
                    <a:lumMod val="75000"/>
                    <a:lumOff val="25000"/>
                  </a:schemeClr>
                </a:solidFill>
                <a:latin typeface="+mn-lt"/>
                <a:ea typeface="Source Sans Pro" panose="020B0503030403020204" pitchFamily="34" charset="0"/>
                <a:cs typeface="Poppins SemiBold" panose="00000700000000000000" pitchFamily="2" charset="0"/>
              </a:rPr>
              <a:t>nec</a:t>
            </a:r>
            <a:endParaRPr lang="en-US" sz="1100" dirty="0">
              <a:solidFill>
                <a:schemeClr val="tx1">
                  <a:lumMod val="75000"/>
                  <a:lumOff val="25000"/>
                </a:schemeClr>
              </a:solidFill>
              <a:latin typeface="+mn-lt"/>
              <a:ea typeface="Source Sans Pro" panose="020B0503030403020204" pitchFamily="34" charset="0"/>
              <a:cs typeface="Poppins" panose="00000500000000000000" pitchFamily="2" charset="0"/>
            </a:endParaRPr>
          </a:p>
        </p:txBody>
      </p:sp>
      <p:sp>
        <p:nvSpPr>
          <p:cNvPr id="10" name="Freeform 9"/>
          <p:cNvSpPr/>
          <p:nvPr/>
        </p:nvSpPr>
        <p:spPr>
          <a:xfrm flipH="1">
            <a:off x="0" y="6043613"/>
            <a:ext cx="804863"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gradFill>
            <a:gsLst>
              <a:gs pos="0">
                <a:schemeClr val="accent1"/>
              </a:gs>
              <a:gs pos="100000">
                <a:schemeClr val="accent2"/>
              </a:gs>
            </a:gsLst>
            <a:lin ang="5400000" scaled="1"/>
          </a:gra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p:cNvSpPr txBox="1"/>
          <p:nvPr/>
        </p:nvSpPr>
        <p:spPr>
          <a:xfrm>
            <a:off x="10071100" y="1795463"/>
            <a:ext cx="1782763" cy="820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a:t>
            </a:r>
          </a:p>
        </p:txBody>
      </p:sp>
      <p:sp>
        <p:nvSpPr>
          <p:cNvPr id="13" name="TextBox 12">
            <a:extLst>
              <a:ext uri="{FF2B5EF4-FFF2-40B4-BE49-F238E27FC236}">
                <a16:creationId xmlns:a16="http://schemas.microsoft.com/office/drawing/2014/main" id="{B75507D9-0C67-486F-B9B6-3B5046D3A094}"/>
              </a:ext>
            </a:extLst>
          </p:cNvPr>
          <p:cNvSpPr txBox="1"/>
          <p:nvPr/>
        </p:nvSpPr>
        <p:spPr>
          <a:xfrm>
            <a:off x="10071100" y="1501775"/>
            <a:ext cx="1585913" cy="276225"/>
          </a:xfrm>
          <a:prstGeom prst="rect">
            <a:avLst/>
          </a:prstGeom>
          <a:noFill/>
        </p:spPr>
        <p:txBody>
          <a:bodyPr>
            <a:spAutoFit/>
          </a:bodyPr>
          <a:lstStyle/>
          <a:p>
            <a:pPr eaLnBrk="1" fontAlgn="auto" hangingPunct="1">
              <a:spcBef>
                <a:spcPts val="0"/>
              </a:spcBef>
              <a:spcAft>
                <a:spcPts val="0"/>
              </a:spcAft>
              <a:defRPr/>
            </a:pPr>
            <a:r>
              <a:rPr lang="en-US" sz="1200" b="1" dirty="0">
                <a:solidFill>
                  <a:schemeClr val="tx1">
                    <a:lumMod val="75000"/>
                    <a:lumOff val="25000"/>
                  </a:schemeClr>
                </a:solidFill>
                <a:latin typeface="+mn-lt"/>
                <a:ea typeface="Raleway" panose="020B0003030101060003" pitchFamily="2" charset="0"/>
              </a:rPr>
              <a:t>Singer &amp; Guitarist</a:t>
            </a:r>
            <a:endParaRPr lang="id-ID" sz="1200" b="1" dirty="0">
              <a:solidFill>
                <a:schemeClr val="tx1">
                  <a:lumMod val="75000"/>
                  <a:lumOff val="25000"/>
                </a:schemeClr>
              </a:solidFill>
              <a:latin typeface="+mn-lt"/>
              <a:ea typeface="Raleway" panose="020B0003030101060003" pitchFamily="2" charset="0"/>
            </a:endParaRPr>
          </a:p>
        </p:txBody>
      </p:sp>
      <p:grpSp>
        <p:nvGrpSpPr>
          <p:cNvPr id="18" name="Group 17"/>
          <p:cNvGrpSpPr/>
          <p:nvPr/>
        </p:nvGrpSpPr>
        <p:grpSpPr>
          <a:xfrm>
            <a:off x="10702926" y="572173"/>
            <a:ext cx="747712" cy="259556"/>
            <a:chOff x="10702926" y="572173"/>
            <a:chExt cx="747712" cy="259556"/>
          </a:xfrm>
        </p:grpSpPr>
        <p:pic>
          <p:nvPicPr>
            <p:cNvPr id="19" name="Picture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0" name="Rectangle 19"/>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4203806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1273" r="21273"/>
          <a:stretch>
            <a:fillRect/>
          </a:stretch>
        </p:blipFill>
        <p:spPr/>
      </p:pic>
      <p:sp>
        <p:nvSpPr>
          <p:cNvPr id="21" name="Freeform 20"/>
          <p:cNvSpPr/>
          <p:nvPr/>
        </p:nvSpPr>
        <p:spPr>
          <a:xfrm>
            <a:off x="0" y="0"/>
            <a:ext cx="5910263" cy="6858000"/>
          </a:xfrm>
          <a:custGeom>
            <a:avLst/>
            <a:gdLst>
              <a:gd name="connsiteX0" fmla="*/ 0 w 5909481"/>
              <a:gd name="connsiteY0" fmla="*/ 0 h 6858000"/>
              <a:gd name="connsiteX1" fmla="*/ 5427069 w 5909481"/>
              <a:gd name="connsiteY1" fmla="*/ 0 h 6858000"/>
              <a:gd name="connsiteX2" fmla="*/ 5487084 w 5909481"/>
              <a:gd name="connsiteY2" fmla="*/ 124692 h 6858000"/>
              <a:gd name="connsiteX3" fmla="*/ 5487085 w 5909481"/>
              <a:gd name="connsiteY3" fmla="*/ 2369129 h 6858000"/>
              <a:gd name="connsiteX4" fmla="*/ 5611670 w 5909481"/>
              <a:gd name="connsiteY4" fmla="*/ 6717723 h 6858000"/>
              <a:gd name="connsiteX5" fmla="*/ 5487086 w 5909481"/>
              <a:gd name="connsiteY5" fmla="*/ 6858000 h 6858000"/>
              <a:gd name="connsiteX6" fmla="*/ 0 w 590948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481" h="6858000">
                <a:moveTo>
                  <a:pt x="0" y="0"/>
                </a:moveTo>
                <a:lnTo>
                  <a:pt x="5427069" y="0"/>
                </a:lnTo>
                <a:lnTo>
                  <a:pt x="5487084" y="124692"/>
                </a:lnTo>
                <a:cubicBezTo>
                  <a:pt x="5852890" y="872838"/>
                  <a:pt x="6218698" y="1620983"/>
                  <a:pt x="5487085" y="2369129"/>
                </a:cubicBezTo>
                <a:cubicBezTo>
                  <a:pt x="4069587" y="3818660"/>
                  <a:pt x="6771693" y="5268192"/>
                  <a:pt x="5611670" y="6717723"/>
                </a:cubicBezTo>
                <a:lnTo>
                  <a:pt x="5487086" y="6858000"/>
                </a:lnTo>
                <a:lnTo>
                  <a:pt x="0" y="6858000"/>
                </a:lnTo>
                <a:close/>
              </a:path>
            </a:pathLst>
          </a:custGeom>
          <a:gradFill flip="none" rotWithShape="1">
            <a:gsLst>
              <a:gs pos="0">
                <a:schemeClr val="accent1">
                  <a:alpha val="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50"/>
          <p:cNvSpPr>
            <a:spLocks noChangeArrowheads="1"/>
          </p:cNvSpPr>
          <p:nvPr/>
        </p:nvSpPr>
        <p:spPr bwMode="auto">
          <a:xfrm>
            <a:off x="6164263" y="990600"/>
            <a:ext cx="39846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Welcome Note</a:t>
            </a:r>
          </a:p>
        </p:txBody>
      </p:sp>
      <p:sp>
        <p:nvSpPr>
          <p:cNvPr id="16" name="TextBox 15"/>
          <p:cNvSpPr txBox="1"/>
          <p:nvPr/>
        </p:nvSpPr>
        <p:spPr>
          <a:xfrm>
            <a:off x="6096000" y="1962150"/>
            <a:ext cx="3770313" cy="1362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a:t>
            </a: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has been the industry's standard dummy text ever since the 1500s, when an unknown printer took a galley of type and scrambled it to make a type specimen book. </a:t>
            </a:r>
          </a:p>
        </p:txBody>
      </p:sp>
      <p:sp>
        <p:nvSpPr>
          <p:cNvPr id="17" name="TextBox 16"/>
          <p:cNvSpPr txBox="1"/>
          <p:nvPr/>
        </p:nvSpPr>
        <p:spPr>
          <a:xfrm>
            <a:off x="6113463" y="3803650"/>
            <a:ext cx="2176462" cy="307975"/>
          </a:xfrm>
          <a:prstGeom prst="rect">
            <a:avLst/>
          </a:prstGeom>
          <a:noFill/>
        </p:spPr>
        <p:txBody>
          <a:bodyPr>
            <a:spAutoFit/>
          </a:bodyPr>
          <a:lstStyle/>
          <a:p>
            <a:pPr eaLnBrk="1" fontAlgn="auto" hangingPunct="1">
              <a:spcBef>
                <a:spcPts val="0"/>
              </a:spcBef>
              <a:spcAft>
                <a:spcPts val="0"/>
              </a:spcAft>
              <a:defRPr/>
            </a:pPr>
            <a:r>
              <a:rPr lang="en-US" sz="1400" b="1" kern="2200" dirty="0" err="1">
                <a:solidFill>
                  <a:schemeClr val="tx1">
                    <a:lumMod val="75000"/>
                    <a:lumOff val="25000"/>
                  </a:schemeClr>
                </a:solidFill>
                <a:latin typeface="+mn-lt"/>
                <a:ea typeface="Roboto" panose="02000000000000000000" pitchFamily="2" charset="0"/>
              </a:rPr>
              <a:t>Vania</a:t>
            </a:r>
            <a:r>
              <a:rPr lang="en-US" sz="1400" b="1" kern="2200" dirty="0">
                <a:solidFill>
                  <a:schemeClr val="tx1">
                    <a:lumMod val="75000"/>
                    <a:lumOff val="25000"/>
                  </a:schemeClr>
                </a:solidFill>
                <a:latin typeface="+mn-lt"/>
                <a:ea typeface="Roboto" panose="02000000000000000000" pitchFamily="2" charset="0"/>
              </a:rPr>
              <a:t> Martinez</a:t>
            </a:r>
          </a:p>
        </p:txBody>
      </p:sp>
      <p:sp>
        <p:nvSpPr>
          <p:cNvPr id="18" name="TextBox 17"/>
          <p:cNvSpPr txBox="1"/>
          <p:nvPr/>
        </p:nvSpPr>
        <p:spPr>
          <a:xfrm>
            <a:off x="6103938" y="4059238"/>
            <a:ext cx="2176462" cy="346075"/>
          </a:xfrm>
          <a:prstGeom prst="rect">
            <a:avLst/>
          </a:prstGeom>
          <a:noFill/>
        </p:spPr>
        <p:txBody>
          <a:bodyPr>
            <a:spAutoFit/>
          </a:bodyPr>
          <a:lstStyle/>
          <a:p>
            <a:pPr eaLnBrk="1" fontAlgn="auto" hangingPunct="1">
              <a:lnSpc>
                <a:spcPct val="150000"/>
              </a:lnSpc>
              <a:spcBef>
                <a:spcPts val="0"/>
              </a:spcBef>
              <a:spcAft>
                <a:spcPts val="0"/>
              </a:spcAft>
              <a:defRPr/>
            </a:pPr>
            <a:r>
              <a:rPr lang="en-US" sz="1100" i="1" dirty="0">
                <a:solidFill>
                  <a:schemeClr val="tx1">
                    <a:lumMod val="75000"/>
                    <a:lumOff val="25000"/>
                  </a:schemeClr>
                </a:solidFill>
                <a:latin typeface="+mn-lt"/>
              </a:rPr>
              <a:t>Chief Executive Officer</a:t>
            </a:r>
          </a:p>
        </p:txBody>
      </p:sp>
      <p:sp>
        <p:nvSpPr>
          <p:cNvPr id="22" name="Freeform 21"/>
          <p:cNvSpPr/>
          <p:nvPr/>
        </p:nvSpPr>
        <p:spPr>
          <a:xfrm>
            <a:off x="11387138" y="6043613"/>
            <a:ext cx="804862"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2" name="Group 11"/>
          <p:cNvGrpSpPr/>
          <p:nvPr/>
        </p:nvGrpSpPr>
        <p:grpSpPr>
          <a:xfrm>
            <a:off x="10702926" y="572173"/>
            <a:ext cx="747712" cy="259556"/>
            <a:chOff x="10702926" y="572173"/>
            <a:chExt cx="747712" cy="259556"/>
          </a:xfrm>
        </p:grpSpPr>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15" name="Rectangle 14"/>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3484211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flipH="1">
            <a:off x="0" y="6043613"/>
            <a:ext cx="804863"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Freeform 5">
            <a:extLst>
              <a:ext uri="{FF2B5EF4-FFF2-40B4-BE49-F238E27FC236}">
                <a16:creationId xmlns:a16="http://schemas.microsoft.com/office/drawing/2014/main" id="{14A916B6-6E91-4217-AC7C-74F21AF43D40}"/>
              </a:ext>
            </a:extLst>
          </p:cNvPr>
          <p:cNvSpPr>
            <a:spLocks/>
          </p:cNvSpPr>
          <p:nvPr/>
        </p:nvSpPr>
        <p:spPr bwMode="auto">
          <a:xfrm rot="7438372" flipH="1" flipV="1">
            <a:off x="6363494" y="829469"/>
            <a:ext cx="1295400" cy="992188"/>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20" name="Freeform 5">
            <a:extLst>
              <a:ext uri="{FF2B5EF4-FFF2-40B4-BE49-F238E27FC236}">
                <a16:creationId xmlns:a16="http://schemas.microsoft.com/office/drawing/2014/main" id="{14A916B6-6E91-4217-AC7C-74F21AF43D40}"/>
              </a:ext>
            </a:extLst>
          </p:cNvPr>
          <p:cNvSpPr>
            <a:spLocks/>
          </p:cNvSpPr>
          <p:nvPr/>
        </p:nvSpPr>
        <p:spPr bwMode="auto">
          <a:xfrm rot="19053799" flipH="1" flipV="1">
            <a:off x="10167938" y="5840413"/>
            <a:ext cx="741362" cy="568325"/>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21" name="Rectangle 50"/>
          <p:cNvSpPr>
            <a:spLocks noChangeArrowheads="1"/>
          </p:cNvSpPr>
          <p:nvPr/>
        </p:nvSpPr>
        <p:spPr bwMode="auto">
          <a:xfrm>
            <a:off x="674688" y="990600"/>
            <a:ext cx="32607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Introduction</a:t>
            </a:r>
          </a:p>
        </p:txBody>
      </p:sp>
      <p:sp>
        <p:nvSpPr>
          <p:cNvPr id="24" name="TextBox 23"/>
          <p:cNvSpPr txBox="1"/>
          <p:nvPr/>
        </p:nvSpPr>
        <p:spPr>
          <a:xfrm>
            <a:off x="628650" y="1691481"/>
            <a:ext cx="2178050" cy="307975"/>
          </a:xfrm>
          <a:prstGeom prst="rect">
            <a:avLst/>
          </a:prstGeom>
          <a:noFill/>
        </p:spPr>
        <p:txBody>
          <a:bodyPr>
            <a:spAutoFit/>
          </a:bodyPr>
          <a:lstStyle/>
          <a:p>
            <a:pPr eaLnBrk="1" fontAlgn="auto" hangingPunct="1">
              <a:spcBef>
                <a:spcPts val="0"/>
              </a:spcBef>
              <a:spcAft>
                <a:spcPts val="0"/>
              </a:spcAft>
              <a:defRPr/>
            </a:pPr>
            <a:r>
              <a:rPr lang="en-US" sz="1400" b="1" kern="2200" dirty="0" err="1">
                <a:solidFill>
                  <a:schemeClr val="tx1">
                    <a:lumMod val="75000"/>
                    <a:lumOff val="25000"/>
                  </a:schemeClr>
                </a:solidFill>
                <a:latin typeface="+mn-lt"/>
                <a:ea typeface="Roboto" panose="02000000000000000000" pitchFamily="2" charset="0"/>
              </a:rPr>
              <a:t>Vania</a:t>
            </a:r>
            <a:r>
              <a:rPr lang="en-US" sz="1400" b="1" kern="2200" dirty="0">
                <a:solidFill>
                  <a:schemeClr val="tx1">
                    <a:lumMod val="75000"/>
                    <a:lumOff val="25000"/>
                  </a:schemeClr>
                </a:solidFill>
                <a:latin typeface="+mn-lt"/>
                <a:ea typeface="Roboto" panose="02000000000000000000" pitchFamily="2" charset="0"/>
              </a:rPr>
              <a:t> Martinez</a:t>
            </a:r>
          </a:p>
        </p:txBody>
      </p:sp>
      <p:sp>
        <p:nvSpPr>
          <p:cNvPr id="26" name="TextBox 25"/>
          <p:cNvSpPr txBox="1"/>
          <p:nvPr/>
        </p:nvSpPr>
        <p:spPr>
          <a:xfrm>
            <a:off x="609600" y="2507059"/>
            <a:ext cx="3883025" cy="1108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38" name="Oval 37"/>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TextBox 24">
            <a:extLst>
              <a:ext uri="{FF2B5EF4-FFF2-40B4-BE49-F238E27FC236}">
                <a16:creationId xmlns:a16="http://schemas.microsoft.com/office/drawing/2014/main" id="{777501EE-FE80-4AAA-A10C-8ACF0C960246}"/>
              </a:ext>
            </a:extLst>
          </p:cNvPr>
          <p:cNvSpPr txBox="1"/>
          <p:nvPr/>
        </p:nvSpPr>
        <p:spPr>
          <a:xfrm>
            <a:off x="628650" y="1947069"/>
            <a:ext cx="2178050" cy="347662"/>
          </a:xfrm>
          <a:prstGeom prst="rect">
            <a:avLst/>
          </a:prstGeom>
          <a:noFill/>
        </p:spPr>
        <p:txBody>
          <a:bodyPr>
            <a:spAutoFit/>
          </a:bodyPr>
          <a:lstStyle/>
          <a:p>
            <a:pPr eaLnBrk="1" fontAlgn="auto" hangingPunct="1">
              <a:lnSpc>
                <a:spcPct val="150000"/>
              </a:lnSpc>
              <a:spcBef>
                <a:spcPts val="0"/>
              </a:spcBef>
              <a:spcAft>
                <a:spcPts val="0"/>
              </a:spcAft>
              <a:defRPr/>
            </a:pPr>
            <a:r>
              <a:rPr lang="en-US" sz="1100" i="1" dirty="0">
                <a:solidFill>
                  <a:schemeClr val="tx1">
                    <a:lumMod val="75000"/>
                    <a:lumOff val="25000"/>
                  </a:schemeClr>
                </a:solidFill>
                <a:latin typeface="+mn-lt"/>
              </a:rPr>
              <a:t>Chief Executive Officer</a:t>
            </a:r>
          </a:p>
        </p:txBody>
      </p:sp>
      <p:pic>
        <p:nvPicPr>
          <p:cNvPr id="3" name="Picture Placeholder 2"/>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6724" r="26724"/>
          <a:stretch>
            <a:fillRect/>
          </a:stretch>
        </p:blipFill>
        <p:spPr/>
      </p:pic>
      <p:grpSp>
        <p:nvGrpSpPr>
          <p:cNvPr id="27" name="Group 26"/>
          <p:cNvGrpSpPr/>
          <p:nvPr/>
        </p:nvGrpSpPr>
        <p:grpSpPr>
          <a:xfrm>
            <a:off x="10702926" y="572173"/>
            <a:ext cx="747712" cy="259556"/>
            <a:chOff x="10702926" y="572173"/>
            <a:chExt cx="747712" cy="259556"/>
          </a:xfrm>
        </p:grpSpPr>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9" name="Rectangle 28"/>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983357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0"/>
          <p:cNvSpPr>
            <a:spLocks noChangeArrowheads="1"/>
          </p:cNvSpPr>
          <p:nvPr/>
        </p:nvSpPr>
        <p:spPr bwMode="auto">
          <a:xfrm>
            <a:off x="622479" y="1003479"/>
            <a:ext cx="39941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Little </a:t>
            </a:r>
            <a:r>
              <a:rPr lang="en-US" sz="3200" b="1" dirty="0">
                <a:solidFill>
                  <a:schemeClr val="accent1"/>
                </a:solidFill>
                <a:latin typeface="+mj-lt"/>
                <a:cs typeface="Poppins" panose="00000500000000000000" pitchFamily="2" charset="0"/>
              </a:rPr>
              <a:t>About</a:t>
            </a:r>
            <a:r>
              <a:rPr lang="en-US" sz="3200" b="1" dirty="0">
                <a:solidFill>
                  <a:schemeClr val="tx1">
                    <a:lumMod val="75000"/>
                    <a:lumOff val="25000"/>
                  </a:schemeClr>
                </a:solidFill>
                <a:latin typeface="+mj-lt"/>
                <a:cs typeface="Poppins" panose="00000500000000000000" pitchFamily="2" charset="0"/>
              </a:rPr>
              <a:t> Our History</a:t>
            </a:r>
          </a:p>
        </p:txBody>
      </p:sp>
      <p:sp>
        <p:nvSpPr>
          <p:cNvPr id="14" name="TextBox 13"/>
          <p:cNvSpPr txBox="1"/>
          <p:nvPr/>
        </p:nvSpPr>
        <p:spPr>
          <a:xfrm>
            <a:off x="6008688" y="1081088"/>
            <a:ext cx="4689475" cy="566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a:t>
            </a:r>
          </a:p>
        </p:txBody>
      </p:sp>
      <p:grpSp>
        <p:nvGrpSpPr>
          <p:cNvPr id="2" name="Group 1"/>
          <p:cNvGrpSpPr>
            <a:grpSpLocks/>
          </p:cNvGrpSpPr>
          <p:nvPr/>
        </p:nvGrpSpPr>
        <p:grpSpPr bwMode="auto">
          <a:xfrm>
            <a:off x="6094413" y="2097088"/>
            <a:ext cx="579437" cy="581025"/>
            <a:chOff x="6170328" y="2097731"/>
            <a:chExt cx="580488" cy="580488"/>
          </a:xfrm>
        </p:grpSpPr>
        <p:sp>
          <p:nvSpPr>
            <p:cNvPr id="15" name="Oval 14"/>
            <p:cNvSpPr/>
            <p:nvPr/>
          </p:nvSpPr>
          <p:spPr>
            <a:xfrm>
              <a:off x="6170328" y="2097731"/>
              <a:ext cx="580488" cy="580488"/>
            </a:xfrm>
            <a:prstGeom prst="ellipse">
              <a:avLst/>
            </a:prstGeom>
            <a:noFill/>
            <a:ln>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Freeform 1408"/>
            <p:cNvSpPr>
              <a:spLocks noEditPoints="1"/>
            </p:cNvSpPr>
            <p:nvPr/>
          </p:nvSpPr>
          <p:spPr bwMode="auto">
            <a:xfrm>
              <a:off x="6345270" y="2269023"/>
              <a:ext cx="230605" cy="237905"/>
            </a:xfrm>
            <a:custGeom>
              <a:avLst/>
              <a:gdLst>
                <a:gd name="T0" fmla="*/ 81 w 84"/>
                <a:gd name="T1" fmla="*/ 1 h 89"/>
                <a:gd name="T2" fmla="*/ 78 w 84"/>
                <a:gd name="T3" fmla="*/ 0 h 89"/>
                <a:gd name="T4" fmla="*/ 28 w 84"/>
                <a:gd name="T5" fmla="*/ 20 h 89"/>
                <a:gd name="T6" fmla="*/ 25 w 84"/>
                <a:gd name="T7" fmla="*/ 25 h 89"/>
                <a:gd name="T8" fmla="*/ 25 w 84"/>
                <a:gd name="T9" fmla="*/ 55 h 89"/>
                <a:gd name="T10" fmla="*/ 17 w 84"/>
                <a:gd name="T11" fmla="*/ 54 h 89"/>
                <a:gd name="T12" fmla="*/ 11 w 84"/>
                <a:gd name="T13" fmla="*/ 55 h 89"/>
                <a:gd name="T14" fmla="*/ 1 w 84"/>
                <a:gd name="T15" fmla="*/ 65 h 89"/>
                <a:gd name="T16" fmla="*/ 0 w 84"/>
                <a:gd name="T17" fmla="*/ 71 h 89"/>
                <a:gd name="T18" fmla="*/ 5 w 84"/>
                <a:gd name="T19" fmla="*/ 84 h 89"/>
                <a:gd name="T20" fmla="*/ 17 w 84"/>
                <a:gd name="T21" fmla="*/ 89 h 89"/>
                <a:gd name="T22" fmla="*/ 23 w 84"/>
                <a:gd name="T23" fmla="*/ 87 h 89"/>
                <a:gd name="T24" fmla="*/ 33 w 84"/>
                <a:gd name="T25" fmla="*/ 78 h 89"/>
                <a:gd name="T26" fmla="*/ 34 w 84"/>
                <a:gd name="T27" fmla="*/ 28 h 89"/>
                <a:gd name="T28" fmla="*/ 74 w 84"/>
                <a:gd name="T29" fmla="*/ 41 h 89"/>
                <a:gd name="T30" fmla="*/ 70 w 84"/>
                <a:gd name="T31" fmla="*/ 39 h 89"/>
                <a:gd name="T32" fmla="*/ 67 w 84"/>
                <a:gd name="T33" fmla="*/ 39 h 89"/>
                <a:gd name="T34" fmla="*/ 54 w 84"/>
                <a:gd name="T35" fmla="*/ 44 h 89"/>
                <a:gd name="T36" fmla="*/ 49 w 84"/>
                <a:gd name="T37" fmla="*/ 57 h 89"/>
                <a:gd name="T38" fmla="*/ 51 w 84"/>
                <a:gd name="T39" fmla="*/ 63 h 89"/>
                <a:gd name="T40" fmla="*/ 60 w 84"/>
                <a:gd name="T41" fmla="*/ 73 h 89"/>
                <a:gd name="T42" fmla="*/ 67 w 84"/>
                <a:gd name="T43" fmla="*/ 74 h 89"/>
                <a:gd name="T44" fmla="*/ 79 w 84"/>
                <a:gd name="T45" fmla="*/ 69 h 89"/>
                <a:gd name="T46" fmla="*/ 84 w 84"/>
                <a:gd name="T47" fmla="*/ 57 h 89"/>
                <a:gd name="T48" fmla="*/ 84 w 84"/>
                <a:gd name="T49" fmla="*/ 5 h 89"/>
                <a:gd name="T50" fmla="*/ 81 w 84"/>
                <a:gd name="T51" fmla="*/ 1 h 89"/>
                <a:gd name="T52" fmla="*/ 17 w 84"/>
                <a:gd name="T53" fmla="*/ 79 h 89"/>
                <a:gd name="T54" fmla="*/ 15 w 84"/>
                <a:gd name="T55" fmla="*/ 79 h 89"/>
                <a:gd name="T56" fmla="*/ 10 w 84"/>
                <a:gd name="T57" fmla="*/ 74 h 89"/>
                <a:gd name="T58" fmla="*/ 10 w 84"/>
                <a:gd name="T59" fmla="*/ 71 h 89"/>
                <a:gd name="T60" fmla="*/ 12 w 84"/>
                <a:gd name="T61" fmla="*/ 66 h 89"/>
                <a:gd name="T62" fmla="*/ 17 w 84"/>
                <a:gd name="T63" fmla="*/ 64 h 89"/>
                <a:gd name="T64" fmla="*/ 20 w 84"/>
                <a:gd name="T65" fmla="*/ 64 h 89"/>
                <a:gd name="T66" fmla="*/ 25 w 84"/>
                <a:gd name="T67" fmla="*/ 69 h 89"/>
                <a:gd name="T68" fmla="*/ 25 w 84"/>
                <a:gd name="T69" fmla="*/ 71 h 89"/>
                <a:gd name="T70" fmla="*/ 22 w 84"/>
                <a:gd name="T71" fmla="*/ 76 h 89"/>
                <a:gd name="T72" fmla="*/ 17 w 84"/>
                <a:gd name="T73" fmla="*/ 79 h 89"/>
                <a:gd name="T74" fmla="*/ 67 w 84"/>
                <a:gd name="T75" fmla="*/ 64 h 89"/>
                <a:gd name="T76" fmla="*/ 64 w 84"/>
                <a:gd name="T77" fmla="*/ 64 h 89"/>
                <a:gd name="T78" fmla="*/ 59 w 84"/>
                <a:gd name="T79" fmla="*/ 59 h 89"/>
                <a:gd name="T80" fmla="*/ 59 w 84"/>
                <a:gd name="T81" fmla="*/ 57 h 89"/>
                <a:gd name="T82" fmla="*/ 62 w 84"/>
                <a:gd name="T83" fmla="*/ 52 h 89"/>
                <a:gd name="T84" fmla="*/ 67 w 84"/>
                <a:gd name="T85" fmla="*/ 49 h 89"/>
                <a:gd name="T86" fmla="*/ 69 w 84"/>
                <a:gd name="T87" fmla="*/ 49 h 89"/>
                <a:gd name="T88" fmla="*/ 74 w 84"/>
                <a:gd name="T89" fmla="*/ 54 h 89"/>
                <a:gd name="T90" fmla="*/ 74 w 84"/>
                <a:gd name="T91" fmla="*/ 57 h 89"/>
                <a:gd name="T92" fmla="*/ 71 w 84"/>
                <a:gd name="T93" fmla="*/ 61 h 89"/>
                <a:gd name="T94" fmla="*/ 67 w 84"/>
                <a:gd name="T95"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 h="89">
                  <a:moveTo>
                    <a:pt x="81" y="1"/>
                  </a:moveTo>
                  <a:lnTo>
                    <a:pt x="81" y="1"/>
                  </a:lnTo>
                  <a:lnTo>
                    <a:pt x="79" y="0"/>
                  </a:lnTo>
                  <a:lnTo>
                    <a:pt x="78" y="0"/>
                  </a:lnTo>
                  <a:lnTo>
                    <a:pt x="28" y="20"/>
                  </a:lnTo>
                  <a:lnTo>
                    <a:pt x="28" y="20"/>
                  </a:lnTo>
                  <a:lnTo>
                    <a:pt x="26" y="22"/>
                  </a:lnTo>
                  <a:lnTo>
                    <a:pt x="25" y="25"/>
                  </a:lnTo>
                  <a:lnTo>
                    <a:pt x="25" y="55"/>
                  </a:lnTo>
                  <a:lnTo>
                    <a:pt x="25" y="55"/>
                  </a:lnTo>
                  <a:lnTo>
                    <a:pt x="21" y="54"/>
                  </a:lnTo>
                  <a:lnTo>
                    <a:pt x="17" y="54"/>
                  </a:lnTo>
                  <a:lnTo>
                    <a:pt x="17" y="54"/>
                  </a:lnTo>
                  <a:lnTo>
                    <a:pt x="11" y="55"/>
                  </a:lnTo>
                  <a:lnTo>
                    <a:pt x="5" y="59"/>
                  </a:lnTo>
                  <a:lnTo>
                    <a:pt x="1" y="65"/>
                  </a:lnTo>
                  <a:lnTo>
                    <a:pt x="0" y="71"/>
                  </a:lnTo>
                  <a:lnTo>
                    <a:pt x="0" y="71"/>
                  </a:lnTo>
                  <a:lnTo>
                    <a:pt x="1" y="78"/>
                  </a:lnTo>
                  <a:lnTo>
                    <a:pt x="5" y="84"/>
                  </a:lnTo>
                  <a:lnTo>
                    <a:pt x="11" y="87"/>
                  </a:lnTo>
                  <a:lnTo>
                    <a:pt x="17" y="89"/>
                  </a:lnTo>
                  <a:lnTo>
                    <a:pt x="17" y="89"/>
                  </a:lnTo>
                  <a:lnTo>
                    <a:pt x="23" y="87"/>
                  </a:lnTo>
                  <a:lnTo>
                    <a:pt x="30" y="84"/>
                  </a:lnTo>
                  <a:lnTo>
                    <a:pt x="33" y="78"/>
                  </a:lnTo>
                  <a:lnTo>
                    <a:pt x="34" y="71"/>
                  </a:lnTo>
                  <a:lnTo>
                    <a:pt x="34" y="28"/>
                  </a:lnTo>
                  <a:lnTo>
                    <a:pt x="74" y="12"/>
                  </a:lnTo>
                  <a:lnTo>
                    <a:pt x="74" y="41"/>
                  </a:lnTo>
                  <a:lnTo>
                    <a:pt x="74" y="41"/>
                  </a:lnTo>
                  <a:lnTo>
                    <a:pt x="70" y="39"/>
                  </a:lnTo>
                  <a:lnTo>
                    <a:pt x="67" y="39"/>
                  </a:lnTo>
                  <a:lnTo>
                    <a:pt x="67" y="39"/>
                  </a:lnTo>
                  <a:lnTo>
                    <a:pt x="60" y="41"/>
                  </a:lnTo>
                  <a:lnTo>
                    <a:pt x="54" y="44"/>
                  </a:lnTo>
                  <a:lnTo>
                    <a:pt x="51" y="50"/>
                  </a:lnTo>
                  <a:lnTo>
                    <a:pt x="49" y="57"/>
                  </a:lnTo>
                  <a:lnTo>
                    <a:pt x="49" y="57"/>
                  </a:lnTo>
                  <a:lnTo>
                    <a:pt x="51" y="63"/>
                  </a:lnTo>
                  <a:lnTo>
                    <a:pt x="54" y="69"/>
                  </a:lnTo>
                  <a:lnTo>
                    <a:pt x="60" y="73"/>
                  </a:lnTo>
                  <a:lnTo>
                    <a:pt x="67" y="74"/>
                  </a:lnTo>
                  <a:lnTo>
                    <a:pt x="67" y="74"/>
                  </a:lnTo>
                  <a:lnTo>
                    <a:pt x="73" y="73"/>
                  </a:lnTo>
                  <a:lnTo>
                    <a:pt x="79" y="69"/>
                  </a:lnTo>
                  <a:lnTo>
                    <a:pt x="83" y="63"/>
                  </a:lnTo>
                  <a:lnTo>
                    <a:pt x="84" y="57"/>
                  </a:lnTo>
                  <a:lnTo>
                    <a:pt x="84" y="5"/>
                  </a:lnTo>
                  <a:lnTo>
                    <a:pt x="84" y="5"/>
                  </a:lnTo>
                  <a:lnTo>
                    <a:pt x="84" y="2"/>
                  </a:lnTo>
                  <a:lnTo>
                    <a:pt x="81" y="1"/>
                  </a:lnTo>
                  <a:lnTo>
                    <a:pt x="81" y="1"/>
                  </a:lnTo>
                  <a:close/>
                  <a:moveTo>
                    <a:pt x="17" y="79"/>
                  </a:moveTo>
                  <a:lnTo>
                    <a:pt x="17" y="79"/>
                  </a:lnTo>
                  <a:lnTo>
                    <a:pt x="15" y="79"/>
                  </a:lnTo>
                  <a:lnTo>
                    <a:pt x="12" y="76"/>
                  </a:lnTo>
                  <a:lnTo>
                    <a:pt x="10" y="74"/>
                  </a:lnTo>
                  <a:lnTo>
                    <a:pt x="10" y="71"/>
                  </a:lnTo>
                  <a:lnTo>
                    <a:pt x="10" y="71"/>
                  </a:lnTo>
                  <a:lnTo>
                    <a:pt x="10" y="69"/>
                  </a:lnTo>
                  <a:lnTo>
                    <a:pt x="12" y="66"/>
                  </a:lnTo>
                  <a:lnTo>
                    <a:pt x="15" y="64"/>
                  </a:lnTo>
                  <a:lnTo>
                    <a:pt x="17" y="64"/>
                  </a:lnTo>
                  <a:lnTo>
                    <a:pt x="17" y="64"/>
                  </a:lnTo>
                  <a:lnTo>
                    <a:pt x="20" y="64"/>
                  </a:lnTo>
                  <a:lnTo>
                    <a:pt x="22" y="66"/>
                  </a:lnTo>
                  <a:lnTo>
                    <a:pt x="25" y="69"/>
                  </a:lnTo>
                  <a:lnTo>
                    <a:pt x="25" y="71"/>
                  </a:lnTo>
                  <a:lnTo>
                    <a:pt x="25" y="71"/>
                  </a:lnTo>
                  <a:lnTo>
                    <a:pt x="25" y="74"/>
                  </a:lnTo>
                  <a:lnTo>
                    <a:pt x="22" y="76"/>
                  </a:lnTo>
                  <a:lnTo>
                    <a:pt x="20" y="79"/>
                  </a:lnTo>
                  <a:lnTo>
                    <a:pt x="17" y="79"/>
                  </a:lnTo>
                  <a:lnTo>
                    <a:pt x="17" y="79"/>
                  </a:lnTo>
                  <a:close/>
                  <a:moveTo>
                    <a:pt x="67" y="64"/>
                  </a:moveTo>
                  <a:lnTo>
                    <a:pt x="67" y="64"/>
                  </a:lnTo>
                  <a:lnTo>
                    <a:pt x="64" y="64"/>
                  </a:lnTo>
                  <a:lnTo>
                    <a:pt x="62" y="61"/>
                  </a:lnTo>
                  <a:lnTo>
                    <a:pt x="59" y="59"/>
                  </a:lnTo>
                  <a:lnTo>
                    <a:pt x="59" y="57"/>
                  </a:lnTo>
                  <a:lnTo>
                    <a:pt x="59" y="57"/>
                  </a:lnTo>
                  <a:lnTo>
                    <a:pt x="59" y="54"/>
                  </a:lnTo>
                  <a:lnTo>
                    <a:pt x="62" y="52"/>
                  </a:lnTo>
                  <a:lnTo>
                    <a:pt x="64" y="49"/>
                  </a:lnTo>
                  <a:lnTo>
                    <a:pt x="67" y="49"/>
                  </a:lnTo>
                  <a:lnTo>
                    <a:pt x="67" y="49"/>
                  </a:lnTo>
                  <a:lnTo>
                    <a:pt x="69" y="49"/>
                  </a:lnTo>
                  <a:lnTo>
                    <a:pt x="71" y="52"/>
                  </a:lnTo>
                  <a:lnTo>
                    <a:pt x="74" y="54"/>
                  </a:lnTo>
                  <a:lnTo>
                    <a:pt x="74" y="57"/>
                  </a:lnTo>
                  <a:lnTo>
                    <a:pt x="74" y="57"/>
                  </a:lnTo>
                  <a:lnTo>
                    <a:pt x="74" y="59"/>
                  </a:lnTo>
                  <a:lnTo>
                    <a:pt x="71" y="61"/>
                  </a:lnTo>
                  <a:lnTo>
                    <a:pt x="69" y="64"/>
                  </a:lnTo>
                  <a:lnTo>
                    <a:pt x="67" y="64"/>
                  </a:lnTo>
                  <a:lnTo>
                    <a:pt x="67" y="64"/>
                  </a:lnTo>
                  <a:close/>
                </a:path>
              </a:pathLst>
            </a:custGeom>
            <a:gradFill>
              <a:gsLst>
                <a:gs pos="0">
                  <a:schemeClr val="accent1"/>
                </a:gs>
                <a:gs pos="100000">
                  <a:schemeClr val="accent2"/>
                </a:gs>
              </a:gsLst>
              <a:lin ang="10800000" scaled="1"/>
            </a:grad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sp>
        <p:nvSpPr>
          <p:cNvPr id="19" name="TextBox 18"/>
          <p:cNvSpPr txBox="1"/>
          <p:nvPr/>
        </p:nvSpPr>
        <p:spPr>
          <a:xfrm>
            <a:off x="6850063" y="2079625"/>
            <a:ext cx="3933825" cy="566738"/>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a:t>
            </a:r>
          </a:p>
        </p:txBody>
      </p:sp>
      <p:sp>
        <p:nvSpPr>
          <p:cNvPr id="20" name="TextBox 19"/>
          <p:cNvSpPr txBox="1"/>
          <p:nvPr/>
        </p:nvSpPr>
        <p:spPr>
          <a:xfrm>
            <a:off x="6850063" y="3079750"/>
            <a:ext cx="3933825" cy="566738"/>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a:t>
            </a:r>
          </a:p>
        </p:txBody>
      </p:sp>
      <p:grpSp>
        <p:nvGrpSpPr>
          <p:cNvPr id="3" name="Group 2"/>
          <p:cNvGrpSpPr>
            <a:grpSpLocks/>
          </p:cNvGrpSpPr>
          <p:nvPr/>
        </p:nvGrpSpPr>
        <p:grpSpPr bwMode="auto">
          <a:xfrm>
            <a:off x="6094413" y="3081338"/>
            <a:ext cx="579437" cy="581025"/>
            <a:chOff x="6170328" y="3246886"/>
            <a:chExt cx="580488" cy="580488"/>
          </a:xfrm>
        </p:grpSpPr>
        <p:sp>
          <p:nvSpPr>
            <p:cNvPr id="17" name="Oval 16"/>
            <p:cNvSpPr/>
            <p:nvPr/>
          </p:nvSpPr>
          <p:spPr>
            <a:xfrm>
              <a:off x="6170328" y="3246886"/>
              <a:ext cx="580488" cy="580488"/>
            </a:xfrm>
            <a:prstGeom prst="ellipse">
              <a:avLst/>
            </a:prstGeom>
            <a:noFill/>
            <a:ln>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1" name="Group 20"/>
            <p:cNvGrpSpPr/>
            <p:nvPr/>
          </p:nvGrpSpPr>
          <p:grpSpPr>
            <a:xfrm>
              <a:off x="6329571" y="3430783"/>
              <a:ext cx="271868" cy="238912"/>
              <a:chOff x="3589223" y="1793025"/>
              <a:chExt cx="187511" cy="164781"/>
            </a:xfrm>
            <a:gradFill>
              <a:gsLst>
                <a:gs pos="0">
                  <a:schemeClr val="accent1"/>
                </a:gs>
                <a:gs pos="100000">
                  <a:schemeClr val="accent2"/>
                </a:gs>
              </a:gsLst>
              <a:lin ang="5400000" scaled="1"/>
            </a:gradFill>
          </p:grpSpPr>
          <p:sp>
            <p:nvSpPr>
              <p:cNvPr id="22" name="Freeform 1401"/>
              <p:cNvSpPr>
                <a:spLocks noEditPoints="1"/>
              </p:cNvSpPr>
              <p:nvPr/>
            </p:nvSpPr>
            <p:spPr bwMode="auto">
              <a:xfrm>
                <a:off x="3589223" y="1793025"/>
                <a:ext cx="102278" cy="164781"/>
              </a:xfrm>
              <a:custGeom>
                <a:avLst/>
                <a:gdLst>
                  <a:gd name="T0" fmla="*/ 48 w 54"/>
                  <a:gd name="T1" fmla="*/ 1 h 89"/>
                  <a:gd name="T2" fmla="*/ 48 w 54"/>
                  <a:gd name="T3" fmla="*/ 1 h 89"/>
                  <a:gd name="T4" fmla="*/ 45 w 54"/>
                  <a:gd name="T5" fmla="*/ 0 h 89"/>
                  <a:gd name="T6" fmla="*/ 42 w 54"/>
                  <a:gd name="T7" fmla="*/ 0 h 89"/>
                  <a:gd name="T8" fmla="*/ 39 w 54"/>
                  <a:gd name="T9" fmla="*/ 1 h 89"/>
                  <a:gd name="T10" fmla="*/ 37 w 54"/>
                  <a:gd name="T11" fmla="*/ 2 h 89"/>
                  <a:gd name="T12" fmla="*/ 22 w 54"/>
                  <a:gd name="T13" fmla="*/ 25 h 89"/>
                  <a:gd name="T14" fmla="*/ 10 w 54"/>
                  <a:gd name="T15" fmla="*/ 25 h 89"/>
                  <a:gd name="T16" fmla="*/ 10 w 54"/>
                  <a:gd name="T17" fmla="*/ 25 h 89"/>
                  <a:gd name="T18" fmla="*/ 6 w 54"/>
                  <a:gd name="T19" fmla="*/ 26 h 89"/>
                  <a:gd name="T20" fmla="*/ 2 w 54"/>
                  <a:gd name="T21" fmla="*/ 27 h 89"/>
                  <a:gd name="T22" fmla="*/ 1 w 54"/>
                  <a:gd name="T23" fmla="*/ 31 h 89"/>
                  <a:gd name="T24" fmla="*/ 0 w 54"/>
                  <a:gd name="T25" fmla="*/ 34 h 89"/>
                  <a:gd name="T26" fmla="*/ 0 w 54"/>
                  <a:gd name="T27" fmla="*/ 54 h 89"/>
                  <a:gd name="T28" fmla="*/ 0 w 54"/>
                  <a:gd name="T29" fmla="*/ 54 h 89"/>
                  <a:gd name="T30" fmla="*/ 1 w 54"/>
                  <a:gd name="T31" fmla="*/ 58 h 89"/>
                  <a:gd name="T32" fmla="*/ 2 w 54"/>
                  <a:gd name="T33" fmla="*/ 61 h 89"/>
                  <a:gd name="T34" fmla="*/ 6 w 54"/>
                  <a:gd name="T35" fmla="*/ 63 h 89"/>
                  <a:gd name="T36" fmla="*/ 10 w 54"/>
                  <a:gd name="T37" fmla="*/ 64 h 89"/>
                  <a:gd name="T38" fmla="*/ 22 w 54"/>
                  <a:gd name="T39" fmla="*/ 64 h 89"/>
                  <a:gd name="T40" fmla="*/ 37 w 54"/>
                  <a:gd name="T41" fmla="*/ 85 h 89"/>
                  <a:gd name="T42" fmla="*/ 37 w 54"/>
                  <a:gd name="T43" fmla="*/ 85 h 89"/>
                  <a:gd name="T44" fmla="*/ 41 w 54"/>
                  <a:gd name="T45" fmla="*/ 87 h 89"/>
                  <a:gd name="T46" fmla="*/ 44 w 54"/>
                  <a:gd name="T47" fmla="*/ 89 h 89"/>
                  <a:gd name="T48" fmla="*/ 44 w 54"/>
                  <a:gd name="T49" fmla="*/ 89 h 89"/>
                  <a:gd name="T50" fmla="*/ 48 w 54"/>
                  <a:gd name="T51" fmla="*/ 87 h 89"/>
                  <a:gd name="T52" fmla="*/ 48 w 54"/>
                  <a:gd name="T53" fmla="*/ 87 h 89"/>
                  <a:gd name="T54" fmla="*/ 50 w 54"/>
                  <a:gd name="T55" fmla="*/ 86 h 89"/>
                  <a:gd name="T56" fmla="*/ 53 w 54"/>
                  <a:gd name="T57" fmla="*/ 84 h 89"/>
                  <a:gd name="T58" fmla="*/ 54 w 54"/>
                  <a:gd name="T59" fmla="*/ 81 h 89"/>
                  <a:gd name="T60" fmla="*/ 54 w 54"/>
                  <a:gd name="T61" fmla="*/ 79 h 89"/>
                  <a:gd name="T62" fmla="*/ 54 w 54"/>
                  <a:gd name="T63" fmla="*/ 10 h 89"/>
                  <a:gd name="T64" fmla="*/ 54 w 54"/>
                  <a:gd name="T65" fmla="*/ 10 h 89"/>
                  <a:gd name="T66" fmla="*/ 54 w 54"/>
                  <a:gd name="T67" fmla="*/ 7 h 89"/>
                  <a:gd name="T68" fmla="*/ 53 w 54"/>
                  <a:gd name="T69" fmla="*/ 5 h 89"/>
                  <a:gd name="T70" fmla="*/ 50 w 54"/>
                  <a:gd name="T71" fmla="*/ 2 h 89"/>
                  <a:gd name="T72" fmla="*/ 48 w 54"/>
                  <a:gd name="T73" fmla="*/ 1 h 89"/>
                  <a:gd name="T74" fmla="*/ 48 w 54"/>
                  <a:gd name="T75" fmla="*/ 1 h 89"/>
                  <a:gd name="T76" fmla="*/ 27 w 54"/>
                  <a:gd name="T77" fmla="*/ 54 h 89"/>
                  <a:gd name="T78" fmla="*/ 10 w 54"/>
                  <a:gd name="T79" fmla="*/ 54 h 89"/>
                  <a:gd name="T80" fmla="*/ 10 w 54"/>
                  <a:gd name="T81" fmla="*/ 34 h 89"/>
                  <a:gd name="T82" fmla="*/ 27 w 54"/>
                  <a:gd name="T83" fmla="*/ 34 h 89"/>
                  <a:gd name="T84" fmla="*/ 44 w 54"/>
                  <a:gd name="T85" fmla="*/ 10 h 89"/>
                  <a:gd name="T86" fmla="*/ 44 w 54"/>
                  <a:gd name="T87" fmla="*/ 79 h 89"/>
                  <a:gd name="T88" fmla="*/ 27 w 54"/>
                  <a:gd name="T89"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89">
                    <a:moveTo>
                      <a:pt x="48" y="1"/>
                    </a:moveTo>
                    <a:lnTo>
                      <a:pt x="48" y="1"/>
                    </a:lnTo>
                    <a:lnTo>
                      <a:pt x="45" y="0"/>
                    </a:lnTo>
                    <a:lnTo>
                      <a:pt x="42" y="0"/>
                    </a:lnTo>
                    <a:lnTo>
                      <a:pt x="39" y="1"/>
                    </a:lnTo>
                    <a:lnTo>
                      <a:pt x="37" y="2"/>
                    </a:lnTo>
                    <a:lnTo>
                      <a:pt x="22" y="25"/>
                    </a:lnTo>
                    <a:lnTo>
                      <a:pt x="10" y="25"/>
                    </a:lnTo>
                    <a:lnTo>
                      <a:pt x="10" y="25"/>
                    </a:lnTo>
                    <a:lnTo>
                      <a:pt x="6" y="26"/>
                    </a:lnTo>
                    <a:lnTo>
                      <a:pt x="2" y="27"/>
                    </a:lnTo>
                    <a:lnTo>
                      <a:pt x="1" y="31"/>
                    </a:lnTo>
                    <a:lnTo>
                      <a:pt x="0" y="34"/>
                    </a:lnTo>
                    <a:lnTo>
                      <a:pt x="0" y="54"/>
                    </a:lnTo>
                    <a:lnTo>
                      <a:pt x="0" y="54"/>
                    </a:lnTo>
                    <a:lnTo>
                      <a:pt x="1" y="58"/>
                    </a:lnTo>
                    <a:lnTo>
                      <a:pt x="2" y="61"/>
                    </a:lnTo>
                    <a:lnTo>
                      <a:pt x="6" y="63"/>
                    </a:lnTo>
                    <a:lnTo>
                      <a:pt x="10" y="64"/>
                    </a:lnTo>
                    <a:lnTo>
                      <a:pt x="22" y="64"/>
                    </a:lnTo>
                    <a:lnTo>
                      <a:pt x="37" y="85"/>
                    </a:lnTo>
                    <a:lnTo>
                      <a:pt x="37" y="85"/>
                    </a:lnTo>
                    <a:lnTo>
                      <a:pt x="41" y="87"/>
                    </a:lnTo>
                    <a:lnTo>
                      <a:pt x="44" y="89"/>
                    </a:lnTo>
                    <a:lnTo>
                      <a:pt x="44" y="89"/>
                    </a:lnTo>
                    <a:lnTo>
                      <a:pt x="48" y="87"/>
                    </a:lnTo>
                    <a:lnTo>
                      <a:pt x="48" y="87"/>
                    </a:lnTo>
                    <a:lnTo>
                      <a:pt x="50" y="86"/>
                    </a:lnTo>
                    <a:lnTo>
                      <a:pt x="53" y="84"/>
                    </a:lnTo>
                    <a:lnTo>
                      <a:pt x="54" y="81"/>
                    </a:lnTo>
                    <a:lnTo>
                      <a:pt x="54" y="79"/>
                    </a:lnTo>
                    <a:lnTo>
                      <a:pt x="54" y="10"/>
                    </a:lnTo>
                    <a:lnTo>
                      <a:pt x="54" y="10"/>
                    </a:lnTo>
                    <a:lnTo>
                      <a:pt x="54" y="7"/>
                    </a:lnTo>
                    <a:lnTo>
                      <a:pt x="53" y="5"/>
                    </a:lnTo>
                    <a:lnTo>
                      <a:pt x="50" y="2"/>
                    </a:lnTo>
                    <a:lnTo>
                      <a:pt x="48" y="1"/>
                    </a:lnTo>
                    <a:lnTo>
                      <a:pt x="48" y="1"/>
                    </a:lnTo>
                    <a:close/>
                    <a:moveTo>
                      <a:pt x="27" y="54"/>
                    </a:moveTo>
                    <a:lnTo>
                      <a:pt x="10" y="54"/>
                    </a:lnTo>
                    <a:lnTo>
                      <a:pt x="10" y="34"/>
                    </a:lnTo>
                    <a:lnTo>
                      <a:pt x="27" y="34"/>
                    </a:lnTo>
                    <a:lnTo>
                      <a:pt x="44" y="10"/>
                    </a:lnTo>
                    <a:lnTo>
                      <a:pt x="44" y="79"/>
                    </a:lnTo>
                    <a:lnTo>
                      <a:pt x="27" y="5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23" name="Freeform 1402"/>
              <p:cNvSpPr>
                <a:spLocks/>
              </p:cNvSpPr>
              <p:nvPr/>
            </p:nvSpPr>
            <p:spPr bwMode="auto">
              <a:xfrm>
                <a:off x="3708548" y="1798711"/>
                <a:ext cx="68186" cy="130689"/>
              </a:xfrm>
              <a:custGeom>
                <a:avLst/>
                <a:gdLst>
                  <a:gd name="T0" fmla="*/ 0 w 34"/>
                  <a:gd name="T1" fmla="*/ 0 h 69"/>
                  <a:gd name="T2" fmla="*/ 0 w 34"/>
                  <a:gd name="T3" fmla="*/ 10 h 69"/>
                  <a:gd name="T4" fmla="*/ 0 w 34"/>
                  <a:gd name="T5" fmla="*/ 10 h 69"/>
                  <a:gd name="T6" fmla="*/ 5 w 34"/>
                  <a:gd name="T7" fmla="*/ 10 h 69"/>
                  <a:gd name="T8" fmla="*/ 10 w 34"/>
                  <a:gd name="T9" fmla="*/ 12 h 69"/>
                  <a:gd name="T10" fmla="*/ 14 w 34"/>
                  <a:gd name="T11" fmla="*/ 13 h 69"/>
                  <a:gd name="T12" fmla="*/ 17 w 34"/>
                  <a:gd name="T13" fmla="*/ 17 h 69"/>
                  <a:gd name="T14" fmla="*/ 21 w 34"/>
                  <a:gd name="T15" fmla="*/ 21 h 69"/>
                  <a:gd name="T16" fmla="*/ 22 w 34"/>
                  <a:gd name="T17" fmla="*/ 24 h 69"/>
                  <a:gd name="T18" fmla="*/ 25 w 34"/>
                  <a:gd name="T19" fmla="*/ 29 h 69"/>
                  <a:gd name="T20" fmla="*/ 25 w 34"/>
                  <a:gd name="T21" fmla="*/ 34 h 69"/>
                  <a:gd name="T22" fmla="*/ 25 w 34"/>
                  <a:gd name="T23" fmla="*/ 34 h 69"/>
                  <a:gd name="T24" fmla="*/ 25 w 34"/>
                  <a:gd name="T25" fmla="*/ 39 h 69"/>
                  <a:gd name="T26" fmla="*/ 22 w 34"/>
                  <a:gd name="T27" fmla="*/ 44 h 69"/>
                  <a:gd name="T28" fmla="*/ 21 w 34"/>
                  <a:gd name="T29" fmla="*/ 48 h 69"/>
                  <a:gd name="T30" fmla="*/ 17 w 34"/>
                  <a:gd name="T31" fmla="*/ 52 h 69"/>
                  <a:gd name="T32" fmla="*/ 14 w 34"/>
                  <a:gd name="T33" fmla="*/ 55 h 69"/>
                  <a:gd name="T34" fmla="*/ 10 w 34"/>
                  <a:gd name="T35" fmla="*/ 56 h 69"/>
                  <a:gd name="T36" fmla="*/ 5 w 34"/>
                  <a:gd name="T37" fmla="*/ 59 h 69"/>
                  <a:gd name="T38" fmla="*/ 0 w 34"/>
                  <a:gd name="T39" fmla="*/ 59 h 69"/>
                  <a:gd name="T40" fmla="*/ 0 w 34"/>
                  <a:gd name="T41" fmla="*/ 69 h 69"/>
                  <a:gd name="T42" fmla="*/ 0 w 34"/>
                  <a:gd name="T43" fmla="*/ 69 h 69"/>
                  <a:gd name="T44" fmla="*/ 7 w 34"/>
                  <a:gd name="T45" fmla="*/ 68 h 69"/>
                  <a:gd name="T46" fmla="*/ 14 w 34"/>
                  <a:gd name="T47" fmla="*/ 66 h 69"/>
                  <a:gd name="T48" fmla="*/ 20 w 34"/>
                  <a:gd name="T49" fmla="*/ 63 h 69"/>
                  <a:gd name="T50" fmla="*/ 25 w 34"/>
                  <a:gd name="T51" fmla="*/ 59 h 69"/>
                  <a:gd name="T52" fmla="*/ 28 w 34"/>
                  <a:gd name="T53" fmla="*/ 54 h 69"/>
                  <a:gd name="T54" fmla="*/ 32 w 34"/>
                  <a:gd name="T55" fmla="*/ 48 h 69"/>
                  <a:gd name="T56" fmla="*/ 33 w 34"/>
                  <a:gd name="T57" fmla="*/ 42 h 69"/>
                  <a:gd name="T58" fmla="*/ 34 w 34"/>
                  <a:gd name="T59" fmla="*/ 34 h 69"/>
                  <a:gd name="T60" fmla="*/ 34 w 34"/>
                  <a:gd name="T61" fmla="*/ 34 h 69"/>
                  <a:gd name="T62" fmla="*/ 33 w 34"/>
                  <a:gd name="T63" fmla="*/ 27 h 69"/>
                  <a:gd name="T64" fmla="*/ 32 w 34"/>
                  <a:gd name="T65" fmla="*/ 21 h 69"/>
                  <a:gd name="T66" fmla="*/ 28 w 34"/>
                  <a:gd name="T67" fmla="*/ 15 h 69"/>
                  <a:gd name="T68" fmla="*/ 25 w 34"/>
                  <a:gd name="T69" fmla="*/ 10 h 69"/>
                  <a:gd name="T70" fmla="*/ 20 w 34"/>
                  <a:gd name="T71" fmla="*/ 6 h 69"/>
                  <a:gd name="T72" fmla="*/ 14 w 34"/>
                  <a:gd name="T73" fmla="*/ 2 h 69"/>
                  <a:gd name="T74" fmla="*/ 7 w 34"/>
                  <a:gd name="T75" fmla="*/ 1 h 69"/>
                  <a:gd name="T76" fmla="*/ 0 w 34"/>
                  <a:gd name="T77" fmla="*/ 0 h 69"/>
                  <a:gd name="T78" fmla="*/ 0 w 34"/>
                  <a:gd name="T7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69">
                    <a:moveTo>
                      <a:pt x="0" y="0"/>
                    </a:moveTo>
                    <a:lnTo>
                      <a:pt x="0" y="10"/>
                    </a:lnTo>
                    <a:lnTo>
                      <a:pt x="0" y="10"/>
                    </a:lnTo>
                    <a:lnTo>
                      <a:pt x="5" y="10"/>
                    </a:lnTo>
                    <a:lnTo>
                      <a:pt x="10" y="12"/>
                    </a:lnTo>
                    <a:lnTo>
                      <a:pt x="14" y="13"/>
                    </a:lnTo>
                    <a:lnTo>
                      <a:pt x="17" y="17"/>
                    </a:lnTo>
                    <a:lnTo>
                      <a:pt x="21" y="21"/>
                    </a:lnTo>
                    <a:lnTo>
                      <a:pt x="22" y="24"/>
                    </a:lnTo>
                    <a:lnTo>
                      <a:pt x="25" y="29"/>
                    </a:lnTo>
                    <a:lnTo>
                      <a:pt x="25" y="34"/>
                    </a:lnTo>
                    <a:lnTo>
                      <a:pt x="25" y="34"/>
                    </a:lnTo>
                    <a:lnTo>
                      <a:pt x="25" y="39"/>
                    </a:lnTo>
                    <a:lnTo>
                      <a:pt x="22" y="44"/>
                    </a:lnTo>
                    <a:lnTo>
                      <a:pt x="21" y="48"/>
                    </a:lnTo>
                    <a:lnTo>
                      <a:pt x="17" y="52"/>
                    </a:lnTo>
                    <a:lnTo>
                      <a:pt x="14" y="55"/>
                    </a:lnTo>
                    <a:lnTo>
                      <a:pt x="10" y="56"/>
                    </a:lnTo>
                    <a:lnTo>
                      <a:pt x="5" y="59"/>
                    </a:lnTo>
                    <a:lnTo>
                      <a:pt x="0" y="59"/>
                    </a:lnTo>
                    <a:lnTo>
                      <a:pt x="0" y="69"/>
                    </a:lnTo>
                    <a:lnTo>
                      <a:pt x="0" y="69"/>
                    </a:lnTo>
                    <a:lnTo>
                      <a:pt x="7" y="68"/>
                    </a:lnTo>
                    <a:lnTo>
                      <a:pt x="14" y="66"/>
                    </a:lnTo>
                    <a:lnTo>
                      <a:pt x="20" y="63"/>
                    </a:lnTo>
                    <a:lnTo>
                      <a:pt x="25" y="59"/>
                    </a:lnTo>
                    <a:lnTo>
                      <a:pt x="28" y="54"/>
                    </a:lnTo>
                    <a:lnTo>
                      <a:pt x="32" y="48"/>
                    </a:lnTo>
                    <a:lnTo>
                      <a:pt x="33" y="42"/>
                    </a:lnTo>
                    <a:lnTo>
                      <a:pt x="34" y="34"/>
                    </a:lnTo>
                    <a:lnTo>
                      <a:pt x="34" y="34"/>
                    </a:lnTo>
                    <a:lnTo>
                      <a:pt x="33" y="27"/>
                    </a:lnTo>
                    <a:lnTo>
                      <a:pt x="32" y="21"/>
                    </a:lnTo>
                    <a:lnTo>
                      <a:pt x="28" y="15"/>
                    </a:lnTo>
                    <a:lnTo>
                      <a:pt x="25" y="10"/>
                    </a:lnTo>
                    <a:lnTo>
                      <a:pt x="20" y="6"/>
                    </a:lnTo>
                    <a:lnTo>
                      <a:pt x="14" y="2"/>
                    </a:lnTo>
                    <a:lnTo>
                      <a:pt x="7" y="1"/>
                    </a:lnTo>
                    <a:lnTo>
                      <a:pt x="0" y="0"/>
                    </a:lnTo>
                    <a:lnTo>
                      <a:pt x="0" y="0"/>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24" name="Freeform 1403"/>
              <p:cNvSpPr>
                <a:spLocks/>
              </p:cNvSpPr>
              <p:nvPr/>
            </p:nvSpPr>
            <p:spPr bwMode="auto">
              <a:xfrm>
                <a:off x="3708548" y="1838482"/>
                <a:ext cx="28411" cy="56821"/>
              </a:xfrm>
              <a:custGeom>
                <a:avLst/>
                <a:gdLst>
                  <a:gd name="T0" fmla="*/ 15 w 15"/>
                  <a:gd name="T1" fmla="*/ 14 h 29"/>
                  <a:gd name="T2" fmla="*/ 15 w 15"/>
                  <a:gd name="T3" fmla="*/ 14 h 29"/>
                  <a:gd name="T4" fmla="*/ 14 w 15"/>
                  <a:gd name="T5" fmla="*/ 8 h 29"/>
                  <a:gd name="T6" fmla="*/ 10 w 15"/>
                  <a:gd name="T7" fmla="*/ 4 h 29"/>
                  <a:gd name="T8" fmla="*/ 6 w 15"/>
                  <a:gd name="T9" fmla="*/ 1 h 29"/>
                  <a:gd name="T10" fmla="*/ 0 w 15"/>
                  <a:gd name="T11" fmla="*/ 0 h 29"/>
                  <a:gd name="T12" fmla="*/ 0 w 15"/>
                  <a:gd name="T13" fmla="*/ 9 h 29"/>
                  <a:gd name="T14" fmla="*/ 0 w 15"/>
                  <a:gd name="T15" fmla="*/ 9 h 29"/>
                  <a:gd name="T16" fmla="*/ 2 w 15"/>
                  <a:gd name="T17" fmla="*/ 9 h 29"/>
                  <a:gd name="T18" fmla="*/ 4 w 15"/>
                  <a:gd name="T19" fmla="*/ 11 h 29"/>
                  <a:gd name="T20" fmla="*/ 5 w 15"/>
                  <a:gd name="T21" fmla="*/ 12 h 29"/>
                  <a:gd name="T22" fmla="*/ 5 w 15"/>
                  <a:gd name="T23" fmla="*/ 14 h 29"/>
                  <a:gd name="T24" fmla="*/ 5 w 15"/>
                  <a:gd name="T25" fmla="*/ 14 h 29"/>
                  <a:gd name="T26" fmla="*/ 5 w 15"/>
                  <a:gd name="T27" fmla="*/ 17 h 29"/>
                  <a:gd name="T28" fmla="*/ 4 w 15"/>
                  <a:gd name="T29" fmla="*/ 18 h 29"/>
                  <a:gd name="T30" fmla="*/ 2 w 15"/>
                  <a:gd name="T31" fmla="*/ 19 h 29"/>
                  <a:gd name="T32" fmla="*/ 0 w 15"/>
                  <a:gd name="T33" fmla="*/ 19 h 29"/>
                  <a:gd name="T34" fmla="*/ 0 w 15"/>
                  <a:gd name="T35" fmla="*/ 29 h 29"/>
                  <a:gd name="T36" fmla="*/ 0 w 15"/>
                  <a:gd name="T37" fmla="*/ 29 h 29"/>
                  <a:gd name="T38" fmla="*/ 6 w 15"/>
                  <a:gd name="T39" fmla="*/ 28 h 29"/>
                  <a:gd name="T40" fmla="*/ 10 w 15"/>
                  <a:gd name="T41" fmla="*/ 24 h 29"/>
                  <a:gd name="T42" fmla="*/ 14 w 15"/>
                  <a:gd name="T43" fmla="*/ 20 h 29"/>
                  <a:gd name="T44" fmla="*/ 15 w 15"/>
                  <a:gd name="T45" fmla="*/ 14 h 29"/>
                  <a:gd name="T46" fmla="*/ 15 w 15"/>
                  <a:gd name="T4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9">
                    <a:moveTo>
                      <a:pt x="15" y="14"/>
                    </a:moveTo>
                    <a:lnTo>
                      <a:pt x="15" y="14"/>
                    </a:lnTo>
                    <a:lnTo>
                      <a:pt x="14" y="8"/>
                    </a:lnTo>
                    <a:lnTo>
                      <a:pt x="10" y="4"/>
                    </a:lnTo>
                    <a:lnTo>
                      <a:pt x="6" y="1"/>
                    </a:lnTo>
                    <a:lnTo>
                      <a:pt x="0" y="0"/>
                    </a:lnTo>
                    <a:lnTo>
                      <a:pt x="0" y="9"/>
                    </a:lnTo>
                    <a:lnTo>
                      <a:pt x="0" y="9"/>
                    </a:lnTo>
                    <a:lnTo>
                      <a:pt x="2" y="9"/>
                    </a:lnTo>
                    <a:lnTo>
                      <a:pt x="4" y="11"/>
                    </a:lnTo>
                    <a:lnTo>
                      <a:pt x="5" y="12"/>
                    </a:lnTo>
                    <a:lnTo>
                      <a:pt x="5" y="14"/>
                    </a:lnTo>
                    <a:lnTo>
                      <a:pt x="5" y="14"/>
                    </a:lnTo>
                    <a:lnTo>
                      <a:pt x="5" y="17"/>
                    </a:lnTo>
                    <a:lnTo>
                      <a:pt x="4" y="18"/>
                    </a:lnTo>
                    <a:lnTo>
                      <a:pt x="2" y="19"/>
                    </a:lnTo>
                    <a:lnTo>
                      <a:pt x="0" y="19"/>
                    </a:lnTo>
                    <a:lnTo>
                      <a:pt x="0" y="29"/>
                    </a:lnTo>
                    <a:lnTo>
                      <a:pt x="0" y="29"/>
                    </a:lnTo>
                    <a:lnTo>
                      <a:pt x="6" y="28"/>
                    </a:lnTo>
                    <a:lnTo>
                      <a:pt x="10" y="24"/>
                    </a:lnTo>
                    <a:lnTo>
                      <a:pt x="14" y="20"/>
                    </a:lnTo>
                    <a:lnTo>
                      <a:pt x="15" y="14"/>
                    </a:lnTo>
                    <a:lnTo>
                      <a:pt x="15" y="1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grpSp>
      <p:sp>
        <p:nvSpPr>
          <p:cNvPr id="26" name="Oval 25"/>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5188" b="25188"/>
          <a:stretch>
            <a:fillRect/>
          </a:stretch>
        </p:blipFill>
        <p:spPr/>
      </p:pic>
      <p:grpSp>
        <p:nvGrpSpPr>
          <p:cNvPr id="18" name="Group 17"/>
          <p:cNvGrpSpPr/>
          <p:nvPr/>
        </p:nvGrpSpPr>
        <p:grpSpPr>
          <a:xfrm>
            <a:off x="10702926" y="572173"/>
            <a:ext cx="747712" cy="259556"/>
            <a:chOff x="10702926" y="572173"/>
            <a:chExt cx="747712" cy="259556"/>
          </a:xfrm>
        </p:grpSpPr>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7" name="Rectangle 26"/>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3298498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0"/>
          <p:cNvSpPr>
            <a:spLocks noChangeArrowheads="1"/>
          </p:cNvSpPr>
          <p:nvPr/>
        </p:nvSpPr>
        <p:spPr bwMode="auto">
          <a:xfrm>
            <a:off x="9705842" y="1031594"/>
            <a:ext cx="185909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About Us</a:t>
            </a:r>
          </a:p>
        </p:txBody>
      </p:sp>
      <p:sp>
        <p:nvSpPr>
          <p:cNvPr id="28" name="TextBox 27"/>
          <p:cNvSpPr txBox="1"/>
          <p:nvPr/>
        </p:nvSpPr>
        <p:spPr>
          <a:xfrm>
            <a:off x="7980363" y="2019953"/>
            <a:ext cx="3584575" cy="1108075"/>
          </a:xfrm>
          <a:prstGeom prst="rect">
            <a:avLst/>
          </a:prstGeom>
          <a:noFill/>
        </p:spPr>
        <p:txBody>
          <a:bodyPr>
            <a:spAutoFit/>
          </a:bodyPr>
          <a:lstStyle/>
          <a:p>
            <a:pPr algn="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29" name="Freeform 28"/>
          <p:cNvSpPr/>
          <p:nvPr/>
        </p:nvSpPr>
        <p:spPr>
          <a:xfrm>
            <a:off x="11387138" y="6043613"/>
            <a:ext cx="804862" cy="81438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chemeClr val="bg1"/>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extBox 9"/>
          <p:cNvSpPr txBox="1"/>
          <p:nvPr/>
        </p:nvSpPr>
        <p:spPr>
          <a:xfrm>
            <a:off x="3249613" y="6334125"/>
            <a:ext cx="1889125" cy="312738"/>
          </a:xfrm>
          <a:prstGeom prst="rect">
            <a:avLst/>
          </a:prstGeom>
          <a:noFill/>
        </p:spPr>
        <p:txBody>
          <a:bodyPr>
            <a:spAutoFit/>
          </a:bodyPr>
          <a:lstStyle/>
          <a:p>
            <a:pPr eaLnBrk="1" fontAlgn="auto" hangingPunct="1">
              <a:lnSpc>
                <a:spcPct val="150000"/>
              </a:lnSpc>
              <a:spcBef>
                <a:spcPts val="0"/>
              </a:spcBef>
              <a:spcAft>
                <a:spcPts val="0"/>
              </a:spcAft>
              <a:defRPr/>
            </a:pPr>
            <a:r>
              <a:rPr lang="en-US" sz="1100" i="1" dirty="0">
                <a:solidFill>
                  <a:schemeClr val="bg1">
                    <a:lumMod val="85000"/>
                  </a:schemeClr>
                </a:solidFill>
                <a:latin typeface="+mn-lt"/>
              </a:rPr>
              <a:t>Our History</a:t>
            </a:r>
          </a:p>
        </p:txBody>
      </p:sp>
      <p:sp>
        <p:nvSpPr>
          <p:cNvPr id="11" name="TextBox 10"/>
          <p:cNvSpPr txBox="1"/>
          <p:nvPr/>
        </p:nvSpPr>
        <p:spPr>
          <a:xfrm>
            <a:off x="1831975" y="6334125"/>
            <a:ext cx="1889125" cy="312738"/>
          </a:xfrm>
          <a:prstGeom prst="rect">
            <a:avLst/>
          </a:prstGeom>
          <a:noFill/>
        </p:spPr>
        <p:txBody>
          <a:bodyPr>
            <a:spAutoFit/>
          </a:bodyPr>
          <a:lstStyle/>
          <a:p>
            <a:pPr eaLnBrk="1" fontAlgn="auto" hangingPunct="1">
              <a:lnSpc>
                <a:spcPct val="150000"/>
              </a:lnSpc>
              <a:spcBef>
                <a:spcPts val="0"/>
              </a:spcBef>
              <a:spcAft>
                <a:spcPts val="0"/>
              </a:spcAft>
              <a:defRPr/>
            </a:pPr>
            <a:r>
              <a:rPr lang="en-US" sz="1100" i="1" dirty="0">
                <a:solidFill>
                  <a:schemeClr val="bg1">
                    <a:lumMod val="85000"/>
                  </a:schemeClr>
                </a:solidFill>
                <a:latin typeface="+mn-lt"/>
              </a:rPr>
              <a:t>Daily Services</a:t>
            </a:r>
          </a:p>
        </p:txBody>
      </p:sp>
      <p:sp>
        <p:nvSpPr>
          <p:cNvPr id="12" name="TextBox 11"/>
          <p:cNvSpPr txBox="1"/>
          <p:nvPr/>
        </p:nvSpPr>
        <p:spPr>
          <a:xfrm>
            <a:off x="414338" y="6334125"/>
            <a:ext cx="1890712" cy="312738"/>
          </a:xfrm>
          <a:prstGeom prst="rect">
            <a:avLst/>
          </a:prstGeom>
          <a:noFill/>
        </p:spPr>
        <p:txBody>
          <a:bodyPr>
            <a:spAutoFit/>
          </a:bodyPr>
          <a:lstStyle/>
          <a:p>
            <a:pPr eaLnBrk="1" fontAlgn="auto" hangingPunct="1">
              <a:lnSpc>
                <a:spcPct val="150000"/>
              </a:lnSpc>
              <a:spcBef>
                <a:spcPts val="0"/>
              </a:spcBef>
              <a:spcAft>
                <a:spcPts val="0"/>
              </a:spcAft>
              <a:defRPr/>
            </a:pPr>
            <a:r>
              <a:rPr lang="en-US" sz="1100" i="1" dirty="0">
                <a:solidFill>
                  <a:schemeClr val="bg1">
                    <a:lumMod val="85000"/>
                  </a:schemeClr>
                </a:solidFill>
                <a:latin typeface="+mn-lt"/>
              </a:rPr>
              <a:t>About Us</a:t>
            </a:r>
          </a:p>
        </p:txBody>
      </p:sp>
      <p:sp>
        <p:nvSpPr>
          <p:cNvPr id="13" name="Oval 12"/>
          <p:cNvSpPr/>
          <p:nvPr/>
        </p:nvSpPr>
        <p:spPr>
          <a:xfrm>
            <a:off x="11850688"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4698" b="14698"/>
          <a:stretch>
            <a:fillRect/>
          </a:stretch>
        </p:blipFill>
        <p:spPr/>
      </p:pic>
      <p:grpSp>
        <p:nvGrpSpPr>
          <p:cNvPr id="14" name="Group 13"/>
          <p:cNvGrpSpPr/>
          <p:nvPr/>
        </p:nvGrpSpPr>
        <p:grpSpPr>
          <a:xfrm>
            <a:off x="10702926" y="572173"/>
            <a:ext cx="747712" cy="259556"/>
            <a:chOff x="10702926" y="572173"/>
            <a:chExt cx="747712" cy="259556"/>
          </a:xfrm>
        </p:grpSpPr>
        <p:pic>
          <p:nvPicPr>
            <p:cNvPr id="15" name="Picture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16" name="Rectangle 15"/>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2152195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0"/>
          <p:cNvSpPr>
            <a:spLocks noChangeArrowheads="1"/>
          </p:cNvSpPr>
          <p:nvPr/>
        </p:nvSpPr>
        <p:spPr bwMode="auto">
          <a:xfrm>
            <a:off x="689154" y="1017855"/>
            <a:ext cx="39925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Our Missions</a:t>
            </a:r>
          </a:p>
        </p:txBody>
      </p:sp>
      <p:grpSp>
        <p:nvGrpSpPr>
          <p:cNvPr id="2" name="Group 1"/>
          <p:cNvGrpSpPr>
            <a:grpSpLocks/>
          </p:cNvGrpSpPr>
          <p:nvPr/>
        </p:nvGrpSpPr>
        <p:grpSpPr bwMode="auto">
          <a:xfrm>
            <a:off x="708204" y="3035567"/>
            <a:ext cx="579438" cy="579438"/>
            <a:chOff x="1342663" y="3501674"/>
            <a:chExt cx="580488" cy="580488"/>
          </a:xfrm>
        </p:grpSpPr>
        <p:sp>
          <p:nvSpPr>
            <p:cNvPr id="21" name="Oval 20"/>
            <p:cNvSpPr/>
            <p:nvPr/>
          </p:nvSpPr>
          <p:spPr>
            <a:xfrm>
              <a:off x="1342663" y="3501674"/>
              <a:ext cx="580488" cy="580488"/>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Freeform 1408"/>
            <p:cNvSpPr>
              <a:spLocks noEditPoints="1"/>
            </p:cNvSpPr>
            <p:nvPr/>
          </p:nvSpPr>
          <p:spPr bwMode="auto">
            <a:xfrm>
              <a:off x="1517604" y="3671845"/>
              <a:ext cx="230605" cy="240146"/>
            </a:xfrm>
            <a:custGeom>
              <a:avLst/>
              <a:gdLst>
                <a:gd name="T0" fmla="*/ 81 w 84"/>
                <a:gd name="T1" fmla="*/ 1 h 89"/>
                <a:gd name="T2" fmla="*/ 78 w 84"/>
                <a:gd name="T3" fmla="*/ 0 h 89"/>
                <a:gd name="T4" fmla="*/ 28 w 84"/>
                <a:gd name="T5" fmla="*/ 20 h 89"/>
                <a:gd name="T6" fmla="*/ 25 w 84"/>
                <a:gd name="T7" fmla="*/ 25 h 89"/>
                <a:gd name="T8" fmla="*/ 25 w 84"/>
                <a:gd name="T9" fmla="*/ 55 h 89"/>
                <a:gd name="T10" fmla="*/ 17 w 84"/>
                <a:gd name="T11" fmla="*/ 54 h 89"/>
                <a:gd name="T12" fmla="*/ 11 w 84"/>
                <a:gd name="T13" fmla="*/ 55 h 89"/>
                <a:gd name="T14" fmla="*/ 1 w 84"/>
                <a:gd name="T15" fmla="*/ 65 h 89"/>
                <a:gd name="T16" fmla="*/ 0 w 84"/>
                <a:gd name="T17" fmla="*/ 71 h 89"/>
                <a:gd name="T18" fmla="*/ 5 w 84"/>
                <a:gd name="T19" fmla="*/ 84 h 89"/>
                <a:gd name="T20" fmla="*/ 17 w 84"/>
                <a:gd name="T21" fmla="*/ 89 h 89"/>
                <a:gd name="T22" fmla="*/ 23 w 84"/>
                <a:gd name="T23" fmla="*/ 87 h 89"/>
                <a:gd name="T24" fmla="*/ 33 w 84"/>
                <a:gd name="T25" fmla="*/ 78 h 89"/>
                <a:gd name="T26" fmla="*/ 34 w 84"/>
                <a:gd name="T27" fmla="*/ 28 h 89"/>
                <a:gd name="T28" fmla="*/ 74 w 84"/>
                <a:gd name="T29" fmla="*/ 41 h 89"/>
                <a:gd name="T30" fmla="*/ 70 w 84"/>
                <a:gd name="T31" fmla="*/ 39 h 89"/>
                <a:gd name="T32" fmla="*/ 67 w 84"/>
                <a:gd name="T33" fmla="*/ 39 h 89"/>
                <a:gd name="T34" fmla="*/ 54 w 84"/>
                <a:gd name="T35" fmla="*/ 44 h 89"/>
                <a:gd name="T36" fmla="*/ 49 w 84"/>
                <a:gd name="T37" fmla="*/ 57 h 89"/>
                <a:gd name="T38" fmla="*/ 51 w 84"/>
                <a:gd name="T39" fmla="*/ 63 h 89"/>
                <a:gd name="T40" fmla="*/ 60 w 84"/>
                <a:gd name="T41" fmla="*/ 73 h 89"/>
                <a:gd name="T42" fmla="*/ 67 w 84"/>
                <a:gd name="T43" fmla="*/ 74 h 89"/>
                <a:gd name="T44" fmla="*/ 79 w 84"/>
                <a:gd name="T45" fmla="*/ 69 h 89"/>
                <a:gd name="T46" fmla="*/ 84 w 84"/>
                <a:gd name="T47" fmla="*/ 57 h 89"/>
                <a:gd name="T48" fmla="*/ 84 w 84"/>
                <a:gd name="T49" fmla="*/ 5 h 89"/>
                <a:gd name="T50" fmla="*/ 81 w 84"/>
                <a:gd name="T51" fmla="*/ 1 h 89"/>
                <a:gd name="T52" fmla="*/ 17 w 84"/>
                <a:gd name="T53" fmla="*/ 79 h 89"/>
                <a:gd name="T54" fmla="*/ 15 w 84"/>
                <a:gd name="T55" fmla="*/ 79 h 89"/>
                <a:gd name="T56" fmla="*/ 10 w 84"/>
                <a:gd name="T57" fmla="*/ 74 h 89"/>
                <a:gd name="T58" fmla="*/ 10 w 84"/>
                <a:gd name="T59" fmla="*/ 71 h 89"/>
                <a:gd name="T60" fmla="*/ 12 w 84"/>
                <a:gd name="T61" fmla="*/ 66 h 89"/>
                <a:gd name="T62" fmla="*/ 17 w 84"/>
                <a:gd name="T63" fmla="*/ 64 h 89"/>
                <a:gd name="T64" fmla="*/ 20 w 84"/>
                <a:gd name="T65" fmla="*/ 64 h 89"/>
                <a:gd name="T66" fmla="*/ 25 w 84"/>
                <a:gd name="T67" fmla="*/ 69 h 89"/>
                <a:gd name="T68" fmla="*/ 25 w 84"/>
                <a:gd name="T69" fmla="*/ 71 h 89"/>
                <a:gd name="T70" fmla="*/ 22 w 84"/>
                <a:gd name="T71" fmla="*/ 76 h 89"/>
                <a:gd name="T72" fmla="*/ 17 w 84"/>
                <a:gd name="T73" fmla="*/ 79 h 89"/>
                <a:gd name="T74" fmla="*/ 67 w 84"/>
                <a:gd name="T75" fmla="*/ 64 h 89"/>
                <a:gd name="T76" fmla="*/ 64 w 84"/>
                <a:gd name="T77" fmla="*/ 64 h 89"/>
                <a:gd name="T78" fmla="*/ 59 w 84"/>
                <a:gd name="T79" fmla="*/ 59 h 89"/>
                <a:gd name="T80" fmla="*/ 59 w 84"/>
                <a:gd name="T81" fmla="*/ 57 h 89"/>
                <a:gd name="T82" fmla="*/ 62 w 84"/>
                <a:gd name="T83" fmla="*/ 52 h 89"/>
                <a:gd name="T84" fmla="*/ 67 w 84"/>
                <a:gd name="T85" fmla="*/ 49 h 89"/>
                <a:gd name="T86" fmla="*/ 69 w 84"/>
                <a:gd name="T87" fmla="*/ 49 h 89"/>
                <a:gd name="T88" fmla="*/ 74 w 84"/>
                <a:gd name="T89" fmla="*/ 54 h 89"/>
                <a:gd name="T90" fmla="*/ 74 w 84"/>
                <a:gd name="T91" fmla="*/ 57 h 89"/>
                <a:gd name="T92" fmla="*/ 71 w 84"/>
                <a:gd name="T93" fmla="*/ 61 h 89"/>
                <a:gd name="T94" fmla="*/ 67 w 84"/>
                <a:gd name="T95" fmla="*/ 6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 h="89">
                  <a:moveTo>
                    <a:pt x="81" y="1"/>
                  </a:moveTo>
                  <a:lnTo>
                    <a:pt x="81" y="1"/>
                  </a:lnTo>
                  <a:lnTo>
                    <a:pt x="79" y="0"/>
                  </a:lnTo>
                  <a:lnTo>
                    <a:pt x="78" y="0"/>
                  </a:lnTo>
                  <a:lnTo>
                    <a:pt x="28" y="20"/>
                  </a:lnTo>
                  <a:lnTo>
                    <a:pt x="28" y="20"/>
                  </a:lnTo>
                  <a:lnTo>
                    <a:pt x="26" y="22"/>
                  </a:lnTo>
                  <a:lnTo>
                    <a:pt x="25" y="25"/>
                  </a:lnTo>
                  <a:lnTo>
                    <a:pt x="25" y="55"/>
                  </a:lnTo>
                  <a:lnTo>
                    <a:pt x="25" y="55"/>
                  </a:lnTo>
                  <a:lnTo>
                    <a:pt x="21" y="54"/>
                  </a:lnTo>
                  <a:lnTo>
                    <a:pt x="17" y="54"/>
                  </a:lnTo>
                  <a:lnTo>
                    <a:pt x="17" y="54"/>
                  </a:lnTo>
                  <a:lnTo>
                    <a:pt x="11" y="55"/>
                  </a:lnTo>
                  <a:lnTo>
                    <a:pt x="5" y="59"/>
                  </a:lnTo>
                  <a:lnTo>
                    <a:pt x="1" y="65"/>
                  </a:lnTo>
                  <a:lnTo>
                    <a:pt x="0" y="71"/>
                  </a:lnTo>
                  <a:lnTo>
                    <a:pt x="0" y="71"/>
                  </a:lnTo>
                  <a:lnTo>
                    <a:pt x="1" y="78"/>
                  </a:lnTo>
                  <a:lnTo>
                    <a:pt x="5" y="84"/>
                  </a:lnTo>
                  <a:lnTo>
                    <a:pt x="11" y="87"/>
                  </a:lnTo>
                  <a:lnTo>
                    <a:pt x="17" y="89"/>
                  </a:lnTo>
                  <a:lnTo>
                    <a:pt x="17" y="89"/>
                  </a:lnTo>
                  <a:lnTo>
                    <a:pt x="23" y="87"/>
                  </a:lnTo>
                  <a:lnTo>
                    <a:pt x="30" y="84"/>
                  </a:lnTo>
                  <a:lnTo>
                    <a:pt x="33" y="78"/>
                  </a:lnTo>
                  <a:lnTo>
                    <a:pt x="34" y="71"/>
                  </a:lnTo>
                  <a:lnTo>
                    <a:pt x="34" y="28"/>
                  </a:lnTo>
                  <a:lnTo>
                    <a:pt x="74" y="12"/>
                  </a:lnTo>
                  <a:lnTo>
                    <a:pt x="74" y="41"/>
                  </a:lnTo>
                  <a:lnTo>
                    <a:pt x="74" y="41"/>
                  </a:lnTo>
                  <a:lnTo>
                    <a:pt x="70" y="39"/>
                  </a:lnTo>
                  <a:lnTo>
                    <a:pt x="67" y="39"/>
                  </a:lnTo>
                  <a:lnTo>
                    <a:pt x="67" y="39"/>
                  </a:lnTo>
                  <a:lnTo>
                    <a:pt x="60" y="41"/>
                  </a:lnTo>
                  <a:lnTo>
                    <a:pt x="54" y="44"/>
                  </a:lnTo>
                  <a:lnTo>
                    <a:pt x="51" y="50"/>
                  </a:lnTo>
                  <a:lnTo>
                    <a:pt x="49" y="57"/>
                  </a:lnTo>
                  <a:lnTo>
                    <a:pt x="49" y="57"/>
                  </a:lnTo>
                  <a:lnTo>
                    <a:pt x="51" y="63"/>
                  </a:lnTo>
                  <a:lnTo>
                    <a:pt x="54" y="69"/>
                  </a:lnTo>
                  <a:lnTo>
                    <a:pt x="60" y="73"/>
                  </a:lnTo>
                  <a:lnTo>
                    <a:pt x="67" y="74"/>
                  </a:lnTo>
                  <a:lnTo>
                    <a:pt x="67" y="74"/>
                  </a:lnTo>
                  <a:lnTo>
                    <a:pt x="73" y="73"/>
                  </a:lnTo>
                  <a:lnTo>
                    <a:pt x="79" y="69"/>
                  </a:lnTo>
                  <a:lnTo>
                    <a:pt x="83" y="63"/>
                  </a:lnTo>
                  <a:lnTo>
                    <a:pt x="84" y="57"/>
                  </a:lnTo>
                  <a:lnTo>
                    <a:pt x="84" y="5"/>
                  </a:lnTo>
                  <a:lnTo>
                    <a:pt x="84" y="5"/>
                  </a:lnTo>
                  <a:lnTo>
                    <a:pt x="84" y="2"/>
                  </a:lnTo>
                  <a:lnTo>
                    <a:pt x="81" y="1"/>
                  </a:lnTo>
                  <a:lnTo>
                    <a:pt x="81" y="1"/>
                  </a:lnTo>
                  <a:close/>
                  <a:moveTo>
                    <a:pt x="17" y="79"/>
                  </a:moveTo>
                  <a:lnTo>
                    <a:pt x="17" y="79"/>
                  </a:lnTo>
                  <a:lnTo>
                    <a:pt x="15" y="79"/>
                  </a:lnTo>
                  <a:lnTo>
                    <a:pt x="12" y="76"/>
                  </a:lnTo>
                  <a:lnTo>
                    <a:pt x="10" y="74"/>
                  </a:lnTo>
                  <a:lnTo>
                    <a:pt x="10" y="71"/>
                  </a:lnTo>
                  <a:lnTo>
                    <a:pt x="10" y="71"/>
                  </a:lnTo>
                  <a:lnTo>
                    <a:pt x="10" y="69"/>
                  </a:lnTo>
                  <a:lnTo>
                    <a:pt x="12" y="66"/>
                  </a:lnTo>
                  <a:lnTo>
                    <a:pt x="15" y="64"/>
                  </a:lnTo>
                  <a:lnTo>
                    <a:pt x="17" y="64"/>
                  </a:lnTo>
                  <a:lnTo>
                    <a:pt x="17" y="64"/>
                  </a:lnTo>
                  <a:lnTo>
                    <a:pt x="20" y="64"/>
                  </a:lnTo>
                  <a:lnTo>
                    <a:pt x="22" y="66"/>
                  </a:lnTo>
                  <a:lnTo>
                    <a:pt x="25" y="69"/>
                  </a:lnTo>
                  <a:lnTo>
                    <a:pt x="25" y="71"/>
                  </a:lnTo>
                  <a:lnTo>
                    <a:pt x="25" y="71"/>
                  </a:lnTo>
                  <a:lnTo>
                    <a:pt x="25" y="74"/>
                  </a:lnTo>
                  <a:lnTo>
                    <a:pt x="22" y="76"/>
                  </a:lnTo>
                  <a:lnTo>
                    <a:pt x="20" y="79"/>
                  </a:lnTo>
                  <a:lnTo>
                    <a:pt x="17" y="79"/>
                  </a:lnTo>
                  <a:lnTo>
                    <a:pt x="17" y="79"/>
                  </a:lnTo>
                  <a:close/>
                  <a:moveTo>
                    <a:pt x="67" y="64"/>
                  </a:moveTo>
                  <a:lnTo>
                    <a:pt x="67" y="64"/>
                  </a:lnTo>
                  <a:lnTo>
                    <a:pt x="64" y="64"/>
                  </a:lnTo>
                  <a:lnTo>
                    <a:pt x="62" y="61"/>
                  </a:lnTo>
                  <a:lnTo>
                    <a:pt x="59" y="59"/>
                  </a:lnTo>
                  <a:lnTo>
                    <a:pt x="59" y="57"/>
                  </a:lnTo>
                  <a:lnTo>
                    <a:pt x="59" y="57"/>
                  </a:lnTo>
                  <a:lnTo>
                    <a:pt x="59" y="54"/>
                  </a:lnTo>
                  <a:lnTo>
                    <a:pt x="62" y="52"/>
                  </a:lnTo>
                  <a:lnTo>
                    <a:pt x="64" y="49"/>
                  </a:lnTo>
                  <a:lnTo>
                    <a:pt x="67" y="49"/>
                  </a:lnTo>
                  <a:lnTo>
                    <a:pt x="67" y="49"/>
                  </a:lnTo>
                  <a:lnTo>
                    <a:pt x="69" y="49"/>
                  </a:lnTo>
                  <a:lnTo>
                    <a:pt x="71" y="52"/>
                  </a:lnTo>
                  <a:lnTo>
                    <a:pt x="74" y="54"/>
                  </a:lnTo>
                  <a:lnTo>
                    <a:pt x="74" y="57"/>
                  </a:lnTo>
                  <a:lnTo>
                    <a:pt x="74" y="57"/>
                  </a:lnTo>
                  <a:lnTo>
                    <a:pt x="74" y="59"/>
                  </a:lnTo>
                  <a:lnTo>
                    <a:pt x="71" y="61"/>
                  </a:lnTo>
                  <a:lnTo>
                    <a:pt x="69" y="64"/>
                  </a:lnTo>
                  <a:lnTo>
                    <a:pt x="67" y="64"/>
                  </a:lnTo>
                  <a:lnTo>
                    <a:pt x="67" y="64"/>
                  </a:lnTo>
                  <a:close/>
                </a:path>
              </a:pathLst>
            </a:custGeom>
            <a:solidFill>
              <a:schemeClr val="bg1"/>
            </a:solid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grpSp>
        <p:nvGrpSpPr>
          <p:cNvPr id="3" name="Group 2"/>
          <p:cNvGrpSpPr>
            <a:grpSpLocks/>
          </p:cNvGrpSpPr>
          <p:nvPr/>
        </p:nvGrpSpPr>
        <p:grpSpPr bwMode="auto">
          <a:xfrm>
            <a:off x="708204" y="4108717"/>
            <a:ext cx="579438" cy="579438"/>
            <a:chOff x="1342663" y="4955916"/>
            <a:chExt cx="580488" cy="580488"/>
          </a:xfrm>
        </p:grpSpPr>
        <p:sp>
          <p:nvSpPr>
            <p:cNvPr id="22" name="Oval 21"/>
            <p:cNvSpPr/>
            <p:nvPr/>
          </p:nvSpPr>
          <p:spPr>
            <a:xfrm>
              <a:off x="1342663" y="4955916"/>
              <a:ext cx="580488" cy="580488"/>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0" name="Group 19"/>
            <p:cNvGrpSpPr/>
            <p:nvPr/>
          </p:nvGrpSpPr>
          <p:grpSpPr>
            <a:xfrm>
              <a:off x="1499893" y="5145084"/>
              <a:ext cx="271868" cy="238912"/>
              <a:chOff x="3589223" y="1793025"/>
              <a:chExt cx="187511" cy="164781"/>
            </a:xfrm>
            <a:solidFill>
              <a:schemeClr val="bg1"/>
            </a:solidFill>
          </p:grpSpPr>
          <p:sp>
            <p:nvSpPr>
              <p:cNvPr id="17" name="Freeform 1401"/>
              <p:cNvSpPr>
                <a:spLocks noEditPoints="1"/>
              </p:cNvSpPr>
              <p:nvPr/>
            </p:nvSpPr>
            <p:spPr bwMode="auto">
              <a:xfrm>
                <a:off x="3589223" y="1793025"/>
                <a:ext cx="102278" cy="164781"/>
              </a:xfrm>
              <a:custGeom>
                <a:avLst/>
                <a:gdLst>
                  <a:gd name="T0" fmla="*/ 48 w 54"/>
                  <a:gd name="T1" fmla="*/ 1 h 89"/>
                  <a:gd name="T2" fmla="*/ 48 w 54"/>
                  <a:gd name="T3" fmla="*/ 1 h 89"/>
                  <a:gd name="T4" fmla="*/ 45 w 54"/>
                  <a:gd name="T5" fmla="*/ 0 h 89"/>
                  <a:gd name="T6" fmla="*/ 42 w 54"/>
                  <a:gd name="T7" fmla="*/ 0 h 89"/>
                  <a:gd name="T8" fmla="*/ 39 w 54"/>
                  <a:gd name="T9" fmla="*/ 1 h 89"/>
                  <a:gd name="T10" fmla="*/ 37 w 54"/>
                  <a:gd name="T11" fmla="*/ 2 h 89"/>
                  <a:gd name="T12" fmla="*/ 22 w 54"/>
                  <a:gd name="T13" fmla="*/ 25 h 89"/>
                  <a:gd name="T14" fmla="*/ 10 w 54"/>
                  <a:gd name="T15" fmla="*/ 25 h 89"/>
                  <a:gd name="T16" fmla="*/ 10 w 54"/>
                  <a:gd name="T17" fmla="*/ 25 h 89"/>
                  <a:gd name="T18" fmla="*/ 6 w 54"/>
                  <a:gd name="T19" fmla="*/ 26 h 89"/>
                  <a:gd name="T20" fmla="*/ 2 w 54"/>
                  <a:gd name="T21" fmla="*/ 27 h 89"/>
                  <a:gd name="T22" fmla="*/ 1 w 54"/>
                  <a:gd name="T23" fmla="*/ 31 h 89"/>
                  <a:gd name="T24" fmla="*/ 0 w 54"/>
                  <a:gd name="T25" fmla="*/ 34 h 89"/>
                  <a:gd name="T26" fmla="*/ 0 w 54"/>
                  <a:gd name="T27" fmla="*/ 54 h 89"/>
                  <a:gd name="T28" fmla="*/ 0 w 54"/>
                  <a:gd name="T29" fmla="*/ 54 h 89"/>
                  <a:gd name="T30" fmla="*/ 1 w 54"/>
                  <a:gd name="T31" fmla="*/ 58 h 89"/>
                  <a:gd name="T32" fmla="*/ 2 w 54"/>
                  <a:gd name="T33" fmla="*/ 61 h 89"/>
                  <a:gd name="T34" fmla="*/ 6 w 54"/>
                  <a:gd name="T35" fmla="*/ 63 h 89"/>
                  <a:gd name="T36" fmla="*/ 10 w 54"/>
                  <a:gd name="T37" fmla="*/ 64 h 89"/>
                  <a:gd name="T38" fmla="*/ 22 w 54"/>
                  <a:gd name="T39" fmla="*/ 64 h 89"/>
                  <a:gd name="T40" fmla="*/ 37 w 54"/>
                  <a:gd name="T41" fmla="*/ 85 h 89"/>
                  <a:gd name="T42" fmla="*/ 37 w 54"/>
                  <a:gd name="T43" fmla="*/ 85 h 89"/>
                  <a:gd name="T44" fmla="*/ 41 w 54"/>
                  <a:gd name="T45" fmla="*/ 87 h 89"/>
                  <a:gd name="T46" fmla="*/ 44 w 54"/>
                  <a:gd name="T47" fmla="*/ 89 h 89"/>
                  <a:gd name="T48" fmla="*/ 44 w 54"/>
                  <a:gd name="T49" fmla="*/ 89 h 89"/>
                  <a:gd name="T50" fmla="*/ 48 w 54"/>
                  <a:gd name="T51" fmla="*/ 87 h 89"/>
                  <a:gd name="T52" fmla="*/ 48 w 54"/>
                  <a:gd name="T53" fmla="*/ 87 h 89"/>
                  <a:gd name="T54" fmla="*/ 50 w 54"/>
                  <a:gd name="T55" fmla="*/ 86 h 89"/>
                  <a:gd name="T56" fmla="*/ 53 w 54"/>
                  <a:gd name="T57" fmla="*/ 84 h 89"/>
                  <a:gd name="T58" fmla="*/ 54 w 54"/>
                  <a:gd name="T59" fmla="*/ 81 h 89"/>
                  <a:gd name="T60" fmla="*/ 54 w 54"/>
                  <a:gd name="T61" fmla="*/ 79 h 89"/>
                  <a:gd name="T62" fmla="*/ 54 w 54"/>
                  <a:gd name="T63" fmla="*/ 10 h 89"/>
                  <a:gd name="T64" fmla="*/ 54 w 54"/>
                  <a:gd name="T65" fmla="*/ 10 h 89"/>
                  <a:gd name="T66" fmla="*/ 54 w 54"/>
                  <a:gd name="T67" fmla="*/ 7 h 89"/>
                  <a:gd name="T68" fmla="*/ 53 w 54"/>
                  <a:gd name="T69" fmla="*/ 5 h 89"/>
                  <a:gd name="T70" fmla="*/ 50 w 54"/>
                  <a:gd name="T71" fmla="*/ 2 h 89"/>
                  <a:gd name="T72" fmla="*/ 48 w 54"/>
                  <a:gd name="T73" fmla="*/ 1 h 89"/>
                  <a:gd name="T74" fmla="*/ 48 w 54"/>
                  <a:gd name="T75" fmla="*/ 1 h 89"/>
                  <a:gd name="T76" fmla="*/ 27 w 54"/>
                  <a:gd name="T77" fmla="*/ 54 h 89"/>
                  <a:gd name="T78" fmla="*/ 10 w 54"/>
                  <a:gd name="T79" fmla="*/ 54 h 89"/>
                  <a:gd name="T80" fmla="*/ 10 w 54"/>
                  <a:gd name="T81" fmla="*/ 34 h 89"/>
                  <a:gd name="T82" fmla="*/ 27 w 54"/>
                  <a:gd name="T83" fmla="*/ 34 h 89"/>
                  <a:gd name="T84" fmla="*/ 44 w 54"/>
                  <a:gd name="T85" fmla="*/ 10 h 89"/>
                  <a:gd name="T86" fmla="*/ 44 w 54"/>
                  <a:gd name="T87" fmla="*/ 79 h 89"/>
                  <a:gd name="T88" fmla="*/ 27 w 54"/>
                  <a:gd name="T89"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89">
                    <a:moveTo>
                      <a:pt x="48" y="1"/>
                    </a:moveTo>
                    <a:lnTo>
                      <a:pt x="48" y="1"/>
                    </a:lnTo>
                    <a:lnTo>
                      <a:pt x="45" y="0"/>
                    </a:lnTo>
                    <a:lnTo>
                      <a:pt x="42" y="0"/>
                    </a:lnTo>
                    <a:lnTo>
                      <a:pt x="39" y="1"/>
                    </a:lnTo>
                    <a:lnTo>
                      <a:pt x="37" y="2"/>
                    </a:lnTo>
                    <a:lnTo>
                      <a:pt x="22" y="25"/>
                    </a:lnTo>
                    <a:lnTo>
                      <a:pt x="10" y="25"/>
                    </a:lnTo>
                    <a:lnTo>
                      <a:pt x="10" y="25"/>
                    </a:lnTo>
                    <a:lnTo>
                      <a:pt x="6" y="26"/>
                    </a:lnTo>
                    <a:lnTo>
                      <a:pt x="2" y="27"/>
                    </a:lnTo>
                    <a:lnTo>
                      <a:pt x="1" y="31"/>
                    </a:lnTo>
                    <a:lnTo>
                      <a:pt x="0" y="34"/>
                    </a:lnTo>
                    <a:lnTo>
                      <a:pt x="0" y="54"/>
                    </a:lnTo>
                    <a:lnTo>
                      <a:pt x="0" y="54"/>
                    </a:lnTo>
                    <a:lnTo>
                      <a:pt x="1" y="58"/>
                    </a:lnTo>
                    <a:lnTo>
                      <a:pt x="2" y="61"/>
                    </a:lnTo>
                    <a:lnTo>
                      <a:pt x="6" y="63"/>
                    </a:lnTo>
                    <a:lnTo>
                      <a:pt x="10" y="64"/>
                    </a:lnTo>
                    <a:lnTo>
                      <a:pt x="22" y="64"/>
                    </a:lnTo>
                    <a:lnTo>
                      <a:pt x="37" y="85"/>
                    </a:lnTo>
                    <a:lnTo>
                      <a:pt x="37" y="85"/>
                    </a:lnTo>
                    <a:lnTo>
                      <a:pt x="41" y="87"/>
                    </a:lnTo>
                    <a:lnTo>
                      <a:pt x="44" y="89"/>
                    </a:lnTo>
                    <a:lnTo>
                      <a:pt x="44" y="89"/>
                    </a:lnTo>
                    <a:lnTo>
                      <a:pt x="48" y="87"/>
                    </a:lnTo>
                    <a:lnTo>
                      <a:pt x="48" y="87"/>
                    </a:lnTo>
                    <a:lnTo>
                      <a:pt x="50" y="86"/>
                    </a:lnTo>
                    <a:lnTo>
                      <a:pt x="53" y="84"/>
                    </a:lnTo>
                    <a:lnTo>
                      <a:pt x="54" y="81"/>
                    </a:lnTo>
                    <a:lnTo>
                      <a:pt x="54" y="79"/>
                    </a:lnTo>
                    <a:lnTo>
                      <a:pt x="54" y="10"/>
                    </a:lnTo>
                    <a:lnTo>
                      <a:pt x="54" y="10"/>
                    </a:lnTo>
                    <a:lnTo>
                      <a:pt x="54" y="7"/>
                    </a:lnTo>
                    <a:lnTo>
                      <a:pt x="53" y="5"/>
                    </a:lnTo>
                    <a:lnTo>
                      <a:pt x="50" y="2"/>
                    </a:lnTo>
                    <a:lnTo>
                      <a:pt x="48" y="1"/>
                    </a:lnTo>
                    <a:lnTo>
                      <a:pt x="48" y="1"/>
                    </a:lnTo>
                    <a:close/>
                    <a:moveTo>
                      <a:pt x="27" y="54"/>
                    </a:moveTo>
                    <a:lnTo>
                      <a:pt x="10" y="54"/>
                    </a:lnTo>
                    <a:lnTo>
                      <a:pt x="10" y="34"/>
                    </a:lnTo>
                    <a:lnTo>
                      <a:pt x="27" y="34"/>
                    </a:lnTo>
                    <a:lnTo>
                      <a:pt x="44" y="10"/>
                    </a:lnTo>
                    <a:lnTo>
                      <a:pt x="44" y="79"/>
                    </a:lnTo>
                    <a:lnTo>
                      <a:pt x="27" y="5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18" name="Freeform 1402"/>
              <p:cNvSpPr>
                <a:spLocks/>
              </p:cNvSpPr>
              <p:nvPr/>
            </p:nvSpPr>
            <p:spPr bwMode="auto">
              <a:xfrm>
                <a:off x="3708548" y="1798711"/>
                <a:ext cx="68186" cy="130689"/>
              </a:xfrm>
              <a:custGeom>
                <a:avLst/>
                <a:gdLst>
                  <a:gd name="T0" fmla="*/ 0 w 34"/>
                  <a:gd name="T1" fmla="*/ 0 h 69"/>
                  <a:gd name="T2" fmla="*/ 0 w 34"/>
                  <a:gd name="T3" fmla="*/ 10 h 69"/>
                  <a:gd name="T4" fmla="*/ 0 w 34"/>
                  <a:gd name="T5" fmla="*/ 10 h 69"/>
                  <a:gd name="T6" fmla="*/ 5 w 34"/>
                  <a:gd name="T7" fmla="*/ 10 h 69"/>
                  <a:gd name="T8" fmla="*/ 10 w 34"/>
                  <a:gd name="T9" fmla="*/ 12 h 69"/>
                  <a:gd name="T10" fmla="*/ 14 w 34"/>
                  <a:gd name="T11" fmla="*/ 13 h 69"/>
                  <a:gd name="T12" fmla="*/ 17 w 34"/>
                  <a:gd name="T13" fmla="*/ 17 h 69"/>
                  <a:gd name="T14" fmla="*/ 21 w 34"/>
                  <a:gd name="T15" fmla="*/ 21 h 69"/>
                  <a:gd name="T16" fmla="*/ 22 w 34"/>
                  <a:gd name="T17" fmla="*/ 24 h 69"/>
                  <a:gd name="T18" fmla="*/ 25 w 34"/>
                  <a:gd name="T19" fmla="*/ 29 h 69"/>
                  <a:gd name="T20" fmla="*/ 25 w 34"/>
                  <a:gd name="T21" fmla="*/ 34 h 69"/>
                  <a:gd name="T22" fmla="*/ 25 w 34"/>
                  <a:gd name="T23" fmla="*/ 34 h 69"/>
                  <a:gd name="T24" fmla="*/ 25 w 34"/>
                  <a:gd name="T25" fmla="*/ 39 h 69"/>
                  <a:gd name="T26" fmla="*/ 22 w 34"/>
                  <a:gd name="T27" fmla="*/ 44 h 69"/>
                  <a:gd name="T28" fmla="*/ 21 w 34"/>
                  <a:gd name="T29" fmla="*/ 48 h 69"/>
                  <a:gd name="T30" fmla="*/ 17 w 34"/>
                  <a:gd name="T31" fmla="*/ 52 h 69"/>
                  <a:gd name="T32" fmla="*/ 14 w 34"/>
                  <a:gd name="T33" fmla="*/ 55 h 69"/>
                  <a:gd name="T34" fmla="*/ 10 w 34"/>
                  <a:gd name="T35" fmla="*/ 56 h 69"/>
                  <a:gd name="T36" fmla="*/ 5 w 34"/>
                  <a:gd name="T37" fmla="*/ 59 h 69"/>
                  <a:gd name="T38" fmla="*/ 0 w 34"/>
                  <a:gd name="T39" fmla="*/ 59 h 69"/>
                  <a:gd name="T40" fmla="*/ 0 w 34"/>
                  <a:gd name="T41" fmla="*/ 69 h 69"/>
                  <a:gd name="T42" fmla="*/ 0 w 34"/>
                  <a:gd name="T43" fmla="*/ 69 h 69"/>
                  <a:gd name="T44" fmla="*/ 7 w 34"/>
                  <a:gd name="T45" fmla="*/ 68 h 69"/>
                  <a:gd name="T46" fmla="*/ 14 w 34"/>
                  <a:gd name="T47" fmla="*/ 66 h 69"/>
                  <a:gd name="T48" fmla="*/ 20 w 34"/>
                  <a:gd name="T49" fmla="*/ 63 h 69"/>
                  <a:gd name="T50" fmla="*/ 25 w 34"/>
                  <a:gd name="T51" fmla="*/ 59 h 69"/>
                  <a:gd name="T52" fmla="*/ 28 w 34"/>
                  <a:gd name="T53" fmla="*/ 54 h 69"/>
                  <a:gd name="T54" fmla="*/ 32 w 34"/>
                  <a:gd name="T55" fmla="*/ 48 h 69"/>
                  <a:gd name="T56" fmla="*/ 33 w 34"/>
                  <a:gd name="T57" fmla="*/ 42 h 69"/>
                  <a:gd name="T58" fmla="*/ 34 w 34"/>
                  <a:gd name="T59" fmla="*/ 34 h 69"/>
                  <a:gd name="T60" fmla="*/ 34 w 34"/>
                  <a:gd name="T61" fmla="*/ 34 h 69"/>
                  <a:gd name="T62" fmla="*/ 33 w 34"/>
                  <a:gd name="T63" fmla="*/ 27 h 69"/>
                  <a:gd name="T64" fmla="*/ 32 w 34"/>
                  <a:gd name="T65" fmla="*/ 21 h 69"/>
                  <a:gd name="T66" fmla="*/ 28 w 34"/>
                  <a:gd name="T67" fmla="*/ 15 h 69"/>
                  <a:gd name="T68" fmla="*/ 25 w 34"/>
                  <a:gd name="T69" fmla="*/ 10 h 69"/>
                  <a:gd name="T70" fmla="*/ 20 w 34"/>
                  <a:gd name="T71" fmla="*/ 6 h 69"/>
                  <a:gd name="T72" fmla="*/ 14 w 34"/>
                  <a:gd name="T73" fmla="*/ 2 h 69"/>
                  <a:gd name="T74" fmla="*/ 7 w 34"/>
                  <a:gd name="T75" fmla="*/ 1 h 69"/>
                  <a:gd name="T76" fmla="*/ 0 w 34"/>
                  <a:gd name="T77" fmla="*/ 0 h 69"/>
                  <a:gd name="T78" fmla="*/ 0 w 34"/>
                  <a:gd name="T7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69">
                    <a:moveTo>
                      <a:pt x="0" y="0"/>
                    </a:moveTo>
                    <a:lnTo>
                      <a:pt x="0" y="10"/>
                    </a:lnTo>
                    <a:lnTo>
                      <a:pt x="0" y="10"/>
                    </a:lnTo>
                    <a:lnTo>
                      <a:pt x="5" y="10"/>
                    </a:lnTo>
                    <a:lnTo>
                      <a:pt x="10" y="12"/>
                    </a:lnTo>
                    <a:lnTo>
                      <a:pt x="14" y="13"/>
                    </a:lnTo>
                    <a:lnTo>
                      <a:pt x="17" y="17"/>
                    </a:lnTo>
                    <a:lnTo>
                      <a:pt x="21" y="21"/>
                    </a:lnTo>
                    <a:lnTo>
                      <a:pt x="22" y="24"/>
                    </a:lnTo>
                    <a:lnTo>
                      <a:pt x="25" y="29"/>
                    </a:lnTo>
                    <a:lnTo>
                      <a:pt x="25" y="34"/>
                    </a:lnTo>
                    <a:lnTo>
                      <a:pt x="25" y="34"/>
                    </a:lnTo>
                    <a:lnTo>
                      <a:pt x="25" y="39"/>
                    </a:lnTo>
                    <a:lnTo>
                      <a:pt x="22" y="44"/>
                    </a:lnTo>
                    <a:lnTo>
                      <a:pt x="21" y="48"/>
                    </a:lnTo>
                    <a:lnTo>
                      <a:pt x="17" y="52"/>
                    </a:lnTo>
                    <a:lnTo>
                      <a:pt x="14" y="55"/>
                    </a:lnTo>
                    <a:lnTo>
                      <a:pt x="10" y="56"/>
                    </a:lnTo>
                    <a:lnTo>
                      <a:pt x="5" y="59"/>
                    </a:lnTo>
                    <a:lnTo>
                      <a:pt x="0" y="59"/>
                    </a:lnTo>
                    <a:lnTo>
                      <a:pt x="0" y="69"/>
                    </a:lnTo>
                    <a:lnTo>
                      <a:pt x="0" y="69"/>
                    </a:lnTo>
                    <a:lnTo>
                      <a:pt x="7" y="68"/>
                    </a:lnTo>
                    <a:lnTo>
                      <a:pt x="14" y="66"/>
                    </a:lnTo>
                    <a:lnTo>
                      <a:pt x="20" y="63"/>
                    </a:lnTo>
                    <a:lnTo>
                      <a:pt x="25" y="59"/>
                    </a:lnTo>
                    <a:lnTo>
                      <a:pt x="28" y="54"/>
                    </a:lnTo>
                    <a:lnTo>
                      <a:pt x="32" y="48"/>
                    </a:lnTo>
                    <a:lnTo>
                      <a:pt x="33" y="42"/>
                    </a:lnTo>
                    <a:lnTo>
                      <a:pt x="34" y="34"/>
                    </a:lnTo>
                    <a:lnTo>
                      <a:pt x="34" y="34"/>
                    </a:lnTo>
                    <a:lnTo>
                      <a:pt x="33" y="27"/>
                    </a:lnTo>
                    <a:lnTo>
                      <a:pt x="32" y="21"/>
                    </a:lnTo>
                    <a:lnTo>
                      <a:pt x="28" y="15"/>
                    </a:lnTo>
                    <a:lnTo>
                      <a:pt x="25" y="10"/>
                    </a:lnTo>
                    <a:lnTo>
                      <a:pt x="20" y="6"/>
                    </a:lnTo>
                    <a:lnTo>
                      <a:pt x="14" y="2"/>
                    </a:lnTo>
                    <a:lnTo>
                      <a:pt x="7" y="1"/>
                    </a:lnTo>
                    <a:lnTo>
                      <a:pt x="0" y="0"/>
                    </a:lnTo>
                    <a:lnTo>
                      <a:pt x="0" y="0"/>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sp>
            <p:nvSpPr>
              <p:cNvPr id="19" name="Freeform 1403"/>
              <p:cNvSpPr>
                <a:spLocks/>
              </p:cNvSpPr>
              <p:nvPr/>
            </p:nvSpPr>
            <p:spPr bwMode="auto">
              <a:xfrm>
                <a:off x="3708548" y="1838482"/>
                <a:ext cx="28411" cy="56821"/>
              </a:xfrm>
              <a:custGeom>
                <a:avLst/>
                <a:gdLst>
                  <a:gd name="T0" fmla="*/ 15 w 15"/>
                  <a:gd name="T1" fmla="*/ 14 h 29"/>
                  <a:gd name="T2" fmla="*/ 15 w 15"/>
                  <a:gd name="T3" fmla="*/ 14 h 29"/>
                  <a:gd name="T4" fmla="*/ 14 w 15"/>
                  <a:gd name="T5" fmla="*/ 8 h 29"/>
                  <a:gd name="T6" fmla="*/ 10 w 15"/>
                  <a:gd name="T7" fmla="*/ 4 h 29"/>
                  <a:gd name="T8" fmla="*/ 6 w 15"/>
                  <a:gd name="T9" fmla="*/ 1 h 29"/>
                  <a:gd name="T10" fmla="*/ 0 w 15"/>
                  <a:gd name="T11" fmla="*/ 0 h 29"/>
                  <a:gd name="T12" fmla="*/ 0 w 15"/>
                  <a:gd name="T13" fmla="*/ 9 h 29"/>
                  <a:gd name="T14" fmla="*/ 0 w 15"/>
                  <a:gd name="T15" fmla="*/ 9 h 29"/>
                  <a:gd name="T16" fmla="*/ 2 w 15"/>
                  <a:gd name="T17" fmla="*/ 9 h 29"/>
                  <a:gd name="T18" fmla="*/ 4 w 15"/>
                  <a:gd name="T19" fmla="*/ 11 h 29"/>
                  <a:gd name="T20" fmla="*/ 5 w 15"/>
                  <a:gd name="T21" fmla="*/ 12 h 29"/>
                  <a:gd name="T22" fmla="*/ 5 w 15"/>
                  <a:gd name="T23" fmla="*/ 14 h 29"/>
                  <a:gd name="T24" fmla="*/ 5 w 15"/>
                  <a:gd name="T25" fmla="*/ 14 h 29"/>
                  <a:gd name="T26" fmla="*/ 5 w 15"/>
                  <a:gd name="T27" fmla="*/ 17 h 29"/>
                  <a:gd name="T28" fmla="*/ 4 w 15"/>
                  <a:gd name="T29" fmla="*/ 18 h 29"/>
                  <a:gd name="T30" fmla="*/ 2 w 15"/>
                  <a:gd name="T31" fmla="*/ 19 h 29"/>
                  <a:gd name="T32" fmla="*/ 0 w 15"/>
                  <a:gd name="T33" fmla="*/ 19 h 29"/>
                  <a:gd name="T34" fmla="*/ 0 w 15"/>
                  <a:gd name="T35" fmla="*/ 29 h 29"/>
                  <a:gd name="T36" fmla="*/ 0 w 15"/>
                  <a:gd name="T37" fmla="*/ 29 h 29"/>
                  <a:gd name="T38" fmla="*/ 6 w 15"/>
                  <a:gd name="T39" fmla="*/ 28 h 29"/>
                  <a:gd name="T40" fmla="*/ 10 w 15"/>
                  <a:gd name="T41" fmla="*/ 24 h 29"/>
                  <a:gd name="T42" fmla="*/ 14 w 15"/>
                  <a:gd name="T43" fmla="*/ 20 h 29"/>
                  <a:gd name="T44" fmla="*/ 15 w 15"/>
                  <a:gd name="T45" fmla="*/ 14 h 29"/>
                  <a:gd name="T46" fmla="*/ 15 w 15"/>
                  <a:gd name="T4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9">
                    <a:moveTo>
                      <a:pt x="15" y="14"/>
                    </a:moveTo>
                    <a:lnTo>
                      <a:pt x="15" y="14"/>
                    </a:lnTo>
                    <a:lnTo>
                      <a:pt x="14" y="8"/>
                    </a:lnTo>
                    <a:lnTo>
                      <a:pt x="10" y="4"/>
                    </a:lnTo>
                    <a:lnTo>
                      <a:pt x="6" y="1"/>
                    </a:lnTo>
                    <a:lnTo>
                      <a:pt x="0" y="0"/>
                    </a:lnTo>
                    <a:lnTo>
                      <a:pt x="0" y="9"/>
                    </a:lnTo>
                    <a:lnTo>
                      <a:pt x="0" y="9"/>
                    </a:lnTo>
                    <a:lnTo>
                      <a:pt x="2" y="9"/>
                    </a:lnTo>
                    <a:lnTo>
                      <a:pt x="4" y="11"/>
                    </a:lnTo>
                    <a:lnTo>
                      <a:pt x="5" y="12"/>
                    </a:lnTo>
                    <a:lnTo>
                      <a:pt x="5" y="14"/>
                    </a:lnTo>
                    <a:lnTo>
                      <a:pt x="5" y="14"/>
                    </a:lnTo>
                    <a:lnTo>
                      <a:pt x="5" y="17"/>
                    </a:lnTo>
                    <a:lnTo>
                      <a:pt x="4" y="18"/>
                    </a:lnTo>
                    <a:lnTo>
                      <a:pt x="2" y="19"/>
                    </a:lnTo>
                    <a:lnTo>
                      <a:pt x="0" y="19"/>
                    </a:lnTo>
                    <a:lnTo>
                      <a:pt x="0" y="29"/>
                    </a:lnTo>
                    <a:lnTo>
                      <a:pt x="0" y="29"/>
                    </a:lnTo>
                    <a:lnTo>
                      <a:pt x="6" y="28"/>
                    </a:lnTo>
                    <a:lnTo>
                      <a:pt x="10" y="24"/>
                    </a:lnTo>
                    <a:lnTo>
                      <a:pt x="14" y="20"/>
                    </a:lnTo>
                    <a:lnTo>
                      <a:pt x="15" y="14"/>
                    </a:lnTo>
                    <a:lnTo>
                      <a:pt x="15" y="14"/>
                    </a:lnTo>
                    <a:close/>
                  </a:path>
                </a:pathLst>
              </a:custGeom>
              <a:grpFill/>
              <a:ln>
                <a:noFill/>
              </a:ln>
              <a:extLst>
                <a:ext uri="{91240B29-F687-4f45-9708-019B960494DF}"/>
              </a:extLst>
            </p:spPr>
            <p:txBody>
              <a:bodyPr lIns="121882" tIns="60941" rIns="121882" bIns="60941"/>
              <a:lstStyle/>
              <a:p>
                <a:pPr eaLnBrk="1" fontAlgn="auto" hangingPunct="1">
                  <a:spcBef>
                    <a:spcPts val="0"/>
                  </a:spcBef>
                  <a:spcAft>
                    <a:spcPts val="0"/>
                  </a:spcAft>
                  <a:defRPr/>
                </a:pPr>
                <a:endParaRPr lang="en-US" sz="2399" u="sng">
                  <a:latin typeface="+mn-lt"/>
                </a:endParaRPr>
              </a:p>
            </p:txBody>
          </p:sp>
        </p:grpSp>
      </p:grpSp>
      <p:sp>
        <p:nvSpPr>
          <p:cNvPr id="26" name="TextBox 25"/>
          <p:cNvSpPr txBox="1"/>
          <p:nvPr/>
        </p:nvSpPr>
        <p:spPr>
          <a:xfrm>
            <a:off x="1343204" y="3035567"/>
            <a:ext cx="3582988"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a:t>
            </a:r>
          </a:p>
        </p:txBody>
      </p:sp>
      <p:sp>
        <p:nvSpPr>
          <p:cNvPr id="27" name="TextBox 26"/>
          <p:cNvSpPr txBox="1"/>
          <p:nvPr/>
        </p:nvSpPr>
        <p:spPr>
          <a:xfrm>
            <a:off x="1344792" y="4099192"/>
            <a:ext cx="2992437" cy="600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typesetting industry. </a:t>
            </a:r>
          </a:p>
        </p:txBody>
      </p:sp>
      <p:sp>
        <p:nvSpPr>
          <p:cNvPr id="28" name="TextBox 27"/>
          <p:cNvSpPr txBox="1"/>
          <p:nvPr/>
        </p:nvSpPr>
        <p:spPr>
          <a:xfrm>
            <a:off x="622479" y="1819542"/>
            <a:ext cx="4784725" cy="854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32" name="Oval 31"/>
          <p:cNvSpPr/>
          <p:nvPr/>
        </p:nvSpPr>
        <p:spPr>
          <a:xfrm>
            <a:off x="220663" y="231775"/>
            <a:ext cx="123825" cy="123825"/>
          </a:xfrm>
          <a:prstGeom prst="ellipse">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361" b="24361"/>
          <a:stretch>
            <a:fillRect/>
          </a:stretch>
        </p:blipFill>
        <p:spPr/>
      </p:pic>
      <p:grpSp>
        <p:nvGrpSpPr>
          <p:cNvPr id="23" name="Group 22"/>
          <p:cNvGrpSpPr/>
          <p:nvPr/>
        </p:nvGrpSpPr>
        <p:grpSpPr>
          <a:xfrm>
            <a:off x="10702926" y="572173"/>
            <a:ext cx="747712" cy="259556"/>
            <a:chOff x="10702926" y="572173"/>
            <a:chExt cx="747712" cy="259556"/>
          </a:xfrm>
        </p:grpSpPr>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25" name="Rectangle 24"/>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1301165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5">
            <a:extLst>
              <a:ext uri="{FF2B5EF4-FFF2-40B4-BE49-F238E27FC236}">
                <a16:creationId xmlns:a16="http://schemas.microsoft.com/office/drawing/2014/main" id="{14A916B6-6E91-4217-AC7C-74F21AF43D40}"/>
              </a:ext>
            </a:extLst>
          </p:cNvPr>
          <p:cNvSpPr>
            <a:spLocks/>
          </p:cNvSpPr>
          <p:nvPr/>
        </p:nvSpPr>
        <p:spPr bwMode="auto">
          <a:xfrm rot="8828455" flipH="1" flipV="1">
            <a:off x="957263" y="831850"/>
            <a:ext cx="2360612" cy="1811338"/>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42" name="Freeform 41">
            <a:extLst>
              <a:ext uri="{FF2B5EF4-FFF2-40B4-BE49-F238E27FC236}">
                <a16:creationId xmlns:a16="http://schemas.microsoft.com/office/drawing/2014/main" id="{14A916B6-6E91-4217-AC7C-74F21AF43D40}"/>
              </a:ext>
            </a:extLst>
          </p:cNvPr>
          <p:cNvSpPr>
            <a:spLocks/>
          </p:cNvSpPr>
          <p:nvPr/>
        </p:nvSpPr>
        <p:spPr bwMode="auto">
          <a:xfrm rot="19738288" flipH="1" flipV="1">
            <a:off x="5224463" y="5778500"/>
            <a:ext cx="628650" cy="482600"/>
          </a:xfrm>
          <a:custGeom>
            <a:avLst/>
            <a:gdLst>
              <a:gd name="T0" fmla="*/ 665 w 1891"/>
              <a:gd name="T1" fmla="*/ 145 h 1390"/>
              <a:gd name="T2" fmla="*/ 186 w 1891"/>
              <a:gd name="T3" fmla="*/ 639 h 1390"/>
              <a:gd name="T4" fmla="*/ 388 w 1891"/>
              <a:gd name="T5" fmla="*/ 1357 h 1390"/>
              <a:gd name="T6" fmla="*/ 1298 w 1891"/>
              <a:gd name="T7" fmla="*/ 1133 h 1390"/>
              <a:gd name="T8" fmla="*/ 1660 w 1891"/>
              <a:gd name="T9" fmla="*/ 540 h 1390"/>
              <a:gd name="T10" fmla="*/ 665 w 1891"/>
              <a:gd name="T11" fmla="*/ 145 h 1390"/>
              <a:gd name="connsiteX0" fmla="*/ 2769 w 8457"/>
              <a:gd name="connsiteY0" fmla="*/ 35 h 8762"/>
              <a:gd name="connsiteX1" fmla="*/ 236 w 8457"/>
              <a:gd name="connsiteY1" fmla="*/ 3589 h 8762"/>
              <a:gd name="connsiteX2" fmla="*/ 1304 w 8457"/>
              <a:gd name="connsiteY2" fmla="*/ 8755 h 8762"/>
              <a:gd name="connsiteX3" fmla="*/ 6116 w 8457"/>
              <a:gd name="connsiteY3" fmla="*/ 7143 h 8762"/>
              <a:gd name="connsiteX4" fmla="*/ 8030 w 8457"/>
              <a:gd name="connsiteY4" fmla="*/ 2877 h 8762"/>
              <a:gd name="connsiteX5" fmla="*/ 2769 w 8457"/>
              <a:gd name="connsiteY5" fmla="*/ 35 h 8762"/>
              <a:gd name="connsiteX0" fmla="*/ 3274 w 10000"/>
              <a:gd name="connsiteY0" fmla="*/ 39 h 9999"/>
              <a:gd name="connsiteX1" fmla="*/ 279 w 10000"/>
              <a:gd name="connsiteY1" fmla="*/ 4095 h 9999"/>
              <a:gd name="connsiteX2" fmla="*/ 1542 w 10000"/>
              <a:gd name="connsiteY2" fmla="*/ 9991 h 9999"/>
              <a:gd name="connsiteX3" fmla="*/ 7232 w 10000"/>
              <a:gd name="connsiteY3" fmla="*/ 8151 h 9999"/>
              <a:gd name="connsiteX4" fmla="*/ 9495 w 10000"/>
              <a:gd name="connsiteY4" fmla="*/ 3282 h 9999"/>
              <a:gd name="connsiteX5" fmla="*/ 3274 w 10000"/>
              <a:gd name="connsiteY5" fmla="*/ 39 h 9999"/>
              <a:gd name="connsiteX0" fmla="*/ 3274 w 10000"/>
              <a:gd name="connsiteY0" fmla="*/ 24 h 9985"/>
              <a:gd name="connsiteX1" fmla="*/ 279 w 10000"/>
              <a:gd name="connsiteY1" fmla="*/ 4080 h 9985"/>
              <a:gd name="connsiteX2" fmla="*/ 1542 w 10000"/>
              <a:gd name="connsiteY2" fmla="*/ 9977 h 9985"/>
              <a:gd name="connsiteX3" fmla="*/ 7232 w 10000"/>
              <a:gd name="connsiteY3" fmla="*/ 8137 h 9985"/>
              <a:gd name="connsiteX4" fmla="*/ 9495 w 10000"/>
              <a:gd name="connsiteY4" fmla="*/ 3267 h 9985"/>
              <a:gd name="connsiteX5" fmla="*/ 3274 w 10000"/>
              <a:gd name="connsiteY5" fmla="*/ 24 h 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85">
                <a:moveTo>
                  <a:pt x="3274" y="24"/>
                </a:moveTo>
                <a:cubicBezTo>
                  <a:pt x="2657" y="135"/>
                  <a:pt x="829" y="944"/>
                  <a:pt x="279" y="4080"/>
                </a:cubicBezTo>
                <a:cubicBezTo>
                  <a:pt x="279" y="4080"/>
                  <a:pt x="-884" y="10247"/>
                  <a:pt x="1542" y="9977"/>
                </a:cubicBezTo>
                <a:cubicBezTo>
                  <a:pt x="3974" y="9705"/>
                  <a:pt x="5463" y="8031"/>
                  <a:pt x="7232" y="8137"/>
                </a:cubicBezTo>
                <a:cubicBezTo>
                  <a:pt x="9002" y="8245"/>
                  <a:pt x="10940" y="6462"/>
                  <a:pt x="9495" y="3267"/>
                </a:cubicBezTo>
                <a:cubicBezTo>
                  <a:pt x="8057" y="73"/>
                  <a:pt x="3891" y="-87"/>
                  <a:pt x="3274" y="24"/>
                </a:cubicBezTo>
                <a:close/>
              </a:path>
            </a:pathLst>
          </a:custGeom>
          <a:gradFill>
            <a:gsLst>
              <a:gs pos="0">
                <a:schemeClr val="accent1"/>
              </a:gs>
              <a:gs pos="99000">
                <a:schemeClr val="accent2"/>
              </a:gs>
            </a:gsLst>
            <a:lin ang="2700000" scaled="1"/>
          </a:gradFill>
          <a:ln>
            <a:noFill/>
          </a:ln>
          <a:effectLst>
            <a:outerShdw blurRad="393700" sx="102000" sy="102000" algn="ctr" rotWithShape="0">
              <a:prstClr val="black">
                <a:alpha val="14000"/>
              </a:prstClr>
            </a:outerShdw>
          </a:effectLst>
        </p:spPr>
        <p:txBody>
          <a:bodyPr/>
          <a:lstStyle/>
          <a:p>
            <a:pPr eaLnBrk="1" fontAlgn="auto" hangingPunct="1">
              <a:spcBef>
                <a:spcPts val="0"/>
              </a:spcBef>
              <a:spcAft>
                <a:spcPts val="0"/>
              </a:spcAft>
              <a:defRPr/>
            </a:pPr>
            <a:endParaRPr lang="en-US">
              <a:latin typeface="+mn-lt"/>
            </a:endParaRPr>
          </a:p>
        </p:txBody>
      </p:sp>
      <p:sp>
        <p:nvSpPr>
          <p:cNvPr id="43" name="Freeform 42"/>
          <p:cNvSpPr/>
          <p:nvPr/>
        </p:nvSpPr>
        <p:spPr>
          <a:xfrm rot="10800000" flipH="1">
            <a:off x="11387138" y="0"/>
            <a:ext cx="804862" cy="814388"/>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gradFill>
            <a:gsLst>
              <a:gs pos="0">
                <a:schemeClr val="accent1"/>
              </a:gs>
              <a:gs pos="100000">
                <a:schemeClr val="accent2"/>
              </a:gs>
            </a:gsLst>
            <a:lin ang="5400000" scaled="1"/>
          </a:gra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Rectangle 50"/>
          <p:cNvSpPr>
            <a:spLocks noChangeArrowheads="1"/>
          </p:cNvSpPr>
          <p:nvPr/>
        </p:nvSpPr>
        <p:spPr bwMode="auto">
          <a:xfrm>
            <a:off x="6186487" y="990600"/>
            <a:ext cx="39925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457109">
              <a:defRPr/>
            </a:pPr>
            <a:r>
              <a:rPr lang="en-US" sz="3200" b="1" dirty="0">
                <a:solidFill>
                  <a:schemeClr val="tx1">
                    <a:lumMod val="75000"/>
                    <a:lumOff val="25000"/>
                  </a:schemeClr>
                </a:solidFill>
                <a:latin typeface="+mj-lt"/>
                <a:cs typeface="Poppins" panose="00000500000000000000" pitchFamily="2" charset="0"/>
              </a:rPr>
              <a:t>Our Vision</a:t>
            </a:r>
          </a:p>
        </p:txBody>
      </p:sp>
      <p:sp>
        <p:nvSpPr>
          <p:cNvPr id="45" name="TextBox 44"/>
          <p:cNvSpPr txBox="1"/>
          <p:nvPr/>
        </p:nvSpPr>
        <p:spPr>
          <a:xfrm>
            <a:off x="6096000" y="1738312"/>
            <a:ext cx="4203700" cy="854075"/>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err="1">
                <a:solidFill>
                  <a:schemeClr val="tx1">
                    <a:lumMod val="75000"/>
                    <a:lumOff val="25000"/>
                  </a:schemeClr>
                </a:solidFill>
                <a:latin typeface="+mn-lt"/>
              </a:rPr>
              <a:t>Lorem</a:t>
            </a:r>
            <a:r>
              <a:rPr lang="en-US" sz="1100" dirty="0">
                <a:solidFill>
                  <a:schemeClr val="tx1">
                    <a:lumMod val="75000"/>
                    <a:lumOff val="25000"/>
                  </a:schemeClr>
                </a:solidFill>
                <a:latin typeface="+mn-lt"/>
              </a:rPr>
              <a:t> </a:t>
            </a:r>
            <a:r>
              <a:rPr lang="en-US" sz="1100" dirty="0" err="1">
                <a:solidFill>
                  <a:schemeClr val="tx1">
                    <a:lumMod val="75000"/>
                    <a:lumOff val="25000"/>
                  </a:schemeClr>
                </a:solidFill>
                <a:latin typeface="+mn-lt"/>
              </a:rPr>
              <a:t>Ipsum</a:t>
            </a:r>
            <a:r>
              <a:rPr lang="en-US" sz="1100" dirty="0">
                <a:solidFill>
                  <a:schemeClr val="tx1">
                    <a:lumMod val="75000"/>
                    <a:lumOff val="25000"/>
                  </a:schemeClr>
                </a:solidFill>
                <a:latin typeface="+mn-lt"/>
              </a:rPr>
              <a:t> is simply dummy text of the printing and typesetting industry. Lorem Ipsum has been the industry's standard dummy text ever since the 1500s, when an unknown printer</a:t>
            </a:r>
          </a:p>
        </p:txBody>
      </p:sp>
      <p:sp>
        <p:nvSpPr>
          <p:cNvPr id="61" name="TextBox 60"/>
          <p:cNvSpPr txBox="1"/>
          <p:nvPr/>
        </p:nvSpPr>
        <p:spPr>
          <a:xfrm>
            <a:off x="6113462" y="3141662"/>
            <a:ext cx="4202113" cy="312737"/>
          </a:xfrm>
          <a:prstGeom prst="rect">
            <a:avLst/>
          </a:prstGeom>
          <a:noFill/>
        </p:spPr>
        <p:txBody>
          <a:bodyPr>
            <a:spAutoFit/>
          </a:bodyPr>
          <a:lstStyle/>
          <a:p>
            <a:pPr eaLnBrk="1" fontAlgn="auto" hangingPunct="1">
              <a:lnSpc>
                <a:spcPct val="150000"/>
              </a:lnSpc>
              <a:spcBef>
                <a:spcPts val="0"/>
              </a:spcBef>
              <a:spcAft>
                <a:spcPts val="0"/>
              </a:spcAft>
              <a:defRPr/>
            </a:pPr>
            <a:r>
              <a:rPr lang="en-US" sz="1100" dirty="0">
                <a:solidFill>
                  <a:schemeClr val="tx1">
                    <a:lumMod val="75000"/>
                    <a:lumOff val="25000"/>
                  </a:schemeClr>
                </a:solidFill>
                <a:latin typeface="+mn-lt"/>
              </a:rPr>
              <a:t>Lorem Ipsum is simply dummy text of the printing and type</a:t>
            </a:r>
          </a:p>
        </p:txBody>
      </p:sp>
      <p:sp>
        <p:nvSpPr>
          <p:cNvPr id="62" name="TextBox 61">
            <a:extLst>
              <a:ext uri="{FF2B5EF4-FFF2-40B4-BE49-F238E27FC236}">
                <a16:creationId xmlns:a16="http://schemas.microsoft.com/office/drawing/2014/main" id="{B75507D9-0C67-486F-B9B6-3B5046D3A094}"/>
              </a:ext>
            </a:extLst>
          </p:cNvPr>
          <p:cNvSpPr txBox="1"/>
          <p:nvPr/>
        </p:nvSpPr>
        <p:spPr>
          <a:xfrm>
            <a:off x="6113462" y="2847974"/>
            <a:ext cx="1416050" cy="276225"/>
          </a:xfrm>
          <a:prstGeom prst="rect">
            <a:avLst/>
          </a:prstGeom>
          <a:noFill/>
        </p:spPr>
        <p:txBody>
          <a:bodyPr>
            <a:spAutoFit/>
          </a:bodyPr>
          <a:lstStyle/>
          <a:p>
            <a:pPr eaLnBrk="1" fontAlgn="auto" hangingPunct="1">
              <a:spcBef>
                <a:spcPts val="0"/>
              </a:spcBef>
              <a:spcAft>
                <a:spcPts val="0"/>
              </a:spcAft>
              <a:defRPr/>
            </a:pPr>
            <a:r>
              <a:rPr lang="en-US" sz="1200" b="1" dirty="0">
                <a:solidFill>
                  <a:schemeClr val="tx1">
                    <a:lumMod val="75000"/>
                    <a:lumOff val="25000"/>
                  </a:schemeClr>
                </a:solidFill>
                <a:latin typeface="+mn-lt"/>
                <a:ea typeface="Raleway" panose="020B0003030101060003" pitchFamily="2" charset="0"/>
              </a:rPr>
              <a:t>Subtitle Here </a:t>
            </a:r>
            <a:endParaRPr lang="id-ID" sz="1200" b="1" dirty="0">
              <a:solidFill>
                <a:schemeClr val="tx1">
                  <a:lumMod val="75000"/>
                  <a:lumOff val="25000"/>
                </a:schemeClr>
              </a:solidFill>
              <a:latin typeface="+mn-lt"/>
              <a:ea typeface="Raleway" panose="020B0003030101060003" pitchFamily="2" charset="0"/>
            </a:endParaRP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379" b="379"/>
          <a:stretch>
            <a:fillRect/>
          </a:stretch>
        </p:blipFill>
        <p:spPr/>
      </p:pic>
      <p:grpSp>
        <p:nvGrpSpPr>
          <p:cNvPr id="12" name="Group 11"/>
          <p:cNvGrpSpPr/>
          <p:nvPr/>
        </p:nvGrpSpPr>
        <p:grpSpPr>
          <a:xfrm>
            <a:off x="10702926" y="572173"/>
            <a:ext cx="747712" cy="259556"/>
            <a:chOff x="10702926" y="572173"/>
            <a:chExt cx="747712" cy="259556"/>
          </a:xfrm>
        </p:grpSpPr>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1082" y="572173"/>
              <a:ext cx="259556" cy="259556"/>
            </a:xfrm>
            <a:prstGeom prst="rect">
              <a:avLst/>
            </a:prstGeom>
          </p:spPr>
        </p:pic>
        <p:sp>
          <p:nvSpPr>
            <p:cNvPr id="14" name="Rectangle 13"/>
            <p:cNvSpPr/>
            <p:nvPr/>
          </p:nvSpPr>
          <p:spPr>
            <a:xfrm>
              <a:off x="10702926" y="594229"/>
              <a:ext cx="488156" cy="215444"/>
            </a:xfrm>
            <a:prstGeom prst="rect">
              <a:avLst/>
            </a:prstGeom>
          </p:spPr>
          <p:txBody>
            <a:bodyPr wrap="square">
              <a:spAutoFit/>
            </a:bodyPr>
            <a:lstStyle/>
            <a:p>
              <a:pPr eaLnBrk="1" fontAlgn="auto" hangingPunct="1">
                <a:spcBef>
                  <a:spcPts val="0"/>
                </a:spcBef>
                <a:spcAft>
                  <a:spcPts val="0"/>
                </a:spcAft>
                <a:defRPr/>
              </a:pPr>
              <a:r>
                <a:rPr lang="en-US" sz="800" b="1" dirty="0">
                  <a:latin typeface="+mj-lt"/>
                </a:rPr>
                <a:t>Music </a:t>
              </a:r>
            </a:p>
          </p:txBody>
        </p:sp>
      </p:grpSp>
    </p:spTree>
    <p:extLst>
      <p:ext uri="{BB962C8B-B14F-4D97-AF65-F5344CB8AC3E}">
        <p14:creationId xmlns:p14="http://schemas.microsoft.com/office/powerpoint/2010/main" val="1886144277"/>
      </p:ext>
    </p:extLst>
  </p:cSld>
  <p:clrMapOvr>
    <a:masterClrMapping/>
  </p:clrMapOvr>
</p:sld>
</file>

<file path=ppt/theme/theme1.xml><?xml version="1.0" encoding="utf-8"?>
<a:theme xmlns:a="http://schemas.openxmlformats.org/drawingml/2006/main" name="Office Theme">
  <a:themeElements>
    <a:clrScheme name="Music">
      <a:dk1>
        <a:sysClr val="windowText" lastClr="000000"/>
      </a:dk1>
      <a:lt1>
        <a:sysClr val="window" lastClr="FFFFFF"/>
      </a:lt1>
      <a:dk2>
        <a:srgbClr val="44546A"/>
      </a:dk2>
      <a:lt2>
        <a:srgbClr val="E7E6E6"/>
      </a:lt2>
      <a:accent1>
        <a:srgbClr val="F98BF4"/>
      </a:accent1>
      <a:accent2>
        <a:srgbClr val="9933FF"/>
      </a:accent2>
      <a:accent3>
        <a:srgbClr val="C184FF"/>
      </a:accent3>
      <a:accent4>
        <a:srgbClr val="9933FF"/>
      </a:accent4>
      <a:accent5>
        <a:srgbClr val="C184FF"/>
      </a:accent5>
      <a:accent6>
        <a:srgbClr val="9933FF"/>
      </a:accent6>
      <a:hlink>
        <a:srgbClr val="0563C1"/>
      </a:hlink>
      <a:folHlink>
        <a:srgbClr val="954F72"/>
      </a:folHlink>
    </a:clrScheme>
    <a:fontScheme name="Music">
      <a:majorFont>
        <a:latin typeface="Roboto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1295</TotalTime>
  <Words>1327</Words>
  <Application>Microsoft Office PowerPoint</Application>
  <PresentationFormat>Widescreen</PresentationFormat>
  <Paragraphs>156</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Gill Sans</vt:lpstr>
      <vt:lpstr>Arial</vt:lpstr>
      <vt:lpstr>Roboto Light</vt:lpstr>
      <vt:lpstr>Roboto Black</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287</cp:revision>
  <dcterms:created xsi:type="dcterms:W3CDTF">2021-03-24T04:46:24Z</dcterms:created>
  <dcterms:modified xsi:type="dcterms:W3CDTF">2022-06-16T07:18:17Z</dcterms:modified>
</cp:coreProperties>
</file>